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69"/>
  </p:notesMasterIdLst>
  <p:handoutMasterIdLst>
    <p:handoutMasterId r:id="rId70"/>
  </p:handoutMasterIdLst>
  <p:sldIdLst>
    <p:sldId id="256" r:id="rId3"/>
    <p:sldId id="258" r:id="rId4"/>
    <p:sldId id="404" r:id="rId5"/>
    <p:sldId id="388" r:id="rId6"/>
    <p:sldId id="278" r:id="rId7"/>
    <p:sldId id="279" r:id="rId8"/>
    <p:sldId id="280" r:id="rId9"/>
    <p:sldId id="321" r:id="rId10"/>
    <p:sldId id="323" r:id="rId11"/>
    <p:sldId id="287" r:id="rId12"/>
    <p:sldId id="277" r:id="rId13"/>
    <p:sldId id="283" r:id="rId14"/>
    <p:sldId id="395" r:id="rId15"/>
    <p:sldId id="284" r:id="rId16"/>
    <p:sldId id="428" r:id="rId17"/>
    <p:sldId id="538" r:id="rId18"/>
    <p:sldId id="519" r:id="rId19"/>
    <p:sldId id="543" r:id="rId20"/>
    <p:sldId id="539" r:id="rId21"/>
    <p:sldId id="583" r:id="rId22"/>
    <p:sldId id="585" r:id="rId23"/>
    <p:sldId id="546" r:id="rId24"/>
    <p:sldId id="551" r:id="rId25"/>
    <p:sldId id="547" r:id="rId26"/>
    <p:sldId id="549" r:id="rId27"/>
    <p:sldId id="584" r:id="rId28"/>
    <p:sldId id="586" r:id="rId29"/>
    <p:sldId id="587" r:id="rId30"/>
    <p:sldId id="588" r:id="rId31"/>
    <p:sldId id="589" r:id="rId32"/>
    <p:sldId id="590" r:id="rId33"/>
    <p:sldId id="554" r:id="rId34"/>
    <p:sldId id="556" r:id="rId35"/>
    <p:sldId id="270" r:id="rId36"/>
    <p:sldId id="625" r:id="rId37"/>
    <p:sldId id="271" r:id="rId38"/>
    <p:sldId id="599" r:id="rId39"/>
    <p:sldId id="600" r:id="rId40"/>
    <p:sldId id="272" r:id="rId41"/>
    <p:sldId id="273" r:id="rId42"/>
    <p:sldId id="274" r:id="rId43"/>
    <p:sldId id="627" r:id="rId44"/>
    <p:sldId id="275" r:id="rId45"/>
    <p:sldId id="626" r:id="rId46"/>
    <p:sldId id="604" r:id="rId47"/>
    <p:sldId id="603" r:id="rId48"/>
    <p:sldId id="605" r:id="rId49"/>
    <p:sldId id="606" r:id="rId50"/>
    <p:sldId id="596" r:id="rId51"/>
    <p:sldId id="593" r:id="rId52"/>
    <p:sldId id="594" r:id="rId53"/>
    <p:sldId id="611" r:id="rId54"/>
    <p:sldId id="597" r:id="rId55"/>
    <p:sldId id="612" r:id="rId56"/>
    <p:sldId id="615" r:id="rId57"/>
    <p:sldId id="616" r:id="rId58"/>
    <p:sldId id="617" r:id="rId59"/>
    <p:sldId id="610" r:id="rId60"/>
    <p:sldId id="618" r:id="rId61"/>
    <p:sldId id="619" r:id="rId62"/>
    <p:sldId id="620" r:id="rId63"/>
    <p:sldId id="622" r:id="rId64"/>
    <p:sldId id="623" r:id="rId65"/>
    <p:sldId id="624" r:id="rId66"/>
    <p:sldId id="405" r:id="rId67"/>
    <p:sldId id="591" r:id="rId6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CCCCFF"/>
    <a:srgbClr val="9966FF"/>
    <a:srgbClr val="E5E5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8D072-199E-4AF7-B106-29BC1C4C023B}" v="1251" dt="2025-07-07T20:18:01.192"/>
    <p1510:client id="{D781C1CF-E7B9-404E-B3B5-5C5A7F58F5AA}" v="1" dt="2025-07-07T20:01:15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D781C1CF-E7B9-404E-B3B5-5C5A7F58F5AA}"/>
    <pc:docChg chg="custSel modSld">
      <pc:chgData name="Parker Gustafson" userId="16d30e8de7881f07" providerId="LiveId" clId="{D781C1CF-E7B9-404E-B3B5-5C5A7F58F5AA}" dt="2025-07-07T20:01:15.475" v="0" actId="7634"/>
      <pc:docMkLst>
        <pc:docMk/>
      </pc:docMkLst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0" sldId="258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0" sldId="258"/>
            <ac:inkMk id="4" creationId="{258D5A0A-3347-4D68-E67D-EE25379CD98E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0" sldId="270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0" sldId="270"/>
            <ac:inkMk id="5" creationId="{E59B70A9-96E3-ACC0-0567-5E5F33FC8304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0" sldId="271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0" sldId="271"/>
            <ac:inkMk id="7" creationId="{EFDF78B7-F0A4-32CA-7333-247349DBFA77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0" sldId="272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0" sldId="272"/>
            <ac:inkMk id="3" creationId="{AF9BE134-46DD-9F60-A41E-74380C45ABD4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0" sldId="274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0" sldId="274"/>
            <ac:inkMk id="4" creationId="{230D8114-806B-B074-6953-4B06F65B61D0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0" sldId="277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0" sldId="277"/>
            <ac:inkMk id="9" creationId="{4B6982D9-D67D-9519-76E5-3DA3133632EF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0" sldId="284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0" sldId="284"/>
            <ac:inkMk id="3" creationId="{D00DBC8F-FD40-17A4-9396-C4F1CCDA0B9E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0" sldId="287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0" sldId="287"/>
            <ac:inkMk id="7" creationId="{4B503940-7BDE-1197-72CA-1D675493D672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2582062996" sldId="388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2582062996" sldId="388"/>
            <ac:inkMk id="4" creationId="{C3C92ECC-5113-837E-E332-AE6B8CD958A8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2874659243" sldId="428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2874659243" sldId="428"/>
            <ac:inkMk id="3" creationId="{2045946E-686D-9C54-B243-FE8DAE7342FB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506868207" sldId="519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506868207" sldId="519"/>
            <ac:inkMk id="6" creationId="{1DD24B22-A9DD-11A2-7CE4-D98B1AC1532F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592603755" sldId="539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592603755" sldId="539"/>
            <ac:inkMk id="3" creationId="{7730F72B-DE95-29DE-A256-B28146EB506A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425859914" sldId="543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425859914" sldId="543"/>
            <ac:inkMk id="3" creationId="{F06D4053-2602-C204-8168-19A725769374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1725962396" sldId="546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1725962396" sldId="546"/>
            <ac:inkMk id="3" creationId="{A3FC1242-D6C5-E815-A914-B24DD4F94579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87714192" sldId="547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87714192" sldId="547"/>
            <ac:inkMk id="5" creationId="{1A3DBAD7-0BC8-8A44-D1D9-0391388141C6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1720910637" sldId="549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1720910637" sldId="549"/>
            <ac:inkMk id="5" creationId="{39C25255-3874-9B97-FC5B-612FDCB58A9E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3610623881" sldId="551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3610623881" sldId="551"/>
            <ac:inkMk id="4" creationId="{7C4AD414-63D2-3751-9A54-0BE22631282B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2740902612" sldId="554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2740902612" sldId="554"/>
            <ac:inkMk id="3" creationId="{6F6ED40B-B315-C760-9FDE-F84D8157503B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538003222" sldId="556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538003222" sldId="556"/>
            <ac:inkMk id="4" creationId="{9F188565-236B-DFE8-CF7D-25EB88C6042A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3316342699" sldId="584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3316342699" sldId="584"/>
            <ac:inkMk id="4" creationId="{8808A30E-E636-9307-031A-07ED8C6E663F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1912223264" sldId="585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1912223264" sldId="585"/>
            <ac:inkMk id="4" creationId="{36E92313-716A-6032-45D8-9C54B3BB6F29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2999097809" sldId="586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2999097809" sldId="586"/>
            <ac:inkMk id="5" creationId="{F1BC2D74-C6E0-D96D-2C83-4FD0662FD9EE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2548038002" sldId="587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2548038002" sldId="587"/>
            <ac:inkMk id="5" creationId="{685628CE-C076-05A4-5FF6-20E99391087D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2448824838" sldId="588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2448824838" sldId="588"/>
            <ac:inkMk id="5" creationId="{6767B541-2576-24D8-9677-FEE8C09F96DF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512283859" sldId="589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512283859" sldId="589"/>
            <ac:inkMk id="5" creationId="{A907F016-4A2A-E505-46D4-B05819928F7B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1215768204" sldId="590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1215768204" sldId="590"/>
            <ac:inkMk id="5" creationId="{76BED6D0-0672-3C8F-1100-8FBE912FBCD2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0" sldId="593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0" sldId="593"/>
            <ac:inkMk id="3" creationId="{72FC53D1-372C-5168-64AB-52C3A4E567FA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0" sldId="594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0" sldId="594"/>
            <ac:inkMk id="2" creationId="{2A7900DE-6886-00EC-98D3-92D37FF37F16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2054885682" sldId="599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2054885682" sldId="599"/>
            <ac:inkMk id="7" creationId="{ED6BB96B-EB82-DF4B-419F-31F33E5A4424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3654871126" sldId="600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3654871126" sldId="600"/>
            <ac:inkMk id="7" creationId="{5DFB08DC-73A3-2483-928B-AA0EE806CDFA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3120720335" sldId="611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3120720335" sldId="611"/>
            <ac:inkMk id="3" creationId="{B3B672DB-6805-CCA9-5DDD-EFDADFE26F18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644703765" sldId="612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644703765" sldId="612"/>
            <ac:inkMk id="4" creationId="{B32CE122-DE4C-FBB5-CA69-B221E0389639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3049536282" sldId="615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3049536282" sldId="615"/>
            <ac:inkMk id="4" creationId="{EEE8A2B8-824D-D1ED-CE1C-54692DA3DCB0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2469912579" sldId="616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2469912579" sldId="616"/>
            <ac:inkMk id="4" creationId="{2C7406BD-4091-C584-F991-DCF57AE81821}"/>
          </ac:inkMkLst>
        </pc:inkChg>
      </pc:sldChg>
      <pc:sldChg chg="addSp">
        <pc:chgData name="Parker Gustafson" userId="16d30e8de7881f07" providerId="LiveId" clId="{D781C1CF-E7B9-404E-B3B5-5C5A7F58F5AA}" dt="2025-07-07T20:01:15.475" v="0" actId="7634"/>
        <pc:sldMkLst>
          <pc:docMk/>
          <pc:sldMk cId="351039560" sldId="617"/>
        </pc:sldMkLst>
        <pc:inkChg chg="add">
          <ac:chgData name="Parker Gustafson" userId="16d30e8de7881f07" providerId="LiveId" clId="{D781C1CF-E7B9-404E-B3B5-5C5A7F58F5AA}" dt="2025-07-07T20:01:15.475" v="0" actId="7634"/>
          <ac:inkMkLst>
            <pc:docMk/>
            <pc:sldMk cId="351039560" sldId="617"/>
            <ac:inkMk id="4" creationId="{350997E3-8C75-2E22-363E-0678E8FCFD80}"/>
          </ac:inkMkLst>
        </pc:inkChg>
      </pc:sldChg>
    </pc:docChg>
  </pc:docChgLst>
  <pc:docChgLst>
    <pc:chgData name="Parker Gustafson" userId="16d30e8de7881f07" providerId="LiveId" clId="{0598D072-199E-4AF7-B106-29BC1C4C023B}"/>
    <pc:docChg chg="undo redo custSel addSld delSld modSld">
      <pc:chgData name="Parker Gustafson" userId="16d30e8de7881f07" providerId="LiveId" clId="{0598D072-199E-4AF7-B106-29BC1C4C023B}" dt="2025-07-07T20:18:01.192" v="2946" actId="33639"/>
      <pc:docMkLst>
        <pc:docMk/>
      </pc:docMkLst>
      <pc:sldChg chg="delSp modSp mod">
        <pc:chgData name="Parker Gustafson" userId="16d30e8de7881f07" providerId="LiveId" clId="{0598D072-199E-4AF7-B106-29BC1C4C023B}" dt="2025-07-07T18:57:08.630" v="2945" actId="20577"/>
        <pc:sldMkLst>
          <pc:docMk/>
          <pc:sldMk cId="2444970643" sldId="256"/>
        </pc:sldMkLst>
        <pc:spChg chg="mod">
          <ac:chgData name="Parker Gustafson" userId="16d30e8de7881f07" providerId="LiveId" clId="{0598D072-199E-4AF7-B106-29BC1C4C023B}" dt="2025-07-07T18:57:08.630" v="2945" actId="20577"/>
          <ac:spMkLst>
            <pc:docMk/>
            <pc:sldMk cId="2444970643" sldId="256"/>
            <ac:spMk id="2" creationId="{00000000-0000-0000-0000-000000000000}"/>
          </ac:spMkLst>
        </pc:spChg>
        <pc:spChg chg="mod">
          <ac:chgData name="Parker Gustafson" userId="16d30e8de7881f07" providerId="LiveId" clId="{0598D072-199E-4AF7-B106-29BC1C4C023B}" dt="2025-07-07T05:34:06.377" v="2859" actId="20577"/>
          <ac:spMkLst>
            <pc:docMk/>
            <pc:sldMk cId="2444970643" sldId="256"/>
            <ac:spMk id="3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5:33:58.823" v="2843" actId="478"/>
          <ac:spMkLst>
            <pc:docMk/>
            <pc:sldMk cId="2444970643" sldId="256"/>
            <ac:spMk id="5" creationId="{5BA4F873-33E4-4000-965A-05A8E2BD57C6}"/>
          </ac:spMkLst>
        </pc:spChg>
      </pc:sldChg>
      <pc:sldChg chg="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0" sldId="258"/>
        </pc:sldMkLst>
        <pc:spChg chg="mod">
          <ac:chgData name="Parker Gustafson" userId="16d30e8de7881f07" providerId="LiveId" clId="{0598D072-199E-4AF7-B106-29BC1C4C023B}" dt="2025-07-07T05:32:55.894" v="2785" actId="20577"/>
          <ac:spMkLst>
            <pc:docMk/>
            <pc:sldMk cId="0" sldId="258"/>
            <ac:spMk id="3" creationId="{00000000-0000-0000-0000-000000000000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0" sldId="258"/>
            <ac:inkMk id="4" creationId="{258D5A0A-3347-4D68-E67D-EE25379CD98E}"/>
          </ac:inkMkLst>
        </pc:inkChg>
      </pc:sldChg>
      <pc:sldChg chg="del">
        <pc:chgData name="Parker Gustafson" userId="16d30e8de7881f07" providerId="LiveId" clId="{0598D072-199E-4AF7-B106-29BC1C4C023B}" dt="2025-07-07T03:33:13.840" v="2" actId="47"/>
        <pc:sldMkLst>
          <pc:docMk/>
          <pc:sldMk cId="4225192395" sldId="264"/>
        </pc:sldMkLst>
      </pc:sldChg>
      <pc:sldChg chg="addSp delSp modSp add mod modAnim">
        <pc:chgData name="Parker Gustafson" userId="16d30e8de7881f07" providerId="LiveId" clId="{0598D072-199E-4AF7-B106-29BC1C4C023B}" dt="2025-07-07T20:18:01.192" v="2946" actId="33639"/>
        <pc:sldMkLst>
          <pc:docMk/>
          <pc:sldMk cId="0" sldId="270"/>
        </pc:sldMkLst>
        <pc:spChg chg="mod">
          <ac:chgData name="Parker Gustafson" userId="16d30e8de7881f07" providerId="LiveId" clId="{0598D072-199E-4AF7-B106-29BC1C4C023B}" dt="2025-07-07T04:45:08.303" v="810" actId="20577"/>
          <ac:spMkLst>
            <pc:docMk/>
            <pc:sldMk cId="0" sldId="270"/>
            <ac:spMk id="4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45:00.084" v="804" actId="478"/>
          <ac:spMkLst>
            <pc:docMk/>
            <pc:sldMk cId="0" sldId="270"/>
            <ac:spMk id="5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45:05.071" v="805" actId="478"/>
          <ac:spMkLst>
            <pc:docMk/>
            <pc:sldMk cId="0" sldId="270"/>
            <ac:spMk id="6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45:05.071" v="805" actId="478"/>
          <ac:spMkLst>
            <pc:docMk/>
            <pc:sldMk cId="0" sldId="270"/>
            <ac:spMk id="7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45:05.071" v="805" actId="478"/>
          <ac:spMkLst>
            <pc:docMk/>
            <pc:sldMk cId="0" sldId="270"/>
            <ac:spMk id="8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45:05.071" v="805" actId="478"/>
          <ac:spMkLst>
            <pc:docMk/>
            <pc:sldMk cId="0" sldId="270"/>
            <ac:spMk id="9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45:05.071" v="805" actId="478"/>
          <ac:spMkLst>
            <pc:docMk/>
            <pc:sldMk cId="0" sldId="270"/>
            <ac:spMk id="10" creationId="{00000000-0000-0000-0000-000000000000}"/>
          </ac:spMkLst>
        </pc:spChg>
        <pc:spChg chg="mod">
          <ac:chgData name="Parker Gustafson" userId="16d30e8de7881f07" providerId="LiveId" clId="{0598D072-199E-4AF7-B106-29BC1C4C023B}" dt="2025-07-07T04:45:38.829" v="816" actId="20577"/>
          <ac:spMkLst>
            <pc:docMk/>
            <pc:sldMk cId="0" sldId="270"/>
            <ac:spMk id="11" creationId="{00000000-0000-0000-0000-000000000000}"/>
          </ac:spMkLst>
        </pc:spChg>
        <pc:spChg chg="add mod">
          <ac:chgData name="Parker Gustafson" userId="16d30e8de7881f07" providerId="LiveId" clId="{0598D072-199E-4AF7-B106-29BC1C4C023B}" dt="2025-07-07T04:45:25.738" v="815" actId="1076"/>
          <ac:spMkLst>
            <pc:docMk/>
            <pc:sldMk cId="0" sldId="270"/>
            <ac:spMk id="12" creationId="{277A36B3-377D-A609-275A-B00A0FAF6E05}"/>
          </ac:spMkLst>
        </pc:spChg>
        <pc:spChg chg="add mod">
          <ac:chgData name="Parker Gustafson" userId="16d30e8de7881f07" providerId="LiveId" clId="{0598D072-199E-4AF7-B106-29BC1C4C023B}" dt="2025-07-07T04:42:39.089" v="735" actId="20577"/>
          <ac:spMkLst>
            <pc:docMk/>
            <pc:sldMk cId="0" sldId="270"/>
            <ac:spMk id="13" creationId="{71A719D7-4A43-99DB-695E-D9AAE9165008}"/>
          </ac:spMkLst>
        </pc:spChg>
        <pc:spChg chg="add mod">
          <ac:chgData name="Parker Gustafson" userId="16d30e8de7881f07" providerId="LiveId" clId="{0598D072-199E-4AF7-B106-29BC1C4C023B}" dt="2025-07-07T04:46:00.560" v="825" actId="20577"/>
          <ac:spMkLst>
            <pc:docMk/>
            <pc:sldMk cId="0" sldId="270"/>
            <ac:spMk id="15" creationId="{81CC290C-D17C-A3EF-8919-94814C92D78B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0" sldId="270"/>
            <ac:inkMk id="5" creationId="{E59B70A9-96E3-ACC0-0567-5E5F33FC8304}"/>
          </ac:inkMkLst>
        </pc:inkChg>
      </pc:sldChg>
      <pc:sldChg chg="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0" sldId="271"/>
        </pc:sldMkLst>
        <pc:spChg chg="del">
          <ac:chgData name="Parker Gustafson" userId="16d30e8de7881f07" providerId="LiveId" clId="{0598D072-199E-4AF7-B106-29BC1C4C023B}" dt="2025-07-07T04:46:57.543" v="835" actId="478"/>
          <ac:spMkLst>
            <pc:docMk/>
            <pc:sldMk cId="0" sldId="271"/>
            <ac:spMk id="7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46:57.543" v="835" actId="478"/>
          <ac:spMkLst>
            <pc:docMk/>
            <pc:sldMk cId="0" sldId="271"/>
            <ac:spMk id="8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47:00.393" v="836" actId="478"/>
          <ac:spMkLst>
            <pc:docMk/>
            <pc:sldMk cId="0" sldId="271"/>
            <ac:spMk id="9" creationId="{00000000-0000-0000-0000-000000000000}"/>
          </ac:spMkLst>
        </pc:spChg>
        <pc:spChg chg="mod">
          <ac:chgData name="Parker Gustafson" userId="16d30e8de7881f07" providerId="LiveId" clId="{0598D072-199E-4AF7-B106-29BC1C4C023B}" dt="2025-07-07T05:05:14.613" v="1358" actId="20577"/>
          <ac:spMkLst>
            <pc:docMk/>
            <pc:sldMk cId="0" sldId="271"/>
            <ac:spMk id="10" creationId="{00000000-0000-0000-0000-000000000000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0" sldId="271"/>
            <ac:inkMk id="7" creationId="{EFDF78B7-F0A4-32CA-7333-247349DBFA77}"/>
          </ac:inkMkLst>
        </pc:inkChg>
      </pc:sldChg>
      <pc:sldChg chg="addSp 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0" sldId="272"/>
        </pc:sldMkLst>
        <pc:spChg chg="add del">
          <ac:chgData name="Parker Gustafson" userId="16d30e8de7881f07" providerId="LiveId" clId="{0598D072-199E-4AF7-B106-29BC1C4C023B}" dt="2025-07-07T04:52:42.022" v="1013" actId="478"/>
          <ac:spMkLst>
            <pc:docMk/>
            <pc:sldMk cId="0" sldId="272"/>
            <ac:spMk id="3" creationId="{00000000-0000-0000-0000-000000000000}"/>
          </ac:spMkLst>
        </pc:spChg>
        <pc:spChg chg="add del mod">
          <ac:chgData name="Parker Gustafson" userId="16d30e8de7881f07" providerId="LiveId" clId="{0598D072-199E-4AF7-B106-29BC1C4C023B}" dt="2025-07-07T04:52:45.916" v="1015" actId="478"/>
          <ac:spMkLst>
            <pc:docMk/>
            <pc:sldMk cId="0" sldId="272"/>
            <ac:spMk id="4" creationId="{00000000-0000-0000-0000-000000000000}"/>
          </ac:spMkLst>
        </pc:spChg>
        <pc:spChg chg="mod">
          <ac:chgData name="Parker Gustafson" userId="16d30e8de7881f07" providerId="LiveId" clId="{0598D072-199E-4AF7-B106-29BC1C4C023B}" dt="2025-07-07T04:53:07.324" v="1024" actId="20577"/>
          <ac:spMkLst>
            <pc:docMk/>
            <pc:sldMk cId="0" sldId="272"/>
            <ac:spMk id="5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53:20.430" v="1026" actId="478"/>
          <ac:spMkLst>
            <pc:docMk/>
            <pc:sldMk cId="0" sldId="272"/>
            <ac:spMk id="6" creationId="{00000000-0000-0000-0000-000000000000}"/>
          </ac:spMkLst>
        </pc:spChg>
        <pc:spChg chg="mod">
          <ac:chgData name="Parker Gustafson" userId="16d30e8de7881f07" providerId="LiveId" clId="{0598D072-199E-4AF7-B106-29BC1C4C023B}" dt="2025-07-07T04:54:46.875" v="1075" actId="20577"/>
          <ac:spMkLst>
            <pc:docMk/>
            <pc:sldMk cId="0" sldId="272"/>
            <ac:spMk id="7" creationId="{00000000-0000-0000-0000-000000000000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0" sldId="272"/>
            <ac:inkMk id="3" creationId="{AF9BE134-46DD-9F60-A41E-74380C45ABD4}"/>
          </ac:inkMkLst>
        </pc:inkChg>
      </pc:sldChg>
      <pc:sldChg chg="add">
        <pc:chgData name="Parker Gustafson" userId="16d30e8de7881f07" providerId="LiveId" clId="{0598D072-199E-4AF7-B106-29BC1C4C023B}" dt="2025-07-07T04:30:40.756" v="563"/>
        <pc:sldMkLst>
          <pc:docMk/>
          <pc:sldMk cId="0" sldId="273"/>
        </pc:sldMkLst>
      </pc:sldChg>
      <pc:sldChg chg="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0" sldId="274"/>
        </pc:sldMkLst>
        <pc:spChg chg="del">
          <ac:chgData name="Parker Gustafson" userId="16d30e8de7881f07" providerId="LiveId" clId="{0598D072-199E-4AF7-B106-29BC1C4C023B}" dt="2025-07-07T18:14:41.798" v="2872" actId="478"/>
          <ac:spMkLst>
            <pc:docMk/>
            <pc:sldMk cId="0" sldId="274"/>
            <ac:spMk id="4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18:14:43.399" v="2873" actId="478"/>
          <ac:spMkLst>
            <pc:docMk/>
            <pc:sldMk cId="0" sldId="274"/>
            <ac:spMk id="5" creationId="{00000000-0000-0000-0000-000000000000}"/>
          </ac:spMkLst>
        </pc:spChg>
        <pc:spChg chg="mod">
          <ac:chgData name="Parker Gustafson" userId="16d30e8de7881f07" providerId="LiveId" clId="{0598D072-199E-4AF7-B106-29BC1C4C023B}" dt="2025-07-07T18:15:31.650" v="2904"/>
          <ac:spMkLst>
            <pc:docMk/>
            <pc:sldMk cId="0" sldId="274"/>
            <ac:spMk id="6" creationId="{00000000-0000-0000-0000-000000000000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0" sldId="274"/>
            <ac:inkMk id="4" creationId="{230D8114-806B-B074-6953-4B06F65B61D0}"/>
          </ac:inkMkLst>
        </pc:inkChg>
      </pc:sldChg>
      <pc:sldChg chg="addSp delSp modSp add mod">
        <pc:chgData name="Parker Gustafson" userId="16d30e8de7881f07" providerId="LiveId" clId="{0598D072-199E-4AF7-B106-29BC1C4C023B}" dt="2025-07-07T05:00:20.111" v="1226" actId="14100"/>
        <pc:sldMkLst>
          <pc:docMk/>
          <pc:sldMk cId="0" sldId="275"/>
        </pc:sldMkLst>
        <pc:spChg chg="del">
          <ac:chgData name="Parker Gustafson" userId="16d30e8de7881f07" providerId="LiveId" clId="{0598D072-199E-4AF7-B106-29BC1C4C023B}" dt="2025-07-07T04:59:42.731" v="1200" actId="478"/>
          <ac:spMkLst>
            <pc:docMk/>
            <pc:sldMk cId="0" sldId="275"/>
            <ac:spMk id="4" creationId="{00000000-0000-0000-0000-000000000000}"/>
          </ac:spMkLst>
        </pc:spChg>
        <pc:spChg chg="mod">
          <ac:chgData name="Parker Gustafson" userId="16d30e8de7881f07" providerId="LiveId" clId="{0598D072-199E-4AF7-B106-29BC1C4C023B}" dt="2025-07-07T04:59:57.298" v="1219" actId="20577"/>
          <ac:spMkLst>
            <pc:docMk/>
            <pc:sldMk cId="0" sldId="275"/>
            <ac:spMk id="5" creationId="{00000000-0000-0000-0000-000000000000}"/>
          </ac:spMkLst>
        </pc:spChg>
        <pc:spChg chg="add del">
          <ac:chgData name="Parker Gustafson" userId="16d30e8de7881f07" providerId="LiveId" clId="{0598D072-199E-4AF7-B106-29BC1C4C023B}" dt="2025-07-07T04:59:53.604" v="1205" actId="478"/>
          <ac:spMkLst>
            <pc:docMk/>
            <pc:sldMk cId="0" sldId="275"/>
            <ac:spMk id="6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59:48.938" v="1202" actId="478"/>
          <ac:spMkLst>
            <pc:docMk/>
            <pc:sldMk cId="0" sldId="275"/>
            <ac:spMk id="7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59:44.736" v="1201" actId="478"/>
          <ac:spMkLst>
            <pc:docMk/>
            <pc:sldMk cId="0" sldId="275"/>
            <ac:spMk id="8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4:59:40.780" v="1199" actId="478"/>
          <ac:spMkLst>
            <pc:docMk/>
            <pc:sldMk cId="0" sldId="275"/>
            <ac:spMk id="9" creationId="{00000000-0000-0000-0000-000000000000}"/>
          </ac:spMkLst>
        </pc:spChg>
        <pc:spChg chg="add mod">
          <ac:chgData name="Parker Gustafson" userId="16d30e8de7881f07" providerId="LiveId" clId="{0598D072-199E-4AF7-B106-29BC1C4C023B}" dt="2025-07-07T05:00:20.111" v="1226" actId="14100"/>
          <ac:spMkLst>
            <pc:docMk/>
            <pc:sldMk cId="0" sldId="275"/>
            <ac:spMk id="18" creationId="{41378694-2A9E-09F4-57C2-0F5733930EB0}"/>
          </ac:spMkLst>
        </pc:spChg>
      </pc:sldChg>
      <pc:sldChg chg="modSp add del mod">
        <pc:chgData name="Parker Gustafson" userId="16d30e8de7881f07" providerId="LiveId" clId="{0598D072-199E-4AF7-B106-29BC1C4C023B}" dt="2025-07-07T05:05:48.984" v="1363" actId="47"/>
        <pc:sldMkLst>
          <pc:docMk/>
          <pc:sldMk cId="0" sldId="276"/>
        </pc:sldMkLst>
        <pc:spChg chg="mod">
          <ac:chgData name="Parker Gustafson" userId="16d30e8de7881f07" providerId="LiveId" clId="{0598D072-199E-4AF7-B106-29BC1C4C023B}" dt="2025-07-07T05:02:10.769" v="1230" actId="20577"/>
          <ac:spMkLst>
            <pc:docMk/>
            <pc:sldMk cId="0" sldId="276"/>
            <ac:spMk id="4" creationId="{00000000-0000-0000-0000-000000000000}"/>
          </ac:spMkLst>
        </pc:spChg>
      </pc:sldChg>
      <pc:sldChg chg="delSp add mod">
        <pc:chgData name="Parker Gustafson" userId="16d30e8de7881f07" providerId="LiveId" clId="{0598D072-199E-4AF7-B106-29BC1C4C023B}" dt="2025-07-07T20:18:01.192" v="2946" actId="33639"/>
        <pc:sldMkLst>
          <pc:docMk/>
          <pc:sldMk cId="0" sldId="277"/>
        </pc:sldMkLst>
        <pc:inkChg chg="del">
          <ac:chgData name="Parker Gustafson" userId="16d30e8de7881f07" providerId="LiveId" clId="{0598D072-199E-4AF7-B106-29BC1C4C023B}" dt="2025-07-07T03:55:17.269" v="23" actId="33639"/>
          <ac:inkMkLst>
            <pc:docMk/>
            <pc:sldMk cId="0" sldId="277"/>
            <ac:inkMk id="9" creationId="{117C2E5D-14F0-406D-AE15-CF0BD1044342}"/>
          </ac:inkMkLst>
        </pc:ink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0" sldId="277"/>
            <ac:inkMk id="9" creationId="{4B6982D9-D67D-9519-76E5-3DA3133632EF}"/>
          </ac:inkMkLst>
        </pc:inkChg>
      </pc:sldChg>
      <pc:sldChg chg="delSp add mod">
        <pc:chgData name="Parker Gustafson" userId="16d30e8de7881f07" providerId="LiveId" clId="{0598D072-199E-4AF7-B106-29BC1C4C023B}" dt="2025-07-07T03:55:17.269" v="23" actId="33639"/>
        <pc:sldMkLst>
          <pc:docMk/>
          <pc:sldMk cId="1911831325" sldId="278"/>
        </pc:sldMkLst>
        <pc:inkChg chg="del">
          <ac:chgData name="Parker Gustafson" userId="16d30e8de7881f07" providerId="LiveId" clId="{0598D072-199E-4AF7-B106-29BC1C4C023B}" dt="2025-07-07T03:55:17.269" v="23" actId="33639"/>
          <ac:inkMkLst>
            <pc:docMk/>
            <pc:sldMk cId="1911831325" sldId="278"/>
            <ac:inkMk id="4" creationId="{6D8DFD68-DE0F-9A54-7905-E214096C4DA7}"/>
          </ac:inkMkLst>
        </pc:inkChg>
      </pc:sldChg>
      <pc:sldChg chg="add">
        <pc:chgData name="Parker Gustafson" userId="16d30e8de7881f07" providerId="LiveId" clId="{0598D072-199E-4AF7-B106-29BC1C4C023B}" dt="2025-07-07T03:43:12.694" v="15"/>
        <pc:sldMkLst>
          <pc:docMk/>
          <pc:sldMk cId="415130735" sldId="279"/>
        </pc:sldMkLst>
      </pc:sldChg>
      <pc:sldChg chg="add">
        <pc:chgData name="Parker Gustafson" userId="16d30e8de7881f07" providerId="LiveId" clId="{0598D072-199E-4AF7-B106-29BC1C4C023B}" dt="2025-07-07T03:43:16.644" v="16"/>
        <pc:sldMkLst>
          <pc:docMk/>
          <pc:sldMk cId="3677104179" sldId="280"/>
        </pc:sldMkLst>
      </pc:sldChg>
      <pc:sldChg chg="add del">
        <pc:chgData name="Parker Gustafson" userId="16d30e8de7881f07" providerId="LiveId" clId="{0598D072-199E-4AF7-B106-29BC1C4C023B}" dt="2025-07-07T04:32:55.103" v="639" actId="47"/>
        <pc:sldMkLst>
          <pc:docMk/>
          <pc:sldMk cId="0" sldId="281"/>
        </pc:sldMkLst>
      </pc:sldChg>
      <pc:sldChg chg="delSp add mod">
        <pc:chgData name="Parker Gustafson" userId="16d30e8de7881f07" providerId="LiveId" clId="{0598D072-199E-4AF7-B106-29BC1C4C023B}" dt="2025-07-07T03:55:14.457" v="22" actId="33640"/>
        <pc:sldMkLst>
          <pc:docMk/>
          <pc:sldMk cId="0" sldId="283"/>
        </pc:sldMkLst>
        <pc:inkChg chg="del">
          <ac:chgData name="Parker Gustafson" userId="16d30e8de7881f07" providerId="LiveId" clId="{0598D072-199E-4AF7-B106-29BC1C4C023B}" dt="2025-07-07T03:55:14.457" v="22" actId="33640"/>
          <ac:inkMkLst>
            <pc:docMk/>
            <pc:sldMk cId="0" sldId="283"/>
            <ac:inkMk id="3" creationId="{28473215-18BF-7924-65D0-09EFB73984DC}"/>
          </ac:inkMkLst>
        </pc:inkChg>
      </pc:sldChg>
      <pc:sldChg chg="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0" sldId="284"/>
        </pc:sldMkLst>
        <pc:spChg chg="mod">
          <ac:chgData name="Parker Gustafson" userId="16d30e8de7881f07" providerId="LiveId" clId="{0598D072-199E-4AF7-B106-29BC1C4C023B}" dt="2025-07-07T03:56:32.230" v="28" actId="2711"/>
          <ac:spMkLst>
            <pc:docMk/>
            <pc:sldMk cId="0" sldId="284"/>
            <ac:spMk id="19" creationId="{06A3E205-3077-C1F0-80CB-3B0FC11F5B3D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0" sldId="284"/>
            <ac:inkMk id="3" creationId="{D00DBC8F-FD40-17A4-9396-C4F1CCDA0B9E}"/>
          </ac:inkMkLst>
        </pc:inkChg>
      </pc:sldChg>
      <pc:sldChg chg="delSp add mod">
        <pc:chgData name="Parker Gustafson" userId="16d30e8de7881f07" providerId="LiveId" clId="{0598D072-199E-4AF7-B106-29BC1C4C023B}" dt="2025-07-07T20:18:01.192" v="2946" actId="33639"/>
        <pc:sldMkLst>
          <pc:docMk/>
          <pc:sldMk cId="0" sldId="287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0" sldId="287"/>
            <ac:inkMk id="7" creationId="{4B503940-7BDE-1197-72CA-1D675493D672}"/>
          </ac:inkMkLst>
        </pc:inkChg>
        <pc:inkChg chg="del">
          <ac:chgData name="Parker Gustafson" userId="16d30e8de7881f07" providerId="LiveId" clId="{0598D072-199E-4AF7-B106-29BC1C4C023B}" dt="2025-07-07T03:55:17.269" v="23" actId="33639"/>
          <ac:inkMkLst>
            <pc:docMk/>
            <pc:sldMk cId="0" sldId="287"/>
            <ac:inkMk id="7" creationId="{A424F29C-C572-4419-66D8-C09623298E38}"/>
          </ac:inkMkLst>
        </pc:inkChg>
      </pc:sldChg>
      <pc:sldChg chg="delSp add mod">
        <pc:chgData name="Parker Gustafson" userId="16d30e8de7881f07" providerId="LiveId" clId="{0598D072-199E-4AF7-B106-29BC1C4C023B}" dt="2025-07-07T03:55:17.269" v="23" actId="33639"/>
        <pc:sldMkLst>
          <pc:docMk/>
          <pc:sldMk cId="937277726" sldId="321"/>
        </pc:sldMkLst>
        <pc:inkChg chg="del">
          <ac:chgData name="Parker Gustafson" userId="16d30e8de7881f07" providerId="LiveId" clId="{0598D072-199E-4AF7-B106-29BC1C4C023B}" dt="2025-07-07T03:55:17.269" v="23" actId="33639"/>
          <ac:inkMkLst>
            <pc:docMk/>
            <pc:sldMk cId="937277726" sldId="321"/>
            <ac:inkMk id="3" creationId="{A271B10E-BF6C-3768-021C-6DA254D47E96}"/>
          </ac:inkMkLst>
        </pc:inkChg>
      </pc:sldChg>
      <pc:sldChg chg="delSp add mod">
        <pc:chgData name="Parker Gustafson" userId="16d30e8de7881f07" providerId="LiveId" clId="{0598D072-199E-4AF7-B106-29BC1C4C023B}" dt="2025-07-07T03:55:17.269" v="23" actId="33639"/>
        <pc:sldMkLst>
          <pc:docMk/>
          <pc:sldMk cId="3564810199" sldId="323"/>
        </pc:sldMkLst>
        <pc:inkChg chg="del">
          <ac:chgData name="Parker Gustafson" userId="16d30e8de7881f07" providerId="LiveId" clId="{0598D072-199E-4AF7-B106-29BC1C4C023B}" dt="2025-07-07T03:55:17.269" v="23" actId="33639"/>
          <ac:inkMkLst>
            <pc:docMk/>
            <pc:sldMk cId="3564810199" sldId="323"/>
            <ac:inkMk id="3" creationId="{A95841C7-6F52-ECAD-2CC3-8D67708C4A56}"/>
          </ac:inkMkLst>
        </pc:inkChg>
      </pc:sldChg>
      <pc:sldChg chg="del">
        <pc:chgData name="Parker Gustafson" userId="16d30e8de7881f07" providerId="LiveId" clId="{0598D072-199E-4AF7-B106-29BC1C4C023B}" dt="2025-07-07T03:33:16.721" v="3" actId="47"/>
        <pc:sldMkLst>
          <pc:docMk/>
          <pc:sldMk cId="1321923261" sldId="330"/>
        </pc:sldMkLst>
      </pc:sldChg>
      <pc:sldChg chg="del">
        <pc:chgData name="Parker Gustafson" userId="16d30e8de7881f07" providerId="LiveId" clId="{0598D072-199E-4AF7-B106-29BC1C4C023B}" dt="2025-07-07T03:33:17.372" v="4" actId="47"/>
        <pc:sldMkLst>
          <pc:docMk/>
          <pc:sldMk cId="2861871708" sldId="331"/>
        </pc:sldMkLst>
      </pc:sldChg>
      <pc:sldChg chg="del">
        <pc:chgData name="Parker Gustafson" userId="16d30e8de7881f07" providerId="LiveId" clId="{0598D072-199E-4AF7-B106-29BC1C4C023B}" dt="2025-07-07T03:33:17.720" v="5" actId="47"/>
        <pc:sldMkLst>
          <pc:docMk/>
          <pc:sldMk cId="1415296954" sldId="332"/>
        </pc:sldMkLst>
      </pc:sldChg>
      <pc:sldChg chg="del">
        <pc:chgData name="Parker Gustafson" userId="16d30e8de7881f07" providerId="LiveId" clId="{0598D072-199E-4AF7-B106-29BC1C4C023B}" dt="2025-07-07T03:33:18.001" v="6" actId="47"/>
        <pc:sldMkLst>
          <pc:docMk/>
          <pc:sldMk cId="3586511496" sldId="333"/>
        </pc:sldMkLst>
      </pc:sldChg>
      <pc:sldChg chg="del">
        <pc:chgData name="Parker Gustafson" userId="16d30e8de7881f07" providerId="LiveId" clId="{0598D072-199E-4AF7-B106-29BC1C4C023B}" dt="2025-07-07T03:33:18.332" v="7" actId="47"/>
        <pc:sldMkLst>
          <pc:docMk/>
          <pc:sldMk cId="1644395418" sldId="334"/>
        </pc:sldMkLst>
      </pc:sldChg>
      <pc:sldChg chg="del">
        <pc:chgData name="Parker Gustafson" userId="16d30e8de7881f07" providerId="LiveId" clId="{0598D072-199E-4AF7-B106-29BC1C4C023B}" dt="2025-07-07T03:33:18.620" v="8" actId="47"/>
        <pc:sldMkLst>
          <pc:docMk/>
          <pc:sldMk cId="3456916708" sldId="335"/>
        </pc:sldMkLst>
      </pc:sldChg>
      <pc:sldChg chg="del">
        <pc:chgData name="Parker Gustafson" userId="16d30e8de7881f07" providerId="LiveId" clId="{0598D072-199E-4AF7-B106-29BC1C4C023B}" dt="2025-07-07T03:33:18.877" v="9" actId="47"/>
        <pc:sldMkLst>
          <pc:docMk/>
          <pc:sldMk cId="3464976260" sldId="336"/>
        </pc:sldMkLst>
      </pc:sldChg>
      <pc:sldChg chg="del">
        <pc:chgData name="Parker Gustafson" userId="16d30e8de7881f07" providerId="LiveId" clId="{0598D072-199E-4AF7-B106-29BC1C4C023B}" dt="2025-07-07T03:33:19.238" v="10" actId="47"/>
        <pc:sldMkLst>
          <pc:docMk/>
          <pc:sldMk cId="593263070" sldId="337"/>
        </pc:sldMkLst>
      </pc:sldChg>
      <pc:sldChg chg="del">
        <pc:chgData name="Parker Gustafson" userId="16d30e8de7881f07" providerId="LiveId" clId="{0598D072-199E-4AF7-B106-29BC1C4C023B}" dt="2025-07-07T03:33:19.593" v="11" actId="47"/>
        <pc:sldMkLst>
          <pc:docMk/>
          <pc:sldMk cId="3568119432" sldId="338"/>
        </pc:sldMkLst>
      </pc:sldChg>
      <pc:sldChg chg="del">
        <pc:chgData name="Parker Gustafson" userId="16d30e8de7881f07" providerId="LiveId" clId="{0598D072-199E-4AF7-B106-29BC1C4C023B}" dt="2025-07-07T03:33:20.110" v="12" actId="47"/>
        <pc:sldMkLst>
          <pc:docMk/>
          <pc:sldMk cId="1331156405" sldId="339"/>
        </pc:sldMkLst>
      </pc:sldChg>
      <pc:sldChg chg="delSp add mod">
        <pc:chgData name="Parker Gustafson" userId="16d30e8de7881f07" providerId="LiveId" clId="{0598D072-199E-4AF7-B106-29BC1C4C023B}" dt="2025-07-07T20:18:01.192" v="2946" actId="33639"/>
        <pc:sldMkLst>
          <pc:docMk/>
          <pc:sldMk cId="2582062996" sldId="388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2582062996" sldId="388"/>
            <ac:inkMk id="4" creationId="{C3C92ECC-5113-837E-E332-AE6B8CD958A8}"/>
          </ac:inkMkLst>
        </pc:inkChg>
        <pc:inkChg chg="del">
          <ac:chgData name="Parker Gustafson" userId="16d30e8de7881f07" providerId="LiveId" clId="{0598D072-199E-4AF7-B106-29BC1C4C023B}" dt="2025-07-07T03:55:17.269" v="23" actId="33639"/>
          <ac:inkMkLst>
            <pc:docMk/>
            <pc:sldMk cId="2582062996" sldId="388"/>
            <ac:inkMk id="4" creationId="{E031D910-F4AF-D1FD-0963-AC4AD04FED62}"/>
          </ac:inkMkLst>
        </pc:inkChg>
      </pc:sldChg>
      <pc:sldChg chg="add">
        <pc:chgData name="Parker Gustafson" userId="16d30e8de7881f07" providerId="LiveId" clId="{0598D072-199E-4AF7-B106-29BC1C4C023B}" dt="2025-07-07T03:55:45.074" v="24"/>
        <pc:sldMkLst>
          <pc:docMk/>
          <pc:sldMk cId="2604696251" sldId="395"/>
        </pc:sldMkLst>
      </pc:sldChg>
      <pc:sldChg chg="add">
        <pc:chgData name="Parker Gustafson" userId="16d30e8de7881f07" providerId="LiveId" clId="{0598D072-199E-4AF7-B106-29BC1C4C023B}" dt="2025-07-07T03:33:08.966" v="1"/>
        <pc:sldMkLst>
          <pc:docMk/>
          <pc:sldMk cId="4288036471" sldId="404"/>
        </pc:sldMkLst>
      </pc:sldChg>
      <pc:sldChg chg="modSp add del mod">
        <pc:chgData name="Parker Gustafson" userId="16d30e8de7881f07" providerId="LiveId" clId="{0598D072-199E-4AF7-B106-29BC1C4C023B}" dt="2025-07-07T05:33:41.418" v="2842" actId="20577"/>
        <pc:sldMkLst>
          <pc:docMk/>
          <pc:sldMk cId="2983216924" sldId="405"/>
        </pc:sldMkLst>
        <pc:spChg chg="mod">
          <ac:chgData name="Parker Gustafson" userId="16d30e8de7881f07" providerId="LiveId" clId="{0598D072-199E-4AF7-B106-29BC1C4C023B}" dt="2025-07-07T05:33:41.418" v="2842" actId="20577"/>
          <ac:spMkLst>
            <pc:docMk/>
            <pc:sldMk cId="2983216924" sldId="405"/>
            <ac:spMk id="3" creationId="{00000000-0000-0000-0000-000000000000}"/>
          </ac:spMkLst>
        </pc:spChg>
      </pc:sldChg>
      <pc:sldChg chg="addSp delSp modSp add mod modAnim">
        <pc:chgData name="Parker Gustafson" userId="16d30e8de7881f07" providerId="LiveId" clId="{0598D072-199E-4AF7-B106-29BC1C4C023B}" dt="2025-07-07T20:18:01.192" v="2946" actId="33639"/>
        <pc:sldMkLst>
          <pc:docMk/>
          <pc:sldMk cId="2874659243" sldId="428"/>
        </pc:sldMkLst>
        <pc:spChg chg="del">
          <ac:chgData name="Parker Gustafson" userId="16d30e8de7881f07" providerId="LiveId" clId="{0598D072-199E-4AF7-B106-29BC1C4C023B}" dt="2025-07-07T03:59:38.872" v="213" actId="478"/>
          <ac:spMkLst>
            <pc:docMk/>
            <pc:sldMk cId="2874659243" sldId="428"/>
            <ac:spMk id="3" creationId="{59CCD9F7-3290-CAD6-2DE8-F3A9DB832340}"/>
          </ac:spMkLst>
        </pc:spChg>
        <pc:spChg chg="del mod">
          <ac:chgData name="Parker Gustafson" userId="16d30e8de7881f07" providerId="LiveId" clId="{0598D072-199E-4AF7-B106-29BC1C4C023B}" dt="2025-07-07T03:59:30.509" v="211" actId="478"/>
          <ac:spMkLst>
            <pc:docMk/>
            <pc:sldMk cId="2874659243" sldId="428"/>
            <ac:spMk id="4" creationId="{95B5800D-A464-F3E1-8782-E1678BEDBF17}"/>
          </ac:spMkLst>
        </pc:spChg>
        <pc:spChg chg="del">
          <ac:chgData name="Parker Gustafson" userId="16d30e8de7881f07" providerId="LiveId" clId="{0598D072-199E-4AF7-B106-29BC1C4C023B}" dt="2025-07-07T03:59:38.872" v="213" actId="478"/>
          <ac:spMkLst>
            <pc:docMk/>
            <pc:sldMk cId="2874659243" sldId="428"/>
            <ac:spMk id="5" creationId="{A97639F1-3A3F-77CA-22F7-1C436EAF7EED}"/>
          </ac:spMkLst>
        </pc:spChg>
        <pc:spChg chg="del">
          <ac:chgData name="Parker Gustafson" userId="16d30e8de7881f07" providerId="LiveId" clId="{0598D072-199E-4AF7-B106-29BC1C4C023B}" dt="2025-07-07T03:59:28.254" v="209" actId="478"/>
          <ac:spMkLst>
            <pc:docMk/>
            <pc:sldMk cId="2874659243" sldId="428"/>
            <ac:spMk id="6" creationId="{9AEC20EE-DA3B-747F-44EC-253D453DAC8C}"/>
          </ac:spMkLst>
        </pc:spChg>
        <pc:spChg chg="del">
          <ac:chgData name="Parker Gustafson" userId="16d30e8de7881f07" providerId="LiveId" clId="{0598D072-199E-4AF7-B106-29BC1C4C023B}" dt="2025-07-07T03:59:41.113" v="214" actId="478"/>
          <ac:spMkLst>
            <pc:docMk/>
            <pc:sldMk cId="2874659243" sldId="428"/>
            <ac:spMk id="7" creationId="{9F8BB940-060F-BFCF-2E1E-8DC6818D8741}"/>
          </ac:spMkLst>
        </pc:spChg>
        <pc:spChg chg="del mod">
          <ac:chgData name="Parker Gustafson" userId="16d30e8de7881f07" providerId="LiveId" clId="{0598D072-199E-4AF7-B106-29BC1C4C023B}" dt="2025-07-07T04:05:41.292" v="423" actId="478"/>
          <ac:spMkLst>
            <pc:docMk/>
            <pc:sldMk cId="2874659243" sldId="428"/>
            <ac:spMk id="8" creationId="{0156ED3A-8E09-55E1-074A-A4282F4BC94F}"/>
          </ac:spMkLst>
        </pc:spChg>
        <pc:spChg chg="del">
          <ac:chgData name="Parker Gustafson" userId="16d30e8de7881f07" providerId="LiveId" clId="{0598D072-199E-4AF7-B106-29BC1C4C023B}" dt="2025-07-07T03:59:38.872" v="213" actId="478"/>
          <ac:spMkLst>
            <pc:docMk/>
            <pc:sldMk cId="2874659243" sldId="428"/>
            <ac:spMk id="9" creationId="{F8ED9D70-3029-6E9F-E986-D2F30BDC313C}"/>
          </ac:spMkLst>
        </pc:spChg>
        <pc:spChg chg="del">
          <ac:chgData name="Parker Gustafson" userId="16d30e8de7881f07" providerId="LiveId" clId="{0598D072-199E-4AF7-B106-29BC1C4C023B}" dt="2025-07-07T03:59:31.863" v="212" actId="478"/>
          <ac:spMkLst>
            <pc:docMk/>
            <pc:sldMk cId="2874659243" sldId="428"/>
            <ac:spMk id="10" creationId="{917EE1EC-99EB-20C7-FEFD-A9E327778BCD}"/>
          </ac:spMkLst>
        </pc:spChg>
        <pc:spChg chg="del">
          <ac:chgData name="Parker Gustafson" userId="16d30e8de7881f07" providerId="LiveId" clId="{0598D072-199E-4AF7-B106-29BC1C4C023B}" dt="2025-07-07T03:59:41.113" v="214" actId="478"/>
          <ac:spMkLst>
            <pc:docMk/>
            <pc:sldMk cId="2874659243" sldId="428"/>
            <ac:spMk id="11" creationId="{9155EA71-8FE3-658E-9140-FC049FC91EEA}"/>
          </ac:spMkLst>
        </pc:spChg>
        <pc:spChg chg="del">
          <ac:chgData name="Parker Gustafson" userId="16d30e8de7881f07" providerId="LiveId" clId="{0598D072-199E-4AF7-B106-29BC1C4C023B}" dt="2025-07-07T03:59:26.844" v="208" actId="478"/>
          <ac:spMkLst>
            <pc:docMk/>
            <pc:sldMk cId="2874659243" sldId="428"/>
            <ac:spMk id="12" creationId="{3C967245-6EB5-EC0F-B09D-D2D1C204BD92}"/>
          </ac:spMkLst>
        </pc:spChg>
        <pc:spChg chg="del">
          <ac:chgData name="Parker Gustafson" userId="16d30e8de7881f07" providerId="LiveId" clId="{0598D072-199E-4AF7-B106-29BC1C4C023B}" dt="2025-07-07T03:59:38.872" v="213" actId="478"/>
          <ac:spMkLst>
            <pc:docMk/>
            <pc:sldMk cId="2874659243" sldId="428"/>
            <ac:spMk id="13" creationId="{0B9FC995-EA43-86CC-708A-C533333C2D06}"/>
          </ac:spMkLst>
        </pc:spChg>
        <pc:spChg chg="del">
          <ac:chgData name="Parker Gustafson" userId="16d30e8de7881f07" providerId="LiveId" clId="{0598D072-199E-4AF7-B106-29BC1C4C023B}" dt="2025-07-07T03:59:38.872" v="213" actId="478"/>
          <ac:spMkLst>
            <pc:docMk/>
            <pc:sldMk cId="2874659243" sldId="428"/>
            <ac:spMk id="14" creationId="{DB54F948-5134-067E-42A9-CE9CBE602521}"/>
          </ac:spMkLst>
        </pc:spChg>
        <pc:spChg chg="del">
          <ac:chgData name="Parker Gustafson" userId="16d30e8de7881f07" providerId="LiveId" clId="{0598D072-199E-4AF7-B106-29BC1C4C023B}" dt="2025-07-07T03:59:38.872" v="213" actId="478"/>
          <ac:spMkLst>
            <pc:docMk/>
            <pc:sldMk cId="2874659243" sldId="428"/>
            <ac:spMk id="15" creationId="{E16EED8B-59D6-5EE9-B614-A7068EF1A5AB}"/>
          </ac:spMkLst>
        </pc:spChg>
        <pc:spChg chg="del">
          <ac:chgData name="Parker Gustafson" userId="16d30e8de7881f07" providerId="LiveId" clId="{0598D072-199E-4AF7-B106-29BC1C4C023B}" dt="2025-07-07T03:59:25.160" v="207" actId="478"/>
          <ac:spMkLst>
            <pc:docMk/>
            <pc:sldMk cId="2874659243" sldId="428"/>
            <ac:spMk id="16" creationId="{51A5E008-E492-1EB7-4092-A5149F4D5DC4}"/>
          </ac:spMkLst>
        </pc:spChg>
        <pc:spChg chg="add mod">
          <ac:chgData name="Parker Gustafson" userId="16d30e8de7881f07" providerId="LiveId" clId="{0598D072-199E-4AF7-B106-29BC1C4C023B}" dt="2025-07-07T04:00:04.623" v="218" actId="14100"/>
          <ac:spMkLst>
            <pc:docMk/>
            <pc:sldMk cId="2874659243" sldId="428"/>
            <ac:spMk id="17" creationId="{645A34A1-5139-5A51-F3A6-34F61F7371F8}"/>
          </ac:spMkLst>
        </pc:spChg>
        <pc:spChg chg="add mod">
          <ac:chgData name="Parker Gustafson" userId="16d30e8de7881f07" providerId="LiveId" clId="{0598D072-199E-4AF7-B106-29BC1C4C023B}" dt="2025-07-07T04:03:06.690" v="295" actId="1076"/>
          <ac:spMkLst>
            <pc:docMk/>
            <pc:sldMk cId="2874659243" sldId="428"/>
            <ac:spMk id="18" creationId="{7D4E0745-8ADC-F89A-E7B2-5DCAC14C5FFF}"/>
          </ac:spMkLst>
        </pc:spChg>
        <pc:spChg chg="add mod">
          <ac:chgData name="Parker Gustafson" userId="16d30e8de7881f07" providerId="LiveId" clId="{0598D072-199E-4AF7-B106-29BC1C4C023B}" dt="2025-07-07T04:03:11.891" v="296" actId="1076"/>
          <ac:spMkLst>
            <pc:docMk/>
            <pc:sldMk cId="2874659243" sldId="428"/>
            <ac:spMk id="19" creationId="{B63310B9-C115-BF19-1B8C-0ABFDEBC4239}"/>
          </ac:spMkLst>
        </pc:spChg>
        <pc:spChg chg="add mod">
          <ac:chgData name="Parker Gustafson" userId="16d30e8de7881f07" providerId="LiveId" clId="{0598D072-199E-4AF7-B106-29BC1C4C023B}" dt="2025-07-07T04:03:18.990" v="298" actId="1076"/>
          <ac:spMkLst>
            <pc:docMk/>
            <pc:sldMk cId="2874659243" sldId="428"/>
            <ac:spMk id="20" creationId="{42C0FDE1-0CD0-1839-21EE-E55AC3E08E38}"/>
          </ac:spMkLst>
        </pc:spChg>
        <pc:spChg chg="add mod">
          <ac:chgData name="Parker Gustafson" userId="16d30e8de7881f07" providerId="LiveId" clId="{0598D072-199E-4AF7-B106-29BC1C4C023B}" dt="2025-07-07T04:03:21.186" v="299" actId="1076"/>
          <ac:spMkLst>
            <pc:docMk/>
            <pc:sldMk cId="2874659243" sldId="428"/>
            <ac:spMk id="21" creationId="{EE4C8C78-2E24-289D-51C4-410D4E649612}"/>
          </ac:spMkLst>
        </pc:spChg>
        <pc:spChg chg="add mod">
          <ac:chgData name="Parker Gustafson" userId="16d30e8de7881f07" providerId="LiveId" clId="{0598D072-199E-4AF7-B106-29BC1C4C023B}" dt="2025-07-07T04:03:24.899" v="300" actId="1076"/>
          <ac:spMkLst>
            <pc:docMk/>
            <pc:sldMk cId="2874659243" sldId="428"/>
            <ac:spMk id="22" creationId="{E1BCB2AC-E3E9-4B5B-0780-3CED3F94CF55}"/>
          </ac:spMkLst>
        </pc:spChg>
        <pc:spChg chg="add mod">
          <ac:chgData name="Parker Gustafson" userId="16d30e8de7881f07" providerId="LiveId" clId="{0598D072-199E-4AF7-B106-29BC1C4C023B}" dt="2025-07-07T04:03:37.213" v="302" actId="1076"/>
          <ac:spMkLst>
            <pc:docMk/>
            <pc:sldMk cId="2874659243" sldId="428"/>
            <ac:spMk id="23" creationId="{03EC93FC-4B44-4E6E-631E-8829DEA75FD1}"/>
          </ac:spMkLst>
        </pc:spChg>
        <pc:spChg chg="add del">
          <ac:chgData name="Parker Gustafson" userId="16d30e8de7881f07" providerId="LiveId" clId="{0598D072-199E-4AF7-B106-29BC1C4C023B}" dt="2025-07-07T04:03:50.774" v="304" actId="22"/>
          <ac:spMkLst>
            <pc:docMk/>
            <pc:sldMk cId="2874659243" sldId="428"/>
            <ac:spMk id="25" creationId="{90159D38-08D2-FC6B-BDBB-1E012C69CF22}"/>
          </ac:spMkLst>
        </pc:spChg>
        <pc:spChg chg="add mod">
          <ac:chgData name="Parker Gustafson" userId="16d30e8de7881f07" providerId="LiveId" clId="{0598D072-199E-4AF7-B106-29BC1C4C023B}" dt="2025-07-07T04:04:40.935" v="347" actId="1076"/>
          <ac:spMkLst>
            <pc:docMk/>
            <pc:sldMk cId="2874659243" sldId="428"/>
            <ac:spMk id="26" creationId="{F35764FE-B6DF-6EF6-2186-C068C1965852}"/>
          </ac:spMkLst>
        </pc:spChg>
        <pc:spChg chg="add mod">
          <ac:chgData name="Parker Gustafson" userId="16d30e8de7881f07" providerId="LiveId" clId="{0598D072-199E-4AF7-B106-29BC1C4C023B}" dt="2025-07-07T04:04:56.482" v="351" actId="1076"/>
          <ac:spMkLst>
            <pc:docMk/>
            <pc:sldMk cId="2874659243" sldId="428"/>
            <ac:spMk id="27" creationId="{012D8992-E4FC-6A2D-97C1-2ABEAC488F6A}"/>
          </ac:spMkLst>
        </pc:spChg>
        <pc:spChg chg="add mod">
          <ac:chgData name="Parker Gustafson" userId="16d30e8de7881f07" providerId="LiveId" clId="{0598D072-199E-4AF7-B106-29BC1C4C023B}" dt="2025-07-07T04:05:01.410" v="354" actId="1076"/>
          <ac:spMkLst>
            <pc:docMk/>
            <pc:sldMk cId="2874659243" sldId="428"/>
            <ac:spMk id="28" creationId="{2D7330C2-7B16-C91F-2D92-0D85DC7B2628}"/>
          </ac:spMkLst>
        </pc:spChg>
        <pc:spChg chg="add mod">
          <ac:chgData name="Parker Gustafson" userId="16d30e8de7881f07" providerId="LiveId" clId="{0598D072-199E-4AF7-B106-29BC1C4C023B}" dt="2025-07-07T04:05:13.432" v="371" actId="20577"/>
          <ac:spMkLst>
            <pc:docMk/>
            <pc:sldMk cId="2874659243" sldId="428"/>
            <ac:spMk id="29" creationId="{15701CF8-9B75-8928-3AC2-7FFCA0BCE339}"/>
          </ac:spMkLst>
        </pc:spChg>
        <pc:spChg chg="add mod">
          <ac:chgData name="Parker Gustafson" userId="16d30e8de7881f07" providerId="LiveId" clId="{0598D072-199E-4AF7-B106-29BC1C4C023B}" dt="2025-07-07T04:05:27.823" v="389" actId="1076"/>
          <ac:spMkLst>
            <pc:docMk/>
            <pc:sldMk cId="2874659243" sldId="428"/>
            <ac:spMk id="30" creationId="{AD19D803-8B38-185F-275A-FACE6A3285E0}"/>
          </ac:spMkLst>
        </pc:spChg>
        <pc:spChg chg="add mod">
          <ac:chgData name="Parker Gustafson" userId="16d30e8de7881f07" providerId="LiveId" clId="{0598D072-199E-4AF7-B106-29BC1C4C023B}" dt="2025-07-07T04:05:46.671" v="425" actId="1076"/>
          <ac:spMkLst>
            <pc:docMk/>
            <pc:sldMk cId="2874659243" sldId="428"/>
            <ac:spMk id="31" creationId="{5D21BEA7-91FC-07CA-AA91-30776ABA2473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2874659243" sldId="428"/>
            <ac:inkMk id="3" creationId="{2045946E-686D-9C54-B243-FE8DAE7342FB}"/>
          </ac:inkMkLst>
        </pc:inkChg>
      </pc:sldChg>
      <pc:sldChg chg="delSp modSp mod">
        <pc:chgData name="Parker Gustafson" userId="16d30e8de7881f07" providerId="LiveId" clId="{0598D072-199E-4AF7-B106-29BC1C4C023B}" dt="2025-07-07T20:18:01.192" v="2946" actId="33639"/>
        <pc:sldMkLst>
          <pc:docMk/>
          <pc:sldMk cId="506868207" sldId="519"/>
        </pc:sldMkLst>
        <pc:spChg chg="mod">
          <ac:chgData name="Parker Gustafson" userId="16d30e8de7881f07" providerId="LiveId" clId="{0598D072-199E-4AF7-B106-29BC1C4C023B}" dt="2025-07-07T04:07:23.526" v="434" actId="13926"/>
          <ac:spMkLst>
            <pc:docMk/>
            <pc:sldMk cId="506868207" sldId="519"/>
            <ac:spMk id="3" creationId="{00000000-0000-0000-0000-000000000000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506868207" sldId="519"/>
            <ac:inkMk id="6" creationId="{1DD24B22-A9DD-11A2-7CE4-D98B1AC1532F}"/>
          </ac:inkMkLst>
        </pc:inkChg>
      </pc:sldChg>
      <pc:sldChg chg="delSp mod">
        <pc:chgData name="Parker Gustafson" userId="16d30e8de7881f07" providerId="LiveId" clId="{0598D072-199E-4AF7-B106-29BC1C4C023B}" dt="2025-07-07T04:06:36.671" v="431" actId="478"/>
        <pc:sldMkLst>
          <pc:docMk/>
          <pc:sldMk cId="1339334572" sldId="538"/>
        </pc:sldMkLst>
        <pc:spChg chg="del">
          <ac:chgData name="Parker Gustafson" userId="16d30e8de7881f07" providerId="LiveId" clId="{0598D072-199E-4AF7-B106-29BC1C4C023B}" dt="2025-07-07T04:06:36.671" v="431" actId="478"/>
          <ac:spMkLst>
            <pc:docMk/>
            <pc:sldMk cId="1339334572" sldId="538"/>
            <ac:spMk id="3" creationId="{00000000-0000-0000-0000-000000000000}"/>
          </ac:spMkLst>
        </pc:sp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592603755" sldId="539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592603755" sldId="539"/>
            <ac:inkMk id="3" creationId="{7730F72B-DE95-29DE-A256-B28146EB506A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425859914" sldId="543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425859914" sldId="543"/>
            <ac:inkMk id="3" creationId="{F06D4053-2602-C204-8168-19A725769374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1725962396" sldId="546"/>
        </pc:sldMkLst>
        <pc:spChg chg="del">
          <ac:chgData name="Parker Gustafson" userId="16d30e8de7881f07" providerId="LiveId" clId="{0598D072-199E-4AF7-B106-29BC1C4C023B}" dt="2025-07-07T04:08:49.559" v="435" actId="478"/>
          <ac:spMkLst>
            <pc:docMk/>
            <pc:sldMk cId="1725962396" sldId="546"/>
            <ac:spMk id="3" creationId="{00000000-0000-0000-0000-000000000000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1725962396" sldId="546"/>
            <ac:inkMk id="3" creationId="{A3FC1242-D6C5-E815-A914-B24DD4F94579}"/>
          </ac:inkMkLst>
        </pc:inkChg>
      </pc:sldChg>
      <pc:sldChg chg="addSp delSp modSp mod modAnim">
        <pc:chgData name="Parker Gustafson" userId="16d30e8de7881f07" providerId="LiveId" clId="{0598D072-199E-4AF7-B106-29BC1C4C023B}" dt="2025-07-07T20:18:01.192" v="2946" actId="33639"/>
        <pc:sldMkLst>
          <pc:docMk/>
          <pc:sldMk cId="87714192" sldId="547"/>
        </pc:sldMkLst>
        <pc:spChg chg="add mod">
          <ac:chgData name="Parker Gustafson" userId="16d30e8de7881f07" providerId="LiveId" clId="{0598D072-199E-4AF7-B106-29BC1C4C023B}" dt="2025-07-07T04:11:23.044" v="561" actId="1076"/>
          <ac:spMkLst>
            <pc:docMk/>
            <pc:sldMk cId="87714192" sldId="547"/>
            <ac:spMk id="4" creationId="{ACD5F3FD-B5CF-F2F1-3291-0A56BD5A201A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87714192" sldId="547"/>
            <ac:inkMk id="5" creationId="{1A3DBAD7-0BC8-8A44-D1D9-0391388141C6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1720910637" sldId="549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1720910637" sldId="549"/>
            <ac:inkMk id="5" creationId="{39C25255-3874-9B97-FC5B-612FDCB58A9E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3610623881" sldId="551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3610623881" sldId="551"/>
            <ac:inkMk id="4" creationId="{7C4AD414-63D2-3751-9A54-0BE22631282B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2740902612" sldId="554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2740902612" sldId="554"/>
            <ac:inkMk id="3" creationId="{6F6ED40B-B315-C760-9FDE-F84D8157503B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538003222" sldId="556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538003222" sldId="556"/>
            <ac:inkMk id="4" creationId="{9F188565-236B-DFE8-CF7D-25EB88C6042A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3316342699" sldId="584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3316342699" sldId="584"/>
            <ac:inkMk id="4" creationId="{8808A30E-E636-9307-031A-07ED8C6E663F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1912223264" sldId="585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1912223264" sldId="585"/>
            <ac:inkMk id="4" creationId="{36E92313-716A-6032-45D8-9C54B3BB6F29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2999097809" sldId="586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2999097809" sldId="586"/>
            <ac:inkMk id="5" creationId="{F1BC2D74-C6E0-D96D-2C83-4FD0662FD9EE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2548038002" sldId="587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2548038002" sldId="587"/>
            <ac:inkMk id="5" creationId="{685628CE-C076-05A4-5FF6-20E99391087D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2448824838" sldId="588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2448824838" sldId="588"/>
            <ac:inkMk id="5" creationId="{6767B541-2576-24D8-9677-FEE8C09F96DF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512283859" sldId="589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512283859" sldId="589"/>
            <ac:inkMk id="5" creationId="{A907F016-4A2A-E505-46D4-B05819928F7B}"/>
          </ac:inkMkLst>
        </pc:inkChg>
      </pc:sldChg>
      <pc:sldChg chg="delSp mod">
        <pc:chgData name="Parker Gustafson" userId="16d30e8de7881f07" providerId="LiveId" clId="{0598D072-199E-4AF7-B106-29BC1C4C023B}" dt="2025-07-07T20:18:01.192" v="2946" actId="33639"/>
        <pc:sldMkLst>
          <pc:docMk/>
          <pc:sldMk cId="1215768204" sldId="590"/>
        </pc:sldMkLst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1215768204" sldId="590"/>
            <ac:inkMk id="5" creationId="{76BED6D0-0672-3C8F-1100-8FBE912FBCD2}"/>
          </ac:inkMkLst>
        </pc:inkChg>
      </pc:sldChg>
      <pc:sldChg chg="add del">
        <pc:chgData name="Parker Gustafson" userId="16d30e8de7881f07" providerId="LiveId" clId="{0598D072-199E-4AF7-B106-29BC1C4C023B}" dt="2025-07-07T04:30:59.616" v="566" actId="47"/>
        <pc:sldMkLst>
          <pc:docMk/>
          <pc:sldMk cId="0" sldId="592"/>
        </pc:sldMkLst>
      </pc:sldChg>
      <pc:sldChg chg="addSp delSp modSp add mod modAnim">
        <pc:chgData name="Parker Gustafson" userId="16d30e8de7881f07" providerId="LiveId" clId="{0598D072-199E-4AF7-B106-29BC1C4C023B}" dt="2025-07-07T20:18:01.192" v="2946" actId="33639"/>
        <pc:sldMkLst>
          <pc:docMk/>
          <pc:sldMk cId="0" sldId="593"/>
        </pc:sldMkLst>
        <pc:spChg chg="del">
          <ac:chgData name="Parker Gustafson" userId="16d30e8de7881f07" providerId="LiveId" clId="{0598D072-199E-4AF7-B106-29BC1C4C023B}" dt="2025-07-07T05:14:29.256" v="1628" actId="478"/>
          <ac:spMkLst>
            <pc:docMk/>
            <pc:sldMk cId="0" sldId="593"/>
            <ac:spMk id="3" creationId="{00000000-0000-0000-0000-000000000000}"/>
          </ac:spMkLst>
        </pc:spChg>
        <pc:spChg chg="mod">
          <ac:chgData name="Parker Gustafson" userId="16d30e8de7881f07" providerId="LiveId" clId="{0598D072-199E-4AF7-B106-29BC1C4C023B}" dt="2025-07-07T05:15:06.019" v="1652" actId="20577"/>
          <ac:spMkLst>
            <pc:docMk/>
            <pc:sldMk cId="0" sldId="593"/>
            <ac:spMk id="4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5:16:43.396" v="1765" actId="478"/>
          <ac:spMkLst>
            <pc:docMk/>
            <pc:sldMk cId="0" sldId="593"/>
            <ac:spMk id="5" creationId="{00000000-0000-0000-0000-000000000000}"/>
          </ac:spMkLst>
        </pc:spChg>
        <pc:spChg chg="del mod">
          <ac:chgData name="Parker Gustafson" userId="16d30e8de7881f07" providerId="LiveId" clId="{0598D072-199E-4AF7-B106-29BC1C4C023B}" dt="2025-07-07T05:16:41.598" v="1764" actId="478"/>
          <ac:spMkLst>
            <pc:docMk/>
            <pc:sldMk cId="0" sldId="593"/>
            <ac:spMk id="6" creationId="{00000000-0000-0000-0000-000000000000}"/>
          </ac:spMkLst>
        </pc:spChg>
        <pc:spChg chg="del mod">
          <ac:chgData name="Parker Gustafson" userId="16d30e8de7881f07" providerId="LiveId" clId="{0598D072-199E-4AF7-B106-29BC1C4C023B}" dt="2025-07-07T05:16:37.678" v="1762" actId="478"/>
          <ac:spMkLst>
            <pc:docMk/>
            <pc:sldMk cId="0" sldId="593"/>
            <ac:spMk id="7" creationId="{00000000-0000-0000-0000-000000000000}"/>
          </ac:spMkLst>
        </pc:spChg>
        <pc:spChg chg="add del">
          <ac:chgData name="Parker Gustafson" userId="16d30e8de7881f07" providerId="LiveId" clId="{0598D072-199E-4AF7-B106-29BC1C4C023B}" dt="2025-07-07T05:13:22.074" v="1548" actId="22"/>
          <ac:spMkLst>
            <pc:docMk/>
            <pc:sldMk cId="0" sldId="593"/>
            <ac:spMk id="14" creationId="{0BF8D7E3-BB72-40D0-6F9F-F314FD5EF9AC}"/>
          </ac:spMkLst>
        </pc:spChg>
        <pc:spChg chg="add mod">
          <ac:chgData name="Parker Gustafson" userId="16d30e8de7881f07" providerId="LiveId" clId="{0598D072-199E-4AF7-B106-29BC1C4C023B}" dt="2025-07-07T05:14:46.889" v="1651" actId="1076"/>
          <ac:spMkLst>
            <pc:docMk/>
            <pc:sldMk cId="0" sldId="593"/>
            <ac:spMk id="15" creationId="{CB316160-3D2C-6012-E6F5-37023731BEC9}"/>
          </ac:spMkLst>
        </pc:spChg>
        <pc:spChg chg="add mod">
          <ac:chgData name="Parker Gustafson" userId="16d30e8de7881f07" providerId="LiveId" clId="{0598D072-199E-4AF7-B106-29BC1C4C023B}" dt="2025-07-07T05:17:00.426" v="1769" actId="1076"/>
          <ac:spMkLst>
            <pc:docMk/>
            <pc:sldMk cId="0" sldId="593"/>
            <ac:spMk id="17" creationId="{392C829A-9D03-BC8E-2A13-8E16A236D4DA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0" sldId="593"/>
            <ac:inkMk id="3" creationId="{72FC53D1-372C-5168-64AB-52C3A4E567FA}"/>
          </ac:inkMkLst>
        </pc:inkChg>
      </pc:sldChg>
      <pc:sldChg chg="addSp 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0" sldId="594"/>
        </pc:sldMkLst>
        <pc:spChg chg="del">
          <ac:chgData name="Parker Gustafson" userId="16d30e8de7881f07" providerId="LiveId" clId="{0598D072-199E-4AF7-B106-29BC1C4C023B}" dt="2025-07-07T04:31:37.548" v="589" actId="478"/>
          <ac:spMkLst>
            <pc:docMk/>
            <pc:sldMk cId="0" sldId="594"/>
            <ac:spMk id="2" creationId="{00000000-0000-0000-0000-000000000000}"/>
          </ac:spMkLst>
        </pc:spChg>
        <pc:spChg chg="mod">
          <ac:chgData name="Parker Gustafson" userId="16d30e8de7881f07" providerId="LiveId" clId="{0598D072-199E-4AF7-B106-29BC1C4C023B}" dt="2025-07-07T05:11:44.819" v="1543" actId="20577"/>
          <ac:spMkLst>
            <pc:docMk/>
            <pc:sldMk cId="0" sldId="594"/>
            <ac:spMk id="3" creationId="{00000000-0000-0000-0000-000000000000}"/>
          </ac:spMkLst>
        </pc:spChg>
        <pc:spChg chg="add mod">
          <ac:chgData name="Parker Gustafson" userId="16d30e8de7881f07" providerId="LiveId" clId="{0598D072-199E-4AF7-B106-29BC1C4C023B}" dt="2025-07-07T05:19:06.408" v="1880" actId="255"/>
          <ac:spMkLst>
            <pc:docMk/>
            <pc:sldMk cId="0" sldId="594"/>
            <ac:spMk id="8" creationId="{D7F0A065-33AC-EF63-F46C-D5E7381EB12D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0" sldId="594"/>
            <ac:inkMk id="2" creationId="{2A7900DE-6886-00EC-98D3-92D37FF37F16}"/>
          </ac:inkMkLst>
        </pc:inkChg>
      </pc:sldChg>
      <pc:sldChg chg="add del">
        <pc:chgData name="Parker Gustafson" userId="16d30e8de7881f07" providerId="LiveId" clId="{0598D072-199E-4AF7-B106-29BC1C4C023B}" dt="2025-07-07T04:32:54.359" v="638" actId="47"/>
        <pc:sldMkLst>
          <pc:docMk/>
          <pc:sldMk cId="0" sldId="595"/>
        </pc:sldMkLst>
      </pc:sldChg>
      <pc:sldChg chg="modSp add mod">
        <pc:chgData name="Parker Gustafson" userId="16d30e8de7881f07" providerId="LiveId" clId="{0598D072-199E-4AF7-B106-29BC1C4C023B}" dt="2025-07-07T05:10:49.523" v="1518" actId="20577"/>
        <pc:sldMkLst>
          <pc:docMk/>
          <pc:sldMk cId="2627786898" sldId="596"/>
        </pc:sldMkLst>
        <pc:spChg chg="mod">
          <ac:chgData name="Parker Gustafson" userId="16d30e8de7881f07" providerId="LiveId" clId="{0598D072-199E-4AF7-B106-29BC1C4C023B}" dt="2025-07-07T05:10:49.523" v="1518" actId="20577"/>
          <ac:spMkLst>
            <pc:docMk/>
            <pc:sldMk cId="2627786898" sldId="596"/>
            <ac:spMk id="2" creationId="{560EE71C-1645-F01F-F585-3CC07FFC361D}"/>
          </ac:spMkLst>
        </pc:spChg>
      </pc:sldChg>
      <pc:sldChg chg="addSp delSp modSp add del mod">
        <pc:chgData name="Parker Gustafson" userId="16d30e8de7881f07" providerId="LiveId" clId="{0598D072-199E-4AF7-B106-29BC1C4C023B}" dt="2025-07-07T05:21:06.705" v="2028" actId="1076"/>
        <pc:sldMkLst>
          <pc:docMk/>
          <pc:sldMk cId="0" sldId="597"/>
        </pc:sldMkLst>
        <pc:spChg chg="del">
          <ac:chgData name="Parker Gustafson" userId="16d30e8de7881f07" providerId="LiveId" clId="{0598D072-199E-4AF7-B106-29BC1C4C023B}" dt="2025-07-07T05:20:52.081" v="2024" actId="478"/>
          <ac:spMkLst>
            <pc:docMk/>
            <pc:sldMk cId="0" sldId="597"/>
            <ac:spMk id="3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5:20:52.081" v="2024" actId="478"/>
          <ac:spMkLst>
            <pc:docMk/>
            <pc:sldMk cId="0" sldId="597"/>
            <ac:spMk id="4" creationId="{00000000-0000-0000-0000-000000000000}"/>
          </ac:spMkLst>
        </pc:spChg>
        <pc:spChg chg="mod">
          <ac:chgData name="Parker Gustafson" userId="16d30e8de7881f07" providerId="LiveId" clId="{0598D072-199E-4AF7-B106-29BC1C4C023B}" dt="2025-07-07T05:20:45.901" v="2022" actId="20577"/>
          <ac:spMkLst>
            <pc:docMk/>
            <pc:sldMk cId="0" sldId="597"/>
            <ac:spMk id="5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5:20:52.081" v="2024" actId="478"/>
          <ac:spMkLst>
            <pc:docMk/>
            <pc:sldMk cId="0" sldId="597"/>
            <ac:spMk id="6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5:20:48.057" v="2023" actId="478"/>
          <ac:spMkLst>
            <pc:docMk/>
            <pc:sldMk cId="0" sldId="597"/>
            <ac:spMk id="7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5:19:48.293" v="1908" actId="478"/>
          <ac:spMkLst>
            <pc:docMk/>
            <pc:sldMk cId="0" sldId="597"/>
            <ac:spMk id="8" creationId="{00000000-0000-0000-0000-000000000000}"/>
          </ac:spMkLst>
        </pc:spChg>
        <pc:spChg chg="del">
          <ac:chgData name="Parker Gustafson" userId="16d30e8de7881f07" providerId="LiveId" clId="{0598D072-199E-4AF7-B106-29BC1C4C023B}" dt="2025-07-07T05:19:41.602" v="1906" actId="478"/>
          <ac:spMkLst>
            <pc:docMk/>
            <pc:sldMk cId="0" sldId="597"/>
            <ac:spMk id="9" creationId="{00000000-0000-0000-0000-000000000000}"/>
          </ac:spMkLst>
        </pc:spChg>
        <pc:spChg chg="add del mod">
          <ac:chgData name="Parker Gustafson" userId="16d30e8de7881f07" providerId="LiveId" clId="{0598D072-199E-4AF7-B106-29BC1C4C023B}" dt="2025-07-07T05:19:44.814" v="1907" actId="478"/>
          <ac:spMkLst>
            <pc:docMk/>
            <pc:sldMk cId="0" sldId="597"/>
            <ac:spMk id="16" creationId="{AD6D9275-20AE-1B5A-22ED-9574321E23D8}"/>
          </ac:spMkLst>
        </pc:spChg>
        <pc:spChg chg="add mod">
          <ac:chgData name="Parker Gustafson" userId="16d30e8de7881f07" providerId="LiveId" clId="{0598D072-199E-4AF7-B106-29BC1C4C023B}" dt="2025-07-07T05:21:06.705" v="2028" actId="1076"/>
          <ac:spMkLst>
            <pc:docMk/>
            <pc:sldMk cId="0" sldId="597"/>
            <ac:spMk id="17" creationId="{0043AA74-233E-B346-C28E-558B7DB4CC2D}"/>
          </ac:spMkLst>
        </pc:spChg>
      </pc:sldChg>
      <pc:sldChg chg="add del">
        <pc:chgData name="Parker Gustafson" userId="16d30e8de7881f07" providerId="LiveId" clId="{0598D072-199E-4AF7-B106-29BC1C4C023B}" dt="2025-07-07T05:28:19.322" v="2275" actId="47"/>
        <pc:sldMkLst>
          <pc:docMk/>
          <pc:sldMk cId="0" sldId="598"/>
        </pc:sldMkLst>
      </pc:sldChg>
      <pc:sldChg chg="addSp 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2054885682" sldId="599"/>
        </pc:sldMkLst>
        <pc:spChg chg="add del">
          <ac:chgData name="Parker Gustafson" userId="16d30e8de7881f07" providerId="LiveId" clId="{0598D072-199E-4AF7-B106-29BC1C4C023B}" dt="2025-07-07T04:48:39.979" v="924" actId="478"/>
          <ac:spMkLst>
            <pc:docMk/>
            <pc:sldMk cId="2054885682" sldId="599"/>
            <ac:spMk id="7" creationId="{1712E1AD-40DB-C6B1-9FB9-1C395C8E92BF}"/>
          </ac:spMkLst>
        </pc:spChg>
        <pc:spChg chg="add del">
          <ac:chgData name="Parker Gustafson" userId="16d30e8de7881f07" providerId="LiveId" clId="{0598D072-199E-4AF7-B106-29BC1C4C023B}" dt="2025-07-07T04:48:39.979" v="924" actId="478"/>
          <ac:spMkLst>
            <pc:docMk/>
            <pc:sldMk cId="2054885682" sldId="599"/>
            <ac:spMk id="8" creationId="{AA119CB4-3F82-6B27-3213-DA5601201D4A}"/>
          </ac:spMkLst>
        </pc:spChg>
        <pc:spChg chg="add del">
          <ac:chgData name="Parker Gustafson" userId="16d30e8de7881f07" providerId="LiveId" clId="{0598D072-199E-4AF7-B106-29BC1C4C023B}" dt="2025-07-07T04:48:39.979" v="924" actId="478"/>
          <ac:spMkLst>
            <pc:docMk/>
            <pc:sldMk cId="2054885682" sldId="599"/>
            <ac:spMk id="9" creationId="{B2D45AC7-EF1C-F07C-6974-877375D8AB1F}"/>
          </ac:spMkLst>
        </pc:spChg>
        <pc:spChg chg="mod">
          <ac:chgData name="Parker Gustafson" userId="16d30e8de7881f07" providerId="LiveId" clId="{0598D072-199E-4AF7-B106-29BC1C4C023B}" dt="2025-07-07T05:05:21.460" v="1360" actId="20577"/>
          <ac:spMkLst>
            <pc:docMk/>
            <pc:sldMk cId="2054885682" sldId="599"/>
            <ac:spMk id="10" creationId="{CF87A4CD-FE95-C68D-3ECD-9A731C2FFCC5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2054885682" sldId="599"/>
            <ac:inkMk id="7" creationId="{ED6BB96B-EB82-DF4B-419F-31F33E5A4424}"/>
          </ac:inkMkLst>
        </pc:inkChg>
      </pc:sldChg>
      <pc:sldChg chg="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3654871126" sldId="600"/>
        </pc:sldMkLst>
        <pc:spChg chg="del">
          <ac:chgData name="Parker Gustafson" userId="16d30e8de7881f07" providerId="LiveId" clId="{0598D072-199E-4AF7-B106-29BC1C4C023B}" dt="2025-07-07T04:48:56.829" v="940" actId="478"/>
          <ac:spMkLst>
            <pc:docMk/>
            <pc:sldMk cId="3654871126" sldId="600"/>
            <ac:spMk id="7" creationId="{A239A874-7C2F-9753-24DC-B89B13078D3C}"/>
          </ac:spMkLst>
        </pc:spChg>
        <pc:spChg chg="del">
          <ac:chgData name="Parker Gustafson" userId="16d30e8de7881f07" providerId="LiveId" clId="{0598D072-199E-4AF7-B106-29BC1C4C023B}" dt="2025-07-07T04:48:56.829" v="940" actId="478"/>
          <ac:spMkLst>
            <pc:docMk/>
            <pc:sldMk cId="3654871126" sldId="600"/>
            <ac:spMk id="8" creationId="{7C683694-986E-F06E-A909-F25349B6D44C}"/>
          </ac:spMkLst>
        </pc:spChg>
        <pc:spChg chg="del">
          <ac:chgData name="Parker Gustafson" userId="16d30e8de7881f07" providerId="LiveId" clId="{0598D072-199E-4AF7-B106-29BC1C4C023B}" dt="2025-07-07T04:48:56.829" v="940" actId="478"/>
          <ac:spMkLst>
            <pc:docMk/>
            <pc:sldMk cId="3654871126" sldId="600"/>
            <ac:spMk id="9" creationId="{D570C1C9-40F8-63D1-E44D-A3C08CE4E77E}"/>
          </ac:spMkLst>
        </pc:spChg>
        <pc:spChg chg="mod">
          <ac:chgData name="Parker Gustafson" userId="16d30e8de7881f07" providerId="LiveId" clId="{0598D072-199E-4AF7-B106-29BC1C4C023B}" dt="2025-07-07T04:52:30.153" v="1007" actId="20577"/>
          <ac:spMkLst>
            <pc:docMk/>
            <pc:sldMk cId="3654871126" sldId="600"/>
            <ac:spMk id="10" creationId="{2E87D704-0C6D-508E-C1C3-B472361EEE00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3654871126" sldId="600"/>
            <ac:inkMk id="7" creationId="{5DFB08DC-73A3-2483-928B-AA0EE806CDFA}"/>
          </ac:inkMkLst>
        </pc:inkChg>
      </pc:sldChg>
      <pc:sldChg chg="add del">
        <pc:chgData name="Parker Gustafson" userId="16d30e8de7881f07" providerId="LiveId" clId="{0598D072-199E-4AF7-B106-29BC1C4C023B}" dt="2025-07-07T05:10:05.737" v="1492" actId="47"/>
        <pc:sldMkLst>
          <pc:docMk/>
          <pc:sldMk cId="472158026" sldId="601"/>
        </pc:sldMkLst>
      </pc:sldChg>
      <pc:sldChg chg="add del">
        <pc:chgData name="Parker Gustafson" userId="16d30e8de7881f07" providerId="LiveId" clId="{0598D072-199E-4AF7-B106-29BC1C4C023B}" dt="2025-07-07T05:10:32.681" v="1495" actId="47"/>
        <pc:sldMkLst>
          <pc:docMk/>
          <pc:sldMk cId="1080974769" sldId="602"/>
        </pc:sldMkLst>
      </pc:sldChg>
      <pc:sldChg chg="addSp delSp modSp add mod">
        <pc:chgData name="Parker Gustafson" userId="16d30e8de7881f07" providerId="LiveId" clId="{0598D072-199E-4AF7-B106-29BC1C4C023B}" dt="2025-07-07T05:09:39.535" v="1489" actId="20577"/>
        <pc:sldMkLst>
          <pc:docMk/>
          <pc:sldMk cId="2820115699" sldId="603"/>
        </pc:sldMkLst>
        <pc:spChg chg="mod">
          <ac:chgData name="Parker Gustafson" userId="16d30e8de7881f07" providerId="LiveId" clId="{0598D072-199E-4AF7-B106-29BC1C4C023B}" dt="2025-07-07T05:02:28.370" v="1233" actId="20577"/>
          <ac:spMkLst>
            <pc:docMk/>
            <pc:sldMk cId="2820115699" sldId="603"/>
            <ac:spMk id="4" creationId="{114D0E9E-0D80-359A-505D-E7A671FCC409}"/>
          </ac:spMkLst>
        </pc:spChg>
        <pc:spChg chg="del">
          <ac:chgData name="Parker Gustafson" userId="16d30e8de7881f07" providerId="LiveId" clId="{0598D072-199E-4AF7-B106-29BC1C4C023B}" dt="2025-07-07T05:03:07.296" v="1243" actId="478"/>
          <ac:spMkLst>
            <pc:docMk/>
            <pc:sldMk cId="2820115699" sldId="603"/>
            <ac:spMk id="5" creationId="{0D51F70A-3DCC-BAC3-B892-5FBED7403E08}"/>
          </ac:spMkLst>
        </pc:spChg>
        <pc:spChg chg="del">
          <ac:chgData name="Parker Gustafson" userId="16d30e8de7881f07" providerId="LiveId" clId="{0598D072-199E-4AF7-B106-29BC1C4C023B}" dt="2025-07-07T05:03:04.624" v="1241" actId="478"/>
          <ac:spMkLst>
            <pc:docMk/>
            <pc:sldMk cId="2820115699" sldId="603"/>
            <ac:spMk id="6" creationId="{AF24066F-05C3-C70B-5CFC-605E40EF0BD9}"/>
          </ac:spMkLst>
        </pc:spChg>
        <pc:spChg chg="del">
          <ac:chgData name="Parker Gustafson" userId="16d30e8de7881f07" providerId="LiveId" clId="{0598D072-199E-4AF7-B106-29BC1C4C023B}" dt="2025-07-07T05:03:06.194" v="1242" actId="478"/>
          <ac:spMkLst>
            <pc:docMk/>
            <pc:sldMk cId="2820115699" sldId="603"/>
            <ac:spMk id="7" creationId="{F5CBD9EC-0D4F-DF53-C8C2-E5CF61C1F0A8}"/>
          </ac:spMkLst>
        </pc:spChg>
        <pc:spChg chg="del mod">
          <ac:chgData name="Parker Gustafson" userId="16d30e8de7881f07" providerId="LiveId" clId="{0598D072-199E-4AF7-B106-29BC1C4C023B}" dt="2025-07-07T05:06:05.367" v="1367" actId="478"/>
          <ac:spMkLst>
            <pc:docMk/>
            <pc:sldMk cId="2820115699" sldId="603"/>
            <ac:spMk id="8" creationId="{46B35141-6476-5090-0002-C30DFE590700}"/>
          </ac:spMkLst>
        </pc:spChg>
        <pc:spChg chg="add mod">
          <ac:chgData name="Parker Gustafson" userId="16d30e8de7881f07" providerId="LiveId" clId="{0598D072-199E-4AF7-B106-29BC1C4C023B}" dt="2025-07-07T05:09:39.535" v="1489" actId="20577"/>
          <ac:spMkLst>
            <pc:docMk/>
            <pc:sldMk cId="2820115699" sldId="603"/>
            <ac:spMk id="17" creationId="{92FE3629-52CF-4395-DB26-3DBB3372A963}"/>
          </ac:spMkLst>
        </pc:spChg>
        <pc:spChg chg="add del mod">
          <ac:chgData name="Parker Gustafson" userId="16d30e8de7881f07" providerId="LiveId" clId="{0598D072-199E-4AF7-B106-29BC1C4C023B}" dt="2025-07-07T05:04:03.138" v="1263" actId="478"/>
          <ac:spMkLst>
            <pc:docMk/>
            <pc:sldMk cId="2820115699" sldId="603"/>
            <ac:spMk id="19" creationId="{E08DFC24-6ABB-70DB-CC7F-8E670552C95D}"/>
          </ac:spMkLst>
        </pc:spChg>
        <pc:spChg chg="add del">
          <ac:chgData name="Parker Gustafson" userId="16d30e8de7881f07" providerId="LiveId" clId="{0598D072-199E-4AF7-B106-29BC1C4C023B}" dt="2025-07-07T05:05:58.472" v="1365" actId="22"/>
          <ac:spMkLst>
            <pc:docMk/>
            <pc:sldMk cId="2820115699" sldId="603"/>
            <ac:spMk id="21" creationId="{D0221A6C-9D0F-4A4D-3DEB-0A465B1738B8}"/>
          </ac:spMkLst>
        </pc:spChg>
      </pc:sldChg>
      <pc:sldChg chg="add del">
        <pc:chgData name="Parker Gustafson" userId="16d30e8de7881f07" providerId="LiveId" clId="{0598D072-199E-4AF7-B106-29BC1C4C023B}" dt="2025-07-07T05:05:23.884" v="1361" actId="47"/>
        <pc:sldMkLst>
          <pc:docMk/>
          <pc:sldMk cId="794202987" sldId="604"/>
        </pc:sldMkLst>
      </pc:sldChg>
      <pc:sldChg chg="add del">
        <pc:chgData name="Parker Gustafson" userId="16d30e8de7881f07" providerId="LiveId" clId="{0598D072-199E-4AF7-B106-29BC1C4C023B}" dt="2025-07-07T05:04:13.314" v="1265"/>
        <pc:sldMkLst>
          <pc:docMk/>
          <pc:sldMk cId="2198321119" sldId="604"/>
        </pc:sldMkLst>
      </pc:sldChg>
      <pc:sldChg chg="modSp add mod">
        <pc:chgData name="Parker Gustafson" userId="16d30e8de7881f07" providerId="LiveId" clId="{0598D072-199E-4AF7-B106-29BC1C4C023B}" dt="2025-07-07T05:09:43.996" v="1491" actId="20577"/>
        <pc:sldMkLst>
          <pc:docMk/>
          <pc:sldMk cId="3609340238" sldId="604"/>
        </pc:sldMkLst>
        <pc:spChg chg="mod">
          <ac:chgData name="Parker Gustafson" userId="16d30e8de7881f07" providerId="LiveId" clId="{0598D072-199E-4AF7-B106-29BC1C4C023B}" dt="2025-07-07T05:09:43.996" v="1491" actId="20577"/>
          <ac:spMkLst>
            <pc:docMk/>
            <pc:sldMk cId="3609340238" sldId="604"/>
            <ac:spMk id="8" creationId="{7DB6047C-40CF-5019-BD2E-80FD74B92F47}"/>
          </ac:spMkLst>
        </pc:spChg>
      </pc:sldChg>
      <pc:sldChg chg="modSp add mod">
        <pc:chgData name="Parker Gustafson" userId="16d30e8de7881f07" providerId="LiveId" clId="{0598D072-199E-4AF7-B106-29BC1C4C023B}" dt="2025-07-07T05:09:35.606" v="1487" actId="20577"/>
        <pc:sldMkLst>
          <pc:docMk/>
          <pc:sldMk cId="1636288491" sldId="605"/>
        </pc:sldMkLst>
        <pc:spChg chg="mod">
          <ac:chgData name="Parker Gustafson" userId="16d30e8de7881f07" providerId="LiveId" clId="{0598D072-199E-4AF7-B106-29BC1C4C023B}" dt="2025-07-07T05:09:35.606" v="1487" actId="20577"/>
          <ac:spMkLst>
            <pc:docMk/>
            <pc:sldMk cId="1636288491" sldId="605"/>
            <ac:spMk id="17" creationId="{71F4C9A5-D794-DEF6-B39A-EF84A713E628}"/>
          </ac:spMkLst>
        </pc:spChg>
      </pc:sldChg>
      <pc:sldChg chg="modSp add mod">
        <pc:chgData name="Parker Gustafson" userId="16d30e8de7881f07" providerId="LiveId" clId="{0598D072-199E-4AF7-B106-29BC1C4C023B}" dt="2025-07-07T05:10:22.714" v="1494" actId="1076"/>
        <pc:sldMkLst>
          <pc:docMk/>
          <pc:sldMk cId="2396654842" sldId="606"/>
        </pc:sldMkLst>
        <pc:spChg chg="mod">
          <ac:chgData name="Parker Gustafson" userId="16d30e8de7881f07" providerId="LiveId" clId="{0598D072-199E-4AF7-B106-29BC1C4C023B}" dt="2025-07-07T05:10:22.714" v="1494" actId="1076"/>
          <ac:spMkLst>
            <pc:docMk/>
            <pc:sldMk cId="2396654842" sldId="606"/>
            <ac:spMk id="17" creationId="{C24ED061-C84E-0EC4-E0AE-E79D86C90C25}"/>
          </ac:spMkLst>
        </pc:spChg>
      </pc:sldChg>
      <pc:sldChg chg="add del">
        <pc:chgData name="Parker Gustafson" userId="16d30e8de7881f07" providerId="LiveId" clId="{0598D072-199E-4AF7-B106-29BC1C4C023B}" dt="2025-07-07T05:21:59.831" v="2038" actId="47"/>
        <pc:sldMkLst>
          <pc:docMk/>
          <pc:sldMk cId="730226577" sldId="607"/>
        </pc:sldMkLst>
      </pc:sldChg>
      <pc:sldChg chg="add del">
        <pc:chgData name="Parker Gustafson" userId="16d30e8de7881f07" providerId="LiveId" clId="{0598D072-199E-4AF7-B106-29BC1C4C023B}" dt="2025-07-07T05:22:01.124" v="2039" actId="47"/>
        <pc:sldMkLst>
          <pc:docMk/>
          <pc:sldMk cId="3692588744" sldId="608"/>
        </pc:sldMkLst>
      </pc:sldChg>
      <pc:sldChg chg="add del">
        <pc:chgData name="Parker Gustafson" userId="16d30e8de7881f07" providerId="LiveId" clId="{0598D072-199E-4AF7-B106-29BC1C4C023B}" dt="2025-07-07T05:22:01.763" v="2040" actId="47"/>
        <pc:sldMkLst>
          <pc:docMk/>
          <pc:sldMk cId="1522534431" sldId="609"/>
        </pc:sldMkLst>
      </pc:sldChg>
      <pc:sldChg chg="modSp add mod">
        <pc:chgData name="Parker Gustafson" userId="16d30e8de7881f07" providerId="LiveId" clId="{0598D072-199E-4AF7-B106-29BC1C4C023B}" dt="2025-07-07T05:19:30.872" v="1905" actId="20577"/>
        <pc:sldMkLst>
          <pc:docMk/>
          <pc:sldMk cId="3962741218" sldId="610"/>
        </pc:sldMkLst>
        <pc:spChg chg="mod">
          <ac:chgData name="Parker Gustafson" userId="16d30e8de7881f07" providerId="LiveId" clId="{0598D072-199E-4AF7-B106-29BC1C4C023B}" dt="2025-07-07T05:19:30.872" v="1905" actId="20577"/>
          <ac:spMkLst>
            <pc:docMk/>
            <pc:sldMk cId="3962741218" sldId="610"/>
            <ac:spMk id="2" creationId="{B073F628-6A9F-E205-4EC1-A170895C2D8B}"/>
          </ac:spMkLst>
        </pc:spChg>
      </pc:sldChg>
      <pc:sldChg chg="delSp add mod">
        <pc:chgData name="Parker Gustafson" userId="16d30e8de7881f07" providerId="LiveId" clId="{0598D072-199E-4AF7-B106-29BC1C4C023B}" dt="2025-07-07T20:18:01.192" v="2946" actId="33639"/>
        <pc:sldMkLst>
          <pc:docMk/>
          <pc:sldMk cId="3120720335" sldId="611"/>
        </pc:sldMkLst>
        <pc:spChg chg="del">
          <ac:chgData name="Parker Gustafson" userId="16d30e8de7881f07" providerId="LiveId" clId="{0598D072-199E-4AF7-B106-29BC1C4C023B}" dt="2025-07-07T05:21:18.042" v="2030" actId="478"/>
          <ac:spMkLst>
            <pc:docMk/>
            <pc:sldMk cId="3120720335" sldId="611"/>
            <ac:spMk id="17" creationId="{99702C44-B284-EE8A-060E-C1E6AF31429C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3120720335" sldId="611"/>
            <ac:inkMk id="3" creationId="{B3B672DB-6805-CCA9-5DDD-EFDADFE26F18}"/>
          </ac:inkMkLst>
        </pc:inkChg>
      </pc:sldChg>
      <pc:sldChg chg="addSp 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644703765" sldId="612"/>
        </pc:sldMkLst>
        <pc:spChg chg="add mod">
          <ac:chgData name="Parker Gustafson" userId="16d30e8de7881f07" providerId="LiveId" clId="{0598D072-199E-4AF7-B106-29BC1C4C023B}" dt="2025-07-07T05:23:39.602" v="2057" actId="20577"/>
          <ac:spMkLst>
            <pc:docMk/>
            <pc:sldMk cId="644703765" sldId="612"/>
            <ac:spMk id="3" creationId="{7BE1882C-3C42-ABB9-F942-1A8F8F928C63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644703765" sldId="612"/>
            <ac:inkMk id="4" creationId="{B32CE122-DE4C-FBB5-CA69-B221E0389639}"/>
          </ac:inkMkLst>
        </pc:inkChg>
      </pc:sldChg>
      <pc:sldChg chg="add del">
        <pc:chgData name="Parker Gustafson" userId="16d30e8de7881f07" providerId="LiveId" clId="{0598D072-199E-4AF7-B106-29BC1C4C023B}" dt="2025-07-07T05:25:43.906" v="2151" actId="47"/>
        <pc:sldMkLst>
          <pc:docMk/>
          <pc:sldMk cId="1140017312" sldId="613"/>
        </pc:sldMkLst>
      </pc:sldChg>
      <pc:sldChg chg="add del">
        <pc:chgData name="Parker Gustafson" userId="16d30e8de7881f07" providerId="LiveId" clId="{0598D072-199E-4AF7-B106-29BC1C4C023B}" dt="2025-07-07T05:25:50.013" v="2152" actId="47"/>
        <pc:sldMkLst>
          <pc:docMk/>
          <pc:sldMk cId="1687245809" sldId="614"/>
        </pc:sldMkLst>
      </pc:sldChg>
      <pc:sldChg chg="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3049536282" sldId="615"/>
        </pc:sldMkLst>
        <pc:spChg chg="mod">
          <ac:chgData name="Parker Gustafson" userId="16d30e8de7881f07" providerId="LiveId" clId="{0598D072-199E-4AF7-B106-29BC1C4C023B}" dt="2025-07-07T05:24:02.455" v="2124" actId="1076"/>
          <ac:spMkLst>
            <pc:docMk/>
            <pc:sldMk cId="3049536282" sldId="615"/>
            <ac:spMk id="3" creationId="{8995656C-5346-3076-5074-1C38BB7718B9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3049536282" sldId="615"/>
            <ac:inkMk id="4" creationId="{EEE8A2B8-824D-D1ED-CE1C-54692DA3DCB0}"/>
          </ac:inkMkLst>
        </pc:inkChg>
      </pc:sldChg>
      <pc:sldChg chg="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2469912579" sldId="616"/>
        </pc:sldMkLst>
        <pc:spChg chg="mod">
          <ac:chgData name="Parker Gustafson" userId="16d30e8de7881f07" providerId="LiveId" clId="{0598D072-199E-4AF7-B106-29BC1C4C023B}" dt="2025-07-07T05:40:41.131" v="2860" actId="20577"/>
          <ac:spMkLst>
            <pc:docMk/>
            <pc:sldMk cId="2469912579" sldId="616"/>
            <ac:spMk id="3" creationId="{640378CC-BFB0-6324-A541-D889B1D57ACC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2469912579" sldId="616"/>
            <ac:inkMk id="4" creationId="{2C7406BD-4091-C584-F991-DCF57AE81821}"/>
          </ac:inkMkLst>
        </pc:inkChg>
      </pc:sldChg>
      <pc:sldChg chg="delSp modSp add mod">
        <pc:chgData name="Parker Gustafson" userId="16d30e8de7881f07" providerId="LiveId" clId="{0598D072-199E-4AF7-B106-29BC1C4C023B}" dt="2025-07-07T20:18:01.192" v="2946" actId="33639"/>
        <pc:sldMkLst>
          <pc:docMk/>
          <pc:sldMk cId="351039560" sldId="617"/>
        </pc:sldMkLst>
        <pc:spChg chg="mod">
          <ac:chgData name="Parker Gustafson" userId="16d30e8de7881f07" providerId="LiveId" clId="{0598D072-199E-4AF7-B106-29BC1C4C023B}" dt="2025-07-07T05:40:50.928" v="2862" actId="1076"/>
          <ac:spMkLst>
            <pc:docMk/>
            <pc:sldMk cId="351039560" sldId="617"/>
            <ac:spMk id="3" creationId="{1545B812-C37B-185E-C090-46E90DBEF81F}"/>
          </ac:spMkLst>
        </pc:spChg>
        <pc:spChg chg="mod">
          <ac:chgData name="Parker Gustafson" userId="16d30e8de7881f07" providerId="LiveId" clId="{0598D072-199E-4AF7-B106-29BC1C4C023B}" dt="2025-07-07T05:40:53.908" v="2863" actId="1076"/>
          <ac:spMkLst>
            <pc:docMk/>
            <pc:sldMk cId="351039560" sldId="617"/>
            <ac:spMk id="17" creationId="{E495CDBE-35A2-7920-5133-80674C9574FA}"/>
          </ac:spMkLst>
        </pc:spChg>
        <pc:inkChg chg="del">
          <ac:chgData name="Parker Gustafson" userId="16d30e8de7881f07" providerId="LiveId" clId="{0598D072-199E-4AF7-B106-29BC1C4C023B}" dt="2025-07-07T20:18:01.192" v="2946" actId="33639"/>
          <ac:inkMkLst>
            <pc:docMk/>
            <pc:sldMk cId="351039560" sldId="617"/>
            <ac:inkMk id="4" creationId="{350997E3-8C75-2E22-363E-0678E8FCFD80}"/>
          </ac:inkMkLst>
        </pc:inkChg>
      </pc:sldChg>
      <pc:sldChg chg="delSp modSp add mod">
        <pc:chgData name="Parker Gustafson" userId="16d30e8de7881f07" providerId="LiveId" clId="{0598D072-199E-4AF7-B106-29BC1C4C023B}" dt="2025-07-07T05:28:01.308" v="2270" actId="478"/>
        <pc:sldMkLst>
          <pc:docMk/>
          <pc:sldMk cId="4158504596" sldId="618"/>
        </pc:sldMkLst>
        <pc:spChg chg="del">
          <ac:chgData name="Parker Gustafson" userId="16d30e8de7881f07" providerId="LiveId" clId="{0598D072-199E-4AF7-B106-29BC1C4C023B}" dt="2025-07-07T05:27:56.436" v="2269" actId="478"/>
          <ac:spMkLst>
            <pc:docMk/>
            <pc:sldMk cId="4158504596" sldId="618"/>
            <ac:spMk id="3" creationId="{E5EBA3AA-78B3-63E0-8364-08EAF71FB955}"/>
          </ac:spMkLst>
        </pc:spChg>
        <pc:spChg chg="del">
          <ac:chgData name="Parker Gustafson" userId="16d30e8de7881f07" providerId="LiveId" clId="{0598D072-199E-4AF7-B106-29BC1C4C023B}" dt="2025-07-07T05:28:01.308" v="2270" actId="478"/>
          <ac:spMkLst>
            <pc:docMk/>
            <pc:sldMk cId="4158504596" sldId="618"/>
            <ac:spMk id="4" creationId="{5C3D3E39-CD5D-C89C-7658-2E8AD5C20AB4}"/>
          </ac:spMkLst>
        </pc:spChg>
        <pc:spChg chg="del">
          <ac:chgData name="Parker Gustafson" userId="16d30e8de7881f07" providerId="LiveId" clId="{0598D072-199E-4AF7-B106-29BC1C4C023B}" dt="2025-07-07T05:26:17.632" v="2155" actId="478"/>
          <ac:spMkLst>
            <pc:docMk/>
            <pc:sldMk cId="4158504596" sldId="618"/>
            <ac:spMk id="5" creationId="{A8BF4C34-4407-0CBC-5083-87C841E1A3CD}"/>
          </ac:spMkLst>
        </pc:spChg>
        <pc:spChg chg="del">
          <ac:chgData name="Parker Gustafson" userId="16d30e8de7881f07" providerId="LiveId" clId="{0598D072-199E-4AF7-B106-29BC1C4C023B}" dt="2025-07-07T05:26:17.632" v="2155" actId="478"/>
          <ac:spMkLst>
            <pc:docMk/>
            <pc:sldMk cId="4158504596" sldId="618"/>
            <ac:spMk id="6" creationId="{4E10683E-C579-F48E-D2E8-654E8D9FE076}"/>
          </ac:spMkLst>
        </pc:spChg>
        <pc:spChg chg="mod">
          <ac:chgData name="Parker Gustafson" userId="16d30e8de7881f07" providerId="LiveId" clId="{0598D072-199E-4AF7-B106-29BC1C4C023B}" dt="2025-07-07T05:27:51.040" v="2268" actId="20577"/>
          <ac:spMkLst>
            <pc:docMk/>
            <pc:sldMk cId="4158504596" sldId="618"/>
            <ac:spMk id="7" creationId="{61E668AB-68A2-D04D-C91B-98B0C1A9CB80}"/>
          </ac:spMkLst>
        </pc:spChg>
      </pc:sldChg>
      <pc:sldChg chg="addSp delSp modSp add mod">
        <pc:chgData name="Parker Gustafson" userId="16d30e8de7881f07" providerId="LiveId" clId="{0598D072-199E-4AF7-B106-29BC1C4C023B}" dt="2025-07-07T05:27:46.407" v="2267" actId="1076"/>
        <pc:sldMkLst>
          <pc:docMk/>
          <pc:sldMk cId="835952595" sldId="619"/>
        </pc:sldMkLst>
        <pc:spChg chg="del">
          <ac:chgData name="Parker Gustafson" userId="16d30e8de7881f07" providerId="LiveId" clId="{0598D072-199E-4AF7-B106-29BC1C4C023B}" dt="2025-07-07T05:27:40.782" v="2265" actId="478"/>
          <ac:spMkLst>
            <pc:docMk/>
            <pc:sldMk cId="835952595" sldId="619"/>
            <ac:spMk id="3" creationId="{4C386586-4455-8017-384B-E7EF9201F971}"/>
          </ac:spMkLst>
        </pc:spChg>
        <pc:spChg chg="del">
          <ac:chgData name="Parker Gustafson" userId="16d30e8de7881f07" providerId="LiveId" clId="{0598D072-199E-4AF7-B106-29BC1C4C023B}" dt="2025-07-07T05:27:40.782" v="2265" actId="478"/>
          <ac:spMkLst>
            <pc:docMk/>
            <pc:sldMk cId="835952595" sldId="619"/>
            <ac:spMk id="4" creationId="{83C78544-5C5D-7A60-E4E5-E7ABB218B14B}"/>
          </ac:spMkLst>
        </pc:spChg>
        <pc:spChg chg="add mod">
          <ac:chgData name="Parker Gustafson" userId="16d30e8de7881f07" providerId="LiveId" clId="{0598D072-199E-4AF7-B106-29BC1C4C023B}" dt="2025-07-07T05:27:46.407" v="2267" actId="1076"/>
          <ac:spMkLst>
            <pc:docMk/>
            <pc:sldMk cId="835952595" sldId="619"/>
            <ac:spMk id="5" creationId="{A446AE28-CF83-17D6-8606-041CDECFEA65}"/>
          </ac:spMkLst>
        </pc:spChg>
        <pc:spChg chg="mod">
          <ac:chgData name="Parker Gustafson" userId="16d30e8de7881f07" providerId="LiveId" clId="{0598D072-199E-4AF7-B106-29BC1C4C023B}" dt="2025-07-07T05:27:33.166" v="2264" actId="20577"/>
          <ac:spMkLst>
            <pc:docMk/>
            <pc:sldMk cId="835952595" sldId="619"/>
            <ac:spMk id="7" creationId="{9A77E170-A523-B6D9-4621-122048875AF2}"/>
          </ac:spMkLst>
        </pc:spChg>
      </pc:sldChg>
      <pc:sldChg chg="addSp modSp add mod">
        <pc:chgData name="Parker Gustafson" userId="16d30e8de7881f07" providerId="LiveId" clId="{0598D072-199E-4AF7-B106-29BC1C4C023B}" dt="2025-07-07T05:29:07.430" v="2302" actId="20577"/>
        <pc:sldMkLst>
          <pc:docMk/>
          <pc:sldMk cId="61950791" sldId="620"/>
        </pc:sldMkLst>
        <pc:spChg chg="add mod">
          <ac:chgData name="Parker Gustafson" userId="16d30e8de7881f07" providerId="LiveId" clId="{0598D072-199E-4AF7-B106-29BC1C4C023B}" dt="2025-07-07T05:29:07.430" v="2302" actId="20577"/>
          <ac:spMkLst>
            <pc:docMk/>
            <pc:sldMk cId="61950791" sldId="620"/>
            <ac:spMk id="4" creationId="{4485C041-1093-8449-522A-5C6AADCD7BB1}"/>
          </ac:spMkLst>
        </pc:spChg>
      </pc:sldChg>
      <pc:sldChg chg="add del">
        <pc:chgData name="Parker Gustafson" userId="16d30e8de7881f07" providerId="LiveId" clId="{0598D072-199E-4AF7-B106-29BC1C4C023B}" dt="2025-07-07T05:28:49.286" v="2292"/>
        <pc:sldMkLst>
          <pc:docMk/>
          <pc:sldMk cId="3429605005" sldId="621"/>
        </pc:sldMkLst>
      </pc:sldChg>
      <pc:sldChg chg="add del">
        <pc:chgData name="Parker Gustafson" userId="16d30e8de7881f07" providerId="LiveId" clId="{0598D072-199E-4AF7-B106-29BC1C4C023B}" dt="2025-07-07T05:30:43.998" v="2389" actId="47"/>
        <pc:sldMkLst>
          <pc:docMk/>
          <pc:sldMk cId="4006700809" sldId="621"/>
        </pc:sldMkLst>
      </pc:sldChg>
      <pc:sldChg chg="modSp add mod">
        <pc:chgData name="Parker Gustafson" userId="16d30e8de7881f07" providerId="LiveId" clId="{0598D072-199E-4AF7-B106-29BC1C4C023B}" dt="2025-07-07T05:29:34.397" v="2374" actId="20577"/>
        <pc:sldMkLst>
          <pc:docMk/>
          <pc:sldMk cId="4240649502" sldId="622"/>
        </pc:sldMkLst>
        <pc:spChg chg="mod">
          <ac:chgData name="Parker Gustafson" userId="16d30e8de7881f07" providerId="LiveId" clId="{0598D072-199E-4AF7-B106-29BC1C4C023B}" dt="2025-07-07T05:29:34.397" v="2374" actId="20577"/>
          <ac:spMkLst>
            <pc:docMk/>
            <pc:sldMk cId="4240649502" sldId="622"/>
            <ac:spMk id="4" creationId="{D330CBAF-7968-29FF-3500-295FA5455D07}"/>
          </ac:spMkLst>
        </pc:spChg>
      </pc:sldChg>
      <pc:sldChg chg="modSp add mod">
        <pc:chgData name="Parker Gustafson" userId="16d30e8de7881f07" providerId="LiveId" clId="{0598D072-199E-4AF7-B106-29BC1C4C023B}" dt="2025-07-07T05:29:50.418" v="2381"/>
        <pc:sldMkLst>
          <pc:docMk/>
          <pc:sldMk cId="416222105" sldId="623"/>
        </pc:sldMkLst>
        <pc:spChg chg="mod">
          <ac:chgData name="Parker Gustafson" userId="16d30e8de7881f07" providerId="LiveId" clId="{0598D072-199E-4AF7-B106-29BC1C4C023B}" dt="2025-07-07T05:29:50.418" v="2381"/>
          <ac:spMkLst>
            <pc:docMk/>
            <pc:sldMk cId="416222105" sldId="623"/>
            <ac:spMk id="4" creationId="{7DCDC6E2-4AF0-77BB-75B7-1DEFA51B7987}"/>
          </ac:spMkLst>
        </pc:spChg>
      </pc:sldChg>
      <pc:sldChg chg="modSp add mod">
        <pc:chgData name="Parker Gustafson" userId="16d30e8de7881f07" providerId="LiveId" clId="{0598D072-199E-4AF7-B106-29BC1C4C023B}" dt="2025-07-07T05:30:39.861" v="2388" actId="1076"/>
        <pc:sldMkLst>
          <pc:docMk/>
          <pc:sldMk cId="2155003606" sldId="624"/>
        </pc:sldMkLst>
        <pc:spChg chg="mod">
          <ac:chgData name="Parker Gustafson" userId="16d30e8de7881f07" providerId="LiveId" clId="{0598D072-199E-4AF7-B106-29BC1C4C023B}" dt="2025-07-07T05:30:39.861" v="2388" actId="1076"/>
          <ac:spMkLst>
            <pc:docMk/>
            <pc:sldMk cId="2155003606" sldId="624"/>
            <ac:spMk id="4" creationId="{C84E2DD1-C575-AF6F-7AC2-E7825E093500}"/>
          </ac:spMkLst>
        </pc:spChg>
      </pc:sldChg>
      <pc:sldChg chg="delSp add mod">
        <pc:chgData name="Parker Gustafson" userId="16d30e8de7881f07" providerId="LiveId" clId="{0598D072-199E-4AF7-B106-29BC1C4C023B}" dt="2025-07-07T05:43:32.426" v="2865" actId="478"/>
        <pc:sldMkLst>
          <pc:docMk/>
          <pc:sldMk cId="2884099705" sldId="625"/>
        </pc:sldMkLst>
        <pc:spChg chg="del">
          <ac:chgData name="Parker Gustafson" userId="16d30e8de7881f07" providerId="LiveId" clId="{0598D072-199E-4AF7-B106-29BC1C4C023B}" dt="2025-07-07T05:43:32.426" v="2865" actId="478"/>
          <ac:spMkLst>
            <pc:docMk/>
            <pc:sldMk cId="2884099705" sldId="625"/>
            <ac:spMk id="10" creationId="{AB7823D5-EA63-30A5-21F5-A0476A049190}"/>
          </ac:spMkLst>
        </pc:spChg>
      </pc:sldChg>
      <pc:sldChg chg="delSp add mod">
        <pc:chgData name="Parker Gustafson" userId="16d30e8de7881f07" providerId="LiveId" clId="{0598D072-199E-4AF7-B106-29BC1C4C023B}" dt="2025-07-07T05:43:44.341" v="2868" actId="478"/>
        <pc:sldMkLst>
          <pc:docMk/>
          <pc:sldMk cId="2616570191" sldId="626"/>
        </pc:sldMkLst>
        <pc:spChg chg="del">
          <ac:chgData name="Parker Gustafson" userId="16d30e8de7881f07" providerId="LiveId" clId="{0598D072-199E-4AF7-B106-29BC1C4C023B}" dt="2025-07-07T05:43:44.341" v="2868" actId="478"/>
          <ac:spMkLst>
            <pc:docMk/>
            <pc:sldMk cId="2616570191" sldId="626"/>
            <ac:spMk id="8" creationId="{CA7FB448-C730-1A91-1317-1E977106003E}"/>
          </ac:spMkLst>
        </pc:spChg>
        <pc:spChg chg="del">
          <ac:chgData name="Parker Gustafson" userId="16d30e8de7881f07" providerId="LiveId" clId="{0598D072-199E-4AF7-B106-29BC1C4C023B}" dt="2025-07-07T05:43:42.241" v="2867" actId="478"/>
          <ac:spMkLst>
            <pc:docMk/>
            <pc:sldMk cId="2616570191" sldId="626"/>
            <ac:spMk id="17" creationId="{9D8125CD-C9F8-55A5-8FF3-AB309D22926E}"/>
          </ac:spMkLst>
        </pc:spChg>
      </pc:sldChg>
      <pc:sldChg chg="delSp add mod">
        <pc:chgData name="Parker Gustafson" userId="16d30e8de7881f07" providerId="LiveId" clId="{0598D072-199E-4AF7-B106-29BC1C4C023B}" dt="2025-07-07T18:14:32.310" v="2870" actId="478"/>
        <pc:sldMkLst>
          <pc:docMk/>
          <pc:sldMk cId="2862239387" sldId="627"/>
        </pc:sldMkLst>
        <pc:spChg chg="del">
          <ac:chgData name="Parker Gustafson" userId="16d30e8de7881f07" providerId="LiveId" clId="{0598D072-199E-4AF7-B106-29BC1C4C023B}" dt="2025-07-07T18:14:32.310" v="2870" actId="478"/>
          <ac:spMkLst>
            <pc:docMk/>
            <pc:sldMk cId="2862239387" sldId="627"/>
            <ac:spMk id="18" creationId="{6773116F-AF1E-DD91-7FEB-55FC533CBE0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493503-2B10-EF24-C622-684C3C9FC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D576-4E23-A433-D258-52233E7B10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D0074-EEC7-1A1F-2648-504DF85207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40952-60C3-8946-1C40-A4B24B0A8A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ABC9F-202D-4DD1-9960-4CDD67312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968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AD351-B246-1283-8E4E-2051716BE5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  </a:t>
                </a:r>
                <a:br>
                  <a:rPr lang="en-US">
                    <a:solidFill>
                      <a:srgbClr val="4C3282"/>
                    </a:solidFill>
                  </a:rPr>
                </a:br>
                <a:r>
                  <a:rPr lang="en-US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 b="1">
                    <a:solidFill>
                      <a:srgbClr val="4C3282"/>
                    </a:solidFill>
                  </a:rPr>
                  <a:t>Run through with a number</a:t>
                </a:r>
                <a:endParaRPr lang="en-US" b="1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rgbClr val="4C3282"/>
                    </a:solidFill>
                  </a:rPr>
                  <a:t>Let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>
                    <a:solidFill>
                      <a:srgbClr val="4C3282"/>
                    </a:solidFill>
                  </a:rPr>
                  <a:t> such that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>
                    <a:solidFill>
                      <a:srgbClr val="4C3282"/>
                    </a:solidFill>
                  </a:rPr>
                  <a:t> Because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 Since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, if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is even  </a:t>
                </a:r>
                <a:br>
                  <a:rPr lang="en-US">
                    <a:solidFill>
                      <a:srgbClr val="4C3282"/>
                    </a:solidFill>
                  </a:rPr>
                </a:br>
                <a:r>
                  <a:rPr lang="en-US">
                    <a:solidFill>
                      <a:srgbClr val="4C3282"/>
                    </a:solidFill>
                  </a:rPr>
                  <a:t> then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 b="1">
                    <a:solidFill>
                      <a:srgbClr val="4C3282"/>
                    </a:solidFill>
                  </a:rPr>
                  <a:t>Run through with a number</a:t>
                </a:r>
                <a:endParaRPr lang="en-US" b="1"/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94D84-51A6-A589-C7A1-F0BEC528C0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  </a:t>
                </a:r>
                <a:br>
                  <a:rPr lang="en-US">
                    <a:solidFill>
                      <a:srgbClr val="4C3282"/>
                    </a:solidFill>
                  </a:rPr>
                </a:br>
                <a:r>
                  <a:rPr lang="en-US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 b="1">
                    <a:solidFill>
                      <a:srgbClr val="4C3282"/>
                    </a:solidFill>
                  </a:rPr>
                  <a:t>Run through with a number</a:t>
                </a:r>
                <a:endParaRPr lang="en-US" b="1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rgbClr val="4C3282"/>
                    </a:solidFill>
                  </a:rPr>
                  <a:t>Let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>
                    <a:solidFill>
                      <a:srgbClr val="4C3282"/>
                    </a:solidFill>
                  </a:rPr>
                  <a:t> such that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>
                    <a:solidFill>
                      <a:srgbClr val="4C3282"/>
                    </a:solidFill>
                  </a:rPr>
                  <a:t> Because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 Since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, if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is even  </a:t>
                </a:r>
                <a:br>
                  <a:rPr lang="en-US">
                    <a:solidFill>
                      <a:srgbClr val="4C3282"/>
                    </a:solidFill>
                  </a:rPr>
                </a:br>
                <a:r>
                  <a:rPr lang="en-US">
                    <a:solidFill>
                      <a:srgbClr val="4C3282"/>
                    </a:solidFill>
                  </a:rPr>
                  <a:t> then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 b="1">
                    <a:solidFill>
                      <a:srgbClr val="4C3282"/>
                    </a:solidFill>
                  </a:rPr>
                  <a:t>Run through with a number</a:t>
                </a:r>
                <a:endParaRPr lang="en-US" b="1"/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A1DF1-6864-8C70-3F0A-05543279F8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8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  </a:t>
                </a:r>
                <a:br>
                  <a:rPr lang="en-US">
                    <a:solidFill>
                      <a:srgbClr val="4C3282"/>
                    </a:solidFill>
                  </a:rPr>
                </a:br>
                <a:r>
                  <a:rPr lang="en-US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 b="1">
                    <a:solidFill>
                      <a:srgbClr val="4C3282"/>
                    </a:solidFill>
                  </a:rPr>
                  <a:t>Run through with a number</a:t>
                </a:r>
                <a:endParaRPr lang="en-US" b="1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rgbClr val="4C3282"/>
                    </a:solidFill>
                  </a:rPr>
                  <a:t>Let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>
                    <a:solidFill>
                      <a:srgbClr val="4C3282"/>
                    </a:solidFill>
                  </a:rPr>
                  <a:t> such that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>
                    <a:solidFill>
                      <a:srgbClr val="4C3282"/>
                    </a:solidFill>
                  </a:rPr>
                  <a:t> Because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 Since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, if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is even  </a:t>
                </a:r>
                <a:br>
                  <a:rPr lang="en-US">
                    <a:solidFill>
                      <a:srgbClr val="4C3282"/>
                    </a:solidFill>
                  </a:rPr>
                </a:br>
                <a:r>
                  <a:rPr lang="en-US">
                    <a:solidFill>
                      <a:srgbClr val="4C3282"/>
                    </a:solidFill>
                  </a:rPr>
                  <a:t> then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 b="1">
                    <a:solidFill>
                      <a:srgbClr val="4C3282"/>
                    </a:solidFill>
                  </a:rPr>
                  <a:t>Run through with a number</a:t>
                </a:r>
                <a:endParaRPr lang="en-US" b="1"/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15723-BF9F-5847-354F-AC4F74F8B9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  </a:t>
                </a:r>
                <a:br>
                  <a:rPr lang="en-US">
                    <a:solidFill>
                      <a:srgbClr val="4C3282"/>
                    </a:solidFill>
                  </a:rPr>
                </a:br>
                <a:r>
                  <a:rPr lang="en-US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 b="1">
                    <a:solidFill>
                      <a:srgbClr val="4C3282"/>
                    </a:solidFill>
                  </a:rPr>
                  <a:t>Run through with a number</a:t>
                </a:r>
                <a:endParaRPr lang="en-US" b="1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rgbClr val="4C3282"/>
                    </a:solidFill>
                  </a:rPr>
                  <a:t>Let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>
                    <a:solidFill>
                      <a:srgbClr val="4C3282"/>
                    </a:solidFill>
                  </a:rPr>
                  <a:t> such that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>
                    <a:solidFill>
                      <a:srgbClr val="4C3282"/>
                    </a:solidFill>
                  </a:rPr>
                  <a:t> Because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 Since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, if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is even  </a:t>
                </a:r>
                <a:br>
                  <a:rPr lang="en-US">
                    <a:solidFill>
                      <a:srgbClr val="4C3282"/>
                    </a:solidFill>
                  </a:rPr>
                </a:br>
                <a:r>
                  <a:rPr lang="en-US">
                    <a:solidFill>
                      <a:srgbClr val="4C3282"/>
                    </a:solidFill>
                  </a:rPr>
                  <a:t> then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 b="1">
                    <a:solidFill>
                      <a:srgbClr val="4C3282"/>
                    </a:solidFill>
                  </a:rPr>
                  <a:t>Run through with a number</a:t>
                </a:r>
                <a:endParaRPr lang="en-US" b="1"/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420BB-90F3-14EA-E99D-E5CD57434BD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31400-33FB-7BE5-AD5C-CD9A51FF1A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31051-595E-DB31-24DF-FB3CDB357C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E1A3-2E55-D15C-3DAC-B61AFC0E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3B27B-4B17-A6BF-8642-50589657C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7D342-99AA-B4EF-5E6B-8CC27E65E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0A63D-C259-B799-2A68-869F6FA605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A0B81-6E6F-BE01-9E90-BF16E2A0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46567E-3FA4-3F6B-1DA7-5289E228C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DC19C-828C-F870-5F08-8BE5C3837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CE800-FF23-470F-C602-2D3EA99BB8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88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94D2-3ADC-41D9-C3E4-225C21CC9B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01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r>
              <a:rPr lang="en-US"/>
              <a:t>This isn’t the “real” definition of integer---it relies on real numbers! Which we haven’t defined (go visit the math department)</a:t>
            </a:r>
          </a:p>
          <a:p>
            <a:pPr marL="37271" lvl="1"/>
            <a:r>
              <a:rPr lang="en-US"/>
              <a:t>For our purposes, there’s no need to dig deeper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99EE0-7528-5172-24FB-1F63696E07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D58B2-AD74-BA93-126F-AD7DCB862DC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r>
              <a:rPr lang="en-US">
                <a:highlight>
                  <a:srgbClr val="CCCCFF"/>
                </a:highlight>
              </a:rPr>
              <a:t>Definition</a:t>
            </a:r>
            <a:r>
              <a:rPr lang="en-US"/>
              <a:t>: </a:t>
            </a:r>
          </a:p>
          <a:p>
            <a:pPr marL="37271" lvl="1"/>
            <a:r>
              <a:rPr lang="en-US"/>
              <a:t>A </a:t>
            </a:r>
            <a:r>
              <a:rPr lang="en-US" b="1">
                <a:solidFill>
                  <a:srgbClr val="4C3282"/>
                </a:solidFill>
              </a:rPr>
              <a:t>theorem</a:t>
            </a:r>
            <a:r>
              <a:rPr lang="en-US"/>
              <a:t> is a statement that can be shown to be true.</a:t>
            </a:r>
          </a:p>
          <a:p>
            <a:pPr marL="37271" lvl="1"/>
            <a:endParaRPr lang="en-US"/>
          </a:p>
          <a:p>
            <a:pPr marL="37271" lvl="1"/>
            <a:r>
              <a:rPr lang="en-US"/>
              <a:t>A </a:t>
            </a:r>
            <a:r>
              <a:rPr lang="en-US" b="1">
                <a:solidFill>
                  <a:srgbClr val="4C3282"/>
                </a:solidFill>
              </a:rPr>
              <a:t>proof</a:t>
            </a:r>
            <a:r>
              <a:rPr lang="en-US"/>
              <a:t> is a valid argument that establishes a statement to be true.</a:t>
            </a:r>
          </a:p>
          <a:p>
            <a:pPr marL="37271" lvl="1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6DF54-7CBF-38CA-6F89-6E73612F5E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4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r>
              <a:rPr lang="en-US"/>
              <a:t>We’ll be proving </a:t>
            </a:r>
            <a:r>
              <a:rPr lang="en-US" b="1"/>
              <a:t>claims</a:t>
            </a:r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81BC1-233F-5B4D-5875-4AF19F6C6D0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r>
              <a:rPr lang="en-US"/>
              <a:t>This isn’t the “real” definition of integer---it relies on real numbers! Which we haven’t defined (go visit the math department)</a:t>
            </a:r>
          </a:p>
          <a:p>
            <a:pPr marL="37271" lvl="1"/>
            <a:r>
              <a:rPr lang="en-US"/>
              <a:t>For our purposes, there’s no need to dig deeper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E2A0B-650B-2865-AB7A-09655C4E48C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1618E-36D3-DD2B-52C5-2642239F31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/>
                  <a:t>Direct proof is one strategy for proving statements of the form </a:t>
                </a:r>
                <a:br>
                  <a:rPr lang="en-US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/>
                  <a:t>Direct proof is one strategy for proving statements of the form </a:t>
                </a:r>
                <a:br>
                  <a:rPr lang="en-US"/>
                </a:br>
                <a:r>
                  <a:rPr lang="en-US" i="0" dirty="0">
                    <a:latin typeface="Cambria Math" panose="02040503050406030204" pitchFamily="18" charset="0"/>
                  </a:rPr>
                  <a:t>∀𝑥 (P(𝑥)→Q(𝑥))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79915-4BB9-44B7-1BEF-37867AE39D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r>
              <a:rPr lang="en-US"/>
              <a:t>Have a 5 minute discussion on this</a:t>
            </a:r>
          </a:p>
          <a:p>
            <a:pPr marL="37271" lvl="1"/>
            <a:r>
              <a:rPr lang="en-US" b="1"/>
              <a:t>Intuition: is this true?</a:t>
            </a:r>
          </a:p>
          <a:p>
            <a:pPr marL="37271" lvl="1"/>
            <a:r>
              <a:rPr lang="en-US" b="1"/>
              <a:t>Write out scratchwork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749EB-734F-8B86-0479-2899F83095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  </a:t>
                </a:r>
                <a:br>
                  <a:rPr lang="en-US">
                    <a:solidFill>
                      <a:srgbClr val="4C3282"/>
                    </a:solidFill>
                  </a:rPr>
                </a:br>
                <a:r>
                  <a:rPr lang="en-US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 b="1">
                    <a:solidFill>
                      <a:srgbClr val="4C3282"/>
                    </a:solidFill>
                  </a:rPr>
                  <a:t>Run through with a number</a:t>
                </a:r>
                <a:endParaRPr lang="en-US" b="1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rgbClr val="4C3282"/>
                    </a:solidFill>
                  </a:rPr>
                  <a:t>Let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>
                    <a:solidFill>
                      <a:srgbClr val="4C3282"/>
                    </a:solidFill>
                  </a:rPr>
                  <a:t> such that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>
                    <a:solidFill>
                      <a:srgbClr val="4C3282"/>
                    </a:solidFill>
                  </a:rPr>
                  <a:t> Because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>
                    <a:solidFill>
                      <a:srgbClr val="4C3282"/>
                    </a:solidFill>
                  </a:rPr>
                  <a:t> Since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, if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>
                    <a:solidFill>
                      <a:srgbClr val="4C3282"/>
                    </a:solidFill>
                  </a:rPr>
                  <a:t> is even  </a:t>
                </a:r>
                <a:br>
                  <a:rPr lang="en-US">
                    <a:solidFill>
                      <a:srgbClr val="4C3282"/>
                    </a:solidFill>
                  </a:rPr>
                </a:br>
                <a:r>
                  <a:rPr lang="en-US">
                    <a:solidFill>
                      <a:srgbClr val="4C3282"/>
                    </a:solidFill>
                  </a:rPr>
                  <a:t> then </a:t>
                </a:r>
                <a:r>
                  <a:rPr lang="en-US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>
                  <a:solidFill>
                    <a:srgbClr val="4C3282"/>
                  </a:solidFill>
                </a:endParaRPr>
              </a:p>
              <a:p>
                <a:r>
                  <a:rPr lang="en-US" b="1">
                    <a:solidFill>
                      <a:srgbClr val="4C3282"/>
                    </a:solidFill>
                  </a:rPr>
                  <a:t>Run through with a number</a:t>
                </a:r>
                <a:endParaRPr lang="en-US" b="1"/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9ECC-5B37-A2D3-A6F1-4F37920368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3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8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20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37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11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B3182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807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B3182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47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09892" y="2325115"/>
            <a:ext cx="4930140" cy="3738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556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97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30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3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82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1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76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5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0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6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  <p:sldLayoutId id="2147483687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80237"/>
            <a:ext cx="760539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2837179"/>
            <a:ext cx="10933430" cy="315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B3182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81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Direct Proofs and </a:t>
            </a:r>
            <a:br>
              <a:rPr lang="en-US"/>
            </a:br>
            <a:r>
              <a:rPr lang="en-US"/>
              <a:t>Proof by Contrapositive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311: Summer 25</a:t>
            </a:r>
            <a:br>
              <a:rPr lang="en-US"/>
            </a:br>
            <a:r>
              <a:rPr lang="en-US"/>
              <a:t>Lecture 6</a:t>
            </a:r>
          </a:p>
        </p:txBody>
      </p:sp>
      <p:pic>
        <p:nvPicPr>
          <p:cNvPr id="4" name="Picture 2" descr="Spongebob Squarepants Prove It GIF - Spongebob Squarepants Spongebob Prove It GIFs">
            <a:extLst>
              <a:ext uri="{FF2B5EF4-FFF2-40B4-BE49-F238E27FC236}">
                <a16:creationId xmlns:a16="http://schemas.microsoft.com/office/drawing/2014/main" id="{DF8DD8C0-4384-F2AD-C93F-A2A0A683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3" y="1500877"/>
            <a:ext cx="4368116" cy="29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0"/>
              <a:t>Domain</a:t>
            </a:r>
            <a:r>
              <a:rPr sz="4400" spc="204"/>
              <a:t> </a:t>
            </a:r>
            <a:r>
              <a:rPr sz="4400" spc="55"/>
              <a:t>Restriction</a:t>
            </a:r>
            <a:r>
              <a:rPr lang="en-US" sz="4400" spc="55"/>
              <a:t> Translations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93037" y="4928996"/>
            <a:ext cx="2921635" cy="429259"/>
          </a:xfrm>
          <a:custGeom>
            <a:avLst/>
            <a:gdLst/>
            <a:ahLst/>
            <a:cxnLst/>
            <a:rect l="l" t="t" r="r" b="b"/>
            <a:pathLst>
              <a:path w="2921635" h="429260">
                <a:moveTo>
                  <a:pt x="117094" y="14224"/>
                </a:moveTo>
                <a:lnTo>
                  <a:pt x="112776" y="0"/>
                </a:lnTo>
                <a:lnTo>
                  <a:pt x="87261" y="9969"/>
                </a:lnTo>
                <a:lnTo>
                  <a:pt x="64858" y="25565"/>
                </a:lnTo>
                <a:lnTo>
                  <a:pt x="29337" y="73787"/>
                </a:lnTo>
                <a:lnTo>
                  <a:pt x="7327" y="138671"/>
                </a:lnTo>
                <a:lnTo>
                  <a:pt x="0" y="214503"/>
                </a:lnTo>
                <a:lnTo>
                  <a:pt x="1752" y="252336"/>
                </a:lnTo>
                <a:lnTo>
                  <a:pt x="7327" y="290410"/>
                </a:lnTo>
                <a:lnTo>
                  <a:pt x="29337" y="355346"/>
                </a:lnTo>
                <a:lnTo>
                  <a:pt x="64858" y="403466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71"/>
                </a:lnTo>
                <a:lnTo>
                  <a:pt x="80175" y="389724"/>
                </a:lnTo>
                <a:lnTo>
                  <a:pt x="53467" y="346075"/>
                </a:lnTo>
                <a:lnTo>
                  <a:pt x="37287" y="286753"/>
                </a:lnTo>
                <a:lnTo>
                  <a:pt x="31877" y="214757"/>
                </a:lnTo>
                <a:lnTo>
                  <a:pt x="33223" y="177038"/>
                </a:lnTo>
                <a:lnTo>
                  <a:pt x="44030" y="111213"/>
                </a:lnTo>
                <a:lnTo>
                  <a:pt x="65557" y="58902"/>
                </a:lnTo>
                <a:lnTo>
                  <a:pt x="97345" y="24472"/>
                </a:lnTo>
                <a:lnTo>
                  <a:pt x="117094" y="14224"/>
                </a:lnTo>
                <a:close/>
              </a:path>
              <a:path w="2921635" h="429260">
                <a:moveTo>
                  <a:pt x="763397" y="63500"/>
                </a:moveTo>
                <a:lnTo>
                  <a:pt x="758698" y="50165"/>
                </a:lnTo>
                <a:lnTo>
                  <a:pt x="734834" y="58775"/>
                </a:lnTo>
                <a:lnTo>
                  <a:pt x="713930" y="71234"/>
                </a:lnTo>
                <a:lnTo>
                  <a:pt x="680974" y="107823"/>
                </a:lnTo>
                <a:lnTo>
                  <a:pt x="660565" y="156718"/>
                </a:lnTo>
                <a:lnTo>
                  <a:pt x="653884" y="212979"/>
                </a:lnTo>
                <a:lnTo>
                  <a:pt x="653796" y="214757"/>
                </a:lnTo>
                <a:lnTo>
                  <a:pt x="655485" y="244957"/>
                </a:lnTo>
                <a:lnTo>
                  <a:pt x="669010" y="298386"/>
                </a:lnTo>
                <a:lnTo>
                  <a:pt x="695845" y="341744"/>
                </a:lnTo>
                <a:lnTo>
                  <a:pt x="734758" y="370509"/>
                </a:lnTo>
                <a:lnTo>
                  <a:pt x="758698" y="379095"/>
                </a:lnTo>
                <a:lnTo>
                  <a:pt x="762889" y="365760"/>
                </a:lnTo>
                <a:lnTo>
                  <a:pt x="744143" y="357454"/>
                </a:lnTo>
                <a:lnTo>
                  <a:pt x="727964" y="345884"/>
                </a:lnTo>
                <a:lnTo>
                  <a:pt x="703326" y="313055"/>
                </a:lnTo>
                <a:lnTo>
                  <a:pt x="688682" y="268351"/>
                </a:lnTo>
                <a:lnTo>
                  <a:pt x="683831" y="214757"/>
                </a:lnTo>
                <a:lnTo>
                  <a:pt x="683768" y="212979"/>
                </a:lnTo>
                <a:lnTo>
                  <a:pt x="684999" y="184912"/>
                </a:lnTo>
                <a:lnTo>
                  <a:pt x="694804" y="136220"/>
                </a:lnTo>
                <a:lnTo>
                  <a:pt x="714362" y="97815"/>
                </a:lnTo>
                <a:lnTo>
                  <a:pt x="744410" y="71767"/>
                </a:lnTo>
                <a:lnTo>
                  <a:pt x="763397" y="63500"/>
                </a:lnTo>
                <a:close/>
              </a:path>
              <a:path w="2921635" h="429260">
                <a:moveTo>
                  <a:pt x="1086231" y="214757"/>
                </a:moveTo>
                <a:lnTo>
                  <a:pt x="1079449" y="156718"/>
                </a:lnTo>
                <a:lnTo>
                  <a:pt x="1059053" y="107823"/>
                </a:lnTo>
                <a:lnTo>
                  <a:pt x="1026096" y="71234"/>
                </a:lnTo>
                <a:lnTo>
                  <a:pt x="981329" y="50165"/>
                </a:lnTo>
                <a:lnTo>
                  <a:pt x="976630" y="63500"/>
                </a:lnTo>
                <a:lnTo>
                  <a:pt x="995680" y="71767"/>
                </a:lnTo>
                <a:lnTo>
                  <a:pt x="1012063" y="83210"/>
                </a:lnTo>
                <a:lnTo>
                  <a:pt x="1036828" y="115570"/>
                </a:lnTo>
                <a:lnTo>
                  <a:pt x="1051394" y="159321"/>
                </a:lnTo>
                <a:lnTo>
                  <a:pt x="1054989" y="184594"/>
                </a:lnTo>
                <a:lnTo>
                  <a:pt x="1055039" y="184912"/>
                </a:lnTo>
                <a:lnTo>
                  <a:pt x="1056259" y="212979"/>
                </a:lnTo>
                <a:lnTo>
                  <a:pt x="1055039" y="242011"/>
                </a:lnTo>
                <a:lnTo>
                  <a:pt x="1051382" y="268351"/>
                </a:lnTo>
                <a:lnTo>
                  <a:pt x="1036701" y="313055"/>
                </a:lnTo>
                <a:lnTo>
                  <a:pt x="1012101" y="345884"/>
                </a:lnTo>
                <a:lnTo>
                  <a:pt x="977138" y="365760"/>
                </a:lnTo>
                <a:lnTo>
                  <a:pt x="981329" y="379095"/>
                </a:lnTo>
                <a:lnTo>
                  <a:pt x="1026198" y="358051"/>
                </a:lnTo>
                <a:lnTo>
                  <a:pt x="1059180" y="321564"/>
                </a:lnTo>
                <a:lnTo>
                  <a:pt x="1079461" y="272834"/>
                </a:lnTo>
                <a:lnTo>
                  <a:pt x="1084529" y="244957"/>
                </a:lnTo>
                <a:lnTo>
                  <a:pt x="1086231" y="214757"/>
                </a:lnTo>
                <a:close/>
              </a:path>
              <a:path w="2921635" h="429260">
                <a:moveTo>
                  <a:pt x="2438273" y="63500"/>
                </a:moveTo>
                <a:lnTo>
                  <a:pt x="2433574" y="50165"/>
                </a:lnTo>
                <a:lnTo>
                  <a:pt x="2409710" y="58775"/>
                </a:lnTo>
                <a:lnTo>
                  <a:pt x="2388806" y="71234"/>
                </a:lnTo>
                <a:lnTo>
                  <a:pt x="2355850" y="107823"/>
                </a:lnTo>
                <a:lnTo>
                  <a:pt x="2335441" y="156718"/>
                </a:lnTo>
                <a:lnTo>
                  <a:pt x="2328761" y="212979"/>
                </a:lnTo>
                <a:lnTo>
                  <a:pt x="2328672" y="214757"/>
                </a:lnTo>
                <a:lnTo>
                  <a:pt x="2330361" y="244957"/>
                </a:lnTo>
                <a:lnTo>
                  <a:pt x="2343886" y="298386"/>
                </a:lnTo>
                <a:lnTo>
                  <a:pt x="2370721" y="341744"/>
                </a:lnTo>
                <a:lnTo>
                  <a:pt x="2409634" y="370509"/>
                </a:lnTo>
                <a:lnTo>
                  <a:pt x="2433574" y="379095"/>
                </a:lnTo>
                <a:lnTo>
                  <a:pt x="2437765" y="365760"/>
                </a:lnTo>
                <a:lnTo>
                  <a:pt x="2419019" y="357454"/>
                </a:lnTo>
                <a:lnTo>
                  <a:pt x="2402840" y="345884"/>
                </a:lnTo>
                <a:lnTo>
                  <a:pt x="2378202" y="313055"/>
                </a:lnTo>
                <a:lnTo>
                  <a:pt x="2363559" y="268351"/>
                </a:lnTo>
                <a:lnTo>
                  <a:pt x="2358707" y="214757"/>
                </a:lnTo>
                <a:lnTo>
                  <a:pt x="2358644" y="212979"/>
                </a:lnTo>
                <a:lnTo>
                  <a:pt x="2359876" y="184912"/>
                </a:lnTo>
                <a:lnTo>
                  <a:pt x="2369680" y="136220"/>
                </a:lnTo>
                <a:lnTo>
                  <a:pt x="2389238" y="97815"/>
                </a:lnTo>
                <a:lnTo>
                  <a:pt x="2419286" y="71767"/>
                </a:lnTo>
                <a:lnTo>
                  <a:pt x="2438273" y="63500"/>
                </a:lnTo>
                <a:close/>
              </a:path>
              <a:path w="2921635" h="429260">
                <a:moveTo>
                  <a:pt x="2761107" y="214757"/>
                </a:moveTo>
                <a:lnTo>
                  <a:pt x="2754325" y="156718"/>
                </a:lnTo>
                <a:lnTo>
                  <a:pt x="2733929" y="107823"/>
                </a:lnTo>
                <a:lnTo>
                  <a:pt x="2700972" y="71234"/>
                </a:lnTo>
                <a:lnTo>
                  <a:pt x="2656205" y="50165"/>
                </a:lnTo>
                <a:lnTo>
                  <a:pt x="2651506" y="63500"/>
                </a:lnTo>
                <a:lnTo>
                  <a:pt x="2670556" y="71767"/>
                </a:lnTo>
                <a:lnTo>
                  <a:pt x="2686939" y="83210"/>
                </a:lnTo>
                <a:lnTo>
                  <a:pt x="2711704" y="115570"/>
                </a:lnTo>
                <a:lnTo>
                  <a:pt x="2726271" y="159321"/>
                </a:lnTo>
                <a:lnTo>
                  <a:pt x="2729865" y="184594"/>
                </a:lnTo>
                <a:lnTo>
                  <a:pt x="2729915" y="184912"/>
                </a:lnTo>
                <a:lnTo>
                  <a:pt x="2731135" y="212979"/>
                </a:lnTo>
                <a:lnTo>
                  <a:pt x="2729915" y="242011"/>
                </a:lnTo>
                <a:lnTo>
                  <a:pt x="2726258" y="268351"/>
                </a:lnTo>
                <a:lnTo>
                  <a:pt x="2711577" y="313055"/>
                </a:lnTo>
                <a:lnTo>
                  <a:pt x="2686977" y="345884"/>
                </a:lnTo>
                <a:lnTo>
                  <a:pt x="2652014" y="365760"/>
                </a:lnTo>
                <a:lnTo>
                  <a:pt x="2656205" y="379095"/>
                </a:lnTo>
                <a:lnTo>
                  <a:pt x="2701074" y="358051"/>
                </a:lnTo>
                <a:lnTo>
                  <a:pt x="2734056" y="321564"/>
                </a:lnTo>
                <a:lnTo>
                  <a:pt x="2754338" y="272834"/>
                </a:lnTo>
                <a:lnTo>
                  <a:pt x="2759405" y="244957"/>
                </a:lnTo>
                <a:lnTo>
                  <a:pt x="2761107" y="214757"/>
                </a:lnTo>
                <a:close/>
              </a:path>
              <a:path w="2921635" h="429260">
                <a:moveTo>
                  <a:pt x="2921127" y="214503"/>
                </a:moveTo>
                <a:lnTo>
                  <a:pt x="2919285" y="175221"/>
                </a:lnTo>
                <a:lnTo>
                  <a:pt x="2904617" y="104876"/>
                </a:lnTo>
                <a:lnTo>
                  <a:pt x="2875572" y="46837"/>
                </a:lnTo>
                <a:lnTo>
                  <a:pt x="2833852" y="9969"/>
                </a:lnTo>
                <a:lnTo>
                  <a:pt x="2808351" y="0"/>
                </a:lnTo>
                <a:lnTo>
                  <a:pt x="2804033" y="14224"/>
                </a:lnTo>
                <a:lnTo>
                  <a:pt x="2823718" y="24472"/>
                </a:lnTo>
                <a:lnTo>
                  <a:pt x="2840888" y="39357"/>
                </a:lnTo>
                <a:lnTo>
                  <a:pt x="2867660" y="83058"/>
                </a:lnTo>
                <a:lnTo>
                  <a:pt x="2883827" y="142532"/>
                </a:lnTo>
                <a:lnTo>
                  <a:pt x="2889237" y="214503"/>
                </a:lnTo>
                <a:lnTo>
                  <a:pt x="2889250" y="214757"/>
                </a:lnTo>
                <a:lnTo>
                  <a:pt x="2883827" y="286753"/>
                </a:lnTo>
                <a:lnTo>
                  <a:pt x="2867660" y="346075"/>
                </a:lnTo>
                <a:lnTo>
                  <a:pt x="2840888" y="389724"/>
                </a:lnTo>
                <a:lnTo>
                  <a:pt x="2804033" y="414782"/>
                </a:lnTo>
                <a:lnTo>
                  <a:pt x="2808351" y="429006"/>
                </a:lnTo>
                <a:lnTo>
                  <a:pt x="2856255" y="403466"/>
                </a:lnTo>
                <a:lnTo>
                  <a:pt x="2891790" y="355346"/>
                </a:lnTo>
                <a:lnTo>
                  <a:pt x="2913786" y="290410"/>
                </a:lnTo>
                <a:lnTo>
                  <a:pt x="2921114" y="214757"/>
                </a:lnTo>
                <a:lnTo>
                  <a:pt x="2921127" y="214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581810"/>
            <a:ext cx="8060690" cy="483806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800" spc="-20">
                <a:latin typeface="Segoe UI Semilight"/>
                <a:cs typeface="Segoe UI Semilight"/>
              </a:rPr>
              <a:t>Translations</a:t>
            </a:r>
            <a:r>
              <a:rPr sz="2800" spc="-7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often</a:t>
            </a:r>
            <a:r>
              <a:rPr sz="2800" spc="-7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sound</a:t>
            </a:r>
            <a:r>
              <a:rPr sz="2800" spc="-6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more</a:t>
            </a:r>
            <a:r>
              <a:rPr sz="2800" spc="-4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natural</a:t>
            </a:r>
            <a:r>
              <a:rPr sz="2800" spc="-8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if</a:t>
            </a:r>
            <a:r>
              <a:rPr sz="2800" spc="-50">
                <a:latin typeface="Segoe UI Semilight"/>
                <a:cs typeface="Segoe UI Semilight"/>
              </a:rPr>
              <a:t> </a:t>
            </a:r>
            <a:r>
              <a:rPr sz="2800" spc="-25">
                <a:latin typeface="Segoe UI Semilight"/>
                <a:cs typeface="Segoe UI Semilight"/>
              </a:rPr>
              <a:t>we:</a:t>
            </a:r>
            <a:endParaRPr sz="280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47725" algn="l"/>
              </a:tabLst>
            </a:pPr>
            <a:r>
              <a:rPr sz="2800">
                <a:latin typeface="Segoe UI Semilight"/>
                <a:cs typeface="Segoe UI Semilight"/>
              </a:rPr>
              <a:t>Notice</a:t>
            </a:r>
            <a:r>
              <a:rPr sz="2800" spc="-6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domain</a:t>
            </a:r>
            <a:r>
              <a:rPr sz="2800" spc="-6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restriction</a:t>
            </a:r>
            <a:r>
              <a:rPr sz="2800" spc="-65">
                <a:latin typeface="Segoe UI Semilight"/>
                <a:cs typeface="Segoe UI Semilight"/>
              </a:rPr>
              <a:t> </a:t>
            </a:r>
            <a:r>
              <a:rPr sz="2800" spc="-10">
                <a:latin typeface="Segoe UI Semilight"/>
                <a:cs typeface="Segoe UI Semilight"/>
              </a:rPr>
              <a:t>patterns.</a:t>
            </a:r>
            <a:endParaRPr sz="280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47725" algn="l"/>
              </a:tabLst>
            </a:pPr>
            <a:r>
              <a:rPr sz="2800">
                <a:latin typeface="Segoe UI Semilight"/>
                <a:cs typeface="Segoe UI Semilight"/>
              </a:rPr>
              <a:t>Avoid</a:t>
            </a:r>
            <a:r>
              <a:rPr sz="2800" spc="-12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using</a:t>
            </a:r>
            <a:r>
              <a:rPr sz="2800" spc="-11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variables</a:t>
            </a:r>
            <a:r>
              <a:rPr sz="2800" spc="-11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when</a:t>
            </a:r>
            <a:r>
              <a:rPr sz="2800" spc="-114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we</a:t>
            </a:r>
            <a:r>
              <a:rPr sz="2800" spc="-105">
                <a:latin typeface="Segoe UI Semilight"/>
                <a:cs typeface="Segoe UI Semilight"/>
              </a:rPr>
              <a:t> </a:t>
            </a:r>
            <a:r>
              <a:rPr sz="2800" spc="-20">
                <a:latin typeface="Segoe UI Semilight"/>
                <a:cs typeface="Segoe UI Semilight"/>
              </a:rPr>
              <a:t>can.</a:t>
            </a:r>
            <a:endParaRPr sz="280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847725" algn="l"/>
              </a:tabLst>
            </a:pPr>
            <a:r>
              <a:rPr sz="2800">
                <a:latin typeface="Segoe UI Semilight"/>
                <a:cs typeface="Segoe UI Semilight"/>
              </a:rPr>
              <a:t>Drop</a:t>
            </a:r>
            <a:r>
              <a:rPr sz="2800" spc="-5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the</a:t>
            </a:r>
            <a:r>
              <a:rPr sz="2800" spc="-5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“for</a:t>
            </a:r>
            <a:r>
              <a:rPr sz="2800" spc="-6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all”</a:t>
            </a:r>
            <a:r>
              <a:rPr sz="2800" spc="-6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or</a:t>
            </a:r>
            <a:r>
              <a:rPr sz="2800" spc="-6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“there</a:t>
            </a:r>
            <a:r>
              <a:rPr sz="2800" spc="-5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exists”</a:t>
            </a:r>
            <a:r>
              <a:rPr sz="2800" spc="-6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when</a:t>
            </a:r>
            <a:r>
              <a:rPr sz="2800" spc="-6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we</a:t>
            </a:r>
            <a:r>
              <a:rPr sz="2800" spc="-55">
                <a:latin typeface="Segoe UI Semilight"/>
                <a:cs typeface="Segoe UI Semilight"/>
              </a:rPr>
              <a:t> </a:t>
            </a:r>
            <a:r>
              <a:rPr sz="2800" spc="-20">
                <a:latin typeface="Segoe UI Semilight"/>
                <a:cs typeface="Segoe UI Semilight"/>
              </a:rPr>
              <a:t>can.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>
                <a:latin typeface="Segoe UI Semilight"/>
                <a:cs typeface="Segoe UI Semilight"/>
              </a:rPr>
              <a:t>For</a:t>
            </a:r>
            <a:r>
              <a:rPr sz="2800" spc="-45">
                <a:latin typeface="Segoe UI Semilight"/>
                <a:cs typeface="Segoe UI Semilight"/>
              </a:rPr>
              <a:t> </a:t>
            </a:r>
            <a:r>
              <a:rPr sz="2800" spc="-10">
                <a:latin typeface="Segoe UI Semilight"/>
                <a:cs typeface="Segoe UI Semilight"/>
              </a:rPr>
              <a:t>example:</a:t>
            </a:r>
            <a:endParaRPr sz="2800">
              <a:latin typeface="Segoe UI Semilight"/>
              <a:cs typeface="Segoe UI Semilight"/>
            </a:endParaRPr>
          </a:p>
          <a:p>
            <a:pPr marL="593090">
              <a:lnSpc>
                <a:spcPct val="100000"/>
              </a:lnSpc>
              <a:spcBef>
                <a:spcPts val="969"/>
              </a:spcBef>
              <a:tabLst>
                <a:tab pos="1176655" algn="l"/>
                <a:tab pos="1818005" algn="l"/>
                <a:tab pos="2265045" algn="l"/>
                <a:tab pos="3493770" algn="l"/>
              </a:tabLst>
            </a:pPr>
            <a:r>
              <a:rPr sz="2800" spc="-25">
                <a:latin typeface="Cambria Math"/>
                <a:cs typeface="Cambria Math"/>
              </a:rPr>
              <a:t>∀𝑥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25">
                <a:latin typeface="Cambria Math"/>
                <a:cs typeface="Cambria Math"/>
              </a:rPr>
              <a:t>Cat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50">
                <a:latin typeface="Cambria Math"/>
                <a:cs typeface="Cambria Math"/>
              </a:rPr>
              <a:t>𝑥</a:t>
            </a:r>
            <a:r>
              <a:rPr sz="2800">
                <a:latin typeface="Cambria Math"/>
                <a:cs typeface="Cambria Math"/>
              </a:rPr>
              <a:t>	→</a:t>
            </a:r>
            <a:r>
              <a:rPr sz="2800" spc="130">
                <a:latin typeface="Cambria Math"/>
                <a:cs typeface="Cambria Math"/>
              </a:rPr>
              <a:t> </a:t>
            </a:r>
            <a:r>
              <a:rPr sz="2800" spc="-20">
                <a:latin typeface="Cambria Math"/>
                <a:cs typeface="Cambria Math"/>
              </a:rPr>
              <a:t>Blue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5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  <a:p>
            <a:pPr marL="890269" marR="655320">
              <a:lnSpc>
                <a:spcPct val="123900"/>
              </a:lnSpc>
              <a:spcBef>
                <a:spcPts val="254"/>
              </a:spcBef>
            </a:pP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80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animals</a:t>
            </a:r>
            <a:r>
              <a:rPr sz="280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sz="280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if 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cat</a:t>
            </a:r>
            <a:r>
              <a:rPr sz="280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sz="280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10">
                <a:solidFill>
                  <a:srgbClr val="4B3182"/>
                </a:solidFill>
                <a:latin typeface="Segoe UI Semilight"/>
                <a:cs typeface="Segoe UI Semilight"/>
              </a:rPr>
              <a:t> blue.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cats</a:t>
            </a:r>
            <a:r>
              <a:rPr sz="280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8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20">
                <a:solidFill>
                  <a:srgbClr val="4B3182"/>
                </a:solidFill>
                <a:latin typeface="Segoe UI Semilight"/>
                <a:cs typeface="Segoe UI Semilight"/>
              </a:rPr>
              <a:t>blue.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0751" y="5533518"/>
            <a:ext cx="266700" cy="267335"/>
          </a:xfrm>
          <a:custGeom>
            <a:avLst/>
            <a:gdLst/>
            <a:ahLst/>
            <a:cxnLst/>
            <a:rect l="l" t="t" r="r" b="b"/>
            <a:pathLst>
              <a:path w="266700" h="267335">
                <a:moveTo>
                  <a:pt x="32019" y="0"/>
                </a:moveTo>
                <a:lnTo>
                  <a:pt x="0" y="32036"/>
                </a:lnTo>
                <a:lnTo>
                  <a:pt x="101331" y="133423"/>
                </a:lnTo>
                <a:lnTo>
                  <a:pt x="0" y="234810"/>
                </a:lnTo>
                <a:lnTo>
                  <a:pt x="32019" y="266847"/>
                </a:lnTo>
                <a:lnTo>
                  <a:pt x="133350" y="165460"/>
                </a:lnTo>
                <a:lnTo>
                  <a:pt x="197388" y="165460"/>
                </a:lnTo>
                <a:lnTo>
                  <a:pt x="165369" y="133423"/>
                </a:lnTo>
                <a:lnTo>
                  <a:pt x="197388" y="101387"/>
                </a:lnTo>
                <a:lnTo>
                  <a:pt x="133350" y="101387"/>
                </a:lnTo>
                <a:lnTo>
                  <a:pt x="32019" y="0"/>
                </a:lnTo>
                <a:close/>
              </a:path>
              <a:path w="266700" h="267335">
                <a:moveTo>
                  <a:pt x="197388" y="165460"/>
                </a:moveTo>
                <a:lnTo>
                  <a:pt x="133350" y="165460"/>
                </a:lnTo>
                <a:lnTo>
                  <a:pt x="234681" y="266847"/>
                </a:lnTo>
                <a:lnTo>
                  <a:pt x="266700" y="234810"/>
                </a:lnTo>
                <a:lnTo>
                  <a:pt x="197388" y="165460"/>
                </a:lnTo>
                <a:close/>
              </a:path>
              <a:path w="266700" h="267335">
                <a:moveTo>
                  <a:pt x="234681" y="0"/>
                </a:moveTo>
                <a:lnTo>
                  <a:pt x="133350" y="101387"/>
                </a:lnTo>
                <a:lnTo>
                  <a:pt x="197388" y="101387"/>
                </a:lnTo>
                <a:lnTo>
                  <a:pt x="266700" y="32036"/>
                </a:lnTo>
                <a:lnTo>
                  <a:pt x="2346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9692" y="6110983"/>
            <a:ext cx="348615" cy="245110"/>
          </a:xfrm>
          <a:custGeom>
            <a:avLst/>
            <a:gdLst/>
            <a:ahLst/>
            <a:cxnLst/>
            <a:rect l="l" t="t" r="r" b="b"/>
            <a:pathLst>
              <a:path w="348615" h="245110">
                <a:moveTo>
                  <a:pt x="317554" y="0"/>
                </a:moveTo>
                <a:lnTo>
                  <a:pt x="124686" y="182421"/>
                </a:lnTo>
                <a:lnTo>
                  <a:pt x="32019" y="87441"/>
                </a:lnTo>
                <a:lnTo>
                  <a:pt x="0" y="117970"/>
                </a:lnTo>
                <a:lnTo>
                  <a:pt x="123179" y="244610"/>
                </a:lnTo>
                <a:lnTo>
                  <a:pt x="155575" y="214458"/>
                </a:lnTo>
                <a:lnTo>
                  <a:pt x="348067" y="31659"/>
                </a:lnTo>
                <a:lnTo>
                  <a:pt x="317554" y="0"/>
                </a:lnTo>
                <a:close/>
              </a:path>
            </a:pathLst>
          </a:custGeom>
          <a:solidFill>
            <a:srgbClr val="3D875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5" err="1"/>
              <a:t>DeMorgan’s</a:t>
            </a:r>
            <a:r>
              <a:rPr spc="325"/>
              <a:t> </a:t>
            </a:r>
            <a:r>
              <a:t>Law</a:t>
            </a:r>
            <a:r>
              <a:rPr lang="en-US"/>
              <a:t>s</a:t>
            </a:r>
            <a:r>
              <a:rPr spc="250"/>
              <a:t> </a:t>
            </a:r>
            <a:r>
              <a:rPr spc="50"/>
              <a:t>for</a:t>
            </a:r>
            <a:r>
              <a:rPr spc="260"/>
              <a:t> </a:t>
            </a:r>
            <a:r>
              <a:rPr spc="60"/>
              <a:t>Quantifiers</a:t>
            </a:r>
          </a:p>
        </p:txBody>
      </p:sp>
      <p:sp>
        <p:nvSpPr>
          <p:cNvPr id="3" name="object 3"/>
          <p:cNvSpPr/>
          <p:nvPr/>
        </p:nvSpPr>
        <p:spPr>
          <a:xfrm>
            <a:off x="5463413" y="1672082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5" h="328930">
                <a:moveTo>
                  <a:pt x="327533" y="0"/>
                </a:moveTo>
                <a:lnTo>
                  <a:pt x="322834" y="13334"/>
                </a:lnTo>
                <a:lnTo>
                  <a:pt x="341884" y="21595"/>
                </a:lnTo>
                <a:lnTo>
                  <a:pt x="358267" y="33035"/>
                </a:lnTo>
                <a:lnTo>
                  <a:pt x="383032" y="65404"/>
                </a:lnTo>
                <a:lnTo>
                  <a:pt x="397605" y="109108"/>
                </a:lnTo>
                <a:lnTo>
                  <a:pt x="402463" y="162813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1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8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5" h="328930">
                <a:moveTo>
                  <a:pt x="104901" y="0"/>
                </a:moveTo>
                <a:lnTo>
                  <a:pt x="60134" y="21066"/>
                </a:lnTo>
                <a:lnTo>
                  <a:pt x="27177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29"/>
                </a:lnTo>
                <a:lnTo>
                  <a:pt x="109092" y="315467"/>
                </a:lnTo>
                <a:lnTo>
                  <a:pt x="90356" y="307179"/>
                </a:lnTo>
                <a:lnTo>
                  <a:pt x="74167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4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72984" y="1672082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4" h="328930">
                <a:moveTo>
                  <a:pt x="327533" y="0"/>
                </a:moveTo>
                <a:lnTo>
                  <a:pt x="322834" y="13334"/>
                </a:lnTo>
                <a:lnTo>
                  <a:pt x="341884" y="21595"/>
                </a:lnTo>
                <a:lnTo>
                  <a:pt x="358267" y="33035"/>
                </a:lnTo>
                <a:lnTo>
                  <a:pt x="383032" y="65404"/>
                </a:lnTo>
                <a:lnTo>
                  <a:pt x="397605" y="109108"/>
                </a:lnTo>
                <a:lnTo>
                  <a:pt x="401195" y="134346"/>
                </a:lnTo>
                <a:lnTo>
                  <a:pt x="401248" y="134717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2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8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4" h="328930">
                <a:moveTo>
                  <a:pt x="104901" y="0"/>
                </a:moveTo>
                <a:lnTo>
                  <a:pt x="60134" y="21066"/>
                </a:lnTo>
                <a:lnTo>
                  <a:pt x="27178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8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30" y="65404"/>
                </a:lnTo>
                <a:lnTo>
                  <a:pt x="74279" y="33035"/>
                </a:lnTo>
                <a:lnTo>
                  <a:pt x="109600" y="13334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6648" y="2295398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5" h="328930">
                <a:moveTo>
                  <a:pt x="327533" y="0"/>
                </a:moveTo>
                <a:lnTo>
                  <a:pt x="322834" y="13335"/>
                </a:lnTo>
                <a:lnTo>
                  <a:pt x="341884" y="21595"/>
                </a:lnTo>
                <a:lnTo>
                  <a:pt x="358266" y="33035"/>
                </a:lnTo>
                <a:lnTo>
                  <a:pt x="383031" y="65404"/>
                </a:lnTo>
                <a:lnTo>
                  <a:pt x="397605" y="109108"/>
                </a:lnTo>
                <a:lnTo>
                  <a:pt x="402463" y="162813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1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9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5" h="328930">
                <a:moveTo>
                  <a:pt x="104901" y="0"/>
                </a:moveTo>
                <a:lnTo>
                  <a:pt x="60134" y="21066"/>
                </a:lnTo>
                <a:lnTo>
                  <a:pt x="27177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29"/>
                </a:lnTo>
                <a:lnTo>
                  <a:pt x="109092" y="315467"/>
                </a:lnTo>
                <a:lnTo>
                  <a:pt x="90356" y="307179"/>
                </a:lnTo>
                <a:lnTo>
                  <a:pt x="74167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2984" y="2295398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4" h="328930">
                <a:moveTo>
                  <a:pt x="327533" y="0"/>
                </a:moveTo>
                <a:lnTo>
                  <a:pt x="322834" y="13335"/>
                </a:lnTo>
                <a:lnTo>
                  <a:pt x="341884" y="21595"/>
                </a:lnTo>
                <a:lnTo>
                  <a:pt x="358267" y="33035"/>
                </a:lnTo>
                <a:lnTo>
                  <a:pt x="383032" y="65404"/>
                </a:lnTo>
                <a:lnTo>
                  <a:pt x="397605" y="109108"/>
                </a:lnTo>
                <a:lnTo>
                  <a:pt x="401195" y="134346"/>
                </a:lnTo>
                <a:lnTo>
                  <a:pt x="401248" y="134717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2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9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4" h="328930">
                <a:moveTo>
                  <a:pt x="104901" y="0"/>
                </a:moveTo>
                <a:lnTo>
                  <a:pt x="60134" y="21066"/>
                </a:lnTo>
                <a:lnTo>
                  <a:pt x="27178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30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21123" y="1531619"/>
            <a:ext cx="3517900" cy="1205865"/>
          </a:xfrm>
          <a:prstGeom prst="rect">
            <a:avLst/>
          </a:prstGeom>
          <a:ln w="15875">
            <a:solidFill>
              <a:srgbClr val="4B3182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400"/>
              </a:spcBef>
              <a:tabLst>
                <a:tab pos="1159510" algn="l"/>
                <a:tab pos="1604645" algn="l"/>
                <a:tab pos="3068955" algn="l"/>
              </a:tabLst>
            </a:pP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¬∀𝑥</a:t>
            </a:r>
            <a:r>
              <a:rPr sz="2800" spc="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50">
                <a:solidFill>
                  <a:srgbClr val="4B3182"/>
                </a:solidFill>
                <a:latin typeface="Cambria Math"/>
                <a:cs typeface="Cambria Math"/>
              </a:rPr>
              <a:t>P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	≡</a:t>
            </a:r>
            <a:r>
              <a:rPr sz="2800" spc="15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∃𝑥</a:t>
            </a:r>
            <a:r>
              <a:rPr sz="2800" spc="7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5">
                <a:solidFill>
                  <a:srgbClr val="4B3182"/>
                </a:solidFill>
                <a:latin typeface="Cambria Math"/>
                <a:cs typeface="Cambria Math"/>
              </a:rPr>
              <a:t>¬P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  <a:p>
            <a:pPr marL="43815">
              <a:lnSpc>
                <a:spcPct val="100000"/>
              </a:lnSpc>
              <a:spcBef>
                <a:spcPts val="1550"/>
              </a:spcBef>
              <a:tabLst>
                <a:tab pos="1142365" algn="l"/>
                <a:tab pos="1589405" algn="l"/>
                <a:tab pos="3068955" algn="l"/>
              </a:tabLst>
            </a:pP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¬∃𝑥</a:t>
            </a:r>
            <a:r>
              <a:rPr sz="2800" spc="6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50">
                <a:solidFill>
                  <a:srgbClr val="4B3182"/>
                </a:solidFill>
                <a:latin typeface="Cambria Math"/>
                <a:cs typeface="Cambria Math"/>
              </a:rPr>
              <a:t>P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	≡</a:t>
            </a:r>
            <a:r>
              <a:rPr sz="2800" spc="15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∀𝑥</a:t>
            </a:r>
            <a:r>
              <a:rPr sz="2800" spc="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5">
                <a:solidFill>
                  <a:srgbClr val="4B3182"/>
                </a:solidFill>
                <a:latin typeface="Cambria Math"/>
                <a:cs typeface="Cambria Math"/>
              </a:rPr>
              <a:t>¬P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458" y="4092600"/>
            <a:ext cx="8356600" cy="1969135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2800">
                <a:latin typeface="Segoe UI Semilight"/>
                <a:cs typeface="Segoe UI Semilight"/>
              </a:rPr>
              <a:t>I.e.</a:t>
            </a:r>
            <a:r>
              <a:rPr sz="2800" spc="-5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to</a:t>
            </a:r>
            <a:r>
              <a:rPr sz="2800" spc="-5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negate</a:t>
            </a:r>
            <a:r>
              <a:rPr sz="2800" spc="-5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an</a:t>
            </a:r>
            <a:r>
              <a:rPr sz="2800" spc="-7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expression</a:t>
            </a:r>
            <a:r>
              <a:rPr sz="2800" spc="-5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with</a:t>
            </a:r>
            <a:r>
              <a:rPr sz="2800" spc="-5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a</a:t>
            </a:r>
            <a:r>
              <a:rPr sz="2800" spc="-55">
                <a:latin typeface="Segoe UI Semilight"/>
                <a:cs typeface="Segoe UI Semilight"/>
              </a:rPr>
              <a:t> </a:t>
            </a:r>
            <a:r>
              <a:rPr sz="2800" spc="-10">
                <a:latin typeface="Segoe UI Semilight"/>
                <a:cs typeface="Segoe UI Semilight"/>
              </a:rPr>
              <a:t>quantifier: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527685" algn="l"/>
              </a:tabLst>
            </a:pPr>
            <a:r>
              <a:rPr sz="2800">
                <a:latin typeface="Segoe UI Semilight"/>
                <a:cs typeface="Segoe UI Semilight"/>
              </a:rPr>
              <a:t>Switch</a:t>
            </a:r>
            <a:r>
              <a:rPr sz="2800" spc="-7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the</a:t>
            </a:r>
            <a:r>
              <a:rPr sz="2800" spc="-5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quantifier</a:t>
            </a:r>
            <a:r>
              <a:rPr sz="2800" spc="-5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(</a:t>
            </a:r>
            <a:r>
              <a:rPr sz="2800">
                <a:latin typeface="Cambria Math"/>
                <a:cs typeface="Cambria Math"/>
              </a:rPr>
              <a:t>∀</a:t>
            </a:r>
            <a:r>
              <a:rPr sz="2800" spc="90">
                <a:latin typeface="Cambria Math"/>
                <a:cs typeface="Cambria Math"/>
              </a:rPr>
              <a:t> </a:t>
            </a:r>
            <a:r>
              <a:rPr sz="2800">
                <a:latin typeface="Segoe UI Semilight"/>
                <a:cs typeface="Segoe UI Semilight"/>
              </a:rPr>
              <a:t>becomes</a:t>
            </a:r>
            <a:r>
              <a:rPr sz="2800" spc="-6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∃</a:t>
            </a:r>
            <a:r>
              <a:rPr sz="2800">
                <a:latin typeface="Segoe UI Semilight"/>
                <a:cs typeface="Segoe UI Semilight"/>
              </a:rPr>
              <a:t>,</a:t>
            </a:r>
            <a:r>
              <a:rPr sz="2800" spc="-5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and</a:t>
            </a:r>
            <a:r>
              <a:rPr sz="2800" spc="-6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vice</a:t>
            </a:r>
            <a:r>
              <a:rPr sz="2800" spc="-70">
                <a:latin typeface="Segoe UI Semilight"/>
                <a:cs typeface="Segoe UI Semilight"/>
              </a:rPr>
              <a:t> </a:t>
            </a:r>
            <a:r>
              <a:rPr sz="2800" spc="-10">
                <a:latin typeface="Segoe UI Semilight"/>
                <a:cs typeface="Segoe UI Semilight"/>
              </a:rPr>
              <a:t>versa).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527685" algn="l"/>
              </a:tabLst>
            </a:pPr>
            <a:r>
              <a:rPr sz="2800">
                <a:latin typeface="Segoe UI Semilight"/>
                <a:cs typeface="Segoe UI Semilight"/>
              </a:rPr>
              <a:t>Negate</a:t>
            </a:r>
            <a:r>
              <a:rPr sz="2800" spc="-9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the</a:t>
            </a:r>
            <a:r>
              <a:rPr sz="2800" spc="-9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expression</a:t>
            </a:r>
            <a:r>
              <a:rPr sz="2800" spc="-110">
                <a:latin typeface="Segoe UI Semilight"/>
                <a:cs typeface="Segoe UI Semilight"/>
              </a:rPr>
              <a:t> </a:t>
            </a:r>
            <a:r>
              <a:rPr sz="2800" spc="-10">
                <a:latin typeface="Segoe UI Semilight"/>
                <a:cs typeface="Segoe UI Semilight"/>
              </a:rPr>
              <a:t>inside.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/>
              <a:t>Proving</a:t>
            </a:r>
            <a:r>
              <a:rPr spc="235"/>
              <a:t> </a:t>
            </a:r>
            <a:r>
              <a:rPr spc="65"/>
              <a:t>Predicate</a:t>
            </a:r>
            <a:r>
              <a:rPr spc="240"/>
              <a:t> </a:t>
            </a:r>
            <a:r>
              <a:rPr spc="55"/>
              <a:t>Logic</a:t>
            </a:r>
            <a:r>
              <a:rPr spc="235"/>
              <a:t> </a:t>
            </a:r>
            <a:r>
              <a:rPr spc="55"/>
              <a:t>Equivalence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1F1FBE-1B79-BBF7-6BCF-2E5796FEDF87}"/>
                  </a:ext>
                </a:extLst>
              </p:cNvPr>
              <p:cNvSpPr txBox="1"/>
              <p:nvPr/>
            </p:nvSpPr>
            <p:spPr>
              <a:xfrm>
                <a:off x="376992" y="1742269"/>
                <a:ext cx="51162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1F1FBE-1B79-BBF7-6BCF-2E5796FED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2" y="1742269"/>
                <a:ext cx="5116272" cy="369332"/>
              </a:xfrm>
              <a:prstGeom prst="rect">
                <a:avLst/>
              </a:prstGeom>
              <a:blipFill>
                <a:blip r:embed="rId2"/>
                <a:stretch>
                  <a:fillRect r="-154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28F08E-3ADA-6D80-A4BE-A7C13DD5909C}"/>
                  </a:ext>
                </a:extLst>
              </p:cNvPr>
              <p:cNvSpPr txBox="1"/>
              <p:nvPr/>
            </p:nvSpPr>
            <p:spPr>
              <a:xfrm>
                <a:off x="0" y="2292089"/>
                <a:ext cx="72649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¬∃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28F08E-3ADA-6D80-A4BE-A7C13DD59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2089"/>
                <a:ext cx="7264980" cy="369332"/>
              </a:xfrm>
              <a:prstGeom prst="rect">
                <a:avLst/>
              </a:prstGeom>
              <a:blipFill>
                <a:blip r:embed="rId3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8623A6-EAC8-6349-FC9C-A18F3EE53AF7}"/>
                  </a:ext>
                </a:extLst>
              </p:cNvPr>
              <p:cNvSpPr txBox="1"/>
              <p:nvPr/>
            </p:nvSpPr>
            <p:spPr>
              <a:xfrm>
                <a:off x="-179089" y="2819849"/>
                <a:ext cx="76231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¬(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8623A6-EAC8-6349-FC9C-A18F3EE53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89" y="2819849"/>
                <a:ext cx="7623157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285CA2-A2DB-6D49-90E7-32BA97A7492C}"/>
                  </a:ext>
                </a:extLst>
              </p:cNvPr>
              <p:cNvSpPr txBox="1"/>
              <p:nvPr/>
            </p:nvSpPr>
            <p:spPr>
              <a:xfrm>
                <a:off x="867852" y="3333236"/>
                <a:ext cx="703074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∨¬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/>
                  <a:t>)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285CA2-A2DB-6D49-90E7-32BA97A7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52" y="3333236"/>
                <a:ext cx="7030740" cy="509178"/>
              </a:xfrm>
              <a:prstGeom prst="rect">
                <a:avLst/>
              </a:prstGeom>
              <a:blipFill>
                <a:blip r:embed="rId5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6BDE08-3193-413F-93A2-A018E05F4A4E}"/>
                  </a:ext>
                </a:extLst>
              </p:cNvPr>
              <p:cNvSpPr txBox="1"/>
              <p:nvPr/>
            </p:nvSpPr>
            <p:spPr>
              <a:xfrm>
                <a:off x="867852" y="3842414"/>
                <a:ext cx="715818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/>
                  <a:t>)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6BDE08-3193-413F-93A2-A018E05F4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52" y="3842414"/>
                <a:ext cx="7158181" cy="509178"/>
              </a:xfrm>
              <a:prstGeom prst="rect">
                <a:avLst/>
              </a:prstGeom>
              <a:blipFill>
                <a:blip r:embed="rId6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F0079F-5095-C31E-84CC-C68AB262CDF4}"/>
                  </a:ext>
                </a:extLst>
              </p:cNvPr>
              <p:cNvSpPr txBox="1"/>
              <p:nvPr/>
            </p:nvSpPr>
            <p:spPr>
              <a:xfrm>
                <a:off x="867852" y="4432505"/>
                <a:ext cx="68254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/>
                  <a:t>)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F0079F-5095-C31E-84CC-C68AB262C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52" y="4432505"/>
                <a:ext cx="6825423" cy="509178"/>
              </a:xfrm>
              <a:prstGeom prst="rect">
                <a:avLst/>
              </a:prstGeom>
              <a:blipFill>
                <a:blip r:embed="rId7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22BE3C2-29CA-FD4D-89B2-FCF314292AF5}"/>
              </a:ext>
            </a:extLst>
          </p:cNvPr>
          <p:cNvSpPr txBox="1"/>
          <p:nvPr/>
        </p:nvSpPr>
        <p:spPr>
          <a:xfrm>
            <a:off x="7849459" y="2245092"/>
            <a:ext cx="349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lang="en-US" spc="-1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pc="-6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lang="en-US" spc="-5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pc="-10">
                <a:solidFill>
                  <a:srgbClr val="4B3182"/>
                </a:solidFill>
                <a:latin typeface="Segoe UI Semilight"/>
                <a:cs typeface="Segoe UI Semilight"/>
              </a:rPr>
              <a:t>Quantifiers</a:t>
            </a:r>
            <a:endParaRPr lang="en-US">
              <a:latin typeface="Segoe UI Semilight"/>
              <a:cs typeface="Segoe UI Semi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DC6D8A-CB75-1A32-9A10-A33480E195CA}"/>
              </a:ext>
            </a:extLst>
          </p:cNvPr>
          <p:cNvSpPr txBox="1"/>
          <p:nvPr/>
        </p:nvSpPr>
        <p:spPr>
          <a:xfrm>
            <a:off x="7849459" y="3356706"/>
            <a:ext cx="2104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z="1800" spc="-1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spc="-25">
                <a:solidFill>
                  <a:srgbClr val="4B3182"/>
                </a:solidFill>
                <a:latin typeface="Segoe UI Semilight"/>
                <a:cs typeface="Segoe UI Semilight"/>
              </a:rPr>
              <a:t>Law </a:t>
            </a:r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57EF9B-0C09-8241-1909-FBEAA7F0FFFC}"/>
              </a:ext>
            </a:extLst>
          </p:cNvPr>
          <p:cNvSpPr txBox="1"/>
          <p:nvPr/>
        </p:nvSpPr>
        <p:spPr>
          <a:xfrm>
            <a:off x="7849459" y="3685427"/>
            <a:ext cx="3611880" cy="65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967864">
              <a:lnSpc>
                <a:spcPts val="5280"/>
              </a:lnSpc>
              <a:spcBef>
                <a:spcPts val="120"/>
              </a:spcBef>
            </a:pPr>
            <a:r>
              <a:rPr lang="en-US" sz="180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lang="en-US" sz="1800" spc="-8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1800" spc="-7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spc="-50">
                <a:solidFill>
                  <a:srgbClr val="4B3182"/>
                </a:solidFill>
                <a:latin typeface="Cambria Math"/>
                <a:cs typeface="Cambria Math"/>
              </a:rPr>
              <a:t>≠</a:t>
            </a:r>
            <a:endParaRPr lang="en-US" sz="1800">
              <a:latin typeface="Cambria Math"/>
              <a:cs typeface="Cambria Math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2DBA48-5584-9A73-53CF-9D0FDEC39643}"/>
              </a:ext>
            </a:extLst>
          </p:cNvPr>
          <p:cNvSpPr txBox="1"/>
          <p:nvPr/>
        </p:nvSpPr>
        <p:spPr>
          <a:xfrm>
            <a:off x="7849459" y="4572351"/>
            <a:ext cx="213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en-US" sz="180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lang="en-US" sz="18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180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spc="-10">
                <a:solidFill>
                  <a:srgbClr val="4B3182"/>
                </a:solidFill>
                <a:latin typeface="Segoe UI Semilight"/>
                <a:cs typeface="Segoe UI Semilight"/>
              </a:rPr>
              <a:t>Implication</a:t>
            </a:r>
            <a:endParaRPr lang="en-US" sz="1800">
              <a:latin typeface="Segoe UI Semilight"/>
              <a:cs typeface="Segoe UI Semiligh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EF5B79-81FB-D90A-B8C3-9D8A57F0730A}"/>
              </a:ext>
            </a:extLst>
          </p:cNvPr>
          <p:cNvSpPr txBox="1"/>
          <p:nvPr/>
        </p:nvSpPr>
        <p:spPr>
          <a:xfrm>
            <a:off x="7849459" y="2819849"/>
            <a:ext cx="349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lang="en-US" spc="-1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pc="-6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lang="en-US" spc="-5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pc="-10">
                <a:solidFill>
                  <a:srgbClr val="4B3182"/>
                </a:solidFill>
                <a:latin typeface="Segoe UI Semilight"/>
                <a:cs typeface="Segoe UI Semilight"/>
              </a:rPr>
              <a:t>Quantifiers</a:t>
            </a:r>
            <a:endParaRPr lang="en-US">
              <a:latin typeface="Segoe UI Semilight"/>
              <a:cs typeface="Segoe UI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0" grpId="0"/>
      <p:bldP spid="33" grpId="0"/>
      <p:bldP spid="35" grpId="0"/>
      <p:bldP spid="37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9152-0B94-BA51-F6BA-E29A3E48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498C3-E106-54AA-0024-DBCFB21A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60469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36736"/>
            <a:ext cx="11187259" cy="667747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/>
              <a:t>Proving</a:t>
            </a:r>
            <a:r>
              <a:rPr spc="235"/>
              <a:t> </a:t>
            </a:r>
            <a:r>
              <a:rPr spc="65"/>
              <a:t>Predicate</a:t>
            </a:r>
            <a:r>
              <a:rPr spc="240"/>
              <a:t> </a:t>
            </a:r>
            <a:r>
              <a:rPr spc="55"/>
              <a:t>Logic</a:t>
            </a:r>
            <a:r>
              <a:rPr spc="235"/>
              <a:t> </a:t>
            </a:r>
            <a:r>
              <a:rPr spc="55"/>
              <a:t>Equivalence</a:t>
            </a:r>
            <a:r>
              <a:rPr lang="en-US" spc="55"/>
              <a:t> Practice</a:t>
            </a:r>
            <a:endParaRPr spc="55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3E205-3077-C1F0-80CB-3B0FC11F5B3D}"/>
                  </a:ext>
                </a:extLst>
              </p:cNvPr>
              <p:cNvSpPr txBox="1"/>
              <p:nvPr/>
            </p:nvSpPr>
            <p:spPr>
              <a:xfrm>
                <a:off x="693681" y="1604504"/>
                <a:ext cx="11068817" cy="855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¬∀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is equivalent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∧¬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. </a:t>
                </a:r>
              </a:p>
              <a:p>
                <a:r>
                  <a:rPr lang="en-US"/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3E205-3077-C1F0-80CB-3B0FC11F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1" y="1604504"/>
                <a:ext cx="11068817" cy="855683"/>
              </a:xfrm>
              <a:prstGeom prst="rect">
                <a:avLst/>
              </a:prstGeom>
              <a:blipFill>
                <a:blip r:embed="rId2"/>
                <a:stretch>
                  <a:fillRect l="-1156" t="-4965" r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39CE8-6B2C-3657-924A-8F173082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BD91A5D-5DAC-ED40-69B1-216A36BB70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/>
              <a:t>Proving</a:t>
            </a:r>
            <a:r>
              <a:rPr spc="235"/>
              <a:t> </a:t>
            </a:r>
            <a:r>
              <a:rPr spc="65"/>
              <a:t>Predicate</a:t>
            </a:r>
            <a:r>
              <a:rPr spc="240"/>
              <a:t> </a:t>
            </a:r>
            <a:r>
              <a:rPr spc="55"/>
              <a:t>Logic</a:t>
            </a:r>
            <a:r>
              <a:rPr spc="235"/>
              <a:t> </a:t>
            </a:r>
            <a:r>
              <a:rPr spc="55"/>
              <a:t>Equivalence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5A34A1-5139-5A51-F3A6-34F61F7371F8}"/>
                  </a:ext>
                </a:extLst>
              </p:cNvPr>
              <p:cNvSpPr txBox="1"/>
              <p:nvPr/>
            </p:nvSpPr>
            <p:spPr>
              <a:xfrm>
                <a:off x="0" y="1853545"/>
                <a:ext cx="544933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5A34A1-5139-5A51-F3A6-34F61F737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3545"/>
                <a:ext cx="5449330" cy="369332"/>
              </a:xfrm>
              <a:prstGeom prst="rect">
                <a:avLst/>
              </a:prstGeom>
              <a:blipFill>
                <a:blip r:embed="rId2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4E0745-8ADC-F89A-E7B2-5DCAC14C5FFF}"/>
                  </a:ext>
                </a:extLst>
              </p:cNvPr>
              <p:cNvSpPr txBox="1"/>
              <p:nvPr/>
            </p:nvSpPr>
            <p:spPr>
              <a:xfrm>
                <a:off x="575239" y="2393733"/>
                <a:ext cx="47861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≡¬∀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(¬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4E0745-8ADC-F89A-E7B2-5DCAC14C5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93733"/>
                <a:ext cx="4786140" cy="369332"/>
              </a:xfrm>
              <a:prstGeom prst="rect">
                <a:avLst/>
              </a:prstGeom>
              <a:blipFill>
                <a:blip r:embed="rId3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3310B9-C115-BF19-1B8C-0ABFDEBC4239}"/>
                  </a:ext>
                </a:extLst>
              </p:cNvPr>
              <p:cNvSpPr txBox="1"/>
              <p:nvPr/>
            </p:nvSpPr>
            <p:spPr>
              <a:xfrm>
                <a:off x="475071" y="2933921"/>
                <a:ext cx="49864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¬(¬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3310B9-C115-BF19-1B8C-0ABFDEBC4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1" y="2933921"/>
                <a:ext cx="4986475" cy="369332"/>
              </a:xfrm>
              <a:prstGeom prst="rect">
                <a:avLst/>
              </a:prstGeom>
              <a:blipFill>
                <a:blip r:embed="rId4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C0FDE1-0CD0-1839-21EE-E55AC3E08E38}"/>
                  </a:ext>
                </a:extLst>
              </p:cNvPr>
              <p:cNvSpPr txBox="1"/>
              <p:nvPr/>
            </p:nvSpPr>
            <p:spPr>
              <a:xfrm>
                <a:off x="816180" y="3435178"/>
                <a:ext cx="45096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(¬¬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∧¬∃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C0FDE1-0CD0-1839-21EE-E55AC3E08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80" y="3435178"/>
                <a:ext cx="4509663" cy="369332"/>
              </a:xfrm>
              <a:prstGeom prst="rect">
                <a:avLst/>
              </a:prstGeom>
              <a:blipFill>
                <a:blip r:embed="rId5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4C8C78-2E24-289D-51C4-410D4E649612}"/>
                  </a:ext>
                </a:extLst>
              </p:cNvPr>
              <p:cNvSpPr txBox="1"/>
              <p:nvPr/>
            </p:nvSpPr>
            <p:spPr>
              <a:xfrm>
                <a:off x="575239" y="4014297"/>
                <a:ext cx="45096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∧¬∃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4C8C78-2E24-289D-51C4-410D4E649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014297"/>
                <a:ext cx="4509662" cy="369332"/>
              </a:xfrm>
              <a:prstGeom prst="rect">
                <a:avLst/>
              </a:prstGeom>
              <a:blipFill>
                <a:blip r:embed="rId6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BCB2AC-E3E9-4B5B-0780-3CED3F94CF55}"/>
                  </a:ext>
                </a:extLst>
              </p:cNvPr>
              <p:cNvSpPr txBox="1"/>
              <p:nvPr/>
            </p:nvSpPr>
            <p:spPr>
              <a:xfrm>
                <a:off x="970874" y="4554485"/>
                <a:ext cx="37183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BCB2AC-E3E9-4B5B-0780-3CED3F94C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74" y="4554485"/>
                <a:ext cx="3718391" cy="369332"/>
              </a:xfrm>
              <a:prstGeom prst="rect">
                <a:avLst/>
              </a:prstGeom>
              <a:blipFill>
                <a:blip r:embed="rId7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EC93FC-4B44-4E6E-631E-8829DEA75FD1}"/>
                  </a:ext>
                </a:extLst>
              </p:cNvPr>
              <p:cNvSpPr txBox="1"/>
              <p:nvPr/>
            </p:nvSpPr>
            <p:spPr>
              <a:xfrm>
                <a:off x="921585" y="5094673"/>
                <a:ext cx="38169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EC93FC-4B44-4E6E-631E-8829DEA75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85" y="5094673"/>
                <a:ext cx="3816968" cy="369332"/>
              </a:xfrm>
              <a:prstGeom prst="rect">
                <a:avLst/>
              </a:prstGeom>
              <a:blipFill>
                <a:blip r:embed="rId8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35764FE-B6DF-6EF6-2186-C068C1965852}"/>
              </a:ext>
            </a:extLst>
          </p:cNvPr>
          <p:cNvSpPr txBox="1"/>
          <p:nvPr/>
        </p:nvSpPr>
        <p:spPr>
          <a:xfrm>
            <a:off x="6998042" y="2162900"/>
            <a:ext cx="266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spc="-10">
                <a:solidFill>
                  <a:srgbClr val="4B3182"/>
                </a:solidFill>
                <a:latin typeface="Segoe UI Semilight"/>
                <a:cs typeface="Segoe UI Semilight"/>
              </a:rPr>
              <a:t>Implication</a:t>
            </a:r>
            <a:endParaRPr lang="en-US" sz="2400">
              <a:latin typeface="Segoe UI Semilight"/>
              <a:cs typeface="Segoe UI Semilight"/>
            </a:endParaRPr>
          </a:p>
          <a:p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2D8992-E4FC-6A2D-97C1-2ABEAC488F6A}"/>
              </a:ext>
            </a:extLst>
          </p:cNvPr>
          <p:cNvSpPr txBox="1"/>
          <p:nvPr/>
        </p:nvSpPr>
        <p:spPr>
          <a:xfrm>
            <a:off x="6998042" y="2763065"/>
            <a:ext cx="482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 Law for Quantifiers</a:t>
            </a:r>
            <a:endParaRPr lang="en-US" sz="2400">
              <a:latin typeface="Segoe UI Semilight"/>
              <a:cs typeface="Segoe UI Semilight"/>
            </a:endParaRPr>
          </a:p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701CF8-9B75-8928-3AC2-7FFCA0BCE339}"/>
              </a:ext>
            </a:extLst>
          </p:cNvPr>
          <p:cNvSpPr txBox="1"/>
          <p:nvPr/>
        </p:nvSpPr>
        <p:spPr>
          <a:xfrm>
            <a:off x="6998042" y="3450985"/>
            <a:ext cx="266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 Law</a:t>
            </a:r>
            <a:endParaRPr lang="en-US" sz="2400">
              <a:latin typeface="Segoe UI Semilight"/>
              <a:cs typeface="Segoe UI Semilight"/>
            </a:endParaRPr>
          </a:p>
          <a:p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19D803-8B38-185F-275A-FACE6A3285E0}"/>
              </a:ext>
            </a:extLst>
          </p:cNvPr>
          <p:cNvSpPr txBox="1"/>
          <p:nvPr/>
        </p:nvSpPr>
        <p:spPr>
          <a:xfrm>
            <a:off x="6998042" y="4063520"/>
            <a:ext cx="266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Double Negation</a:t>
            </a:r>
            <a:endParaRPr lang="en-US" sz="2400">
              <a:latin typeface="Segoe UI Semilight"/>
              <a:cs typeface="Segoe UI Semilight"/>
            </a:endParaRPr>
          </a:p>
          <a:p>
            <a:endParaRPr lang="en-US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21BEA7-91FC-07CA-AA91-30776ABA2473}"/>
              </a:ext>
            </a:extLst>
          </p:cNvPr>
          <p:cNvSpPr txBox="1"/>
          <p:nvPr/>
        </p:nvSpPr>
        <p:spPr>
          <a:xfrm>
            <a:off x="6998042" y="4633008"/>
            <a:ext cx="482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 Law for Quantifiers</a:t>
            </a:r>
            <a:endParaRPr lang="en-US" sz="2400">
              <a:latin typeface="Segoe UI Semilight"/>
              <a:cs typeface="Segoe UI Semilight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746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Theorems and Proofs</a:t>
            </a:r>
          </a:p>
        </p:txBody>
      </p:sp>
    </p:spTree>
    <p:extLst>
      <p:ext uri="{BB962C8B-B14F-4D97-AF65-F5344CB8AC3E}">
        <p14:creationId xmlns:p14="http://schemas.microsoft.com/office/powerpoint/2010/main" val="133933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Theorems and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4407540"/>
            <a:ext cx="11187258" cy="2088793"/>
          </a:xfrm>
        </p:spPr>
        <p:txBody>
          <a:bodyPr>
            <a:norm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/>
              <a:t>You’ll also see 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/>
              <a:t>“</a:t>
            </a:r>
            <a:r>
              <a:rPr lang="en-US" sz="2800">
                <a:highlight>
                  <a:srgbClr val="CCCCFF"/>
                </a:highlight>
              </a:rPr>
              <a:t>claim</a:t>
            </a:r>
            <a:r>
              <a:rPr lang="en-US" sz="2800"/>
              <a:t>” (the statement we’re about to prove)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/>
              <a:t>“</a:t>
            </a:r>
            <a:r>
              <a:rPr lang="en-US" sz="2800">
                <a:highlight>
                  <a:srgbClr val="CCCCFF"/>
                </a:highlight>
              </a:rPr>
              <a:t>lemma</a:t>
            </a:r>
            <a:r>
              <a:rPr lang="en-US" sz="2800"/>
              <a:t>” (small theorem, used to prove a bigger theorem)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/>
              <a:t>“</a:t>
            </a:r>
            <a:r>
              <a:rPr lang="en-US" sz="2800">
                <a:highlight>
                  <a:srgbClr val="CCCCFF"/>
                </a:highlight>
              </a:rPr>
              <a:t>corollary</a:t>
            </a:r>
            <a:r>
              <a:rPr lang="en-US" sz="2800"/>
              <a:t>” (small theorem, proven using a bigger theorem)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0ED527-63BB-4D35-9F4C-D636D046B6E7}"/>
              </a:ext>
            </a:extLst>
          </p:cNvPr>
          <p:cNvSpPr/>
          <p:nvPr/>
        </p:nvSpPr>
        <p:spPr>
          <a:xfrm>
            <a:off x="659358" y="1505291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Theorem</a:t>
            </a:r>
            <a:r>
              <a:rPr lang="en-US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: A statement that has been proven to be true.</a:t>
            </a:r>
            <a:endParaRPr lang="en-US" sz="2800" b="1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4B16E-50D5-4545-9A45-299B3127D3EA}"/>
              </a:ext>
            </a:extLst>
          </p:cNvPr>
          <p:cNvSpPr/>
          <p:nvPr/>
        </p:nvSpPr>
        <p:spPr>
          <a:xfrm>
            <a:off x="659358" y="3060712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Proof: A valid argument that establishes a statement to be true.</a:t>
            </a:r>
            <a:endParaRPr lang="en-US" sz="2800" b="1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6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Theorems and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spcBef>
                    <a:spcPts val="1200"/>
                  </a:spcBef>
                  <a:buClrTx/>
                </a:pPr>
                <a:r>
                  <a:rPr lang="en-US" sz="2800"/>
                  <a:t>Examples of theorems include…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Given a right triangle with side lengths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/>
                  <a:t> and hypotenuse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sz="280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/>
                  <a:t> 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There are infinitely many prime numbers.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There exists a problem that cannot be solved by a program.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need a basic starting point to be able to prove things.</a:t>
            </a:r>
          </a:p>
          <a:p>
            <a:r>
              <a:rPr lang="en-US"/>
              <a:t>Objects to work with.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Some </a:t>
            </a:r>
            <a:r>
              <a:rPr lang="en-US" b="1"/>
              <a:t>definitions</a:t>
            </a:r>
            <a:r>
              <a:rPr lang="en-US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211" r="-1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60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197996" cy="40754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>
                <a:latin typeface="Segoe UI Semilight"/>
                <a:cs typeface="Segoe UI Semilight"/>
              </a:rPr>
              <a:t>HW</a:t>
            </a:r>
            <a:r>
              <a:rPr lang="en-US" sz="2800" spc="-25">
                <a:latin typeface="Segoe UI Semilight"/>
                <a:cs typeface="Segoe UI Semilight"/>
              </a:rPr>
              <a:t>2 is out!</a:t>
            </a:r>
            <a:endParaRPr sz="28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>
                <a:latin typeface="Segoe UI Semilight"/>
                <a:cs typeface="Segoe UI Semilight"/>
              </a:rPr>
              <a:t>Due</a:t>
            </a:r>
            <a:r>
              <a:rPr lang="en-US" sz="2800">
                <a:latin typeface="Segoe UI Semilight"/>
                <a:cs typeface="Segoe UI Semilight"/>
              </a:rPr>
              <a:t> Wednesday </a:t>
            </a:r>
            <a:r>
              <a:rPr lang="en-US" sz="2800" spc="-60">
                <a:latin typeface="Segoe UI Semilight"/>
                <a:cs typeface="Segoe UI Semilight"/>
              </a:rPr>
              <a:t>@ 11:59 pm</a:t>
            </a: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800">
                <a:latin typeface="Segoe UI Semilight"/>
                <a:cs typeface="Segoe UI Semilight"/>
              </a:rPr>
              <a:t>Come by OH for extra support!</a:t>
            </a:r>
          </a:p>
          <a:p>
            <a:pPr marL="478790" lvl="1">
              <a:lnSpc>
                <a:spcPct val="100000"/>
              </a:lnSpc>
              <a:spcBef>
                <a:spcPts val="600"/>
              </a:spcBef>
              <a:tabLst>
                <a:tab pos="935990" algn="l"/>
              </a:tabLst>
            </a:pPr>
            <a:endParaRPr lang="en-US" sz="2800">
              <a:latin typeface="Segoe UI Semilight"/>
              <a:cs typeface="Segoe UI Semilight"/>
            </a:endParaRPr>
          </a:p>
          <a:p>
            <a:pPr marL="47879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35990" algn="l"/>
              </a:tabLst>
            </a:pPr>
            <a:r>
              <a:rPr lang="en-US" sz="2800">
                <a:latin typeface="Segoe UI Semilight"/>
                <a:cs typeface="Segoe UI Semilight"/>
              </a:rPr>
              <a:t>HW1 feedback will be released shortly</a:t>
            </a: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800">
                <a:latin typeface="Segoe UI Semilight"/>
                <a:cs typeface="Segoe UI Semilight"/>
              </a:rPr>
              <a:t>Please read </a:t>
            </a:r>
            <a:r>
              <a:rPr lang="en-US" sz="2800" i="1">
                <a:latin typeface="Segoe UI Semilight"/>
                <a:cs typeface="Segoe UI Semilight"/>
              </a:rPr>
              <a:t>all</a:t>
            </a:r>
            <a:r>
              <a:rPr lang="en-US" sz="2800">
                <a:latin typeface="Segoe UI Semilight"/>
                <a:cs typeface="Segoe UI Semilight"/>
              </a:rPr>
              <a:t> feedback that’s left on your assignment</a:t>
            </a: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800">
                <a:latin typeface="Segoe UI Semilight"/>
                <a:cs typeface="Segoe UI Semilight"/>
              </a:rPr>
              <a:t>Regrade requests will be open for one week</a:t>
            </a: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800">
                <a:latin typeface="Segoe UI Semilight"/>
                <a:cs typeface="Segoe UI Semilight"/>
              </a:rPr>
              <a:t>More info on how to resubmit your work on Wednesday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word on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Definitions are fundamental. Our goal is to communicate precisely. </a:t>
                </a:r>
              </a:p>
              <a:p>
                <a:r>
                  <a:rPr lang="en-US"/>
                  <a:t>When you come across an edge case, a definition is the way to solve it.</a:t>
                </a:r>
              </a:p>
              <a:p>
                <a:pPr lvl="1"/>
                <a:r>
                  <a:rPr lang="en-US"/>
                  <a:t>Is -4 even?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(take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), so yes it is!</a:t>
                </a:r>
              </a:p>
              <a:p>
                <a:pPr lvl="1"/>
                <a:r>
                  <a:rPr lang="en-US"/>
                  <a:t>We go to the definition. Not your gut feeling about what feels right.</a:t>
                </a:r>
              </a:p>
              <a:p>
                <a:r>
                  <a:rPr lang="en-US"/>
                  <a:t>How do we know something is true? Usually we verify the definition!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464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word on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How do we know something is true? Usually we verify the definition!</a:t>
                </a:r>
              </a:p>
              <a:p>
                <a:r>
                  <a:rPr lang="en-US"/>
                  <a:t>In other resources (textbooks, Wikipedia, etc.)</a:t>
                </a:r>
              </a:p>
              <a:p>
                <a:r>
                  <a:rPr lang="en-US"/>
                  <a:t>You will see things that look like this:</a:t>
                </a:r>
              </a:p>
              <a:p>
                <a:r>
                  <a:rPr lang="en-US" b="1"/>
                  <a:t>Definition</a:t>
                </a:r>
                <a:r>
                  <a:rPr lang="en-US"/>
                  <a:t>: An integer, x, is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Notice it says “if” not “if and only if.”</a:t>
                </a:r>
              </a:p>
              <a:p>
                <a:r>
                  <a:rPr lang="en-US"/>
                  <a:t>A definition is </a:t>
                </a:r>
                <a:r>
                  <a:rPr lang="en-US" b="1"/>
                  <a:t>always</a:t>
                </a:r>
                <a:r>
                  <a:rPr lang="en-US"/>
                  <a:t> an if and only if. The word “definition” has the “only if” direction in it.</a:t>
                </a:r>
              </a:p>
              <a:p>
                <a:r>
                  <a:rPr lang="en-US"/>
                  <a:t>I really wish people didn’t do this. I wish they explicitly said “if and only if” but some people insist that “definition” implies the “only if” direction. Otherwise it’s a “sufficient condition” not a “definition”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  <a:blipFill>
                <a:blip r:embed="rId2"/>
                <a:stretch>
                  <a:fillRect l="-708" t="-195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223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Strategy: Direct Proof</a:t>
            </a:r>
          </a:p>
        </p:txBody>
      </p:sp>
    </p:spTree>
    <p:extLst>
      <p:ext uri="{BB962C8B-B14F-4D97-AF65-F5344CB8AC3E}">
        <p14:creationId xmlns:p14="http://schemas.microsoft.com/office/powerpoint/2010/main" val="1725962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/>
                  <a:t>Direct proof is one strategy for proving statements of the form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623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>
                    <a:solidFill>
                      <a:schemeClr val="tx1"/>
                    </a:solidFill>
                  </a:rPr>
                  <a:t>Prove</a:t>
                </a:r>
                <a:r>
                  <a:rPr lang="en-US" sz="2800">
                    <a:solidFill>
                      <a:schemeClr val="tx1"/>
                    </a:solidFill>
                  </a:rPr>
                  <a:t>: “For all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chemeClr val="tx1"/>
                    </a:solidFill>
                  </a:rPr>
                  <a:t> is even.”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/>
                  <a:t>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/>
                  <a:t>How would we prove this claim?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/>
                  <a:t>We’ll see how to prove it formally in a minute; for now, just try to convince each other this statement is true.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D5F3FD-B5CF-F2F1-3291-0A56BD5A201A}"/>
                  </a:ext>
                </a:extLst>
              </p:cNvPr>
              <p:cNvSpPr txBox="1"/>
              <p:nvPr/>
            </p:nvSpPr>
            <p:spPr>
              <a:xfrm>
                <a:off x="4664675" y="2998113"/>
                <a:ext cx="436811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pc="-20" dirty="0" smtClean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∀</m:t>
                      </m:r>
                      <m:r>
                        <a:rPr lang="en-US" sz="2800" b="0" i="1" spc="-20" dirty="0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𝑥</m:t>
                      </m:r>
                      <m:r>
                        <a:rPr lang="en-US" sz="2800" b="0" i="1" spc="-20" dirty="0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800" b="0" i="0" spc="-20" dirty="0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Even</m:t>
                      </m:r>
                      <m:r>
                        <m:rPr>
                          <m:nor/>
                        </m:rPr>
                        <a:rPr lang="en-US" sz="2800" b="0" i="0" spc="-20" dirty="0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i="0" spc="-20" dirty="0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0" spc="-20" dirty="0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) </m:t>
                      </m:r>
                      <m:r>
                        <a:rPr lang="en-US" sz="2800" b="0" i="1" spc="-20" dirty="0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800" b="0" i="0" spc="-20" dirty="0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Even</m:t>
                      </m:r>
                      <m:r>
                        <m:rPr>
                          <m:nor/>
                        </m:rPr>
                        <a:rPr lang="en-US" sz="2800" b="0" i="0" spc="-20" dirty="0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pc="-20" dirty="0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pc="-20" dirty="0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pc="-20" dirty="0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b="0" i="0" spc="-20" dirty="0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)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D5F3FD-B5CF-F2F1-3291-0A56BD5A2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75" y="2998113"/>
                <a:ext cx="43681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</a:rPr>
                  <a:t>Prove</a:t>
                </a:r>
                <a:r>
                  <a:rPr lang="en-US" sz="2400">
                    <a:solidFill>
                      <a:schemeClr val="tx1"/>
                    </a:solidFill>
                  </a:rPr>
                  <a:t>:</a:t>
                </a:r>
                <a:r>
                  <a:rPr lang="en-US" sz="2400" b="1">
                    <a:solidFill>
                      <a:schemeClr val="tx1"/>
                    </a:solidFill>
                  </a:rPr>
                  <a:t> “</a:t>
                </a:r>
                <a:r>
                  <a:rPr lang="en-US" sz="240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1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AFC6-50BC-4890-B840-0600A5E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Arbitrary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An “arbitrary” variable is one that </a:t>
                </a:r>
              </a:p>
              <a:p>
                <a:pPr lvl="1"/>
                <a:r>
                  <a:rPr lang="en-US"/>
                  <a:t>is part of the domain of discourse (or some sub-domain you pick). </a:t>
                </a:r>
              </a:p>
              <a:p>
                <a:pPr lvl="1"/>
                <a:r>
                  <a:rPr lang="en-US"/>
                  <a:t>You know </a:t>
                </a:r>
                <a:r>
                  <a:rPr lang="en-US" b="1"/>
                  <a:t>nothing </a:t>
                </a:r>
                <a:r>
                  <a:rPr lang="en-US"/>
                  <a:t>else about.</a:t>
                </a:r>
              </a:p>
              <a:p>
                <a:r>
                  <a:rPr lang="en-US"/>
                  <a:t>EVERY element of the domain could be plugged into that arbitrary variable. And everything else you say in the proof will follow.</a:t>
                </a:r>
              </a:p>
              <a:p>
                <a:r>
                  <a:rPr lang="en-US"/>
                  <a:t>An arbitrary variable is exactly what you need to convince us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If you want to prove a for-all you must explicitly tell us the variable is arbitrary when it is introduced. </a:t>
                </a:r>
              </a:p>
              <a:p>
                <a:pPr lvl="1"/>
                <a:r>
                  <a:rPr lang="en-US"/>
                  <a:t>Your reader doesn’t know what you’re doing otherwise.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34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</a:rPr>
                  <a:t>Prove</a:t>
                </a:r>
                <a:r>
                  <a:rPr lang="en-US" sz="2400">
                    <a:solidFill>
                      <a:schemeClr val="tx1"/>
                    </a:solidFill>
                  </a:rPr>
                  <a:t>:</a:t>
                </a:r>
                <a:r>
                  <a:rPr lang="en-US" sz="2400" b="1">
                    <a:solidFill>
                      <a:schemeClr val="tx1"/>
                    </a:solidFill>
                  </a:rPr>
                  <a:t> “</a:t>
                </a:r>
                <a:r>
                  <a:rPr lang="en-US" sz="240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:r>
                  <a:rPr lang="en-US" sz="240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097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52A-4C0B-4134-B363-3A47F6AE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What?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Well….what does it mean to be even?</a:t>
                </a:r>
              </a:p>
              <a:p>
                <a:pPr marL="0" indent="0">
                  <a:buNone/>
                </a:pPr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Where do we need to end up?</a:t>
                </a:r>
              </a:p>
              <a:p>
                <a:r>
                  <a:rPr lang="en-US" b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8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</a:rPr>
                  <a:t>Prove</a:t>
                </a:r>
                <a:r>
                  <a:rPr lang="en-US" sz="2400">
                    <a:solidFill>
                      <a:schemeClr val="tx1"/>
                    </a:solidFill>
                  </a:rPr>
                  <a:t>:</a:t>
                </a:r>
                <a:r>
                  <a:rPr lang="en-US" sz="2400" b="1">
                    <a:solidFill>
                      <a:schemeClr val="tx1"/>
                    </a:solidFill>
                  </a:rPr>
                  <a:t> “</a:t>
                </a:r>
                <a:r>
                  <a:rPr lang="en-US" sz="240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:r>
                  <a:rPr lang="en-US" sz="240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</a:t>
                </a:r>
              </a:p>
              <a:p>
                <a:endParaRPr lang="en-US" sz="2400"/>
              </a:p>
              <a:p>
                <a:endParaRPr lang="en-US" sz="2400">
                  <a:solidFill>
                    <a:schemeClr val="tx1"/>
                  </a:solidFill>
                </a:endParaRPr>
              </a:p>
              <a:p>
                <a:endParaRPr lang="en-US" sz="2400"/>
              </a:p>
              <a:p>
                <a:endParaRPr lang="en-US" sz="2400">
                  <a:solidFill>
                    <a:schemeClr val="tx1"/>
                  </a:solidFill>
                </a:endParaRPr>
              </a:p>
              <a:p>
                <a:endParaRPr lang="en-US" sz="2400"/>
              </a:p>
              <a:p>
                <a:r>
                  <a:rPr lang="en-US" sz="240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BA6C4-5CB8-EACE-1C28-BFDBE883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FEA02-E132-830F-B742-7010A511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8803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</a:rPr>
                  <a:t>Prove</a:t>
                </a:r>
                <a:r>
                  <a:rPr lang="en-US" sz="2400">
                    <a:solidFill>
                      <a:schemeClr val="tx1"/>
                    </a:solidFill>
                  </a:rPr>
                  <a:t>:</a:t>
                </a:r>
                <a:r>
                  <a:rPr lang="en-US" sz="2400" b="1">
                    <a:solidFill>
                      <a:schemeClr val="tx1"/>
                    </a:solidFill>
                  </a:rPr>
                  <a:t> “</a:t>
                </a:r>
                <a:r>
                  <a:rPr lang="en-US" sz="240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:r>
                  <a:rPr lang="en-US" sz="240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/>
                  <a:t>.</a:t>
                </a:r>
              </a:p>
              <a:p>
                <a:endParaRPr lang="en-US" sz="2400">
                  <a:solidFill>
                    <a:schemeClr val="tx1"/>
                  </a:solidFill>
                </a:endParaRPr>
              </a:p>
              <a:p>
                <a:endParaRPr lang="en-US" sz="2400"/>
              </a:p>
              <a:p>
                <a:endParaRPr lang="en-US" sz="2400">
                  <a:solidFill>
                    <a:schemeClr val="tx1"/>
                  </a:solidFill>
                </a:endParaRPr>
              </a:p>
              <a:p>
                <a:endParaRPr lang="en-US" sz="2400"/>
              </a:p>
              <a:p>
                <a:r>
                  <a:rPr lang="en-US" sz="240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83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</a:rPr>
                  <a:t>Prove</a:t>
                </a:r>
                <a:r>
                  <a:rPr lang="en-US" sz="2400">
                    <a:solidFill>
                      <a:schemeClr val="tx1"/>
                    </a:solidFill>
                  </a:rPr>
                  <a:t>:</a:t>
                </a:r>
                <a:r>
                  <a:rPr lang="en-US" sz="2400" b="1">
                    <a:solidFill>
                      <a:schemeClr val="tx1"/>
                    </a:solidFill>
                  </a:rPr>
                  <a:t> “</a:t>
                </a:r>
                <a:r>
                  <a:rPr lang="en-US" sz="240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:r>
                  <a:rPr lang="en-US" sz="240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/>
                  <a:t>.</a:t>
                </a:r>
              </a:p>
              <a:p>
                <a:r>
                  <a:rPr lang="en-US" sz="240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:r>
                  <a:rPr lang="en-US" sz="240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 is also an integer.</a:t>
                </a:r>
              </a:p>
              <a:p>
                <a:r>
                  <a:rPr lang="en-US" sz="240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887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Direct Proof Template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>
                    <a:solidFill>
                      <a:srgbClr val="4C3282"/>
                    </a:solidFill>
                  </a:rPr>
                </a:br>
                <a:r>
                  <a:rPr lang="en-US" sz="220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/>
                  <a:t>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/>
          </a:p>
          <a:p>
            <a:pPr marL="36576" lvl="1">
              <a:lnSpc>
                <a:spcPct val="100000"/>
              </a:lnSpc>
              <a:buClrTx/>
            </a:pPr>
            <a:r>
              <a:rPr lang="en-US" sz="220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/>
              <a:t>Conclude that you have proved the claim.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t="-2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Direct Proof Steps</a:t>
            </a:r>
            <a:br>
              <a:rPr lang="en-US" sz="3600"/>
            </a:br>
            <a:endParaRPr lang="en-US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Conclude that you have proved the claim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/>
              <a:t>Another</a:t>
            </a:r>
            <a:r>
              <a:rPr sz="3600" spc="220"/>
              <a:t> </a:t>
            </a:r>
            <a:r>
              <a:rPr sz="3600" spc="55"/>
              <a:t>Direct</a:t>
            </a:r>
            <a:r>
              <a:rPr sz="3600" spc="229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7345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Prove:</a:t>
            </a:r>
            <a:r>
              <a:rPr sz="2800" b="0" spc="-8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“The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product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of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two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odd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integers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odd.”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3097783"/>
            <a:ext cx="4911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51300" algn="l"/>
              </a:tabLst>
            </a:pPr>
            <a:r>
              <a:rPr sz="2800" b="0" spc="-20">
                <a:latin typeface="Segoe UI Semilight"/>
                <a:cs typeface="Segoe UI Semilight"/>
              </a:rPr>
              <a:t>What’s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claim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logic?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058" y="4718050"/>
            <a:ext cx="98278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How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would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we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this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claim?</a:t>
            </a:r>
            <a:endParaRPr sz="280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7A36B3-377D-A609-275A-B00A0FAF6E05}"/>
                  </a:ext>
                </a:extLst>
              </p:cNvPr>
              <p:cNvSpPr txBox="1"/>
              <p:nvPr/>
            </p:nvSpPr>
            <p:spPr>
              <a:xfrm>
                <a:off x="4612158" y="3140375"/>
                <a:ext cx="619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((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7A36B3-377D-A609-275A-B00A0FAF6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58" y="3140375"/>
                <a:ext cx="6199937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1A719D7-4A43-99DB-695E-D9AAE9165008}"/>
              </a:ext>
            </a:extLst>
          </p:cNvPr>
          <p:cNvSpPr txBox="1"/>
          <p:nvPr/>
        </p:nvSpPr>
        <p:spPr>
          <a:xfrm>
            <a:off x="563777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CC290C-D17C-A3EF-8919-94814C92D78B}"/>
              </a:ext>
            </a:extLst>
          </p:cNvPr>
          <p:cNvSpPr txBox="1"/>
          <p:nvPr/>
        </p:nvSpPr>
        <p:spPr>
          <a:xfrm>
            <a:off x="771233" y="5369814"/>
            <a:ext cx="87990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Direct</a:t>
            </a:r>
            <a:r>
              <a:rPr lang="en-US" sz="2400" b="0" spc="-6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Proof.</a:t>
            </a:r>
            <a:r>
              <a:rPr lang="en-US" sz="2400" b="0" spc="-6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In</a:t>
            </a:r>
            <a:r>
              <a:rPr lang="en-US" sz="2400" b="0" spc="-5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particular,</a:t>
            </a:r>
            <a:r>
              <a:rPr lang="en-US"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we’ll</a:t>
            </a:r>
            <a:r>
              <a:rPr lang="en-US"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lang="en-US" sz="2400" b="0" spc="-5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𝑥,</a:t>
            </a:r>
            <a:r>
              <a:rPr lang="en-US" sz="2400" spc="-16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lang="en-US" sz="2400" spc="16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lang="en-US"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</a:t>
            </a:r>
            <a:r>
              <a:rPr lang="en-US" sz="2400" b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integers.</a:t>
            </a:r>
            <a:r>
              <a:rPr lang="en-US"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lang="en-US"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We’ll</a:t>
            </a:r>
            <a:r>
              <a:rPr lang="en-US" sz="2400" spc="-10"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lang="en-US" sz="2400" b="0" spc="-5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𝑥,</a:t>
            </a:r>
            <a:r>
              <a:rPr lang="en-US" sz="2400" spc="-1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lang="en-US" sz="2400" spc="16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We’ll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show</a:t>
            </a:r>
            <a:r>
              <a:rPr lang="en-US" sz="2400" b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spc="6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⋅</a:t>
            </a:r>
            <a:r>
              <a:rPr lang="en-US" sz="2400" spc="-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lang="en-US" sz="2400" spc="1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endParaRPr lang="en-US" sz="2400">
              <a:latin typeface="Segoe UI Semilight"/>
              <a:cs typeface="Segoe UI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617C5-D9E7-AA31-4778-1C53868AE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0C2675-9D27-6049-AC24-D2EC30527D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/>
              <a:t>Another</a:t>
            </a:r>
            <a:r>
              <a:rPr sz="3600" spc="220"/>
              <a:t> </a:t>
            </a:r>
            <a:r>
              <a:rPr sz="3600" spc="55"/>
              <a:t>Direct</a:t>
            </a:r>
            <a:r>
              <a:rPr sz="3600" spc="229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94095A0-974A-845C-E1B8-F23494EBC6E1}"/>
              </a:ext>
            </a:extLst>
          </p:cNvPr>
          <p:cNvSpPr/>
          <p:nvPr/>
        </p:nvSpPr>
        <p:spPr>
          <a:xfrm>
            <a:off x="4400804" y="1841499"/>
            <a:ext cx="4317365" cy="502920"/>
          </a:xfrm>
          <a:custGeom>
            <a:avLst/>
            <a:gdLst/>
            <a:ahLst/>
            <a:cxnLst/>
            <a:rect l="l" t="t" r="r" b="b"/>
            <a:pathLst>
              <a:path w="4317365" h="502919">
                <a:moveTo>
                  <a:pt x="113411" y="11938"/>
                </a:moveTo>
                <a:lnTo>
                  <a:pt x="63792" y="35915"/>
                </a:lnTo>
                <a:lnTo>
                  <a:pt x="29337" y="92964"/>
                </a:lnTo>
                <a:lnTo>
                  <a:pt x="7327" y="166293"/>
                </a:lnTo>
                <a:lnTo>
                  <a:pt x="1828" y="207365"/>
                </a:lnTo>
                <a:lnTo>
                  <a:pt x="0" y="251333"/>
                </a:lnTo>
                <a:lnTo>
                  <a:pt x="1765" y="293700"/>
                </a:lnTo>
                <a:lnTo>
                  <a:pt x="7327" y="335991"/>
                </a:lnTo>
                <a:lnTo>
                  <a:pt x="16497" y="374180"/>
                </a:lnTo>
                <a:lnTo>
                  <a:pt x="45288" y="440982"/>
                </a:lnTo>
                <a:lnTo>
                  <a:pt x="84861" y="487603"/>
                </a:lnTo>
                <a:lnTo>
                  <a:pt x="108458" y="502793"/>
                </a:lnTo>
                <a:lnTo>
                  <a:pt x="113411" y="490855"/>
                </a:lnTo>
                <a:lnTo>
                  <a:pt x="94475" y="475589"/>
                </a:lnTo>
                <a:lnTo>
                  <a:pt x="77724" y="455676"/>
                </a:lnTo>
                <a:lnTo>
                  <a:pt x="50800" y="401828"/>
                </a:lnTo>
                <a:lnTo>
                  <a:pt x="34048" y="332765"/>
                </a:lnTo>
                <a:lnTo>
                  <a:pt x="29845" y="293700"/>
                </a:lnTo>
                <a:lnTo>
                  <a:pt x="28448" y="251587"/>
                </a:lnTo>
                <a:lnTo>
                  <a:pt x="29845" y="208775"/>
                </a:lnTo>
                <a:lnTo>
                  <a:pt x="34074" y="169291"/>
                </a:lnTo>
                <a:lnTo>
                  <a:pt x="51054" y="100330"/>
                </a:lnTo>
                <a:lnTo>
                  <a:pt x="77990" y="46990"/>
                </a:lnTo>
                <a:lnTo>
                  <a:pt x="94640" y="27178"/>
                </a:lnTo>
                <a:lnTo>
                  <a:pt x="113411" y="11938"/>
                </a:lnTo>
                <a:close/>
              </a:path>
              <a:path w="4317365" h="502919">
                <a:moveTo>
                  <a:pt x="250317" y="79629"/>
                </a:moveTo>
                <a:lnTo>
                  <a:pt x="246634" y="67437"/>
                </a:lnTo>
                <a:lnTo>
                  <a:pt x="224726" y="75971"/>
                </a:lnTo>
                <a:lnTo>
                  <a:pt x="205486" y="89344"/>
                </a:lnTo>
                <a:lnTo>
                  <a:pt x="175006" y="130683"/>
                </a:lnTo>
                <a:lnTo>
                  <a:pt x="156146" y="186423"/>
                </a:lnTo>
                <a:lnTo>
                  <a:pt x="149860" y="251714"/>
                </a:lnTo>
                <a:lnTo>
                  <a:pt x="151358" y="283984"/>
                </a:lnTo>
                <a:lnTo>
                  <a:pt x="163995" y="345681"/>
                </a:lnTo>
                <a:lnTo>
                  <a:pt x="188912" y="395465"/>
                </a:lnTo>
                <a:lnTo>
                  <a:pt x="224726" y="427088"/>
                </a:lnTo>
                <a:lnTo>
                  <a:pt x="246634" y="435610"/>
                </a:lnTo>
                <a:lnTo>
                  <a:pt x="250317" y="423418"/>
                </a:lnTo>
                <a:lnTo>
                  <a:pt x="233400" y="414667"/>
                </a:lnTo>
                <a:lnTo>
                  <a:pt x="218694" y="401916"/>
                </a:lnTo>
                <a:lnTo>
                  <a:pt x="195834" y="364490"/>
                </a:lnTo>
                <a:lnTo>
                  <a:pt x="181940" y="313537"/>
                </a:lnTo>
                <a:lnTo>
                  <a:pt x="177292" y="251714"/>
                </a:lnTo>
                <a:lnTo>
                  <a:pt x="178447" y="219379"/>
                </a:lnTo>
                <a:lnTo>
                  <a:pt x="187731" y="162941"/>
                </a:lnTo>
                <a:lnTo>
                  <a:pt x="206159" y="118033"/>
                </a:lnTo>
                <a:lnTo>
                  <a:pt x="233400" y="88417"/>
                </a:lnTo>
                <a:lnTo>
                  <a:pt x="250317" y="79629"/>
                </a:lnTo>
                <a:close/>
              </a:path>
              <a:path w="4317365" h="502919">
                <a:moveTo>
                  <a:pt x="919099" y="122809"/>
                </a:moveTo>
                <a:lnTo>
                  <a:pt x="915035" y="111379"/>
                </a:lnTo>
                <a:lnTo>
                  <a:pt x="894575" y="118770"/>
                </a:lnTo>
                <a:lnTo>
                  <a:pt x="876642" y="129489"/>
                </a:lnTo>
                <a:lnTo>
                  <a:pt x="848360" y="160909"/>
                </a:lnTo>
                <a:lnTo>
                  <a:pt x="830859" y="202806"/>
                </a:lnTo>
                <a:lnTo>
                  <a:pt x="825068" y="251079"/>
                </a:lnTo>
                <a:lnTo>
                  <a:pt x="824992" y="252603"/>
                </a:lnTo>
                <a:lnTo>
                  <a:pt x="826439" y="278561"/>
                </a:lnTo>
                <a:lnTo>
                  <a:pt x="838060" y="324472"/>
                </a:lnTo>
                <a:lnTo>
                  <a:pt x="861110" y="361670"/>
                </a:lnTo>
                <a:lnTo>
                  <a:pt x="894499" y="386334"/>
                </a:lnTo>
                <a:lnTo>
                  <a:pt x="915035" y="393700"/>
                </a:lnTo>
                <a:lnTo>
                  <a:pt x="918591" y="382270"/>
                </a:lnTo>
                <a:lnTo>
                  <a:pt x="902538" y="375158"/>
                </a:lnTo>
                <a:lnTo>
                  <a:pt x="888669" y="365239"/>
                </a:lnTo>
                <a:lnTo>
                  <a:pt x="860196" y="318985"/>
                </a:lnTo>
                <a:lnTo>
                  <a:pt x="851814" y="276021"/>
                </a:lnTo>
                <a:lnTo>
                  <a:pt x="850773" y="251079"/>
                </a:lnTo>
                <a:lnTo>
                  <a:pt x="851814" y="227012"/>
                </a:lnTo>
                <a:lnTo>
                  <a:pt x="860196" y="185242"/>
                </a:lnTo>
                <a:lnTo>
                  <a:pt x="888784" y="139738"/>
                </a:lnTo>
                <a:lnTo>
                  <a:pt x="902804" y="129908"/>
                </a:lnTo>
                <a:lnTo>
                  <a:pt x="919099" y="122809"/>
                </a:lnTo>
                <a:close/>
              </a:path>
              <a:path w="4317365" h="502919">
                <a:moveTo>
                  <a:pt x="1195197" y="252603"/>
                </a:moveTo>
                <a:lnTo>
                  <a:pt x="1193736" y="227012"/>
                </a:lnTo>
                <a:lnTo>
                  <a:pt x="1193723" y="226733"/>
                </a:lnTo>
                <a:lnTo>
                  <a:pt x="1189316" y="202806"/>
                </a:lnTo>
                <a:lnTo>
                  <a:pt x="1171829" y="160909"/>
                </a:lnTo>
                <a:lnTo>
                  <a:pt x="1143533" y="129476"/>
                </a:lnTo>
                <a:lnTo>
                  <a:pt x="1105154" y="111379"/>
                </a:lnTo>
                <a:lnTo>
                  <a:pt x="1101090" y="122809"/>
                </a:lnTo>
                <a:lnTo>
                  <a:pt x="1117447" y="129908"/>
                </a:lnTo>
                <a:lnTo>
                  <a:pt x="1131506" y="139738"/>
                </a:lnTo>
                <a:lnTo>
                  <a:pt x="1160030" y="185242"/>
                </a:lnTo>
                <a:lnTo>
                  <a:pt x="1168323" y="226733"/>
                </a:lnTo>
                <a:lnTo>
                  <a:pt x="1169416" y="251079"/>
                </a:lnTo>
                <a:lnTo>
                  <a:pt x="1168361" y="276021"/>
                </a:lnTo>
                <a:lnTo>
                  <a:pt x="1159979" y="318985"/>
                </a:lnTo>
                <a:lnTo>
                  <a:pt x="1131481" y="365239"/>
                </a:lnTo>
                <a:lnTo>
                  <a:pt x="1101471" y="382270"/>
                </a:lnTo>
                <a:lnTo>
                  <a:pt x="1105154" y="393700"/>
                </a:lnTo>
                <a:lnTo>
                  <a:pt x="1143647" y="375640"/>
                </a:lnTo>
                <a:lnTo>
                  <a:pt x="1171956" y="344424"/>
                </a:lnTo>
                <a:lnTo>
                  <a:pt x="1189380" y="302526"/>
                </a:lnTo>
                <a:lnTo>
                  <a:pt x="1193736" y="278561"/>
                </a:lnTo>
                <a:lnTo>
                  <a:pt x="1195197" y="252603"/>
                </a:lnTo>
                <a:close/>
              </a:path>
              <a:path w="4317365" h="502919">
                <a:moveTo>
                  <a:pt x="2196211" y="122809"/>
                </a:moveTo>
                <a:lnTo>
                  <a:pt x="2192147" y="111379"/>
                </a:lnTo>
                <a:lnTo>
                  <a:pt x="2171687" y="118770"/>
                </a:lnTo>
                <a:lnTo>
                  <a:pt x="2153755" y="129489"/>
                </a:lnTo>
                <a:lnTo>
                  <a:pt x="2125472" y="160909"/>
                </a:lnTo>
                <a:lnTo>
                  <a:pt x="2107971" y="202806"/>
                </a:lnTo>
                <a:lnTo>
                  <a:pt x="2102180" y="251079"/>
                </a:lnTo>
                <a:lnTo>
                  <a:pt x="2102091" y="252603"/>
                </a:lnTo>
                <a:lnTo>
                  <a:pt x="2107908" y="302514"/>
                </a:lnTo>
                <a:lnTo>
                  <a:pt x="2125345" y="344424"/>
                </a:lnTo>
                <a:lnTo>
                  <a:pt x="2153640" y="375640"/>
                </a:lnTo>
                <a:lnTo>
                  <a:pt x="2192147" y="393700"/>
                </a:lnTo>
                <a:lnTo>
                  <a:pt x="2195690" y="382270"/>
                </a:lnTo>
                <a:lnTo>
                  <a:pt x="2179650" y="375158"/>
                </a:lnTo>
                <a:lnTo>
                  <a:pt x="2165794" y="365239"/>
                </a:lnTo>
                <a:lnTo>
                  <a:pt x="2137308" y="318985"/>
                </a:lnTo>
                <a:lnTo>
                  <a:pt x="2128926" y="276021"/>
                </a:lnTo>
                <a:lnTo>
                  <a:pt x="2127885" y="251079"/>
                </a:lnTo>
                <a:lnTo>
                  <a:pt x="2128926" y="227012"/>
                </a:lnTo>
                <a:lnTo>
                  <a:pt x="2137308" y="185242"/>
                </a:lnTo>
                <a:lnTo>
                  <a:pt x="2165896" y="139738"/>
                </a:lnTo>
                <a:lnTo>
                  <a:pt x="2179917" y="129908"/>
                </a:lnTo>
                <a:lnTo>
                  <a:pt x="2196211" y="122809"/>
                </a:lnTo>
                <a:close/>
              </a:path>
              <a:path w="4317365" h="502919">
                <a:moveTo>
                  <a:pt x="2476881" y="252603"/>
                </a:moveTo>
                <a:lnTo>
                  <a:pt x="2475420" y="227012"/>
                </a:lnTo>
                <a:lnTo>
                  <a:pt x="2475407" y="226733"/>
                </a:lnTo>
                <a:lnTo>
                  <a:pt x="2471001" y="202806"/>
                </a:lnTo>
                <a:lnTo>
                  <a:pt x="2453513" y="160909"/>
                </a:lnTo>
                <a:lnTo>
                  <a:pt x="2425217" y="129476"/>
                </a:lnTo>
                <a:lnTo>
                  <a:pt x="2386838" y="111379"/>
                </a:lnTo>
                <a:lnTo>
                  <a:pt x="2382774" y="122809"/>
                </a:lnTo>
                <a:lnTo>
                  <a:pt x="2399131" y="129908"/>
                </a:lnTo>
                <a:lnTo>
                  <a:pt x="2413190" y="139738"/>
                </a:lnTo>
                <a:lnTo>
                  <a:pt x="2441714" y="185242"/>
                </a:lnTo>
                <a:lnTo>
                  <a:pt x="2450007" y="226733"/>
                </a:lnTo>
                <a:lnTo>
                  <a:pt x="2451100" y="251079"/>
                </a:lnTo>
                <a:lnTo>
                  <a:pt x="2450046" y="276021"/>
                </a:lnTo>
                <a:lnTo>
                  <a:pt x="2441664" y="318985"/>
                </a:lnTo>
                <a:lnTo>
                  <a:pt x="2413165" y="365239"/>
                </a:lnTo>
                <a:lnTo>
                  <a:pt x="2383155" y="382270"/>
                </a:lnTo>
                <a:lnTo>
                  <a:pt x="2386838" y="393700"/>
                </a:lnTo>
                <a:lnTo>
                  <a:pt x="2425331" y="375640"/>
                </a:lnTo>
                <a:lnTo>
                  <a:pt x="2453640" y="344424"/>
                </a:lnTo>
                <a:lnTo>
                  <a:pt x="2471064" y="302526"/>
                </a:lnTo>
                <a:lnTo>
                  <a:pt x="2475420" y="278561"/>
                </a:lnTo>
                <a:lnTo>
                  <a:pt x="2476881" y="252603"/>
                </a:lnTo>
                <a:close/>
              </a:path>
              <a:path w="4317365" h="502919">
                <a:moveTo>
                  <a:pt x="2613774" y="251714"/>
                </a:moveTo>
                <a:lnTo>
                  <a:pt x="2612275" y="219379"/>
                </a:lnTo>
                <a:lnTo>
                  <a:pt x="2612212" y="217830"/>
                </a:lnTo>
                <a:lnTo>
                  <a:pt x="2607487" y="186423"/>
                </a:lnTo>
                <a:lnTo>
                  <a:pt x="2588641" y="130683"/>
                </a:lnTo>
                <a:lnTo>
                  <a:pt x="2558148" y="89344"/>
                </a:lnTo>
                <a:lnTo>
                  <a:pt x="2517013" y="67437"/>
                </a:lnTo>
                <a:lnTo>
                  <a:pt x="2513330" y="79629"/>
                </a:lnTo>
                <a:lnTo>
                  <a:pt x="2530233" y="88417"/>
                </a:lnTo>
                <a:lnTo>
                  <a:pt x="2544953" y="101219"/>
                </a:lnTo>
                <a:lnTo>
                  <a:pt x="2567813" y="138811"/>
                </a:lnTo>
                <a:lnTo>
                  <a:pt x="2581694" y="189788"/>
                </a:lnTo>
                <a:lnTo>
                  <a:pt x="2586355" y="251714"/>
                </a:lnTo>
                <a:lnTo>
                  <a:pt x="2585186" y="283984"/>
                </a:lnTo>
                <a:lnTo>
                  <a:pt x="2575903" y="340372"/>
                </a:lnTo>
                <a:lnTo>
                  <a:pt x="2557475" y="385191"/>
                </a:lnTo>
                <a:lnTo>
                  <a:pt x="2530233" y="414667"/>
                </a:lnTo>
                <a:lnTo>
                  <a:pt x="2513330" y="423418"/>
                </a:lnTo>
                <a:lnTo>
                  <a:pt x="2517013" y="435610"/>
                </a:lnTo>
                <a:lnTo>
                  <a:pt x="2558161" y="413715"/>
                </a:lnTo>
                <a:lnTo>
                  <a:pt x="2588641" y="372364"/>
                </a:lnTo>
                <a:lnTo>
                  <a:pt x="2607500" y="316649"/>
                </a:lnTo>
                <a:lnTo>
                  <a:pt x="2612212" y="285292"/>
                </a:lnTo>
                <a:lnTo>
                  <a:pt x="2613774" y="251714"/>
                </a:lnTo>
                <a:close/>
              </a:path>
              <a:path w="4317365" h="502919">
                <a:moveTo>
                  <a:pt x="4316984" y="251333"/>
                </a:moveTo>
                <a:lnTo>
                  <a:pt x="4315206" y="208775"/>
                </a:lnTo>
                <a:lnTo>
                  <a:pt x="4309630" y="166293"/>
                </a:lnTo>
                <a:lnTo>
                  <a:pt x="4300423" y="128168"/>
                </a:lnTo>
                <a:lnTo>
                  <a:pt x="4271556" y="61798"/>
                </a:lnTo>
                <a:lnTo>
                  <a:pt x="4231932" y="15316"/>
                </a:lnTo>
                <a:lnTo>
                  <a:pt x="4208272" y="0"/>
                </a:lnTo>
                <a:lnTo>
                  <a:pt x="4203573" y="11938"/>
                </a:lnTo>
                <a:lnTo>
                  <a:pt x="4222305" y="27178"/>
                </a:lnTo>
                <a:lnTo>
                  <a:pt x="4238917" y="46990"/>
                </a:lnTo>
                <a:lnTo>
                  <a:pt x="4265803" y="100330"/>
                </a:lnTo>
                <a:lnTo>
                  <a:pt x="4282833" y="169291"/>
                </a:lnTo>
                <a:lnTo>
                  <a:pt x="4287101" y="208775"/>
                </a:lnTo>
                <a:lnTo>
                  <a:pt x="4288523" y="251333"/>
                </a:lnTo>
                <a:lnTo>
                  <a:pt x="4288536" y="251587"/>
                </a:lnTo>
                <a:lnTo>
                  <a:pt x="4287126" y="293700"/>
                </a:lnTo>
                <a:lnTo>
                  <a:pt x="4282897" y="332765"/>
                </a:lnTo>
                <a:lnTo>
                  <a:pt x="4265930" y="401828"/>
                </a:lnTo>
                <a:lnTo>
                  <a:pt x="4239082" y="455676"/>
                </a:lnTo>
                <a:lnTo>
                  <a:pt x="4203573" y="490855"/>
                </a:lnTo>
                <a:lnTo>
                  <a:pt x="4208272" y="502793"/>
                </a:lnTo>
                <a:lnTo>
                  <a:pt x="4253039" y="467004"/>
                </a:lnTo>
                <a:lnTo>
                  <a:pt x="4287520" y="409575"/>
                </a:lnTo>
                <a:lnTo>
                  <a:pt x="4309630" y="335991"/>
                </a:lnTo>
                <a:lnTo>
                  <a:pt x="4315142" y="295033"/>
                </a:lnTo>
                <a:lnTo>
                  <a:pt x="4316971" y="251587"/>
                </a:lnTo>
                <a:lnTo>
                  <a:pt x="4316984" y="25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C28D071-883E-F107-084D-6E27819082FD}"/>
              </a:ext>
            </a:extLst>
          </p:cNvPr>
          <p:cNvSpPr txBox="1"/>
          <p:nvPr/>
        </p:nvSpPr>
        <p:spPr>
          <a:xfrm>
            <a:off x="699922" y="1408938"/>
            <a:ext cx="6314440" cy="84581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400" b="0">
                <a:latin typeface="Segoe UI Semilight"/>
                <a:cs typeface="Segoe UI Semilight"/>
              </a:rPr>
              <a:t>Prove: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“The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product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two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odd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is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odd.”</a:t>
            </a:r>
            <a:endParaRPr sz="2400">
              <a:latin typeface="Segoe UI Semilight"/>
              <a:cs typeface="Segoe UI Semilight"/>
            </a:endParaRPr>
          </a:p>
          <a:p>
            <a:pPr marL="2893060">
              <a:lnSpc>
                <a:spcPct val="100000"/>
              </a:lnSpc>
              <a:spcBef>
                <a:spcPts val="350"/>
              </a:spcBef>
              <a:tabLst>
                <a:tab pos="3961129" algn="l"/>
                <a:tab pos="4625975" algn="l"/>
                <a:tab pos="4991735" algn="l"/>
              </a:tabLst>
            </a:pPr>
            <a:r>
              <a:rPr sz="2400" spc="-20">
                <a:latin typeface="Cambria Math"/>
                <a:cs typeface="Cambria Math"/>
              </a:rPr>
              <a:t>∀𝑥∀𝑦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25">
                <a:latin typeface="Cambria Math"/>
                <a:cs typeface="Cambria Math"/>
              </a:rPr>
              <a:t>Odd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𝑥</a:t>
            </a:r>
            <a:r>
              <a:rPr sz="2400">
                <a:latin typeface="Cambria Math"/>
                <a:cs typeface="Cambria Math"/>
              </a:rPr>
              <a:t>	∧</a:t>
            </a:r>
            <a:r>
              <a:rPr sz="2400" spc="-2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Odd</a:t>
            </a:r>
            <a:r>
              <a:rPr sz="2400" spc="434">
                <a:latin typeface="Cambria Math"/>
                <a:cs typeface="Cambria Math"/>
              </a:rPr>
              <a:t> </a:t>
            </a:r>
            <a:r>
              <a:rPr sz="2400" spc="-50">
                <a:latin typeface="Cambria Math"/>
                <a:cs typeface="Cambria Math"/>
              </a:rPr>
              <a:t>𝑦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C5D8640-BEFD-A93D-9866-75C0104D9316}"/>
              </a:ext>
            </a:extLst>
          </p:cNvPr>
          <p:cNvSpPr/>
          <p:nvPr/>
        </p:nvSpPr>
        <p:spPr>
          <a:xfrm>
            <a:off x="8031480" y="1952879"/>
            <a:ext cx="536575" cy="282575"/>
          </a:xfrm>
          <a:custGeom>
            <a:avLst/>
            <a:gdLst/>
            <a:ahLst/>
            <a:cxnLst/>
            <a:rect l="l" t="t" r="r" b="b"/>
            <a:pathLst>
              <a:path w="536575" h="282575">
                <a:moveTo>
                  <a:pt x="446277" y="0"/>
                </a:moveTo>
                <a:lnTo>
                  <a:pt x="442214" y="11430"/>
                </a:lnTo>
                <a:lnTo>
                  <a:pt x="458577" y="18522"/>
                </a:lnTo>
                <a:lnTo>
                  <a:pt x="472630" y="28352"/>
                </a:lnTo>
                <a:lnTo>
                  <a:pt x="501163" y="73852"/>
                </a:lnTo>
                <a:lnTo>
                  <a:pt x="509454" y="115341"/>
                </a:lnTo>
                <a:lnTo>
                  <a:pt x="510540" y="139700"/>
                </a:lnTo>
                <a:lnTo>
                  <a:pt x="509492" y="164635"/>
                </a:lnTo>
                <a:lnTo>
                  <a:pt x="501110" y="207601"/>
                </a:lnTo>
                <a:lnTo>
                  <a:pt x="472614" y="253857"/>
                </a:lnTo>
                <a:lnTo>
                  <a:pt x="442595" y="270891"/>
                </a:lnTo>
                <a:lnTo>
                  <a:pt x="446277" y="282321"/>
                </a:lnTo>
                <a:lnTo>
                  <a:pt x="484774" y="264255"/>
                </a:lnTo>
                <a:lnTo>
                  <a:pt x="513079" y="233045"/>
                </a:lnTo>
                <a:lnTo>
                  <a:pt x="530510" y="191135"/>
                </a:lnTo>
                <a:lnTo>
                  <a:pt x="536321" y="141224"/>
                </a:lnTo>
                <a:lnTo>
                  <a:pt x="534864" y="115623"/>
                </a:lnTo>
                <a:lnTo>
                  <a:pt x="534848" y="115341"/>
                </a:lnTo>
                <a:lnTo>
                  <a:pt x="523140" y="69482"/>
                </a:lnTo>
                <a:lnTo>
                  <a:pt x="500070" y="32146"/>
                </a:lnTo>
                <a:lnTo>
                  <a:pt x="466732" y="7381"/>
                </a:lnTo>
                <a:lnTo>
                  <a:pt x="446277" y="0"/>
                </a:lnTo>
                <a:close/>
              </a:path>
              <a:path w="536575" h="282575">
                <a:moveTo>
                  <a:pt x="90043" y="0"/>
                </a:moveTo>
                <a:lnTo>
                  <a:pt x="51657" y="18097"/>
                </a:lnTo>
                <a:lnTo>
                  <a:pt x="23368" y="49530"/>
                </a:lnTo>
                <a:lnTo>
                  <a:pt x="5873" y="91424"/>
                </a:lnTo>
                <a:lnTo>
                  <a:pt x="86" y="139700"/>
                </a:lnTo>
                <a:lnTo>
                  <a:pt x="0" y="141224"/>
                </a:lnTo>
                <a:lnTo>
                  <a:pt x="1452" y="167179"/>
                </a:lnTo>
                <a:lnTo>
                  <a:pt x="13073" y="213090"/>
                </a:lnTo>
                <a:lnTo>
                  <a:pt x="36125" y="250281"/>
                </a:lnTo>
                <a:lnTo>
                  <a:pt x="69514" y="274943"/>
                </a:lnTo>
                <a:lnTo>
                  <a:pt x="90043" y="282321"/>
                </a:lnTo>
                <a:lnTo>
                  <a:pt x="93599" y="270891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01"/>
                </a:lnTo>
                <a:lnTo>
                  <a:pt x="26828" y="164635"/>
                </a:lnTo>
                <a:lnTo>
                  <a:pt x="25845" y="141224"/>
                </a:lnTo>
                <a:lnTo>
                  <a:pt x="25780" y="139700"/>
                </a:lnTo>
                <a:lnTo>
                  <a:pt x="29972" y="93678"/>
                </a:lnTo>
                <a:lnTo>
                  <a:pt x="42545" y="56134"/>
                </a:lnTo>
                <a:lnTo>
                  <a:pt x="77817" y="18522"/>
                </a:lnTo>
                <a:lnTo>
                  <a:pt x="94106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3283748-A3CC-0477-E3FA-56EE8030A12C}"/>
              </a:ext>
            </a:extLst>
          </p:cNvPr>
          <p:cNvSpPr txBox="1"/>
          <p:nvPr/>
        </p:nvSpPr>
        <p:spPr>
          <a:xfrm>
            <a:off x="7113523" y="1863090"/>
            <a:ext cx="136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Cambria Math"/>
                <a:cs typeface="Cambria Math"/>
              </a:rPr>
              <a:t>→</a:t>
            </a:r>
            <a:r>
              <a:rPr sz="2400" spc="1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Odd</a:t>
            </a:r>
            <a:r>
              <a:rPr sz="2400" spc="434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𝑥𝑦</a:t>
            </a:r>
            <a:endParaRPr sz="2400">
              <a:latin typeface="Cambria Math"/>
              <a:cs typeface="Cambria Math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BFB57F8A-A5CB-2065-88CF-FEC98419E807}"/>
              </a:ext>
            </a:extLst>
          </p:cNvPr>
          <p:cNvGrpSpPr/>
          <p:nvPr/>
        </p:nvGrpSpPr>
        <p:grpSpPr>
          <a:xfrm>
            <a:off x="8726106" y="109410"/>
            <a:ext cx="3202940" cy="878840"/>
            <a:chOff x="8726106" y="109410"/>
            <a:chExt cx="3202940" cy="87884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31EDB6CB-2B13-68E9-3448-AA56EAC46639}"/>
                </a:ext>
              </a:extLst>
            </p:cNvPr>
            <p:cNvSpPr/>
            <p:nvPr/>
          </p:nvSpPr>
          <p:spPr>
            <a:xfrm>
              <a:off x="8734043" y="117347"/>
              <a:ext cx="3187065" cy="862965"/>
            </a:xfrm>
            <a:custGeom>
              <a:avLst/>
              <a:gdLst/>
              <a:ahLst/>
              <a:cxnLst/>
              <a:rect l="l" t="t" r="r" b="b"/>
              <a:pathLst>
                <a:path w="3187065" h="862965">
                  <a:moveTo>
                    <a:pt x="3042920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19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3042920" y="862584"/>
                  </a:lnTo>
                  <a:lnTo>
                    <a:pt x="3088351" y="855252"/>
                  </a:lnTo>
                  <a:lnTo>
                    <a:pt x="3127814" y="834839"/>
                  </a:lnTo>
                  <a:lnTo>
                    <a:pt x="3158939" y="803714"/>
                  </a:lnTo>
                  <a:lnTo>
                    <a:pt x="3179352" y="764251"/>
                  </a:lnTo>
                  <a:lnTo>
                    <a:pt x="3186683" y="718819"/>
                  </a:lnTo>
                  <a:lnTo>
                    <a:pt x="3186683" y="143763"/>
                  </a:lnTo>
                  <a:lnTo>
                    <a:pt x="3179352" y="98332"/>
                  </a:lnTo>
                  <a:lnTo>
                    <a:pt x="3158939" y="58869"/>
                  </a:lnTo>
                  <a:lnTo>
                    <a:pt x="3127814" y="27744"/>
                  </a:lnTo>
                  <a:lnTo>
                    <a:pt x="3088351" y="7331"/>
                  </a:lnTo>
                  <a:lnTo>
                    <a:pt x="304292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E4E6A02-755D-F2EC-E05A-0098C69A5D3E}"/>
                </a:ext>
              </a:extLst>
            </p:cNvPr>
            <p:cNvSpPr/>
            <p:nvPr/>
          </p:nvSpPr>
          <p:spPr>
            <a:xfrm>
              <a:off x="8734043" y="117347"/>
              <a:ext cx="3187065" cy="862965"/>
            </a:xfrm>
            <a:custGeom>
              <a:avLst/>
              <a:gdLst/>
              <a:ahLst/>
              <a:cxnLst/>
              <a:rect l="l" t="t" r="r" b="b"/>
              <a:pathLst>
                <a:path w="3187065" h="862965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3042920" y="0"/>
                  </a:lnTo>
                  <a:lnTo>
                    <a:pt x="3088351" y="7331"/>
                  </a:lnTo>
                  <a:lnTo>
                    <a:pt x="3127814" y="27744"/>
                  </a:lnTo>
                  <a:lnTo>
                    <a:pt x="3158939" y="58869"/>
                  </a:lnTo>
                  <a:lnTo>
                    <a:pt x="3179352" y="98332"/>
                  </a:lnTo>
                  <a:lnTo>
                    <a:pt x="3186683" y="143763"/>
                  </a:lnTo>
                  <a:lnTo>
                    <a:pt x="3186683" y="718819"/>
                  </a:lnTo>
                  <a:lnTo>
                    <a:pt x="3179352" y="764251"/>
                  </a:lnTo>
                  <a:lnTo>
                    <a:pt x="3158939" y="803714"/>
                  </a:lnTo>
                  <a:lnTo>
                    <a:pt x="3127814" y="834839"/>
                  </a:lnTo>
                  <a:lnTo>
                    <a:pt x="3088351" y="855252"/>
                  </a:lnTo>
                  <a:lnTo>
                    <a:pt x="3042920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19"/>
                  </a:lnTo>
                  <a:lnTo>
                    <a:pt x="0" y="143763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0698B5A-C588-FB2C-EB07-AE70E20749D5}"/>
                </a:ext>
              </a:extLst>
            </p:cNvPr>
            <p:cNvSpPr/>
            <p:nvPr/>
          </p:nvSpPr>
          <p:spPr>
            <a:xfrm>
              <a:off x="9339706" y="597661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1" y="0"/>
                  </a:moveTo>
                  <a:lnTo>
                    <a:pt x="230759" y="9525"/>
                  </a:lnTo>
                  <a:lnTo>
                    <a:pt x="244379" y="15501"/>
                  </a:lnTo>
                  <a:lnTo>
                    <a:pt x="256095" y="23717"/>
                  </a:lnTo>
                  <a:lnTo>
                    <a:pt x="279906" y="61652"/>
                  </a:lnTo>
                  <a:lnTo>
                    <a:pt x="286869" y="96335"/>
                  </a:lnTo>
                  <a:lnTo>
                    <a:pt x="286902" y="96565"/>
                  </a:lnTo>
                  <a:lnTo>
                    <a:pt x="287782" y="116712"/>
                  </a:lnTo>
                  <a:lnTo>
                    <a:pt x="286902" y="137477"/>
                  </a:lnTo>
                  <a:lnTo>
                    <a:pt x="284273" y="156337"/>
                  </a:lnTo>
                  <a:lnTo>
                    <a:pt x="265858" y="201344"/>
                  </a:lnTo>
                  <a:lnTo>
                    <a:pt x="231140" y="226187"/>
                  </a:lnTo>
                  <a:lnTo>
                    <a:pt x="234061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5" y="117983"/>
                  </a:lnTo>
                  <a:lnTo>
                    <a:pt x="308043" y="96565"/>
                  </a:lnTo>
                  <a:lnTo>
                    <a:pt x="298315" y="57993"/>
                  </a:lnTo>
                  <a:lnTo>
                    <a:pt x="266176" y="15112"/>
                  </a:lnTo>
                  <a:lnTo>
                    <a:pt x="251184" y="6163"/>
                  </a:lnTo>
                  <a:lnTo>
                    <a:pt x="234061" y="0"/>
                  </a:lnTo>
                  <a:close/>
                </a:path>
                <a:path w="309245" h="236219">
                  <a:moveTo>
                    <a:pt x="75184" y="0"/>
                  </a:moveTo>
                  <a:lnTo>
                    <a:pt x="30196" y="26824"/>
                  </a:lnTo>
                  <a:lnTo>
                    <a:pt x="4857" y="76342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1" y="13747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4" y="235712"/>
                  </a:lnTo>
                  <a:lnTo>
                    <a:pt x="78104" y="226187"/>
                  </a:lnTo>
                  <a:lnTo>
                    <a:pt x="64650" y="220255"/>
                  </a:lnTo>
                  <a:lnTo>
                    <a:pt x="53054" y="211978"/>
                  </a:lnTo>
                  <a:lnTo>
                    <a:pt x="29338" y="173291"/>
                  </a:lnTo>
                  <a:lnTo>
                    <a:pt x="21516" y="117983"/>
                  </a:lnTo>
                  <a:lnTo>
                    <a:pt x="21463" y="116712"/>
                  </a:lnTo>
                  <a:lnTo>
                    <a:pt x="24971" y="78216"/>
                  </a:lnTo>
                  <a:lnTo>
                    <a:pt x="43338" y="34170"/>
                  </a:lnTo>
                  <a:lnTo>
                    <a:pt x="78486" y="9525"/>
                  </a:lnTo>
                  <a:lnTo>
                    <a:pt x="75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F03C69F0-0316-E7E0-2364-284F765E5566}"/>
              </a:ext>
            </a:extLst>
          </p:cNvPr>
          <p:cNvSpPr txBox="1"/>
          <p:nvPr/>
        </p:nvSpPr>
        <p:spPr>
          <a:xfrm>
            <a:off x="8856091" y="223215"/>
            <a:ext cx="292227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70"/>
              </a:lnSpc>
              <a:spcBef>
                <a:spcPts val="10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ts val="2370"/>
              </a:lnSpc>
              <a:tabLst>
                <a:tab pos="885825" algn="l"/>
              </a:tabLst>
            </a:pPr>
            <a:r>
              <a:rPr sz="2000">
                <a:latin typeface="Cambria Math"/>
                <a:cs typeface="Cambria Math"/>
              </a:rPr>
              <a:t>Odd</a:t>
            </a:r>
            <a:r>
              <a:rPr sz="2000" spc="350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r>
              <a:rPr sz="2000">
                <a:latin typeface="Cambria Math"/>
                <a:cs typeface="Cambria Math"/>
              </a:rPr>
              <a:t>	≔</a:t>
            </a:r>
            <a:r>
              <a:rPr sz="2000" spc="11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∃𝑘(𝑥</a:t>
            </a:r>
            <a:r>
              <a:rPr sz="2000" spc="16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2𝑘</a:t>
            </a:r>
            <a:r>
              <a:rPr sz="2000" spc="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+ </a:t>
            </a:r>
            <a:r>
              <a:rPr sz="2000" spc="-25">
                <a:latin typeface="Cambria Math"/>
                <a:cs typeface="Cambria Math"/>
              </a:rPr>
              <a:t>1)</a:t>
            </a:r>
            <a:endParaRPr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884099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/>
              <a:t>Another</a:t>
            </a:r>
            <a:r>
              <a:rPr sz="3600" spc="220"/>
              <a:t> </a:t>
            </a:r>
            <a:r>
              <a:rPr sz="3600" spc="55"/>
              <a:t>Direct</a:t>
            </a:r>
            <a:r>
              <a:rPr sz="3600" spc="229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400804" y="1841499"/>
            <a:ext cx="4317365" cy="502920"/>
          </a:xfrm>
          <a:custGeom>
            <a:avLst/>
            <a:gdLst/>
            <a:ahLst/>
            <a:cxnLst/>
            <a:rect l="l" t="t" r="r" b="b"/>
            <a:pathLst>
              <a:path w="4317365" h="502919">
                <a:moveTo>
                  <a:pt x="113411" y="11938"/>
                </a:moveTo>
                <a:lnTo>
                  <a:pt x="63792" y="35915"/>
                </a:lnTo>
                <a:lnTo>
                  <a:pt x="29337" y="92964"/>
                </a:lnTo>
                <a:lnTo>
                  <a:pt x="7327" y="166293"/>
                </a:lnTo>
                <a:lnTo>
                  <a:pt x="1828" y="207365"/>
                </a:lnTo>
                <a:lnTo>
                  <a:pt x="0" y="251333"/>
                </a:lnTo>
                <a:lnTo>
                  <a:pt x="1765" y="293700"/>
                </a:lnTo>
                <a:lnTo>
                  <a:pt x="7327" y="335991"/>
                </a:lnTo>
                <a:lnTo>
                  <a:pt x="16497" y="374180"/>
                </a:lnTo>
                <a:lnTo>
                  <a:pt x="45288" y="440982"/>
                </a:lnTo>
                <a:lnTo>
                  <a:pt x="84861" y="487603"/>
                </a:lnTo>
                <a:lnTo>
                  <a:pt x="108458" y="502793"/>
                </a:lnTo>
                <a:lnTo>
                  <a:pt x="113411" y="490855"/>
                </a:lnTo>
                <a:lnTo>
                  <a:pt x="94475" y="475589"/>
                </a:lnTo>
                <a:lnTo>
                  <a:pt x="77724" y="455676"/>
                </a:lnTo>
                <a:lnTo>
                  <a:pt x="50800" y="401828"/>
                </a:lnTo>
                <a:lnTo>
                  <a:pt x="34048" y="332765"/>
                </a:lnTo>
                <a:lnTo>
                  <a:pt x="29845" y="293700"/>
                </a:lnTo>
                <a:lnTo>
                  <a:pt x="28448" y="251587"/>
                </a:lnTo>
                <a:lnTo>
                  <a:pt x="29845" y="208775"/>
                </a:lnTo>
                <a:lnTo>
                  <a:pt x="34074" y="169291"/>
                </a:lnTo>
                <a:lnTo>
                  <a:pt x="51054" y="100330"/>
                </a:lnTo>
                <a:lnTo>
                  <a:pt x="77990" y="46990"/>
                </a:lnTo>
                <a:lnTo>
                  <a:pt x="94640" y="27178"/>
                </a:lnTo>
                <a:lnTo>
                  <a:pt x="113411" y="11938"/>
                </a:lnTo>
                <a:close/>
              </a:path>
              <a:path w="4317365" h="502919">
                <a:moveTo>
                  <a:pt x="250317" y="79629"/>
                </a:moveTo>
                <a:lnTo>
                  <a:pt x="246634" y="67437"/>
                </a:lnTo>
                <a:lnTo>
                  <a:pt x="224726" y="75971"/>
                </a:lnTo>
                <a:lnTo>
                  <a:pt x="205486" y="89344"/>
                </a:lnTo>
                <a:lnTo>
                  <a:pt x="175006" y="130683"/>
                </a:lnTo>
                <a:lnTo>
                  <a:pt x="156146" y="186423"/>
                </a:lnTo>
                <a:lnTo>
                  <a:pt x="149860" y="251714"/>
                </a:lnTo>
                <a:lnTo>
                  <a:pt x="151358" y="283984"/>
                </a:lnTo>
                <a:lnTo>
                  <a:pt x="163995" y="345681"/>
                </a:lnTo>
                <a:lnTo>
                  <a:pt x="188912" y="395465"/>
                </a:lnTo>
                <a:lnTo>
                  <a:pt x="224726" y="427088"/>
                </a:lnTo>
                <a:lnTo>
                  <a:pt x="246634" y="435610"/>
                </a:lnTo>
                <a:lnTo>
                  <a:pt x="250317" y="423418"/>
                </a:lnTo>
                <a:lnTo>
                  <a:pt x="233400" y="414667"/>
                </a:lnTo>
                <a:lnTo>
                  <a:pt x="218694" y="401916"/>
                </a:lnTo>
                <a:lnTo>
                  <a:pt x="195834" y="364490"/>
                </a:lnTo>
                <a:lnTo>
                  <a:pt x="181940" y="313537"/>
                </a:lnTo>
                <a:lnTo>
                  <a:pt x="177292" y="251714"/>
                </a:lnTo>
                <a:lnTo>
                  <a:pt x="178447" y="219379"/>
                </a:lnTo>
                <a:lnTo>
                  <a:pt x="187731" y="162941"/>
                </a:lnTo>
                <a:lnTo>
                  <a:pt x="206159" y="118033"/>
                </a:lnTo>
                <a:lnTo>
                  <a:pt x="233400" y="88417"/>
                </a:lnTo>
                <a:lnTo>
                  <a:pt x="250317" y="79629"/>
                </a:lnTo>
                <a:close/>
              </a:path>
              <a:path w="4317365" h="502919">
                <a:moveTo>
                  <a:pt x="919099" y="122809"/>
                </a:moveTo>
                <a:lnTo>
                  <a:pt x="915035" y="111379"/>
                </a:lnTo>
                <a:lnTo>
                  <a:pt x="894575" y="118770"/>
                </a:lnTo>
                <a:lnTo>
                  <a:pt x="876642" y="129489"/>
                </a:lnTo>
                <a:lnTo>
                  <a:pt x="848360" y="160909"/>
                </a:lnTo>
                <a:lnTo>
                  <a:pt x="830859" y="202806"/>
                </a:lnTo>
                <a:lnTo>
                  <a:pt x="825068" y="251079"/>
                </a:lnTo>
                <a:lnTo>
                  <a:pt x="824992" y="252603"/>
                </a:lnTo>
                <a:lnTo>
                  <a:pt x="826439" y="278561"/>
                </a:lnTo>
                <a:lnTo>
                  <a:pt x="838060" y="324472"/>
                </a:lnTo>
                <a:lnTo>
                  <a:pt x="861110" y="361670"/>
                </a:lnTo>
                <a:lnTo>
                  <a:pt x="894499" y="386334"/>
                </a:lnTo>
                <a:lnTo>
                  <a:pt x="915035" y="393700"/>
                </a:lnTo>
                <a:lnTo>
                  <a:pt x="918591" y="382270"/>
                </a:lnTo>
                <a:lnTo>
                  <a:pt x="902538" y="375158"/>
                </a:lnTo>
                <a:lnTo>
                  <a:pt x="888669" y="365239"/>
                </a:lnTo>
                <a:lnTo>
                  <a:pt x="860196" y="318985"/>
                </a:lnTo>
                <a:lnTo>
                  <a:pt x="851814" y="276021"/>
                </a:lnTo>
                <a:lnTo>
                  <a:pt x="850773" y="251079"/>
                </a:lnTo>
                <a:lnTo>
                  <a:pt x="851814" y="227012"/>
                </a:lnTo>
                <a:lnTo>
                  <a:pt x="860196" y="185242"/>
                </a:lnTo>
                <a:lnTo>
                  <a:pt x="888784" y="139738"/>
                </a:lnTo>
                <a:lnTo>
                  <a:pt x="902804" y="129908"/>
                </a:lnTo>
                <a:lnTo>
                  <a:pt x="919099" y="122809"/>
                </a:lnTo>
                <a:close/>
              </a:path>
              <a:path w="4317365" h="502919">
                <a:moveTo>
                  <a:pt x="1195197" y="252603"/>
                </a:moveTo>
                <a:lnTo>
                  <a:pt x="1193736" y="227012"/>
                </a:lnTo>
                <a:lnTo>
                  <a:pt x="1193723" y="226733"/>
                </a:lnTo>
                <a:lnTo>
                  <a:pt x="1189316" y="202806"/>
                </a:lnTo>
                <a:lnTo>
                  <a:pt x="1171829" y="160909"/>
                </a:lnTo>
                <a:lnTo>
                  <a:pt x="1143533" y="129476"/>
                </a:lnTo>
                <a:lnTo>
                  <a:pt x="1105154" y="111379"/>
                </a:lnTo>
                <a:lnTo>
                  <a:pt x="1101090" y="122809"/>
                </a:lnTo>
                <a:lnTo>
                  <a:pt x="1117447" y="129908"/>
                </a:lnTo>
                <a:lnTo>
                  <a:pt x="1131506" y="139738"/>
                </a:lnTo>
                <a:lnTo>
                  <a:pt x="1160030" y="185242"/>
                </a:lnTo>
                <a:lnTo>
                  <a:pt x="1168323" y="226733"/>
                </a:lnTo>
                <a:lnTo>
                  <a:pt x="1169416" y="251079"/>
                </a:lnTo>
                <a:lnTo>
                  <a:pt x="1168361" y="276021"/>
                </a:lnTo>
                <a:lnTo>
                  <a:pt x="1159979" y="318985"/>
                </a:lnTo>
                <a:lnTo>
                  <a:pt x="1131481" y="365239"/>
                </a:lnTo>
                <a:lnTo>
                  <a:pt x="1101471" y="382270"/>
                </a:lnTo>
                <a:lnTo>
                  <a:pt x="1105154" y="393700"/>
                </a:lnTo>
                <a:lnTo>
                  <a:pt x="1143647" y="375640"/>
                </a:lnTo>
                <a:lnTo>
                  <a:pt x="1171956" y="344424"/>
                </a:lnTo>
                <a:lnTo>
                  <a:pt x="1189380" y="302526"/>
                </a:lnTo>
                <a:lnTo>
                  <a:pt x="1193736" y="278561"/>
                </a:lnTo>
                <a:lnTo>
                  <a:pt x="1195197" y="252603"/>
                </a:lnTo>
                <a:close/>
              </a:path>
              <a:path w="4317365" h="502919">
                <a:moveTo>
                  <a:pt x="2196211" y="122809"/>
                </a:moveTo>
                <a:lnTo>
                  <a:pt x="2192147" y="111379"/>
                </a:lnTo>
                <a:lnTo>
                  <a:pt x="2171687" y="118770"/>
                </a:lnTo>
                <a:lnTo>
                  <a:pt x="2153755" y="129489"/>
                </a:lnTo>
                <a:lnTo>
                  <a:pt x="2125472" y="160909"/>
                </a:lnTo>
                <a:lnTo>
                  <a:pt x="2107971" y="202806"/>
                </a:lnTo>
                <a:lnTo>
                  <a:pt x="2102180" y="251079"/>
                </a:lnTo>
                <a:lnTo>
                  <a:pt x="2102091" y="252603"/>
                </a:lnTo>
                <a:lnTo>
                  <a:pt x="2107908" y="302514"/>
                </a:lnTo>
                <a:lnTo>
                  <a:pt x="2125345" y="344424"/>
                </a:lnTo>
                <a:lnTo>
                  <a:pt x="2153640" y="375640"/>
                </a:lnTo>
                <a:lnTo>
                  <a:pt x="2192147" y="393700"/>
                </a:lnTo>
                <a:lnTo>
                  <a:pt x="2195690" y="382270"/>
                </a:lnTo>
                <a:lnTo>
                  <a:pt x="2179650" y="375158"/>
                </a:lnTo>
                <a:lnTo>
                  <a:pt x="2165794" y="365239"/>
                </a:lnTo>
                <a:lnTo>
                  <a:pt x="2137308" y="318985"/>
                </a:lnTo>
                <a:lnTo>
                  <a:pt x="2128926" y="276021"/>
                </a:lnTo>
                <a:lnTo>
                  <a:pt x="2127885" y="251079"/>
                </a:lnTo>
                <a:lnTo>
                  <a:pt x="2128926" y="227012"/>
                </a:lnTo>
                <a:lnTo>
                  <a:pt x="2137308" y="185242"/>
                </a:lnTo>
                <a:lnTo>
                  <a:pt x="2165896" y="139738"/>
                </a:lnTo>
                <a:lnTo>
                  <a:pt x="2179917" y="129908"/>
                </a:lnTo>
                <a:lnTo>
                  <a:pt x="2196211" y="122809"/>
                </a:lnTo>
                <a:close/>
              </a:path>
              <a:path w="4317365" h="502919">
                <a:moveTo>
                  <a:pt x="2476881" y="252603"/>
                </a:moveTo>
                <a:lnTo>
                  <a:pt x="2475420" y="227012"/>
                </a:lnTo>
                <a:lnTo>
                  <a:pt x="2475407" y="226733"/>
                </a:lnTo>
                <a:lnTo>
                  <a:pt x="2471001" y="202806"/>
                </a:lnTo>
                <a:lnTo>
                  <a:pt x="2453513" y="160909"/>
                </a:lnTo>
                <a:lnTo>
                  <a:pt x="2425217" y="129476"/>
                </a:lnTo>
                <a:lnTo>
                  <a:pt x="2386838" y="111379"/>
                </a:lnTo>
                <a:lnTo>
                  <a:pt x="2382774" y="122809"/>
                </a:lnTo>
                <a:lnTo>
                  <a:pt x="2399131" y="129908"/>
                </a:lnTo>
                <a:lnTo>
                  <a:pt x="2413190" y="139738"/>
                </a:lnTo>
                <a:lnTo>
                  <a:pt x="2441714" y="185242"/>
                </a:lnTo>
                <a:lnTo>
                  <a:pt x="2450007" y="226733"/>
                </a:lnTo>
                <a:lnTo>
                  <a:pt x="2451100" y="251079"/>
                </a:lnTo>
                <a:lnTo>
                  <a:pt x="2450046" y="276021"/>
                </a:lnTo>
                <a:lnTo>
                  <a:pt x="2441664" y="318985"/>
                </a:lnTo>
                <a:lnTo>
                  <a:pt x="2413165" y="365239"/>
                </a:lnTo>
                <a:lnTo>
                  <a:pt x="2383155" y="382270"/>
                </a:lnTo>
                <a:lnTo>
                  <a:pt x="2386838" y="393700"/>
                </a:lnTo>
                <a:lnTo>
                  <a:pt x="2425331" y="375640"/>
                </a:lnTo>
                <a:lnTo>
                  <a:pt x="2453640" y="344424"/>
                </a:lnTo>
                <a:lnTo>
                  <a:pt x="2471064" y="302526"/>
                </a:lnTo>
                <a:lnTo>
                  <a:pt x="2475420" y="278561"/>
                </a:lnTo>
                <a:lnTo>
                  <a:pt x="2476881" y="252603"/>
                </a:lnTo>
                <a:close/>
              </a:path>
              <a:path w="4317365" h="502919">
                <a:moveTo>
                  <a:pt x="2613774" y="251714"/>
                </a:moveTo>
                <a:lnTo>
                  <a:pt x="2612275" y="219379"/>
                </a:lnTo>
                <a:lnTo>
                  <a:pt x="2612212" y="217830"/>
                </a:lnTo>
                <a:lnTo>
                  <a:pt x="2607487" y="186423"/>
                </a:lnTo>
                <a:lnTo>
                  <a:pt x="2588641" y="130683"/>
                </a:lnTo>
                <a:lnTo>
                  <a:pt x="2558148" y="89344"/>
                </a:lnTo>
                <a:lnTo>
                  <a:pt x="2517013" y="67437"/>
                </a:lnTo>
                <a:lnTo>
                  <a:pt x="2513330" y="79629"/>
                </a:lnTo>
                <a:lnTo>
                  <a:pt x="2530233" y="88417"/>
                </a:lnTo>
                <a:lnTo>
                  <a:pt x="2544953" y="101219"/>
                </a:lnTo>
                <a:lnTo>
                  <a:pt x="2567813" y="138811"/>
                </a:lnTo>
                <a:lnTo>
                  <a:pt x="2581694" y="189788"/>
                </a:lnTo>
                <a:lnTo>
                  <a:pt x="2586355" y="251714"/>
                </a:lnTo>
                <a:lnTo>
                  <a:pt x="2585186" y="283984"/>
                </a:lnTo>
                <a:lnTo>
                  <a:pt x="2575903" y="340372"/>
                </a:lnTo>
                <a:lnTo>
                  <a:pt x="2557475" y="385191"/>
                </a:lnTo>
                <a:lnTo>
                  <a:pt x="2530233" y="414667"/>
                </a:lnTo>
                <a:lnTo>
                  <a:pt x="2513330" y="423418"/>
                </a:lnTo>
                <a:lnTo>
                  <a:pt x="2517013" y="435610"/>
                </a:lnTo>
                <a:lnTo>
                  <a:pt x="2558161" y="413715"/>
                </a:lnTo>
                <a:lnTo>
                  <a:pt x="2588641" y="372364"/>
                </a:lnTo>
                <a:lnTo>
                  <a:pt x="2607500" y="316649"/>
                </a:lnTo>
                <a:lnTo>
                  <a:pt x="2612212" y="285292"/>
                </a:lnTo>
                <a:lnTo>
                  <a:pt x="2613774" y="251714"/>
                </a:lnTo>
                <a:close/>
              </a:path>
              <a:path w="4317365" h="502919">
                <a:moveTo>
                  <a:pt x="4316984" y="251333"/>
                </a:moveTo>
                <a:lnTo>
                  <a:pt x="4315206" y="208775"/>
                </a:lnTo>
                <a:lnTo>
                  <a:pt x="4309630" y="166293"/>
                </a:lnTo>
                <a:lnTo>
                  <a:pt x="4300423" y="128168"/>
                </a:lnTo>
                <a:lnTo>
                  <a:pt x="4271556" y="61798"/>
                </a:lnTo>
                <a:lnTo>
                  <a:pt x="4231932" y="15316"/>
                </a:lnTo>
                <a:lnTo>
                  <a:pt x="4208272" y="0"/>
                </a:lnTo>
                <a:lnTo>
                  <a:pt x="4203573" y="11938"/>
                </a:lnTo>
                <a:lnTo>
                  <a:pt x="4222305" y="27178"/>
                </a:lnTo>
                <a:lnTo>
                  <a:pt x="4238917" y="46990"/>
                </a:lnTo>
                <a:lnTo>
                  <a:pt x="4265803" y="100330"/>
                </a:lnTo>
                <a:lnTo>
                  <a:pt x="4282833" y="169291"/>
                </a:lnTo>
                <a:lnTo>
                  <a:pt x="4287101" y="208775"/>
                </a:lnTo>
                <a:lnTo>
                  <a:pt x="4288523" y="251333"/>
                </a:lnTo>
                <a:lnTo>
                  <a:pt x="4288536" y="251587"/>
                </a:lnTo>
                <a:lnTo>
                  <a:pt x="4287126" y="293700"/>
                </a:lnTo>
                <a:lnTo>
                  <a:pt x="4282897" y="332765"/>
                </a:lnTo>
                <a:lnTo>
                  <a:pt x="4265930" y="401828"/>
                </a:lnTo>
                <a:lnTo>
                  <a:pt x="4239082" y="455676"/>
                </a:lnTo>
                <a:lnTo>
                  <a:pt x="4203573" y="490855"/>
                </a:lnTo>
                <a:lnTo>
                  <a:pt x="4208272" y="502793"/>
                </a:lnTo>
                <a:lnTo>
                  <a:pt x="4253039" y="467004"/>
                </a:lnTo>
                <a:lnTo>
                  <a:pt x="4287520" y="409575"/>
                </a:lnTo>
                <a:lnTo>
                  <a:pt x="4309630" y="335991"/>
                </a:lnTo>
                <a:lnTo>
                  <a:pt x="4315142" y="295033"/>
                </a:lnTo>
                <a:lnTo>
                  <a:pt x="4316971" y="251587"/>
                </a:lnTo>
                <a:lnTo>
                  <a:pt x="4316984" y="25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9922" y="1408938"/>
            <a:ext cx="6314440" cy="84581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400" b="0">
                <a:latin typeface="Segoe UI Semilight"/>
                <a:cs typeface="Segoe UI Semilight"/>
              </a:rPr>
              <a:t>Prove: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“The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product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two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odd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is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odd.”</a:t>
            </a:r>
            <a:endParaRPr sz="2400">
              <a:latin typeface="Segoe UI Semilight"/>
              <a:cs typeface="Segoe UI Semilight"/>
            </a:endParaRPr>
          </a:p>
          <a:p>
            <a:pPr marL="2893060">
              <a:lnSpc>
                <a:spcPct val="100000"/>
              </a:lnSpc>
              <a:spcBef>
                <a:spcPts val="350"/>
              </a:spcBef>
              <a:tabLst>
                <a:tab pos="3961129" algn="l"/>
                <a:tab pos="4625975" algn="l"/>
                <a:tab pos="4991735" algn="l"/>
              </a:tabLst>
            </a:pPr>
            <a:r>
              <a:rPr sz="2400" spc="-20">
                <a:latin typeface="Cambria Math"/>
                <a:cs typeface="Cambria Math"/>
              </a:rPr>
              <a:t>∀𝑥∀𝑦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25">
                <a:latin typeface="Cambria Math"/>
                <a:cs typeface="Cambria Math"/>
              </a:rPr>
              <a:t>Odd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𝑥</a:t>
            </a:r>
            <a:r>
              <a:rPr sz="2400">
                <a:latin typeface="Cambria Math"/>
                <a:cs typeface="Cambria Math"/>
              </a:rPr>
              <a:t>	∧</a:t>
            </a:r>
            <a:r>
              <a:rPr sz="2400" spc="-2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Odd</a:t>
            </a:r>
            <a:r>
              <a:rPr sz="2400" spc="434">
                <a:latin typeface="Cambria Math"/>
                <a:cs typeface="Cambria Math"/>
              </a:rPr>
              <a:t> </a:t>
            </a:r>
            <a:r>
              <a:rPr sz="2400" spc="-50">
                <a:latin typeface="Cambria Math"/>
                <a:cs typeface="Cambria Math"/>
              </a:rPr>
              <a:t>𝑦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31480" y="1952879"/>
            <a:ext cx="536575" cy="282575"/>
          </a:xfrm>
          <a:custGeom>
            <a:avLst/>
            <a:gdLst/>
            <a:ahLst/>
            <a:cxnLst/>
            <a:rect l="l" t="t" r="r" b="b"/>
            <a:pathLst>
              <a:path w="536575" h="282575">
                <a:moveTo>
                  <a:pt x="446277" y="0"/>
                </a:moveTo>
                <a:lnTo>
                  <a:pt x="442214" y="11430"/>
                </a:lnTo>
                <a:lnTo>
                  <a:pt x="458577" y="18522"/>
                </a:lnTo>
                <a:lnTo>
                  <a:pt x="472630" y="28352"/>
                </a:lnTo>
                <a:lnTo>
                  <a:pt x="501163" y="73852"/>
                </a:lnTo>
                <a:lnTo>
                  <a:pt x="509454" y="115341"/>
                </a:lnTo>
                <a:lnTo>
                  <a:pt x="510540" y="139700"/>
                </a:lnTo>
                <a:lnTo>
                  <a:pt x="509492" y="164635"/>
                </a:lnTo>
                <a:lnTo>
                  <a:pt x="501110" y="207601"/>
                </a:lnTo>
                <a:lnTo>
                  <a:pt x="472614" y="253857"/>
                </a:lnTo>
                <a:lnTo>
                  <a:pt x="442595" y="270891"/>
                </a:lnTo>
                <a:lnTo>
                  <a:pt x="446277" y="282321"/>
                </a:lnTo>
                <a:lnTo>
                  <a:pt x="484774" y="264255"/>
                </a:lnTo>
                <a:lnTo>
                  <a:pt x="513079" y="233045"/>
                </a:lnTo>
                <a:lnTo>
                  <a:pt x="530510" y="191135"/>
                </a:lnTo>
                <a:lnTo>
                  <a:pt x="536321" y="141224"/>
                </a:lnTo>
                <a:lnTo>
                  <a:pt x="534864" y="115623"/>
                </a:lnTo>
                <a:lnTo>
                  <a:pt x="534848" y="115341"/>
                </a:lnTo>
                <a:lnTo>
                  <a:pt x="523140" y="69482"/>
                </a:lnTo>
                <a:lnTo>
                  <a:pt x="500070" y="32146"/>
                </a:lnTo>
                <a:lnTo>
                  <a:pt x="466732" y="7381"/>
                </a:lnTo>
                <a:lnTo>
                  <a:pt x="446277" y="0"/>
                </a:lnTo>
                <a:close/>
              </a:path>
              <a:path w="536575" h="282575">
                <a:moveTo>
                  <a:pt x="90043" y="0"/>
                </a:moveTo>
                <a:lnTo>
                  <a:pt x="51657" y="18097"/>
                </a:lnTo>
                <a:lnTo>
                  <a:pt x="23368" y="49530"/>
                </a:lnTo>
                <a:lnTo>
                  <a:pt x="5873" y="91424"/>
                </a:lnTo>
                <a:lnTo>
                  <a:pt x="86" y="139700"/>
                </a:lnTo>
                <a:lnTo>
                  <a:pt x="0" y="141224"/>
                </a:lnTo>
                <a:lnTo>
                  <a:pt x="1452" y="167179"/>
                </a:lnTo>
                <a:lnTo>
                  <a:pt x="13073" y="213090"/>
                </a:lnTo>
                <a:lnTo>
                  <a:pt x="36125" y="250281"/>
                </a:lnTo>
                <a:lnTo>
                  <a:pt x="69514" y="274943"/>
                </a:lnTo>
                <a:lnTo>
                  <a:pt x="90043" y="282321"/>
                </a:lnTo>
                <a:lnTo>
                  <a:pt x="93599" y="270891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01"/>
                </a:lnTo>
                <a:lnTo>
                  <a:pt x="26828" y="164635"/>
                </a:lnTo>
                <a:lnTo>
                  <a:pt x="25845" y="141224"/>
                </a:lnTo>
                <a:lnTo>
                  <a:pt x="25780" y="139700"/>
                </a:lnTo>
                <a:lnTo>
                  <a:pt x="29972" y="93678"/>
                </a:lnTo>
                <a:lnTo>
                  <a:pt x="42545" y="56134"/>
                </a:lnTo>
                <a:lnTo>
                  <a:pt x="77817" y="18522"/>
                </a:lnTo>
                <a:lnTo>
                  <a:pt x="94106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13523" y="1863090"/>
            <a:ext cx="136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Cambria Math"/>
                <a:cs typeface="Cambria Math"/>
              </a:rPr>
              <a:t>→</a:t>
            </a:r>
            <a:r>
              <a:rPr sz="2400" spc="1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Odd</a:t>
            </a:r>
            <a:r>
              <a:rPr sz="2400" spc="434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𝑥𝑦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730" y="2687318"/>
            <a:ext cx="10853420" cy="30296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integers.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6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endParaRPr lang="en-US" sz="2400" b="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[Unroll predicate definitions]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[Manipulate towards goal]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b="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So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by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odd,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𝑥𝑦</a:t>
            </a:r>
            <a:r>
              <a:rPr sz="240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odd.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𝑥,</a:t>
            </a:r>
            <a:r>
              <a:rPr sz="2400" spc="-1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2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were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arbitrary,</a:t>
            </a:r>
            <a:r>
              <a:rPr sz="2400" b="0" spc="-6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have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shown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product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two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odd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is 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26106" y="109410"/>
            <a:ext cx="3202940" cy="878840"/>
            <a:chOff x="8726106" y="109410"/>
            <a:chExt cx="3202940" cy="878840"/>
          </a:xfrm>
        </p:grpSpPr>
        <p:sp>
          <p:nvSpPr>
            <p:cNvPr id="12" name="object 12"/>
            <p:cNvSpPr/>
            <p:nvPr/>
          </p:nvSpPr>
          <p:spPr>
            <a:xfrm>
              <a:off x="8734043" y="117347"/>
              <a:ext cx="3187065" cy="862965"/>
            </a:xfrm>
            <a:custGeom>
              <a:avLst/>
              <a:gdLst/>
              <a:ahLst/>
              <a:cxnLst/>
              <a:rect l="l" t="t" r="r" b="b"/>
              <a:pathLst>
                <a:path w="3187065" h="862965">
                  <a:moveTo>
                    <a:pt x="3042920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19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3042920" y="862584"/>
                  </a:lnTo>
                  <a:lnTo>
                    <a:pt x="3088351" y="855252"/>
                  </a:lnTo>
                  <a:lnTo>
                    <a:pt x="3127814" y="834839"/>
                  </a:lnTo>
                  <a:lnTo>
                    <a:pt x="3158939" y="803714"/>
                  </a:lnTo>
                  <a:lnTo>
                    <a:pt x="3179352" y="764251"/>
                  </a:lnTo>
                  <a:lnTo>
                    <a:pt x="3186683" y="718819"/>
                  </a:lnTo>
                  <a:lnTo>
                    <a:pt x="3186683" y="143763"/>
                  </a:lnTo>
                  <a:lnTo>
                    <a:pt x="3179352" y="98332"/>
                  </a:lnTo>
                  <a:lnTo>
                    <a:pt x="3158939" y="58869"/>
                  </a:lnTo>
                  <a:lnTo>
                    <a:pt x="3127814" y="27744"/>
                  </a:lnTo>
                  <a:lnTo>
                    <a:pt x="3088351" y="7331"/>
                  </a:lnTo>
                  <a:lnTo>
                    <a:pt x="304292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34043" y="117347"/>
              <a:ext cx="3187065" cy="862965"/>
            </a:xfrm>
            <a:custGeom>
              <a:avLst/>
              <a:gdLst/>
              <a:ahLst/>
              <a:cxnLst/>
              <a:rect l="l" t="t" r="r" b="b"/>
              <a:pathLst>
                <a:path w="3187065" h="862965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3042920" y="0"/>
                  </a:lnTo>
                  <a:lnTo>
                    <a:pt x="3088351" y="7331"/>
                  </a:lnTo>
                  <a:lnTo>
                    <a:pt x="3127814" y="27744"/>
                  </a:lnTo>
                  <a:lnTo>
                    <a:pt x="3158939" y="58869"/>
                  </a:lnTo>
                  <a:lnTo>
                    <a:pt x="3179352" y="98332"/>
                  </a:lnTo>
                  <a:lnTo>
                    <a:pt x="3186683" y="143763"/>
                  </a:lnTo>
                  <a:lnTo>
                    <a:pt x="3186683" y="718819"/>
                  </a:lnTo>
                  <a:lnTo>
                    <a:pt x="3179352" y="764251"/>
                  </a:lnTo>
                  <a:lnTo>
                    <a:pt x="3158939" y="803714"/>
                  </a:lnTo>
                  <a:lnTo>
                    <a:pt x="3127814" y="834839"/>
                  </a:lnTo>
                  <a:lnTo>
                    <a:pt x="3088351" y="855252"/>
                  </a:lnTo>
                  <a:lnTo>
                    <a:pt x="3042920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19"/>
                  </a:lnTo>
                  <a:lnTo>
                    <a:pt x="0" y="143763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39706" y="597661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1" y="0"/>
                  </a:moveTo>
                  <a:lnTo>
                    <a:pt x="230759" y="9525"/>
                  </a:lnTo>
                  <a:lnTo>
                    <a:pt x="244379" y="15501"/>
                  </a:lnTo>
                  <a:lnTo>
                    <a:pt x="256095" y="23717"/>
                  </a:lnTo>
                  <a:lnTo>
                    <a:pt x="279906" y="61652"/>
                  </a:lnTo>
                  <a:lnTo>
                    <a:pt x="286869" y="96335"/>
                  </a:lnTo>
                  <a:lnTo>
                    <a:pt x="286902" y="96565"/>
                  </a:lnTo>
                  <a:lnTo>
                    <a:pt x="287782" y="116712"/>
                  </a:lnTo>
                  <a:lnTo>
                    <a:pt x="286902" y="137477"/>
                  </a:lnTo>
                  <a:lnTo>
                    <a:pt x="284273" y="156337"/>
                  </a:lnTo>
                  <a:lnTo>
                    <a:pt x="265858" y="201344"/>
                  </a:lnTo>
                  <a:lnTo>
                    <a:pt x="231140" y="226187"/>
                  </a:lnTo>
                  <a:lnTo>
                    <a:pt x="234061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5" y="117983"/>
                  </a:lnTo>
                  <a:lnTo>
                    <a:pt x="308043" y="96565"/>
                  </a:lnTo>
                  <a:lnTo>
                    <a:pt x="298315" y="57993"/>
                  </a:lnTo>
                  <a:lnTo>
                    <a:pt x="266176" y="15112"/>
                  </a:lnTo>
                  <a:lnTo>
                    <a:pt x="251184" y="6163"/>
                  </a:lnTo>
                  <a:lnTo>
                    <a:pt x="234061" y="0"/>
                  </a:lnTo>
                  <a:close/>
                </a:path>
                <a:path w="309245" h="236219">
                  <a:moveTo>
                    <a:pt x="75184" y="0"/>
                  </a:moveTo>
                  <a:lnTo>
                    <a:pt x="30196" y="26824"/>
                  </a:lnTo>
                  <a:lnTo>
                    <a:pt x="4857" y="76342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1" y="13747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4" y="235712"/>
                  </a:lnTo>
                  <a:lnTo>
                    <a:pt x="78104" y="226187"/>
                  </a:lnTo>
                  <a:lnTo>
                    <a:pt x="64650" y="220255"/>
                  </a:lnTo>
                  <a:lnTo>
                    <a:pt x="53054" y="211978"/>
                  </a:lnTo>
                  <a:lnTo>
                    <a:pt x="29338" y="173291"/>
                  </a:lnTo>
                  <a:lnTo>
                    <a:pt x="21516" y="117983"/>
                  </a:lnTo>
                  <a:lnTo>
                    <a:pt x="21463" y="116712"/>
                  </a:lnTo>
                  <a:lnTo>
                    <a:pt x="24971" y="78216"/>
                  </a:lnTo>
                  <a:lnTo>
                    <a:pt x="43338" y="34170"/>
                  </a:lnTo>
                  <a:lnTo>
                    <a:pt x="78486" y="9525"/>
                  </a:lnTo>
                  <a:lnTo>
                    <a:pt x="75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856091" y="223215"/>
            <a:ext cx="292227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70"/>
              </a:lnSpc>
              <a:spcBef>
                <a:spcPts val="10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ts val="2370"/>
              </a:lnSpc>
              <a:tabLst>
                <a:tab pos="885825" algn="l"/>
              </a:tabLst>
            </a:pPr>
            <a:r>
              <a:rPr sz="2000">
                <a:latin typeface="Cambria Math"/>
                <a:cs typeface="Cambria Math"/>
              </a:rPr>
              <a:t>Odd</a:t>
            </a:r>
            <a:r>
              <a:rPr sz="2000" spc="350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r>
              <a:rPr sz="2000">
                <a:latin typeface="Cambria Math"/>
                <a:cs typeface="Cambria Math"/>
              </a:rPr>
              <a:t>	≔</a:t>
            </a:r>
            <a:r>
              <a:rPr sz="2000" spc="11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∃𝑘(𝑥</a:t>
            </a:r>
            <a:r>
              <a:rPr sz="2000" spc="16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2𝑘</a:t>
            </a:r>
            <a:r>
              <a:rPr sz="2000" spc="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+ </a:t>
            </a:r>
            <a:r>
              <a:rPr sz="2000" spc="-25">
                <a:latin typeface="Cambria Math"/>
                <a:cs typeface="Cambria Math"/>
              </a:rPr>
              <a:t>1)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A58AA-AB75-0F04-1674-C8D0161B2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BDE42D-6D4D-8A76-C9C9-0722C0F2E8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/>
              <a:t>Another</a:t>
            </a:r>
            <a:r>
              <a:rPr sz="3600" spc="220"/>
              <a:t> </a:t>
            </a:r>
            <a:r>
              <a:rPr sz="3600" spc="55"/>
              <a:t>Direct</a:t>
            </a:r>
            <a:r>
              <a:rPr sz="3600" spc="229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CF2E5CB-D670-4F7B-E5A0-CEDCB8570D32}"/>
              </a:ext>
            </a:extLst>
          </p:cNvPr>
          <p:cNvSpPr/>
          <p:nvPr/>
        </p:nvSpPr>
        <p:spPr>
          <a:xfrm>
            <a:off x="4400804" y="1841499"/>
            <a:ext cx="4317365" cy="502920"/>
          </a:xfrm>
          <a:custGeom>
            <a:avLst/>
            <a:gdLst/>
            <a:ahLst/>
            <a:cxnLst/>
            <a:rect l="l" t="t" r="r" b="b"/>
            <a:pathLst>
              <a:path w="4317365" h="502919">
                <a:moveTo>
                  <a:pt x="113411" y="11938"/>
                </a:moveTo>
                <a:lnTo>
                  <a:pt x="63792" y="35915"/>
                </a:lnTo>
                <a:lnTo>
                  <a:pt x="29337" y="92964"/>
                </a:lnTo>
                <a:lnTo>
                  <a:pt x="7327" y="166293"/>
                </a:lnTo>
                <a:lnTo>
                  <a:pt x="1828" y="207365"/>
                </a:lnTo>
                <a:lnTo>
                  <a:pt x="0" y="251333"/>
                </a:lnTo>
                <a:lnTo>
                  <a:pt x="1765" y="293700"/>
                </a:lnTo>
                <a:lnTo>
                  <a:pt x="7327" y="335991"/>
                </a:lnTo>
                <a:lnTo>
                  <a:pt x="16497" y="374180"/>
                </a:lnTo>
                <a:lnTo>
                  <a:pt x="45288" y="440982"/>
                </a:lnTo>
                <a:lnTo>
                  <a:pt x="84861" y="487603"/>
                </a:lnTo>
                <a:lnTo>
                  <a:pt x="108458" y="502793"/>
                </a:lnTo>
                <a:lnTo>
                  <a:pt x="113411" y="490855"/>
                </a:lnTo>
                <a:lnTo>
                  <a:pt x="94475" y="475589"/>
                </a:lnTo>
                <a:lnTo>
                  <a:pt x="77724" y="455676"/>
                </a:lnTo>
                <a:lnTo>
                  <a:pt x="50800" y="401828"/>
                </a:lnTo>
                <a:lnTo>
                  <a:pt x="34048" y="332765"/>
                </a:lnTo>
                <a:lnTo>
                  <a:pt x="29845" y="293700"/>
                </a:lnTo>
                <a:lnTo>
                  <a:pt x="28448" y="251587"/>
                </a:lnTo>
                <a:lnTo>
                  <a:pt x="29845" y="208775"/>
                </a:lnTo>
                <a:lnTo>
                  <a:pt x="34074" y="169291"/>
                </a:lnTo>
                <a:lnTo>
                  <a:pt x="51054" y="100330"/>
                </a:lnTo>
                <a:lnTo>
                  <a:pt x="77990" y="46990"/>
                </a:lnTo>
                <a:lnTo>
                  <a:pt x="94640" y="27178"/>
                </a:lnTo>
                <a:lnTo>
                  <a:pt x="113411" y="11938"/>
                </a:lnTo>
                <a:close/>
              </a:path>
              <a:path w="4317365" h="502919">
                <a:moveTo>
                  <a:pt x="250317" y="79629"/>
                </a:moveTo>
                <a:lnTo>
                  <a:pt x="246634" y="67437"/>
                </a:lnTo>
                <a:lnTo>
                  <a:pt x="224726" y="75971"/>
                </a:lnTo>
                <a:lnTo>
                  <a:pt x="205486" y="89344"/>
                </a:lnTo>
                <a:lnTo>
                  <a:pt x="175006" y="130683"/>
                </a:lnTo>
                <a:lnTo>
                  <a:pt x="156146" y="186423"/>
                </a:lnTo>
                <a:lnTo>
                  <a:pt x="149860" y="251714"/>
                </a:lnTo>
                <a:lnTo>
                  <a:pt x="151358" y="283984"/>
                </a:lnTo>
                <a:lnTo>
                  <a:pt x="163995" y="345681"/>
                </a:lnTo>
                <a:lnTo>
                  <a:pt x="188912" y="395465"/>
                </a:lnTo>
                <a:lnTo>
                  <a:pt x="224726" y="427088"/>
                </a:lnTo>
                <a:lnTo>
                  <a:pt x="246634" y="435610"/>
                </a:lnTo>
                <a:lnTo>
                  <a:pt x="250317" y="423418"/>
                </a:lnTo>
                <a:lnTo>
                  <a:pt x="233400" y="414667"/>
                </a:lnTo>
                <a:lnTo>
                  <a:pt x="218694" y="401916"/>
                </a:lnTo>
                <a:lnTo>
                  <a:pt x="195834" y="364490"/>
                </a:lnTo>
                <a:lnTo>
                  <a:pt x="181940" y="313537"/>
                </a:lnTo>
                <a:lnTo>
                  <a:pt x="177292" y="251714"/>
                </a:lnTo>
                <a:lnTo>
                  <a:pt x="178447" y="219379"/>
                </a:lnTo>
                <a:lnTo>
                  <a:pt x="187731" y="162941"/>
                </a:lnTo>
                <a:lnTo>
                  <a:pt x="206159" y="118033"/>
                </a:lnTo>
                <a:lnTo>
                  <a:pt x="233400" y="88417"/>
                </a:lnTo>
                <a:lnTo>
                  <a:pt x="250317" y="79629"/>
                </a:lnTo>
                <a:close/>
              </a:path>
              <a:path w="4317365" h="502919">
                <a:moveTo>
                  <a:pt x="919099" y="122809"/>
                </a:moveTo>
                <a:lnTo>
                  <a:pt x="915035" y="111379"/>
                </a:lnTo>
                <a:lnTo>
                  <a:pt x="894575" y="118770"/>
                </a:lnTo>
                <a:lnTo>
                  <a:pt x="876642" y="129489"/>
                </a:lnTo>
                <a:lnTo>
                  <a:pt x="848360" y="160909"/>
                </a:lnTo>
                <a:lnTo>
                  <a:pt x="830859" y="202806"/>
                </a:lnTo>
                <a:lnTo>
                  <a:pt x="825068" y="251079"/>
                </a:lnTo>
                <a:lnTo>
                  <a:pt x="824992" y="252603"/>
                </a:lnTo>
                <a:lnTo>
                  <a:pt x="826439" y="278561"/>
                </a:lnTo>
                <a:lnTo>
                  <a:pt x="838060" y="324472"/>
                </a:lnTo>
                <a:lnTo>
                  <a:pt x="861110" y="361670"/>
                </a:lnTo>
                <a:lnTo>
                  <a:pt x="894499" y="386334"/>
                </a:lnTo>
                <a:lnTo>
                  <a:pt x="915035" y="393700"/>
                </a:lnTo>
                <a:lnTo>
                  <a:pt x="918591" y="382270"/>
                </a:lnTo>
                <a:lnTo>
                  <a:pt x="902538" y="375158"/>
                </a:lnTo>
                <a:lnTo>
                  <a:pt x="888669" y="365239"/>
                </a:lnTo>
                <a:lnTo>
                  <a:pt x="860196" y="318985"/>
                </a:lnTo>
                <a:lnTo>
                  <a:pt x="851814" y="276021"/>
                </a:lnTo>
                <a:lnTo>
                  <a:pt x="850773" y="251079"/>
                </a:lnTo>
                <a:lnTo>
                  <a:pt x="851814" y="227012"/>
                </a:lnTo>
                <a:lnTo>
                  <a:pt x="860196" y="185242"/>
                </a:lnTo>
                <a:lnTo>
                  <a:pt x="888784" y="139738"/>
                </a:lnTo>
                <a:lnTo>
                  <a:pt x="902804" y="129908"/>
                </a:lnTo>
                <a:lnTo>
                  <a:pt x="919099" y="122809"/>
                </a:lnTo>
                <a:close/>
              </a:path>
              <a:path w="4317365" h="502919">
                <a:moveTo>
                  <a:pt x="1195197" y="252603"/>
                </a:moveTo>
                <a:lnTo>
                  <a:pt x="1193736" y="227012"/>
                </a:lnTo>
                <a:lnTo>
                  <a:pt x="1193723" y="226733"/>
                </a:lnTo>
                <a:lnTo>
                  <a:pt x="1189316" y="202806"/>
                </a:lnTo>
                <a:lnTo>
                  <a:pt x="1171829" y="160909"/>
                </a:lnTo>
                <a:lnTo>
                  <a:pt x="1143533" y="129476"/>
                </a:lnTo>
                <a:lnTo>
                  <a:pt x="1105154" y="111379"/>
                </a:lnTo>
                <a:lnTo>
                  <a:pt x="1101090" y="122809"/>
                </a:lnTo>
                <a:lnTo>
                  <a:pt x="1117447" y="129908"/>
                </a:lnTo>
                <a:lnTo>
                  <a:pt x="1131506" y="139738"/>
                </a:lnTo>
                <a:lnTo>
                  <a:pt x="1160030" y="185242"/>
                </a:lnTo>
                <a:lnTo>
                  <a:pt x="1168323" y="226733"/>
                </a:lnTo>
                <a:lnTo>
                  <a:pt x="1169416" y="251079"/>
                </a:lnTo>
                <a:lnTo>
                  <a:pt x="1168361" y="276021"/>
                </a:lnTo>
                <a:lnTo>
                  <a:pt x="1159979" y="318985"/>
                </a:lnTo>
                <a:lnTo>
                  <a:pt x="1131481" y="365239"/>
                </a:lnTo>
                <a:lnTo>
                  <a:pt x="1101471" y="382270"/>
                </a:lnTo>
                <a:lnTo>
                  <a:pt x="1105154" y="393700"/>
                </a:lnTo>
                <a:lnTo>
                  <a:pt x="1143647" y="375640"/>
                </a:lnTo>
                <a:lnTo>
                  <a:pt x="1171956" y="344424"/>
                </a:lnTo>
                <a:lnTo>
                  <a:pt x="1189380" y="302526"/>
                </a:lnTo>
                <a:lnTo>
                  <a:pt x="1193736" y="278561"/>
                </a:lnTo>
                <a:lnTo>
                  <a:pt x="1195197" y="252603"/>
                </a:lnTo>
                <a:close/>
              </a:path>
              <a:path w="4317365" h="502919">
                <a:moveTo>
                  <a:pt x="2196211" y="122809"/>
                </a:moveTo>
                <a:lnTo>
                  <a:pt x="2192147" y="111379"/>
                </a:lnTo>
                <a:lnTo>
                  <a:pt x="2171687" y="118770"/>
                </a:lnTo>
                <a:lnTo>
                  <a:pt x="2153755" y="129489"/>
                </a:lnTo>
                <a:lnTo>
                  <a:pt x="2125472" y="160909"/>
                </a:lnTo>
                <a:lnTo>
                  <a:pt x="2107971" y="202806"/>
                </a:lnTo>
                <a:lnTo>
                  <a:pt x="2102180" y="251079"/>
                </a:lnTo>
                <a:lnTo>
                  <a:pt x="2102091" y="252603"/>
                </a:lnTo>
                <a:lnTo>
                  <a:pt x="2107908" y="302514"/>
                </a:lnTo>
                <a:lnTo>
                  <a:pt x="2125345" y="344424"/>
                </a:lnTo>
                <a:lnTo>
                  <a:pt x="2153640" y="375640"/>
                </a:lnTo>
                <a:lnTo>
                  <a:pt x="2192147" y="393700"/>
                </a:lnTo>
                <a:lnTo>
                  <a:pt x="2195690" y="382270"/>
                </a:lnTo>
                <a:lnTo>
                  <a:pt x="2179650" y="375158"/>
                </a:lnTo>
                <a:lnTo>
                  <a:pt x="2165794" y="365239"/>
                </a:lnTo>
                <a:lnTo>
                  <a:pt x="2137308" y="318985"/>
                </a:lnTo>
                <a:lnTo>
                  <a:pt x="2128926" y="276021"/>
                </a:lnTo>
                <a:lnTo>
                  <a:pt x="2127885" y="251079"/>
                </a:lnTo>
                <a:lnTo>
                  <a:pt x="2128926" y="227012"/>
                </a:lnTo>
                <a:lnTo>
                  <a:pt x="2137308" y="185242"/>
                </a:lnTo>
                <a:lnTo>
                  <a:pt x="2165896" y="139738"/>
                </a:lnTo>
                <a:lnTo>
                  <a:pt x="2179917" y="129908"/>
                </a:lnTo>
                <a:lnTo>
                  <a:pt x="2196211" y="122809"/>
                </a:lnTo>
                <a:close/>
              </a:path>
              <a:path w="4317365" h="502919">
                <a:moveTo>
                  <a:pt x="2476881" y="252603"/>
                </a:moveTo>
                <a:lnTo>
                  <a:pt x="2475420" y="227012"/>
                </a:lnTo>
                <a:lnTo>
                  <a:pt x="2475407" y="226733"/>
                </a:lnTo>
                <a:lnTo>
                  <a:pt x="2471001" y="202806"/>
                </a:lnTo>
                <a:lnTo>
                  <a:pt x="2453513" y="160909"/>
                </a:lnTo>
                <a:lnTo>
                  <a:pt x="2425217" y="129476"/>
                </a:lnTo>
                <a:lnTo>
                  <a:pt x="2386838" y="111379"/>
                </a:lnTo>
                <a:lnTo>
                  <a:pt x="2382774" y="122809"/>
                </a:lnTo>
                <a:lnTo>
                  <a:pt x="2399131" y="129908"/>
                </a:lnTo>
                <a:lnTo>
                  <a:pt x="2413190" y="139738"/>
                </a:lnTo>
                <a:lnTo>
                  <a:pt x="2441714" y="185242"/>
                </a:lnTo>
                <a:lnTo>
                  <a:pt x="2450007" y="226733"/>
                </a:lnTo>
                <a:lnTo>
                  <a:pt x="2451100" y="251079"/>
                </a:lnTo>
                <a:lnTo>
                  <a:pt x="2450046" y="276021"/>
                </a:lnTo>
                <a:lnTo>
                  <a:pt x="2441664" y="318985"/>
                </a:lnTo>
                <a:lnTo>
                  <a:pt x="2413165" y="365239"/>
                </a:lnTo>
                <a:lnTo>
                  <a:pt x="2383155" y="382270"/>
                </a:lnTo>
                <a:lnTo>
                  <a:pt x="2386838" y="393700"/>
                </a:lnTo>
                <a:lnTo>
                  <a:pt x="2425331" y="375640"/>
                </a:lnTo>
                <a:lnTo>
                  <a:pt x="2453640" y="344424"/>
                </a:lnTo>
                <a:lnTo>
                  <a:pt x="2471064" y="302526"/>
                </a:lnTo>
                <a:lnTo>
                  <a:pt x="2475420" y="278561"/>
                </a:lnTo>
                <a:lnTo>
                  <a:pt x="2476881" y="252603"/>
                </a:lnTo>
                <a:close/>
              </a:path>
              <a:path w="4317365" h="502919">
                <a:moveTo>
                  <a:pt x="2613774" y="251714"/>
                </a:moveTo>
                <a:lnTo>
                  <a:pt x="2612275" y="219379"/>
                </a:lnTo>
                <a:lnTo>
                  <a:pt x="2612212" y="217830"/>
                </a:lnTo>
                <a:lnTo>
                  <a:pt x="2607487" y="186423"/>
                </a:lnTo>
                <a:lnTo>
                  <a:pt x="2588641" y="130683"/>
                </a:lnTo>
                <a:lnTo>
                  <a:pt x="2558148" y="89344"/>
                </a:lnTo>
                <a:lnTo>
                  <a:pt x="2517013" y="67437"/>
                </a:lnTo>
                <a:lnTo>
                  <a:pt x="2513330" y="79629"/>
                </a:lnTo>
                <a:lnTo>
                  <a:pt x="2530233" y="88417"/>
                </a:lnTo>
                <a:lnTo>
                  <a:pt x="2544953" y="101219"/>
                </a:lnTo>
                <a:lnTo>
                  <a:pt x="2567813" y="138811"/>
                </a:lnTo>
                <a:lnTo>
                  <a:pt x="2581694" y="189788"/>
                </a:lnTo>
                <a:lnTo>
                  <a:pt x="2586355" y="251714"/>
                </a:lnTo>
                <a:lnTo>
                  <a:pt x="2585186" y="283984"/>
                </a:lnTo>
                <a:lnTo>
                  <a:pt x="2575903" y="340372"/>
                </a:lnTo>
                <a:lnTo>
                  <a:pt x="2557475" y="385191"/>
                </a:lnTo>
                <a:lnTo>
                  <a:pt x="2530233" y="414667"/>
                </a:lnTo>
                <a:lnTo>
                  <a:pt x="2513330" y="423418"/>
                </a:lnTo>
                <a:lnTo>
                  <a:pt x="2517013" y="435610"/>
                </a:lnTo>
                <a:lnTo>
                  <a:pt x="2558161" y="413715"/>
                </a:lnTo>
                <a:lnTo>
                  <a:pt x="2588641" y="372364"/>
                </a:lnTo>
                <a:lnTo>
                  <a:pt x="2607500" y="316649"/>
                </a:lnTo>
                <a:lnTo>
                  <a:pt x="2612212" y="285292"/>
                </a:lnTo>
                <a:lnTo>
                  <a:pt x="2613774" y="251714"/>
                </a:lnTo>
                <a:close/>
              </a:path>
              <a:path w="4317365" h="502919">
                <a:moveTo>
                  <a:pt x="4316984" y="251333"/>
                </a:moveTo>
                <a:lnTo>
                  <a:pt x="4315206" y="208775"/>
                </a:lnTo>
                <a:lnTo>
                  <a:pt x="4309630" y="166293"/>
                </a:lnTo>
                <a:lnTo>
                  <a:pt x="4300423" y="128168"/>
                </a:lnTo>
                <a:lnTo>
                  <a:pt x="4271556" y="61798"/>
                </a:lnTo>
                <a:lnTo>
                  <a:pt x="4231932" y="15316"/>
                </a:lnTo>
                <a:lnTo>
                  <a:pt x="4208272" y="0"/>
                </a:lnTo>
                <a:lnTo>
                  <a:pt x="4203573" y="11938"/>
                </a:lnTo>
                <a:lnTo>
                  <a:pt x="4222305" y="27178"/>
                </a:lnTo>
                <a:lnTo>
                  <a:pt x="4238917" y="46990"/>
                </a:lnTo>
                <a:lnTo>
                  <a:pt x="4265803" y="100330"/>
                </a:lnTo>
                <a:lnTo>
                  <a:pt x="4282833" y="169291"/>
                </a:lnTo>
                <a:lnTo>
                  <a:pt x="4287101" y="208775"/>
                </a:lnTo>
                <a:lnTo>
                  <a:pt x="4288523" y="251333"/>
                </a:lnTo>
                <a:lnTo>
                  <a:pt x="4288536" y="251587"/>
                </a:lnTo>
                <a:lnTo>
                  <a:pt x="4287126" y="293700"/>
                </a:lnTo>
                <a:lnTo>
                  <a:pt x="4282897" y="332765"/>
                </a:lnTo>
                <a:lnTo>
                  <a:pt x="4265930" y="401828"/>
                </a:lnTo>
                <a:lnTo>
                  <a:pt x="4239082" y="455676"/>
                </a:lnTo>
                <a:lnTo>
                  <a:pt x="4203573" y="490855"/>
                </a:lnTo>
                <a:lnTo>
                  <a:pt x="4208272" y="502793"/>
                </a:lnTo>
                <a:lnTo>
                  <a:pt x="4253039" y="467004"/>
                </a:lnTo>
                <a:lnTo>
                  <a:pt x="4287520" y="409575"/>
                </a:lnTo>
                <a:lnTo>
                  <a:pt x="4309630" y="335991"/>
                </a:lnTo>
                <a:lnTo>
                  <a:pt x="4315142" y="295033"/>
                </a:lnTo>
                <a:lnTo>
                  <a:pt x="4316971" y="251587"/>
                </a:lnTo>
                <a:lnTo>
                  <a:pt x="4316984" y="25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2A46FEB-E287-1BEC-EA57-9F52BC826E85}"/>
              </a:ext>
            </a:extLst>
          </p:cNvPr>
          <p:cNvSpPr txBox="1"/>
          <p:nvPr/>
        </p:nvSpPr>
        <p:spPr>
          <a:xfrm>
            <a:off x="699922" y="1408938"/>
            <a:ext cx="6314440" cy="84581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400" b="0">
                <a:latin typeface="Segoe UI Semilight"/>
                <a:cs typeface="Segoe UI Semilight"/>
              </a:rPr>
              <a:t>Prove: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“The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product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two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odd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is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odd.”</a:t>
            </a:r>
            <a:endParaRPr sz="2400">
              <a:latin typeface="Segoe UI Semilight"/>
              <a:cs typeface="Segoe UI Semilight"/>
            </a:endParaRPr>
          </a:p>
          <a:p>
            <a:pPr marL="2893060">
              <a:lnSpc>
                <a:spcPct val="100000"/>
              </a:lnSpc>
              <a:spcBef>
                <a:spcPts val="350"/>
              </a:spcBef>
              <a:tabLst>
                <a:tab pos="3961129" algn="l"/>
                <a:tab pos="4625975" algn="l"/>
                <a:tab pos="4991735" algn="l"/>
              </a:tabLst>
            </a:pPr>
            <a:r>
              <a:rPr sz="2400" spc="-20">
                <a:latin typeface="Cambria Math"/>
                <a:cs typeface="Cambria Math"/>
              </a:rPr>
              <a:t>∀𝑥∀𝑦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25">
                <a:latin typeface="Cambria Math"/>
                <a:cs typeface="Cambria Math"/>
              </a:rPr>
              <a:t>Odd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𝑥</a:t>
            </a:r>
            <a:r>
              <a:rPr sz="2400">
                <a:latin typeface="Cambria Math"/>
                <a:cs typeface="Cambria Math"/>
              </a:rPr>
              <a:t>	∧</a:t>
            </a:r>
            <a:r>
              <a:rPr sz="2400" spc="-2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Odd</a:t>
            </a:r>
            <a:r>
              <a:rPr sz="2400" spc="434">
                <a:latin typeface="Cambria Math"/>
                <a:cs typeface="Cambria Math"/>
              </a:rPr>
              <a:t> </a:t>
            </a:r>
            <a:r>
              <a:rPr sz="2400" spc="-50">
                <a:latin typeface="Cambria Math"/>
                <a:cs typeface="Cambria Math"/>
              </a:rPr>
              <a:t>𝑦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36924BF-0AD2-5CB2-7281-7028493E215D}"/>
              </a:ext>
            </a:extLst>
          </p:cNvPr>
          <p:cNvSpPr/>
          <p:nvPr/>
        </p:nvSpPr>
        <p:spPr>
          <a:xfrm>
            <a:off x="8031480" y="1952879"/>
            <a:ext cx="536575" cy="282575"/>
          </a:xfrm>
          <a:custGeom>
            <a:avLst/>
            <a:gdLst/>
            <a:ahLst/>
            <a:cxnLst/>
            <a:rect l="l" t="t" r="r" b="b"/>
            <a:pathLst>
              <a:path w="536575" h="282575">
                <a:moveTo>
                  <a:pt x="446277" y="0"/>
                </a:moveTo>
                <a:lnTo>
                  <a:pt x="442214" y="11430"/>
                </a:lnTo>
                <a:lnTo>
                  <a:pt x="458577" y="18522"/>
                </a:lnTo>
                <a:lnTo>
                  <a:pt x="472630" y="28352"/>
                </a:lnTo>
                <a:lnTo>
                  <a:pt x="501163" y="73852"/>
                </a:lnTo>
                <a:lnTo>
                  <a:pt x="509454" y="115341"/>
                </a:lnTo>
                <a:lnTo>
                  <a:pt x="510540" y="139700"/>
                </a:lnTo>
                <a:lnTo>
                  <a:pt x="509492" y="164635"/>
                </a:lnTo>
                <a:lnTo>
                  <a:pt x="501110" y="207601"/>
                </a:lnTo>
                <a:lnTo>
                  <a:pt x="472614" y="253857"/>
                </a:lnTo>
                <a:lnTo>
                  <a:pt x="442595" y="270891"/>
                </a:lnTo>
                <a:lnTo>
                  <a:pt x="446277" y="282321"/>
                </a:lnTo>
                <a:lnTo>
                  <a:pt x="484774" y="264255"/>
                </a:lnTo>
                <a:lnTo>
                  <a:pt x="513079" y="233045"/>
                </a:lnTo>
                <a:lnTo>
                  <a:pt x="530510" y="191135"/>
                </a:lnTo>
                <a:lnTo>
                  <a:pt x="536321" y="141224"/>
                </a:lnTo>
                <a:lnTo>
                  <a:pt x="534864" y="115623"/>
                </a:lnTo>
                <a:lnTo>
                  <a:pt x="534848" y="115341"/>
                </a:lnTo>
                <a:lnTo>
                  <a:pt x="523140" y="69482"/>
                </a:lnTo>
                <a:lnTo>
                  <a:pt x="500070" y="32146"/>
                </a:lnTo>
                <a:lnTo>
                  <a:pt x="466732" y="7381"/>
                </a:lnTo>
                <a:lnTo>
                  <a:pt x="446277" y="0"/>
                </a:lnTo>
                <a:close/>
              </a:path>
              <a:path w="536575" h="282575">
                <a:moveTo>
                  <a:pt x="90043" y="0"/>
                </a:moveTo>
                <a:lnTo>
                  <a:pt x="51657" y="18097"/>
                </a:lnTo>
                <a:lnTo>
                  <a:pt x="23368" y="49530"/>
                </a:lnTo>
                <a:lnTo>
                  <a:pt x="5873" y="91424"/>
                </a:lnTo>
                <a:lnTo>
                  <a:pt x="86" y="139700"/>
                </a:lnTo>
                <a:lnTo>
                  <a:pt x="0" y="141224"/>
                </a:lnTo>
                <a:lnTo>
                  <a:pt x="1452" y="167179"/>
                </a:lnTo>
                <a:lnTo>
                  <a:pt x="13073" y="213090"/>
                </a:lnTo>
                <a:lnTo>
                  <a:pt x="36125" y="250281"/>
                </a:lnTo>
                <a:lnTo>
                  <a:pt x="69514" y="274943"/>
                </a:lnTo>
                <a:lnTo>
                  <a:pt x="90043" y="282321"/>
                </a:lnTo>
                <a:lnTo>
                  <a:pt x="93599" y="270891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01"/>
                </a:lnTo>
                <a:lnTo>
                  <a:pt x="26828" y="164635"/>
                </a:lnTo>
                <a:lnTo>
                  <a:pt x="25845" y="141224"/>
                </a:lnTo>
                <a:lnTo>
                  <a:pt x="25780" y="139700"/>
                </a:lnTo>
                <a:lnTo>
                  <a:pt x="29972" y="93678"/>
                </a:lnTo>
                <a:lnTo>
                  <a:pt x="42545" y="56134"/>
                </a:lnTo>
                <a:lnTo>
                  <a:pt x="77817" y="18522"/>
                </a:lnTo>
                <a:lnTo>
                  <a:pt x="94106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EBE7EF4-3689-DF55-A4F1-46076E1EE938}"/>
              </a:ext>
            </a:extLst>
          </p:cNvPr>
          <p:cNvSpPr txBox="1"/>
          <p:nvPr/>
        </p:nvSpPr>
        <p:spPr>
          <a:xfrm>
            <a:off x="7113523" y="1863090"/>
            <a:ext cx="136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Cambria Math"/>
                <a:cs typeface="Cambria Math"/>
              </a:rPr>
              <a:t>→</a:t>
            </a:r>
            <a:r>
              <a:rPr sz="2400" spc="1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Odd</a:t>
            </a:r>
            <a:r>
              <a:rPr sz="2400" spc="434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𝑥𝑦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F87A4CD-FE95-C68D-3ECD-9A731C2FFCC5}"/>
              </a:ext>
            </a:extLst>
          </p:cNvPr>
          <p:cNvSpPr txBox="1"/>
          <p:nvPr/>
        </p:nvSpPr>
        <p:spPr>
          <a:xfrm>
            <a:off x="742158" y="2776980"/>
            <a:ext cx="10853420" cy="374371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integers.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6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endParaRPr lang="en-US" sz="2400" b="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lang="en-US"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by</a:t>
            </a:r>
            <a:r>
              <a:rPr lang="en-US"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definition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odd,</a:t>
            </a:r>
            <a:r>
              <a:rPr lang="en-US" sz="2400" b="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exists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some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lang="en-US"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lang="en-US"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such</a:t>
            </a:r>
            <a:r>
              <a:rPr lang="en-US"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10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lang="en-US" sz="2400" spc="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spc="-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some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𝑗</a:t>
            </a:r>
            <a:r>
              <a:rPr lang="en-US"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such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lang="en-US" sz="2400" spc="1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12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2𝑗</a:t>
            </a:r>
            <a:r>
              <a:rPr lang="en-US" sz="2400" spc="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spc="-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spc="-25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>
              <a:latin typeface="Segoe UI Semilight"/>
              <a:cs typeface="Segoe UI Semilight"/>
            </a:endParaRPr>
          </a:p>
          <a:p>
            <a:pPr marL="12700" marR="151130">
              <a:lnSpc>
                <a:spcPct val="90000"/>
              </a:lnSpc>
              <a:spcBef>
                <a:spcPts val="139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[Manipulate towards goal]</a:t>
            </a:r>
          </a:p>
          <a:p>
            <a:pPr marL="12700" marR="151130">
              <a:lnSpc>
                <a:spcPct val="90000"/>
              </a:lnSpc>
              <a:spcBef>
                <a:spcPts val="1395"/>
              </a:spcBef>
            </a:pPr>
            <a:endParaRPr lang="en-US" sz="240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151130">
              <a:lnSpc>
                <a:spcPct val="90000"/>
              </a:lnSpc>
              <a:spcBef>
                <a:spcPts val="139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So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by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odd,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𝑥𝑦</a:t>
            </a:r>
            <a:r>
              <a:rPr lang="en-US" sz="240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odd.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lang="en-US"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𝑥,</a:t>
            </a:r>
            <a:r>
              <a:rPr lang="en-US" sz="2400" spc="-1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lang="en-US" sz="2400" spc="12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were</a:t>
            </a:r>
            <a:r>
              <a:rPr lang="en-US"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arbitrary,</a:t>
            </a:r>
            <a:r>
              <a:rPr lang="en-US" sz="2400" b="0" spc="-6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have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shown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the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product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two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odd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is 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19E6E33E-27DB-99EF-B661-1D4DE712ED4A}"/>
              </a:ext>
            </a:extLst>
          </p:cNvPr>
          <p:cNvGrpSpPr/>
          <p:nvPr/>
        </p:nvGrpSpPr>
        <p:grpSpPr>
          <a:xfrm>
            <a:off x="8726106" y="109410"/>
            <a:ext cx="3202940" cy="878840"/>
            <a:chOff x="8726106" y="109410"/>
            <a:chExt cx="3202940" cy="87884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AD5E47D-9868-1C1F-91BC-D0E0BEC3338B}"/>
                </a:ext>
              </a:extLst>
            </p:cNvPr>
            <p:cNvSpPr/>
            <p:nvPr/>
          </p:nvSpPr>
          <p:spPr>
            <a:xfrm>
              <a:off x="8734043" y="117347"/>
              <a:ext cx="3187065" cy="862965"/>
            </a:xfrm>
            <a:custGeom>
              <a:avLst/>
              <a:gdLst/>
              <a:ahLst/>
              <a:cxnLst/>
              <a:rect l="l" t="t" r="r" b="b"/>
              <a:pathLst>
                <a:path w="3187065" h="862965">
                  <a:moveTo>
                    <a:pt x="3042920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19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3042920" y="862584"/>
                  </a:lnTo>
                  <a:lnTo>
                    <a:pt x="3088351" y="855252"/>
                  </a:lnTo>
                  <a:lnTo>
                    <a:pt x="3127814" y="834839"/>
                  </a:lnTo>
                  <a:lnTo>
                    <a:pt x="3158939" y="803714"/>
                  </a:lnTo>
                  <a:lnTo>
                    <a:pt x="3179352" y="764251"/>
                  </a:lnTo>
                  <a:lnTo>
                    <a:pt x="3186683" y="718819"/>
                  </a:lnTo>
                  <a:lnTo>
                    <a:pt x="3186683" y="143763"/>
                  </a:lnTo>
                  <a:lnTo>
                    <a:pt x="3179352" y="98332"/>
                  </a:lnTo>
                  <a:lnTo>
                    <a:pt x="3158939" y="58869"/>
                  </a:lnTo>
                  <a:lnTo>
                    <a:pt x="3127814" y="27744"/>
                  </a:lnTo>
                  <a:lnTo>
                    <a:pt x="3088351" y="7331"/>
                  </a:lnTo>
                  <a:lnTo>
                    <a:pt x="304292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E5A63C1-154E-CF78-7AB2-C9429B740FF4}"/>
                </a:ext>
              </a:extLst>
            </p:cNvPr>
            <p:cNvSpPr/>
            <p:nvPr/>
          </p:nvSpPr>
          <p:spPr>
            <a:xfrm>
              <a:off x="8734043" y="117347"/>
              <a:ext cx="3187065" cy="862965"/>
            </a:xfrm>
            <a:custGeom>
              <a:avLst/>
              <a:gdLst/>
              <a:ahLst/>
              <a:cxnLst/>
              <a:rect l="l" t="t" r="r" b="b"/>
              <a:pathLst>
                <a:path w="3187065" h="862965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3042920" y="0"/>
                  </a:lnTo>
                  <a:lnTo>
                    <a:pt x="3088351" y="7331"/>
                  </a:lnTo>
                  <a:lnTo>
                    <a:pt x="3127814" y="27744"/>
                  </a:lnTo>
                  <a:lnTo>
                    <a:pt x="3158939" y="58869"/>
                  </a:lnTo>
                  <a:lnTo>
                    <a:pt x="3179352" y="98332"/>
                  </a:lnTo>
                  <a:lnTo>
                    <a:pt x="3186683" y="143763"/>
                  </a:lnTo>
                  <a:lnTo>
                    <a:pt x="3186683" y="718819"/>
                  </a:lnTo>
                  <a:lnTo>
                    <a:pt x="3179352" y="764251"/>
                  </a:lnTo>
                  <a:lnTo>
                    <a:pt x="3158939" y="803714"/>
                  </a:lnTo>
                  <a:lnTo>
                    <a:pt x="3127814" y="834839"/>
                  </a:lnTo>
                  <a:lnTo>
                    <a:pt x="3088351" y="855252"/>
                  </a:lnTo>
                  <a:lnTo>
                    <a:pt x="3042920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19"/>
                  </a:lnTo>
                  <a:lnTo>
                    <a:pt x="0" y="143763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D642E34-0703-4E0C-7EBD-47633DFBD678}"/>
                </a:ext>
              </a:extLst>
            </p:cNvPr>
            <p:cNvSpPr/>
            <p:nvPr/>
          </p:nvSpPr>
          <p:spPr>
            <a:xfrm>
              <a:off x="9339706" y="597661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1" y="0"/>
                  </a:moveTo>
                  <a:lnTo>
                    <a:pt x="230759" y="9525"/>
                  </a:lnTo>
                  <a:lnTo>
                    <a:pt x="244379" y="15501"/>
                  </a:lnTo>
                  <a:lnTo>
                    <a:pt x="256095" y="23717"/>
                  </a:lnTo>
                  <a:lnTo>
                    <a:pt x="279906" y="61652"/>
                  </a:lnTo>
                  <a:lnTo>
                    <a:pt x="286869" y="96335"/>
                  </a:lnTo>
                  <a:lnTo>
                    <a:pt x="286902" y="96565"/>
                  </a:lnTo>
                  <a:lnTo>
                    <a:pt x="287782" y="116712"/>
                  </a:lnTo>
                  <a:lnTo>
                    <a:pt x="286902" y="137477"/>
                  </a:lnTo>
                  <a:lnTo>
                    <a:pt x="284273" y="156337"/>
                  </a:lnTo>
                  <a:lnTo>
                    <a:pt x="265858" y="201344"/>
                  </a:lnTo>
                  <a:lnTo>
                    <a:pt x="231140" y="226187"/>
                  </a:lnTo>
                  <a:lnTo>
                    <a:pt x="234061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5" y="117983"/>
                  </a:lnTo>
                  <a:lnTo>
                    <a:pt x="308043" y="96565"/>
                  </a:lnTo>
                  <a:lnTo>
                    <a:pt x="298315" y="57993"/>
                  </a:lnTo>
                  <a:lnTo>
                    <a:pt x="266176" y="15112"/>
                  </a:lnTo>
                  <a:lnTo>
                    <a:pt x="251184" y="6163"/>
                  </a:lnTo>
                  <a:lnTo>
                    <a:pt x="234061" y="0"/>
                  </a:lnTo>
                  <a:close/>
                </a:path>
                <a:path w="309245" h="236219">
                  <a:moveTo>
                    <a:pt x="75184" y="0"/>
                  </a:moveTo>
                  <a:lnTo>
                    <a:pt x="30196" y="26824"/>
                  </a:lnTo>
                  <a:lnTo>
                    <a:pt x="4857" y="76342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1" y="13747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4" y="235712"/>
                  </a:lnTo>
                  <a:lnTo>
                    <a:pt x="78104" y="226187"/>
                  </a:lnTo>
                  <a:lnTo>
                    <a:pt x="64650" y="220255"/>
                  </a:lnTo>
                  <a:lnTo>
                    <a:pt x="53054" y="211978"/>
                  </a:lnTo>
                  <a:lnTo>
                    <a:pt x="29338" y="173291"/>
                  </a:lnTo>
                  <a:lnTo>
                    <a:pt x="21516" y="117983"/>
                  </a:lnTo>
                  <a:lnTo>
                    <a:pt x="21463" y="116712"/>
                  </a:lnTo>
                  <a:lnTo>
                    <a:pt x="24971" y="78216"/>
                  </a:lnTo>
                  <a:lnTo>
                    <a:pt x="43338" y="34170"/>
                  </a:lnTo>
                  <a:lnTo>
                    <a:pt x="78486" y="9525"/>
                  </a:lnTo>
                  <a:lnTo>
                    <a:pt x="75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3409B856-37D0-4115-121F-403E26F4301F}"/>
              </a:ext>
            </a:extLst>
          </p:cNvPr>
          <p:cNvSpPr txBox="1"/>
          <p:nvPr/>
        </p:nvSpPr>
        <p:spPr>
          <a:xfrm>
            <a:off x="8856091" y="223215"/>
            <a:ext cx="292227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70"/>
              </a:lnSpc>
              <a:spcBef>
                <a:spcPts val="10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ts val="2370"/>
              </a:lnSpc>
              <a:tabLst>
                <a:tab pos="885825" algn="l"/>
              </a:tabLst>
            </a:pPr>
            <a:r>
              <a:rPr sz="2000">
                <a:latin typeface="Cambria Math"/>
                <a:cs typeface="Cambria Math"/>
              </a:rPr>
              <a:t>Odd</a:t>
            </a:r>
            <a:r>
              <a:rPr sz="2000" spc="350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r>
              <a:rPr sz="2000">
                <a:latin typeface="Cambria Math"/>
                <a:cs typeface="Cambria Math"/>
              </a:rPr>
              <a:t>	≔</a:t>
            </a:r>
            <a:r>
              <a:rPr sz="2000" spc="11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∃𝑘(𝑥</a:t>
            </a:r>
            <a:r>
              <a:rPr sz="2000" spc="16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2𝑘</a:t>
            </a:r>
            <a:r>
              <a:rPr sz="2000" spc="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+ </a:t>
            </a:r>
            <a:r>
              <a:rPr sz="2000" spc="-25">
                <a:latin typeface="Cambria Math"/>
                <a:cs typeface="Cambria Math"/>
              </a:rPr>
              <a:t>1)</a:t>
            </a:r>
            <a:endParaRPr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054885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CB9A2-EF6E-A291-7522-11B945EFB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98262C-F0EC-AC5D-F6A3-DBD3B54FC0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/>
              <a:t>Another</a:t>
            </a:r>
            <a:r>
              <a:rPr sz="3600" spc="220"/>
              <a:t> </a:t>
            </a:r>
            <a:r>
              <a:rPr sz="3600" spc="55"/>
              <a:t>Direct</a:t>
            </a:r>
            <a:r>
              <a:rPr sz="3600" spc="229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AA2F28D-BA00-6817-F257-A114127EBD55}"/>
              </a:ext>
            </a:extLst>
          </p:cNvPr>
          <p:cNvSpPr/>
          <p:nvPr/>
        </p:nvSpPr>
        <p:spPr>
          <a:xfrm>
            <a:off x="4400804" y="1841499"/>
            <a:ext cx="4317365" cy="502920"/>
          </a:xfrm>
          <a:custGeom>
            <a:avLst/>
            <a:gdLst/>
            <a:ahLst/>
            <a:cxnLst/>
            <a:rect l="l" t="t" r="r" b="b"/>
            <a:pathLst>
              <a:path w="4317365" h="502919">
                <a:moveTo>
                  <a:pt x="113411" y="11938"/>
                </a:moveTo>
                <a:lnTo>
                  <a:pt x="63792" y="35915"/>
                </a:lnTo>
                <a:lnTo>
                  <a:pt x="29337" y="92964"/>
                </a:lnTo>
                <a:lnTo>
                  <a:pt x="7327" y="166293"/>
                </a:lnTo>
                <a:lnTo>
                  <a:pt x="1828" y="207365"/>
                </a:lnTo>
                <a:lnTo>
                  <a:pt x="0" y="251333"/>
                </a:lnTo>
                <a:lnTo>
                  <a:pt x="1765" y="293700"/>
                </a:lnTo>
                <a:lnTo>
                  <a:pt x="7327" y="335991"/>
                </a:lnTo>
                <a:lnTo>
                  <a:pt x="16497" y="374180"/>
                </a:lnTo>
                <a:lnTo>
                  <a:pt x="45288" y="440982"/>
                </a:lnTo>
                <a:lnTo>
                  <a:pt x="84861" y="487603"/>
                </a:lnTo>
                <a:lnTo>
                  <a:pt x="108458" y="502793"/>
                </a:lnTo>
                <a:lnTo>
                  <a:pt x="113411" y="490855"/>
                </a:lnTo>
                <a:lnTo>
                  <a:pt x="94475" y="475589"/>
                </a:lnTo>
                <a:lnTo>
                  <a:pt x="77724" y="455676"/>
                </a:lnTo>
                <a:lnTo>
                  <a:pt x="50800" y="401828"/>
                </a:lnTo>
                <a:lnTo>
                  <a:pt x="34048" y="332765"/>
                </a:lnTo>
                <a:lnTo>
                  <a:pt x="29845" y="293700"/>
                </a:lnTo>
                <a:lnTo>
                  <a:pt x="28448" y="251587"/>
                </a:lnTo>
                <a:lnTo>
                  <a:pt x="29845" y="208775"/>
                </a:lnTo>
                <a:lnTo>
                  <a:pt x="34074" y="169291"/>
                </a:lnTo>
                <a:lnTo>
                  <a:pt x="51054" y="100330"/>
                </a:lnTo>
                <a:lnTo>
                  <a:pt x="77990" y="46990"/>
                </a:lnTo>
                <a:lnTo>
                  <a:pt x="94640" y="27178"/>
                </a:lnTo>
                <a:lnTo>
                  <a:pt x="113411" y="11938"/>
                </a:lnTo>
                <a:close/>
              </a:path>
              <a:path w="4317365" h="502919">
                <a:moveTo>
                  <a:pt x="250317" y="79629"/>
                </a:moveTo>
                <a:lnTo>
                  <a:pt x="246634" y="67437"/>
                </a:lnTo>
                <a:lnTo>
                  <a:pt x="224726" y="75971"/>
                </a:lnTo>
                <a:lnTo>
                  <a:pt x="205486" y="89344"/>
                </a:lnTo>
                <a:lnTo>
                  <a:pt x="175006" y="130683"/>
                </a:lnTo>
                <a:lnTo>
                  <a:pt x="156146" y="186423"/>
                </a:lnTo>
                <a:lnTo>
                  <a:pt x="149860" y="251714"/>
                </a:lnTo>
                <a:lnTo>
                  <a:pt x="151358" y="283984"/>
                </a:lnTo>
                <a:lnTo>
                  <a:pt x="163995" y="345681"/>
                </a:lnTo>
                <a:lnTo>
                  <a:pt x="188912" y="395465"/>
                </a:lnTo>
                <a:lnTo>
                  <a:pt x="224726" y="427088"/>
                </a:lnTo>
                <a:lnTo>
                  <a:pt x="246634" y="435610"/>
                </a:lnTo>
                <a:lnTo>
                  <a:pt x="250317" y="423418"/>
                </a:lnTo>
                <a:lnTo>
                  <a:pt x="233400" y="414667"/>
                </a:lnTo>
                <a:lnTo>
                  <a:pt x="218694" y="401916"/>
                </a:lnTo>
                <a:lnTo>
                  <a:pt x="195834" y="364490"/>
                </a:lnTo>
                <a:lnTo>
                  <a:pt x="181940" y="313537"/>
                </a:lnTo>
                <a:lnTo>
                  <a:pt x="177292" y="251714"/>
                </a:lnTo>
                <a:lnTo>
                  <a:pt x="178447" y="219379"/>
                </a:lnTo>
                <a:lnTo>
                  <a:pt x="187731" y="162941"/>
                </a:lnTo>
                <a:lnTo>
                  <a:pt x="206159" y="118033"/>
                </a:lnTo>
                <a:lnTo>
                  <a:pt x="233400" y="88417"/>
                </a:lnTo>
                <a:lnTo>
                  <a:pt x="250317" y="79629"/>
                </a:lnTo>
                <a:close/>
              </a:path>
              <a:path w="4317365" h="502919">
                <a:moveTo>
                  <a:pt x="919099" y="122809"/>
                </a:moveTo>
                <a:lnTo>
                  <a:pt x="915035" y="111379"/>
                </a:lnTo>
                <a:lnTo>
                  <a:pt x="894575" y="118770"/>
                </a:lnTo>
                <a:lnTo>
                  <a:pt x="876642" y="129489"/>
                </a:lnTo>
                <a:lnTo>
                  <a:pt x="848360" y="160909"/>
                </a:lnTo>
                <a:lnTo>
                  <a:pt x="830859" y="202806"/>
                </a:lnTo>
                <a:lnTo>
                  <a:pt x="825068" y="251079"/>
                </a:lnTo>
                <a:lnTo>
                  <a:pt x="824992" y="252603"/>
                </a:lnTo>
                <a:lnTo>
                  <a:pt x="826439" y="278561"/>
                </a:lnTo>
                <a:lnTo>
                  <a:pt x="838060" y="324472"/>
                </a:lnTo>
                <a:lnTo>
                  <a:pt x="861110" y="361670"/>
                </a:lnTo>
                <a:lnTo>
                  <a:pt x="894499" y="386334"/>
                </a:lnTo>
                <a:lnTo>
                  <a:pt x="915035" y="393700"/>
                </a:lnTo>
                <a:lnTo>
                  <a:pt x="918591" y="382270"/>
                </a:lnTo>
                <a:lnTo>
                  <a:pt x="902538" y="375158"/>
                </a:lnTo>
                <a:lnTo>
                  <a:pt x="888669" y="365239"/>
                </a:lnTo>
                <a:lnTo>
                  <a:pt x="860196" y="318985"/>
                </a:lnTo>
                <a:lnTo>
                  <a:pt x="851814" y="276021"/>
                </a:lnTo>
                <a:lnTo>
                  <a:pt x="850773" y="251079"/>
                </a:lnTo>
                <a:lnTo>
                  <a:pt x="851814" y="227012"/>
                </a:lnTo>
                <a:lnTo>
                  <a:pt x="860196" y="185242"/>
                </a:lnTo>
                <a:lnTo>
                  <a:pt x="888784" y="139738"/>
                </a:lnTo>
                <a:lnTo>
                  <a:pt x="902804" y="129908"/>
                </a:lnTo>
                <a:lnTo>
                  <a:pt x="919099" y="122809"/>
                </a:lnTo>
                <a:close/>
              </a:path>
              <a:path w="4317365" h="502919">
                <a:moveTo>
                  <a:pt x="1195197" y="252603"/>
                </a:moveTo>
                <a:lnTo>
                  <a:pt x="1193736" y="227012"/>
                </a:lnTo>
                <a:lnTo>
                  <a:pt x="1193723" y="226733"/>
                </a:lnTo>
                <a:lnTo>
                  <a:pt x="1189316" y="202806"/>
                </a:lnTo>
                <a:lnTo>
                  <a:pt x="1171829" y="160909"/>
                </a:lnTo>
                <a:lnTo>
                  <a:pt x="1143533" y="129476"/>
                </a:lnTo>
                <a:lnTo>
                  <a:pt x="1105154" y="111379"/>
                </a:lnTo>
                <a:lnTo>
                  <a:pt x="1101090" y="122809"/>
                </a:lnTo>
                <a:lnTo>
                  <a:pt x="1117447" y="129908"/>
                </a:lnTo>
                <a:lnTo>
                  <a:pt x="1131506" y="139738"/>
                </a:lnTo>
                <a:lnTo>
                  <a:pt x="1160030" y="185242"/>
                </a:lnTo>
                <a:lnTo>
                  <a:pt x="1168323" y="226733"/>
                </a:lnTo>
                <a:lnTo>
                  <a:pt x="1169416" y="251079"/>
                </a:lnTo>
                <a:lnTo>
                  <a:pt x="1168361" y="276021"/>
                </a:lnTo>
                <a:lnTo>
                  <a:pt x="1159979" y="318985"/>
                </a:lnTo>
                <a:lnTo>
                  <a:pt x="1131481" y="365239"/>
                </a:lnTo>
                <a:lnTo>
                  <a:pt x="1101471" y="382270"/>
                </a:lnTo>
                <a:lnTo>
                  <a:pt x="1105154" y="393700"/>
                </a:lnTo>
                <a:lnTo>
                  <a:pt x="1143647" y="375640"/>
                </a:lnTo>
                <a:lnTo>
                  <a:pt x="1171956" y="344424"/>
                </a:lnTo>
                <a:lnTo>
                  <a:pt x="1189380" y="302526"/>
                </a:lnTo>
                <a:lnTo>
                  <a:pt x="1193736" y="278561"/>
                </a:lnTo>
                <a:lnTo>
                  <a:pt x="1195197" y="252603"/>
                </a:lnTo>
                <a:close/>
              </a:path>
              <a:path w="4317365" h="502919">
                <a:moveTo>
                  <a:pt x="2196211" y="122809"/>
                </a:moveTo>
                <a:lnTo>
                  <a:pt x="2192147" y="111379"/>
                </a:lnTo>
                <a:lnTo>
                  <a:pt x="2171687" y="118770"/>
                </a:lnTo>
                <a:lnTo>
                  <a:pt x="2153755" y="129489"/>
                </a:lnTo>
                <a:lnTo>
                  <a:pt x="2125472" y="160909"/>
                </a:lnTo>
                <a:lnTo>
                  <a:pt x="2107971" y="202806"/>
                </a:lnTo>
                <a:lnTo>
                  <a:pt x="2102180" y="251079"/>
                </a:lnTo>
                <a:lnTo>
                  <a:pt x="2102091" y="252603"/>
                </a:lnTo>
                <a:lnTo>
                  <a:pt x="2107908" y="302514"/>
                </a:lnTo>
                <a:lnTo>
                  <a:pt x="2125345" y="344424"/>
                </a:lnTo>
                <a:lnTo>
                  <a:pt x="2153640" y="375640"/>
                </a:lnTo>
                <a:lnTo>
                  <a:pt x="2192147" y="393700"/>
                </a:lnTo>
                <a:lnTo>
                  <a:pt x="2195690" y="382270"/>
                </a:lnTo>
                <a:lnTo>
                  <a:pt x="2179650" y="375158"/>
                </a:lnTo>
                <a:lnTo>
                  <a:pt x="2165794" y="365239"/>
                </a:lnTo>
                <a:lnTo>
                  <a:pt x="2137308" y="318985"/>
                </a:lnTo>
                <a:lnTo>
                  <a:pt x="2128926" y="276021"/>
                </a:lnTo>
                <a:lnTo>
                  <a:pt x="2127885" y="251079"/>
                </a:lnTo>
                <a:lnTo>
                  <a:pt x="2128926" y="227012"/>
                </a:lnTo>
                <a:lnTo>
                  <a:pt x="2137308" y="185242"/>
                </a:lnTo>
                <a:lnTo>
                  <a:pt x="2165896" y="139738"/>
                </a:lnTo>
                <a:lnTo>
                  <a:pt x="2179917" y="129908"/>
                </a:lnTo>
                <a:lnTo>
                  <a:pt x="2196211" y="122809"/>
                </a:lnTo>
                <a:close/>
              </a:path>
              <a:path w="4317365" h="502919">
                <a:moveTo>
                  <a:pt x="2476881" y="252603"/>
                </a:moveTo>
                <a:lnTo>
                  <a:pt x="2475420" y="227012"/>
                </a:lnTo>
                <a:lnTo>
                  <a:pt x="2475407" y="226733"/>
                </a:lnTo>
                <a:lnTo>
                  <a:pt x="2471001" y="202806"/>
                </a:lnTo>
                <a:lnTo>
                  <a:pt x="2453513" y="160909"/>
                </a:lnTo>
                <a:lnTo>
                  <a:pt x="2425217" y="129476"/>
                </a:lnTo>
                <a:lnTo>
                  <a:pt x="2386838" y="111379"/>
                </a:lnTo>
                <a:lnTo>
                  <a:pt x="2382774" y="122809"/>
                </a:lnTo>
                <a:lnTo>
                  <a:pt x="2399131" y="129908"/>
                </a:lnTo>
                <a:lnTo>
                  <a:pt x="2413190" y="139738"/>
                </a:lnTo>
                <a:lnTo>
                  <a:pt x="2441714" y="185242"/>
                </a:lnTo>
                <a:lnTo>
                  <a:pt x="2450007" y="226733"/>
                </a:lnTo>
                <a:lnTo>
                  <a:pt x="2451100" y="251079"/>
                </a:lnTo>
                <a:lnTo>
                  <a:pt x="2450046" y="276021"/>
                </a:lnTo>
                <a:lnTo>
                  <a:pt x="2441664" y="318985"/>
                </a:lnTo>
                <a:lnTo>
                  <a:pt x="2413165" y="365239"/>
                </a:lnTo>
                <a:lnTo>
                  <a:pt x="2383155" y="382270"/>
                </a:lnTo>
                <a:lnTo>
                  <a:pt x="2386838" y="393700"/>
                </a:lnTo>
                <a:lnTo>
                  <a:pt x="2425331" y="375640"/>
                </a:lnTo>
                <a:lnTo>
                  <a:pt x="2453640" y="344424"/>
                </a:lnTo>
                <a:lnTo>
                  <a:pt x="2471064" y="302526"/>
                </a:lnTo>
                <a:lnTo>
                  <a:pt x="2475420" y="278561"/>
                </a:lnTo>
                <a:lnTo>
                  <a:pt x="2476881" y="252603"/>
                </a:lnTo>
                <a:close/>
              </a:path>
              <a:path w="4317365" h="502919">
                <a:moveTo>
                  <a:pt x="2613774" y="251714"/>
                </a:moveTo>
                <a:lnTo>
                  <a:pt x="2612275" y="219379"/>
                </a:lnTo>
                <a:lnTo>
                  <a:pt x="2612212" y="217830"/>
                </a:lnTo>
                <a:lnTo>
                  <a:pt x="2607487" y="186423"/>
                </a:lnTo>
                <a:lnTo>
                  <a:pt x="2588641" y="130683"/>
                </a:lnTo>
                <a:lnTo>
                  <a:pt x="2558148" y="89344"/>
                </a:lnTo>
                <a:lnTo>
                  <a:pt x="2517013" y="67437"/>
                </a:lnTo>
                <a:lnTo>
                  <a:pt x="2513330" y="79629"/>
                </a:lnTo>
                <a:lnTo>
                  <a:pt x="2530233" y="88417"/>
                </a:lnTo>
                <a:lnTo>
                  <a:pt x="2544953" y="101219"/>
                </a:lnTo>
                <a:lnTo>
                  <a:pt x="2567813" y="138811"/>
                </a:lnTo>
                <a:lnTo>
                  <a:pt x="2581694" y="189788"/>
                </a:lnTo>
                <a:lnTo>
                  <a:pt x="2586355" y="251714"/>
                </a:lnTo>
                <a:lnTo>
                  <a:pt x="2585186" y="283984"/>
                </a:lnTo>
                <a:lnTo>
                  <a:pt x="2575903" y="340372"/>
                </a:lnTo>
                <a:lnTo>
                  <a:pt x="2557475" y="385191"/>
                </a:lnTo>
                <a:lnTo>
                  <a:pt x="2530233" y="414667"/>
                </a:lnTo>
                <a:lnTo>
                  <a:pt x="2513330" y="423418"/>
                </a:lnTo>
                <a:lnTo>
                  <a:pt x="2517013" y="435610"/>
                </a:lnTo>
                <a:lnTo>
                  <a:pt x="2558161" y="413715"/>
                </a:lnTo>
                <a:lnTo>
                  <a:pt x="2588641" y="372364"/>
                </a:lnTo>
                <a:lnTo>
                  <a:pt x="2607500" y="316649"/>
                </a:lnTo>
                <a:lnTo>
                  <a:pt x="2612212" y="285292"/>
                </a:lnTo>
                <a:lnTo>
                  <a:pt x="2613774" y="251714"/>
                </a:lnTo>
                <a:close/>
              </a:path>
              <a:path w="4317365" h="502919">
                <a:moveTo>
                  <a:pt x="4316984" y="251333"/>
                </a:moveTo>
                <a:lnTo>
                  <a:pt x="4315206" y="208775"/>
                </a:lnTo>
                <a:lnTo>
                  <a:pt x="4309630" y="166293"/>
                </a:lnTo>
                <a:lnTo>
                  <a:pt x="4300423" y="128168"/>
                </a:lnTo>
                <a:lnTo>
                  <a:pt x="4271556" y="61798"/>
                </a:lnTo>
                <a:lnTo>
                  <a:pt x="4231932" y="15316"/>
                </a:lnTo>
                <a:lnTo>
                  <a:pt x="4208272" y="0"/>
                </a:lnTo>
                <a:lnTo>
                  <a:pt x="4203573" y="11938"/>
                </a:lnTo>
                <a:lnTo>
                  <a:pt x="4222305" y="27178"/>
                </a:lnTo>
                <a:lnTo>
                  <a:pt x="4238917" y="46990"/>
                </a:lnTo>
                <a:lnTo>
                  <a:pt x="4265803" y="100330"/>
                </a:lnTo>
                <a:lnTo>
                  <a:pt x="4282833" y="169291"/>
                </a:lnTo>
                <a:lnTo>
                  <a:pt x="4287101" y="208775"/>
                </a:lnTo>
                <a:lnTo>
                  <a:pt x="4288523" y="251333"/>
                </a:lnTo>
                <a:lnTo>
                  <a:pt x="4288536" y="251587"/>
                </a:lnTo>
                <a:lnTo>
                  <a:pt x="4287126" y="293700"/>
                </a:lnTo>
                <a:lnTo>
                  <a:pt x="4282897" y="332765"/>
                </a:lnTo>
                <a:lnTo>
                  <a:pt x="4265930" y="401828"/>
                </a:lnTo>
                <a:lnTo>
                  <a:pt x="4239082" y="455676"/>
                </a:lnTo>
                <a:lnTo>
                  <a:pt x="4203573" y="490855"/>
                </a:lnTo>
                <a:lnTo>
                  <a:pt x="4208272" y="502793"/>
                </a:lnTo>
                <a:lnTo>
                  <a:pt x="4253039" y="467004"/>
                </a:lnTo>
                <a:lnTo>
                  <a:pt x="4287520" y="409575"/>
                </a:lnTo>
                <a:lnTo>
                  <a:pt x="4309630" y="335991"/>
                </a:lnTo>
                <a:lnTo>
                  <a:pt x="4315142" y="295033"/>
                </a:lnTo>
                <a:lnTo>
                  <a:pt x="4316971" y="251587"/>
                </a:lnTo>
                <a:lnTo>
                  <a:pt x="4316984" y="25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3091953-E18C-8299-A04B-F80435442B00}"/>
              </a:ext>
            </a:extLst>
          </p:cNvPr>
          <p:cNvSpPr txBox="1"/>
          <p:nvPr/>
        </p:nvSpPr>
        <p:spPr>
          <a:xfrm>
            <a:off x="699922" y="1408938"/>
            <a:ext cx="6314440" cy="84581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400" b="0">
                <a:latin typeface="Segoe UI Semilight"/>
                <a:cs typeface="Segoe UI Semilight"/>
              </a:rPr>
              <a:t>Prove: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“The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product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two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odd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is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odd.”</a:t>
            </a:r>
            <a:endParaRPr sz="2400">
              <a:latin typeface="Segoe UI Semilight"/>
              <a:cs typeface="Segoe UI Semilight"/>
            </a:endParaRPr>
          </a:p>
          <a:p>
            <a:pPr marL="2893060">
              <a:lnSpc>
                <a:spcPct val="100000"/>
              </a:lnSpc>
              <a:spcBef>
                <a:spcPts val="350"/>
              </a:spcBef>
              <a:tabLst>
                <a:tab pos="3961129" algn="l"/>
                <a:tab pos="4625975" algn="l"/>
                <a:tab pos="4991735" algn="l"/>
              </a:tabLst>
            </a:pPr>
            <a:r>
              <a:rPr sz="2400" spc="-20">
                <a:latin typeface="Cambria Math"/>
                <a:cs typeface="Cambria Math"/>
              </a:rPr>
              <a:t>∀𝑥∀𝑦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25">
                <a:latin typeface="Cambria Math"/>
                <a:cs typeface="Cambria Math"/>
              </a:rPr>
              <a:t>Odd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𝑥</a:t>
            </a:r>
            <a:r>
              <a:rPr sz="2400">
                <a:latin typeface="Cambria Math"/>
                <a:cs typeface="Cambria Math"/>
              </a:rPr>
              <a:t>	∧</a:t>
            </a:r>
            <a:r>
              <a:rPr sz="2400" spc="-2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Odd</a:t>
            </a:r>
            <a:r>
              <a:rPr sz="2400" spc="434">
                <a:latin typeface="Cambria Math"/>
                <a:cs typeface="Cambria Math"/>
              </a:rPr>
              <a:t> </a:t>
            </a:r>
            <a:r>
              <a:rPr sz="2400" spc="-50">
                <a:latin typeface="Cambria Math"/>
                <a:cs typeface="Cambria Math"/>
              </a:rPr>
              <a:t>𝑦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21E3BC7-7ABE-DAAE-9655-2F88ABE1FE3C}"/>
              </a:ext>
            </a:extLst>
          </p:cNvPr>
          <p:cNvSpPr/>
          <p:nvPr/>
        </p:nvSpPr>
        <p:spPr>
          <a:xfrm>
            <a:off x="8031480" y="1952879"/>
            <a:ext cx="536575" cy="282575"/>
          </a:xfrm>
          <a:custGeom>
            <a:avLst/>
            <a:gdLst/>
            <a:ahLst/>
            <a:cxnLst/>
            <a:rect l="l" t="t" r="r" b="b"/>
            <a:pathLst>
              <a:path w="536575" h="282575">
                <a:moveTo>
                  <a:pt x="446277" y="0"/>
                </a:moveTo>
                <a:lnTo>
                  <a:pt x="442214" y="11430"/>
                </a:lnTo>
                <a:lnTo>
                  <a:pt x="458577" y="18522"/>
                </a:lnTo>
                <a:lnTo>
                  <a:pt x="472630" y="28352"/>
                </a:lnTo>
                <a:lnTo>
                  <a:pt x="501163" y="73852"/>
                </a:lnTo>
                <a:lnTo>
                  <a:pt x="509454" y="115341"/>
                </a:lnTo>
                <a:lnTo>
                  <a:pt x="510540" y="139700"/>
                </a:lnTo>
                <a:lnTo>
                  <a:pt x="509492" y="164635"/>
                </a:lnTo>
                <a:lnTo>
                  <a:pt x="501110" y="207601"/>
                </a:lnTo>
                <a:lnTo>
                  <a:pt x="472614" y="253857"/>
                </a:lnTo>
                <a:lnTo>
                  <a:pt x="442595" y="270891"/>
                </a:lnTo>
                <a:lnTo>
                  <a:pt x="446277" y="282321"/>
                </a:lnTo>
                <a:lnTo>
                  <a:pt x="484774" y="264255"/>
                </a:lnTo>
                <a:lnTo>
                  <a:pt x="513079" y="233045"/>
                </a:lnTo>
                <a:lnTo>
                  <a:pt x="530510" y="191135"/>
                </a:lnTo>
                <a:lnTo>
                  <a:pt x="536321" y="141224"/>
                </a:lnTo>
                <a:lnTo>
                  <a:pt x="534864" y="115623"/>
                </a:lnTo>
                <a:lnTo>
                  <a:pt x="534848" y="115341"/>
                </a:lnTo>
                <a:lnTo>
                  <a:pt x="523140" y="69482"/>
                </a:lnTo>
                <a:lnTo>
                  <a:pt x="500070" y="32146"/>
                </a:lnTo>
                <a:lnTo>
                  <a:pt x="466732" y="7381"/>
                </a:lnTo>
                <a:lnTo>
                  <a:pt x="446277" y="0"/>
                </a:lnTo>
                <a:close/>
              </a:path>
              <a:path w="536575" h="282575">
                <a:moveTo>
                  <a:pt x="90043" y="0"/>
                </a:moveTo>
                <a:lnTo>
                  <a:pt x="51657" y="18097"/>
                </a:lnTo>
                <a:lnTo>
                  <a:pt x="23368" y="49530"/>
                </a:lnTo>
                <a:lnTo>
                  <a:pt x="5873" y="91424"/>
                </a:lnTo>
                <a:lnTo>
                  <a:pt x="86" y="139700"/>
                </a:lnTo>
                <a:lnTo>
                  <a:pt x="0" y="141224"/>
                </a:lnTo>
                <a:lnTo>
                  <a:pt x="1452" y="167179"/>
                </a:lnTo>
                <a:lnTo>
                  <a:pt x="13073" y="213090"/>
                </a:lnTo>
                <a:lnTo>
                  <a:pt x="36125" y="250281"/>
                </a:lnTo>
                <a:lnTo>
                  <a:pt x="69514" y="274943"/>
                </a:lnTo>
                <a:lnTo>
                  <a:pt x="90043" y="282321"/>
                </a:lnTo>
                <a:lnTo>
                  <a:pt x="93599" y="270891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01"/>
                </a:lnTo>
                <a:lnTo>
                  <a:pt x="26828" y="164635"/>
                </a:lnTo>
                <a:lnTo>
                  <a:pt x="25845" y="141224"/>
                </a:lnTo>
                <a:lnTo>
                  <a:pt x="25780" y="139700"/>
                </a:lnTo>
                <a:lnTo>
                  <a:pt x="29972" y="93678"/>
                </a:lnTo>
                <a:lnTo>
                  <a:pt x="42545" y="56134"/>
                </a:lnTo>
                <a:lnTo>
                  <a:pt x="77817" y="18522"/>
                </a:lnTo>
                <a:lnTo>
                  <a:pt x="94106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4098ACE-D1E0-E7FD-FE3E-F86419103153}"/>
              </a:ext>
            </a:extLst>
          </p:cNvPr>
          <p:cNvSpPr txBox="1"/>
          <p:nvPr/>
        </p:nvSpPr>
        <p:spPr>
          <a:xfrm>
            <a:off x="7113523" y="1863090"/>
            <a:ext cx="136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Cambria Math"/>
                <a:cs typeface="Cambria Math"/>
              </a:rPr>
              <a:t>→</a:t>
            </a:r>
            <a:r>
              <a:rPr sz="2400" spc="1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Odd</a:t>
            </a:r>
            <a:r>
              <a:rPr sz="2400" spc="434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𝑥𝑦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E87D704-0C6D-508E-C1C3-B472361EEE00}"/>
              </a:ext>
            </a:extLst>
          </p:cNvPr>
          <p:cNvSpPr txBox="1"/>
          <p:nvPr/>
        </p:nvSpPr>
        <p:spPr>
          <a:xfrm>
            <a:off x="742158" y="2776980"/>
            <a:ext cx="10853420" cy="386785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integers.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6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endParaRPr lang="en-US" sz="2400" b="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by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definition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odd,</a:t>
            </a:r>
            <a:r>
              <a:rPr sz="2400" b="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exists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some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such</a:t>
            </a:r>
            <a:r>
              <a:rPr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0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sz="2400" spc="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some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𝑗</a:t>
            </a:r>
            <a:r>
              <a:rPr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such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2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2𝑗</a:t>
            </a:r>
            <a:r>
              <a:rPr sz="2400" spc="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spc="-25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multiplying</a:t>
            </a:r>
            <a:r>
              <a:rPr lang="en-US"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spc="16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can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see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that:</a:t>
            </a:r>
            <a:endParaRPr lang="en-US"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871855" algn="l"/>
                <a:tab pos="1943100" algn="l"/>
                <a:tab pos="2222500" algn="l"/>
                <a:tab pos="3248025" algn="l"/>
                <a:tab pos="8248650" algn="l"/>
              </a:tabLst>
            </a:pP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𝑥𝑦</a:t>
            </a:r>
            <a:r>
              <a:rPr lang="en-US" sz="2400" spc="17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spc="-50">
                <a:solidFill>
                  <a:srgbClr val="4B3182"/>
                </a:solidFill>
                <a:latin typeface="Cambria Math"/>
                <a:cs typeface="Cambria Math"/>
              </a:rPr>
              <a:t>= (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lang="en-US" sz="2400" spc="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 </a:t>
            </a:r>
            <a:r>
              <a:rPr lang="en-US" sz="2400" spc="-50">
                <a:solidFill>
                  <a:srgbClr val="4B3182"/>
                </a:solidFill>
                <a:latin typeface="Cambria Math"/>
                <a:cs typeface="Cambria Math"/>
              </a:rPr>
              <a:t>1)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lang="en-US" sz="2400" spc="-50">
                <a:solidFill>
                  <a:srgbClr val="4B3182"/>
                </a:solidFill>
                <a:latin typeface="Cambria Math"/>
                <a:cs typeface="Cambria Math"/>
              </a:rPr>
              <a:t>⋅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(2𝑗</a:t>
            </a:r>
            <a:r>
              <a:rPr lang="en-US" sz="2400" spc="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spc="-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spc="-50">
                <a:solidFill>
                  <a:srgbClr val="4B3182"/>
                </a:solidFill>
                <a:latin typeface="Cambria Math"/>
                <a:cs typeface="Cambria Math"/>
              </a:rPr>
              <a:t>1)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	=</a:t>
            </a:r>
            <a:r>
              <a:rPr lang="en-US" sz="2400" spc="1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4𝑘𝑗</a:t>
            </a:r>
            <a:r>
              <a:rPr lang="en-US" sz="2400" spc="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spc="-1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2𝑗</a:t>
            </a:r>
            <a:r>
              <a:rPr lang="en-US" sz="2400" spc="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spc="-1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lang="en-US" sz="2400" spc="6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+ 1</a:t>
            </a:r>
            <a:r>
              <a:rPr lang="en-US"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1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spc="465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2𝑘𝑗</a:t>
            </a:r>
            <a:r>
              <a:rPr lang="en-US" sz="2400" spc="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spc="-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𝑗</a:t>
            </a:r>
            <a:r>
              <a:rPr lang="en-US" sz="2400" spc="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spc="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spc="-50">
                <a:solidFill>
                  <a:srgbClr val="4B3182"/>
                </a:solidFill>
                <a:latin typeface="Cambria Math"/>
                <a:cs typeface="Cambria Math"/>
              </a:rPr>
              <a:t>𝑘)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	+</a:t>
            </a:r>
            <a:r>
              <a:rPr lang="en-US"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spc="-5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endParaRPr lang="en-US" sz="2400">
              <a:latin typeface="Cambria Math"/>
              <a:cs typeface="Cambria Math"/>
            </a:endParaRPr>
          </a:p>
          <a:p>
            <a:pPr marL="12700" marR="151130">
              <a:lnSpc>
                <a:spcPct val="90000"/>
              </a:lnSpc>
              <a:spcBef>
                <a:spcPts val="139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lang="en-US"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𝑘,</a:t>
            </a:r>
            <a:r>
              <a:rPr lang="en-US" sz="2400" spc="-1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𝑗</a:t>
            </a:r>
            <a:r>
              <a:rPr lang="en-US" sz="2400" spc="1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lang="en-US"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integers,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2𝑘𝑗</a:t>
            </a:r>
            <a:r>
              <a:rPr lang="en-US" sz="2400" spc="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spc="-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𝑗</a:t>
            </a:r>
            <a:r>
              <a:rPr lang="en-US" sz="2400" spc="2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spc="-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lang="en-US"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integer.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</a:p>
          <a:p>
            <a:pPr marL="12700" marR="151130">
              <a:lnSpc>
                <a:spcPct val="90000"/>
              </a:lnSpc>
              <a:spcBef>
                <a:spcPts val="139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So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by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odd,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𝑥𝑦</a:t>
            </a:r>
            <a:r>
              <a:rPr lang="en-US" sz="240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odd.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lang="en-US"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𝑥,</a:t>
            </a:r>
            <a:r>
              <a:rPr lang="en-US" sz="2400" spc="-1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lang="en-US" sz="2400" spc="12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were</a:t>
            </a:r>
            <a:r>
              <a:rPr lang="en-US"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arbitrary,</a:t>
            </a:r>
            <a:r>
              <a:rPr lang="en-US" sz="2400" b="0" spc="-6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have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shown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the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product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two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odd</a:t>
            </a:r>
            <a:r>
              <a:rPr lang="en-US"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is 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E1178839-0237-6914-09E6-DF4A57785B81}"/>
              </a:ext>
            </a:extLst>
          </p:cNvPr>
          <p:cNvGrpSpPr/>
          <p:nvPr/>
        </p:nvGrpSpPr>
        <p:grpSpPr>
          <a:xfrm>
            <a:off x="8726106" y="109410"/>
            <a:ext cx="3202940" cy="878840"/>
            <a:chOff x="8726106" y="109410"/>
            <a:chExt cx="3202940" cy="87884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366CC8BF-CAF8-DD82-E9EF-F78280EEE1CA}"/>
                </a:ext>
              </a:extLst>
            </p:cNvPr>
            <p:cNvSpPr/>
            <p:nvPr/>
          </p:nvSpPr>
          <p:spPr>
            <a:xfrm>
              <a:off x="8734043" y="117347"/>
              <a:ext cx="3187065" cy="862965"/>
            </a:xfrm>
            <a:custGeom>
              <a:avLst/>
              <a:gdLst/>
              <a:ahLst/>
              <a:cxnLst/>
              <a:rect l="l" t="t" r="r" b="b"/>
              <a:pathLst>
                <a:path w="3187065" h="862965">
                  <a:moveTo>
                    <a:pt x="3042920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19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3042920" y="862584"/>
                  </a:lnTo>
                  <a:lnTo>
                    <a:pt x="3088351" y="855252"/>
                  </a:lnTo>
                  <a:lnTo>
                    <a:pt x="3127814" y="834839"/>
                  </a:lnTo>
                  <a:lnTo>
                    <a:pt x="3158939" y="803714"/>
                  </a:lnTo>
                  <a:lnTo>
                    <a:pt x="3179352" y="764251"/>
                  </a:lnTo>
                  <a:lnTo>
                    <a:pt x="3186683" y="718819"/>
                  </a:lnTo>
                  <a:lnTo>
                    <a:pt x="3186683" y="143763"/>
                  </a:lnTo>
                  <a:lnTo>
                    <a:pt x="3179352" y="98332"/>
                  </a:lnTo>
                  <a:lnTo>
                    <a:pt x="3158939" y="58869"/>
                  </a:lnTo>
                  <a:lnTo>
                    <a:pt x="3127814" y="27744"/>
                  </a:lnTo>
                  <a:lnTo>
                    <a:pt x="3088351" y="7331"/>
                  </a:lnTo>
                  <a:lnTo>
                    <a:pt x="304292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D65FEAB-34F9-498A-EA70-E099259F33C2}"/>
                </a:ext>
              </a:extLst>
            </p:cNvPr>
            <p:cNvSpPr/>
            <p:nvPr/>
          </p:nvSpPr>
          <p:spPr>
            <a:xfrm>
              <a:off x="8734043" y="117347"/>
              <a:ext cx="3187065" cy="862965"/>
            </a:xfrm>
            <a:custGeom>
              <a:avLst/>
              <a:gdLst/>
              <a:ahLst/>
              <a:cxnLst/>
              <a:rect l="l" t="t" r="r" b="b"/>
              <a:pathLst>
                <a:path w="3187065" h="862965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3042920" y="0"/>
                  </a:lnTo>
                  <a:lnTo>
                    <a:pt x="3088351" y="7331"/>
                  </a:lnTo>
                  <a:lnTo>
                    <a:pt x="3127814" y="27744"/>
                  </a:lnTo>
                  <a:lnTo>
                    <a:pt x="3158939" y="58869"/>
                  </a:lnTo>
                  <a:lnTo>
                    <a:pt x="3179352" y="98332"/>
                  </a:lnTo>
                  <a:lnTo>
                    <a:pt x="3186683" y="143763"/>
                  </a:lnTo>
                  <a:lnTo>
                    <a:pt x="3186683" y="718819"/>
                  </a:lnTo>
                  <a:lnTo>
                    <a:pt x="3179352" y="764251"/>
                  </a:lnTo>
                  <a:lnTo>
                    <a:pt x="3158939" y="803714"/>
                  </a:lnTo>
                  <a:lnTo>
                    <a:pt x="3127814" y="834839"/>
                  </a:lnTo>
                  <a:lnTo>
                    <a:pt x="3088351" y="855252"/>
                  </a:lnTo>
                  <a:lnTo>
                    <a:pt x="3042920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19"/>
                  </a:lnTo>
                  <a:lnTo>
                    <a:pt x="0" y="143763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08F6512-4D74-1CEA-73A5-F220247E9865}"/>
                </a:ext>
              </a:extLst>
            </p:cNvPr>
            <p:cNvSpPr/>
            <p:nvPr/>
          </p:nvSpPr>
          <p:spPr>
            <a:xfrm>
              <a:off x="9339706" y="597661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1" y="0"/>
                  </a:moveTo>
                  <a:lnTo>
                    <a:pt x="230759" y="9525"/>
                  </a:lnTo>
                  <a:lnTo>
                    <a:pt x="244379" y="15501"/>
                  </a:lnTo>
                  <a:lnTo>
                    <a:pt x="256095" y="23717"/>
                  </a:lnTo>
                  <a:lnTo>
                    <a:pt x="279906" y="61652"/>
                  </a:lnTo>
                  <a:lnTo>
                    <a:pt x="286869" y="96335"/>
                  </a:lnTo>
                  <a:lnTo>
                    <a:pt x="286902" y="96565"/>
                  </a:lnTo>
                  <a:lnTo>
                    <a:pt x="287782" y="116712"/>
                  </a:lnTo>
                  <a:lnTo>
                    <a:pt x="286902" y="137477"/>
                  </a:lnTo>
                  <a:lnTo>
                    <a:pt x="284273" y="156337"/>
                  </a:lnTo>
                  <a:lnTo>
                    <a:pt x="265858" y="201344"/>
                  </a:lnTo>
                  <a:lnTo>
                    <a:pt x="231140" y="226187"/>
                  </a:lnTo>
                  <a:lnTo>
                    <a:pt x="234061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5" y="117983"/>
                  </a:lnTo>
                  <a:lnTo>
                    <a:pt x="308043" y="96565"/>
                  </a:lnTo>
                  <a:lnTo>
                    <a:pt x="298315" y="57993"/>
                  </a:lnTo>
                  <a:lnTo>
                    <a:pt x="266176" y="15112"/>
                  </a:lnTo>
                  <a:lnTo>
                    <a:pt x="251184" y="6163"/>
                  </a:lnTo>
                  <a:lnTo>
                    <a:pt x="234061" y="0"/>
                  </a:lnTo>
                  <a:close/>
                </a:path>
                <a:path w="309245" h="236219">
                  <a:moveTo>
                    <a:pt x="75184" y="0"/>
                  </a:moveTo>
                  <a:lnTo>
                    <a:pt x="30196" y="26824"/>
                  </a:lnTo>
                  <a:lnTo>
                    <a:pt x="4857" y="76342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1" y="13747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4" y="235712"/>
                  </a:lnTo>
                  <a:lnTo>
                    <a:pt x="78104" y="226187"/>
                  </a:lnTo>
                  <a:lnTo>
                    <a:pt x="64650" y="220255"/>
                  </a:lnTo>
                  <a:lnTo>
                    <a:pt x="53054" y="211978"/>
                  </a:lnTo>
                  <a:lnTo>
                    <a:pt x="29338" y="173291"/>
                  </a:lnTo>
                  <a:lnTo>
                    <a:pt x="21516" y="117983"/>
                  </a:lnTo>
                  <a:lnTo>
                    <a:pt x="21463" y="116712"/>
                  </a:lnTo>
                  <a:lnTo>
                    <a:pt x="24971" y="78216"/>
                  </a:lnTo>
                  <a:lnTo>
                    <a:pt x="43338" y="34170"/>
                  </a:lnTo>
                  <a:lnTo>
                    <a:pt x="78486" y="9525"/>
                  </a:lnTo>
                  <a:lnTo>
                    <a:pt x="75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EB57FBE6-65F1-8CC8-0194-8690F98F4088}"/>
              </a:ext>
            </a:extLst>
          </p:cNvPr>
          <p:cNvSpPr txBox="1"/>
          <p:nvPr/>
        </p:nvSpPr>
        <p:spPr>
          <a:xfrm>
            <a:off x="8856091" y="223215"/>
            <a:ext cx="292227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70"/>
              </a:lnSpc>
              <a:spcBef>
                <a:spcPts val="10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ts val="2370"/>
              </a:lnSpc>
              <a:tabLst>
                <a:tab pos="885825" algn="l"/>
              </a:tabLst>
            </a:pPr>
            <a:r>
              <a:rPr sz="2000">
                <a:latin typeface="Cambria Math"/>
                <a:cs typeface="Cambria Math"/>
              </a:rPr>
              <a:t>Odd</a:t>
            </a:r>
            <a:r>
              <a:rPr sz="2000" spc="350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r>
              <a:rPr sz="2000">
                <a:latin typeface="Cambria Math"/>
                <a:cs typeface="Cambria Math"/>
              </a:rPr>
              <a:t>	≔</a:t>
            </a:r>
            <a:r>
              <a:rPr sz="2000" spc="11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∃𝑘(𝑥</a:t>
            </a:r>
            <a:r>
              <a:rPr sz="2000" spc="16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2𝑘</a:t>
            </a:r>
            <a:r>
              <a:rPr sz="2000" spc="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+ </a:t>
            </a:r>
            <a:r>
              <a:rPr sz="2000" spc="-25">
                <a:latin typeface="Cambria Math"/>
                <a:cs typeface="Cambria Math"/>
              </a:rPr>
              <a:t>1)</a:t>
            </a:r>
            <a:endParaRPr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654871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A</a:t>
            </a:r>
            <a:r>
              <a:rPr sz="3600" spc="245"/>
              <a:t> </a:t>
            </a:r>
            <a:r>
              <a:rPr sz="3600"/>
              <a:t>note</a:t>
            </a:r>
            <a:r>
              <a:rPr sz="3600" spc="260"/>
              <a:t> </a:t>
            </a:r>
            <a:r>
              <a:rPr sz="3600"/>
              <a:t>on</a:t>
            </a:r>
            <a:r>
              <a:rPr sz="3600" spc="245"/>
              <a:t> </a:t>
            </a:r>
            <a:r>
              <a:rPr sz="3600" spc="55"/>
              <a:t>Domain</a:t>
            </a:r>
            <a:r>
              <a:rPr sz="3600" spc="275"/>
              <a:t> </a:t>
            </a:r>
            <a:r>
              <a:rPr sz="3600"/>
              <a:t>of</a:t>
            </a:r>
            <a:r>
              <a:rPr sz="3600" spc="240"/>
              <a:t> </a:t>
            </a:r>
            <a:r>
              <a:rPr sz="3600" spc="60"/>
              <a:t>Discourse</a:t>
            </a:r>
            <a:endParaRPr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5"/>
              <p:cNvSpPr txBox="1"/>
              <p:nvPr/>
            </p:nvSpPr>
            <p:spPr>
              <a:xfrm>
                <a:off x="575239" y="1277943"/>
                <a:ext cx="5429885" cy="542687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032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0">
                    <a:latin typeface="Segoe UI Semilight"/>
                    <a:cs typeface="Segoe UI Semilight"/>
                  </a:rPr>
                  <a:t>“The</a:t>
                </a:r>
                <a:r>
                  <a:rPr sz="2400" b="0" spc="-25">
                    <a:latin typeface="Segoe UI Semilight"/>
                    <a:cs typeface="Segoe UI Semilight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product</a:t>
                </a:r>
                <a:r>
                  <a:rPr sz="2400" b="0" spc="-50">
                    <a:latin typeface="Segoe UI Semilight"/>
                    <a:cs typeface="Segoe UI Semilight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of</a:t>
                </a:r>
                <a:r>
                  <a:rPr sz="2400" b="0" spc="-20">
                    <a:latin typeface="Segoe UI Semilight"/>
                    <a:cs typeface="Segoe UI Semilight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two</a:t>
                </a:r>
                <a:r>
                  <a:rPr sz="2400" b="0" spc="-35">
                    <a:latin typeface="Segoe UI Semilight"/>
                    <a:cs typeface="Segoe UI Semilight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odd</a:t>
                </a:r>
                <a:r>
                  <a:rPr sz="2400" b="0" spc="-35">
                    <a:latin typeface="Segoe UI Semilight"/>
                    <a:cs typeface="Segoe UI Semilight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integers</a:t>
                </a:r>
                <a:r>
                  <a:rPr sz="2400" b="0" spc="-25">
                    <a:latin typeface="Segoe UI Semilight"/>
                    <a:cs typeface="Segoe UI Semilight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is</a:t>
                </a:r>
                <a:r>
                  <a:rPr sz="2400" b="0" spc="-30">
                    <a:latin typeface="Segoe UI Semilight"/>
                    <a:cs typeface="Segoe UI Semilight"/>
                  </a:rPr>
                  <a:t> </a:t>
                </a:r>
                <a:r>
                  <a:rPr sz="2400" b="0" spc="-10">
                    <a:latin typeface="Segoe UI Semilight"/>
                    <a:cs typeface="Segoe UI Semilight"/>
                  </a:rPr>
                  <a:t>odd.”</a:t>
                </a:r>
                <a:endParaRPr sz="2400">
                  <a:latin typeface="Segoe UI Semilight"/>
                  <a:cs typeface="Segoe UI Semilight"/>
                </a:endParaRPr>
              </a:p>
              <a:p>
                <a:pPr>
                  <a:lnSpc>
                    <a:spcPct val="100000"/>
                  </a:lnSpc>
                  <a:spcBef>
                    <a:spcPts val="790"/>
                  </a:spcBef>
                </a:pPr>
                <a:endParaRPr sz="2400">
                  <a:latin typeface="Segoe UI Semilight"/>
                  <a:cs typeface="Segoe UI Semilight"/>
                </a:endParaRPr>
              </a:p>
              <a:p>
                <a:pPr marL="20320" marR="3166110">
                  <a:lnSpc>
                    <a:spcPct val="138800"/>
                  </a:lnSpc>
                </a:pPr>
                <a:r>
                  <a:rPr sz="2400" b="0">
                    <a:latin typeface="Segoe UI Semilight"/>
                    <a:cs typeface="Segoe UI Semilight"/>
                  </a:rPr>
                  <a:t>Domain:</a:t>
                </a:r>
                <a:r>
                  <a:rPr sz="2400" b="0" spc="-85">
                    <a:latin typeface="Segoe UI Semilight"/>
                    <a:cs typeface="Segoe UI Semilight"/>
                  </a:rPr>
                  <a:t> </a:t>
                </a:r>
                <a:r>
                  <a:rPr sz="2400" b="0" spc="-10">
                    <a:latin typeface="Segoe UI Semilight"/>
                    <a:cs typeface="Segoe UI Semilight"/>
                  </a:rPr>
                  <a:t>Integers</a:t>
                </a:r>
                <a:endParaRPr lang="en-US" sz="2400" b="0" spc="-10">
                  <a:latin typeface="Segoe UI Semilight"/>
                  <a:cs typeface="Segoe UI Semilight"/>
                </a:endParaRPr>
              </a:p>
              <a:p>
                <a:pPr marL="20320" marR="3166110">
                  <a:lnSpc>
                    <a:spcPct val="138800"/>
                  </a:lnSpc>
                </a:pPr>
                <a:endParaRPr lang="en-US" sz="2400" spc="-10">
                  <a:latin typeface="Segoe UI Semilight"/>
                  <a:cs typeface="Segoe UI Semilight"/>
                </a:endParaRPr>
              </a:p>
              <a:p>
                <a:pPr marL="20320" marR="3166110">
                  <a:lnSpc>
                    <a:spcPct val="138800"/>
                  </a:lnSpc>
                </a:pPr>
                <a:r>
                  <a:rPr sz="2400" b="0" spc="-10">
                    <a:latin typeface="Segoe UI Semilight"/>
                    <a:cs typeface="Segoe UI Semilight"/>
                  </a:rPr>
                  <a:t>Translation:</a:t>
                </a:r>
                <a:endParaRPr sz="2400">
                  <a:latin typeface="Segoe UI Semilight"/>
                  <a:cs typeface="Segoe UI Semi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400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((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ar-AE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ar-AE" sz="240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ar-AE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ar-AE" sz="2400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ar-AE" sz="240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ar-AE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ar-AE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AE" sz="2400" spc="-25">
                  <a:solidFill>
                    <a:srgbClr val="4B3182"/>
                  </a:solidFill>
                  <a:latin typeface="Cambria Math"/>
                  <a:cs typeface="Cambria Math"/>
                </a:endParaRPr>
              </a:p>
              <a:p>
                <a:pPr>
                  <a:lnSpc>
                    <a:spcPct val="100000"/>
                  </a:lnSpc>
                  <a:spcBef>
                    <a:spcPts val="120"/>
                  </a:spcBef>
                </a:pPr>
                <a:endParaRPr lang="en-US" sz="2400">
                  <a:latin typeface="Cambria Math"/>
                  <a:cs typeface="Cambria Math"/>
                </a:endParaRPr>
              </a:p>
              <a:p>
                <a:pPr>
                  <a:lnSpc>
                    <a:spcPct val="100000"/>
                  </a:lnSpc>
                  <a:spcBef>
                    <a:spcPts val="120"/>
                  </a:spcBef>
                </a:pPr>
                <a:endParaRPr sz="2400">
                  <a:latin typeface="Cambria Math"/>
                  <a:cs typeface="Cambria Math"/>
                </a:endParaRPr>
              </a:p>
              <a:p>
                <a:pPr marL="20320">
                  <a:lnSpc>
                    <a:spcPct val="100000"/>
                  </a:lnSpc>
                </a:pPr>
                <a:r>
                  <a:rPr sz="2400" b="0">
                    <a:latin typeface="Segoe UI Semilight"/>
                    <a:cs typeface="Segoe UI Semilight"/>
                  </a:rPr>
                  <a:t>Proof</a:t>
                </a:r>
                <a:r>
                  <a:rPr sz="2400" b="0" spc="-85">
                    <a:latin typeface="Segoe UI Semilight"/>
                    <a:cs typeface="Segoe UI Semilight"/>
                  </a:rPr>
                  <a:t> </a:t>
                </a:r>
                <a:r>
                  <a:rPr sz="2400" b="0" spc="-10">
                    <a:latin typeface="Segoe UI Semilight"/>
                    <a:cs typeface="Segoe UI Semilight"/>
                  </a:rPr>
                  <a:t>Outline:</a:t>
                </a:r>
                <a:endParaRPr sz="2400">
                  <a:latin typeface="Segoe UI Semilight"/>
                  <a:cs typeface="Segoe UI Semilight"/>
                </a:endParaRPr>
              </a:p>
              <a:p>
                <a:pPr marL="20320" marR="1104900">
                  <a:lnSpc>
                    <a:spcPct val="138400"/>
                  </a:lnSpc>
                  <a:spcBef>
                    <a:spcPts val="10"/>
                  </a:spcBef>
                </a:pPr>
                <a:r>
                  <a:rPr sz="2400" b="0">
                    <a:latin typeface="Segoe UI Semilight"/>
                    <a:cs typeface="Segoe UI Semilight"/>
                  </a:rPr>
                  <a:t>Let</a:t>
                </a:r>
                <a:r>
                  <a:rPr sz="2400" b="0" spc="10">
                    <a:latin typeface="Segoe UI Semilight"/>
                    <a:cs typeface="Segoe UI Semilight"/>
                  </a:rPr>
                  <a:t> </a:t>
                </a:r>
                <a:r>
                  <a:rPr sz="2400">
                    <a:latin typeface="Cambria Math"/>
                    <a:cs typeface="Cambria Math"/>
                  </a:rPr>
                  <a:t>𝑥</a:t>
                </a:r>
                <a:r>
                  <a:rPr sz="2400" spc="200">
                    <a:latin typeface="Cambria Math"/>
                    <a:cs typeface="Cambria Math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and</a:t>
                </a:r>
                <a:r>
                  <a:rPr sz="2400" b="0" spc="5">
                    <a:latin typeface="Segoe UI Semilight"/>
                    <a:cs typeface="Segoe UI Semilight"/>
                  </a:rPr>
                  <a:t> </a:t>
                </a:r>
                <a:r>
                  <a:rPr sz="2400">
                    <a:latin typeface="Cambria Math"/>
                    <a:cs typeface="Cambria Math"/>
                  </a:rPr>
                  <a:t>𝑦</a:t>
                </a:r>
                <a:r>
                  <a:rPr sz="2400" spc="170">
                    <a:latin typeface="Cambria Math"/>
                    <a:cs typeface="Cambria Math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be</a:t>
                </a:r>
                <a:r>
                  <a:rPr sz="2400" b="0" spc="5">
                    <a:latin typeface="Segoe UI Semilight"/>
                    <a:cs typeface="Segoe UI Semilight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arbitrary</a:t>
                </a:r>
                <a:r>
                  <a:rPr sz="2400" b="0" spc="-15">
                    <a:latin typeface="Segoe UI Semilight"/>
                    <a:cs typeface="Segoe UI Semilight"/>
                  </a:rPr>
                  <a:t> </a:t>
                </a:r>
                <a:r>
                  <a:rPr sz="2400" b="0" spc="-10">
                    <a:latin typeface="Segoe UI Semilight"/>
                    <a:cs typeface="Segoe UI Semilight"/>
                  </a:rPr>
                  <a:t>integers. </a:t>
                </a:r>
                <a:r>
                  <a:rPr sz="2400" b="0">
                    <a:latin typeface="Segoe UI Semilight"/>
                    <a:cs typeface="Segoe UI Semilight"/>
                  </a:rPr>
                  <a:t>Suppose</a:t>
                </a:r>
                <a:r>
                  <a:rPr sz="2400" b="0" spc="-30">
                    <a:latin typeface="Segoe UI Semilight"/>
                    <a:cs typeface="Segoe UI Semilight"/>
                  </a:rPr>
                  <a:t> </a:t>
                </a:r>
                <a:r>
                  <a:rPr sz="2400">
                    <a:latin typeface="Cambria Math"/>
                    <a:cs typeface="Cambria Math"/>
                  </a:rPr>
                  <a:t>𝑥</a:t>
                </a:r>
                <a:r>
                  <a:rPr sz="2400" spc="160">
                    <a:latin typeface="Cambria Math"/>
                    <a:cs typeface="Cambria Math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and</a:t>
                </a:r>
                <a:r>
                  <a:rPr sz="2400" b="0" spc="-30">
                    <a:latin typeface="Segoe UI Semilight"/>
                    <a:cs typeface="Segoe UI Semilight"/>
                  </a:rPr>
                  <a:t> </a:t>
                </a:r>
                <a:r>
                  <a:rPr sz="2400">
                    <a:latin typeface="Cambria Math"/>
                    <a:cs typeface="Cambria Math"/>
                  </a:rPr>
                  <a:t>𝑦</a:t>
                </a:r>
                <a:r>
                  <a:rPr sz="2400" spc="145">
                    <a:latin typeface="Cambria Math"/>
                    <a:cs typeface="Cambria Math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are</a:t>
                </a:r>
                <a:r>
                  <a:rPr sz="2400" b="0" spc="-35">
                    <a:latin typeface="Segoe UI Semilight"/>
                    <a:cs typeface="Segoe UI Semilight"/>
                  </a:rPr>
                  <a:t> </a:t>
                </a:r>
                <a:r>
                  <a:rPr sz="2400" b="0" spc="-20">
                    <a:latin typeface="Segoe UI Semilight"/>
                    <a:cs typeface="Segoe UI Semilight"/>
                  </a:rPr>
                  <a:t>odd.</a:t>
                </a:r>
                <a:endParaRPr sz="2400">
                  <a:latin typeface="Segoe UI Semilight"/>
                  <a:cs typeface="Segoe UI Semilight"/>
                </a:endParaRPr>
              </a:p>
              <a:p>
                <a:pPr marL="20320">
                  <a:lnSpc>
                    <a:spcPct val="100000"/>
                  </a:lnSpc>
                  <a:spcBef>
                    <a:spcPts val="1115"/>
                  </a:spcBef>
                </a:pPr>
                <a:r>
                  <a:rPr sz="2400" b="0">
                    <a:latin typeface="Segoe UI Semilight"/>
                    <a:cs typeface="Segoe UI Semilight"/>
                  </a:rPr>
                  <a:t>Show</a:t>
                </a:r>
                <a:r>
                  <a:rPr sz="2400" b="0" spc="-20">
                    <a:latin typeface="Segoe UI Semilight"/>
                    <a:cs typeface="Segoe UI Semilight"/>
                  </a:rPr>
                  <a:t> </a:t>
                </a:r>
                <a:r>
                  <a:rPr sz="2400">
                    <a:latin typeface="Cambria Math"/>
                    <a:cs typeface="Cambria Math"/>
                  </a:rPr>
                  <a:t>𝑥𝑦</a:t>
                </a:r>
                <a:r>
                  <a:rPr sz="2400" spc="135">
                    <a:latin typeface="Cambria Math"/>
                    <a:cs typeface="Cambria Math"/>
                  </a:rPr>
                  <a:t> </a:t>
                </a:r>
                <a:r>
                  <a:rPr sz="2400" b="0">
                    <a:latin typeface="Segoe UI Semilight"/>
                    <a:cs typeface="Segoe UI Semilight"/>
                  </a:rPr>
                  <a:t>is</a:t>
                </a:r>
                <a:r>
                  <a:rPr sz="2400" b="0" spc="-25">
                    <a:latin typeface="Segoe UI Semilight"/>
                    <a:cs typeface="Segoe UI Semilight"/>
                  </a:rPr>
                  <a:t> </a:t>
                </a:r>
                <a:r>
                  <a:rPr sz="2400" b="0" spc="-20">
                    <a:latin typeface="Segoe UI Semilight"/>
                    <a:cs typeface="Segoe UI Semilight"/>
                  </a:rPr>
                  <a:t>odd.</a:t>
                </a:r>
                <a:endParaRPr sz="2400"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277943"/>
                <a:ext cx="5429885" cy="5426870"/>
              </a:xfrm>
              <a:prstGeom prst="rect">
                <a:avLst/>
              </a:prstGeom>
              <a:blipFill>
                <a:blip r:embed="rId2"/>
                <a:stretch>
                  <a:fillRect l="-3030" t="-1461" r="-2806" b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7"/>
              <p:cNvSpPr txBox="1">
                <a:spLocks noGrp="1"/>
              </p:cNvSpPr>
              <p:nvPr>
                <p:ph sz="half" idx="3"/>
              </p:nvPr>
            </p:nvSpPr>
            <p:spPr>
              <a:xfrm>
                <a:off x="6555705" y="2046883"/>
                <a:ext cx="5303520" cy="4086696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2011045">
                  <a:lnSpc>
                    <a:spcPct val="138800"/>
                  </a:lnSpc>
                  <a:spcBef>
                    <a:spcPts val="95"/>
                  </a:spcBef>
                </a:pPr>
                <a:r>
                  <a:rPr lang="en-US" sz="2400"/>
                  <a:t>Domain:</a:t>
                </a:r>
                <a:r>
                  <a:rPr lang="en-US" sz="2400" spc="-50"/>
                  <a:t> </a:t>
                </a:r>
                <a:r>
                  <a:rPr lang="en-US" sz="2400"/>
                  <a:t>Odd</a:t>
                </a:r>
                <a:r>
                  <a:rPr lang="en-US" sz="2400" spc="-55"/>
                  <a:t> </a:t>
                </a:r>
                <a:r>
                  <a:rPr lang="en-US" sz="2400" spc="-10"/>
                  <a:t>Integers</a:t>
                </a:r>
              </a:p>
              <a:p>
                <a:pPr marL="12700" marR="2011045">
                  <a:lnSpc>
                    <a:spcPct val="138800"/>
                  </a:lnSpc>
                  <a:spcBef>
                    <a:spcPts val="95"/>
                  </a:spcBef>
                </a:pPr>
                <a:r>
                  <a:rPr lang="en-US" sz="2400" spc="-10"/>
                  <a:t> </a:t>
                </a:r>
              </a:p>
              <a:p>
                <a:pPr marL="0" marR="2011045" indent="0">
                  <a:lnSpc>
                    <a:spcPct val="138800"/>
                  </a:lnSpc>
                  <a:spcBef>
                    <a:spcPts val="95"/>
                  </a:spcBef>
                  <a:buNone/>
                </a:pPr>
                <a:r>
                  <a:rPr lang="en-US" sz="2400" spc="-10"/>
                  <a:t>Translation: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Odd</m:t>
                    </m:r>
                    <m:d>
                      <m:dPr>
                        <m:ctrlPr>
                          <a:rPr lang="ar-AE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ar-AE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ar-AE" sz="2400" b="0" spc="-25">
                  <a:solidFill>
                    <a:srgbClr val="4B3182"/>
                  </a:solidFill>
                  <a:latin typeface="Cambria Math"/>
                  <a:cs typeface="Cambria Math"/>
                </a:endParaRPr>
              </a:p>
              <a:p>
                <a:pPr>
                  <a:lnSpc>
                    <a:spcPct val="100000"/>
                  </a:lnSpc>
                  <a:spcBef>
                    <a:spcPts val="120"/>
                  </a:spcBef>
                </a:pPr>
                <a:endParaRPr lang="ar-AE" sz="2400" b="0" spc="-25">
                  <a:solidFill>
                    <a:srgbClr val="4B3182"/>
                  </a:solidFill>
                  <a:latin typeface="Cambria Math"/>
                  <a:cs typeface="Cambria Math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lang="en-US" sz="2400"/>
                  <a:t>Proof</a:t>
                </a:r>
                <a:r>
                  <a:rPr lang="en-US" sz="2400" spc="-85"/>
                  <a:t> </a:t>
                </a:r>
                <a:r>
                  <a:rPr lang="en-US" sz="2400" spc="-10"/>
                  <a:t>Outline:</a:t>
                </a:r>
              </a:p>
              <a:p>
                <a:pPr marL="12700" marR="5080">
                  <a:lnSpc>
                    <a:spcPct val="138400"/>
                  </a:lnSpc>
                  <a:spcBef>
                    <a:spcPts val="10"/>
                  </a:spcBef>
                </a:pPr>
                <a:r>
                  <a:rPr lang="en-US" sz="2400"/>
                  <a:t>Let</a:t>
                </a:r>
                <a:r>
                  <a:rPr lang="en-US" sz="2400" spc="10"/>
                  <a:t> </a:t>
                </a:r>
                <a:r>
                  <a:rPr lang="en-US" sz="2400" b="0">
                    <a:latin typeface="Cambria Math"/>
                    <a:cs typeface="Cambria Math"/>
                  </a:rPr>
                  <a:t>𝑥</a:t>
                </a:r>
                <a:r>
                  <a:rPr lang="en-US" sz="2400" b="0" spc="200">
                    <a:latin typeface="Cambria Math"/>
                    <a:cs typeface="Cambria Math"/>
                  </a:rPr>
                  <a:t> </a:t>
                </a:r>
                <a:r>
                  <a:rPr lang="en-US" sz="2400"/>
                  <a:t>and</a:t>
                </a:r>
                <a:r>
                  <a:rPr lang="en-US" sz="2400" spc="5"/>
                  <a:t> </a:t>
                </a:r>
                <a:r>
                  <a:rPr lang="en-US" sz="2400" b="0">
                    <a:latin typeface="Cambria Math"/>
                    <a:cs typeface="Cambria Math"/>
                  </a:rPr>
                  <a:t>𝑦</a:t>
                </a:r>
                <a:r>
                  <a:rPr lang="en-US" sz="2400" b="0" spc="165">
                    <a:latin typeface="Cambria Math"/>
                    <a:cs typeface="Cambria Math"/>
                  </a:rPr>
                  <a:t> </a:t>
                </a:r>
                <a:r>
                  <a:rPr lang="en-US" sz="2400"/>
                  <a:t>be</a:t>
                </a:r>
                <a:r>
                  <a:rPr lang="en-US" sz="2400" spc="5"/>
                  <a:t> </a:t>
                </a:r>
                <a:r>
                  <a:rPr lang="en-US" sz="2400"/>
                  <a:t>arbitrary</a:t>
                </a:r>
                <a:r>
                  <a:rPr lang="en-US" sz="2400" spc="-20"/>
                  <a:t> </a:t>
                </a:r>
                <a:r>
                  <a:rPr lang="en-US" sz="2400"/>
                  <a:t>odd </a:t>
                </a:r>
                <a:r>
                  <a:rPr lang="en-US" sz="2400" spc="-10"/>
                  <a:t>integers.  </a:t>
                </a:r>
              </a:p>
              <a:p>
                <a:pPr marL="12700" marR="5080">
                  <a:lnSpc>
                    <a:spcPct val="138400"/>
                  </a:lnSpc>
                  <a:spcBef>
                    <a:spcPts val="10"/>
                  </a:spcBef>
                </a:pPr>
                <a:r>
                  <a:rPr lang="en-US" sz="2400"/>
                  <a:t>Show</a:t>
                </a:r>
                <a:r>
                  <a:rPr lang="en-US" sz="2400" spc="-20"/>
                  <a:t> </a:t>
                </a:r>
                <a:r>
                  <a:rPr lang="en-US" sz="2400" b="0">
                    <a:latin typeface="Cambria Math"/>
                    <a:cs typeface="Cambria Math"/>
                  </a:rPr>
                  <a:t>𝑥𝑦</a:t>
                </a:r>
                <a:r>
                  <a:rPr lang="en-US" sz="2400" b="0" spc="135">
                    <a:latin typeface="Cambria Math"/>
                    <a:cs typeface="Cambria Math"/>
                  </a:rPr>
                  <a:t> </a:t>
                </a:r>
                <a:r>
                  <a:rPr lang="en-US" sz="2400"/>
                  <a:t>is</a:t>
                </a:r>
                <a:r>
                  <a:rPr lang="en-US" sz="2400" spc="-25"/>
                  <a:t> </a:t>
                </a:r>
                <a:r>
                  <a:rPr lang="en-US" sz="2400" spc="-20"/>
                  <a:t>odd.</a:t>
                </a:r>
                <a:endParaRPr sz="2400" spc="-20"/>
              </a:p>
            </p:txBody>
          </p:sp>
        </mc:Choice>
        <mc:Fallback>
          <p:sp>
            <p:nvSpPr>
              <p:cNvPr id="7" name="object 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6555705" y="2046883"/>
                <a:ext cx="5303520" cy="4086696"/>
              </a:xfrm>
              <a:prstGeom prst="rect">
                <a:avLst/>
              </a:prstGeom>
              <a:blipFill>
                <a:blip r:embed="rId3"/>
                <a:stretch>
                  <a:fillRect l="-3448" r="-69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E742-1D3F-4B5B-AE6F-6CC70B37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were we?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 predicate is a function that outputs a Boolean</a:t>
                </a:r>
              </a:p>
              <a:p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/>
                  <a:t> := “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/>
                  <a:t> is prime”</a:t>
                </a:r>
              </a:p>
              <a:p>
                <a:r>
                  <a:rPr lang="en-US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/>
                  <a:t>:= “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/>
                  <a:t>”</a:t>
                </a:r>
              </a:p>
              <a:p>
                <a:endParaRPr lang="en-US"/>
              </a:p>
              <a:p>
                <a:r>
                  <a:rPr lang="en-US"/>
                  <a:t>The “domain of discourse” is the set of all values your variables can take.</a:t>
                </a:r>
              </a:p>
              <a:p>
                <a:pPr lvl="1"/>
                <a:r>
                  <a:rPr lang="en-US"/>
                  <a:t>Usually the “type” you’re allowing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62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A</a:t>
            </a:r>
            <a:r>
              <a:rPr sz="3600" spc="335"/>
              <a:t> </a:t>
            </a:r>
            <a:r>
              <a:rPr sz="3600"/>
              <a:t>note</a:t>
            </a:r>
            <a:r>
              <a:rPr sz="3600" spc="350"/>
              <a:t> </a:t>
            </a:r>
            <a:r>
              <a:rPr sz="3600"/>
              <a:t>on</a:t>
            </a:r>
            <a:r>
              <a:rPr sz="3600" spc="335"/>
              <a:t> </a:t>
            </a:r>
            <a:r>
              <a:rPr sz="3600"/>
              <a:t>Translation</a:t>
            </a:r>
            <a:r>
              <a:rPr sz="3600" spc="380"/>
              <a:t> </a:t>
            </a:r>
            <a:r>
              <a:rPr sz="3600"/>
              <a:t>to</a:t>
            </a:r>
            <a:r>
              <a:rPr sz="3600" spc="330"/>
              <a:t> </a:t>
            </a:r>
            <a:r>
              <a:rPr sz="3600" spc="50"/>
              <a:t>Logic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5058" y="1604009"/>
            <a:ext cx="10509885" cy="398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</a:tabLst>
            </a:pPr>
            <a:r>
              <a:rPr sz="2400" b="0">
                <a:latin typeface="Segoe UI Semilight"/>
                <a:cs typeface="Segoe UI Semilight"/>
              </a:rPr>
              <a:t>We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first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translate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to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predicate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logic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because:</a:t>
            </a:r>
            <a:endParaRPr sz="2400">
              <a:latin typeface="Segoe UI Semilight"/>
              <a:cs typeface="Segoe UI Semilight"/>
            </a:endParaRPr>
          </a:p>
          <a:p>
            <a:pPr marL="821690" lvl="1" indent="-342900">
              <a:lnSpc>
                <a:spcPct val="100000"/>
              </a:lnSpc>
              <a:spcBef>
                <a:spcPts val="2039"/>
              </a:spcBef>
              <a:buChar char="-"/>
              <a:tabLst>
                <a:tab pos="821690" algn="l"/>
              </a:tabLst>
            </a:pPr>
            <a:r>
              <a:rPr sz="2400" b="0">
                <a:latin typeface="Segoe UI Semilight"/>
                <a:cs typeface="Segoe UI Semilight"/>
              </a:rPr>
              <a:t>The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translation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makes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it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precise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what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are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proving</a:t>
            </a:r>
            <a:endParaRPr sz="2400">
              <a:latin typeface="Segoe UI Semilight"/>
              <a:cs typeface="Segoe UI Semilight"/>
            </a:endParaRPr>
          </a:p>
          <a:p>
            <a:pPr marL="821690" lvl="1" indent="-342900">
              <a:lnSpc>
                <a:spcPct val="100000"/>
              </a:lnSpc>
              <a:spcBef>
                <a:spcPts val="2039"/>
              </a:spcBef>
              <a:buChar char="-"/>
              <a:tabLst>
                <a:tab pos="821690" algn="l"/>
              </a:tabLst>
            </a:pPr>
            <a:r>
              <a:rPr sz="2400" b="0">
                <a:latin typeface="Segoe UI Semilight"/>
                <a:cs typeface="Segoe UI Semilight"/>
              </a:rPr>
              <a:t>The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translation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hints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at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structure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proof</a:t>
            </a:r>
            <a:endParaRPr sz="2400">
              <a:latin typeface="Segoe UI Semilight"/>
              <a:cs typeface="Segoe UI Semilight"/>
            </a:endParaRPr>
          </a:p>
          <a:p>
            <a:pPr marL="821690">
              <a:lnSpc>
                <a:spcPct val="100000"/>
              </a:lnSpc>
              <a:spcBef>
                <a:spcPts val="1440"/>
              </a:spcBef>
            </a:pPr>
            <a:r>
              <a:rPr sz="2400" b="0">
                <a:latin typeface="Segoe UI Semilight"/>
                <a:cs typeface="Segoe UI Semilight"/>
              </a:rPr>
              <a:t>e.g.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each </a:t>
            </a:r>
            <a:r>
              <a:rPr sz="2400">
                <a:latin typeface="Cambria Math"/>
                <a:cs typeface="Cambria Math"/>
              </a:rPr>
              <a:t>∀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introduce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arbitrary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variable</a:t>
            </a:r>
            <a:endParaRPr sz="2400">
              <a:latin typeface="Segoe UI Semilight"/>
              <a:cs typeface="Segoe UI Semilight"/>
            </a:endParaRPr>
          </a:p>
          <a:p>
            <a:pPr marL="469900" marR="5080" indent="-457200">
              <a:lnSpc>
                <a:spcPct val="150000"/>
              </a:lnSpc>
              <a:spcBef>
                <a:spcPts val="605"/>
              </a:spcBef>
              <a:buFont typeface="Arial"/>
              <a:buChar char="•"/>
              <a:tabLst>
                <a:tab pos="469900" algn="l"/>
              </a:tabLst>
            </a:pP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practice,</a:t>
            </a:r>
            <a:r>
              <a:rPr sz="2400" b="0" spc="-7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computer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scientists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identify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proof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structure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without </a:t>
            </a:r>
            <a:r>
              <a:rPr sz="2400" b="0">
                <a:latin typeface="Segoe UI Semilight"/>
                <a:cs typeface="Segoe UI Semilight"/>
              </a:rPr>
              <a:t>predicate</a:t>
            </a:r>
            <a:r>
              <a:rPr sz="2400" b="0" spc="-7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logic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translation</a:t>
            </a:r>
            <a:endParaRPr sz="24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2040"/>
              </a:spcBef>
              <a:buFont typeface="Arial"/>
              <a:buChar char="•"/>
              <a:tabLst>
                <a:tab pos="469265" algn="l"/>
              </a:tabLst>
            </a:pPr>
            <a:r>
              <a:rPr sz="2400" b="0">
                <a:latin typeface="Segoe UI Semilight"/>
                <a:cs typeface="Segoe UI Semilight"/>
              </a:rPr>
              <a:t>Eventually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we’ll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stop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asking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you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to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translate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to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logic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first</a:t>
            </a:r>
            <a:endParaRPr sz="24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"/>
              <a:t>Square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57529" y="1462277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529" y="1368425"/>
            <a:ext cx="10296525" cy="201850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00"/>
              </a:spcBef>
            </a:pPr>
            <a:r>
              <a:rPr sz="2800" b="0" spc="-10">
                <a:latin typeface="Segoe UI Semilight"/>
                <a:cs typeface="Segoe UI Semilight"/>
              </a:rPr>
              <a:t>Definition:</a:t>
            </a:r>
            <a:endParaRPr sz="2800">
              <a:latin typeface="Segoe UI Semilight"/>
              <a:cs typeface="Segoe UI Semilight"/>
            </a:endParaRPr>
          </a:p>
          <a:p>
            <a:pPr marL="63500">
              <a:lnSpc>
                <a:spcPct val="100000"/>
              </a:lnSpc>
              <a:spcBef>
                <a:spcPts val="600"/>
              </a:spcBef>
            </a:pPr>
            <a:r>
              <a:rPr sz="2800" b="0">
                <a:latin typeface="Segoe UI Semilight"/>
                <a:cs typeface="Segoe UI Semilight"/>
              </a:rPr>
              <a:t>An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𝑥</a:t>
            </a:r>
            <a:r>
              <a:rPr sz="2800" spc="18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square</a:t>
            </a:r>
            <a:r>
              <a:rPr sz="2800" b="0" spc="-7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iff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there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exists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an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𝑘</a:t>
            </a:r>
            <a:r>
              <a:rPr sz="2800" spc="18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such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that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𝑥</a:t>
            </a:r>
            <a:r>
              <a:rPr sz="2800" spc="19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20">
                <a:latin typeface="Cambria Math"/>
                <a:cs typeface="Cambria Math"/>
              </a:rPr>
              <a:t> </a:t>
            </a:r>
            <a:r>
              <a:rPr sz="2800" spc="70">
                <a:latin typeface="Cambria Math"/>
                <a:cs typeface="Cambria Math"/>
              </a:rPr>
              <a:t>𝑘</a:t>
            </a:r>
            <a:r>
              <a:rPr sz="3075" spc="104" baseline="27100">
                <a:latin typeface="Cambria Math"/>
                <a:cs typeface="Cambria Math"/>
              </a:rPr>
              <a:t>2</a:t>
            </a:r>
            <a:r>
              <a:rPr sz="2800" b="0" spc="70">
                <a:latin typeface="Segoe UI Semilight"/>
                <a:cs typeface="Segoe UI Semilight"/>
              </a:rPr>
              <a:t>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63500">
              <a:lnSpc>
                <a:spcPct val="100000"/>
              </a:lnSpc>
              <a:tabLst>
                <a:tab pos="1273175" algn="l"/>
                <a:tab pos="1719580" algn="l"/>
                <a:tab pos="2803525" algn="l"/>
              </a:tabLst>
            </a:pPr>
            <a:r>
              <a:rPr sz="2800" spc="-10">
                <a:solidFill>
                  <a:srgbClr val="4B3182"/>
                </a:solidFill>
                <a:latin typeface="Cambria Math"/>
                <a:cs typeface="Cambria Math"/>
              </a:rPr>
              <a:t>Square</a:t>
            </a:r>
            <a:r>
              <a:rPr lang="en-US" sz="2800" spc="-1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sz="2800" spc="-5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800" spc="-50">
                <a:solidFill>
                  <a:srgbClr val="4B3182"/>
                </a:solidFill>
                <a:latin typeface="Cambria Math"/>
                <a:cs typeface="Cambria Math"/>
              </a:rPr>
              <a:t>)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	≔</a:t>
            </a:r>
            <a:r>
              <a:rPr sz="2800" spc="15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5">
                <a:solidFill>
                  <a:srgbClr val="4B3182"/>
                </a:solidFill>
                <a:latin typeface="Cambria Math"/>
                <a:cs typeface="Cambria Math"/>
              </a:rPr>
              <a:t>∃𝑘</a:t>
            </a:r>
            <a:r>
              <a:rPr lang="en-US" sz="2800" spc="-25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800" spc="16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spc="55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lang="en-US" sz="3075" spc="82" baseline="27100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800" spc="160">
                <a:solidFill>
                  <a:srgbClr val="4B3182"/>
                </a:solidFill>
                <a:latin typeface="Cambria Math"/>
                <a:cs typeface="Cambria Math"/>
              </a:rPr>
              <a:t>)</a:t>
            </a:r>
            <a:endParaRPr sz="3075" baseline="271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883B7-C29A-CB92-D65F-8A8C4A0B8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C353B0B-8402-33CF-BA33-B73033B6B9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Yet</a:t>
            </a:r>
            <a:r>
              <a:rPr sz="3600" spc="150"/>
              <a:t> </a:t>
            </a:r>
            <a:r>
              <a:rPr sz="3600" spc="60"/>
              <a:t>Another</a:t>
            </a:r>
            <a:r>
              <a:rPr sz="3600" spc="165"/>
              <a:t> </a:t>
            </a:r>
            <a:r>
              <a:rPr sz="3600" spc="55"/>
              <a:t>Direct</a:t>
            </a:r>
            <a:r>
              <a:rPr sz="3600" spc="175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40B7E1E-EE94-2707-CC13-6CB8CFB5C479}"/>
              </a:ext>
            </a:extLst>
          </p:cNvPr>
          <p:cNvSpPr txBox="1"/>
          <p:nvPr/>
        </p:nvSpPr>
        <p:spPr>
          <a:xfrm>
            <a:off x="706018" y="1445513"/>
            <a:ext cx="7931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Prove:</a:t>
            </a:r>
            <a:r>
              <a:rPr sz="2800" b="0" spc="-10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product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of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two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square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integers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square.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687C622-56E0-389B-A001-EE48D9FA1953}"/>
              </a:ext>
            </a:extLst>
          </p:cNvPr>
          <p:cNvSpPr txBox="1"/>
          <p:nvPr/>
        </p:nvSpPr>
        <p:spPr>
          <a:xfrm>
            <a:off x="742594" y="2275738"/>
            <a:ext cx="4365625" cy="595676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00" b="0" spc="-20">
                <a:latin typeface="Segoe UI Semilight"/>
                <a:cs typeface="Segoe UI Semilight"/>
              </a:rPr>
              <a:t>What’s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claim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logic?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A144DDB-E1A4-11AF-FABD-16F41621E167}"/>
              </a:ext>
            </a:extLst>
          </p:cNvPr>
          <p:cNvSpPr txBox="1"/>
          <p:nvPr/>
        </p:nvSpPr>
        <p:spPr>
          <a:xfrm>
            <a:off x="742594" y="4122165"/>
            <a:ext cx="2485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7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claim.</a:t>
            </a:r>
            <a:endParaRPr sz="2800">
              <a:latin typeface="Segoe UI Semilight"/>
              <a:cs typeface="Segoe UI Semilight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30013421-A5E5-1FF1-D761-7B6743250700}"/>
              </a:ext>
            </a:extLst>
          </p:cNvPr>
          <p:cNvGrpSpPr/>
          <p:nvPr/>
        </p:nvGrpSpPr>
        <p:grpSpPr>
          <a:xfrm>
            <a:off x="8619426" y="220662"/>
            <a:ext cx="3162935" cy="814705"/>
            <a:chOff x="8619426" y="220662"/>
            <a:chExt cx="3162935" cy="81470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8AC8AFE-25E0-E248-77D2-E4F77FF67C2E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3013963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013963" y="798576"/>
                  </a:lnTo>
                  <a:lnTo>
                    <a:pt x="3056042" y="791793"/>
                  </a:lnTo>
                  <a:lnTo>
                    <a:pt x="3092580" y="772903"/>
                  </a:lnTo>
                  <a:lnTo>
                    <a:pt x="3121387" y="744096"/>
                  </a:lnTo>
                  <a:lnTo>
                    <a:pt x="3140277" y="707558"/>
                  </a:lnTo>
                  <a:lnTo>
                    <a:pt x="3147059" y="665479"/>
                  </a:lnTo>
                  <a:lnTo>
                    <a:pt x="3147059" y="133096"/>
                  </a:lnTo>
                  <a:lnTo>
                    <a:pt x="3140277" y="91017"/>
                  </a:lnTo>
                  <a:lnTo>
                    <a:pt x="3121387" y="54479"/>
                  </a:lnTo>
                  <a:lnTo>
                    <a:pt x="3092580" y="25672"/>
                  </a:lnTo>
                  <a:lnTo>
                    <a:pt x="3056042" y="6782"/>
                  </a:lnTo>
                  <a:lnTo>
                    <a:pt x="301396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E69E4D5-57D3-4743-D768-626D81F31034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013963" y="0"/>
                  </a:lnTo>
                  <a:lnTo>
                    <a:pt x="3056042" y="6782"/>
                  </a:lnTo>
                  <a:lnTo>
                    <a:pt x="3092580" y="25672"/>
                  </a:lnTo>
                  <a:lnTo>
                    <a:pt x="3121387" y="54479"/>
                  </a:lnTo>
                  <a:lnTo>
                    <a:pt x="3140277" y="91017"/>
                  </a:lnTo>
                  <a:lnTo>
                    <a:pt x="3147059" y="133096"/>
                  </a:lnTo>
                  <a:lnTo>
                    <a:pt x="3147059" y="665479"/>
                  </a:lnTo>
                  <a:lnTo>
                    <a:pt x="3140277" y="707558"/>
                  </a:lnTo>
                  <a:lnTo>
                    <a:pt x="3121387" y="744096"/>
                  </a:lnTo>
                  <a:lnTo>
                    <a:pt x="3092580" y="772903"/>
                  </a:lnTo>
                  <a:lnTo>
                    <a:pt x="3056042" y="791793"/>
                  </a:lnTo>
                  <a:lnTo>
                    <a:pt x="3013963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88ECCB5-A343-0601-1008-5461F319BF15}"/>
                </a:ext>
              </a:extLst>
            </p:cNvPr>
            <p:cNvSpPr/>
            <p:nvPr/>
          </p:nvSpPr>
          <p:spPr>
            <a:xfrm>
              <a:off x="9538589" y="681736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651"/>
                  </a:lnTo>
                  <a:lnTo>
                    <a:pt x="244379" y="15557"/>
                  </a:lnTo>
                  <a:lnTo>
                    <a:pt x="256095" y="23749"/>
                  </a:lnTo>
                  <a:lnTo>
                    <a:pt x="279906" y="61706"/>
                  </a:lnTo>
                  <a:lnTo>
                    <a:pt x="287781" y="116712"/>
                  </a:lnTo>
                  <a:lnTo>
                    <a:pt x="286902" y="137497"/>
                  </a:lnTo>
                  <a:lnTo>
                    <a:pt x="273811" y="188467"/>
                  </a:lnTo>
                  <a:lnTo>
                    <a:pt x="244522" y="220257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4" y="117983"/>
                  </a:lnTo>
                  <a:lnTo>
                    <a:pt x="308043" y="96567"/>
                  </a:lnTo>
                  <a:lnTo>
                    <a:pt x="308030" y="96337"/>
                  </a:lnTo>
                  <a:lnTo>
                    <a:pt x="298315" y="58046"/>
                  </a:lnTo>
                  <a:lnTo>
                    <a:pt x="266176" y="15128"/>
                  </a:lnTo>
                  <a:lnTo>
                    <a:pt x="251184" y="616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78"/>
                  </a:lnTo>
                  <a:lnTo>
                    <a:pt x="4857" y="76358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3" y="13749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257"/>
                  </a:lnTo>
                  <a:lnTo>
                    <a:pt x="53054" y="211994"/>
                  </a:lnTo>
                  <a:lnTo>
                    <a:pt x="29338" y="173398"/>
                  </a:lnTo>
                  <a:lnTo>
                    <a:pt x="21516" y="117983"/>
                  </a:lnTo>
                  <a:lnTo>
                    <a:pt x="21462" y="116712"/>
                  </a:lnTo>
                  <a:lnTo>
                    <a:pt x="24971" y="78231"/>
                  </a:lnTo>
                  <a:lnTo>
                    <a:pt x="43338" y="34226"/>
                  </a:lnTo>
                  <a:lnTo>
                    <a:pt x="78485" y="9651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2AB6D798-FEF4-0D0F-A14F-CBA8D3FFD33C}"/>
              </a:ext>
            </a:extLst>
          </p:cNvPr>
          <p:cNvSpPr txBox="1"/>
          <p:nvPr/>
        </p:nvSpPr>
        <p:spPr>
          <a:xfrm>
            <a:off x="8745728" y="267379"/>
            <a:ext cx="1189990" cy="6686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>
                <a:latin typeface="Cambria Math"/>
                <a:cs typeface="Cambria Math"/>
              </a:rPr>
              <a:t>Square</a:t>
            </a:r>
            <a:r>
              <a:rPr sz="2000" spc="35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DB0FB60F-E3B8-BA18-2F94-CB89312E4700}"/>
              </a:ext>
            </a:extLst>
          </p:cNvPr>
          <p:cNvSpPr/>
          <p:nvPr/>
        </p:nvSpPr>
        <p:spPr>
          <a:xfrm>
            <a:off x="10622158" y="645541"/>
            <a:ext cx="929640" cy="307975"/>
          </a:xfrm>
          <a:custGeom>
            <a:avLst/>
            <a:gdLst/>
            <a:ahLst/>
            <a:cxnLst/>
            <a:rect l="l" t="t" r="r" b="b"/>
            <a:pathLst>
              <a:path w="929640" h="307975">
                <a:moveTo>
                  <a:pt x="848354" y="0"/>
                </a:moveTo>
                <a:lnTo>
                  <a:pt x="845179" y="10287"/>
                </a:lnTo>
                <a:lnTo>
                  <a:pt x="859303" y="17575"/>
                </a:lnTo>
                <a:lnTo>
                  <a:pt x="871595" y="28209"/>
                </a:lnTo>
                <a:lnTo>
                  <a:pt x="897532" y="79736"/>
                </a:lnTo>
                <a:lnTo>
                  <a:pt x="905291" y="126892"/>
                </a:lnTo>
                <a:lnTo>
                  <a:pt x="906266" y="153924"/>
                </a:lnTo>
                <a:lnTo>
                  <a:pt x="905291" y="180879"/>
                </a:lnTo>
                <a:lnTo>
                  <a:pt x="897532" y="227933"/>
                </a:lnTo>
                <a:lnTo>
                  <a:pt x="882076" y="265338"/>
                </a:lnTo>
                <a:lnTo>
                  <a:pt x="845179" y="297307"/>
                </a:lnTo>
                <a:lnTo>
                  <a:pt x="848354" y="307467"/>
                </a:lnTo>
                <a:lnTo>
                  <a:pt x="882628" y="289194"/>
                </a:lnTo>
                <a:lnTo>
                  <a:pt x="908044" y="254635"/>
                </a:lnTo>
                <a:lnTo>
                  <a:pt x="923823" y="208121"/>
                </a:lnTo>
                <a:lnTo>
                  <a:pt x="929120" y="153924"/>
                </a:lnTo>
                <a:lnTo>
                  <a:pt x="927856" y="126892"/>
                </a:lnTo>
                <a:lnTo>
                  <a:pt x="917231" y="75144"/>
                </a:lnTo>
                <a:lnTo>
                  <a:pt x="896449" y="33539"/>
                </a:lnTo>
                <a:lnTo>
                  <a:pt x="866592" y="7147"/>
                </a:lnTo>
                <a:lnTo>
                  <a:pt x="848354" y="0"/>
                </a:lnTo>
                <a:close/>
              </a:path>
              <a:path w="929640" h="307975">
                <a:moveTo>
                  <a:pt x="80766" y="0"/>
                </a:moveTo>
                <a:lnTo>
                  <a:pt x="46380" y="18319"/>
                </a:lnTo>
                <a:lnTo>
                  <a:pt x="20949" y="52832"/>
                </a:lnTo>
                <a:lnTo>
                  <a:pt x="5232" y="99409"/>
                </a:lnTo>
                <a:lnTo>
                  <a:pt x="0" y="153924"/>
                </a:lnTo>
                <a:lnTo>
                  <a:pt x="1254" y="180879"/>
                </a:lnTo>
                <a:lnTo>
                  <a:pt x="1303" y="181947"/>
                </a:lnTo>
                <a:lnTo>
                  <a:pt x="11781" y="232342"/>
                </a:lnTo>
                <a:lnTo>
                  <a:pt x="32545" y="273944"/>
                </a:lnTo>
                <a:lnTo>
                  <a:pt x="62454" y="300372"/>
                </a:lnTo>
                <a:lnTo>
                  <a:pt x="80766" y="307467"/>
                </a:lnTo>
                <a:lnTo>
                  <a:pt x="83814" y="297307"/>
                </a:lnTo>
                <a:lnTo>
                  <a:pt x="69689" y="290000"/>
                </a:lnTo>
                <a:lnTo>
                  <a:pt x="57398" y="279336"/>
                </a:lnTo>
                <a:lnTo>
                  <a:pt x="31480" y="227933"/>
                </a:lnTo>
                <a:lnTo>
                  <a:pt x="23932" y="181947"/>
                </a:lnTo>
                <a:lnTo>
                  <a:pt x="22854" y="153924"/>
                </a:lnTo>
                <a:lnTo>
                  <a:pt x="23808" y="126892"/>
                </a:lnTo>
                <a:lnTo>
                  <a:pt x="31480" y="79736"/>
                </a:lnTo>
                <a:lnTo>
                  <a:pt x="46916" y="42201"/>
                </a:lnTo>
                <a:lnTo>
                  <a:pt x="83814" y="10287"/>
                </a:lnTo>
                <a:lnTo>
                  <a:pt x="80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0962F383-AD0E-5543-019F-C096E71E1964}"/>
              </a:ext>
            </a:extLst>
          </p:cNvPr>
          <p:cNvSpPr txBox="1"/>
          <p:nvPr/>
        </p:nvSpPr>
        <p:spPr>
          <a:xfrm>
            <a:off x="9901428" y="604469"/>
            <a:ext cx="1586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13435" algn="l"/>
              </a:tabLst>
            </a:pPr>
            <a:r>
              <a:rPr sz="2000">
                <a:latin typeface="Cambria Math"/>
                <a:cs typeface="Cambria Math"/>
              </a:rPr>
              <a:t>≔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35">
                <a:latin typeface="Cambria Math"/>
                <a:cs typeface="Cambria Math"/>
              </a:rPr>
              <a:t>∃𝑘</a:t>
            </a:r>
            <a:r>
              <a:rPr sz="2000">
                <a:latin typeface="Cambria Math"/>
                <a:cs typeface="Cambria Math"/>
              </a:rPr>
              <a:t>	𝑥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14">
                <a:latin typeface="Cambria Math"/>
                <a:cs typeface="Cambria Math"/>
              </a:rPr>
              <a:t> </a:t>
            </a:r>
            <a:r>
              <a:rPr sz="2000" spc="40">
                <a:latin typeface="Cambria Math"/>
                <a:cs typeface="Cambria Math"/>
              </a:rPr>
              <a:t>𝑘</a:t>
            </a:r>
            <a:r>
              <a:rPr sz="2175" spc="60" baseline="28735">
                <a:latin typeface="Cambria Math"/>
                <a:cs typeface="Cambria Math"/>
              </a:rPr>
              <a:t>2</a:t>
            </a:r>
            <a:endParaRPr sz="2175" baseline="28735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862239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Yet</a:t>
            </a:r>
            <a:r>
              <a:rPr sz="3600" spc="150"/>
              <a:t> </a:t>
            </a:r>
            <a:r>
              <a:rPr sz="3600" spc="60"/>
              <a:t>Another</a:t>
            </a:r>
            <a:r>
              <a:rPr sz="3600" spc="165"/>
              <a:t> </a:t>
            </a:r>
            <a:r>
              <a:rPr sz="3600" spc="55"/>
              <a:t>Direct</a:t>
            </a:r>
            <a:r>
              <a:rPr sz="3600" spc="175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018" y="1445513"/>
            <a:ext cx="7931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Prove:</a:t>
            </a:r>
            <a:r>
              <a:rPr sz="2800" b="0" spc="-10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product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of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two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square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integers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square.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594" y="2275738"/>
            <a:ext cx="4365625" cy="595676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00" b="0" spc="-20">
                <a:latin typeface="Segoe UI Semilight"/>
                <a:cs typeface="Segoe UI Semilight"/>
              </a:rPr>
              <a:t>What’s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claim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logic?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2594" y="4122165"/>
            <a:ext cx="2485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7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claim.</a:t>
            </a:r>
            <a:endParaRPr sz="2800">
              <a:latin typeface="Segoe UI Semilight"/>
              <a:cs typeface="Segoe UI Semi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19426" y="220662"/>
            <a:ext cx="3162935" cy="814705"/>
            <a:chOff x="8619426" y="220662"/>
            <a:chExt cx="3162935" cy="814705"/>
          </a:xfrm>
        </p:grpSpPr>
        <p:sp>
          <p:nvSpPr>
            <p:cNvPr id="12" name="object 12"/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3013963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013963" y="798576"/>
                  </a:lnTo>
                  <a:lnTo>
                    <a:pt x="3056042" y="791793"/>
                  </a:lnTo>
                  <a:lnTo>
                    <a:pt x="3092580" y="772903"/>
                  </a:lnTo>
                  <a:lnTo>
                    <a:pt x="3121387" y="744096"/>
                  </a:lnTo>
                  <a:lnTo>
                    <a:pt x="3140277" y="707558"/>
                  </a:lnTo>
                  <a:lnTo>
                    <a:pt x="3147059" y="665479"/>
                  </a:lnTo>
                  <a:lnTo>
                    <a:pt x="3147059" y="133096"/>
                  </a:lnTo>
                  <a:lnTo>
                    <a:pt x="3140277" y="91017"/>
                  </a:lnTo>
                  <a:lnTo>
                    <a:pt x="3121387" y="54479"/>
                  </a:lnTo>
                  <a:lnTo>
                    <a:pt x="3092580" y="25672"/>
                  </a:lnTo>
                  <a:lnTo>
                    <a:pt x="3056042" y="6782"/>
                  </a:lnTo>
                  <a:lnTo>
                    <a:pt x="301396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013963" y="0"/>
                  </a:lnTo>
                  <a:lnTo>
                    <a:pt x="3056042" y="6782"/>
                  </a:lnTo>
                  <a:lnTo>
                    <a:pt x="3092580" y="25672"/>
                  </a:lnTo>
                  <a:lnTo>
                    <a:pt x="3121387" y="54479"/>
                  </a:lnTo>
                  <a:lnTo>
                    <a:pt x="3140277" y="91017"/>
                  </a:lnTo>
                  <a:lnTo>
                    <a:pt x="3147059" y="133096"/>
                  </a:lnTo>
                  <a:lnTo>
                    <a:pt x="3147059" y="665479"/>
                  </a:lnTo>
                  <a:lnTo>
                    <a:pt x="3140277" y="707558"/>
                  </a:lnTo>
                  <a:lnTo>
                    <a:pt x="3121387" y="744096"/>
                  </a:lnTo>
                  <a:lnTo>
                    <a:pt x="3092580" y="772903"/>
                  </a:lnTo>
                  <a:lnTo>
                    <a:pt x="3056042" y="791793"/>
                  </a:lnTo>
                  <a:lnTo>
                    <a:pt x="3013963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38589" y="681736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651"/>
                  </a:lnTo>
                  <a:lnTo>
                    <a:pt x="244379" y="15557"/>
                  </a:lnTo>
                  <a:lnTo>
                    <a:pt x="256095" y="23749"/>
                  </a:lnTo>
                  <a:lnTo>
                    <a:pt x="279906" y="61706"/>
                  </a:lnTo>
                  <a:lnTo>
                    <a:pt x="287781" y="116712"/>
                  </a:lnTo>
                  <a:lnTo>
                    <a:pt x="286902" y="137497"/>
                  </a:lnTo>
                  <a:lnTo>
                    <a:pt x="273811" y="188467"/>
                  </a:lnTo>
                  <a:lnTo>
                    <a:pt x="244522" y="220257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4" y="117983"/>
                  </a:lnTo>
                  <a:lnTo>
                    <a:pt x="308043" y="96567"/>
                  </a:lnTo>
                  <a:lnTo>
                    <a:pt x="308030" y="96337"/>
                  </a:lnTo>
                  <a:lnTo>
                    <a:pt x="298315" y="58046"/>
                  </a:lnTo>
                  <a:lnTo>
                    <a:pt x="266176" y="15128"/>
                  </a:lnTo>
                  <a:lnTo>
                    <a:pt x="251184" y="616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78"/>
                  </a:lnTo>
                  <a:lnTo>
                    <a:pt x="4857" y="76358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3" y="13749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257"/>
                  </a:lnTo>
                  <a:lnTo>
                    <a:pt x="53054" y="211994"/>
                  </a:lnTo>
                  <a:lnTo>
                    <a:pt x="29338" y="173398"/>
                  </a:lnTo>
                  <a:lnTo>
                    <a:pt x="21516" y="117983"/>
                  </a:lnTo>
                  <a:lnTo>
                    <a:pt x="21462" y="116712"/>
                  </a:lnTo>
                  <a:lnTo>
                    <a:pt x="24971" y="78231"/>
                  </a:lnTo>
                  <a:lnTo>
                    <a:pt x="43338" y="34226"/>
                  </a:lnTo>
                  <a:lnTo>
                    <a:pt x="78485" y="9651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745728" y="267379"/>
            <a:ext cx="1189990" cy="6686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>
                <a:latin typeface="Cambria Math"/>
                <a:cs typeface="Cambria Math"/>
              </a:rPr>
              <a:t>Square</a:t>
            </a:r>
            <a:r>
              <a:rPr sz="2000" spc="35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22158" y="645541"/>
            <a:ext cx="929640" cy="307975"/>
          </a:xfrm>
          <a:custGeom>
            <a:avLst/>
            <a:gdLst/>
            <a:ahLst/>
            <a:cxnLst/>
            <a:rect l="l" t="t" r="r" b="b"/>
            <a:pathLst>
              <a:path w="929640" h="307975">
                <a:moveTo>
                  <a:pt x="848354" y="0"/>
                </a:moveTo>
                <a:lnTo>
                  <a:pt x="845179" y="10287"/>
                </a:lnTo>
                <a:lnTo>
                  <a:pt x="859303" y="17575"/>
                </a:lnTo>
                <a:lnTo>
                  <a:pt x="871595" y="28209"/>
                </a:lnTo>
                <a:lnTo>
                  <a:pt x="897532" y="79736"/>
                </a:lnTo>
                <a:lnTo>
                  <a:pt x="905291" y="126892"/>
                </a:lnTo>
                <a:lnTo>
                  <a:pt x="906266" y="153924"/>
                </a:lnTo>
                <a:lnTo>
                  <a:pt x="905291" y="180879"/>
                </a:lnTo>
                <a:lnTo>
                  <a:pt x="897532" y="227933"/>
                </a:lnTo>
                <a:lnTo>
                  <a:pt x="882076" y="265338"/>
                </a:lnTo>
                <a:lnTo>
                  <a:pt x="845179" y="297307"/>
                </a:lnTo>
                <a:lnTo>
                  <a:pt x="848354" y="307467"/>
                </a:lnTo>
                <a:lnTo>
                  <a:pt x="882628" y="289194"/>
                </a:lnTo>
                <a:lnTo>
                  <a:pt x="908044" y="254635"/>
                </a:lnTo>
                <a:lnTo>
                  <a:pt x="923823" y="208121"/>
                </a:lnTo>
                <a:lnTo>
                  <a:pt x="929120" y="153924"/>
                </a:lnTo>
                <a:lnTo>
                  <a:pt x="927856" y="126892"/>
                </a:lnTo>
                <a:lnTo>
                  <a:pt x="917231" y="75144"/>
                </a:lnTo>
                <a:lnTo>
                  <a:pt x="896449" y="33539"/>
                </a:lnTo>
                <a:lnTo>
                  <a:pt x="866592" y="7147"/>
                </a:lnTo>
                <a:lnTo>
                  <a:pt x="848354" y="0"/>
                </a:lnTo>
                <a:close/>
              </a:path>
              <a:path w="929640" h="307975">
                <a:moveTo>
                  <a:pt x="80766" y="0"/>
                </a:moveTo>
                <a:lnTo>
                  <a:pt x="46380" y="18319"/>
                </a:lnTo>
                <a:lnTo>
                  <a:pt x="20949" y="52832"/>
                </a:lnTo>
                <a:lnTo>
                  <a:pt x="5232" y="99409"/>
                </a:lnTo>
                <a:lnTo>
                  <a:pt x="0" y="153924"/>
                </a:lnTo>
                <a:lnTo>
                  <a:pt x="1254" y="180879"/>
                </a:lnTo>
                <a:lnTo>
                  <a:pt x="1303" y="181947"/>
                </a:lnTo>
                <a:lnTo>
                  <a:pt x="11781" y="232342"/>
                </a:lnTo>
                <a:lnTo>
                  <a:pt x="32545" y="273944"/>
                </a:lnTo>
                <a:lnTo>
                  <a:pt x="62454" y="300372"/>
                </a:lnTo>
                <a:lnTo>
                  <a:pt x="80766" y="307467"/>
                </a:lnTo>
                <a:lnTo>
                  <a:pt x="83814" y="297307"/>
                </a:lnTo>
                <a:lnTo>
                  <a:pt x="69689" y="290000"/>
                </a:lnTo>
                <a:lnTo>
                  <a:pt x="57398" y="279336"/>
                </a:lnTo>
                <a:lnTo>
                  <a:pt x="31480" y="227933"/>
                </a:lnTo>
                <a:lnTo>
                  <a:pt x="23932" y="181947"/>
                </a:lnTo>
                <a:lnTo>
                  <a:pt x="22854" y="153924"/>
                </a:lnTo>
                <a:lnTo>
                  <a:pt x="23808" y="126892"/>
                </a:lnTo>
                <a:lnTo>
                  <a:pt x="31480" y="79736"/>
                </a:lnTo>
                <a:lnTo>
                  <a:pt x="46916" y="42201"/>
                </a:lnTo>
                <a:lnTo>
                  <a:pt x="83814" y="10287"/>
                </a:lnTo>
                <a:lnTo>
                  <a:pt x="80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01428" y="604469"/>
            <a:ext cx="1586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13435" algn="l"/>
              </a:tabLst>
            </a:pPr>
            <a:r>
              <a:rPr sz="2000">
                <a:latin typeface="Cambria Math"/>
                <a:cs typeface="Cambria Math"/>
              </a:rPr>
              <a:t>≔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35">
                <a:latin typeface="Cambria Math"/>
                <a:cs typeface="Cambria Math"/>
              </a:rPr>
              <a:t>∃𝑘</a:t>
            </a:r>
            <a:r>
              <a:rPr sz="2000">
                <a:latin typeface="Cambria Math"/>
                <a:cs typeface="Cambria Math"/>
              </a:rPr>
              <a:t>	𝑥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14">
                <a:latin typeface="Cambria Math"/>
                <a:cs typeface="Cambria Math"/>
              </a:rPr>
              <a:t> </a:t>
            </a:r>
            <a:r>
              <a:rPr sz="2000" spc="40">
                <a:latin typeface="Cambria Math"/>
                <a:cs typeface="Cambria Math"/>
              </a:rPr>
              <a:t>𝑘</a:t>
            </a:r>
            <a:r>
              <a:rPr sz="2175" spc="60" baseline="28735">
                <a:latin typeface="Cambria Math"/>
                <a:cs typeface="Cambria Math"/>
              </a:rPr>
              <a:t>2</a:t>
            </a:r>
            <a:endParaRPr sz="2175" baseline="28735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378694-2A9E-09F4-57C2-0F5733930EB0}"/>
                  </a:ext>
                </a:extLst>
              </p:cNvPr>
              <p:cNvSpPr txBox="1"/>
              <p:nvPr/>
            </p:nvSpPr>
            <p:spPr>
              <a:xfrm>
                <a:off x="1707909" y="3288367"/>
                <a:ext cx="8078641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Square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Square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Square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378694-2A9E-09F4-57C2-0F5733930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909" y="3288367"/>
                <a:ext cx="8078641" cy="486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47F97-2538-816C-F2C1-02B85EC57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DE3D97-68E3-4814-7689-A70FC6B57C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Yet</a:t>
            </a:r>
            <a:r>
              <a:rPr sz="3600" spc="150"/>
              <a:t> </a:t>
            </a:r>
            <a:r>
              <a:rPr sz="3600" spc="60"/>
              <a:t>Another</a:t>
            </a:r>
            <a:r>
              <a:rPr sz="3600" spc="165"/>
              <a:t> </a:t>
            </a:r>
            <a:r>
              <a:rPr sz="3600" spc="55"/>
              <a:t>Direct</a:t>
            </a:r>
            <a:r>
              <a:rPr sz="3600" spc="175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BD1B3E1-6B71-0C16-5A95-4D994D7DFD9D}"/>
              </a:ext>
            </a:extLst>
          </p:cNvPr>
          <p:cNvSpPr/>
          <p:nvPr/>
        </p:nvSpPr>
        <p:spPr>
          <a:xfrm>
            <a:off x="3794252" y="1867407"/>
            <a:ext cx="5624830" cy="502920"/>
          </a:xfrm>
          <a:custGeom>
            <a:avLst/>
            <a:gdLst/>
            <a:ahLst/>
            <a:cxnLst/>
            <a:rect l="l" t="t" r="r" b="b"/>
            <a:pathLst>
              <a:path w="5624830" h="502919">
                <a:moveTo>
                  <a:pt x="113411" y="11938"/>
                </a:moveTo>
                <a:lnTo>
                  <a:pt x="63792" y="35915"/>
                </a:lnTo>
                <a:lnTo>
                  <a:pt x="29337" y="92964"/>
                </a:lnTo>
                <a:lnTo>
                  <a:pt x="7327" y="166293"/>
                </a:lnTo>
                <a:lnTo>
                  <a:pt x="1828" y="207365"/>
                </a:lnTo>
                <a:lnTo>
                  <a:pt x="0" y="251333"/>
                </a:lnTo>
                <a:lnTo>
                  <a:pt x="1765" y="293700"/>
                </a:lnTo>
                <a:lnTo>
                  <a:pt x="7327" y="335991"/>
                </a:lnTo>
                <a:lnTo>
                  <a:pt x="16497" y="374180"/>
                </a:lnTo>
                <a:lnTo>
                  <a:pt x="45288" y="440982"/>
                </a:lnTo>
                <a:lnTo>
                  <a:pt x="84861" y="487603"/>
                </a:lnTo>
                <a:lnTo>
                  <a:pt x="108458" y="502793"/>
                </a:lnTo>
                <a:lnTo>
                  <a:pt x="113411" y="490855"/>
                </a:lnTo>
                <a:lnTo>
                  <a:pt x="94475" y="475589"/>
                </a:lnTo>
                <a:lnTo>
                  <a:pt x="77711" y="455676"/>
                </a:lnTo>
                <a:lnTo>
                  <a:pt x="50800" y="401828"/>
                </a:lnTo>
                <a:lnTo>
                  <a:pt x="34048" y="332765"/>
                </a:lnTo>
                <a:lnTo>
                  <a:pt x="29845" y="293700"/>
                </a:lnTo>
                <a:lnTo>
                  <a:pt x="28448" y="251587"/>
                </a:lnTo>
                <a:lnTo>
                  <a:pt x="29845" y="208775"/>
                </a:lnTo>
                <a:lnTo>
                  <a:pt x="34074" y="169291"/>
                </a:lnTo>
                <a:lnTo>
                  <a:pt x="51054" y="100330"/>
                </a:lnTo>
                <a:lnTo>
                  <a:pt x="77990" y="46990"/>
                </a:lnTo>
                <a:lnTo>
                  <a:pt x="94640" y="27178"/>
                </a:lnTo>
                <a:lnTo>
                  <a:pt x="113411" y="11938"/>
                </a:lnTo>
                <a:close/>
              </a:path>
              <a:path w="5624830" h="502919">
                <a:moveTo>
                  <a:pt x="250317" y="79629"/>
                </a:moveTo>
                <a:lnTo>
                  <a:pt x="246634" y="67437"/>
                </a:lnTo>
                <a:lnTo>
                  <a:pt x="224726" y="75971"/>
                </a:lnTo>
                <a:lnTo>
                  <a:pt x="205486" y="89344"/>
                </a:lnTo>
                <a:lnTo>
                  <a:pt x="175006" y="130683"/>
                </a:lnTo>
                <a:lnTo>
                  <a:pt x="156146" y="186423"/>
                </a:lnTo>
                <a:lnTo>
                  <a:pt x="149860" y="251714"/>
                </a:lnTo>
                <a:lnTo>
                  <a:pt x="151358" y="283984"/>
                </a:lnTo>
                <a:lnTo>
                  <a:pt x="163995" y="345681"/>
                </a:lnTo>
                <a:lnTo>
                  <a:pt x="188912" y="395465"/>
                </a:lnTo>
                <a:lnTo>
                  <a:pt x="224726" y="427088"/>
                </a:lnTo>
                <a:lnTo>
                  <a:pt x="246634" y="435610"/>
                </a:lnTo>
                <a:lnTo>
                  <a:pt x="250317" y="423418"/>
                </a:lnTo>
                <a:lnTo>
                  <a:pt x="233400" y="414667"/>
                </a:lnTo>
                <a:lnTo>
                  <a:pt x="218681" y="401916"/>
                </a:lnTo>
                <a:lnTo>
                  <a:pt x="195834" y="364490"/>
                </a:lnTo>
                <a:lnTo>
                  <a:pt x="181940" y="313537"/>
                </a:lnTo>
                <a:lnTo>
                  <a:pt x="177292" y="251714"/>
                </a:lnTo>
                <a:lnTo>
                  <a:pt x="178447" y="219379"/>
                </a:lnTo>
                <a:lnTo>
                  <a:pt x="187731" y="162941"/>
                </a:lnTo>
                <a:lnTo>
                  <a:pt x="206159" y="118033"/>
                </a:lnTo>
                <a:lnTo>
                  <a:pt x="233400" y="88417"/>
                </a:lnTo>
                <a:lnTo>
                  <a:pt x="250317" y="79629"/>
                </a:lnTo>
                <a:close/>
              </a:path>
              <a:path w="5624830" h="502919">
                <a:moveTo>
                  <a:pt x="1290955" y="122809"/>
                </a:moveTo>
                <a:lnTo>
                  <a:pt x="1286891" y="111379"/>
                </a:lnTo>
                <a:lnTo>
                  <a:pt x="1266431" y="118770"/>
                </a:lnTo>
                <a:lnTo>
                  <a:pt x="1248498" y="129476"/>
                </a:lnTo>
                <a:lnTo>
                  <a:pt x="1220216" y="160909"/>
                </a:lnTo>
                <a:lnTo>
                  <a:pt x="1202715" y="202806"/>
                </a:lnTo>
                <a:lnTo>
                  <a:pt x="1196924" y="251079"/>
                </a:lnTo>
                <a:lnTo>
                  <a:pt x="1196848" y="252603"/>
                </a:lnTo>
                <a:lnTo>
                  <a:pt x="1198295" y="278561"/>
                </a:lnTo>
                <a:lnTo>
                  <a:pt x="1209916" y="324472"/>
                </a:lnTo>
                <a:lnTo>
                  <a:pt x="1232966" y="361670"/>
                </a:lnTo>
                <a:lnTo>
                  <a:pt x="1266355" y="386334"/>
                </a:lnTo>
                <a:lnTo>
                  <a:pt x="1286891" y="393700"/>
                </a:lnTo>
                <a:lnTo>
                  <a:pt x="1290447" y="382270"/>
                </a:lnTo>
                <a:lnTo>
                  <a:pt x="1274394" y="375158"/>
                </a:lnTo>
                <a:lnTo>
                  <a:pt x="1260538" y="365239"/>
                </a:lnTo>
                <a:lnTo>
                  <a:pt x="1232052" y="318985"/>
                </a:lnTo>
                <a:lnTo>
                  <a:pt x="1223670" y="276021"/>
                </a:lnTo>
                <a:lnTo>
                  <a:pt x="1222629" y="251079"/>
                </a:lnTo>
                <a:lnTo>
                  <a:pt x="1223670" y="227012"/>
                </a:lnTo>
                <a:lnTo>
                  <a:pt x="1232052" y="185242"/>
                </a:lnTo>
                <a:lnTo>
                  <a:pt x="1260640" y="139738"/>
                </a:lnTo>
                <a:lnTo>
                  <a:pt x="1274660" y="129908"/>
                </a:lnTo>
                <a:lnTo>
                  <a:pt x="1290955" y="122809"/>
                </a:lnTo>
                <a:close/>
              </a:path>
              <a:path w="5624830" h="502919">
                <a:moveTo>
                  <a:pt x="1576197" y="252603"/>
                </a:moveTo>
                <a:lnTo>
                  <a:pt x="1574736" y="227012"/>
                </a:lnTo>
                <a:lnTo>
                  <a:pt x="1574723" y="226733"/>
                </a:lnTo>
                <a:lnTo>
                  <a:pt x="1570316" y="202806"/>
                </a:lnTo>
                <a:lnTo>
                  <a:pt x="1552829" y="160909"/>
                </a:lnTo>
                <a:lnTo>
                  <a:pt x="1524533" y="129476"/>
                </a:lnTo>
                <a:lnTo>
                  <a:pt x="1486154" y="111379"/>
                </a:lnTo>
                <a:lnTo>
                  <a:pt x="1482090" y="122809"/>
                </a:lnTo>
                <a:lnTo>
                  <a:pt x="1498447" y="129908"/>
                </a:lnTo>
                <a:lnTo>
                  <a:pt x="1512506" y="139738"/>
                </a:lnTo>
                <a:lnTo>
                  <a:pt x="1541030" y="185242"/>
                </a:lnTo>
                <a:lnTo>
                  <a:pt x="1549323" y="226733"/>
                </a:lnTo>
                <a:lnTo>
                  <a:pt x="1550416" y="251079"/>
                </a:lnTo>
                <a:lnTo>
                  <a:pt x="1549361" y="276021"/>
                </a:lnTo>
                <a:lnTo>
                  <a:pt x="1540979" y="318985"/>
                </a:lnTo>
                <a:lnTo>
                  <a:pt x="1512481" y="365239"/>
                </a:lnTo>
                <a:lnTo>
                  <a:pt x="1482471" y="382270"/>
                </a:lnTo>
                <a:lnTo>
                  <a:pt x="1486154" y="393700"/>
                </a:lnTo>
                <a:lnTo>
                  <a:pt x="1524647" y="375640"/>
                </a:lnTo>
                <a:lnTo>
                  <a:pt x="1552956" y="344424"/>
                </a:lnTo>
                <a:lnTo>
                  <a:pt x="1570380" y="302514"/>
                </a:lnTo>
                <a:lnTo>
                  <a:pt x="1574736" y="278561"/>
                </a:lnTo>
                <a:lnTo>
                  <a:pt x="1576197" y="252603"/>
                </a:lnTo>
                <a:close/>
              </a:path>
              <a:path w="5624830" h="502919">
                <a:moveTo>
                  <a:pt x="2947543" y="122809"/>
                </a:moveTo>
                <a:lnTo>
                  <a:pt x="2943479" y="111379"/>
                </a:lnTo>
                <a:lnTo>
                  <a:pt x="2923019" y="118770"/>
                </a:lnTo>
                <a:lnTo>
                  <a:pt x="2905087" y="129476"/>
                </a:lnTo>
                <a:lnTo>
                  <a:pt x="2876804" y="160909"/>
                </a:lnTo>
                <a:lnTo>
                  <a:pt x="2859303" y="202806"/>
                </a:lnTo>
                <a:lnTo>
                  <a:pt x="2853512" y="251079"/>
                </a:lnTo>
                <a:lnTo>
                  <a:pt x="2853436" y="252603"/>
                </a:lnTo>
                <a:lnTo>
                  <a:pt x="2854883" y="278561"/>
                </a:lnTo>
                <a:lnTo>
                  <a:pt x="2866504" y="324472"/>
                </a:lnTo>
                <a:lnTo>
                  <a:pt x="2889554" y="361670"/>
                </a:lnTo>
                <a:lnTo>
                  <a:pt x="2922943" y="386334"/>
                </a:lnTo>
                <a:lnTo>
                  <a:pt x="2943479" y="393700"/>
                </a:lnTo>
                <a:lnTo>
                  <a:pt x="2947035" y="382270"/>
                </a:lnTo>
                <a:lnTo>
                  <a:pt x="2930982" y="375158"/>
                </a:lnTo>
                <a:lnTo>
                  <a:pt x="2917126" y="365239"/>
                </a:lnTo>
                <a:lnTo>
                  <a:pt x="2888640" y="318985"/>
                </a:lnTo>
                <a:lnTo>
                  <a:pt x="2880258" y="276021"/>
                </a:lnTo>
                <a:lnTo>
                  <a:pt x="2879217" y="251079"/>
                </a:lnTo>
                <a:lnTo>
                  <a:pt x="2880258" y="227012"/>
                </a:lnTo>
                <a:lnTo>
                  <a:pt x="2888640" y="185242"/>
                </a:lnTo>
                <a:lnTo>
                  <a:pt x="2917228" y="139738"/>
                </a:lnTo>
                <a:lnTo>
                  <a:pt x="2931249" y="129908"/>
                </a:lnTo>
                <a:lnTo>
                  <a:pt x="2947543" y="122809"/>
                </a:lnTo>
                <a:close/>
              </a:path>
              <a:path w="5624830" h="502919">
                <a:moveTo>
                  <a:pt x="3313557" y="252603"/>
                </a:moveTo>
                <a:lnTo>
                  <a:pt x="3312096" y="227012"/>
                </a:lnTo>
                <a:lnTo>
                  <a:pt x="3312083" y="226733"/>
                </a:lnTo>
                <a:lnTo>
                  <a:pt x="3307677" y="202806"/>
                </a:lnTo>
                <a:lnTo>
                  <a:pt x="3290189" y="160909"/>
                </a:lnTo>
                <a:lnTo>
                  <a:pt x="3261893" y="129476"/>
                </a:lnTo>
                <a:lnTo>
                  <a:pt x="3223514" y="111379"/>
                </a:lnTo>
                <a:lnTo>
                  <a:pt x="3219450" y="122809"/>
                </a:lnTo>
                <a:lnTo>
                  <a:pt x="3235807" y="129908"/>
                </a:lnTo>
                <a:lnTo>
                  <a:pt x="3249866" y="139738"/>
                </a:lnTo>
                <a:lnTo>
                  <a:pt x="3278390" y="185242"/>
                </a:lnTo>
                <a:lnTo>
                  <a:pt x="3286683" y="226733"/>
                </a:lnTo>
                <a:lnTo>
                  <a:pt x="3287776" y="251079"/>
                </a:lnTo>
                <a:lnTo>
                  <a:pt x="3286722" y="276021"/>
                </a:lnTo>
                <a:lnTo>
                  <a:pt x="3278340" y="318985"/>
                </a:lnTo>
                <a:lnTo>
                  <a:pt x="3249841" y="365239"/>
                </a:lnTo>
                <a:lnTo>
                  <a:pt x="3219831" y="382270"/>
                </a:lnTo>
                <a:lnTo>
                  <a:pt x="3223514" y="393700"/>
                </a:lnTo>
                <a:lnTo>
                  <a:pt x="3262007" y="375640"/>
                </a:lnTo>
                <a:lnTo>
                  <a:pt x="3290316" y="344424"/>
                </a:lnTo>
                <a:lnTo>
                  <a:pt x="3307740" y="302514"/>
                </a:lnTo>
                <a:lnTo>
                  <a:pt x="3312096" y="278561"/>
                </a:lnTo>
                <a:lnTo>
                  <a:pt x="3313557" y="252603"/>
                </a:lnTo>
                <a:close/>
              </a:path>
              <a:path w="5624830" h="502919">
                <a:moveTo>
                  <a:pt x="3450450" y="251714"/>
                </a:moveTo>
                <a:lnTo>
                  <a:pt x="3448951" y="219379"/>
                </a:lnTo>
                <a:lnTo>
                  <a:pt x="3448888" y="217830"/>
                </a:lnTo>
                <a:lnTo>
                  <a:pt x="3444163" y="186423"/>
                </a:lnTo>
                <a:lnTo>
                  <a:pt x="3425317" y="130683"/>
                </a:lnTo>
                <a:lnTo>
                  <a:pt x="3394837" y="89344"/>
                </a:lnTo>
                <a:lnTo>
                  <a:pt x="3353689" y="67437"/>
                </a:lnTo>
                <a:lnTo>
                  <a:pt x="3350006" y="79629"/>
                </a:lnTo>
                <a:lnTo>
                  <a:pt x="3366909" y="88417"/>
                </a:lnTo>
                <a:lnTo>
                  <a:pt x="3381629" y="101219"/>
                </a:lnTo>
                <a:lnTo>
                  <a:pt x="3404489" y="138811"/>
                </a:lnTo>
                <a:lnTo>
                  <a:pt x="3418370" y="189788"/>
                </a:lnTo>
                <a:lnTo>
                  <a:pt x="3423031" y="251714"/>
                </a:lnTo>
                <a:lnTo>
                  <a:pt x="3421862" y="283984"/>
                </a:lnTo>
                <a:lnTo>
                  <a:pt x="3412579" y="340372"/>
                </a:lnTo>
                <a:lnTo>
                  <a:pt x="3394151" y="385191"/>
                </a:lnTo>
                <a:lnTo>
                  <a:pt x="3366909" y="414667"/>
                </a:lnTo>
                <a:lnTo>
                  <a:pt x="3350006" y="423418"/>
                </a:lnTo>
                <a:lnTo>
                  <a:pt x="3353689" y="435610"/>
                </a:lnTo>
                <a:lnTo>
                  <a:pt x="3394824" y="413702"/>
                </a:lnTo>
                <a:lnTo>
                  <a:pt x="3425317" y="372364"/>
                </a:lnTo>
                <a:lnTo>
                  <a:pt x="3444176" y="316649"/>
                </a:lnTo>
                <a:lnTo>
                  <a:pt x="3448888" y="285292"/>
                </a:lnTo>
                <a:lnTo>
                  <a:pt x="3450450" y="251714"/>
                </a:lnTo>
                <a:close/>
              </a:path>
              <a:path w="5624830" h="502919">
                <a:moveTo>
                  <a:pt x="4933315" y="122809"/>
                </a:moveTo>
                <a:lnTo>
                  <a:pt x="4929251" y="111379"/>
                </a:lnTo>
                <a:lnTo>
                  <a:pt x="4908791" y="118770"/>
                </a:lnTo>
                <a:lnTo>
                  <a:pt x="4890859" y="129476"/>
                </a:lnTo>
                <a:lnTo>
                  <a:pt x="4862576" y="160909"/>
                </a:lnTo>
                <a:lnTo>
                  <a:pt x="4845075" y="202806"/>
                </a:lnTo>
                <a:lnTo>
                  <a:pt x="4839284" y="251079"/>
                </a:lnTo>
                <a:lnTo>
                  <a:pt x="4839208" y="252603"/>
                </a:lnTo>
                <a:lnTo>
                  <a:pt x="4840656" y="278561"/>
                </a:lnTo>
                <a:lnTo>
                  <a:pt x="4852276" y="324472"/>
                </a:lnTo>
                <a:lnTo>
                  <a:pt x="4875327" y="361670"/>
                </a:lnTo>
                <a:lnTo>
                  <a:pt x="4908715" y="386334"/>
                </a:lnTo>
                <a:lnTo>
                  <a:pt x="4929251" y="393700"/>
                </a:lnTo>
                <a:lnTo>
                  <a:pt x="4932807" y="382270"/>
                </a:lnTo>
                <a:lnTo>
                  <a:pt x="4916754" y="375158"/>
                </a:lnTo>
                <a:lnTo>
                  <a:pt x="4902898" y="365239"/>
                </a:lnTo>
                <a:lnTo>
                  <a:pt x="4874412" y="318985"/>
                </a:lnTo>
                <a:lnTo>
                  <a:pt x="4866030" y="276021"/>
                </a:lnTo>
                <a:lnTo>
                  <a:pt x="4864989" y="251079"/>
                </a:lnTo>
                <a:lnTo>
                  <a:pt x="4866030" y="227012"/>
                </a:lnTo>
                <a:lnTo>
                  <a:pt x="4874412" y="185242"/>
                </a:lnTo>
                <a:lnTo>
                  <a:pt x="4903000" y="139738"/>
                </a:lnTo>
                <a:lnTo>
                  <a:pt x="4917021" y="129908"/>
                </a:lnTo>
                <a:lnTo>
                  <a:pt x="4933315" y="122809"/>
                </a:lnTo>
                <a:close/>
              </a:path>
              <a:path w="5624830" h="502919">
                <a:moveTo>
                  <a:pt x="5474589" y="252603"/>
                </a:moveTo>
                <a:lnTo>
                  <a:pt x="5473128" y="227012"/>
                </a:lnTo>
                <a:lnTo>
                  <a:pt x="5473116" y="226733"/>
                </a:lnTo>
                <a:lnTo>
                  <a:pt x="5468709" y="202806"/>
                </a:lnTo>
                <a:lnTo>
                  <a:pt x="5451221" y="160909"/>
                </a:lnTo>
                <a:lnTo>
                  <a:pt x="5422925" y="129476"/>
                </a:lnTo>
                <a:lnTo>
                  <a:pt x="5384546" y="111379"/>
                </a:lnTo>
                <a:lnTo>
                  <a:pt x="5380482" y="122809"/>
                </a:lnTo>
                <a:lnTo>
                  <a:pt x="5396839" y="129908"/>
                </a:lnTo>
                <a:lnTo>
                  <a:pt x="5410886" y="139738"/>
                </a:lnTo>
                <a:lnTo>
                  <a:pt x="5439422" y="185242"/>
                </a:lnTo>
                <a:lnTo>
                  <a:pt x="5447716" y="226733"/>
                </a:lnTo>
                <a:lnTo>
                  <a:pt x="5448808" y="251079"/>
                </a:lnTo>
                <a:lnTo>
                  <a:pt x="5447754" y="276021"/>
                </a:lnTo>
                <a:lnTo>
                  <a:pt x="5439372" y="318985"/>
                </a:lnTo>
                <a:lnTo>
                  <a:pt x="5410873" y="365239"/>
                </a:lnTo>
                <a:lnTo>
                  <a:pt x="5380863" y="382270"/>
                </a:lnTo>
                <a:lnTo>
                  <a:pt x="5384546" y="393700"/>
                </a:lnTo>
                <a:lnTo>
                  <a:pt x="5423039" y="375640"/>
                </a:lnTo>
                <a:lnTo>
                  <a:pt x="5451348" y="344424"/>
                </a:lnTo>
                <a:lnTo>
                  <a:pt x="5468772" y="302514"/>
                </a:lnTo>
                <a:lnTo>
                  <a:pt x="5473128" y="278561"/>
                </a:lnTo>
                <a:lnTo>
                  <a:pt x="5474589" y="252603"/>
                </a:lnTo>
                <a:close/>
              </a:path>
              <a:path w="5624830" h="502919">
                <a:moveTo>
                  <a:pt x="5624576" y="251333"/>
                </a:moveTo>
                <a:lnTo>
                  <a:pt x="5622798" y="208775"/>
                </a:lnTo>
                <a:lnTo>
                  <a:pt x="5617222" y="166293"/>
                </a:lnTo>
                <a:lnTo>
                  <a:pt x="5608015" y="128168"/>
                </a:lnTo>
                <a:lnTo>
                  <a:pt x="5579148" y="61798"/>
                </a:lnTo>
                <a:lnTo>
                  <a:pt x="5539524" y="15316"/>
                </a:lnTo>
                <a:lnTo>
                  <a:pt x="5515864" y="0"/>
                </a:lnTo>
                <a:lnTo>
                  <a:pt x="5511165" y="11938"/>
                </a:lnTo>
                <a:lnTo>
                  <a:pt x="5529897" y="27178"/>
                </a:lnTo>
                <a:lnTo>
                  <a:pt x="5546509" y="46990"/>
                </a:lnTo>
                <a:lnTo>
                  <a:pt x="5573395" y="100330"/>
                </a:lnTo>
                <a:lnTo>
                  <a:pt x="5590425" y="169291"/>
                </a:lnTo>
                <a:lnTo>
                  <a:pt x="5594693" y="208775"/>
                </a:lnTo>
                <a:lnTo>
                  <a:pt x="5596115" y="251333"/>
                </a:lnTo>
                <a:lnTo>
                  <a:pt x="5596128" y="251587"/>
                </a:lnTo>
                <a:lnTo>
                  <a:pt x="5594718" y="293700"/>
                </a:lnTo>
                <a:lnTo>
                  <a:pt x="5590489" y="332765"/>
                </a:lnTo>
                <a:lnTo>
                  <a:pt x="5573522" y="401828"/>
                </a:lnTo>
                <a:lnTo>
                  <a:pt x="5546674" y="455676"/>
                </a:lnTo>
                <a:lnTo>
                  <a:pt x="5511165" y="490855"/>
                </a:lnTo>
                <a:lnTo>
                  <a:pt x="5515864" y="502793"/>
                </a:lnTo>
                <a:lnTo>
                  <a:pt x="5560631" y="467004"/>
                </a:lnTo>
                <a:lnTo>
                  <a:pt x="5595112" y="409575"/>
                </a:lnTo>
                <a:lnTo>
                  <a:pt x="5617222" y="335978"/>
                </a:lnTo>
                <a:lnTo>
                  <a:pt x="5622734" y="295033"/>
                </a:lnTo>
                <a:lnTo>
                  <a:pt x="5624563" y="251587"/>
                </a:lnTo>
                <a:lnTo>
                  <a:pt x="5624576" y="25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323BBE5-910B-6681-52BA-15A2E5FBC812}"/>
              </a:ext>
            </a:extLst>
          </p:cNvPr>
          <p:cNvSpPr txBox="1"/>
          <p:nvPr/>
        </p:nvSpPr>
        <p:spPr>
          <a:xfrm>
            <a:off x="661822" y="1383030"/>
            <a:ext cx="10385425" cy="1268296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50"/>
              </a:spcBef>
            </a:pPr>
            <a:r>
              <a:rPr sz="2400" b="0">
                <a:latin typeface="Segoe UI Semilight"/>
                <a:cs typeface="Segoe UI Semilight"/>
              </a:rPr>
              <a:t>Prove: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“The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product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two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square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is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square.”</a:t>
            </a:r>
            <a:endParaRPr sz="2400">
              <a:latin typeface="Segoe UI Semilight"/>
              <a:cs typeface="Segoe UI Semilight"/>
            </a:endParaRPr>
          </a:p>
          <a:p>
            <a:pPr marL="349885" algn="ctr">
              <a:lnSpc>
                <a:spcPct val="100000"/>
              </a:lnSpc>
              <a:spcBef>
                <a:spcPts val="550"/>
              </a:spcBef>
              <a:tabLst>
                <a:tab pos="1511300" algn="l"/>
                <a:tab pos="2547620" algn="l"/>
                <a:tab pos="2921000" algn="l"/>
                <a:tab pos="4204335" algn="l"/>
                <a:tab pos="4813935" algn="l"/>
                <a:tab pos="6190615" algn="l"/>
              </a:tabLst>
            </a:pPr>
            <a:r>
              <a:rPr sz="2400" spc="-20">
                <a:latin typeface="Cambria Math"/>
                <a:cs typeface="Cambria Math"/>
              </a:rPr>
              <a:t>∀𝑛∀𝑚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𝑛</a:t>
            </a:r>
            <a:r>
              <a:rPr sz="2400">
                <a:latin typeface="Cambria Math"/>
                <a:cs typeface="Cambria Math"/>
              </a:rPr>
              <a:t>	∧</a:t>
            </a:r>
            <a:r>
              <a:rPr sz="2400" spc="-5">
                <a:latin typeface="Cambria Math"/>
                <a:cs typeface="Cambria Math"/>
              </a:rPr>
              <a:t> 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𝑚</a:t>
            </a:r>
            <a:r>
              <a:rPr sz="2400">
                <a:latin typeface="Cambria Math"/>
                <a:cs typeface="Cambria Math"/>
              </a:rPr>
              <a:t>	→</a:t>
            </a:r>
            <a:r>
              <a:rPr sz="2400" spc="110">
                <a:latin typeface="Cambria Math"/>
                <a:cs typeface="Cambria Math"/>
              </a:rPr>
              <a:t> 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25">
                <a:latin typeface="Cambria Math"/>
                <a:cs typeface="Cambria Math"/>
              </a:rPr>
              <a:t>𝑛𝑚</a:t>
            </a:r>
            <a:endParaRPr sz="2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400">
              <a:latin typeface="Cambria Math"/>
              <a:cs typeface="Cambria Math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882ED48F-CF06-3644-3F92-DFEC526C8F8D}"/>
              </a:ext>
            </a:extLst>
          </p:cNvPr>
          <p:cNvGrpSpPr/>
          <p:nvPr/>
        </p:nvGrpSpPr>
        <p:grpSpPr>
          <a:xfrm>
            <a:off x="8619426" y="220662"/>
            <a:ext cx="3162935" cy="814705"/>
            <a:chOff x="8619426" y="220662"/>
            <a:chExt cx="3162935" cy="81470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6E33CAE-661E-EA86-37FF-CB09BC541667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3013963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013963" y="798576"/>
                  </a:lnTo>
                  <a:lnTo>
                    <a:pt x="3056042" y="791793"/>
                  </a:lnTo>
                  <a:lnTo>
                    <a:pt x="3092580" y="772903"/>
                  </a:lnTo>
                  <a:lnTo>
                    <a:pt x="3121387" y="744096"/>
                  </a:lnTo>
                  <a:lnTo>
                    <a:pt x="3140277" y="707558"/>
                  </a:lnTo>
                  <a:lnTo>
                    <a:pt x="3147059" y="665479"/>
                  </a:lnTo>
                  <a:lnTo>
                    <a:pt x="3147059" y="133096"/>
                  </a:lnTo>
                  <a:lnTo>
                    <a:pt x="3140277" y="91017"/>
                  </a:lnTo>
                  <a:lnTo>
                    <a:pt x="3121387" y="54479"/>
                  </a:lnTo>
                  <a:lnTo>
                    <a:pt x="3092580" y="25672"/>
                  </a:lnTo>
                  <a:lnTo>
                    <a:pt x="3056042" y="6782"/>
                  </a:lnTo>
                  <a:lnTo>
                    <a:pt x="301396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4230B22-E20A-24BD-C667-8C9263BBF3DE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013963" y="0"/>
                  </a:lnTo>
                  <a:lnTo>
                    <a:pt x="3056042" y="6782"/>
                  </a:lnTo>
                  <a:lnTo>
                    <a:pt x="3092580" y="25672"/>
                  </a:lnTo>
                  <a:lnTo>
                    <a:pt x="3121387" y="54479"/>
                  </a:lnTo>
                  <a:lnTo>
                    <a:pt x="3140277" y="91017"/>
                  </a:lnTo>
                  <a:lnTo>
                    <a:pt x="3147059" y="133096"/>
                  </a:lnTo>
                  <a:lnTo>
                    <a:pt x="3147059" y="665479"/>
                  </a:lnTo>
                  <a:lnTo>
                    <a:pt x="3140277" y="707558"/>
                  </a:lnTo>
                  <a:lnTo>
                    <a:pt x="3121387" y="744096"/>
                  </a:lnTo>
                  <a:lnTo>
                    <a:pt x="3092580" y="772903"/>
                  </a:lnTo>
                  <a:lnTo>
                    <a:pt x="3056042" y="791793"/>
                  </a:lnTo>
                  <a:lnTo>
                    <a:pt x="3013963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CC4E47EF-A841-B14B-7215-B157B82573CA}"/>
                </a:ext>
              </a:extLst>
            </p:cNvPr>
            <p:cNvSpPr/>
            <p:nvPr/>
          </p:nvSpPr>
          <p:spPr>
            <a:xfrm>
              <a:off x="9538589" y="681736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651"/>
                  </a:lnTo>
                  <a:lnTo>
                    <a:pt x="244379" y="15557"/>
                  </a:lnTo>
                  <a:lnTo>
                    <a:pt x="256095" y="23749"/>
                  </a:lnTo>
                  <a:lnTo>
                    <a:pt x="279906" y="61706"/>
                  </a:lnTo>
                  <a:lnTo>
                    <a:pt x="287781" y="116712"/>
                  </a:lnTo>
                  <a:lnTo>
                    <a:pt x="286902" y="137497"/>
                  </a:lnTo>
                  <a:lnTo>
                    <a:pt x="273811" y="188467"/>
                  </a:lnTo>
                  <a:lnTo>
                    <a:pt x="244522" y="220257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4" y="117983"/>
                  </a:lnTo>
                  <a:lnTo>
                    <a:pt x="308043" y="96567"/>
                  </a:lnTo>
                  <a:lnTo>
                    <a:pt x="308030" y="96337"/>
                  </a:lnTo>
                  <a:lnTo>
                    <a:pt x="298315" y="58046"/>
                  </a:lnTo>
                  <a:lnTo>
                    <a:pt x="266176" y="15128"/>
                  </a:lnTo>
                  <a:lnTo>
                    <a:pt x="251184" y="616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78"/>
                  </a:lnTo>
                  <a:lnTo>
                    <a:pt x="4857" y="76358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3" y="13749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257"/>
                  </a:lnTo>
                  <a:lnTo>
                    <a:pt x="53054" y="211994"/>
                  </a:lnTo>
                  <a:lnTo>
                    <a:pt x="29338" y="173398"/>
                  </a:lnTo>
                  <a:lnTo>
                    <a:pt x="21516" y="117983"/>
                  </a:lnTo>
                  <a:lnTo>
                    <a:pt x="21462" y="116712"/>
                  </a:lnTo>
                  <a:lnTo>
                    <a:pt x="24971" y="78231"/>
                  </a:lnTo>
                  <a:lnTo>
                    <a:pt x="43338" y="34226"/>
                  </a:lnTo>
                  <a:lnTo>
                    <a:pt x="78485" y="9651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5A758424-6728-7D64-CC04-34B9DD996CEE}"/>
              </a:ext>
            </a:extLst>
          </p:cNvPr>
          <p:cNvSpPr txBox="1"/>
          <p:nvPr/>
        </p:nvSpPr>
        <p:spPr>
          <a:xfrm>
            <a:off x="8745728" y="267379"/>
            <a:ext cx="1189990" cy="6686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>
                <a:latin typeface="Cambria Math"/>
                <a:cs typeface="Cambria Math"/>
              </a:rPr>
              <a:t>Square</a:t>
            </a:r>
            <a:r>
              <a:rPr sz="2000" spc="35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49B1F0B-3E3A-B380-3076-420317F2762B}"/>
              </a:ext>
            </a:extLst>
          </p:cNvPr>
          <p:cNvSpPr/>
          <p:nvPr/>
        </p:nvSpPr>
        <p:spPr>
          <a:xfrm>
            <a:off x="10622158" y="645541"/>
            <a:ext cx="929640" cy="307975"/>
          </a:xfrm>
          <a:custGeom>
            <a:avLst/>
            <a:gdLst/>
            <a:ahLst/>
            <a:cxnLst/>
            <a:rect l="l" t="t" r="r" b="b"/>
            <a:pathLst>
              <a:path w="929640" h="307975">
                <a:moveTo>
                  <a:pt x="848354" y="0"/>
                </a:moveTo>
                <a:lnTo>
                  <a:pt x="845179" y="10287"/>
                </a:lnTo>
                <a:lnTo>
                  <a:pt x="859303" y="17575"/>
                </a:lnTo>
                <a:lnTo>
                  <a:pt x="871595" y="28209"/>
                </a:lnTo>
                <a:lnTo>
                  <a:pt x="897532" y="79736"/>
                </a:lnTo>
                <a:lnTo>
                  <a:pt x="905291" y="126892"/>
                </a:lnTo>
                <a:lnTo>
                  <a:pt x="906266" y="153924"/>
                </a:lnTo>
                <a:lnTo>
                  <a:pt x="905291" y="180879"/>
                </a:lnTo>
                <a:lnTo>
                  <a:pt x="897532" y="227933"/>
                </a:lnTo>
                <a:lnTo>
                  <a:pt x="882076" y="265338"/>
                </a:lnTo>
                <a:lnTo>
                  <a:pt x="845179" y="297307"/>
                </a:lnTo>
                <a:lnTo>
                  <a:pt x="848354" y="307467"/>
                </a:lnTo>
                <a:lnTo>
                  <a:pt x="882628" y="289194"/>
                </a:lnTo>
                <a:lnTo>
                  <a:pt x="908044" y="254635"/>
                </a:lnTo>
                <a:lnTo>
                  <a:pt x="923823" y="208121"/>
                </a:lnTo>
                <a:lnTo>
                  <a:pt x="929120" y="153924"/>
                </a:lnTo>
                <a:lnTo>
                  <a:pt x="927856" y="126892"/>
                </a:lnTo>
                <a:lnTo>
                  <a:pt x="917231" y="75144"/>
                </a:lnTo>
                <a:lnTo>
                  <a:pt x="896449" y="33539"/>
                </a:lnTo>
                <a:lnTo>
                  <a:pt x="866592" y="7147"/>
                </a:lnTo>
                <a:lnTo>
                  <a:pt x="848354" y="0"/>
                </a:lnTo>
                <a:close/>
              </a:path>
              <a:path w="929640" h="307975">
                <a:moveTo>
                  <a:pt x="80766" y="0"/>
                </a:moveTo>
                <a:lnTo>
                  <a:pt x="46380" y="18319"/>
                </a:lnTo>
                <a:lnTo>
                  <a:pt x="20949" y="52832"/>
                </a:lnTo>
                <a:lnTo>
                  <a:pt x="5232" y="99409"/>
                </a:lnTo>
                <a:lnTo>
                  <a:pt x="0" y="153924"/>
                </a:lnTo>
                <a:lnTo>
                  <a:pt x="1254" y="180879"/>
                </a:lnTo>
                <a:lnTo>
                  <a:pt x="1303" y="181947"/>
                </a:lnTo>
                <a:lnTo>
                  <a:pt x="11781" y="232342"/>
                </a:lnTo>
                <a:lnTo>
                  <a:pt x="32545" y="273944"/>
                </a:lnTo>
                <a:lnTo>
                  <a:pt x="62454" y="300372"/>
                </a:lnTo>
                <a:lnTo>
                  <a:pt x="80766" y="307467"/>
                </a:lnTo>
                <a:lnTo>
                  <a:pt x="83814" y="297307"/>
                </a:lnTo>
                <a:lnTo>
                  <a:pt x="69689" y="290000"/>
                </a:lnTo>
                <a:lnTo>
                  <a:pt x="57398" y="279336"/>
                </a:lnTo>
                <a:lnTo>
                  <a:pt x="31480" y="227933"/>
                </a:lnTo>
                <a:lnTo>
                  <a:pt x="23932" y="181947"/>
                </a:lnTo>
                <a:lnTo>
                  <a:pt x="22854" y="153924"/>
                </a:lnTo>
                <a:lnTo>
                  <a:pt x="23808" y="126892"/>
                </a:lnTo>
                <a:lnTo>
                  <a:pt x="31480" y="79736"/>
                </a:lnTo>
                <a:lnTo>
                  <a:pt x="46916" y="42201"/>
                </a:lnTo>
                <a:lnTo>
                  <a:pt x="83814" y="10287"/>
                </a:lnTo>
                <a:lnTo>
                  <a:pt x="80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B616650-18C5-5090-4B63-A69C2DCDEE4E}"/>
              </a:ext>
            </a:extLst>
          </p:cNvPr>
          <p:cNvSpPr txBox="1"/>
          <p:nvPr/>
        </p:nvSpPr>
        <p:spPr>
          <a:xfrm>
            <a:off x="9901428" y="604469"/>
            <a:ext cx="1586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13435" algn="l"/>
              </a:tabLst>
            </a:pPr>
            <a:r>
              <a:rPr sz="2000">
                <a:latin typeface="Cambria Math"/>
                <a:cs typeface="Cambria Math"/>
              </a:rPr>
              <a:t>≔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35">
                <a:latin typeface="Cambria Math"/>
                <a:cs typeface="Cambria Math"/>
              </a:rPr>
              <a:t>∃𝑘</a:t>
            </a:r>
            <a:r>
              <a:rPr sz="2000">
                <a:latin typeface="Cambria Math"/>
                <a:cs typeface="Cambria Math"/>
              </a:rPr>
              <a:t>	𝑥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14">
                <a:latin typeface="Cambria Math"/>
                <a:cs typeface="Cambria Math"/>
              </a:rPr>
              <a:t> </a:t>
            </a:r>
            <a:r>
              <a:rPr sz="2000" spc="40">
                <a:latin typeface="Cambria Math"/>
                <a:cs typeface="Cambria Math"/>
              </a:rPr>
              <a:t>𝑘</a:t>
            </a:r>
            <a:r>
              <a:rPr sz="2175" spc="60" baseline="28735">
                <a:latin typeface="Cambria Math"/>
                <a:cs typeface="Cambria Math"/>
              </a:rPr>
              <a:t>2</a:t>
            </a:r>
            <a:endParaRPr sz="2175" baseline="28735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616570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8B1B3-2E7D-2605-80FF-0FCDAA70D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96E8BF-E2C3-6B4D-3177-396C0C67F1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Yet</a:t>
            </a:r>
            <a:r>
              <a:rPr sz="3600" spc="150"/>
              <a:t> </a:t>
            </a:r>
            <a:r>
              <a:rPr sz="3600" spc="60"/>
              <a:t>Another</a:t>
            </a:r>
            <a:r>
              <a:rPr sz="3600" spc="165"/>
              <a:t> </a:t>
            </a:r>
            <a:r>
              <a:rPr sz="3600" spc="55"/>
              <a:t>Direct</a:t>
            </a:r>
            <a:r>
              <a:rPr sz="3600" spc="175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A8D2966-73CD-674E-C41D-BC67C9F00BDE}"/>
              </a:ext>
            </a:extLst>
          </p:cNvPr>
          <p:cNvSpPr/>
          <p:nvPr/>
        </p:nvSpPr>
        <p:spPr>
          <a:xfrm>
            <a:off x="3794252" y="1867407"/>
            <a:ext cx="5624830" cy="502920"/>
          </a:xfrm>
          <a:custGeom>
            <a:avLst/>
            <a:gdLst/>
            <a:ahLst/>
            <a:cxnLst/>
            <a:rect l="l" t="t" r="r" b="b"/>
            <a:pathLst>
              <a:path w="5624830" h="502919">
                <a:moveTo>
                  <a:pt x="113411" y="11938"/>
                </a:moveTo>
                <a:lnTo>
                  <a:pt x="63792" y="35915"/>
                </a:lnTo>
                <a:lnTo>
                  <a:pt x="29337" y="92964"/>
                </a:lnTo>
                <a:lnTo>
                  <a:pt x="7327" y="166293"/>
                </a:lnTo>
                <a:lnTo>
                  <a:pt x="1828" y="207365"/>
                </a:lnTo>
                <a:lnTo>
                  <a:pt x="0" y="251333"/>
                </a:lnTo>
                <a:lnTo>
                  <a:pt x="1765" y="293700"/>
                </a:lnTo>
                <a:lnTo>
                  <a:pt x="7327" y="335991"/>
                </a:lnTo>
                <a:lnTo>
                  <a:pt x="16497" y="374180"/>
                </a:lnTo>
                <a:lnTo>
                  <a:pt x="45288" y="440982"/>
                </a:lnTo>
                <a:lnTo>
                  <a:pt x="84861" y="487603"/>
                </a:lnTo>
                <a:lnTo>
                  <a:pt x="108458" y="502793"/>
                </a:lnTo>
                <a:lnTo>
                  <a:pt x="113411" y="490855"/>
                </a:lnTo>
                <a:lnTo>
                  <a:pt x="94475" y="475589"/>
                </a:lnTo>
                <a:lnTo>
                  <a:pt x="77711" y="455676"/>
                </a:lnTo>
                <a:lnTo>
                  <a:pt x="50800" y="401828"/>
                </a:lnTo>
                <a:lnTo>
                  <a:pt x="34048" y="332765"/>
                </a:lnTo>
                <a:lnTo>
                  <a:pt x="29845" y="293700"/>
                </a:lnTo>
                <a:lnTo>
                  <a:pt x="28448" y="251587"/>
                </a:lnTo>
                <a:lnTo>
                  <a:pt x="29845" y="208775"/>
                </a:lnTo>
                <a:lnTo>
                  <a:pt x="34074" y="169291"/>
                </a:lnTo>
                <a:lnTo>
                  <a:pt x="51054" y="100330"/>
                </a:lnTo>
                <a:lnTo>
                  <a:pt x="77990" y="46990"/>
                </a:lnTo>
                <a:lnTo>
                  <a:pt x="94640" y="27178"/>
                </a:lnTo>
                <a:lnTo>
                  <a:pt x="113411" y="11938"/>
                </a:lnTo>
                <a:close/>
              </a:path>
              <a:path w="5624830" h="502919">
                <a:moveTo>
                  <a:pt x="250317" y="79629"/>
                </a:moveTo>
                <a:lnTo>
                  <a:pt x="246634" y="67437"/>
                </a:lnTo>
                <a:lnTo>
                  <a:pt x="224726" y="75971"/>
                </a:lnTo>
                <a:lnTo>
                  <a:pt x="205486" y="89344"/>
                </a:lnTo>
                <a:lnTo>
                  <a:pt x="175006" y="130683"/>
                </a:lnTo>
                <a:lnTo>
                  <a:pt x="156146" y="186423"/>
                </a:lnTo>
                <a:lnTo>
                  <a:pt x="149860" y="251714"/>
                </a:lnTo>
                <a:lnTo>
                  <a:pt x="151358" y="283984"/>
                </a:lnTo>
                <a:lnTo>
                  <a:pt x="163995" y="345681"/>
                </a:lnTo>
                <a:lnTo>
                  <a:pt x="188912" y="395465"/>
                </a:lnTo>
                <a:lnTo>
                  <a:pt x="224726" y="427088"/>
                </a:lnTo>
                <a:lnTo>
                  <a:pt x="246634" y="435610"/>
                </a:lnTo>
                <a:lnTo>
                  <a:pt x="250317" y="423418"/>
                </a:lnTo>
                <a:lnTo>
                  <a:pt x="233400" y="414667"/>
                </a:lnTo>
                <a:lnTo>
                  <a:pt x="218681" y="401916"/>
                </a:lnTo>
                <a:lnTo>
                  <a:pt x="195834" y="364490"/>
                </a:lnTo>
                <a:lnTo>
                  <a:pt x="181940" y="313537"/>
                </a:lnTo>
                <a:lnTo>
                  <a:pt x="177292" y="251714"/>
                </a:lnTo>
                <a:lnTo>
                  <a:pt x="178447" y="219379"/>
                </a:lnTo>
                <a:lnTo>
                  <a:pt x="187731" y="162941"/>
                </a:lnTo>
                <a:lnTo>
                  <a:pt x="206159" y="118033"/>
                </a:lnTo>
                <a:lnTo>
                  <a:pt x="233400" y="88417"/>
                </a:lnTo>
                <a:lnTo>
                  <a:pt x="250317" y="79629"/>
                </a:lnTo>
                <a:close/>
              </a:path>
              <a:path w="5624830" h="502919">
                <a:moveTo>
                  <a:pt x="1290955" y="122809"/>
                </a:moveTo>
                <a:lnTo>
                  <a:pt x="1286891" y="111379"/>
                </a:lnTo>
                <a:lnTo>
                  <a:pt x="1266431" y="118770"/>
                </a:lnTo>
                <a:lnTo>
                  <a:pt x="1248498" y="129476"/>
                </a:lnTo>
                <a:lnTo>
                  <a:pt x="1220216" y="160909"/>
                </a:lnTo>
                <a:lnTo>
                  <a:pt x="1202715" y="202806"/>
                </a:lnTo>
                <a:lnTo>
                  <a:pt x="1196924" y="251079"/>
                </a:lnTo>
                <a:lnTo>
                  <a:pt x="1196848" y="252603"/>
                </a:lnTo>
                <a:lnTo>
                  <a:pt x="1198295" y="278561"/>
                </a:lnTo>
                <a:lnTo>
                  <a:pt x="1209916" y="324472"/>
                </a:lnTo>
                <a:lnTo>
                  <a:pt x="1232966" y="361670"/>
                </a:lnTo>
                <a:lnTo>
                  <a:pt x="1266355" y="386334"/>
                </a:lnTo>
                <a:lnTo>
                  <a:pt x="1286891" y="393700"/>
                </a:lnTo>
                <a:lnTo>
                  <a:pt x="1290447" y="382270"/>
                </a:lnTo>
                <a:lnTo>
                  <a:pt x="1274394" y="375158"/>
                </a:lnTo>
                <a:lnTo>
                  <a:pt x="1260538" y="365239"/>
                </a:lnTo>
                <a:lnTo>
                  <a:pt x="1232052" y="318985"/>
                </a:lnTo>
                <a:lnTo>
                  <a:pt x="1223670" y="276021"/>
                </a:lnTo>
                <a:lnTo>
                  <a:pt x="1222629" y="251079"/>
                </a:lnTo>
                <a:lnTo>
                  <a:pt x="1223670" y="227012"/>
                </a:lnTo>
                <a:lnTo>
                  <a:pt x="1232052" y="185242"/>
                </a:lnTo>
                <a:lnTo>
                  <a:pt x="1260640" y="139738"/>
                </a:lnTo>
                <a:lnTo>
                  <a:pt x="1274660" y="129908"/>
                </a:lnTo>
                <a:lnTo>
                  <a:pt x="1290955" y="122809"/>
                </a:lnTo>
                <a:close/>
              </a:path>
              <a:path w="5624830" h="502919">
                <a:moveTo>
                  <a:pt x="1576197" y="252603"/>
                </a:moveTo>
                <a:lnTo>
                  <a:pt x="1574736" y="227012"/>
                </a:lnTo>
                <a:lnTo>
                  <a:pt x="1574723" y="226733"/>
                </a:lnTo>
                <a:lnTo>
                  <a:pt x="1570316" y="202806"/>
                </a:lnTo>
                <a:lnTo>
                  <a:pt x="1552829" y="160909"/>
                </a:lnTo>
                <a:lnTo>
                  <a:pt x="1524533" y="129476"/>
                </a:lnTo>
                <a:lnTo>
                  <a:pt x="1486154" y="111379"/>
                </a:lnTo>
                <a:lnTo>
                  <a:pt x="1482090" y="122809"/>
                </a:lnTo>
                <a:lnTo>
                  <a:pt x="1498447" y="129908"/>
                </a:lnTo>
                <a:lnTo>
                  <a:pt x="1512506" y="139738"/>
                </a:lnTo>
                <a:lnTo>
                  <a:pt x="1541030" y="185242"/>
                </a:lnTo>
                <a:lnTo>
                  <a:pt x="1549323" y="226733"/>
                </a:lnTo>
                <a:lnTo>
                  <a:pt x="1550416" y="251079"/>
                </a:lnTo>
                <a:lnTo>
                  <a:pt x="1549361" y="276021"/>
                </a:lnTo>
                <a:lnTo>
                  <a:pt x="1540979" y="318985"/>
                </a:lnTo>
                <a:lnTo>
                  <a:pt x="1512481" y="365239"/>
                </a:lnTo>
                <a:lnTo>
                  <a:pt x="1482471" y="382270"/>
                </a:lnTo>
                <a:lnTo>
                  <a:pt x="1486154" y="393700"/>
                </a:lnTo>
                <a:lnTo>
                  <a:pt x="1524647" y="375640"/>
                </a:lnTo>
                <a:lnTo>
                  <a:pt x="1552956" y="344424"/>
                </a:lnTo>
                <a:lnTo>
                  <a:pt x="1570380" y="302514"/>
                </a:lnTo>
                <a:lnTo>
                  <a:pt x="1574736" y="278561"/>
                </a:lnTo>
                <a:lnTo>
                  <a:pt x="1576197" y="252603"/>
                </a:lnTo>
                <a:close/>
              </a:path>
              <a:path w="5624830" h="502919">
                <a:moveTo>
                  <a:pt x="2947543" y="122809"/>
                </a:moveTo>
                <a:lnTo>
                  <a:pt x="2943479" y="111379"/>
                </a:lnTo>
                <a:lnTo>
                  <a:pt x="2923019" y="118770"/>
                </a:lnTo>
                <a:lnTo>
                  <a:pt x="2905087" y="129476"/>
                </a:lnTo>
                <a:lnTo>
                  <a:pt x="2876804" y="160909"/>
                </a:lnTo>
                <a:lnTo>
                  <a:pt x="2859303" y="202806"/>
                </a:lnTo>
                <a:lnTo>
                  <a:pt x="2853512" y="251079"/>
                </a:lnTo>
                <a:lnTo>
                  <a:pt x="2853436" y="252603"/>
                </a:lnTo>
                <a:lnTo>
                  <a:pt x="2854883" y="278561"/>
                </a:lnTo>
                <a:lnTo>
                  <a:pt x="2866504" y="324472"/>
                </a:lnTo>
                <a:lnTo>
                  <a:pt x="2889554" y="361670"/>
                </a:lnTo>
                <a:lnTo>
                  <a:pt x="2922943" y="386334"/>
                </a:lnTo>
                <a:lnTo>
                  <a:pt x="2943479" y="393700"/>
                </a:lnTo>
                <a:lnTo>
                  <a:pt x="2947035" y="382270"/>
                </a:lnTo>
                <a:lnTo>
                  <a:pt x="2930982" y="375158"/>
                </a:lnTo>
                <a:lnTo>
                  <a:pt x="2917126" y="365239"/>
                </a:lnTo>
                <a:lnTo>
                  <a:pt x="2888640" y="318985"/>
                </a:lnTo>
                <a:lnTo>
                  <a:pt x="2880258" y="276021"/>
                </a:lnTo>
                <a:lnTo>
                  <a:pt x="2879217" y="251079"/>
                </a:lnTo>
                <a:lnTo>
                  <a:pt x="2880258" y="227012"/>
                </a:lnTo>
                <a:lnTo>
                  <a:pt x="2888640" y="185242"/>
                </a:lnTo>
                <a:lnTo>
                  <a:pt x="2917228" y="139738"/>
                </a:lnTo>
                <a:lnTo>
                  <a:pt x="2931249" y="129908"/>
                </a:lnTo>
                <a:lnTo>
                  <a:pt x="2947543" y="122809"/>
                </a:lnTo>
                <a:close/>
              </a:path>
              <a:path w="5624830" h="502919">
                <a:moveTo>
                  <a:pt x="3313557" y="252603"/>
                </a:moveTo>
                <a:lnTo>
                  <a:pt x="3312096" y="227012"/>
                </a:lnTo>
                <a:lnTo>
                  <a:pt x="3312083" y="226733"/>
                </a:lnTo>
                <a:lnTo>
                  <a:pt x="3307677" y="202806"/>
                </a:lnTo>
                <a:lnTo>
                  <a:pt x="3290189" y="160909"/>
                </a:lnTo>
                <a:lnTo>
                  <a:pt x="3261893" y="129476"/>
                </a:lnTo>
                <a:lnTo>
                  <a:pt x="3223514" y="111379"/>
                </a:lnTo>
                <a:lnTo>
                  <a:pt x="3219450" y="122809"/>
                </a:lnTo>
                <a:lnTo>
                  <a:pt x="3235807" y="129908"/>
                </a:lnTo>
                <a:lnTo>
                  <a:pt x="3249866" y="139738"/>
                </a:lnTo>
                <a:lnTo>
                  <a:pt x="3278390" y="185242"/>
                </a:lnTo>
                <a:lnTo>
                  <a:pt x="3286683" y="226733"/>
                </a:lnTo>
                <a:lnTo>
                  <a:pt x="3287776" y="251079"/>
                </a:lnTo>
                <a:lnTo>
                  <a:pt x="3286722" y="276021"/>
                </a:lnTo>
                <a:lnTo>
                  <a:pt x="3278340" y="318985"/>
                </a:lnTo>
                <a:lnTo>
                  <a:pt x="3249841" y="365239"/>
                </a:lnTo>
                <a:lnTo>
                  <a:pt x="3219831" y="382270"/>
                </a:lnTo>
                <a:lnTo>
                  <a:pt x="3223514" y="393700"/>
                </a:lnTo>
                <a:lnTo>
                  <a:pt x="3262007" y="375640"/>
                </a:lnTo>
                <a:lnTo>
                  <a:pt x="3290316" y="344424"/>
                </a:lnTo>
                <a:lnTo>
                  <a:pt x="3307740" y="302514"/>
                </a:lnTo>
                <a:lnTo>
                  <a:pt x="3312096" y="278561"/>
                </a:lnTo>
                <a:lnTo>
                  <a:pt x="3313557" y="252603"/>
                </a:lnTo>
                <a:close/>
              </a:path>
              <a:path w="5624830" h="502919">
                <a:moveTo>
                  <a:pt x="3450450" y="251714"/>
                </a:moveTo>
                <a:lnTo>
                  <a:pt x="3448951" y="219379"/>
                </a:lnTo>
                <a:lnTo>
                  <a:pt x="3448888" y="217830"/>
                </a:lnTo>
                <a:lnTo>
                  <a:pt x="3444163" y="186423"/>
                </a:lnTo>
                <a:lnTo>
                  <a:pt x="3425317" y="130683"/>
                </a:lnTo>
                <a:lnTo>
                  <a:pt x="3394837" y="89344"/>
                </a:lnTo>
                <a:lnTo>
                  <a:pt x="3353689" y="67437"/>
                </a:lnTo>
                <a:lnTo>
                  <a:pt x="3350006" y="79629"/>
                </a:lnTo>
                <a:lnTo>
                  <a:pt x="3366909" y="88417"/>
                </a:lnTo>
                <a:lnTo>
                  <a:pt x="3381629" y="101219"/>
                </a:lnTo>
                <a:lnTo>
                  <a:pt x="3404489" y="138811"/>
                </a:lnTo>
                <a:lnTo>
                  <a:pt x="3418370" y="189788"/>
                </a:lnTo>
                <a:lnTo>
                  <a:pt x="3423031" y="251714"/>
                </a:lnTo>
                <a:lnTo>
                  <a:pt x="3421862" y="283984"/>
                </a:lnTo>
                <a:lnTo>
                  <a:pt x="3412579" y="340372"/>
                </a:lnTo>
                <a:lnTo>
                  <a:pt x="3394151" y="385191"/>
                </a:lnTo>
                <a:lnTo>
                  <a:pt x="3366909" y="414667"/>
                </a:lnTo>
                <a:lnTo>
                  <a:pt x="3350006" y="423418"/>
                </a:lnTo>
                <a:lnTo>
                  <a:pt x="3353689" y="435610"/>
                </a:lnTo>
                <a:lnTo>
                  <a:pt x="3394824" y="413702"/>
                </a:lnTo>
                <a:lnTo>
                  <a:pt x="3425317" y="372364"/>
                </a:lnTo>
                <a:lnTo>
                  <a:pt x="3444176" y="316649"/>
                </a:lnTo>
                <a:lnTo>
                  <a:pt x="3448888" y="285292"/>
                </a:lnTo>
                <a:lnTo>
                  <a:pt x="3450450" y="251714"/>
                </a:lnTo>
                <a:close/>
              </a:path>
              <a:path w="5624830" h="502919">
                <a:moveTo>
                  <a:pt x="4933315" y="122809"/>
                </a:moveTo>
                <a:lnTo>
                  <a:pt x="4929251" y="111379"/>
                </a:lnTo>
                <a:lnTo>
                  <a:pt x="4908791" y="118770"/>
                </a:lnTo>
                <a:lnTo>
                  <a:pt x="4890859" y="129476"/>
                </a:lnTo>
                <a:lnTo>
                  <a:pt x="4862576" y="160909"/>
                </a:lnTo>
                <a:lnTo>
                  <a:pt x="4845075" y="202806"/>
                </a:lnTo>
                <a:lnTo>
                  <a:pt x="4839284" y="251079"/>
                </a:lnTo>
                <a:lnTo>
                  <a:pt x="4839208" y="252603"/>
                </a:lnTo>
                <a:lnTo>
                  <a:pt x="4840656" y="278561"/>
                </a:lnTo>
                <a:lnTo>
                  <a:pt x="4852276" y="324472"/>
                </a:lnTo>
                <a:lnTo>
                  <a:pt x="4875327" y="361670"/>
                </a:lnTo>
                <a:lnTo>
                  <a:pt x="4908715" y="386334"/>
                </a:lnTo>
                <a:lnTo>
                  <a:pt x="4929251" y="393700"/>
                </a:lnTo>
                <a:lnTo>
                  <a:pt x="4932807" y="382270"/>
                </a:lnTo>
                <a:lnTo>
                  <a:pt x="4916754" y="375158"/>
                </a:lnTo>
                <a:lnTo>
                  <a:pt x="4902898" y="365239"/>
                </a:lnTo>
                <a:lnTo>
                  <a:pt x="4874412" y="318985"/>
                </a:lnTo>
                <a:lnTo>
                  <a:pt x="4866030" y="276021"/>
                </a:lnTo>
                <a:lnTo>
                  <a:pt x="4864989" y="251079"/>
                </a:lnTo>
                <a:lnTo>
                  <a:pt x="4866030" y="227012"/>
                </a:lnTo>
                <a:lnTo>
                  <a:pt x="4874412" y="185242"/>
                </a:lnTo>
                <a:lnTo>
                  <a:pt x="4903000" y="139738"/>
                </a:lnTo>
                <a:lnTo>
                  <a:pt x="4917021" y="129908"/>
                </a:lnTo>
                <a:lnTo>
                  <a:pt x="4933315" y="122809"/>
                </a:lnTo>
                <a:close/>
              </a:path>
              <a:path w="5624830" h="502919">
                <a:moveTo>
                  <a:pt x="5474589" y="252603"/>
                </a:moveTo>
                <a:lnTo>
                  <a:pt x="5473128" y="227012"/>
                </a:lnTo>
                <a:lnTo>
                  <a:pt x="5473116" y="226733"/>
                </a:lnTo>
                <a:lnTo>
                  <a:pt x="5468709" y="202806"/>
                </a:lnTo>
                <a:lnTo>
                  <a:pt x="5451221" y="160909"/>
                </a:lnTo>
                <a:lnTo>
                  <a:pt x="5422925" y="129476"/>
                </a:lnTo>
                <a:lnTo>
                  <a:pt x="5384546" y="111379"/>
                </a:lnTo>
                <a:lnTo>
                  <a:pt x="5380482" y="122809"/>
                </a:lnTo>
                <a:lnTo>
                  <a:pt x="5396839" y="129908"/>
                </a:lnTo>
                <a:lnTo>
                  <a:pt x="5410886" y="139738"/>
                </a:lnTo>
                <a:lnTo>
                  <a:pt x="5439422" y="185242"/>
                </a:lnTo>
                <a:lnTo>
                  <a:pt x="5447716" y="226733"/>
                </a:lnTo>
                <a:lnTo>
                  <a:pt x="5448808" y="251079"/>
                </a:lnTo>
                <a:lnTo>
                  <a:pt x="5447754" y="276021"/>
                </a:lnTo>
                <a:lnTo>
                  <a:pt x="5439372" y="318985"/>
                </a:lnTo>
                <a:lnTo>
                  <a:pt x="5410873" y="365239"/>
                </a:lnTo>
                <a:lnTo>
                  <a:pt x="5380863" y="382270"/>
                </a:lnTo>
                <a:lnTo>
                  <a:pt x="5384546" y="393700"/>
                </a:lnTo>
                <a:lnTo>
                  <a:pt x="5423039" y="375640"/>
                </a:lnTo>
                <a:lnTo>
                  <a:pt x="5451348" y="344424"/>
                </a:lnTo>
                <a:lnTo>
                  <a:pt x="5468772" y="302514"/>
                </a:lnTo>
                <a:lnTo>
                  <a:pt x="5473128" y="278561"/>
                </a:lnTo>
                <a:lnTo>
                  <a:pt x="5474589" y="252603"/>
                </a:lnTo>
                <a:close/>
              </a:path>
              <a:path w="5624830" h="502919">
                <a:moveTo>
                  <a:pt x="5624576" y="251333"/>
                </a:moveTo>
                <a:lnTo>
                  <a:pt x="5622798" y="208775"/>
                </a:lnTo>
                <a:lnTo>
                  <a:pt x="5617222" y="166293"/>
                </a:lnTo>
                <a:lnTo>
                  <a:pt x="5608015" y="128168"/>
                </a:lnTo>
                <a:lnTo>
                  <a:pt x="5579148" y="61798"/>
                </a:lnTo>
                <a:lnTo>
                  <a:pt x="5539524" y="15316"/>
                </a:lnTo>
                <a:lnTo>
                  <a:pt x="5515864" y="0"/>
                </a:lnTo>
                <a:lnTo>
                  <a:pt x="5511165" y="11938"/>
                </a:lnTo>
                <a:lnTo>
                  <a:pt x="5529897" y="27178"/>
                </a:lnTo>
                <a:lnTo>
                  <a:pt x="5546509" y="46990"/>
                </a:lnTo>
                <a:lnTo>
                  <a:pt x="5573395" y="100330"/>
                </a:lnTo>
                <a:lnTo>
                  <a:pt x="5590425" y="169291"/>
                </a:lnTo>
                <a:lnTo>
                  <a:pt x="5594693" y="208775"/>
                </a:lnTo>
                <a:lnTo>
                  <a:pt x="5596115" y="251333"/>
                </a:lnTo>
                <a:lnTo>
                  <a:pt x="5596128" y="251587"/>
                </a:lnTo>
                <a:lnTo>
                  <a:pt x="5594718" y="293700"/>
                </a:lnTo>
                <a:lnTo>
                  <a:pt x="5590489" y="332765"/>
                </a:lnTo>
                <a:lnTo>
                  <a:pt x="5573522" y="401828"/>
                </a:lnTo>
                <a:lnTo>
                  <a:pt x="5546674" y="455676"/>
                </a:lnTo>
                <a:lnTo>
                  <a:pt x="5511165" y="490855"/>
                </a:lnTo>
                <a:lnTo>
                  <a:pt x="5515864" y="502793"/>
                </a:lnTo>
                <a:lnTo>
                  <a:pt x="5560631" y="467004"/>
                </a:lnTo>
                <a:lnTo>
                  <a:pt x="5595112" y="409575"/>
                </a:lnTo>
                <a:lnTo>
                  <a:pt x="5617222" y="335978"/>
                </a:lnTo>
                <a:lnTo>
                  <a:pt x="5622734" y="295033"/>
                </a:lnTo>
                <a:lnTo>
                  <a:pt x="5624563" y="251587"/>
                </a:lnTo>
                <a:lnTo>
                  <a:pt x="5624576" y="25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730D22C-DEFF-C590-73F1-DFC49A6DB2F3}"/>
              </a:ext>
            </a:extLst>
          </p:cNvPr>
          <p:cNvSpPr txBox="1"/>
          <p:nvPr/>
        </p:nvSpPr>
        <p:spPr>
          <a:xfrm>
            <a:off x="661822" y="1383030"/>
            <a:ext cx="10385425" cy="1268296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50"/>
              </a:spcBef>
            </a:pPr>
            <a:r>
              <a:rPr sz="2400" b="0">
                <a:latin typeface="Segoe UI Semilight"/>
                <a:cs typeface="Segoe UI Semilight"/>
              </a:rPr>
              <a:t>Prove: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“The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product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two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square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is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square.”</a:t>
            </a:r>
            <a:endParaRPr sz="2400">
              <a:latin typeface="Segoe UI Semilight"/>
              <a:cs typeface="Segoe UI Semilight"/>
            </a:endParaRPr>
          </a:p>
          <a:p>
            <a:pPr marL="349885" algn="ctr">
              <a:lnSpc>
                <a:spcPct val="100000"/>
              </a:lnSpc>
              <a:spcBef>
                <a:spcPts val="550"/>
              </a:spcBef>
              <a:tabLst>
                <a:tab pos="1511300" algn="l"/>
                <a:tab pos="2547620" algn="l"/>
                <a:tab pos="2921000" algn="l"/>
                <a:tab pos="4204335" algn="l"/>
                <a:tab pos="4813935" algn="l"/>
                <a:tab pos="6190615" algn="l"/>
              </a:tabLst>
            </a:pPr>
            <a:r>
              <a:rPr sz="2400" spc="-20">
                <a:latin typeface="Cambria Math"/>
                <a:cs typeface="Cambria Math"/>
              </a:rPr>
              <a:t>∀𝑛∀𝑚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𝑛</a:t>
            </a:r>
            <a:r>
              <a:rPr sz="2400">
                <a:latin typeface="Cambria Math"/>
                <a:cs typeface="Cambria Math"/>
              </a:rPr>
              <a:t>	∧</a:t>
            </a:r>
            <a:r>
              <a:rPr sz="2400" spc="-5">
                <a:latin typeface="Cambria Math"/>
                <a:cs typeface="Cambria Math"/>
              </a:rPr>
              <a:t> 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𝑚</a:t>
            </a:r>
            <a:r>
              <a:rPr sz="2400">
                <a:latin typeface="Cambria Math"/>
                <a:cs typeface="Cambria Math"/>
              </a:rPr>
              <a:t>	→</a:t>
            </a:r>
            <a:r>
              <a:rPr sz="2400" spc="110">
                <a:latin typeface="Cambria Math"/>
                <a:cs typeface="Cambria Math"/>
              </a:rPr>
              <a:t> 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25">
                <a:latin typeface="Cambria Math"/>
                <a:cs typeface="Cambria Math"/>
              </a:rPr>
              <a:t>𝑛𝑚</a:t>
            </a:r>
            <a:endParaRPr sz="2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DB6047C-40CF-5019-BD2E-80FD74B92F47}"/>
              </a:ext>
            </a:extLst>
          </p:cNvPr>
          <p:cNvSpPr txBox="1"/>
          <p:nvPr/>
        </p:nvSpPr>
        <p:spPr>
          <a:xfrm>
            <a:off x="699922" y="4835397"/>
            <a:ext cx="10872470" cy="110607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So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by</a:t>
            </a:r>
            <a:r>
              <a:rPr sz="2400" b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sz="2400" b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square,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𝑛𝑚</a:t>
            </a:r>
            <a:r>
              <a:rPr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square.</a:t>
            </a:r>
            <a:endParaRPr lang="en-US" sz="2400" b="0" spc="-1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𝑚</a:t>
            </a:r>
            <a:r>
              <a:rPr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were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arbitrary,</a:t>
            </a:r>
            <a:r>
              <a:rPr sz="2400" b="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have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shown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sz="2400" b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product</a:t>
            </a:r>
            <a:r>
              <a:rPr sz="2400" b="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two</a:t>
            </a:r>
            <a:r>
              <a:rPr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square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square.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43CD912F-D28E-4741-D123-DB2CB1979B9B}"/>
              </a:ext>
            </a:extLst>
          </p:cNvPr>
          <p:cNvGrpSpPr/>
          <p:nvPr/>
        </p:nvGrpSpPr>
        <p:grpSpPr>
          <a:xfrm>
            <a:off x="8619426" y="220662"/>
            <a:ext cx="3162935" cy="814705"/>
            <a:chOff x="8619426" y="220662"/>
            <a:chExt cx="3162935" cy="81470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E7B8012-6D96-6A69-001C-6BF0E9F4B415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3013963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013963" y="798576"/>
                  </a:lnTo>
                  <a:lnTo>
                    <a:pt x="3056042" y="791793"/>
                  </a:lnTo>
                  <a:lnTo>
                    <a:pt x="3092580" y="772903"/>
                  </a:lnTo>
                  <a:lnTo>
                    <a:pt x="3121387" y="744096"/>
                  </a:lnTo>
                  <a:lnTo>
                    <a:pt x="3140277" y="707558"/>
                  </a:lnTo>
                  <a:lnTo>
                    <a:pt x="3147059" y="665479"/>
                  </a:lnTo>
                  <a:lnTo>
                    <a:pt x="3147059" y="133096"/>
                  </a:lnTo>
                  <a:lnTo>
                    <a:pt x="3140277" y="91017"/>
                  </a:lnTo>
                  <a:lnTo>
                    <a:pt x="3121387" y="54479"/>
                  </a:lnTo>
                  <a:lnTo>
                    <a:pt x="3092580" y="25672"/>
                  </a:lnTo>
                  <a:lnTo>
                    <a:pt x="3056042" y="6782"/>
                  </a:lnTo>
                  <a:lnTo>
                    <a:pt x="301396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3C63106-DB6A-7EE2-E93B-89D5C07CCA35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013963" y="0"/>
                  </a:lnTo>
                  <a:lnTo>
                    <a:pt x="3056042" y="6782"/>
                  </a:lnTo>
                  <a:lnTo>
                    <a:pt x="3092580" y="25672"/>
                  </a:lnTo>
                  <a:lnTo>
                    <a:pt x="3121387" y="54479"/>
                  </a:lnTo>
                  <a:lnTo>
                    <a:pt x="3140277" y="91017"/>
                  </a:lnTo>
                  <a:lnTo>
                    <a:pt x="3147059" y="133096"/>
                  </a:lnTo>
                  <a:lnTo>
                    <a:pt x="3147059" y="665479"/>
                  </a:lnTo>
                  <a:lnTo>
                    <a:pt x="3140277" y="707558"/>
                  </a:lnTo>
                  <a:lnTo>
                    <a:pt x="3121387" y="744096"/>
                  </a:lnTo>
                  <a:lnTo>
                    <a:pt x="3092580" y="772903"/>
                  </a:lnTo>
                  <a:lnTo>
                    <a:pt x="3056042" y="791793"/>
                  </a:lnTo>
                  <a:lnTo>
                    <a:pt x="3013963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A8A0246-199E-54D9-5731-F223601DD1D0}"/>
                </a:ext>
              </a:extLst>
            </p:cNvPr>
            <p:cNvSpPr/>
            <p:nvPr/>
          </p:nvSpPr>
          <p:spPr>
            <a:xfrm>
              <a:off x="9538589" y="681736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651"/>
                  </a:lnTo>
                  <a:lnTo>
                    <a:pt x="244379" y="15557"/>
                  </a:lnTo>
                  <a:lnTo>
                    <a:pt x="256095" y="23749"/>
                  </a:lnTo>
                  <a:lnTo>
                    <a:pt x="279906" y="61706"/>
                  </a:lnTo>
                  <a:lnTo>
                    <a:pt x="287781" y="116712"/>
                  </a:lnTo>
                  <a:lnTo>
                    <a:pt x="286902" y="137497"/>
                  </a:lnTo>
                  <a:lnTo>
                    <a:pt x="273811" y="188467"/>
                  </a:lnTo>
                  <a:lnTo>
                    <a:pt x="244522" y="220257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4" y="117983"/>
                  </a:lnTo>
                  <a:lnTo>
                    <a:pt x="308043" y="96567"/>
                  </a:lnTo>
                  <a:lnTo>
                    <a:pt x="308030" y="96337"/>
                  </a:lnTo>
                  <a:lnTo>
                    <a:pt x="298315" y="58046"/>
                  </a:lnTo>
                  <a:lnTo>
                    <a:pt x="266176" y="15128"/>
                  </a:lnTo>
                  <a:lnTo>
                    <a:pt x="251184" y="616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78"/>
                  </a:lnTo>
                  <a:lnTo>
                    <a:pt x="4857" y="76358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3" y="13749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257"/>
                  </a:lnTo>
                  <a:lnTo>
                    <a:pt x="53054" y="211994"/>
                  </a:lnTo>
                  <a:lnTo>
                    <a:pt x="29338" y="173398"/>
                  </a:lnTo>
                  <a:lnTo>
                    <a:pt x="21516" y="117983"/>
                  </a:lnTo>
                  <a:lnTo>
                    <a:pt x="21462" y="116712"/>
                  </a:lnTo>
                  <a:lnTo>
                    <a:pt x="24971" y="78231"/>
                  </a:lnTo>
                  <a:lnTo>
                    <a:pt x="43338" y="34226"/>
                  </a:lnTo>
                  <a:lnTo>
                    <a:pt x="78485" y="9651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A1B2FDC8-376D-0C9B-D1BC-DCE83AEF6760}"/>
              </a:ext>
            </a:extLst>
          </p:cNvPr>
          <p:cNvSpPr txBox="1"/>
          <p:nvPr/>
        </p:nvSpPr>
        <p:spPr>
          <a:xfrm>
            <a:off x="8745728" y="267379"/>
            <a:ext cx="1189990" cy="6686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>
                <a:latin typeface="Cambria Math"/>
                <a:cs typeface="Cambria Math"/>
              </a:rPr>
              <a:t>Square</a:t>
            </a:r>
            <a:r>
              <a:rPr sz="2000" spc="35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04A373B-55AD-B0ED-C4C9-2D64F168BF59}"/>
              </a:ext>
            </a:extLst>
          </p:cNvPr>
          <p:cNvSpPr/>
          <p:nvPr/>
        </p:nvSpPr>
        <p:spPr>
          <a:xfrm>
            <a:off x="10622158" y="645541"/>
            <a:ext cx="929640" cy="307975"/>
          </a:xfrm>
          <a:custGeom>
            <a:avLst/>
            <a:gdLst/>
            <a:ahLst/>
            <a:cxnLst/>
            <a:rect l="l" t="t" r="r" b="b"/>
            <a:pathLst>
              <a:path w="929640" h="307975">
                <a:moveTo>
                  <a:pt x="848354" y="0"/>
                </a:moveTo>
                <a:lnTo>
                  <a:pt x="845179" y="10287"/>
                </a:lnTo>
                <a:lnTo>
                  <a:pt x="859303" y="17575"/>
                </a:lnTo>
                <a:lnTo>
                  <a:pt x="871595" y="28209"/>
                </a:lnTo>
                <a:lnTo>
                  <a:pt x="897532" y="79736"/>
                </a:lnTo>
                <a:lnTo>
                  <a:pt x="905291" y="126892"/>
                </a:lnTo>
                <a:lnTo>
                  <a:pt x="906266" y="153924"/>
                </a:lnTo>
                <a:lnTo>
                  <a:pt x="905291" y="180879"/>
                </a:lnTo>
                <a:lnTo>
                  <a:pt x="897532" y="227933"/>
                </a:lnTo>
                <a:lnTo>
                  <a:pt x="882076" y="265338"/>
                </a:lnTo>
                <a:lnTo>
                  <a:pt x="845179" y="297307"/>
                </a:lnTo>
                <a:lnTo>
                  <a:pt x="848354" y="307467"/>
                </a:lnTo>
                <a:lnTo>
                  <a:pt x="882628" y="289194"/>
                </a:lnTo>
                <a:lnTo>
                  <a:pt x="908044" y="254635"/>
                </a:lnTo>
                <a:lnTo>
                  <a:pt x="923823" y="208121"/>
                </a:lnTo>
                <a:lnTo>
                  <a:pt x="929120" y="153924"/>
                </a:lnTo>
                <a:lnTo>
                  <a:pt x="927856" y="126892"/>
                </a:lnTo>
                <a:lnTo>
                  <a:pt x="917231" y="75144"/>
                </a:lnTo>
                <a:lnTo>
                  <a:pt x="896449" y="33539"/>
                </a:lnTo>
                <a:lnTo>
                  <a:pt x="866592" y="7147"/>
                </a:lnTo>
                <a:lnTo>
                  <a:pt x="848354" y="0"/>
                </a:lnTo>
                <a:close/>
              </a:path>
              <a:path w="929640" h="307975">
                <a:moveTo>
                  <a:pt x="80766" y="0"/>
                </a:moveTo>
                <a:lnTo>
                  <a:pt x="46380" y="18319"/>
                </a:lnTo>
                <a:lnTo>
                  <a:pt x="20949" y="52832"/>
                </a:lnTo>
                <a:lnTo>
                  <a:pt x="5232" y="99409"/>
                </a:lnTo>
                <a:lnTo>
                  <a:pt x="0" y="153924"/>
                </a:lnTo>
                <a:lnTo>
                  <a:pt x="1254" y="180879"/>
                </a:lnTo>
                <a:lnTo>
                  <a:pt x="1303" y="181947"/>
                </a:lnTo>
                <a:lnTo>
                  <a:pt x="11781" y="232342"/>
                </a:lnTo>
                <a:lnTo>
                  <a:pt x="32545" y="273944"/>
                </a:lnTo>
                <a:lnTo>
                  <a:pt x="62454" y="300372"/>
                </a:lnTo>
                <a:lnTo>
                  <a:pt x="80766" y="307467"/>
                </a:lnTo>
                <a:lnTo>
                  <a:pt x="83814" y="297307"/>
                </a:lnTo>
                <a:lnTo>
                  <a:pt x="69689" y="290000"/>
                </a:lnTo>
                <a:lnTo>
                  <a:pt x="57398" y="279336"/>
                </a:lnTo>
                <a:lnTo>
                  <a:pt x="31480" y="227933"/>
                </a:lnTo>
                <a:lnTo>
                  <a:pt x="23932" y="181947"/>
                </a:lnTo>
                <a:lnTo>
                  <a:pt x="22854" y="153924"/>
                </a:lnTo>
                <a:lnTo>
                  <a:pt x="23808" y="126892"/>
                </a:lnTo>
                <a:lnTo>
                  <a:pt x="31480" y="79736"/>
                </a:lnTo>
                <a:lnTo>
                  <a:pt x="46916" y="42201"/>
                </a:lnTo>
                <a:lnTo>
                  <a:pt x="83814" y="10287"/>
                </a:lnTo>
                <a:lnTo>
                  <a:pt x="80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02975B8-672D-0374-8186-B9703AA8C5E1}"/>
              </a:ext>
            </a:extLst>
          </p:cNvPr>
          <p:cNvSpPr txBox="1"/>
          <p:nvPr/>
        </p:nvSpPr>
        <p:spPr>
          <a:xfrm>
            <a:off x="9901428" y="604469"/>
            <a:ext cx="1586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13435" algn="l"/>
              </a:tabLst>
            </a:pPr>
            <a:r>
              <a:rPr sz="2000">
                <a:latin typeface="Cambria Math"/>
                <a:cs typeface="Cambria Math"/>
              </a:rPr>
              <a:t>≔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35">
                <a:latin typeface="Cambria Math"/>
                <a:cs typeface="Cambria Math"/>
              </a:rPr>
              <a:t>∃𝑘</a:t>
            </a:r>
            <a:r>
              <a:rPr sz="2000">
                <a:latin typeface="Cambria Math"/>
                <a:cs typeface="Cambria Math"/>
              </a:rPr>
              <a:t>	𝑥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14">
                <a:latin typeface="Cambria Math"/>
                <a:cs typeface="Cambria Math"/>
              </a:rPr>
              <a:t> </a:t>
            </a:r>
            <a:r>
              <a:rPr sz="2000" spc="40">
                <a:latin typeface="Cambria Math"/>
                <a:cs typeface="Cambria Math"/>
              </a:rPr>
              <a:t>𝑘</a:t>
            </a:r>
            <a:r>
              <a:rPr sz="2175" spc="60" baseline="28735">
                <a:latin typeface="Cambria Math"/>
                <a:cs typeface="Cambria Math"/>
              </a:rPr>
              <a:t>2</a:t>
            </a:r>
            <a:endParaRPr sz="2175" baseline="28735">
              <a:latin typeface="Cambria Math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2E843-3DC7-7801-D615-0172F1FA1FB6}"/>
              </a:ext>
            </a:extLst>
          </p:cNvPr>
          <p:cNvSpPr txBox="1"/>
          <p:nvPr/>
        </p:nvSpPr>
        <p:spPr>
          <a:xfrm>
            <a:off x="579734" y="2574542"/>
            <a:ext cx="109720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ts val="2590"/>
              </a:lnSpc>
              <a:spcBef>
                <a:spcPts val="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𝑚</a:t>
            </a:r>
            <a:r>
              <a:rPr lang="en-US" sz="240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</a:t>
            </a:r>
            <a:r>
              <a:rPr lang="en-US" sz="2400" b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integers.</a:t>
            </a: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𝑚</a:t>
            </a:r>
            <a:r>
              <a:rPr lang="en-US" sz="2400" spc="15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square.</a:t>
            </a:r>
            <a:endParaRPr lang="en-US" sz="24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609340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2D9A9-29C4-1597-0701-530B7C422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A5B2DE-D578-5D27-6F6A-EE8FE06DF4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Yet</a:t>
            </a:r>
            <a:r>
              <a:rPr sz="3600" spc="150"/>
              <a:t> </a:t>
            </a:r>
            <a:r>
              <a:rPr sz="3600" spc="60"/>
              <a:t>Another</a:t>
            </a:r>
            <a:r>
              <a:rPr sz="3600" spc="165"/>
              <a:t> </a:t>
            </a:r>
            <a:r>
              <a:rPr sz="3600" spc="55"/>
              <a:t>Direct</a:t>
            </a:r>
            <a:r>
              <a:rPr sz="3600" spc="175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22F9F42-D7E6-2969-CC74-2E025B414981}"/>
              </a:ext>
            </a:extLst>
          </p:cNvPr>
          <p:cNvSpPr/>
          <p:nvPr/>
        </p:nvSpPr>
        <p:spPr>
          <a:xfrm>
            <a:off x="3794252" y="1867407"/>
            <a:ext cx="5624830" cy="502920"/>
          </a:xfrm>
          <a:custGeom>
            <a:avLst/>
            <a:gdLst/>
            <a:ahLst/>
            <a:cxnLst/>
            <a:rect l="l" t="t" r="r" b="b"/>
            <a:pathLst>
              <a:path w="5624830" h="502919">
                <a:moveTo>
                  <a:pt x="113411" y="11938"/>
                </a:moveTo>
                <a:lnTo>
                  <a:pt x="63792" y="35915"/>
                </a:lnTo>
                <a:lnTo>
                  <a:pt x="29337" y="92964"/>
                </a:lnTo>
                <a:lnTo>
                  <a:pt x="7327" y="166293"/>
                </a:lnTo>
                <a:lnTo>
                  <a:pt x="1828" y="207365"/>
                </a:lnTo>
                <a:lnTo>
                  <a:pt x="0" y="251333"/>
                </a:lnTo>
                <a:lnTo>
                  <a:pt x="1765" y="293700"/>
                </a:lnTo>
                <a:lnTo>
                  <a:pt x="7327" y="335991"/>
                </a:lnTo>
                <a:lnTo>
                  <a:pt x="16497" y="374180"/>
                </a:lnTo>
                <a:lnTo>
                  <a:pt x="45288" y="440982"/>
                </a:lnTo>
                <a:lnTo>
                  <a:pt x="84861" y="487603"/>
                </a:lnTo>
                <a:lnTo>
                  <a:pt x="108458" y="502793"/>
                </a:lnTo>
                <a:lnTo>
                  <a:pt x="113411" y="490855"/>
                </a:lnTo>
                <a:lnTo>
                  <a:pt x="94475" y="475589"/>
                </a:lnTo>
                <a:lnTo>
                  <a:pt x="77711" y="455676"/>
                </a:lnTo>
                <a:lnTo>
                  <a:pt x="50800" y="401828"/>
                </a:lnTo>
                <a:lnTo>
                  <a:pt x="34048" y="332765"/>
                </a:lnTo>
                <a:lnTo>
                  <a:pt x="29845" y="293700"/>
                </a:lnTo>
                <a:lnTo>
                  <a:pt x="28448" y="251587"/>
                </a:lnTo>
                <a:lnTo>
                  <a:pt x="29845" y="208775"/>
                </a:lnTo>
                <a:lnTo>
                  <a:pt x="34074" y="169291"/>
                </a:lnTo>
                <a:lnTo>
                  <a:pt x="51054" y="100330"/>
                </a:lnTo>
                <a:lnTo>
                  <a:pt x="77990" y="46990"/>
                </a:lnTo>
                <a:lnTo>
                  <a:pt x="94640" y="27178"/>
                </a:lnTo>
                <a:lnTo>
                  <a:pt x="113411" y="11938"/>
                </a:lnTo>
                <a:close/>
              </a:path>
              <a:path w="5624830" h="502919">
                <a:moveTo>
                  <a:pt x="250317" y="79629"/>
                </a:moveTo>
                <a:lnTo>
                  <a:pt x="246634" y="67437"/>
                </a:lnTo>
                <a:lnTo>
                  <a:pt x="224726" y="75971"/>
                </a:lnTo>
                <a:lnTo>
                  <a:pt x="205486" y="89344"/>
                </a:lnTo>
                <a:lnTo>
                  <a:pt x="175006" y="130683"/>
                </a:lnTo>
                <a:lnTo>
                  <a:pt x="156146" y="186423"/>
                </a:lnTo>
                <a:lnTo>
                  <a:pt x="149860" y="251714"/>
                </a:lnTo>
                <a:lnTo>
                  <a:pt x="151358" y="283984"/>
                </a:lnTo>
                <a:lnTo>
                  <a:pt x="163995" y="345681"/>
                </a:lnTo>
                <a:lnTo>
                  <a:pt x="188912" y="395465"/>
                </a:lnTo>
                <a:lnTo>
                  <a:pt x="224726" y="427088"/>
                </a:lnTo>
                <a:lnTo>
                  <a:pt x="246634" y="435610"/>
                </a:lnTo>
                <a:lnTo>
                  <a:pt x="250317" y="423418"/>
                </a:lnTo>
                <a:lnTo>
                  <a:pt x="233400" y="414667"/>
                </a:lnTo>
                <a:lnTo>
                  <a:pt x="218681" y="401916"/>
                </a:lnTo>
                <a:lnTo>
                  <a:pt x="195834" y="364490"/>
                </a:lnTo>
                <a:lnTo>
                  <a:pt x="181940" y="313537"/>
                </a:lnTo>
                <a:lnTo>
                  <a:pt x="177292" y="251714"/>
                </a:lnTo>
                <a:lnTo>
                  <a:pt x="178447" y="219379"/>
                </a:lnTo>
                <a:lnTo>
                  <a:pt x="187731" y="162941"/>
                </a:lnTo>
                <a:lnTo>
                  <a:pt x="206159" y="118033"/>
                </a:lnTo>
                <a:lnTo>
                  <a:pt x="233400" y="88417"/>
                </a:lnTo>
                <a:lnTo>
                  <a:pt x="250317" y="79629"/>
                </a:lnTo>
                <a:close/>
              </a:path>
              <a:path w="5624830" h="502919">
                <a:moveTo>
                  <a:pt x="1290955" y="122809"/>
                </a:moveTo>
                <a:lnTo>
                  <a:pt x="1286891" y="111379"/>
                </a:lnTo>
                <a:lnTo>
                  <a:pt x="1266431" y="118770"/>
                </a:lnTo>
                <a:lnTo>
                  <a:pt x="1248498" y="129476"/>
                </a:lnTo>
                <a:lnTo>
                  <a:pt x="1220216" y="160909"/>
                </a:lnTo>
                <a:lnTo>
                  <a:pt x="1202715" y="202806"/>
                </a:lnTo>
                <a:lnTo>
                  <a:pt x="1196924" y="251079"/>
                </a:lnTo>
                <a:lnTo>
                  <a:pt x="1196848" y="252603"/>
                </a:lnTo>
                <a:lnTo>
                  <a:pt x="1198295" y="278561"/>
                </a:lnTo>
                <a:lnTo>
                  <a:pt x="1209916" y="324472"/>
                </a:lnTo>
                <a:lnTo>
                  <a:pt x="1232966" y="361670"/>
                </a:lnTo>
                <a:lnTo>
                  <a:pt x="1266355" y="386334"/>
                </a:lnTo>
                <a:lnTo>
                  <a:pt x="1286891" y="393700"/>
                </a:lnTo>
                <a:lnTo>
                  <a:pt x="1290447" y="382270"/>
                </a:lnTo>
                <a:lnTo>
                  <a:pt x="1274394" y="375158"/>
                </a:lnTo>
                <a:lnTo>
                  <a:pt x="1260538" y="365239"/>
                </a:lnTo>
                <a:lnTo>
                  <a:pt x="1232052" y="318985"/>
                </a:lnTo>
                <a:lnTo>
                  <a:pt x="1223670" y="276021"/>
                </a:lnTo>
                <a:lnTo>
                  <a:pt x="1222629" y="251079"/>
                </a:lnTo>
                <a:lnTo>
                  <a:pt x="1223670" y="227012"/>
                </a:lnTo>
                <a:lnTo>
                  <a:pt x="1232052" y="185242"/>
                </a:lnTo>
                <a:lnTo>
                  <a:pt x="1260640" y="139738"/>
                </a:lnTo>
                <a:lnTo>
                  <a:pt x="1274660" y="129908"/>
                </a:lnTo>
                <a:lnTo>
                  <a:pt x="1290955" y="122809"/>
                </a:lnTo>
                <a:close/>
              </a:path>
              <a:path w="5624830" h="502919">
                <a:moveTo>
                  <a:pt x="1576197" y="252603"/>
                </a:moveTo>
                <a:lnTo>
                  <a:pt x="1574736" y="227012"/>
                </a:lnTo>
                <a:lnTo>
                  <a:pt x="1574723" y="226733"/>
                </a:lnTo>
                <a:lnTo>
                  <a:pt x="1570316" y="202806"/>
                </a:lnTo>
                <a:lnTo>
                  <a:pt x="1552829" y="160909"/>
                </a:lnTo>
                <a:lnTo>
                  <a:pt x="1524533" y="129476"/>
                </a:lnTo>
                <a:lnTo>
                  <a:pt x="1486154" y="111379"/>
                </a:lnTo>
                <a:lnTo>
                  <a:pt x="1482090" y="122809"/>
                </a:lnTo>
                <a:lnTo>
                  <a:pt x="1498447" y="129908"/>
                </a:lnTo>
                <a:lnTo>
                  <a:pt x="1512506" y="139738"/>
                </a:lnTo>
                <a:lnTo>
                  <a:pt x="1541030" y="185242"/>
                </a:lnTo>
                <a:lnTo>
                  <a:pt x="1549323" y="226733"/>
                </a:lnTo>
                <a:lnTo>
                  <a:pt x="1550416" y="251079"/>
                </a:lnTo>
                <a:lnTo>
                  <a:pt x="1549361" y="276021"/>
                </a:lnTo>
                <a:lnTo>
                  <a:pt x="1540979" y="318985"/>
                </a:lnTo>
                <a:lnTo>
                  <a:pt x="1512481" y="365239"/>
                </a:lnTo>
                <a:lnTo>
                  <a:pt x="1482471" y="382270"/>
                </a:lnTo>
                <a:lnTo>
                  <a:pt x="1486154" y="393700"/>
                </a:lnTo>
                <a:lnTo>
                  <a:pt x="1524647" y="375640"/>
                </a:lnTo>
                <a:lnTo>
                  <a:pt x="1552956" y="344424"/>
                </a:lnTo>
                <a:lnTo>
                  <a:pt x="1570380" y="302514"/>
                </a:lnTo>
                <a:lnTo>
                  <a:pt x="1574736" y="278561"/>
                </a:lnTo>
                <a:lnTo>
                  <a:pt x="1576197" y="252603"/>
                </a:lnTo>
                <a:close/>
              </a:path>
              <a:path w="5624830" h="502919">
                <a:moveTo>
                  <a:pt x="2947543" y="122809"/>
                </a:moveTo>
                <a:lnTo>
                  <a:pt x="2943479" y="111379"/>
                </a:lnTo>
                <a:lnTo>
                  <a:pt x="2923019" y="118770"/>
                </a:lnTo>
                <a:lnTo>
                  <a:pt x="2905087" y="129476"/>
                </a:lnTo>
                <a:lnTo>
                  <a:pt x="2876804" y="160909"/>
                </a:lnTo>
                <a:lnTo>
                  <a:pt x="2859303" y="202806"/>
                </a:lnTo>
                <a:lnTo>
                  <a:pt x="2853512" y="251079"/>
                </a:lnTo>
                <a:lnTo>
                  <a:pt x="2853436" y="252603"/>
                </a:lnTo>
                <a:lnTo>
                  <a:pt x="2854883" y="278561"/>
                </a:lnTo>
                <a:lnTo>
                  <a:pt x="2866504" y="324472"/>
                </a:lnTo>
                <a:lnTo>
                  <a:pt x="2889554" y="361670"/>
                </a:lnTo>
                <a:lnTo>
                  <a:pt x="2922943" y="386334"/>
                </a:lnTo>
                <a:lnTo>
                  <a:pt x="2943479" y="393700"/>
                </a:lnTo>
                <a:lnTo>
                  <a:pt x="2947035" y="382270"/>
                </a:lnTo>
                <a:lnTo>
                  <a:pt x="2930982" y="375158"/>
                </a:lnTo>
                <a:lnTo>
                  <a:pt x="2917126" y="365239"/>
                </a:lnTo>
                <a:lnTo>
                  <a:pt x="2888640" y="318985"/>
                </a:lnTo>
                <a:lnTo>
                  <a:pt x="2880258" y="276021"/>
                </a:lnTo>
                <a:lnTo>
                  <a:pt x="2879217" y="251079"/>
                </a:lnTo>
                <a:lnTo>
                  <a:pt x="2880258" y="227012"/>
                </a:lnTo>
                <a:lnTo>
                  <a:pt x="2888640" y="185242"/>
                </a:lnTo>
                <a:lnTo>
                  <a:pt x="2917228" y="139738"/>
                </a:lnTo>
                <a:lnTo>
                  <a:pt x="2931249" y="129908"/>
                </a:lnTo>
                <a:lnTo>
                  <a:pt x="2947543" y="122809"/>
                </a:lnTo>
                <a:close/>
              </a:path>
              <a:path w="5624830" h="502919">
                <a:moveTo>
                  <a:pt x="3313557" y="252603"/>
                </a:moveTo>
                <a:lnTo>
                  <a:pt x="3312096" y="227012"/>
                </a:lnTo>
                <a:lnTo>
                  <a:pt x="3312083" y="226733"/>
                </a:lnTo>
                <a:lnTo>
                  <a:pt x="3307677" y="202806"/>
                </a:lnTo>
                <a:lnTo>
                  <a:pt x="3290189" y="160909"/>
                </a:lnTo>
                <a:lnTo>
                  <a:pt x="3261893" y="129476"/>
                </a:lnTo>
                <a:lnTo>
                  <a:pt x="3223514" y="111379"/>
                </a:lnTo>
                <a:lnTo>
                  <a:pt x="3219450" y="122809"/>
                </a:lnTo>
                <a:lnTo>
                  <a:pt x="3235807" y="129908"/>
                </a:lnTo>
                <a:lnTo>
                  <a:pt x="3249866" y="139738"/>
                </a:lnTo>
                <a:lnTo>
                  <a:pt x="3278390" y="185242"/>
                </a:lnTo>
                <a:lnTo>
                  <a:pt x="3286683" y="226733"/>
                </a:lnTo>
                <a:lnTo>
                  <a:pt x="3287776" y="251079"/>
                </a:lnTo>
                <a:lnTo>
                  <a:pt x="3286722" y="276021"/>
                </a:lnTo>
                <a:lnTo>
                  <a:pt x="3278340" y="318985"/>
                </a:lnTo>
                <a:lnTo>
                  <a:pt x="3249841" y="365239"/>
                </a:lnTo>
                <a:lnTo>
                  <a:pt x="3219831" y="382270"/>
                </a:lnTo>
                <a:lnTo>
                  <a:pt x="3223514" y="393700"/>
                </a:lnTo>
                <a:lnTo>
                  <a:pt x="3262007" y="375640"/>
                </a:lnTo>
                <a:lnTo>
                  <a:pt x="3290316" y="344424"/>
                </a:lnTo>
                <a:lnTo>
                  <a:pt x="3307740" y="302514"/>
                </a:lnTo>
                <a:lnTo>
                  <a:pt x="3312096" y="278561"/>
                </a:lnTo>
                <a:lnTo>
                  <a:pt x="3313557" y="252603"/>
                </a:lnTo>
                <a:close/>
              </a:path>
              <a:path w="5624830" h="502919">
                <a:moveTo>
                  <a:pt x="3450450" y="251714"/>
                </a:moveTo>
                <a:lnTo>
                  <a:pt x="3448951" y="219379"/>
                </a:lnTo>
                <a:lnTo>
                  <a:pt x="3448888" y="217830"/>
                </a:lnTo>
                <a:lnTo>
                  <a:pt x="3444163" y="186423"/>
                </a:lnTo>
                <a:lnTo>
                  <a:pt x="3425317" y="130683"/>
                </a:lnTo>
                <a:lnTo>
                  <a:pt x="3394837" y="89344"/>
                </a:lnTo>
                <a:lnTo>
                  <a:pt x="3353689" y="67437"/>
                </a:lnTo>
                <a:lnTo>
                  <a:pt x="3350006" y="79629"/>
                </a:lnTo>
                <a:lnTo>
                  <a:pt x="3366909" y="88417"/>
                </a:lnTo>
                <a:lnTo>
                  <a:pt x="3381629" y="101219"/>
                </a:lnTo>
                <a:lnTo>
                  <a:pt x="3404489" y="138811"/>
                </a:lnTo>
                <a:lnTo>
                  <a:pt x="3418370" y="189788"/>
                </a:lnTo>
                <a:lnTo>
                  <a:pt x="3423031" y="251714"/>
                </a:lnTo>
                <a:lnTo>
                  <a:pt x="3421862" y="283984"/>
                </a:lnTo>
                <a:lnTo>
                  <a:pt x="3412579" y="340372"/>
                </a:lnTo>
                <a:lnTo>
                  <a:pt x="3394151" y="385191"/>
                </a:lnTo>
                <a:lnTo>
                  <a:pt x="3366909" y="414667"/>
                </a:lnTo>
                <a:lnTo>
                  <a:pt x="3350006" y="423418"/>
                </a:lnTo>
                <a:lnTo>
                  <a:pt x="3353689" y="435610"/>
                </a:lnTo>
                <a:lnTo>
                  <a:pt x="3394824" y="413702"/>
                </a:lnTo>
                <a:lnTo>
                  <a:pt x="3425317" y="372364"/>
                </a:lnTo>
                <a:lnTo>
                  <a:pt x="3444176" y="316649"/>
                </a:lnTo>
                <a:lnTo>
                  <a:pt x="3448888" y="285292"/>
                </a:lnTo>
                <a:lnTo>
                  <a:pt x="3450450" y="251714"/>
                </a:lnTo>
                <a:close/>
              </a:path>
              <a:path w="5624830" h="502919">
                <a:moveTo>
                  <a:pt x="4933315" y="122809"/>
                </a:moveTo>
                <a:lnTo>
                  <a:pt x="4929251" y="111379"/>
                </a:lnTo>
                <a:lnTo>
                  <a:pt x="4908791" y="118770"/>
                </a:lnTo>
                <a:lnTo>
                  <a:pt x="4890859" y="129476"/>
                </a:lnTo>
                <a:lnTo>
                  <a:pt x="4862576" y="160909"/>
                </a:lnTo>
                <a:lnTo>
                  <a:pt x="4845075" y="202806"/>
                </a:lnTo>
                <a:lnTo>
                  <a:pt x="4839284" y="251079"/>
                </a:lnTo>
                <a:lnTo>
                  <a:pt x="4839208" y="252603"/>
                </a:lnTo>
                <a:lnTo>
                  <a:pt x="4840656" y="278561"/>
                </a:lnTo>
                <a:lnTo>
                  <a:pt x="4852276" y="324472"/>
                </a:lnTo>
                <a:lnTo>
                  <a:pt x="4875327" y="361670"/>
                </a:lnTo>
                <a:lnTo>
                  <a:pt x="4908715" y="386334"/>
                </a:lnTo>
                <a:lnTo>
                  <a:pt x="4929251" y="393700"/>
                </a:lnTo>
                <a:lnTo>
                  <a:pt x="4932807" y="382270"/>
                </a:lnTo>
                <a:lnTo>
                  <a:pt x="4916754" y="375158"/>
                </a:lnTo>
                <a:lnTo>
                  <a:pt x="4902898" y="365239"/>
                </a:lnTo>
                <a:lnTo>
                  <a:pt x="4874412" y="318985"/>
                </a:lnTo>
                <a:lnTo>
                  <a:pt x="4866030" y="276021"/>
                </a:lnTo>
                <a:lnTo>
                  <a:pt x="4864989" y="251079"/>
                </a:lnTo>
                <a:lnTo>
                  <a:pt x="4866030" y="227012"/>
                </a:lnTo>
                <a:lnTo>
                  <a:pt x="4874412" y="185242"/>
                </a:lnTo>
                <a:lnTo>
                  <a:pt x="4903000" y="139738"/>
                </a:lnTo>
                <a:lnTo>
                  <a:pt x="4917021" y="129908"/>
                </a:lnTo>
                <a:lnTo>
                  <a:pt x="4933315" y="122809"/>
                </a:lnTo>
                <a:close/>
              </a:path>
              <a:path w="5624830" h="502919">
                <a:moveTo>
                  <a:pt x="5474589" y="252603"/>
                </a:moveTo>
                <a:lnTo>
                  <a:pt x="5473128" y="227012"/>
                </a:lnTo>
                <a:lnTo>
                  <a:pt x="5473116" y="226733"/>
                </a:lnTo>
                <a:lnTo>
                  <a:pt x="5468709" y="202806"/>
                </a:lnTo>
                <a:lnTo>
                  <a:pt x="5451221" y="160909"/>
                </a:lnTo>
                <a:lnTo>
                  <a:pt x="5422925" y="129476"/>
                </a:lnTo>
                <a:lnTo>
                  <a:pt x="5384546" y="111379"/>
                </a:lnTo>
                <a:lnTo>
                  <a:pt x="5380482" y="122809"/>
                </a:lnTo>
                <a:lnTo>
                  <a:pt x="5396839" y="129908"/>
                </a:lnTo>
                <a:lnTo>
                  <a:pt x="5410886" y="139738"/>
                </a:lnTo>
                <a:lnTo>
                  <a:pt x="5439422" y="185242"/>
                </a:lnTo>
                <a:lnTo>
                  <a:pt x="5447716" y="226733"/>
                </a:lnTo>
                <a:lnTo>
                  <a:pt x="5448808" y="251079"/>
                </a:lnTo>
                <a:lnTo>
                  <a:pt x="5447754" y="276021"/>
                </a:lnTo>
                <a:lnTo>
                  <a:pt x="5439372" y="318985"/>
                </a:lnTo>
                <a:lnTo>
                  <a:pt x="5410873" y="365239"/>
                </a:lnTo>
                <a:lnTo>
                  <a:pt x="5380863" y="382270"/>
                </a:lnTo>
                <a:lnTo>
                  <a:pt x="5384546" y="393700"/>
                </a:lnTo>
                <a:lnTo>
                  <a:pt x="5423039" y="375640"/>
                </a:lnTo>
                <a:lnTo>
                  <a:pt x="5451348" y="344424"/>
                </a:lnTo>
                <a:lnTo>
                  <a:pt x="5468772" y="302514"/>
                </a:lnTo>
                <a:lnTo>
                  <a:pt x="5473128" y="278561"/>
                </a:lnTo>
                <a:lnTo>
                  <a:pt x="5474589" y="252603"/>
                </a:lnTo>
                <a:close/>
              </a:path>
              <a:path w="5624830" h="502919">
                <a:moveTo>
                  <a:pt x="5624576" y="251333"/>
                </a:moveTo>
                <a:lnTo>
                  <a:pt x="5622798" y="208775"/>
                </a:lnTo>
                <a:lnTo>
                  <a:pt x="5617222" y="166293"/>
                </a:lnTo>
                <a:lnTo>
                  <a:pt x="5608015" y="128168"/>
                </a:lnTo>
                <a:lnTo>
                  <a:pt x="5579148" y="61798"/>
                </a:lnTo>
                <a:lnTo>
                  <a:pt x="5539524" y="15316"/>
                </a:lnTo>
                <a:lnTo>
                  <a:pt x="5515864" y="0"/>
                </a:lnTo>
                <a:lnTo>
                  <a:pt x="5511165" y="11938"/>
                </a:lnTo>
                <a:lnTo>
                  <a:pt x="5529897" y="27178"/>
                </a:lnTo>
                <a:lnTo>
                  <a:pt x="5546509" y="46990"/>
                </a:lnTo>
                <a:lnTo>
                  <a:pt x="5573395" y="100330"/>
                </a:lnTo>
                <a:lnTo>
                  <a:pt x="5590425" y="169291"/>
                </a:lnTo>
                <a:lnTo>
                  <a:pt x="5594693" y="208775"/>
                </a:lnTo>
                <a:lnTo>
                  <a:pt x="5596115" y="251333"/>
                </a:lnTo>
                <a:lnTo>
                  <a:pt x="5596128" y="251587"/>
                </a:lnTo>
                <a:lnTo>
                  <a:pt x="5594718" y="293700"/>
                </a:lnTo>
                <a:lnTo>
                  <a:pt x="5590489" y="332765"/>
                </a:lnTo>
                <a:lnTo>
                  <a:pt x="5573522" y="401828"/>
                </a:lnTo>
                <a:lnTo>
                  <a:pt x="5546674" y="455676"/>
                </a:lnTo>
                <a:lnTo>
                  <a:pt x="5511165" y="490855"/>
                </a:lnTo>
                <a:lnTo>
                  <a:pt x="5515864" y="502793"/>
                </a:lnTo>
                <a:lnTo>
                  <a:pt x="5560631" y="467004"/>
                </a:lnTo>
                <a:lnTo>
                  <a:pt x="5595112" y="409575"/>
                </a:lnTo>
                <a:lnTo>
                  <a:pt x="5617222" y="335978"/>
                </a:lnTo>
                <a:lnTo>
                  <a:pt x="5622734" y="295033"/>
                </a:lnTo>
                <a:lnTo>
                  <a:pt x="5624563" y="251587"/>
                </a:lnTo>
                <a:lnTo>
                  <a:pt x="5624576" y="25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14D0E9E-0D80-359A-505D-E7A671FCC409}"/>
              </a:ext>
            </a:extLst>
          </p:cNvPr>
          <p:cNvSpPr txBox="1"/>
          <p:nvPr/>
        </p:nvSpPr>
        <p:spPr>
          <a:xfrm>
            <a:off x="661822" y="1383030"/>
            <a:ext cx="10385425" cy="1268296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50"/>
              </a:spcBef>
            </a:pPr>
            <a:r>
              <a:rPr sz="2400" b="0">
                <a:latin typeface="Segoe UI Semilight"/>
                <a:cs typeface="Segoe UI Semilight"/>
              </a:rPr>
              <a:t>Prove: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“The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product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two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square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is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square.”</a:t>
            </a:r>
            <a:endParaRPr sz="2400">
              <a:latin typeface="Segoe UI Semilight"/>
              <a:cs typeface="Segoe UI Semilight"/>
            </a:endParaRPr>
          </a:p>
          <a:p>
            <a:pPr marL="349885" algn="ctr">
              <a:lnSpc>
                <a:spcPct val="100000"/>
              </a:lnSpc>
              <a:spcBef>
                <a:spcPts val="550"/>
              </a:spcBef>
              <a:tabLst>
                <a:tab pos="1511300" algn="l"/>
                <a:tab pos="2547620" algn="l"/>
                <a:tab pos="2921000" algn="l"/>
                <a:tab pos="4204335" algn="l"/>
                <a:tab pos="4813935" algn="l"/>
                <a:tab pos="6190615" algn="l"/>
              </a:tabLst>
            </a:pPr>
            <a:r>
              <a:rPr sz="2400" spc="-20">
                <a:latin typeface="Cambria Math"/>
                <a:cs typeface="Cambria Math"/>
              </a:rPr>
              <a:t>∀𝑛∀𝑚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𝑛</a:t>
            </a:r>
            <a:r>
              <a:rPr sz="2400">
                <a:latin typeface="Cambria Math"/>
                <a:cs typeface="Cambria Math"/>
              </a:rPr>
              <a:t>	∧</a:t>
            </a:r>
            <a:r>
              <a:rPr sz="2400" spc="-5">
                <a:latin typeface="Cambria Math"/>
                <a:cs typeface="Cambria Math"/>
              </a:rPr>
              <a:t> 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𝑚</a:t>
            </a:r>
            <a:r>
              <a:rPr sz="2400">
                <a:latin typeface="Cambria Math"/>
                <a:cs typeface="Cambria Math"/>
              </a:rPr>
              <a:t>	→</a:t>
            </a:r>
            <a:r>
              <a:rPr sz="2400" spc="110">
                <a:latin typeface="Cambria Math"/>
                <a:cs typeface="Cambria Math"/>
              </a:rPr>
              <a:t> 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25">
                <a:latin typeface="Cambria Math"/>
                <a:cs typeface="Cambria Math"/>
              </a:rPr>
              <a:t>𝑛𝑚</a:t>
            </a:r>
            <a:endParaRPr sz="2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400">
              <a:latin typeface="Cambria Math"/>
              <a:cs typeface="Cambria Math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9FC10A1E-23AB-459A-563B-6B332ED80FC4}"/>
              </a:ext>
            </a:extLst>
          </p:cNvPr>
          <p:cNvGrpSpPr/>
          <p:nvPr/>
        </p:nvGrpSpPr>
        <p:grpSpPr>
          <a:xfrm>
            <a:off x="8619426" y="220662"/>
            <a:ext cx="3162935" cy="814705"/>
            <a:chOff x="8619426" y="220662"/>
            <a:chExt cx="3162935" cy="81470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355260A-B485-19CF-1726-247DEFAFE5C0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3013963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013963" y="798576"/>
                  </a:lnTo>
                  <a:lnTo>
                    <a:pt x="3056042" y="791793"/>
                  </a:lnTo>
                  <a:lnTo>
                    <a:pt x="3092580" y="772903"/>
                  </a:lnTo>
                  <a:lnTo>
                    <a:pt x="3121387" y="744096"/>
                  </a:lnTo>
                  <a:lnTo>
                    <a:pt x="3140277" y="707558"/>
                  </a:lnTo>
                  <a:lnTo>
                    <a:pt x="3147059" y="665479"/>
                  </a:lnTo>
                  <a:lnTo>
                    <a:pt x="3147059" y="133096"/>
                  </a:lnTo>
                  <a:lnTo>
                    <a:pt x="3140277" y="91017"/>
                  </a:lnTo>
                  <a:lnTo>
                    <a:pt x="3121387" y="54479"/>
                  </a:lnTo>
                  <a:lnTo>
                    <a:pt x="3092580" y="25672"/>
                  </a:lnTo>
                  <a:lnTo>
                    <a:pt x="3056042" y="6782"/>
                  </a:lnTo>
                  <a:lnTo>
                    <a:pt x="301396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5524820D-0E89-129C-FEA1-DDC9F98749EF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013963" y="0"/>
                  </a:lnTo>
                  <a:lnTo>
                    <a:pt x="3056042" y="6782"/>
                  </a:lnTo>
                  <a:lnTo>
                    <a:pt x="3092580" y="25672"/>
                  </a:lnTo>
                  <a:lnTo>
                    <a:pt x="3121387" y="54479"/>
                  </a:lnTo>
                  <a:lnTo>
                    <a:pt x="3140277" y="91017"/>
                  </a:lnTo>
                  <a:lnTo>
                    <a:pt x="3147059" y="133096"/>
                  </a:lnTo>
                  <a:lnTo>
                    <a:pt x="3147059" y="665479"/>
                  </a:lnTo>
                  <a:lnTo>
                    <a:pt x="3140277" y="707558"/>
                  </a:lnTo>
                  <a:lnTo>
                    <a:pt x="3121387" y="744096"/>
                  </a:lnTo>
                  <a:lnTo>
                    <a:pt x="3092580" y="772903"/>
                  </a:lnTo>
                  <a:lnTo>
                    <a:pt x="3056042" y="791793"/>
                  </a:lnTo>
                  <a:lnTo>
                    <a:pt x="3013963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CE68EE0-F45A-2C2F-EC65-FF4825A01FB2}"/>
                </a:ext>
              </a:extLst>
            </p:cNvPr>
            <p:cNvSpPr/>
            <p:nvPr/>
          </p:nvSpPr>
          <p:spPr>
            <a:xfrm>
              <a:off x="9538589" y="681736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651"/>
                  </a:lnTo>
                  <a:lnTo>
                    <a:pt x="244379" y="15557"/>
                  </a:lnTo>
                  <a:lnTo>
                    <a:pt x="256095" y="23749"/>
                  </a:lnTo>
                  <a:lnTo>
                    <a:pt x="279906" y="61706"/>
                  </a:lnTo>
                  <a:lnTo>
                    <a:pt x="287781" y="116712"/>
                  </a:lnTo>
                  <a:lnTo>
                    <a:pt x="286902" y="137497"/>
                  </a:lnTo>
                  <a:lnTo>
                    <a:pt x="273811" y="188467"/>
                  </a:lnTo>
                  <a:lnTo>
                    <a:pt x="244522" y="220257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4" y="117983"/>
                  </a:lnTo>
                  <a:lnTo>
                    <a:pt x="308043" y="96567"/>
                  </a:lnTo>
                  <a:lnTo>
                    <a:pt x="308030" y="96337"/>
                  </a:lnTo>
                  <a:lnTo>
                    <a:pt x="298315" y="58046"/>
                  </a:lnTo>
                  <a:lnTo>
                    <a:pt x="266176" y="15128"/>
                  </a:lnTo>
                  <a:lnTo>
                    <a:pt x="251184" y="616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78"/>
                  </a:lnTo>
                  <a:lnTo>
                    <a:pt x="4857" y="76358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3" y="13749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257"/>
                  </a:lnTo>
                  <a:lnTo>
                    <a:pt x="53054" y="211994"/>
                  </a:lnTo>
                  <a:lnTo>
                    <a:pt x="29338" y="173398"/>
                  </a:lnTo>
                  <a:lnTo>
                    <a:pt x="21516" y="117983"/>
                  </a:lnTo>
                  <a:lnTo>
                    <a:pt x="21462" y="116712"/>
                  </a:lnTo>
                  <a:lnTo>
                    <a:pt x="24971" y="78231"/>
                  </a:lnTo>
                  <a:lnTo>
                    <a:pt x="43338" y="34226"/>
                  </a:lnTo>
                  <a:lnTo>
                    <a:pt x="78485" y="9651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CA510DE3-39F2-124C-4EC2-498255865D38}"/>
              </a:ext>
            </a:extLst>
          </p:cNvPr>
          <p:cNvSpPr txBox="1"/>
          <p:nvPr/>
        </p:nvSpPr>
        <p:spPr>
          <a:xfrm>
            <a:off x="8745728" y="267379"/>
            <a:ext cx="1189990" cy="6686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>
                <a:latin typeface="Cambria Math"/>
                <a:cs typeface="Cambria Math"/>
              </a:rPr>
              <a:t>Square</a:t>
            </a:r>
            <a:r>
              <a:rPr sz="2000" spc="35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BF2A54C-4077-6574-858D-BEEBE70FA9F7}"/>
              </a:ext>
            </a:extLst>
          </p:cNvPr>
          <p:cNvSpPr/>
          <p:nvPr/>
        </p:nvSpPr>
        <p:spPr>
          <a:xfrm>
            <a:off x="10622158" y="645541"/>
            <a:ext cx="929640" cy="307975"/>
          </a:xfrm>
          <a:custGeom>
            <a:avLst/>
            <a:gdLst/>
            <a:ahLst/>
            <a:cxnLst/>
            <a:rect l="l" t="t" r="r" b="b"/>
            <a:pathLst>
              <a:path w="929640" h="307975">
                <a:moveTo>
                  <a:pt x="848354" y="0"/>
                </a:moveTo>
                <a:lnTo>
                  <a:pt x="845179" y="10287"/>
                </a:lnTo>
                <a:lnTo>
                  <a:pt x="859303" y="17575"/>
                </a:lnTo>
                <a:lnTo>
                  <a:pt x="871595" y="28209"/>
                </a:lnTo>
                <a:lnTo>
                  <a:pt x="897532" y="79736"/>
                </a:lnTo>
                <a:lnTo>
                  <a:pt x="905291" y="126892"/>
                </a:lnTo>
                <a:lnTo>
                  <a:pt x="906266" y="153924"/>
                </a:lnTo>
                <a:lnTo>
                  <a:pt x="905291" y="180879"/>
                </a:lnTo>
                <a:lnTo>
                  <a:pt x="897532" y="227933"/>
                </a:lnTo>
                <a:lnTo>
                  <a:pt x="882076" y="265338"/>
                </a:lnTo>
                <a:lnTo>
                  <a:pt x="845179" y="297307"/>
                </a:lnTo>
                <a:lnTo>
                  <a:pt x="848354" y="307467"/>
                </a:lnTo>
                <a:lnTo>
                  <a:pt x="882628" y="289194"/>
                </a:lnTo>
                <a:lnTo>
                  <a:pt x="908044" y="254635"/>
                </a:lnTo>
                <a:lnTo>
                  <a:pt x="923823" y="208121"/>
                </a:lnTo>
                <a:lnTo>
                  <a:pt x="929120" y="153924"/>
                </a:lnTo>
                <a:lnTo>
                  <a:pt x="927856" y="126892"/>
                </a:lnTo>
                <a:lnTo>
                  <a:pt x="917231" y="75144"/>
                </a:lnTo>
                <a:lnTo>
                  <a:pt x="896449" y="33539"/>
                </a:lnTo>
                <a:lnTo>
                  <a:pt x="866592" y="7147"/>
                </a:lnTo>
                <a:lnTo>
                  <a:pt x="848354" y="0"/>
                </a:lnTo>
                <a:close/>
              </a:path>
              <a:path w="929640" h="307975">
                <a:moveTo>
                  <a:pt x="80766" y="0"/>
                </a:moveTo>
                <a:lnTo>
                  <a:pt x="46380" y="18319"/>
                </a:lnTo>
                <a:lnTo>
                  <a:pt x="20949" y="52832"/>
                </a:lnTo>
                <a:lnTo>
                  <a:pt x="5232" y="99409"/>
                </a:lnTo>
                <a:lnTo>
                  <a:pt x="0" y="153924"/>
                </a:lnTo>
                <a:lnTo>
                  <a:pt x="1254" y="180879"/>
                </a:lnTo>
                <a:lnTo>
                  <a:pt x="1303" y="181947"/>
                </a:lnTo>
                <a:lnTo>
                  <a:pt x="11781" y="232342"/>
                </a:lnTo>
                <a:lnTo>
                  <a:pt x="32545" y="273944"/>
                </a:lnTo>
                <a:lnTo>
                  <a:pt x="62454" y="300372"/>
                </a:lnTo>
                <a:lnTo>
                  <a:pt x="80766" y="307467"/>
                </a:lnTo>
                <a:lnTo>
                  <a:pt x="83814" y="297307"/>
                </a:lnTo>
                <a:lnTo>
                  <a:pt x="69689" y="290000"/>
                </a:lnTo>
                <a:lnTo>
                  <a:pt x="57398" y="279336"/>
                </a:lnTo>
                <a:lnTo>
                  <a:pt x="31480" y="227933"/>
                </a:lnTo>
                <a:lnTo>
                  <a:pt x="23932" y="181947"/>
                </a:lnTo>
                <a:lnTo>
                  <a:pt x="22854" y="153924"/>
                </a:lnTo>
                <a:lnTo>
                  <a:pt x="23808" y="126892"/>
                </a:lnTo>
                <a:lnTo>
                  <a:pt x="31480" y="79736"/>
                </a:lnTo>
                <a:lnTo>
                  <a:pt x="46916" y="42201"/>
                </a:lnTo>
                <a:lnTo>
                  <a:pt x="83814" y="10287"/>
                </a:lnTo>
                <a:lnTo>
                  <a:pt x="80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D011FF2-7F52-C085-5E3F-844BE41F6566}"/>
              </a:ext>
            </a:extLst>
          </p:cNvPr>
          <p:cNvSpPr txBox="1"/>
          <p:nvPr/>
        </p:nvSpPr>
        <p:spPr>
          <a:xfrm>
            <a:off x="9901428" y="604469"/>
            <a:ext cx="1586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13435" algn="l"/>
              </a:tabLst>
            </a:pPr>
            <a:r>
              <a:rPr sz="2000">
                <a:latin typeface="Cambria Math"/>
                <a:cs typeface="Cambria Math"/>
              </a:rPr>
              <a:t>≔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35">
                <a:latin typeface="Cambria Math"/>
                <a:cs typeface="Cambria Math"/>
              </a:rPr>
              <a:t>∃𝑘</a:t>
            </a:r>
            <a:r>
              <a:rPr sz="2000">
                <a:latin typeface="Cambria Math"/>
                <a:cs typeface="Cambria Math"/>
              </a:rPr>
              <a:t>	𝑥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14">
                <a:latin typeface="Cambria Math"/>
                <a:cs typeface="Cambria Math"/>
              </a:rPr>
              <a:t> </a:t>
            </a:r>
            <a:r>
              <a:rPr sz="2000" spc="40">
                <a:latin typeface="Cambria Math"/>
                <a:cs typeface="Cambria Math"/>
              </a:rPr>
              <a:t>𝑘</a:t>
            </a:r>
            <a:r>
              <a:rPr sz="2175" spc="60" baseline="28735">
                <a:latin typeface="Cambria Math"/>
                <a:cs typeface="Cambria Math"/>
              </a:rPr>
              <a:t>2</a:t>
            </a:r>
            <a:endParaRPr sz="2175" baseline="28735">
              <a:latin typeface="Cambria Math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FE3629-52CF-4395-DB26-3DBB3372A963}"/>
              </a:ext>
            </a:extLst>
          </p:cNvPr>
          <p:cNvSpPr txBox="1"/>
          <p:nvPr/>
        </p:nvSpPr>
        <p:spPr>
          <a:xfrm>
            <a:off x="579734" y="2574542"/>
            <a:ext cx="10972064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ts val="2590"/>
              </a:lnSpc>
              <a:spcBef>
                <a:spcPts val="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𝑚</a:t>
            </a:r>
            <a:r>
              <a:rPr lang="en-US" sz="240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</a:t>
            </a:r>
            <a:r>
              <a:rPr lang="en-US" sz="2400" b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integers.</a:t>
            </a: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𝑚</a:t>
            </a:r>
            <a:r>
              <a:rPr lang="en-US" sz="2400" spc="15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square.</a:t>
            </a: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[Unroll predicate definitions]</a:t>
            </a: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[Manipulate towards goal]</a:t>
            </a: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So</a:t>
            </a:r>
            <a:r>
              <a:rPr lang="en-US" sz="240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by</a:t>
            </a:r>
            <a:r>
              <a:rPr lang="en-US" sz="240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square,</a:t>
            </a:r>
            <a:r>
              <a:rPr lang="en-US" sz="240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𝑛𝑚</a:t>
            </a:r>
            <a:r>
              <a:rPr lang="en-US"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spc="-10">
                <a:solidFill>
                  <a:srgbClr val="4B3182"/>
                </a:solidFill>
                <a:latin typeface="Segoe UI Semilight"/>
                <a:cs typeface="Segoe UI Semilight"/>
              </a:rPr>
              <a:t>square.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lang="en-US" sz="240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𝑚</a:t>
            </a:r>
            <a:r>
              <a:rPr lang="en-US"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were</a:t>
            </a:r>
            <a:r>
              <a:rPr lang="en-US" sz="240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arbitrary,</a:t>
            </a:r>
            <a:r>
              <a:rPr lang="en-US" sz="240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have</a:t>
            </a:r>
            <a:r>
              <a:rPr lang="en-US" sz="240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shown</a:t>
            </a:r>
            <a:r>
              <a:rPr lang="en-US" sz="240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40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the</a:t>
            </a:r>
            <a:r>
              <a:rPr lang="en-US" sz="240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product</a:t>
            </a:r>
            <a:r>
              <a:rPr lang="en-US" sz="240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two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spc="-10">
                <a:solidFill>
                  <a:srgbClr val="4B3182"/>
                </a:solidFill>
                <a:latin typeface="Segoe UI Semilight"/>
                <a:cs typeface="Segoe UI Semilight"/>
              </a:rPr>
              <a:t>square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40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spc="-10">
                <a:solidFill>
                  <a:srgbClr val="4B3182"/>
                </a:solidFill>
                <a:latin typeface="Segoe UI Semilight"/>
                <a:cs typeface="Segoe UI Semilight"/>
              </a:rPr>
              <a:t>square.</a:t>
            </a:r>
            <a:endParaRPr lang="en-US" sz="2400">
              <a:latin typeface="Segoe UI Semilight"/>
              <a:cs typeface="Segoe UI Semilight"/>
            </a:endParaRP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820115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A3218-8D6B-F348-E160-5C74795C9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EF8F78F-A9A9-C8E8-F905-B65ED3D5DA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Yet</a:t>
            </a:r>
            <a:r>
              <a:rPr sz="3600" spc="150"/>
              <a:t> </a:t>
            </a:r>
            <a:r>
              <a:rPr sz="3600" spc="60"/>
              <a:t>Another</a:t>
            </a:r>
            <a:r>
              <a:rPr sz="3600" spc="165"/>
              <a:t> </a:t>
            </a:r>
            <a:r>
              <a:rPr sz="3600" spc="55"/>
              <a:t>Direct</a:t>
            </a:r>
            <a:r>
              <a:rPr sz="3600" spc="175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BCF4070-4E17-F29E-DB6B-07B4436AE11E}"/>
              </a:ext>
            </a:extLst>
          </p:cNvPr>
          <p:cNvSpPr/>
          <p:nvPr/>
        </p:nvSpPr>
        <p:spPr>
          <a:xfrm>
            <a:off x="3794252" y="1867407"/>
            <a:ext cx="5624830" cy="502920"/>
          </a:xfrm>
          <a:custGeom>
            <a:avLst/>
            <a:gdLst/>
            <a:ahLst/>
            <a:cxnLst/>
            <a:rect l="l" t="t" r="r" b="b"/>
            <a:pathLst>
              <a:path w="5624830" h="502919">
                <a:moveTo>
                  <a:pt x="113411" y="11938"/>
                </a:moveTo>
                <a:lnTo>
                  <a:pt x="63792" y="35915"/>
                </a:lnTo>
                <a:lnTo>
                  <a:pt x="29337" y="92964"/>
                </a:lnTo>
                <a:lnTo>
                  <a:pt x="7327" y="166293"/>
                </a:lnTo>
                <a:lnTo>
                  <a:pt x="1828" y="207365"/>
                </a:lnTo>
                <a:lnTo>
                  <a:pt x="0" y="251333"/>
                </a:lnTo>
                <a:lnTo>
                  <a:pt x="1765" y="293700"/>
                </a:lnTo>
                <a:lnTo>
                  <a:pt x="7327" y="335991"/>
                </a:lnTo>
                <a:lnTo>
                  <a:pt x="16497" y="374180"/>
                </a:lnTo>
                <a:lnTo>
                  <a:pt x="45288" y="440982"/>
                </a:lnTo>
                <a:lnTo>
                  <a:pt x="84861" y="487603"/>
                </a:lnTo>
                <a:lnTo>
                  <a:pt x="108458" y="502793"/>
                </a:lnTo>
                <a:lnTo>
                  <a:pt x="113411" y="490855"/>
                </a:lnTo>
                <a:lnTo>
                  <a:pt x="94475" y="475589"/>
                </a:lnTo>
                <a:lnTo>
                  <a:pt x="77711" y="455676"/>
                </a:lnTo>
                <a:lnTo>
                  <a:pt x="50800" y="401828"/>
                </a:lnTo>
                <a:lnTo>
                  <a:pt x="34048" y="332765"/>
                </a:lnTo>
                <a:lnTo>
                  <a:pt x="29845" y="293700"/>
                </a:lnTo>
                <a:lnTo>
                  <a:pt x="28448" y="251587"/>
                </a:lnTo>
                <a:lnTo>
                  <a:pt x="29845" y="208775"/>
                </a:lnTo>
                <a:lnTo>
                  <a:pt x="34074" y="169291"/>
                </a:lnTo>
                <a:lnTo>
                  <a:pt x="51054" y="100330"/>
                </a:lnTo>
                <a:lnTo>
                  <a:pt x="77990" y="46990"/>
                </a:lnTo>
                <a:lnTo>
                  <a:pt x="94640" y="27178"/>
                </a:lnTo>
                <a:lnTo>
                  <a:pt x="113411" y="11938"/>
                </a:lnTo>
                <a:close/>
              </a:path>
              <a:path w="5624830" h="502919">
                <a:moveTo>
                  <a:pt x="250317" y="79629"/>
                </a:moveTo>
                <a:lnTo>
                  <a:pt x="246634" y="67437"/>
                </a:lnTo>
                <a:lnTo>
                  <a:pt x="224726" y="75971"/>
                </a:lnTo>
                <a:lnTo>
                  <a:pt x="205486" y="89344"/>
                </a:lnTo>
                <a:lnTo>
                  <a:pt x="175006" y="130683"/>
                </a:lnTo>
                <a:lnTo>
                  <a:pt x="156146" y="186423"/>
                </a:lnTo>
                <a:lnTo>
                  <a:pt x="149860" y="251714"/>
                </a:lnTo>
                <a:lnTo>
                  <a:pt x="151358" y="283984"/>
                </a:lnTo>
                <a:lnTo>
                  <a:pt x="163995" y="345681"/>
                </a:lnTo>
                <a:lnTo>
                  <a:pt x="188912" y="395465"/>
                </a:lnTo>
                <a:lnTo>
                  <a:pt x="224726" y="427088"/>
                </a:lnTo>
                <a:lnTo>
                  <a:pt x="246634" y="435610"/>
                </a:lnTo>
                <a:lnTo>
                  <a:pt x="250317" y="423418"/>
                </a:lnTo>
                <a:lnTo>
                  <a:pt x="233400" y="414667"/>
                </a:lnTo>
                <a:lnTo>
                  <a:pt x="218681" y="401916"/>
                </a:lnTo>
                <a:lnTo>
                  <a:pt x="195834" y="364490"/>
                </a:lnTo>
                <a:lnTo>
                  <a:pt x="181940" y="313537"/>
                </a:lnTo>
                <a:lnTo>
                  <a:pt x="177292" y="251714"/>
                </a:lnTo>
                <a:lnTo>
                  <a:pt x="178447" y="219379"/>
                </a:lnTo>
                <a:lnTo>
                  <a:pt x="187731" y="162941"/>
                </a:lnTo>
                <a:lnTo>
                  <a:pt x="206159" y="118033"/>
                </a:lnTo>
                <a:lnTo>
                  <a:pt x="233400" y="88417"/>
                </a:lnTo>
                <a:lnTo>
                  <a:pt x="250317" y="79629"/>
                </a:lnTo>
                <a:close/>
              </a:path>
              <a:path w="5624830" h="502919">
                <a:moveTo>
                  <a:pt x="1290955" y="122809"/>
                </a:moveTo>
                <a:lnTo>
                  <a:pt x="1286891" y="111379"/>
                </a:lnTo>
                <a:lnTo>
                  <a:pt x="1266431" y="118770"/>
                </a:lnTo>
                <a:lnTo>
                  <a:pt x="1248498" y="129476"/>
                </a:lnTo>
                <a:lnTo>
                  <a:pt x="1220216" y="160909"/>
                </a:lnTo>
                <a:lnTo>
                  <a:pt x="1202715" y="202806"/>
                </a:lnTo>
                <a:lnTo>
                  <a:pt x="1196924" y="251079"/>
                </a:lnTo>
                <a:lnTo>
                  <a:pt x="1196848" y="252603"/>
                </a:lnTo>
                <a:lnTo>
                  <a:pt x="1198295" y="278561"/>
                </a:lnTo>
                <a:lnTo>
                  <a:pt x="1209916" y="324472"/>
                </a:lnTo>
                <a:lnTo>
                  <a:pt x="1232966" y="361670"/>
                </a:lnTo>
                <a:lnTo>
                  <a:pt x="1266355" y="386334"/>
                </a:lnTo>
                <a:lnTo>
                  <a:pt x="1286891" y="393700"/>
                </a:lnTo>
                <a:lnTo>
                  <a:pt x="1290447" y="382270"/>
                </a:lnTo>
                <a:lnTo>
                  <a:pt x="1274394" y="375158"/>
                </a:lnTo>
                <a:lnTo>
                  <a:pt x="1260538" y="365239"/>
                </a:lnTo>
                <a:lnTo>
                  <a:pt x="1232052" y="318985"/>
                </a:lnTo>
                <a:lnTo>
                  <a:pt x="1223670" y="276021"/>
                </a:lnTo>
                <a:lnTo>
                  <a:pt x="1222629" y="251079"/>
                </a:lnTo>
                <a:lnTo>
                  <a:pt x="1223670" y="227012"/>
                </a:lnTo>
                <a:lnTo>
                  <a:pt x="1232052" y="185242"/>
                </a:lnTo>
                <a:lnTo>
                  <a:pt x="1260640" y="139738"/>
                </a:lnTo>
                <a:lnTo>
                  <a:pt x="1274660" y="129908"/>
                </a:lnTo>
                <a:lnTo>
                  <a:pt x="1290955" y="122809"/>
                </a:lnTo>
                <a:close/>
              </a:path>
              <a:path w="5624830" h="502919">
                <a:moveTo>
                  <a:pt x="1576197" y="252603"/>
                </a:moveTo>
                <a:lnTo>
                  <a:pt x="1574736" y="227012"/>
                </a:lnTo>
                <a:lnTo>
                  <a:pt x="1574723" y="226733"/>
                </a:lnTo>
                <a:lnTo>
                  <a:pt x="1570316" y="202806"/>
                </a:lnTo>
                <a:lnTo>
                  <a:pt x="1552829" y="160909"/>
                </a:lnTo>
                <a:lnTo>
                  <a:pt x="1524533" y="129476"/>
                </a:lnTo>
                <a:lnTo>
                  <a:pt x="1486154" y="111379"/>
                </a:lnTo>
                <a:lnTo>
                  <a:pt x="1482090" y="122809"/>
                </a:lnTo>
                <a:lnTo>
                  <a:pt x="1498447" y="129908"/>
                </a:lnTo>
                <a:lnTo>
                  <a:pt x="1512506" y="139738"/>
                </a:lnTo>
                <a:lnTo>
                  <a:pt x="1541030" y="185242"/>
                </a:lnTo>
                <a:lnTo>
                  <a:pt x="1549323" y="226733"/>
                </a:lnTo>
                <a:lnTo>
                  <a:pt x="1550416" y="251079"/>
                </a:lnTo>
                <a:lnTo>
                  <a:pt x="1549361" y="276021"/>
                </a:lnTo>
                <a:lnTo>
                  <a:pt x="1540979" y="318985"/>
                </a:lnTo>
                <a:lnTo>
                  <a:pt x="1512481" y="365239"/>
                </a:lnTo>
                <a:lnTo>
                  <a:pt x="1482471" y="382270"/>
                </a:lnTo>
                <a:lnTo>
                  <a:pt x="1486154" y="393700"/>
                </a:lnTo>
                <a:lnTo>
                  <a:pt x="1524647" y="375640"/>
                </a:lnTo>
                <a:lnTo>
                  <a:pt x="1552956" y="344424"/>
                </a:lnTo>
                <a:lnTo>
                  <a:pt x="1570380" y="302514"/>
                </a:lnTo>
                <a:lnTo>
                  <a:pt x="1574736" y="278561"/>
                </a:lnTo>
                <a:lnTo>
                  <a:pt x="1576197" y="252603"/>
                </a:lnTo>
                <a:close/>
              </a:path>
              <a:path w="5624830" h="502919">
                <a:moveTo>
                  <a:pt x="2947543" y="122809"/>
                </a:moveTo>
                <a:lnTo>
                  <a:pt x="2943479" y="111379"/>
                </a:lnTo>
                <a:lnTo>
                  <a:pt x="2923019" y="118770"/>
                </a:lnTo>
                <a:lnTo>
                  <a:pt x="2905087" y="129476"/>
                </a:lnTo>
                <a:lnTo>
                  <a:pt x="2876804" y="160909"/>
                </a:lnTo>
                <a:lnTo>
                  <a:pt x="2859303" y="202806"/>
                </a:lnTo>
                <a:lnTo>
                  <a:pt x="2853512" y="251079"/>
                </a:lnTo>
                <a:lnTo>
                  <a:pt x="2853436" y="252603"/>
                </a:lnTo>
                <a:lnTo>
                  <a:pt x="2854883" y="278561"/>
                </a:lnTo>
                <a:lnTo>
                  <a:pt x="2866504" y="324472"/>
                </a:lnTo>
                <a:lnTo>
                  <a:pt x="2889554" y="361670"/>
                </a:lnTo>
                <a:lnTo>
                  <a:pt x="2922943" y="386334"/>
                </a:lnTo>
                <a:lnTo>
                  <a:pt x="2943479" y="393700"/>
                </a:lnTo>
                <a:lnTo>
                  <a:pt x="2947035" y="382270"/>
                </a:lnTo>
                <a:lnTo>
                  <a:pt x="2930982" y="375158"/>
                </a:lnTo>
                <a:lnTo>
                  <a:pt x="2917126" y="365239"/>
                </a:lnTo>
                <a:lnTo>
                  <a:pt x="2888640" y="318985"/>
                </a:lnTo>
                <a:lnTo>
                  <a:pt x="2880258" y="276021"/>
                </a:lnTo>
                <a:lnTo>
                  <a:pt x="2879217" y="251079"/>
                </a:lnTo>
                <a:lnTo>
                  <a:pt x="2880258" y="227012"/>
                </a:lnTo>
                <a:lnTo>
                  <a:pt x="2888640" y="185242"/>
                </a:lnTo>
                <a:lnTo>
                  <a:pt x="2917228" y="139738"/>
                </a:lnTo>
                <a:lnTo>
                  <a:pt x="2931249" y="129908"/>
                </a:lnTo>
                <a:lnTo>
                  <a:pt x="2947543" y="122809"/>
                </a:lnTo>
                <a:close/>
              </a:path>
              <a:path w="5624830" h="502919">
                <a:moveTo>
                  <a:pt x="3313557" y="252603"/>
                </a:moveTo>
                <a:lnTo>
                  <a:pt x="3312096" y="227012"/>
                </a:lnTo>
                <a:lnTo>
                  <a:pt x="3312083" y="226733"/>
                </a:lnTo>
                <a:lnTo>
                  <a:pt x="3307677" y="202806"/>
                </a:lnTo>
                <a:lnTo>
                  <a:pt x="3290189" y="160909"/>
                </a:lnTo>
                <a:lnTo>
                  <a:pt x="3261893" y="129476"/>
                </a:lnTo>
                <a:lnTo>
                  <a:pt x="3223514" y="111379"/>
                </a:lnTo>
                <a:lnTo>
                  <a:pt x="3219450" y="122809"/>
                </a:lnTo>
                <a:lnTo>
                  <a:pt x="3235807" y="129908"/>
                </a:lnTo>
                <a:lnTo>
                  <a:pt x="3249866" y="139738"/>
                </a:lnTo>
                <a:lnTo>
                  <a:pt x="3278390" y="185242"/>
                </a:lnTo>
                <a:lnTo>
                  <a:pt x="3286683" y="226733"/>
                </a:lnTo>
                <a:lnTo>
                  <a:pt x="3287776" y="251079"/>
                </a:lnTo>
                <a:lnTo>
                  <a:pt x="3286722" y="276021"/>
                </a:lnTo>
                <a:lnTo>
                  <a:pt x="3278340" y="318985"/>
                </a:lnTo>
                <a:lnTo>
                  <a:pt x="3249841" y="365239"/>
                </a:lnTo>
                <a:lnTo>
                  <a:pt x="3219831" y="382270"/>
                </a:lnTo>
                <a:lnTo>
                  <a:pt x="3223514" y="393700"/>
                </a:lnTo>
                <a:lnTo>
                  <a:pt x="3262007" y="375640"/>
                </a:lnTo>
                <a:lnTo>
                  <a:pt x="3290316" y="344424"/>
                </a:lnTo>
                <a:lnTo>
                  <a:pt x="3307740" y="302514"/>
                </a:lnTo>
                <a:lnTo>
                  <a:pt x="3312096" y="278561"/>
                </a:lnTo>
                <a:lnTo>
                  <a:pt x="3313557" y="252603"/>
                </a:lnTo>
                <a:close/>
              </a:path>
              <a:path w="5624830" h="502919">
                <a:moveTo>
                  <a:pt x="3450450" y="251714"/>
                </a:moveTo>
                <a:lnTo>
                  <a:pt x="3448951" y="219379"/>
                </a:lnTo>
                <a:lnTo>
                  <a:pt x="3448888" y="217830"/>
                </a:lnTo>
                <a:lnTo>
                  <a:pt x="3444163" y="186423"/>
                </a:lnTo>
                <a:lnTo>
                  <a:pt x="3425317" y="130683"/>
                </a:lnTo>
                <a:lnTo>
                  <a:pt x="3394837" y="89344"/>
                </a:lnTo>
                <a:lnTo>
                  <a:pt x="3353689" y="67437"/>
                </a:lnTo>
                <a:lnTo>
                  <a:pt x="3350006" y="79629"/>
                </a:lnTo>
                <a:lnTo>
                  <a:pt x="3366909" y="88417"/>
                </a:lnTo>
                <a:lnTo>
                  <a:pt x="3381629" y="101219"/>
                </a:lnTo>
                <a:lnTo>
                  <a:pt x="3404489" y="138811"/>
                </a:lnTo>
                <a:lnTo>
                  <a:pt x="3418370" y="189788"/>
                </a:lnTo>
                <a:lnTo>
                  <a:pt x="3423031" y="251714"/>
                </a:lnTo>
                <a:lnTo>
                  <a:pt x="3421862" y="283984"/>
                </a:lnTo>
                <a:lnTo>
                  <a:pt x="3412579" y="340372"/>
                </a:lnTo>
                <a:lnTo>
                  <a:pt x="3394151" y="385191"/>
                </a:lnTo>
                <a:lnTo>
                  <a:pt x="3366909" y="414667"/>
                </a:lnTo>
                <a:lnTo>
                  <a:pt x="3350006" y="423418"/>
                </a:lnTo>
                <a:lnTo>
                  <a:pt x="3353689" y="435610"/>
                </a:lnTo>
                <a:lnTo>
                  <a:pt x="3394824" y="413702"/>
                </a:lnTo>
                <a:lnTo>
                  <a:pt x="3425317" y="372364"/>
                </a:lnTo>
                <a:lnTo>
                  <a:pt x="3444176" y="316649"/>
                </a:lnTo>
                <a:lnTo>
                  <a:pt x="3448888" y="285292"/>
                </a:lnTo>
                <a:lnTo>
                  <a:pt x="3450450" y="251714"/>
                </a:lnTo>
                <a:close/>
              </a:path>
              <a:path w="5624830" h="502919">
                <a:moveTo>
                  <a:pt x="4933315" y="122809"/>
                </a:moveTo>
                <a:lnTo>
                  <a:pt x="4929251" y="111379"/>
                </a:lnTo>
                <a:lnTo>
                  <a:pt x="4908791" y="118770"/>
                </a:lnTo>
                <a:lnTo>
                  <a:pt x="4890859" y="129476"/>
                </a:lnTo>
                <a:lnTo>
                  <a:pt x="4862576" y="160909"/>
                </a:lnTo>
                <a:lnTo>
                  <a:pt x="4845075" y="202806"/>
                </a:lnTo>
                <a:lnTo>
                  <a:pt x="4839284" y="251079"/>
                </a:lnTo>
                <a:lnTo>
                  <a:pt x="4839208" y="252603"/>
                </a:lnTo>
                <a:lnTo>
                  <a:pt x="4840656" y="278561"/>
                </a:lnTo>
                <a:lnTo>
                  <a:pt x="4852276" y="324472"/>
                </a:lnTo>
                <a:lnTo>
                  <a:pt x="4875327" y="361670"/>
                </a:lnTo>
                <a:lnTo>
                  <a:pt x="4908715" y="386334"/>
                </a:lnTo>
                <a:lnTo>
                  <a:pt x="4929251" y="393700"/>
                </a:lnTo>
                <a:lnTo>
                  <a:pt x="4932807" y="382270"/>
                </a:lnTo>
                <a:lnTo>
                  <a:pt x="4916754" y="375158"/>
                </a:lnTo>
                <a:lnTo>
                  <a:pt x="4902898" y="365239"/>
                </a:lnTo>
                <a:lnTo>
                  <a:pt x="4874412" y="318985"/>
                </a:lnTo>
                <a:lnTo>
                  <a:pt x="4866030" y="276021"/>
                </a:lnTo>
                <a:lnTo>
                  <a:pt x="4864989" y="251079"/>
                </a:lnTo>
                <a:lnTo>
                  <a:pt x="4866030" y="227012"/>
                </a:lnTo>
                <a:lnTo>
                  <a:pt x="4874412" y="185242"/>
                </a:lnTo>
                <a:lnTo>
                  <a:pt x="4903000" y="139738"/>
                </a:lnTo>
                <a:lnTo>
                  <a:pt x="4917021" y="129908"/>
                </a:lnTo>
                <a:lnTo>
                  <a:pt x="4933315" y="122809"/>
                </a:lnTo>
                <a:close/>
              </a:path>
              <a:path w="5624830" h="502919">
                <a:moveTo>
                  <a:pt x="5474589" y="252603"/>
                </a:moveTo>
                <a:lnTo>
                  <a:pt x="5473128" y="227012"/>
                </a:lnTo>
                <a:lnTo>
                  <a:pt x="5473116" y="226733"/>
                </a:lnTo>
                <a:lnTo>
                  <a:pt x="5468709" y="202806"/>
                </a:lnTo>
                <a:lnTo>
                  <a:pt x="5451221" y="160909"/>
                </a:lnTo>
                <a:lnTo>
                  <a:pt x="5422925" y="129476"/>
                </a:lnTo>
                <a:lnTo>
                  <a:pt x="5384546" y="111379"/>
                </a:lnTo>
                <a:lnTo>
                  <a:pt x="5380482" y="122809"/>
                </a:lnTo>
                <a:lnTo>
                  <a:pt x="5396839" y="129908"/>
                </a:lnTo>
                <a:lnTo>
                  <a:pt x="5410886" y="139738"/>
                </a:lnTo>
                <a:lnTo>
                  <a:pt x="5439422" y="185242"/>
                </a:lnTo>
                <a:lnTo>
                  <a:pt x="5447716" y="226733"/>
                </a:lnTo>
                <a:lnTo>
                  <a:pt x="5448808" y="251079"/>
                </a:lnTo>
                <a:lnTo>
                  <a:pt x="5447754" y="276021"/>
                </a:lnTo>
                <a:lnTo>
                  <a:pt x="5439372" y="318985"/>
                </a:lnTo>
                <a:lnTo>
                  <a:pt x="5410873" y="365239"/>
                </a:lnTo>
                <a:lnTo>
                  <a:pt x="5380863" y="382270"/>
                </a:lnTo>
                <a:lnTo>
                  <a:pt x="5384546" y="393700"/>
                </a:lnTo>
                <a:lnTo>
                  <a:pt x="5423039" y="375640"/>
                </a:lnTo>
                <a:lnTo>
                  <a:pt x="5451348" y="344424"/>
                </a:lnTo>
                <a:lnTo>
                  <a:pt x="5468772" y="302514"/>
                </a:lnTo>
                <a:lnTo>
                  <a:pt x="5473128" y="278561"/>
                </a:lnTo>
                <a:lnTo>
                  <a:pt x="5474589" y="252603"/>
                </a:lnTo>
                <a:close/>
              </a:path>
              <a:path w="5624830" h="502919">
                <a:moveTo>
                  <a:pt x="5624576" y="251333"/>
                </a:moveTo>
                <a:lnTo>
                  <a:pt x="5622798" y="208775"/>
                </a:lnTo>
                <a:lnTo>
                  <a:pt x="5617222" y="166293"/>
                </a:lnTo>
                <a:lnTo>
                  <a:pt x="5608015" y="128168"/>
                </a:lnTo>
                <a:lnTo>
                  <a:pt x="5579148" y="61798"/>
                </a:lnTo>
                <a:lnTo>
                  <a:pt x="5539524" y="15316"/>
                </a:lnTo>
                <a:lnTo>
                  <a:pt x="5515864" y="0"/>
                </a:lnTo>
                <a:lnTo>
                  <a:pt x="5511165" y="11938"/>
                </a:lnTo>
                <a:lnTo>
                  <a:pt x="5529897" y="27178"/>
                </a:lnTo>
                <a:lnTo>
                  <a:pt x="5546509" y="46990"/>
                </a:lnTo>
                <a:lnTo>
                  <a:pt x="5573395" y="100330"/>
                </a:lnTo>
                <a:lnTo>
                  <a:pt x="5590425" y="169291"/>
                </a:lnTo>
                <a:lnTo>
                  <a:pt x="5594693" y="208775"/>
                </a:lnTo>
                <a:lnTo>
                  <a:pt x="5596115" y="251333"/>
                </a:lnTo>
                <a:lnTo>
                  <a:pt x="5596128" y="251587"/>
                </a:lnTo>
                <a:lnTo>
                  <a:pt x="5594718" y="293700"/>
                </a:lnTo>
                <a:lnTo>
                  <a:pt x="5590489" y="332765"/>
                </a:lnTo>
                <a:lnTo>
                  <a:pt x="5573522" y="401828"/>
                </a:lnTo>
                <a:lnTo>
                  <a:pt x="5546674" y="455676"/>
                </a:lnTo>
                <a:lnTo>
                  <a:pt x="5511165" y="490855"/>
                </a:lnTo>
                <a:lnTo>
                  <a:pt x="5515864" y="502793"/>
                </a:lnTo>
                <a:lnTo>
                  <a:pt x="5560631" y="467004"/>
                </a:lnTo>
                <a:lnTo>
                  <a:pt x="5595112" y="409575"/>
                </a:lnTo>
                <a:lnTo>
                  <a:pt x="5617222" y="335978"/>
                </a:lnTo>
                <a:lnTo>
                  <a:pt x="5622734" y="295033"/>
                </a:lnTo>
                <a:lnTo>
                  <a:pt x="5624563" y="251587"/>
                </a:lnTo>
                <a:lnTo>
                  <a:pt x="5624576" y="25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ECBC4CD-232B-935D-6F78-C3BB75D43552}"/>
              </a:ext>
            </a:extLst>
          </p:cNvPr>
          <p:cNvSpPr txBox="1"/>
          <p:nvPr/>
        </p:nvSpPr>
        <p:spPr>
          <a:xfrm>
            <a:off x="661822" y="1383030"/>
            <a:ext cx="10385425" cy="1268296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50"/>
              </a:spcBef>
            </a:pPr>
            <a:r>
              <a:rPr sz="2400" b="0">
                <a:latin typeface="Segoe UI Semilight"/>
                <a:cs typeface="Segoe UI Semilight"/>
              </a:rPr>
              <a:t>Prove: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“The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product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two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square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is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square.”</a:t>
            </a:r>
            <a:endParaRPr sz="2400">
              <a:latin typeface="Segoe UI Semilight"/>
              <a:cs typeface="Segoe UI Semilight"/>
            </a:endParaRPr>
          </a:p>
          <a:p>
            <a:pPr marL="349885" algn="ctr">
              <a:lnSpc>
                <a:spcPct val="100000"/>
              </a:lnSpc>
              <a:spcBef>
                <a:spcPts val="550"/>
              </a:spcBef>
              <a:tabLst>
                <a:tab pos="1511300" algn="l"/>
                <a:tab pos="2547620" algn="l"/>
                <a:tab pos="2921000" algn="l"/>
                <a:tab pos="4204335" algn="l"/>
                <a:tab pos="4813935" algn="l"/>
                <a:tab pos="6190615" algn="l"/>
              </a:tabLst>
            </a:pPr>
            <a:r>
              <a:rPr sz="2400" spc="-20">
                <a:latin typeface="Cambria Math"/>
                <a:cs typeface="Cambria Math"/>
              </a:rPr>
              <a:t>∀𝑛∀𝑚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𝑛</a:t>
            </a:r>
            <a:r>
              <a:rPr sz="2400">
                <a:latin typeface="Cambria Math"/>
                <a:cs typeface="Cambria Math"/>
              </a:rPr>
              <a:t>	∧</a:t>
            </a:r>
            <a:r>
              <a:rPr sz="2400" spc="-5">
                <a:latin typeface="Cambria Math"/>
                <a:cs typeface="Cambria Math"/>
              </a:rPr>
              <a:t> 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𝑚</a:t>
            </a:r>
            <a:r>
              <a:rPr sz="2400">
                <a:latin typeface="Cambria Math"/>
                <a:cs typeface="Cambria Math"/>
              </a:rPr>
              <a:t>	→</a:t>
            </a:r>
            <a:r>
              <a:rPr sz="2400" spc="110">
                <a:latin typeface="Cambria Math"/>
                <a:cs typeface="Cambria Math"/>
              </a:rPr>
              <a:t> 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25">
                <a:latin typeface="Cambria Math"/>
                <a:cs typeface="Cambria Math"/>
              </a:rPr>
              <a:t>𝑛𝑚</a:t>
            </a:r>
            <a:endParaRPr sz="2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400">
              <a:latin typeface="Cambria Math"/>
              <a:cs typeface="Cambria Math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CEF7FE37-13E8-AA47-E319-213C358A1ACB}"/>
              </a:ext>
            </a:extLst>
          </p:cNvPr>
          <p:cNvGrpSpPr/>
          <p:nvPr/>
        </p:nvGrpSpPr>
        <p:grpSpPr>
          <a:xfrm>
            <a:off x="8619426" y="220662"/>
            <a:ext cx="3162935" cy="814705"/>
            <a:chOff x="8619426" y="220662"/>
            <a:chExt cx="3162935" cy="81470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47897A3-8B4F-7292-16C3-0023896E574E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3013963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013963" y="798576"/>
                  </a:lnTo>
                  <a:lnTo>
                    <a:pt x="3056042" y="791793"/>
                  </a:lnTo>
                  <a:lnTo>
                    <a:pt x="3092580" y="772903"/>
                  </a:lnTo>
                  <a:lnTo>
                    <a:pt x="3121387" y="744096"/>
                  </a:lnTo>
                  <a:lnTo>
                    <a:pt x="3140277" y="707558"/>
                  </a:lnTo>
                  <a:lnTo>
                    <a:pt x="3147059" y="665479"/>
                  </a:lnTo>
                  <a:lnTo>
                    <a:pt x="3147059" y="133096"/>
                  </a:lnTo>
                  <a:lnTo>
                    <a:pt x="3140277" y="91017"/>
                  </a:lnTo>
                  <a:lnTo>
                    <a:pt x="3121387" y="54479"/>
                  </a:lnTo>
                  <a:lnTo>
                    <a:pt x="3092580" y="25672"/>
                  </a:lnTo>
                  <a:lnTo>
                    <a:pt x="3056042" y="6782"/>
                  </a:lnTo>
                  <a:lnTo>
                    <a:pt x="301396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FA29F73-BF7A-ACEA-F7F0-D47D3B7873CC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013963" y="0"/>
                  </a:lnTo>
                  <a:lnTo>
                    <a:pt x="3056042" y="6782"/>
                  </a:lnTo>
                  <a:lnTo>
                    <a:pt x="3092580" y="25672"/>
                  </a:lnTo>
                  <a:lnTo>
                    <a:pt x="3121387" y="54479"/>
                  </a:lnTo>
                  <a:lnTo>
                    <a:pt x="3140277" y="91017"/>
                  </a:lnTo>
                  <a:lnTo>
                    <a:pt x="3147059" y="133096"/>
                  </a:lnTo>
                  <a:lnTo>
                    <a:pt x="3147059" y="665479"/>
                  </a:lnTo>
                  <a:lnTo>
                    <a:pt x="3140277" y="707558"/>
                  </a:lnTo>
                  <a:lnTo>
                    <a:pt x="3121387" y="744096"/>
                  </a:lnTo>
                  <a:lnTo>
                    <a:pt x="3092580" y="772903"/>
                  </a:lnTo>
                  <a:lnTo>
                    <a:pt x="3056042" y="791793"/>
                  </a:lnTo>
                  <a:lnTo>
                    <a:pt x="3013963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36945FF-071D-FAAB-E1AA-80471526186C}"/>
                </a:ext>
              </a:extLst>
            </p:cNvPr>
            <p:cNvSpPr/>
            <p:nvPr/>
          </p:nvSpPr>
          <p:spPr>
            <a:xfrm>
              <a:off x="9538589" y="681736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651"/>
                  </a:lnTo>
                  <a:lnTo>
                    <a:pt x="244379" y="15557"/>
                  </a:lnTo>
                  <a:lnTo>
                    <a:pt x="256095" y="23749"/>
                  </a:lnTo>
                  <a:lnTo>
                    <a:pt x="279906" y="61706"/>
                  </a:lnTo>
                  <a:lnTo>
                    <a:pt x="287781" y="116712"/>
                  </a:lnTo>
                  <a:lnTo>
                    <a:pt x="286902" y="137497"/>
                  </a:lnTo>
                  <a:lnTo>
                    <a:pt x="273811" y="188467"/>
                  </a:lnTo>
                  <a:lnTo>
                    <a:pt x="244522" y="220257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4" y="117983"/>
                  </a:lnTo>
                  <a:lnTo>
                    <a:pt x="308043" y="96567"/>
                  </a:lnTo>
                  <a:lnTo>
                    <a:pt x="308030" y="96337"/>
                  </a:lnTo>
                  <a:lnTo>
                    <a:pt x="298315" y="58046"/>
                  </a:lnTo>
                  <a:lnTo>
                    <a:pt x="266176" y="15128"/>
                  </a:lnTo>
                  <a:lnTo>
                    <a:pt x="251184" y="616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78"/>
                  </a:lnTo>
                  <a:lnTo>
                    <a:pt x="4857" y="76358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3" y="13749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257"/>
                  </a:lnTo>
                  <a:lnTo>
                    <a:pt x="53054" y="211994"/>
                  </a:lnTo>
                  <a:lnTo>
                    <a:pt x="29338" y="173398"/>
                  </a:lnTo>
                  <a:lnTo>
                    <a:pt x="21516" y="117983"/>
                  </a:lnTo>
                  <a:lnTo>
                    <a:pt x="21462" y="116712"/>
                  </a:lnTo>
                  <a:lnTo>
                    <a:pt x="24971" y="78231"/>
                  </a:lnTo>
                  <a:lnTo>
                    <a:pt x="43338" y="34226"/>
                  </a:lnTo>
                  <a:lnTo>
                    <a:pt x="78485" y="9651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AD8328DA-8D04-4B3E-763B-1C0A07181745}"/>
              </a:ext>
            </a:extLst>
          </p:cNvPr>
          <p:cNvSpPr txBox="1"/>
          <p:nvPr/>
        </p:nvSpPr>
        <p:spPr>
          <a:xfrm>
            <a:off x="8745728" y="267379"/>
            <a:ext cx="1189990" cy="6686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>
                <a:latin typeface="Cambria Math"/>
                <a:cs typeface="Cambria Math"/>
              </a:rPr>
              <a:t>Square</a:t>
            </a:r>
            <a:r>
              <a:rPr sz="2000" spc="35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B30E829-BC88-67D6-659A-4E6FA3F5638D}"/>
              </a:ext>
            </a:extLst>
          </p:cNvPr>
          <p:cNvSpPr/>
          <p:nvPr/>
        </p:nvSpPr>
        <p:spPr>
          <a:xfrm>
            <a:off x="10622158" y="645541"/>
            <a:ext cx="929640" cy="307975"/>
          </a:xfrm>
          <a:custGeom>
            <a:avLst/>
            <a:gdLst/>
            <a:ahLst/>
            <a:cxnLst/>
            <a:rect l="l" t="t" r="r" b="b"/>
            <a:pathLst>
              <a:path w="929640" h="307975">
                <a:moveTo>
                  <a:pt x="848354" y="0"/>
                </a:moveTo>
                <a:lnTo>
                  <a:pt x="845179" y="10287"/>
                </a:lnTo>
                <a:lnTo>
                  <a:pt x="859303" y="17575"/>
                </a:lnTo>
                <a:lnTo>
                  <a:pt x="871595" y="28209"/>
                </a:lnTo>
                <a:lnTo>
                  <a:pt x="897532" y="79736"/>
                </a:lnTo>
                <a:lnTo>
                  <a:pt x="905291" y="126892"/>
                </a:lnTo>
                <a:lnTo>
                  <a:pt x="906266" y="153924"/>
                </a:lnTo>
                <a:lnTo>
                  <a:pt x="905291" y="180879"/>
                </a:lnTo>
                <a:lnTo>
                  <a:pt x="897532" y="227933"/>
                </a:lnTo>
                <a:lnTo>
                  <a:pt x="882076" y="265338"/>
                </a:lnTo>
                <a:lnTo>
                  <a:pt x="845179" y="297307"/>
                </a:lnTo>
                <a:lnTo>
                  <a:pt x="848354" y="307467"/>
                </a:lnTo>
                <a:lnTo>
                  <a:pt x="882628" y="289194"/>
                </a:lnTo>
                <a:lnTo>
                  <a:pt x="908044" y="254635"/>
                </a:lnTo>
                <a:lnTo>
                  <a:pt x="923823" y="208121"/>
                </a:lnTo>
                <a:lnTo>
                  <a:pt x="929120" y="153924"/>
                </a:lnTo>
                <a:lnTo>
                  <a:pt x="927856" y="126892"/>
                </a:lnTo>
                <a:lnTo>
                  <a:pt x="917231" y="75144"/>
                </a:lnTo>
                <a:lnTo>
                  <a:pt x="896449" y="33539"/>
                </a:lnTo>
                <a:lnTo>
                  <a:pt x="866592" y="7147"/>
                </a:lnTo>
                <a:lnTo>
                  <a:pt x="848354" y="0"/>
                </a:lnTo>
                <a:close/>
              </a:path>
              <a:path w="929640" h="307975">
                <a:moveTo>
                  <a:pt x="80766" y="0"/>
                </a:moveTo>
                <a:lnTo>
                  <a:pt x="46380" y="18319"/>
                </a:lnTo>
                <a:lnTo>
                  <a:pt x="20949" y="52832"/>
                </a:lnTo>
                <a:lnTo>
                  <a:pt x="5232" y="99409"/>
                </a:lnTo>
                <a:lnTo>
                  <a:pt x="0" y="153924"/>
                </a:lnTo>
                <a:lnTo>
                  <a:pt x="1254" y="180879"/>
                </a:lnTo>
                <a:lnTo>
                  <a:pt x="1303" y="181947"/>
                </a:lnTo>
                <a:lnTo>
                  <a:pt x="11781" y="232342"/>
                </a:lnTo>
                <a:lnTo>
                  <a:pt x="32545" y="273944"/>
                </a:lnTo>
                <a:lnTo>
                  <a:pt x="62454" y="300372"/>
                </a:lnTo>
                <a:lnTo>
                  <a:pt x="80766" y="307467"/>
                </a:lnTo>
                <a:lnTo>
                  <a:pt x="83814" y="297307"/>
                </a:lnTo>
                <a:lnTo>
                  <a:pt x="69689" y="290000"/>
                </a:lnTo>
                <a:lnTo>
                  <a:pt x="57398" y="279336"/>
                </a:lnTo>
                <a:lnTo>
                  <a:pt x="31480" y="227933"/>
                </a:lnTo>
                <a:lnTo>
                  <a:pt x="23932" y="181947"/>
                </a:lnTo>
                <a:lnTo>
                  <a:pt x="22854" y="153924"/>
                </a:lnTo>
                <a:lnTo>
                  <a:pt x="23808" y="126892"/>
                </a:lnTo>
                <a:lnTo>
                  <a:pt x="31480" y="79736"/>
                </a:lnTo>
                <a:lnTo>
                  <a:pt x="46916" y="42201"/>
                </a:lnTo>
                <a:lnTo>
                  <a:pt x="83814" y="10287"/>
                </a:lnTo>
                <a:lnTo>
                  <a:pt x="80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A21A752-134E-AC93-CD3B-BA40004A93E6}"/>
              </a:ext>
            </a:extLst>
          </p:cNvPr>
          <p:cNvSpPr txBox="1"/>
          <p:nvPr/>
        </p:nvSpPr>
        <p:spPr>
          <a:xfrm>
            <a:off x="9901428" y="604469"/>
            <a:ext cx="1586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13435" algn="l"/>
              </a:tabLst>
            </a:pPr>
            <a:r>
              <a:rPr sz="2000">
                <a:latin typeface="Cambria Math"/>
                <a:cs typeface="Cambria Math"/>
              </a:rPr>
              <a:t>≔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35">
                <a:latin typeface="Cambria Math"/>
                <a:cs typeface="Cambria Math"/>
              </a:rPr>
              <a:t>∃𝑘</a:t>
            </a:r>
            <a:r>
              <a:rPr sz="2000">
                <a:latin typeface="Cambria Math"/>
                <a:cs typeface="Cambria Math"/>
              </a:rPr>
              <a:t>	𝑥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14">
                <a:latin typeface="Cambria Math"/>
                <a:cs typeface="Cambria Math"/>
              </a:rPr>
              <a:t> </a:t>
            </a:r>
            <a:r>
              <a:rPr sz="2000" spc="40">
                <a:latin typeface="Cambria Math"/>
                <a:cs typeface="Cambria Math"/>
              </a:rPr>
              <a:t>𝑘</a:t>
            </a:r>
            <a:r>
              <a:rPr sz="2175" spc="60" baseline="28735">
                <a:latin typeface="Cambria Math"/>
                <a:cs typeface="Cambria Math"/>
              </a:rPr>
              <a:t>2</a:t>
            </a:r>
            <a:endParaRPr sz="2175" baseline="28735">
              <a:latin typeface="Cambria Math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F4C9A5-D794-DEF6-B39A-EF84A713E628}"/>
              </a:ext>
            </a:extLst>
          </p:cNvPr>
          <p:cNvSpPr txBox="1"/>
          <p:nvPr/>
        </p:nvSpPr>
        <p:spPr>
          <a:xfrm>
            <a:off x="609968" y="2370327"/>
            <a:ext cx="10972064" cy="4529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ts val="2590"/>
              </a:lnSpc>
              <a:spcBef>
                <a:spcPts val="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lang="en-US"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𝑚</a:t>
            </a:r>
            <a:r>
              <a:rPr lang="en-US" sz="240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lang="en-US"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</a:t>
            </a:r>
            <a:r>
              <a:rPr lang="en-US" sz="2400" b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integers.</a:t>
            </a: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 spc="-3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𝑚</a:t>
            </a:r>
            <a:r>
              <a:rPr lang="en-US" sz="2400" spc="15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lang="en-US"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b="0">
                <a:solidFill>
                  <a:srgbClr val="4B3182"/>
                </a:solidFill>
                <a:latin typeface="Segoe UI Semilight"/>
                <a:cs typeface="Segoe UI Semilight"/>
              </a:rPr>
              <a:t>square.</a:t>
            </a: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lang="en-US" sz="240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spc="-25">
                <a:solidFill>
                  <a:srgbClr val="4B3182"/>
                </a:solidFill>
                <a:latin typeface="Segoe UI Semilight"/>
                <a:cs typeface="Segoe UI Semilight"/>
              </a:rPr>
              <a:t>by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lang="en-US" sz="240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square,</a:t>
            </a:r>
            <a:r>
              <a:rPr lang="en-US" sz="240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10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spc="65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lang="en-US" sz="2625" spc="97" baseline="28571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625" spc="509" baseline="28571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some</a:t>
            </a:r>
            <a:r>
              <a:rPr lang="en-US" sz="240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lang="en-US" sz="240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𝑚</a:t>
            </a:r>
            <a:r>
              <a:rPr lang="en-US" sz="2400" spc="1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9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spc="65">
                <a:solidFill>
                  <a:srgbClr val="4B3182"/>
                </a:solidFill>
                <a:latin typeface="Cambria Math"/>
                <a:cs typeface="Cambria Math"/>
              </a:rPr>
              <a:t>𝑗</a:t>
            </a:r>
            <a:r>
              <a:rPr lang="en-US" sz="2625" spc="97" baseline="28571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625" spc="509" baseline="28571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some</a:t>
            </a:r>
            <a:r>
              <a:rPr lang="en-US" sz="240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lang="en-US" sz="240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spc="-25">
                <a:solidFill>
                  <a:srgbClr val="4B3182"/>
                </a:solidFill>
                <a:latin typeface="Cambria Math"/>
                <a:cs typeface="Cambria Math"/>
              </a:rPr>
              <a:t>𝑗</a:t>
            </a:r>
            <a:r>
              <a:rPr lang="en-US" sz="2400" spc="-25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[Manipulate towards goal]</a:t>
            </a: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So</a:t>
            </a:r>
            <a:r>
              <a:rPr lang="en-US" sz="240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by</a:t>
            </a:r>
            <a:r>
              <a:rPr lang="en-US" sz="240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square,</a:t>
            </a:r>
            <a:r>
              <a:rPr lang="en-US" sz="240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𝑛𝑚</a:t>
            </a:r>
            <a:r>
              <a:rPr lang="en-US"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spc="-10">
                <a:solidFill>
                  <a:srgbClr val="4B3182"/>
                </a:solidFill>
                <a:latin typeface="Segoe UI Semilight"/>
                <a:cs typeface="Segoe UI Semilight"/>
              </a:rPr>
              <a:t>square.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lang="en-US" sz="240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𝑚</a:t>
            </a:r>
            <a:r>
              <a:rPr lang="en-US"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were</a:t>
            </a:r>
            <a:r>
              <a:rPr lang="en-US" sz="240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arbitrary,</a:t>
            </a:r>
            <a:r>
              <a:rPr lang="en-US" sz="240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have</a:t>
            </a:r>
            <a:r>
              <a:rPr lang="en-US" sz="240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shown</a:t>
            </a:r>
            <a:r>
              <a:rPr lang="en-US" sz="240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40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the</a:t>
            </a:r>
            <a:r>
              <a:rPr lang="en-US" sz="240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product</a:t>
            </a:r>
            <a:r>
              <a:rPr lang="en-US" sz="240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two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spc="-10">
                <a:solidFill>
                  <a:srgbClr val="4B3182"/>
                </a:solidFill>
                <a:latin typeface="Segoe UI Semilight"/>
                <a:cs typeface="Segoe UI Semilight"/>
              </a:rPr>
              <a:t>square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40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spc="-10">
                <a:solidFill>
                  <a:srgbClr val="4B3182"/>
                </a:solidFill>
                <a:latin typeface="Segoe UI Semilight"/>
                <a:cs typeface="Segoe UI Semilight"/>
              </a:rPr>
              <a:t>square.</a:t>
            </a:r>
            <a:endParaRPr lang="en-US" sz="2400">
              <a:latin typeface="Segoe UI Semilight"/>
              <a:cs typeface="Segoe UI Semilight"/>
            </a:endParaRPr>
          </a:p>
          <a:p>
            <a:pPr marL="50800" marR="43180">
              <a:lnSpc>
                <a:spcPts val="2590"/>
              </a:lnSpc>
              <a:spcBef>
                <a:spcPts val="5"/>
              </a:spcBef>
            </a:pPr>
            <a:endParaRPr lang="en-US" sz="24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636288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C6FFD-612F-E6A4-7DEF-9CE16338D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3964B8-6CD5-A691-784E-B45FDB6E6E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Yet</a:t>
            </a:r>
            <a:r>
              <a:rPr sz="3600" spc="150"/>
              <a:t> </a:t>
            </a:r>
            <a:r>
              <a:rPr sz="3600" spc="60"/>
              <a:t>Another</a:t>
            </a:r>
            <a:r>
              <a:rPr sz="3600" spc="165"/>
              <a:t> </a:t>
            </a:r>
            <a:r>
              <a:rPr sz="3600" spc="55"/>
              <a:t>Direct</a:t>
            </a:r>
            <a:r>
              <a:rPr sz="3600" spc="175"/>
              <a:t> </a:t>
            </a:r>
            <a:r>
              <a:rPr sz="3600" spc="-10"/>
              <a:t>Proof</a:t>
            </a:r>
            <a:endParaRPr sz="36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C2125D6-F643-1E06-CCB7-A64CD6240DA7}"/>
              </a:ext>
            </a:extLst>
          </p:cNvPr>
          <p:cNvSpPr/>
          <p:nvPr/>
        </p:nvSpPr>
        <p:spPr>
          <a:xfrm>
            <a:off x="3794252" y="1867407"/>
            <a:ext cx="5624830" cy="502920"/>
          </a:xfrm>
          <a:custGeom>
            <a:avLst/>
            <a:gdLst/>
            <a:ahLst/>
            <a:cxnLst/>
            <a:rect l="l" t="t" r="r" b="b"/>
            <a:pathLst>
              <a:path w="5624830" h="502919">
                <a:moveTo>
                  <a:pt x="113411" y="11938"/>
                </a:moveTo>
                <a:lnTo>
                  <a:pt x="63792" y="35915"/>
                </a:lnTo>
                <a:lnTo>
                  <a:pt x="29337" y="92964"/>
                </a:lnTo>
                <a:lnTo>
                  <a:pt x="7327" y="166293"/>
                </a:lnTo>
                <a:lnTo>
                  <a:pt x="1828" y="207365"/>
                </a:lnTo>
                <a:lnTo>
                  <a:pt x="0" y="251333"/>
                </a:lnTo>
                <a:lnTo>
                  <a:pt x="1765" y="293700"/>
                </a:lnTo>
                <a:lnTo>
                  <a:pt x="7327" y="335991"/>
                </a:lnTo>
                <a:lnTo>
                  <a:pt x="16497" y="374180"/>
                </a:lnTo>
                <a:lnTo>
                  <a:pt x="45288" y="440982"/>
                </a:lnTo>
                <a:lnTo>
                  <a:pt x="84861" y="487603"/>
                </a:lnTo>
                <a:lnTo>
                  <a:pt x="108458" y="502793"/>
                </a:lnTo>
                <a:lnTo>
                  <a:pt x="113411" y="490855"/>
                </a:lnTo>
                <a:lnTo>
                  <a:pt x="94475" y="475589"/>
                </a:lnTo>
                <a:lnTo>
                  <a:pt x="77711" y="455676"/>
                </a:lnTo>
                <a:lnTo>
                  <a:pt x="50800" y="401828"/>
                </a:lnTo>
                <a:lnTo>
                  <a:pt x="34048" y="332765"/>
                </a:lnTo>
                <a:lnTo>
                  <a:pt x="29845" y="293700"/>
                </a:lnTo>
                <a:lnTo>
                  <a:pt x="28448" y="251587"/>
                </a:lnTo>
                <a:lnTo>
                  <a:pt x="29845" y="208775"/>
                </a:lnTo>
                <a:lnTo>
                  <a:pt x="34074" y="169291"/>
                </a:lnTo>
                <a:lnTo>
                  <a:pt x="51054" y="100330"/>
                </a:lnTo>
                <a:lnTo>
                  <a:pt x="77990" y="46990"/>
                </a:lnTo>
                <a:lnTo>
                  <a:pt x="94640" y="27178"/>
                </a:lnTo>
                <a:lnTo>
                  <a:pt x="113411" y="11938"/>
                </a:lnTo>
                <a:close/>
              </a:path>
              <a:path w="5624830" h="502919">
                <a:moveTo>
                  <a:pt x="250317" y="79629"/>
                </a:moveTo>
                <a:lnTo>
                  <a:pt x="246634" y="67437"/>
                </a:lnTo>
                <a:lnTo>
                  <a:pt x="224726" y="75971"/>
                </a:lnTo>
                <a:lnTo>
                  <a:pt x="205486" y="89344"/>
                </a:lnTo>
                <a:lnTo>
                  <a:pt x="175006" y="130683"/>
                </a:lnTo>
                <a:lnTo>
                  <a:pt x="156146" y="186423"/>
                </a:lnTo>
                <a:lnTo>
                  <a:pt x="149860" y="251714"/>
                </a:lnTo>
                <a:lnTo>
                  <a:pt x="151358" y="283984"/>
                </a:lnTo>
                <a:lnTo>
                  <a:pt x="163995" y="345681"/>
                </a:lnTo>
                <a:lnTo>
                  <a:pt x="188912" y="395465"/>
                </a:lnTo>
                <a:lnTo>
                  <a:pt x="224726" y="427088"/>
                </a:lnTo>
                <a:lnTo>
                  <a:pt x="246634" y="435610"/>
                </a:lnTo>
                <a:lnTo>
                  <a:pt x="250317" y="423418"/>
                </a:lnTo>
                <a:lnTo>
                  <a:pt x="233400" y="414667"/>
                </a:lnTo>
                <a:lnTo>
                  <a:pt x="218681" y="401916"/>
                </a:lnTo>
                <a:lnTo>
                  <a:pt x="195834" y="364490"/>
                </a:lnTo>
                <a:lnTo>
                  <a:pt x="181940" y="313537"/>
                </a:lnTo>
                <a:lnTo>
                  <a:pt x="177292" y="251714"/>
                </a:lnTo>
                <a:lnTo>
                  <a:pt x="178447" y="219379"/>
                </a:lnTo>
                <a:lnTo>
                  <a:pt x="187731" y="162941"/>
                </a:lnTo>
                <a:lnTo>
                  <a:pt x="206159" y="118033"/>
                </a:lnTo>
                <a:lnTo>
                  <a:pt x="233400" y="88417"/>
                </a:lnTo>
                <a:lnTo>
                  <a:pt x="250317" y="79629"/>
                </a:lnTo>
                <a:close/>
              </a:path>
              <a:path w="5624830" h="502919">
                <a:moveTo>
                  <a:pt x="1290955" y="122809"/>
                </a:moveTo>
                <a:lnTo>
                  <a:pt x="1286891" y="111379"/>
                </a:lnTo>
                <a:lnTo>
                  <a:pt x="1266431" y="118770"/>
                </a:lnTo>
                <a:lnTo>
                  <a:pt x="1248498" y="129476"/>
                </a:lnTo>
                <a:lnTo>
                  <a:pt x="1220216" y="160909"/>
                </a:lnTo>
                <a:lnTo>
                  <a:pt x="1202715" y="202806"/>
                </a:lnTo>
                <a:lnTo>
                  <a:pt x="1196924" y="251079"/>
                </a:lnTo>
                <a:lnTo>
                  <a:pt x="1196848" y="252603"/>
                </a:lnTo>
                <a:lnTo>
                  <a:pt x="1198295" y="278561"/>
                </a:lnTo>
                <a:lnTo>
                  <a:pt x="1209916" y="324472"/>
                </a:lnTo>
                <a:lnTo>
                  <a:pt x="1232966" y="361670"/>
                </a:lnTo>
                <a:lnTo>
                  <a:pt x="1266355" y="386334"/>
                </a:lnTo>
                <a:lnTo>
                  <a:pt x="1286891" y="393700"/>
                </a:lnTo>
                <a:lnTo>
                  <a:pt x="1290447" y="382270"/>
                </a:lnTo>
                <a:lnTo>
                  <a:pt x="1274394" y="375158"/>
                </a:lnTo>
                <a:lnTo>
                  <a:pt x="1260538" y="365239"/>
                </a:lnTo>
                <a:lnTo>
                  <a:pt x="1232052" y="318985"/>
                </a:lnTo>
                <a:lnTo>
                  <a:pt x="1223670" y="276021"/>
                </a:lnTo>
                <a:lnTo>
                  <a:pt x="1222629" y="251079"/>
                </a:lnTo>
                <a:lnTo>
                  <a:pt x="1223670" y="227012"/>
                </a:lnTo>
                <a:lnTo>
                  <a:pt x="1232052" y="185242"/>
                </a:lnTo>
                <a:lnTo>
                  <a:pt x="1260640" y="139738"/>
                </a:lnTo>
                <a:lnTo>
                  <a:pt x="1274660" y="129908"/>
                </a:lnTo>
                <a:lnTo>
                  <a:pt x="1290955" y="122809"/>
                </a:lnTo>
                <a:close/>
              </a:path>
              <a:path w="5624830" h="502919">
                <a:moveTo>
                  <a:pt x="1576197" y="252603"/>
                </a:moveTo>
                <a:lnTo>
                  <a:pt x="1574736" y="227012"/>
                </a:lnTo>
                <a:lnTo>
                  <a:pt x="1574723" y="226733"/>
                </a:lnTo>
                <a:lnTo>
                  <a:pt x="1570316" y="202806"/>
                </a:lnTo>
                <a:lnTo>
                  <a:pt x="1552829" y="160909"/>
                </a:lnTo>
                <a:lnTo>
                  <a:pt x="1524533" y="129476"/>
                </a:lnTo>
                <a:lnTo>
                  <a:pt x="1486154" y="111379"/>
                </a:lnTo>
                <a:lnTo>
                  <a:pt x="1482090" y="122809"/>
                </a:lnTo>
                <a:lnTo>
                  <a:pt x="1498447" y="129908"/>
                </a:lnTo>
                <a:lnTo>
                  <a:pt x="1512506" y="139738"/>
                </a:lnTo>
                <a:lnTo>
                  <a:pt x="1541030" y="185242"/>
                </a:lnTo>
                <a:lnTo>
                  <a:pt x="1549323" y="226733"/>
                </a:lnTo>
                <a:lnTo>
                  <a:pt x="1550416" y="251079"/>
                </a:lnTo>
                <a:lnTo>
                  <a:pt x="1549361" y="276021"/>
                </a:lnTo>
                <a:lnTo>
                  <a:pt x="1540979" y="318985"/>
                </a:lnTo>
                <a:lnTo>
                  <a:pt x="1512481" y="365239"/>
                </a:lnTo>
                <a:lnTo>
                  <a:pt x="1482471" y="382270"/>
                </a:lnTo>
                <a:lnTo>
                  <a:pt x="1486154" y="393700"/>
                </a:lnTo>
                <a:lnTo>
                  <a:pt x="1524647" y="375640"/>
                </a:lnTo>
                <a:lnTo>
                  <a:pt x="1552956" y="344424"/>
                </a:lnTo>
                <a:lnTo>
                  <a:pt x="1570380" y="302514"/>
                </a:lnTo>
                <a:lnTo>
                  <a:pt x="1574736" y="278561"/>
                </a:lnTo>
                <a:lnTo>
                  <a:pt x="1576197" y="252603"/>
                </a:lnTo>
                <a:close/>
              </a:path>
              <a:path w="5624830" h="502919">
                <a:moveTo>
                  <a:pt x="2947543" y="122809"/>
                </a:moveTo>
                <a:lnTo>
                  <a:pt x="2943479" y="111379"/>
                </a:lnTo>
                <a:lnTo>
                  <a:pt x="2923019" y="118770"/>
                </a:lnTo>
                <a:lnTo>
                  <a:pt x="2905087" y="129476"/>
                </a:lnTo>
                <a:lnTo>
                  <a:pt x="2876804" y="160909"/>
                </a:lnTo>
                <a:lnTo>
                  <a:pt x="2859303" y="202806"/>
                </a:lnTo>
                <a:lnTo>
                  <a:pt x="2853512" y="251079"/>
                </a:lnTo>
                <a:lnTo>
                  <a:pt x="2853436" y="252603"/>
                </a:lnTo>
                <a:lnTo>
                  <a:pt x="2854883" y="278561"/>
                </a:lnTo>
                <a:lnTo>
                  <a:pt x="2866504" y="324472"/>
                </a:lnTo>
                <a:lnTo>
                  <a:pt x="2889554" y="361670"/>
                </a:lnTo>
                <a:lnTo>
                  <a:pt x="2922943" y="386334"/>
                </a:lnTo>
                <a:lnTo>
                  <a:pt x="2943479" y="393700"/>
                </a:lnTo>
                <a:lnTo>
                  <a:pt x="2947035" y="382270"/>
                </a:lnTo>
                <a:lnTo>
                  <a:pt x="2930982" y="375158"/>
                </a:lnTo>
                <a:lnTo>
                  <a:pt x="2917126" y="365239"/>
                </a:lnTo>
                <a:lnTo>
                  <a:pt x="2888640" y="318985"/>
                </a:lnTo>
                <a:lnTo>
                  <a:pt x="2880258" y="276021"/>
                </a:lnTo>
                <a:lnTo>
                  <a:pt x="2879217" y="251079"/>
                </a:lnTo>
                <a:lnTo>
                  <a:pt x="2880258" y="227012"/>
                </a:lnTo>
                <a:lnTo>
                  <a:pt x="2888640" y="185242"/>
                </a:lnTo>
                <a:lnTo>
                  <a:pt x="2917228" y="139738"/>
                </a:lnTo>
                <a:lnTo>
                  <a:pt x="2931249" y="129908"/>
                </a:lnTo>
                <a:lnTo>
                  <a:pt x="2947543" y="122809"/>
                </a:lnTo>
                <a:close/>
              </a:path>
              <a:path w="5624830" h="502919">
                <a:moveTo>
                  <a:pt x="3313557" y="252603"/>
                </a:moveTo>
                <a:lnTo>
                  <a:pt x="3312096" y="227012"/>
                </a:lnTo>
                <a:lnTo>
                  <a:pt x="3312083" y="226733"/>
                </a:lnTo>
                <a:lnTo>
                  <a:pt x="3307677" y="202806"/>
                </a:lnTo>
                <a:lnTo>
                  <a:pt x="3290189" y="160909"/>
                </a:lnTo>
                <a:lnTo>
                  <a:pt x="3261893" y="129476"/>
                </a:lnTo>
                <a:lnTo>
                  <a:pt x="3223514" y="111379"/>
                </a:lnTo>
                <a:lnTo>
                  <a:pt x="3219450" y="122809"/>
                </a:lnTo>
                <a:lnTo>
                  <a:pt x="3235807" y="129908"/>
                </a:lnTo>
                <a:lnTo>
                  <a:pt x="3249866" y="139738"/>
                </a:lnTo>
                <a:lnTo>
                  <a:pt x="3278390" y="185242"/>
                </a:lnTo>
                <a:lnTo>
                  <a:pt x="3286683" y="226733"/>
                </a:lnTo>
                <a:lnTo>
                  <a:pt x="3287776" y="251079"/>
                </a:lnTo>
                <a:lnTo>
                  <a:pt x="3286722" y="276021"/>
                </a:lnTo>
                <a:lnTo>
                  <a:pt x="3278340" y="318985"/>
                </a:lnTo>
                <a:lnTo>
                  <a:pt x="3249841" y="365239"/>
                </a:lnTo>
                <a:lnTo>
                  <a:pt x="3219831" y="382270"/>
                </a:lnTo>
                <a:lnTo>
                  <a:pt x="3223514" y="393700"/>
                </a:lnTo>
                <a:lnTo>
                  <a:pt x="3262007" y="375640"/>
                </a:lnTo>
                <a:lnTo>
                  <a:pt x="3290316" y="344424"/>
                </a:lnTo>
                <a:lnTo>
                  <a:pt x="3307740" y="302514"/>
                </a:lnTo>
                <a:lnTo>
                  <a:pt x="3312096" y="278561"/>
                </a:lnTo>
                <a:lnTo>
                  <a:pt x="3313557" y="252603"/>
                </a:lnTo>
                <a:close/>
              </a:path>
              <a:path w="5624830" h="502919">
                <a:moveTo>
                  <a:pt x="3450450" y="251714"/>
                </a:moveTo>
                <a:lnTo>
                  <a:pt x="3448951" y="219379"/>
                </a:lnTo>
                <a:lnTo>
                  <a:pt x="3448888" y="217830"/>
                </a:lnTo>
                <a:lnTo>
                  <a:pt x="3444163" y="186423"/>
                </a:lnTo>
                <a:lnTo>
                  <a:pt x="3425317" y="130683"/>
                </a:lnTo>
                <a:lnTo>
                  <a:pt x="3394837" y="89344"/>
                </a:lnTo>
                <a:lnTo>
                  <a:pt x="3353689" y="67437"/>
                </a:lnTo>
                <a:lnTo>
                  <a:pt x="3350006" y="79629"/>
                </a:lnTo>
                <a:lnTo>
                  <a:pt x="3366909" y="88417"/>
                </a:lnTo>
                <a:lnTo>
                  <a:pt x="3381629" y="101219"/>
                </a:lnTo>
                <a:lnTo>
                  <a:pt x="3404489" y="138811"/>
                </a:lnTo>
                <a:lnTo>
                  <a:pt x="3418370" y="189788"/>
                </a:lnTo>
                <a:lnTo>
                  <a:pt x="3423031" y="251714"/>
                </a:lnTo>
                <a:lnTo>
                  <a:pt x="3421862" y="283984"/>
                </a:lnTo>
                <a:lnTo>
                  <a:pt x="3412579" y="340372"/>
                </a:lnTo>
                <a:lnTo>
                  <a:pt x="3394151" y="385191"/>
                </a:lnTo>
                <a:lnTo>
                  <a:pt x="3366909" y="414667"/>
                </a:lnTo>
                <a:lnTo>
                  <a:pt x="3350006" y="423418"/>
                </a:lnTo>
                <a:lnTo>
                  <a:pt x="3353689" y="435610"/>
                </a:lnTo>
                <a:lnTo>
                  <a:pt x="3394824" y="413702"/>
                </a:lnTo>
                <a:lnTo>
                  <a:pt x="3425317" y="372364"/>
                </a:lnTo>
                <a:lnTo>
                  <a:pt x="3444176" y="316649"/>
                </a:lnTo>
                <a:lnTo>
                  <a:pt x="3448888" y="285292"/>
                </a:lnTo>
                <a:lnTo>
                  <a:pt x="3450450" y="251714"/>
                </a:lnTo>
                <a:close/>
              </a:path>
              <a:path w="5624830" h="502919">
                <a:moveTo>
                  <a:pt x="4933315" y="122809"/>
                </a:moveTo>
                <a:lnTo>
                  <a:pt x="4929251" y="111379"/>
                </a:lnTo>
                <a:lnTo>
                  <a:pt x="4908791" y="118770"/>
                </a:lnTo>
                <a:lnTo>
                  <a:pt x="4890859" y="129476"/>
                </a:lnTo>
                <a:lnTo>
                  <a:pt x="4862576" y="160909"/>
                </a:lnTo>
                <a:lnTo>
                  <a:pt x="4845075" y="202806"/>
                </a:lnTo>
                <a:lnTo>
                  <a:pt x="4839284" y="251079"/>
                </a:lnTo>
                <a:lnTo>
                  <a:pt x="4839208" y="252603"/>
                </a:lnTo>
                <a:lnTo>
                  <a:pt x="4840656" y="278561"/>
                </a:lnTo>
                <a:lnTo>
                  <a:pt x="4852276" y="324472"/>
                </a:lnTo>
                <a:lnTo>
                  <a:pt x="4875327" y="361670"/>
                </a:lnTo>
                <a:lnTo>
                  <a:pt x="4908715" y="386334"/>
                </a:lnTo>
                <a:lnTo>
                  <a:pt x="4929251" y="393700"/>
                </a:lnTo>
                <a:lnTo>
                  <a:pt x="4932807" y="382270"/>
                </a:lnTo>
                <a:lnTo>
                  <a:pt x="4916754" y="375158"/>
                </a:lnTo>
                <a:lnTo>
                  <a:pt x="4902898" y="365239"/>
                </a:lnTo>
                <a:lnTo>
                  <a:pt x="4874412" y="318985"/>
                </a:lnTo>
                <a:lnTo>
                  <a:pt x="4866030" y="276021"/>
                </a:lnTo>
                <a:lnTo>
                  <a:pt x="4864989" y="251079"/>
                </a:lnTo>
                <a:lnTo>
                  <a:pt x="4866030" y="227012"/>
                </a:lnTo>
                <a:lnTo>
                  <a:pt x="4874412" y="185242"/>
                </a:lnTo>
                <a:lnTo>
                  <a:pt x="4903000" y="139738"/>
                </a:lnTo>
                <a:lnTo>
                  <a:pt x="4917021" y="129908"/>
                </a:lnTo>
                <a:lnTo>
                  <a:pt x="4933315" y="122809"/>
                </a:lnTo>
                <a:close/>
              </a:path>
              <a:path w="5624830" h="502919">
                <a:moveTo>
                  <a:pt x="5474589" y="252603"/>
                </a:moveTo>
                <a:lnTo>
                  <a:pt x="5473128" y="227012"/>
                </a:lnTo>
                <a:lnTo>
                  <a:pt x="5473116" y="226733"/>
                </a:lnTo>
                <a:lnTo>
                  <a:pt x="5468709" y="202806"/>
                </a:lnTo>
                <a:lnTo>
                  <a:pt x="5451221" y="160909"/>
                </a:lnTo>
                <a:lnTo>
                  <a:pt x="5422925" y="129476"/>
                </a:lnTo>
                <a:lnTo>
                  <a:pt x="5384546" y="111379"/>
                </a:lnTo>
                <a:lnTo>
                  <a:pt x="5380482" y="122809"/>
                </a:lnTo>
                <a:lnTo>
                  <a:pt x="5396839" y="129908"/>
                </a:lnTo>
                <a:lnTo>
                  <a:pt x="5410886" y="139738"/>
                </a:lnTo>
                <a:lnTo>
                  <a:pt x="5439422" y="185242"/>
                </a:lnTo>
                <a:lnTo>
                  <a:pt x="5447716" y="226733"/>
                </a:lnTo>
                <a:lnTo>
                  <a:pt x="5448808" y="251079"/>
                </a:lnTo>
                <a:lnTo>
                  <a:pt x="5447754" y="276021"/>
                </a:lnTo>
                <a:lnTo>
                  <a:pt x="5439372" y="318985"/>
                </a:lnTo>
                <a:lnTo>
                  <a:pt x="5410873" y="365239"/>
                </a:lnTo>
                <a:lnTo>
                  <a:pt x="5380863" y="382270"/>
                </a:lnTo>
                <a:lnTo>
                  <a:pt x="5384546" y="393700"/>
                </a:lnTo>
                <a:lnTo>
                  <a:pt x="5423039" y="375640"/>
                </a:lnTo>
                <a:lnTo>
                  <a:pt x="5451348" y="344424"/>
                </a:lnTo>
                <a:lnTo>
                  <a:pt x="5468772" y="302514"/>
                </a:lnTo>
                <a:lnTo>
                  <a:pt x="5473128" y="278561"/>
                </a:lnTo>
                <a:lnTo>
                  <a:pt x="5474589" y="252603"/>
                </a:lnTo>
                <a:close/>
              </a:path>
              <a:path w="5624830" h="502919">
                <a:moveTo>
                  <a:pt x="5624576" y="251333"/>
                </a:moveTo>
                <a:lnTo>
                  <a:pt x="5622798" y="208775"/>
                </a:lnTo>
                <a:lnTo>
                  <a:pt x="5617222" y="166293"/>
                </a:lnTo>
                <a:lnTo>
                  <a:pt x="5608015" y="128168"/>
                </a:lnTo>
                <a:lnTo>
                  <a:pt x="5579148" y="61798"/>
                </a:lnTo>
                <a:lnTo>
                  <a:pt x="5539524" y="15316"/>
                </a:lnTo>
                <a:lnTo>
                  <a:pt x="5515864" y="0"/>
                </a:lnTo>
                <a:lnTo>
                  <a:pt x="5511165" y="11938"/>
                </a:lnTo>
                <a:lnTo>
                  <a:pt x="5529897" y="27178"/>
                </a:lnTo>
                <a:lnTo>
                  <a:pt x="5546509" y="46990"/>
                </a:lnTo>
                <a:lnTo>
                  <a:pt x="5573395" y="100330"/>
                </a:lnTo>
                <a:lnTo>
                  <a:pt x="5590425" y="169291"/>
                </a:lnTo>
                <a:lnTo>
                  <a:pt x="5594693" y="208775"/>
                </a:lnTo>
                <a:lnTo>
                  <a:pt x="5596115" y="251333"/>
                </a:lnTo>
                <a:lnTo>
                  <a:pt x="5596128" y="251587"/>
                </a:lnTo>
                <a:lnTo>
                  <a:pt x="5594718" y="293700"/>
                </a:lnTo>
                <a:lnTo>
                  <a:pt x="5590489" y="332765"/>
                </a:lnTo>
                <a:lnTo>
                  <a:pt x="5573522" y="401828"/>
                </a:lnTo>
                <a:lnTo>
                  <a:pt x="5546674" y="455676"/>
                </a:lnTo>
                <a:lnTo>
                  <a:pt x="5511165" y="490855"/>
                </a:lnTo>
                <a:lnTo>
                  <a:pt x="5515864" y="502793"/>
                </a:lnTo>
                <a:lnTo>
                  <a:pt x="5560631" y="467004"/>
                </a:lnTo>
                <a:lnTo>
                  <a:pt x="5595112" y="409575"/>
                </a:lnTo>
                <a:lnTo>
                  <a:pt x="5617222" y="335978"/>
                </a:lnTo>
                <a:lnTo>
                  <a:pt x="5622734" y="295033"/>
                </a:lnTo>
                <a:lnTo>
                  <a:pt x="5624563" y="251587"/>
                </a:lnTo>
                <a:lnTo>
                  <a:pt x="5624576" y="25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2CC2007-29F7-C968-6624-9ACA446AB6B6}"/>
              </a:ext>
            </a:extLst>
          </p:cNvPr>
          <p:cNvSpPr txBox="1"/>
          <p:nvPr/>
        </p:nvSpPr>
        <p:spPr>
          <a:xfrm>
            <a:off x="661822" y="1383030"/>
            <a:ext cx="10385425" cy="1268296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50"/>
              </a:spcBef>
            </a:pPr>
            <a:r>
              <a:rPr sz="2400" b="0">
                <a:latin typeface="Segoe UI Semilight"/>
                <a:cs typeface="Segoe UI Semilight"/>
              </a:rPr>
              <a:t>Prove: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“The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product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two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square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is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square.”</a:t>
            </a:r>
            <a:endParaRPr sz="2400">
              <a:latin typeface="Segoe UI Semilight"/>
              <a:cs typeface="Segoe UI Semilight"/>
            </a:endParaRPr>
          </a:p>
          <a:p>
            <a:pPr marL="349885" algn="ctr">
              <a:lnSpc>
                <a:spcPct val="100000"/>
              </a:lnSpc>
              <a:spcBef>
                <a:spcPts val="550"/>
              </a:spcBef>
              <a:tabLst>
                <a:tab pos="1511300" algn="l"/>
                <a:tab pos="2547620" algn="l"/>
                <a:tab pos="2921000" algn="l"/>
                <a:tab pos="4204335" algn="l"/>
                <a:tab pos="4813935" algn="l"/>
                <a:tab pos="6190615" algn="l"/>
              </a:tabLst>
            </a:pPr>
            <a:r>
              <a:rPr sz="2400" spc="-20">
                <a:latin typeface="Cambria Math"/>
                <a:cs typeface="Cambria Math"/>
              </a:rPr>
              <a:t>∀𝑛∀𝑚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𝑛</a:t>
            </a:r>
            <a:r>
              <a:rPr sz="2400">
                <a:latin typeface="Cambria Math"/>
                <a:cs typeface="Cambria Math"/>
              </a:rPr>
              <a:t>	∧</a:t>
            </a:r>
            <a:r>
              <a:rPr sz="2400" spc="-5">
                <a:latin typeface="Cambria Math"/>
                <a:cs typeface="Cambria Math"/>
              </a:rPr>
              <a:t> 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50">
                <a:latin typeface="Cambria Math"/>
                <a:cs typeface="Cambria Math"/>
              </a:rPr>
              <a:t>𝑚</a:t>
            </a:r>
            <a:r>
              <a:rPr sz="2400">
                <a:latin typeface="Cambria Math"/>
                <a:cs typeface="Cambria Math"/>
              </a:rPr>
              <a:t>	→</a:t>
            </a:r>
            <a:r>
              <a:rPr sz="2400" spc="110">
                <a:latin typeface="Cambria Math"/>
                <a:cs typeface="Cambria Math"/>
              </a:rPr>
              <a:t> </a:t>
            </a:r>
            <a:r>
              <a:rPr sz="2400" spc="-10">
                <a:latin typeface="Cambria Math"/>
                <a:cs typeface="Cambria Math"/>
              </a:rPr>
              <a:t>Square</a:t>
            </a:r>
            <a:r>
              <a:rPr sz="2400">
                <a:latin typeface="Cambria Math"/>
                <a:cs typeface="Cambria Math"/>
              </a:rPr>
              <a:t>	</a:t>
            </a:r>
            <a:r>
              <a:rPr sz="2400" spc="-25">
                <a:latin typeface="Cambria Math"/>
                <a:cs typeface="Cambria Math"/>
              </a:rPr>
              <a:t>𝑛𝑚</a:t>
            </a:r>
            <a:endParaRPr sz="2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400">
              <a:latin typeface="Cambria Math"/>
              <a:cs typeface="Cambria Math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9B63DF28-161B-F04F-539E-317D38E1FF1E}"/>
              </a:ext>
            </a:extLst>
          </p:cNvPr>
          <p:cNvGrpSpPr/>
          <p:nvPr/>
        </p:nvGrpSpPr>
        <p:grpSpPr>
          <a:xfrm>
            <a:off x="8619426" y="220662"/>
            <a:ext cx="3162935" cy="814705"/>
            <a:chOff x="8619426" y="220662"/>
            <a:chExt cx="3162935" cy="81470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7E3C36E-6C1B-E336-F478-C7BE7E60D9B1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3013963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013963" y="798576"/>
                  </a:lnTo>
                  <a:lnTo>
                    <a:pt x="3056042" y="791793"/>
                  </a:lnTo>
                  <a:lnTo>
                    <a:pt x="3092580" y="772903"/>
                  </a:lnTo>
                  <a:lnTo>
                    <a:pt x="3121387" y="744096"/>
                  </a:lnTo>
                  <a:lnTo>
                    <a:pt x="3140277" y="707558"/>
                  </a:lnTo>
                  <a:lnTo>
                    <a:pt x="3147059" y="665479"/>
                  </a:lnTo>
                  <a:lnTo>
                    <a:pt x="3147059" y="133096"/>
                  </a:lnTo>
                  <a:lnTo>
                    <a:pt x="3140277" y="91017"/>
                  </a:lnTo>
                  <a:lnTo>
                    <a:pt x="3121387" y="54479"/>
                  </a:lnTo>
                  <a:lnTo>
                    <a:pt x="3092580" y="25672"/>
                  </a:lnTo>
                  <a:lnTo>
                    <a:pt x="3056042" y="6782"/>
                  </a:lnTo>
                  <a:lnTo>
                    <a:pt x="301396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DE5413E-AC95-83F2-D6B1-DF526F108F26}"/>
                </a:ext>
              </a:extLst>
            </p:cNvPr>
            <p:cNvSpPr/>
            <p:nvPr/>
          </p:nvSpPr>
          <p:spPr>
            <a:xfrm>
              <a:off x="8627364" y="228600"/>
              <a:ext cx="3147060" cy="798830"/>
            </a:xfrm>
            <a:custGeom>
              <a:avLst/>
              <a:gdLst/>
              <a:ahLst/>
              <a:cxnLst/>
              <a:rect l="l" t="t" r="r" b="b"/>
              <a:pathLst>
                <a:path w="31470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013963" y="0"/>
                  </a:lnTo>
                  <a:lnTo>
                    <a:pt x="3056042" y="6782"/>
                  </a:lnTo>
                  <a:lnTo>
                    <a:pt x="3092580" y="25672"/>
                  </a:lnTo>
                  <a:lnTo>
                    <a:pt x="3121387" y="54479"/>
                  </a:lnTo>
                  <a:lnTo>
                    <a:pt x="3140277" y="91017"/>
                  </a:lnTo>
                  <a:lnTo>
                    <a:pt x="3147059" y="133096"/>
                  </a:lnTo>
                  <a:lnTo>
                    <a:pt x="3147059" y="665479"/>
                  </a:lnTo>
                  <a:lnTo>
                    <a:pt x="3140277" y="707558"/>
                  </a:lnTo>
                  <a:lnTo>
                    <a:pt x="3121387" y="744096"/>
                  </a:lnTo>
                  <a:lnTo>
                    <a:pt x="3092580" y="772903"/>
                  </a:lnTo>
                  <a:lnTo>
                    <a:pt x="3056042" y="791793"/>
                  </a:lnTo>
                  <a:lnTo>
                    <a:pt x="3013963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A2FEE7DE-E8A7-A61D-541C-3B07484DD879}"/>
                </a:ext>
              </a:extLst>
            </p:cNvPr>
            <p:cNvSpPr/>
            <p:nvPr/>
          </p:nvSpPr>
          <p:spPr>
            <a:xfrm>
              <a:off x="9538589" y="681736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651"/>
                  </a:lnTo>
                  <a:lnTo>
                    <a:pt x="244379" y="15557"/>
                  </a:lnTo>
                  <a:lnTo>
                    <a:pt x="256095" y="23749"/>
                  </a:lnTo>
                  <a:lnTo>
                    <a:pt x="279906" y="61706"/>
                  </a:lnTo>
                  <a:lnTo>
                    <a:pt x="287781" y="116712"/>
                  </a:lnTo>
                  <a:lnTo>
                    <a:pt x="286902" y="137497"/>
                  </a:lnTo>
                  <a:lnTo>
                    <a:pt x="273811" y="188467"/>
                  </a:lnTo>
                  <a:lnTo>
                    <a:pt x="244522" y="220257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607"/>
                  </a:lnTo>
                  <a:lnTo>
                    <a:pt x="309244" y="117983"/>
                  </a:lnTo>
                  <a:lnTo>
                    <a:pt x="308043" y="96567"/>
                  </a:lnTo>
                  <a:lnTo>
                    <a:pt x="308030" y="96337"/>
                  </a:lnTo>
                  <a:lnTo>
                    <a:pt x="298315" y="58046"/>
                  </a:lnTo>
                  <a:lnTo>
                    <a:pt x="266176" y="15128"/>
                  </a:lnTo>
                  <a:lnTo>
                    <a:pt x="251184" y="616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78"/>
                  </a:lnTo>
                  <a:lnTo>
                    <a:pt x="4857" y="76358"/>
                  </a:lnTo>
                  <a:lnTo>
                    <a:pt x="71" y="116712"/>
                  </a:lnTo>
                  <a:lnTo>
                    <a:pt x="0" y="117983"/>
                  </a:lnTo>
                  <a:lnTo>
                    <a:pt x="1093" y="137497"/>
                  </a:lnTo>
                  <a:lnTo>
                    <a:pt x="10876" y="177919"/>
                  </a:lnTo>
                  <a:lnTo>
                    <a:pt x="42957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257"/>
                  </a:lnTo>
                  <a:lnTo>
                    <a:pt x="53054" y="211994"/>
                  </a:lnTo>
                  <a:lnTo>
                    <a:pt x="29338" y="173398"/>
                  </a:lnTo>
                  <a:lnTo>
                    <a:pt x="21516" y="117983"/>
                  </a:lnTo>
                  <a:lnTo>
                    <a:pt x="21462" y="116712"/>
                  </a:lnTo>
                  <a:lnTo>
                    <a:pt x="24971" y="78231"/>
                  </a:lnTo>
                  <a:lnTo>
                    <a:pt x="43338" y="34226"/>
                  </a:lnTo>
                  <a:lnTo>
                    <a:pt x="78485" y="9651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8FE76057-0C0E-D610-C4E4-548ACBE9CF6C}"/>
              </a:ext>
            </a:extLst>
          </p:cNvPr>
          <p:cNvSpPr txBox="1"/>
          <p:nvPr/>
        </p:nvSpPr>
        <p:spPr>
          <a:xfrm>
            <a:off x="8745728" y="267379"/>
            <a:ext cx="1189990" cy="6686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>
                <a:latin typeface="Cambria Math"/>
                <a:cs typeface="Cambria Math"/>
              </a:rPr>
              <a:t>Square</a:t>
            </a:r>
            <a:r>
              <a:rPr sz="2000" spc="35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1188D98-92B7-9C0F-D1F5-156BA3693632}"/>
              </a:ext>
            </a:extLst>
          </p:cNvPr>
          <p:cNvSpPr/>
          <p:nvPr/>
        </p:nvSpPr>
        <p:spPr>
          <a:xfrm>
            <a:off x="10622158" y="645541"/>
            <a:ext cx="929640" cy="307975"/>
          </a:xfrm>
          <a:custGeom>
            <a:avLst/>
            <a:gdLst/>
            <a:ahLst/>
            <a:cxnLst/>
            <a:rect l="l" t="t" r="r" b="b"/>
            <a:pathLst>
              <a:path w="929640" h="307975">
                <a:moveTo>
                  <a:pt x="848354" y="0"/>
                </a:moveTo>
                <a:lnTo>
                  <a:pt x="845179" y="10287"/>
                </a:lnTo>
                <a:lnTo>
                  <a:pt x="859303" y="17575"/>
                </a:lnTo>
                <a:lnTo>
                  <a:pt x="871595" y="28209"/>
                </a:lnTo>
                <a:lnTo>
                  <a:pt x="897532" y="79736"/>
                </a:lnTo>
                <a:lnTo>
                  <a:pt x="905291" y="126892"/>
                </a:lnTo>
                <a:lnTo>
                  <a:pt x="906266" y="153924"/>
                </a:lnTo>
                <a:lnTo>
                  <a:pt x="905291" y="180879"/>
                </a:lnTo>
                <a:lnTo>
                  <a:pt x="897532" y="227933"/>
                </a:lnTo>
                <a:lnTo>
                  <a:pt x="882076" y="265338"/>
                </a:lnTo>
                <a:lnTo>
                  <a:pt x="845179" y="297307"/>
                </a:lnTo>
                <a:lnTo>
                  <a:pt x="848354" y="307467"/>
                </a:lnTo>
                <a:lnTo>
                  <a:pt x="882628" y="289194"/>
                </a:lnTo>
                <a:lnTo>
                  <a:pt x="908044" y="254635"/>
                </a:lnTo>
                <a:lnTo>
                  <a:pt x="923823" y="208121"/>
                </a:lnTo>
                <a:lnTo>
                  <a:pt x="929120" y="153924"/>
                </a:lnTo>
                <a:lnTo>
                  <a:pt x="927856" y="126892"/>
                </a:lnTo>
                <a:lnTo>
                  <a:pt x="917231" y="75144"/>
                </a:lnTo>
                <a:lnTo>
                  <a:pt x="896449" y="33539"/>
                </a:lnTo>
                <a:lnTo>
                  <a:pt x="866592" y="7147"/>
                </a:lnTo>
                <a:lnTo>
                  <a:pt x="848354" y="0"/>
                </a:lnTo>
                <a:close/>
              </a:path>
              <a:path w="929640" h="307975">
                <a:moveTo>
                  <a:pt x="80766" y="0"/>
                </a:moveTo>
                <a:lnTo>
                  <a:pt x="46380" y="18319"/>
                </a:lnTo>
                <a:lnTo>
                  <a:pt x="20949" y="52832"/>
                </a:lnTo>
                <a:lnTo>
                  <a:pt x="5232" y="99409"/>
                </a:lnTo>
                <a:lnTo>
                  <a:pt x="0" y="153924"/>
                </a:lnTo>
                <a:lnTo>
                  <a:pt x="1254" y="180879"/>
                </a:lnTo>
                <a:lnTo>
                  <a:pt x="1303" y="181947"/>
                </a:lnTo>
                <a:lnTo>
                  <a:pt x="11781" y="232342"/>
                </a:lnTo>
                <a:lnTo>
                  <a:pt x="32545" y="273944"/>
                </a:lnTo>
                <a:lnTo>
                  <a:pt x="62454" y="300372"/>
                </a:lnTo>
                <a:lnTo>
                  <a:pt x="80766" y="307467"/>
                </a:lnTo>
                <a:lnTo>
                  <a:pt x="83814" y="297307"/>
                </a:lnTo>
                <a:lnTo>
                  <a:pt x="69689" y="290000"/>
                </a:lnTo>
                <a:lnTo>
                  <a:pt x="57398" y="279336"/>
                </a:lnTo>
                <a:lnTo>
                  <a:pt x="31480" y="227933"/>
                </a:lnTo>
                <a:lnTo>
                  <a:pt x="23932" y="181947"/>
                </a:lnTo>
                <a:lnTo>
                  <a:pt x="22854" y="153924"/>
                </a:lnTo>
                <a:lnTo>
                  <a:pt x="23808" y="126892"/>
                </a:lnTo>
                <a:lnTo>
                  <a:pt x="31480" y="79736"/>
                </a:lnTo>
                <a:lnTo>
                  <a:pt x="46916" y="42201"/>
                </a:lnTo>
                <a:lnTo>
                  <a:pt x="83814" y="10287"/>
                </a:lnTo>
                <a:lnTo>
                  <a:pt x="80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C93F8F4-E815-1623-F355-6A6149DC09B5}"/>
              </a:ext>
            </a:extLst>
          </p:cNvPr>
          <p:cNvSpPr txBox="1"/>
          <p:nvPr/>
        </p:nvSpPr>
        <p:spPr>
          <a:xfrm>
            <a:off x="9901428" y="604469"/>
            <a:ext cx="1586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13435" algn="l"/>
              </a:tabLst>
            </a:pPr>
            <a:r>
              <a:rPr sz="2000">
                <a:latin typeface="Cambria Math"/>
                <a:cs typeface="Cambria Math"/>
              </a:rPr>
              <a:t>≔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35">
                <a:latin typeface="Cambria Math"/>
                <a:cs typeface="Cambria Math"/>
              </a:rPr>
              <a:t>∃𝑘</a:t>
            </a:r>
            <a:r>
              <a:rPr sz="2000">
                <a:latin typeface="Cambria Math"/>
                <a:cs typeface="Cambria Math"/>
              </a:rPr>
              <a:t>	𝑥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14">
                <a:latin typeface="Cambria Math"/>
                <a:cs typeface="Cambria Math"/>
              </a:rPr>
              <a:t> </a:t>
            </a:r>
            <a:r>
              <a:rPr sz="2000" spc="40">
                <a:latin typeface="Cambria Math"/>
                <a:cs typeface="Cambria Math"/>
              </a:rPr>
              <a:t>𝑘</a:t>
            </a:r>
            <a:r>
              <a:rPr sz="2175" spc="60" baseline="28735">
                <a:latin typeface="Cambria Math"/>
                <a:cs typeface="Cambria Math"/>
              </a:rPr>
              <a:t>2</a:t>
            </a:r>
            <a:endParaRPr sz="2175" baseline="28735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4ED061-C84E-0EC4-E0AE-E79D86C90C25}"/>
                  </a:ext>
                </a:extLst>
              </p:cNvPr>
              <p:cNvSpPr txBox="1"/>
              <p:nvPr/>
            </p:nvSpPr>
            <p:spPr>
              <a:xfrm>
                <a:off x="609968" y="2370327"/>
                <a:ext cx="10972064" cy="4883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0800" marR="43180">
                  <a:lnSpc>
                    <a:spcPts val="2590"/>
                  </a:lnSpc>
                  <a:spcBef>
                    <a:spcPts val="5"/>
                  </a:spcBef>
                </a:pP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Let</a:t>
                </a:r>
                <a:r>
                  <a:rPr lang="en-US" sz="2400" b="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𝑛</a:t>
                </a:r>
                <a:r>
                  <a:rPr lang="en-US" sz="2400" spc="14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and</a:t>
                </a:r>
                <a:r>
                  <a:rPr lang="en-US" sz="2400" b="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𝑚</a:t>
                </a:r>
                <a:r>
                  <a:rPr lang="en-US" sz="2400" spc="14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be</a:t>
                </a:r>
                <a:r>
                  <a:rPr lang="en-US" sz="2400" b="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arbitrary</a:t>
                </a:r>
                <a:r>
                  <a:rPr lang="en-US" sz="2400" b="0" spc="-4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integers.</a:t>
                </a:r>
              </a:p>
              <a:p>
                <a:pPr marL="50800" marR="43180">
                  <a:lnSpc>
                    <a:spcPts val="2590"/>
                  </a:lnSpc>
                  <a:spcBef>
                    <a:spcPts val="5"/>
                  </a:spcBef>
                </a:pPr>
                <a:endParaRPr lang="en-US" sz="2400" spc="-30">
                  <a:solidFill>
                    <a:srgbClr val="4B3182"/>
                  </a:solidFill>
                  <a:latin typeface="Segoe UI Semilight"/>
                  <a:cs typeface="Segoe UI Semilight"/>
                </a:endParaRPr>
              </a:p>
              <a:p>
                <a:pPr marL="50800" marR="43180">
                  <a:lnSpc>
                    <a:spcPts val="2590"/>
                  </a:lnSpc>
                  <a:spcBef>
                    <a:spcPts val="5"/>
                  </a:spcBef>
                </a:pP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Suppose</a:t>
                </a:r>
                <a:r>
                  <a:rPr lang="en-US" sz="2400" b="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that</a:t>
                </a:r>
                <a:r>
                  <a:rPr lang="en-US" sz="2400" b="0" spc="-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𝑛</a:t>
                </a:r>
                <a:r>
                  <a:rPr lang="en-US" sz="2400" spc="14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and</a:t>
                </a:r>
                <a:r>
                  <a:rPr lang="en-US" sz="2400" b="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𝑚</a:t>
                </a:r>
                <a:r>
                  <a:rPr lang="en-US" sz="2400" spc="15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are</a:t>
                </a:r>
                <a:r>
                  <a:rPr lang="en-US" sz="2400" b="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square.</a:t>
                </a:r>
                <a:endParaRPr lang="en-US" sz="2400">
                  <a:solidFill>
                    <a:srgbClr val="4B3182"/>
                  </a:solidFill>
                  <a:latin typeface="Segoe UI Semilight"/>
                  <a:cs typeface="Segoe UI Semilight"/>
                </a:endParaRPr>
              </a:p>
              <a:p>
                <a:pPr marL="50800" marR="43180">
                  <a:lnSpc>
                    <a:spcPts val="2590"/>
                  </a:lnSpc>
                  <a:spcBef>
                    <a:spcPts val="5"/>
                  </a:spcBef>
                </a:pPr>
                <a:endParaRPr lang="en-US" sz="2400">
                  <a:solidFill>
                    <a:srgbClr val="4B3182"/>
                  </a:solidFill>
                  <a:latin typeface="Segoe UI Semilight"/>
                  <a:cs typeface="Segoe UI Semilight"/>
                </a:endParaRPr>
              </a:p>
              <a:p>
                <a:pPr marL="50800" marR="43180">
                  <a:lnSpc>
                    <a:spcPts val="2590"/>
                  </a:lnSpc>
                  <a:spcBef>
                    <a:spcPts val="5"/>
                  </a:spcBef>
                </a:pP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Then</a:t>
                </a:r>
                <a:r>
                  <a:rPr lang="en-US" sz="2400" spc="-1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by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definition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of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square,</a:t>
                </a:r>
                <a:r>
                  <a:rPr lang="en-US" sz="2400" spc="-1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𝑛</a:t>
                </a:r>
                <a:r>
                  <a:rPr lang="en-US" sz="2400" spc="14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sz="2400" spc="10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spc="65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sz="2625" spc="97" baseline="28571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spc="509" baseline="28571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some</a:t>
                </a:r>
                <a:r>
                  <a:rPr lang="en-US" sz="240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integer</a:t>
                </a:r>
                <a:r>
                  <a:rPr lang="en-US" sz="2400" spc="-1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and</a:t>
                </a:r>
                <a:r>
                  <a:rPr lang="en-US" sz="2400" spc="-1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𝑚</a:t>
                </a:r>
                <a:r>
                  <a:rPr lang="en-US" sz="2400" spc="15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sz="2400" spc="9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spc="65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𝑗</a:t>
                </a:r>
                <a:r>
                  <a:rPr lang="en-US" sz="2625" spc="97" baseline="28571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spc="509" baseline="28571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some</a:t>
                </a:r>
                <a:r>
                  <a:rPr lang="en-US" sz="240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integer</a:t>
                </a:r>
                <a:r>
                  <a:rPr lang="en-US" sz="2400" spc="-1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spc="-25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𝑗</a:t>
                </a:r>
                <a:r>
                  <a:rPr lang="en-US" sz="240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.</a:t>
                </a:r>
                <a:endParaRPr lang="en-US" sz="2400">
                  <a:solidFill>
                    <a:srgbClr val="4B3182"/>
                  </a:solidFill>
                  <a:latin typeface="Segoe UI Semilight"/>
                  <a:cs typeface="Segoe UI Semilight"/>
                </a:endParaRPr>
              </a:p>
              <a:p>
                <a:pPr marL="50800">
                  <a:spcBef>
                    <a:spcPts val="1080"/>
                  </a:spcBef>
                </a:pP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Then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multiplying</a:t>
                </a:r>
                <a:r>
                  <a:rPr lang="en-US" sz="2400" spc="-1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𝑛</a:t>
                </a:r>
                <a:r>
                  <a:rPr lang="en-US" sz="2400" spc="13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and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𝑚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we</a:t>
                </a:r>
                <a:r>
                  <a:rPr lang="en-US" sz="240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can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see: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𝑛𝑚</a:t>
                </a:r>
                <a:r>
                  <a:rPr lang="en-US" sz="2400" spc="16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sz="2400" spc="13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spc="65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sz="2625" spc="97" baseline="28571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spc="359" baseline="28571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⋅ </a:t>
                </a:r>
                <a:r>
                  <a:rPr lang="en-US" sz="2400" spc="65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𝑗</a:t>
                </a:r>
                <a:r>
                  <a:rPr lang="en-US" sz="2625" spc="97" baseline="28571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spc="562" baseline="28571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spc="-50">
                    <a:solidFill>
                      <a:srgbClr val="4B3182"/>
                    </a:solidFill>
                    <a:latin typeface="Cambria Math"/>
                    <a:cs typeface="Cambria Math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pc="-25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pc="-25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  <m:r>
                          <a:rPr lang="en-US" sz="2400" b="0" i="1" spc="-25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pc="-25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</a:p>
              <a:p>
                <a:pPr marL="50800">
                  <a:spcBef>
                    <a:spcPts val="1080"/>
                  </a:spcBef>
                </a:pP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Since</a:t>
                </a:r>
                <a:r>
                  <a:rPr lang="en-US" sz="240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sz="2400" spc="15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and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𝑗</a:t>
                </a:r>
                <a:r>
                  <a:rPr lang="en-US" sz="2400" spc="12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are</a:t>
                </a:r>
                <a:r>
                  <a:rPr lang="en-US" sz="2400" spc="-4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integers,</a:t>
                </a:r>
                <a:r>
                  <a:rPr lang="en-US" sz="240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𝑘𝑗</a:t>
                </a:r>
                <a:r>
                  <a:rPr lang="en-US" sz="2400" spc="14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is</a:t>
                </a:r>
                <a:r>
                  <a:rPr lang="en-US" sz="2400" spc="-4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an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integer.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endParaRPr lang="en-US" sz="2400">
                  <a:latin typeface="Segoe UI Semilight"/>
                  <a:cs typeface="Segoe UI Semilight"/>
                </a:endParaRPr>
              </a:p>
              <a:p>
                <a:pPr marL="50800" marR="43180">
                  <a:lnSpc>
                    <a:spcPts val="2590"/>
                  </a:lnSpc>
                  <a:spcBef>
                    <a:spcPts val="5"/>
                  </a:spcBef>
                </a:pPr>
                <a:endParaRPr lang="en-US" sz="2400">
                  <a:solidFill>
                    <a:srgbClr val="4B3182"/>
                  </a:solidFill>
                  <a:latin typeface="Segoe UI Semilight"/>
                  <a:cs typeface="Segoe UI Semilight"/>
                </a:endParaRPr>
              </a:p>
              <a:p>
                <a:pPr marL="12700" marR="5080">
                  <a:lnSpc>
                    <a:spcPts val="2590"/>
                  </a:lnSpc>
                  <a:spcBef>
                    <a:spcPts val="425"/>
                  </a:spcBef>
                </a:pP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So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by</a:t>
                </a:r>
                <a:r>
                  <a:rPr lang="en-US" sz="2400" spc="-4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definition</a:t>
                </a:r>
                <a:r>
                  <a:rPr lang="en-US" sz="2400" spc="-4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of</a:t>
                </a:r>
                <a:r>
                  <a:rPr lang="en-US" sz="2400" spc="-4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square,</a:t>
                </a:r>
                <a:r>
                  <a:rPr lang="en-US" sz="240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𝑛𝑚</a:t>
                </a:r>
                <a:r>
                  <a:rPr lang="en-US" sz="2400" spc="13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is</a:t>
                </a:r>
                <a:r>
                  <a:rPr lang="en-US" sz="2400" spc="-4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spc="-1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square.</a:t>
                </a:r>
              </a:p>
              <a:p>
                <a:pPr marL="12700" marR="5080">
                  <a:lnSpc>
                    <a:spcPts val="2590"/>
                  </a:lnSpc>
                  <a:spcBef>
                    <a:spcPts val="425"/>
                  </a:spcBef>
                </a:pP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Since</a:t>
                </a:r>
                <a:r>
                  <a:rPr lang="en-US" sz="240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𝑛</a:t>
                </a:r>
                <a:r>
                  <a:rPr lang="en-US" sz="2400" spc="13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and</a:t>
                </a:r>
                <a:r>
                  <a:rPr lang="en-US" sz="240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𝑚</a:t>
                </a:r>
                <a:r>
                  <a:rPr lang="en-US" sz="2400" spc="13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were</a:t>
                </a:r>
                <a:r>
                  <a:rPr lang="en-US" sz="240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arbitrary,</a:t>
                </a:r>
                <a:r>
                  <a:rPr lang="en-US" sz="2400" spc="-5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we</a:t>
                </a:r>
                <a:r>
                  <a:rPr lang="en-US" sz="2400" spc="-4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have</a:t>
                </a:r>
                <a:r>
                  <a:rPr lang="en-US" sz="240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shown</a:t>
                </a:r>
                <a:r>
                  <a:rPr lang="en-US" sz="240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that</a:t>
                </a:r>
                <a:r>
                  <a:rPr lang="en-US" sz="2400" spc="-4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the</a:t>
                </a:r>
                <a:r>
                  <a:rPr lang="en-US" sz="240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product</a:t>
                </a:r>
                <a:r>
                  <a:rPr lang="en-US" sz="2400" spc="-5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of</a:t>
                </a:r>
                <a:r>
                  <a:rPr lang="en-US" sz="240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two</a:t>
                </a:r>
                <a:r>
                  <a:rPr lang="en-US" sz="2400" spc="-4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spc="-1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square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integers</a:t>
                </a:r>
                <a:r>
                  <a:rPr lang="en-US" sz="2400" spc="-4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is</a:t>
                </a:r>
                <a:r>
                  <a:rPr lang="en-US" sz="2400" spc="-4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spc="-1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square.</a:t>
                </a:r>
                <a:endParaRPr lang="en-US" sz="2400">
                  <a:latin typeface="Segoe UI Semilight"/>
                  <a:cs typeface="Segoe UI Semilight"/>
                </a:endParaRPr>
              </a:p>
              <a:p>
                <a:pPr marL="50800" marR="43180">
                  <a:lnSpc>
                    <a:spcPts val="2590"/>
                  </a:lnSpc>
                  <a:spcBef>
                    <a:spcPts val="5"/>
                  </a:spcBef>
                </a:pPr>
                <a:endParaRPr lang="en-US" sz="2400"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4ED061-C84E-0EC4-E0AE-E79D86C90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8" y="2370327"/>
                <a:ext cx="10972064" cy="4883388"/>
              </a:xfrm>
              <a:prstGeom prst="rect">
                <a:avLst/>
              </a:prstGeom>
              <a:blipFill>
                <a:blip r:embed="rId2"/>
                <a:stretch>
                  <a:fillRect l="-722" t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654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C3F7E-728E-5EC9-8E41-372444796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E71C-1645-F01F-F585-3CC07FFC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Strategy: Contrapositive</a:t>
            </a:r>
          </a:p>
        </p:txBody>
      </p:sp>
    </p:spTree>
    <p:extLst>
      <p:ext uri="{BB962C8B-B14F-4D97-AF65-F5344CB8AC3E}">
        <p14:creationId xmlns:p14="http://schemas.microsoft.com/office/powerpoint/2010/main" val="262778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are both true.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A</a:t>
            </a:r>
            <a:r>
              <a:rPr sz="3600" spc="185"/>
              <a:t> </a:t>
            </a:r>
            <a:r>
              <a:rPr sz="3600" spc="55"/>
              <a:t>Direct</a:t>
            </a:r>
            <a:r>
              <a:rPr sz="3600" spc="215"/>
              <a:t> </a:t>
            </a:r>
            <a:r>
              <a:rPr sz="3600" spc="60"/>
              <a:t>Proof?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96347" y="1532247"/>
            <a:ext cx="10446385" cy="3046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Prove: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For</a:t>
            </a:r>
            <a:r>
              <a:rPr sz="2800" b="0" spc="-2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an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2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𝑥</a:t>
            </a:r>
            <a:r>
              <a:rPr sz="2800" b="0">
                <a:latin typeface="Segoe UI Semilight"/>
                <a:cs typeface="Segoe UI Semilight"/>
              </a:rPr>
              <a:t>,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if</a:t>
            </a:r>
            <a:r>
              <a:rPr sz="2800" b="0" spc="-1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3𝑥</a:t>
            </a:r>
            <a:r>
              <a:rPr sz="2800" spc="7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+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2</a:t>
            </a:r>
            <a:r>
              <a:rPr sz="2800" spc="114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2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odd,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then</a:t>
            </a:r>
            <a:r>
              <a:rPr sz="2800" b="0" spc="-1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𝑥</a:t>
            </a:r>
            <a:r>
              <a:rPr sz="2800" spc="20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 spc="-20">
                <a:latin typeface="Segoe UI Semilight"/>
                <a:cs typeface="Segoe UI Semilight"/>
              </a:rPr>
              <a:t>odd.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48895">
              <a:lnSpc>
                <a:spcPct val="100000"/>
              </a:lnSpc>
              <a:tabLst>
                <a:tab pos="4574540" algn="l"/>
                <a:tab pos="5348605" algn="l"/>
                <a:tab pos="6610350" algn="l"/>
                <a:tab pos="7781290" algn="l"/>
              </a:tabLst>
            </a:pPr>
            <a:r>
              <a:rPr sz="2800" b="0" spc="-20">
                <a:latin typeface="Segoe UI Semilight"/>
                <a:cs typeface="Segoe UI Semilight"/>
              </a:rPr>
              <a:t>What’s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claim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logic?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endParaRPr lang="en-US" sz="2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lang="en-US" sz="2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210"/>
              </a:spcBef>
            </a:pPr>
            <a:endParaRPr lang="en-US" sz="2800">
              <a:latin typeface="Cambria Math"/>
              <a:cs typeface="Cambria Math"/>
            </a:endParaRPr>
          </a:p>
          <a:p>
            <a:pPr marL="48895">
              <a:lnSpc>
                <a:spcPct val="100000"/>
              </a:lnSpc>
            </a:pPr>
            <a:r>
              <a:rPr lang="en-US" sz="2800" b="0">
                <a:latin typeface="Segoe UI Semilight"/>
                <a:cs typeface="Segoe UI Semilight"/>
              </a:rPr>
              <a:t>Prove</a:t>
            </a:r>
            <a:r>
              <a:rPr lang="en-US" sz="2800" b="0" spc="-75">
                <a:latin typeface="Segoe UI Semilight"/>
                <a:cs typeface="Segoe UI Semilight"/>
              </a:rPr>
              <a:t> </a:t>
            </a:r>
            <a:r>
              <a:rPr lang="en-US" sz="2800" b="0">
                <a:latin typeface="Segoe UI Semilight"/>
                <a:cs typeface="Segoe UI Semilight"/>
              </a:rPr>
              <a:t>this</a:t>
            </a:r>
            <a:r>
              <a:rPr lang="en-US" sz="2800" b="0" spc="-40">
                <a:latin typeface="Segoe UI Semilight"/>
                <a:cs typeface="Segoe UI Semilight"/>
              </a:rPr>
              <a:t> </a:t>
            </a:r>
            <a:r>
              <a:rPr lang="en-US" sz="2800" b="0" spc="-10">
                <a:latin typeface="Segoe UI Semilight"/>
                <a:cs typeface="Segoe UI Semilight"/>
              </a:rPr>
              <a:t>claim.</a:t>
            </a:r>
            <a:endParaRPr lang="en-US" sz="2800">
              <a:latin typeface="Segoe UI Semilight"/>
              <a:cs typeface="Segoe UI Semi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19426" y="220662"/>
            <a:ext cx="3366135" cy="814705"/>
            <a:chOff x="8619426" y="220662"/>
            <a:chExt cx="3366135" cy="814705"/>
          </a:xfrm>
        </p:grpSpPr>
        <p:sp>
          <p:nvSpPr>
            <p:cNvPr id="9" name="object 9"/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3216655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216655" y="798576"/>
                  </a:lnTo>
                  <a:lnTo>
                    <a:pt x="3258734" y="791793"/>
                  </a:lnTo>
                  <a:lnTo>
                    <a:pt x="3295272" y="772903"/>
                  </a:lnTo>
                  <a:lnTo>
                    <a:pt x="3324079" y="744096"/>
                  </a:lnTo>
                  <a:lnTo>
                    <a:pt x="3342969" y="707558"/>
                  </a:lnTo>
                  <a:lnTo>
                    <a:pt x="3349752" y="665479"/>
                  </a:lnTo>
                  <a:lnTo>
                    <a:pt x="3349752" y="133096"/>
                  </a:lnTo>
                  <a:lnTo>
                    <a:pt x="3342969" y="91017"/>
                  </a:lnTo>
                  <a:lnTo>
                    <a:pt x="3324079" y="54479"/>
                  </a:lnTo>
                  <a:lnTo>
                    <a:pt x="3295272" y="25672"/>
                  </a:lnTo>
                  <a:lnTo>
                    <a:pt x="3258734" y="6782"/>
                  </a:lnTo>
                  <a:lnTo>
                    <a:pt x="321665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216655" y="0"/>
                  </a:lnTo>
                  <a:lnTo>
                    <a:pt x="3258734" y="6782"/>
                  </a:lnTo>
                  <a:lnTo>
                    <a:pt x="3295272" y="25672"/>
                  </a:lnTo>
                  <a:lnTo>
                    <a:pt x="3324079" y="54479"/>
                  </a:lnTo>
                  <a:lnTo>
                    <a:pt x="3342969" y="91017"/>
                  </a:lnTo>
                  <a:lnTo>
                    <a:pt x="3349752" y="133096"/>
                  </a:lnTo>
                  <a:lnTo>
                    <a:pt x="3349752" y="665479"/>
                  </a:lnTo>
                  <a:lnTo>
                    <a:pt x="3342969" y="707558"/>
                  </a:lnTo>
                  <a:lnTo>
                    <a:pt x="3324079" y="744096"/>
                  </a:lnTo>
                  <a:lnTo>
                    <a:pt x="3295272" y="772903"/>
                  </a:lnTo>
                  <a:lnTo>
                    <a:pt x="3258734" y="791793"/>
                  </a:lnTo>
                  <a:lnTo>
                    <a:pt x="3216655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29217" y="677037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525"/>
                  </a:lnTo>
                  <a:lnTo>
                    <a:pt x="244379" y="15430"/>
                  </a:lnTo>
                  <a:lnTo>
                    <a:pt x="256095" y="23622"/>
                  </a:lnTo>
                  <a:lnTo>
                    <a:pt x="279906" y="61650"/>
                  </a:lnTo>
                  <a:lnTo>
                    <a:pt x="287781" y="116586"/>
                  </a:lnTo>
                  <a:lnTo>
                    <a:pt x="286902" y="137423"/>
                  </a:lnTo>
                  <a:lnTo>
                    <a:pt x="273811" y="188340"/>
                  </a:lnTo>
                  <a:lnTo>
                    <a:pt x="244522" y="220184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543"/>
                  </a:lnTo>
                  <a:lnTo>
                    <a:pt x="309244" y="117855"/>
                  </a:lnTo>
                  <a:lnTo>
                    <a:pt x="308043" y="96512"/>
                  </a:lnTo>
                  <a:lnTo>
                    <a:pt x="308030" y="96281"/>
                  </a:lnTo>
                  <a:lnTo>
                    <a:pt x="298315" y="57991"/>
                  </a:lnTo>
                  <a:lnTo>
                    <a:pt x="266176" y="15065"/>
                  </a:lnTo>
                  <a:lnTo>
                    <a:pt x="251184" y="614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771"/>
                  </a:lnTo>
                  <a:lnTo>
                    <a:pt x="4857" y="76327"/>
                  </a:lnTo>
                  <a:lnTo>
                    <a:pt x="71" y="116586"/>
                  </a:lnTo>
                  <a:lnTo>
                    <a:pt x="0" y="117855"/>
                  </a:lnTo>
                  <a:lnTo>
                    <a:pt x="4841" y="159543"/>
                  </a:lnTo>
                  <a:lnTo>
                    <a:pt x="30071" y="208994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184"/>
                  </a:lnTo>
                  <a:lnTo>
                    <a:pt x="53054" y="211883"/>
                  </a:lnTo>
                  <a:lnTo>
                    <a:pt x="29338" y="173289"/>
                  </a:lnTo>
                  <a:lnTo>
                    <a:pt x="21516" y="117855"/>
                  </a:lnTo>
                  <a:lnTo>
                    <a:pt x="21462" y="116586"/>
                  </a:lnTo>
                  <a:lnTo>
                    <a:pt x="24971" y="78200"/>
                  </a:lnTo>
                  <a:lnTo>
                    <a:pt x="43338" y="34099"/>
                  </a:lnTo>
                  <a:lnTo>
                    <a:pt x="78485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45728" y="303021"/>
            <a:ext cx="292227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70"/>
              </a:lnSpc>
              <a:spcBef>
                <a:spcPts val="1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ts val="2370"/>
              </a:lnSpc>
              <a:tabLst>
                <a:tab pos="885825" algn="l"/>
              </a:tabLst>
            </a:pPr>
            <a:r>
              <a:rPr sz="2000">
                <a:latin typeface="Cambria Math"/>
                <a:cs typeface="Cambria Math"/>
              </a:rPr>
              <a:t>Odd</a:t>
            </a:r>
            <a:r>
              <a:rPr sz="2000" spc="34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𝑥</a:t>
            </a:r>
            <a:r>
              <a:rPr sz="2000">
                <a:latin typeface="Cambria Math"/>
                <a:cs typeface="Cambria Math"/>
              </a:rPr>
              <a:t>	≔</a:t>
            </a:r>
            <a:r>
              <a:rPr sz="2000" spc="11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∃𝑘(𝑥</a:t>
            </a:r>
            <a:r>
              <a:rPr sz="2000" spc="16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2𝑘</a:t>
            </a:r>
            <a:r>
              <a:rPr sz="2000" spc="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+ </a:t>
            </a:r>
            <a:r>
              <a:rPr sz="2000" spc="-25">
                <a:latin typeface="Cambria Math"/>
                <a:cs typeface="Cambria Math"/>
              </a:rPr>
              <a:t>1)</a:t>
            </a:r>
            <a:endParaRPr sz="2000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316160-3D2C-6012-E6F5-37023731BEC9}"/>
                  </a:ext>
                </a:extLst>
              </p:cNvPr>
              <p:cNvSpPr txBox="1"/>
              <p:nvPr/>
            </p:nvSpPr>
            <p:spPr>
              <a:xfrm>
                <a:off x="4704835" y="2609735"/>
                <a:ext cx="37864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400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316160-3D2C-6012-E6F5-37023731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835" y="2609735"/>
                <a:ext cx="3786486" cy="369332"/>
              </a:xfrm>
              <a:prstGeom prst="rect">
                <a:avLst/>
              </a:prstGeom>
              <a:blipFill>
                <a:blip r:embed="rId2"/>
                <a:stretch>
                  <a:fillRect l="-966" r="-225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2C829A-9D03-BC8E-2A13-8E16A236D4DA}"/>
                  </a:ext>
                </a:extLst>
              </p:cNvPr>
              <p:cNvSpPr txBox="1"/>
              <p:nvPr/>
            </p:nvSpPr>
            <p:spPr>
              <a:xfrm>
                <a:off x="854160" y="4644348"/>
                <a:ext cx="8975640" cy="13628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8895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Let</a:t>
                </a:r>
                <a:r>
                  <a:rPr lang="en-US" sz="2400" b="0" spc="-5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sz="2400" spc="20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be</a:t>
                </a:r>
                <a:r>
                  <a:rPr lang="en-US" sz="2400" b="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an</a:t>
                </a:r>
                <a:r>
                  <a:rPr lang="en-US" sz="2400" b="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arbitrary</a:t>
                </a:r>
                <a:r>
                  <a:rPr lang="en-US" sz="2400" b="0" spc="-4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integer.</a:t>
                </a:r>
                <a:r>
                  <a:rPr lang="en-US" sz="2400" b="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Suppose</a:t>
                </a:r>
                <a:r>
                  <a:rPr lang="en-US" sz="2400" b="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that</a:t>
                </a:r>
                <a:r>
                  <a:rPr lang="en-US" sz="2400" b="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3𝑥</a:t>
                </a:r>
                <a:r>
                  <a:rPr lang="en-US" sz="2400" spc="6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+</a:t>
                </a:r>
                <a:r>
                  <a:rPr lang="en-US" sz="2400" spc="-4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400" spc="13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is</a:t>
                </a:r>
                <a:r>
                  <a:rPr lang="en-US" sz="2400" b="0" spc="-4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odd.</a:t>
                </a:r>
                <a:r>
                  <a:rPr lang="en-US" sz="2400" b="0" spc="-3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Then</a:t>
                </a:r>
                <a:r>
                  <a:rPr lang="en-US" sz="2400" b="0" spc="-20"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3𝑥</a:t>
                </a:r>
                <a:r>
                  <a:rPr lang="en-US" sz="2400" spc="6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+</a:t>
                </a:r>
                <a:r>
                  <a:rPr lang="en-US" sz="2400" spc="-1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400" spc="13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sz="2400" spc="12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sz="2400" spc="7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+</a:t>
                </a:r>
                <a:r>
                  <a:rPr lang="en-US" sz="2400" spc="-1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1</a:t>
                </a:r>
                <a:r>
                  <a:rPr lang="en-US" sz="2400" spc="125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b="0" spc="-4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some</a:t>
                </a:r>
                <a:r>
                  <a:rPr lang="en-US" sz="2400" b="0" spc="-4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integer</a:t>
                </a:r>
                <a:r>
                  <a:rPr lang="en-US" sz="2400" b="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.</a:t>
                </a:r>
                <a:r>
                  <a:rPr lang="en-US" sz="2400" b="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 spc="-1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Subtracting</a:t>
                </a:r>
                <a:r>
                  <a:rPr lang="en-US" sz="2400" b="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both</a:t>
                </a:r>
                <a:r>
                  <a:rPr lang="en-US" sz="2400" b="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sides</a:t>
                </a:r>
                <a:r>
                  <a:rPr lang="en-US" sz="2400" b="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by </a:t>
                </a:r>
                <a:r>
                  <a:rPr lang="en-US" sz="2400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400" b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b="0" spc="-3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b="0" spc="-25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400" b="0" i="1" spc="-25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3</m:t>
                    </m:r>
                    <m:r>
                      <a:rPr lang="en-US" sz="2400" b="0" i="1" spc="-25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b="0" i="1" spc="-25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=2</m:t>
                    </m:r>
                    <m:r>
                      <a:rPr lang="en-US" sz="2400" b="0" i="1" spc="-25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𝑘</m:t>
                    </m:r>
                    <m:r>
                      <a:rPr lang="en-US" sz="2400" b="0" i="1" spc="-25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−1</m:t>
                    </m:r>
                  </m:oMath>
                </a14:m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.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...?</a:t>
                </a:r>
                <a:endParaRPr lang="en-US" sz="2400"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2C829A-9D03-BC8E-2A13-8E16A236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60" y="4644348"/>
                <a:ext cx="8975640" cy="1362809"/>
              </a:xfrm>
              <a:prstGeom prst="rect">
                <a:avLst/>
              </a:prstGeom>
              <a:blipFill>
                <a:blip r:embed="rId3"/>
                <a:stretch>
                  <a:fillRect l="-475" t="-3587"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45058" y="451110"/>
                <a:ext cx="11001375" cy="2228174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159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/>
                  <a:t>Proof</a:t>
                </a:r>
                <a:r>
                  <a:rPr lang="en-US" spc="340"/>
                  <a:t> </a:t>
                </a:r>
                <a:r>
                  <a:rPr lang="en-US"/>
                  <a:t>by</a:t>
                </a:r>
                <a:r>
                  <a:rPr lang="en-US" spc="325"/>
                  <a:t> </a:t>
                </a:r>
                <a:r>
                  <a:rPr lang="en-US" spc="60"/>
                  <a:t>Contrapositive</a:t>
                </a:r>
                <a:br>
                  <a:rPr lang="en-US" spc="60"/>
                </a:br>
                <a:br>
                  <a:rPr lang="en-US" spc="60"/>
                </a:b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Proof</a:t>
                </a:r>
                <a:r>
                  <a:rPr lang="en-US" sz="2800" b="0" spc="-7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by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contrapositive</a:t>
                </a:r>
                <a:r>
                  <a:rPr lang="en-US" sz="2800" b="0" spc="-8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is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another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strategy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proving</a:t>
                </a:r>
                <a:r>
                  <a:rPr lang="en-US" sz="2800" b="0" spc="-6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statements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of</a:t>
                </a:r>
                <a:r>
                  <a:rPr lang="en-US" sz="2800" b="0" spc="-7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 spc="-2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the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form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∀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𝑃</m:t>
                    </m:r>
                    <m:d>
                      <m:dPr>
                        <m:ctrlPr>
                          <a:rPr lang="en-US" sz="2800" i="1" spc="-25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a:rPr lang="en-US" sz="2800" i="1" spc="-25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𝑥</m:t>
                        </m:r>
                      </m:e>
                    </m:d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→ 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𝑄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)).</m:t>
                    </m:r>
                  </m:oMath>
                </a14:m>
                <a:endParaRPr sz="2800"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5058" y="451110"/>
                <a:ext cx="11001375" cy="2228174"/>
              </a:xfrm>
              <a:prstGeom prst="rect">
                <a:avLst/>
              </a:prstGeom>
              <a:blipFill>
                <a:blip r:embed="rId2"/>
                <a:stretch>
                  <a:fillRect l="-2881" t="-6557"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9166733" y="4558664"/>
            <a:ext cx="2706370" cy="429259"/>
          </a:xfrm>
          <a:custGeom>
            <a:avLst/>
            <a:gdLst/>
            <a:ahLst/>
            <a:cxnLst/>
            <a:rect l="l" t="t" r="r" b="b"/>
            <a:pathLst>
              <a:path w="2706370" h="429260">
                <a:moveTo>
                  <a:pt x="117094" y="14224"/>
                </a:moveTo>
                <a:lnTo>
                  <a:pt x="112776" y="0"/>
                </a:lnTo>
                <a:lnTo>
                  <a:pt x="87261" y="9956"/>
                </a:lnTo>
                <a:lnTo>
                  <a:pt x="64858" y="25552"/>
                </a:lnTo>
                <a:lnTo>
                  <a:pt x="29337" y="73660"/>
                </a:lnTo>
                <a:lnTo>
                  <a:pt x="7327" y="138607"/>
                </a:lnTo>
                <a:lnTo>
                  <a:pt x="0" y="214630"/>
                </a:lnTo>
                <a:lnTo>
                  <a:pt x="1752" y="252260"/>
                </a:lnTo>
                <a:lnTo>
                  <a:pt x="7327" y="290347"/>
                </a:lnTo>
                <a:lnTo>
                  <a:pt x="29337" y="355219"/>
                </a:lnTo>
                <a:lnTo>
                  <a:pt x="64858" y="403453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45"/>
                </a:lnTo>
                <a:lnTo>
                  <a:pt x="80175" y="389661"/>
                </a:lnTo>
                <a:lnTo>
                  <a:pt x="53467" y="345948"/>
                </a:lnTo>
                <a:lnTo>
                  <a:pt x="37287" y="286677"/>
                </a:lnTo>
                <a:lnTo>
                  <a:pt x="31877" y="214630"/>
                </a:lnTo>
                <a:lnTo>
                  <a:pt x="33223" y="176974"/>
                </a:lnTo>
                <a:lnTo>
                  <a:pt x="44030" y="111163"/>
                </a:lnTo>
                <a:lnTo>
                  <a:pt x="65557" y="58839"/>
                </a:lnTo>
                <a:lnTo>
                  <a:pt x="97345" y="24447"/>
                </a:lnTo>
                <a:lnTo>
                  <a:pt x="117094" y="14224"/>
                </a:lnTo>
                <a:close/>
              </a:path>
              <a:path w="2706370" h="429260">
                <a:moveTo>
                  <a:pt x="766445" y="63500"/>
                </a:moveTo>
                <a:lnTo>
                  <a:pt x="761746" y="50165"/>
                </a:lnTo>
                <a:lnTo>
                  <a:pt x="737882" y="58775"/>
                </a:lnTo>
                <a:lnTo>
                  <a:pt x="716978" y="71234"/>
                </a:lnTo>
                <a:lnTo>
                  <a:pt x="684022" y="107823"/>
                </a:lnTo>
                <a:lnTo>
                  <a:pt x="663613" y="156654"/>
                </a:lnTo>
                <a:lnTo>
                  <a:pt x="656932" y="212979"/>
                </a:lnTo>
                <a:lnTo>
                  <a:pt x="656844" y="214630"/>
                </a:lnTo>
                <a:lnTo>
                  <a:pt x="658533" y="244881"/>
                </a:lnTo>
                <a:lnTo>
                  <a:pt x="672058" y="298323"/>
                </a:lnTo>
                <a:lnTo>
                  <a:pt x="698893" y="341718"/>
                </a:lnTo>
                <a:lnTo>
                  <a:pt x="737806" y="370446"/>
                </a:lnTo>
                <a:lnTo>
                  <a:pt x="761746" y="379095"/>
                </a:lnTo>
                <a:lnTo>
                  <a:pt x="765937" y="365633"/>
                </a:lnTo>
                <a:lnTo>
                  <a:pt x="747191" y="357352"/>
                </a:lnTo>
                <a:lnTo>
                  <a:pt x="731012" y="345808"/>
                </a:lnTo>
                <a:lnTo>
                  <a:pt x="706374" y="312928"/>
                </a:lnTo>
                <a:lnTo>
                  <a:pt x="691730" y="268300"/>
                </a:lnTo>
                <a:lnTo>
                  <a:pt x="686879" y="214630"/>
                </a:lnTo>
                <a:lnTo>
                  <a:pt x="686816" y="212979"/>
                </a:lnTo>
                <a:lnTo>
                  <a:pt x="688047" y="184886"/>
                </a:lnTo>
                <a:lnTo>
                  <a:pt x="697852" y="136169"/>
                </a:lnTo>
                <a:lnTo>
                  <a:pt x="717410" y="97815"/>
                </a:lnTo>
                <a:lnTo>
                  <a:pt x="747458" y="71767"/>
                </a:lnTo>
                <a:lnTo>
                  <a:pt x="766445" y="63500"/>
                </a:lnTo>
                <a:close/>
              </a:path>
              <a:path w="2706370" h="429260">
                <a:moveTo>
                  <a:pt x="1089279" y="214630"/>
                </a:moveTo>
                <a:lnTo>
                  <a:pt x="1082497" y="156654"/>
                </a:lnTo>
                <a:lnTo>
                  <a:pt x="1062101" y="107823"/>
                </a:lnTo>
                <a:lnTo>
                  <a:pt x="1029144" y="71234"/>
                </a:lnTo>
                <a:lnTo>
                  <a:pt x="984377" y="50165"/>
                </a:lnTo>
                <a:lnTo>
                  <a:pt x="979678" y="63500"/>
                </a:lnTo>
                <a:lnTo>
                  <a:pt x="998728" y="71767"/>
                </a:lnTo>
                <a:lnTo>
                  <a:pt x="1015111" y="83210"/>
                </a:lnTo>
                <a:lnTo>
                  <a:pt x="1039876" y="115570"/>
                </a:lnTo>
                <a:lnTo>
                  <a:pt x="1054442" y="159283"/>
                </a:lnTo>
                <a:lnTo>
                  <a:pt x="1059307" y="212979"/>
                </a:lnTo>
                <a:lnTo>
                  <a:pt x="1058087" y="241960"/>
                </a:lnTo>
                <a:lnTo>
                  <a:pt x="1048321" y="291960"/>
                </a:lnTo>
                <a:lnTo>
                  <a:pt x="1028738" y="331012"/>
                </a:lnTo>
                <a:lnTo>
                  <a:pt x="998969" y="357352"/>
                </a:lnTo>
                <a:lnTo>
                  <a:pt x="980186" y="365633"/>
                </a:lnTo>
                <a:lnTo>
                  <a:pt x="984377" y="379095"/>
                </a:lnTo>
                <a:lnTo>
                  <a:pt x="1029246" y="358000"/>
                </a:lnTo>
                <a:lnTo>
                  <a:pt x="1062228" y="321564"/>
                </a:lnTo>
                <a:lnTo>
                  <a:pt x="1082509" y="272770"/>
                </a:lnTo>
                <a:lnTo>
                  <a:pt x="1087577" y="244881"/>
                </a:lnTo>
                <a:lnTo>
                  <a:pt x="1089279" y="214630"/>
                </a:lnTo>
                <a:close/>
              </a:path>
              <a:path w="2706370" h="429260">
                <a:moveTo>
                  <a:pt x="2706230" y="214630"/>
                </a:moveTo>
                <a:lnTo>
                  <a:pt x="2704401" y="175196"/>
                </a:lnTo>
                <a:lnTo>
                  <a:pt x="2689733" y="104762"/>
                </a:lnTo>
                <a:lnTo>
                  <a:pt x="2660688" y="46774"/>
                </a:lnTo>
                <a:lnTo>
                  <a:pt x="2618968" y="9956"/>
                </a:lnTo>
                <a:lnTo>
                  <a:pt x="2593467" y="0"/>
                </a:lnTo>
                <a:lnTo>
                  <a:pt x="2589149" y="14224"/>
                </a:lnTo>
                <a:lnTo>
                  <a:pt x="2608834" y="24447"/>
                </a:lnTo>
                <a:lnTo>
                  <a:pt x="2626004" y="39306"/>
                </a:lnTo>
                <a:lnTo>
                  <a:pt x="2652776" y="83058"/>
                </a:lnTo>
                <a:lnTo>
                  <a:pt x="2668943" y="142468"/>
                </a:lnTo>
                <a:lnTo>
                  <a:pt x="2674366" y="214630"/>
                </a:lnTo>
                <a:lnTo>
                  <a:pt x="2673007" y="252260"/>
                </a:lnTo>
                <a:lnTo>
                  <a:pt x="2662199" y="317893"/>
                </a:lnTo>
                <a:lnTo>
                  <a:pt x="2640647" y="370116"/>
                </a:lnTo>
                <a:lnTo>
                  <a:pt x="2608834" y="404545"/>
                </a:lnTo>
                <a:lnTo>
                  <a:pt x="2589149" y="414782"/>
                </a:lnTo>
                <a:lnTo>
                  <a:pt x="2593467" y="429006"/>
                </a:lnTo>
                <a:lnTo>
                  <a:pt x="2641371" y="403453"/>
                </a:lnTo>
                <a:lnTo>
                  <a:pt x="2676906" y="355219"/>
                </a:lnTo>
                <a:lnTo>
                  <a:pt x="2698902" y="290347"/>
                </a:lnTo>
                <a:lnTo>
                  <a:pt x="2704401" y="253796"/>
                </a:lnTo>
                <a:lnTo>
                  <a:pt x="2706230" y="214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058" y="4507738"/>
            <a:ext cx="9498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51240" algn="l"/>
                <a:tab pos="9295765" algn="l"/>
              </a:tabLst>
            </a:pP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strategy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to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contrapositive,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i.e.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spc="-25">
                <a:latin typeface="Cambria Math"/>
                <a:cs typeface="Cambria Math"/>
              </a:rPr>
              <a:t>∀𝑥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25">
                <a:latin typeface="Cambria Math"/>
                <a:cs typeface="Cambria Math"/>
              </a:rPr>
              <a:t>¬Q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5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80520" y="4608829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4" h="328929">
                <a:moveTo>
                  <a:pt x="327532" y="0"/>
                </a:moveTo>
                <a:lnTo>
                  <a:pt x="322833" y="13335"/>
                </a:lnTo>
                <a:lnTo>
                  <a:pt x="341883" y="21595"/>
                </a:lnTo>
                <a:lnTo>
                  <a:pt x="358266" y="33035"/>
                </a:lnTo>
                <a:lnTo>
                  <a:pt x="383031" y="65405"/>
                </a:lnTo>
                <a:lnTo>
                  <a:pt x="397605" y="109108"/>
                </a:lnTo>
                <a:lnTo>
                  <a:pt x="401195" y="134346"/>
                </a:lnTo>
                <a:lnTo>
                  <a:pt x="401248" y="134717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2" y="315468"/>
                </a:lnTo>
                <a:lnTo>
                  <a:pt x="327532" y="328930"/>
                </a:lnTo>
                <a:lnTo>
                  <a:pt x="372411" y="307832"/>
                </a:lnTo>
                <a:lnTo>
                  <a:pt x="405383" y="271399"/>
                </a:lnTo>
                <a:lnTo>
                  <a:pt x="425672" y="222599"/>
                </a:lnTo>
                <a:lnTo>
                  <a:pt x="432434" y="164465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2" y="0"/>
                </a:lnTo>
                <a:close/>
              </a:path>
              <a:path w="432434" h="328929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4"/>
                </a:lnTo>
                <a:lnTo>
                  <a:pt x="0" y="164465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30"/>
                </a:lnTo>
                <a:lnTo>
                  <a:pt x="109093" y="315468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5"/>
                </a:lnTo>
                <a:lnTo>
                  <a:pt x="29972" y="162814"/>
                </a:lnTo>
                <a:lnTo>
                  <a:pt x="34893" y="109108"/>
                </a:lnTo>
                <a:lnTo>
                  <a:pt x="49529" y="65405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75518" y="4507738"/>
            <a:ext cx="1224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22985" algn="l"/>
              </a:tabLst>
            </a:pPr>
            <a:r>
              <a:rPr sz="2800">
                <a:latin typeface="Cambria Math"/>
                <a:cs typeface="Cambria Math"/>
              </a:rPr>
              <a:t>→</a:t>
            </a:r>
            <a:r>
              <a:rPr sz="2800" spc="135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¬P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5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0A065-33AC-EF63-F46C-D5E7381EB12D}"/>
              </a:ext>
            </a:extLst>
          </p:cNvPr>
          <p:cNvSpPr txBox="1"/>
          <p:nvPr/>
        </p:nvSpPr>
        <p:spPr>
          <a:xfrm>
            <a:off x="1288191" y="5060092"/>
            <a:ext cx="673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Remember, an implication is equivalent to its contrapositive!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39CF2-C3B3-EBD4-9FCF-7F957443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3EEDD0-9EEA-4E86-67B3-EBBD64D73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t>Proof</a:t>
            </a:r>
            <a:r>
              <a:rPr spc="340"/>
              <a:t> </a:t>
            </a:r>
            <a:r>
              <a:t>by</a:t>
            </a:r>
            <a:r>
              <a:rPr spc="325"/>
              <a:t> </a:t>
            </a:r>
            <a:r>
              <a:rPr spc="60"/>
              <a:t>Contrapositive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33DD86C-FD72-FB23-8A97-3555744ACE78}"/>
              </a:ext>
            </a:extLst>
          </p:cNvPr>
          <p:cNvSpPr txBox="1"/>
          <p:nvPr/>
        </p:nvSpPr>
        <p:spPr>
          <a:xfrm>
            <a:off x="645058" y="1419605"/>
            <a:ext cx="7103745" cy="45268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3𝑥</a:t>
            </a:r>
            <a:r>
              <a:rPr kumimoji="0" sz="24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odd.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76D6EF6D-9AD0-6A2C-7406-67AB73E188FE}"/>
              </a:ext>
            </a:extLst>
          </p:cNvPr>
          <p:cNvGrpSpPr/>
          <p:nvPr/>
        </p:nvGrpSpPr>
        <p:grpSpPr>
          <a:xfrm>
            <a:off x="8619426" y="220662"/>
            <a:ext cx="3366135" cy="814705"/>
            <a:chOff x="8619426" y="220662"/>
            <a:chExt cx="3366135" cy="81470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BA68A37C-3376-BECD-D3A5-899194D418A0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3216655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216655" y="798576"/>
                  </a:lnTo>
                  <a:lnTo>
                    <a:pt x="3258734" y="791793"/>
                  </a:lnTo>
                  <a:lnTo>
                    <a:pt x="3295272" y="772903"/>
                  </a:lnTo>
                  <a:lnTo>
                    <a:pt x="3324079" y="744096"/>
                  </a:lnTo>
                  <a:lnTo>
                    <a:pt x="3342969" y="707558"/>
                  </a:lnTo>
                  <a:lnTo>
                    <a:pt x="3349752" y="665479"/>
                  </a:lnTo>
                  <a:lnTo>
                    <a:pt x="3349752" y="133096"/>
                  </a:lnTo>
                  <a:lnTo>
                    <a:pt x="3342969" y="91017"/>
                  </a:lnTo>
                  <a:lnTo>
                    <a:pt x="3324079" y="54479"/>
                  </a:lnTo>
                  <a:lnTo>
                    <a:pt x="3295272" y="25672"/>
                  </a:lnTo>
                  <a:lnTo>
                    <a:pt x="3258734" y="6782"/>
                  </a:lnTo>
                  <a:lnTo>
                    <a:pt x="321665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7A1A9A8-2948-7432-1BA6-E6AC44F166E4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216655" y="0"/>
                  </a:lnTo>
                  <a:lnTo>
                    <a:pt x="3258734" y="6782"/>
                  </a:lnTo>
                  <a:lnTo>
                    <a:pt x="3295272" y="25672"/>
                  </a:lnTo>
                  <a:lnTo>
                    <a:pt x="3324079" y="54479"/>
                  </a:lnTo>
                  <a:lnTo>
                    <a:pt x="3342969" y="91017"/>
                  </a:lnTo>
                  <a:lnTo>
                    <a:pt x="3349752" y="133096"/>
                  </a:lnTo>
                  <a:lnTo>
                    <a:pt x="3349752" y="665479"/>
                  </a:lnTo>
                  <a:lnTo>
                    <a:pt x="3342969" y="707558"/>
                  </a:lnTo>
                  <a:lnTo>
                    <a:pt x="3324079" y="744096"/>
                  </a:lnTo>
                  <a:lnTo>
                    <a:pt x="3295272" y="772903"/>
                  </a:lnTo>
                  <a:lnTo>
                    <a:pt x="3258734" y="791793"/>
                  </a:lnTo>
                  <a:lnTo>
                    <a:pt x="3216655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15F78FC-56B3-22DC-FABC-3080CF48CCF0}"/>
                </a:ext>
              </a:extLst>
            </p:cNvPr>
            <p:cNvSpPr/>
            <p:nvPr/>
          </p:nvSpPr>
          <p:spPr>
            <a:xfrm>
              <a:off x="9229217" y="677037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525"/>
                  </a:lnTo>
                  <a:lnTo>
                    <a:pt x="244379" y="15430"/>
                  </a:lnTo>
                  <a:lnTo>
                    <a:pt x="256095" y="23622"/>
                  </a:lnTo>
                  <a:lnTo>
                    <a:pt x="279906" y="61650"/>
                  </a:lnTo>
                  <a:lnTo>
                    <a:pt x="287781" y="116586"/>
                  </a:lnTo>
                  <a:lnTo>
                    <a:pt x="286902" y="137423"/>
                  </a:lnTo>
                  <a:lnTo>
                    <a:pt x="273811" y="188340"/>
                  </a:lnTo>
                  <a:lnTo>
                    <a:pt x="244522" y="220184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543"/>
                  </a:lnTo>
                  <a:lnTo>
                    <a:pt x="309244" y="117855"/>
                  </a:lnTo>
                  <a:lnTo>
                    <a:pt x="308043" y="96512"/>
                  </a:lnTo>
                  <a:lnTo>
                    <a:pt x="308030" y="96281"/>
                  </a:lnTo>
                  <a:lnTo>
                    <a:pt x="298315" y="57991"/>
                  </a:lnTo>
                  <a:lnTo>
                    <a:pt x="266176" y="15065"/>
                  </a:lnTo>
                  <a:lnTo>
                    <a:pt x="251184" y="614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771"/>
                  </a:lnTo>
                  <a:lnTo>
                    <a:pt x="4857" y="76327"/>
                  </a:lnTo>
                  <a:lnTo>
                    <a:pt x="71" y="116586"/>
                  </a:lnTo>
                  <a:lnTo>
                    <a:pt x="0" y="117855"/>
                  </a:lnTo>
                  <a:lnTo>
                    <a:pt x="4841" y="159543"/>
                  </a:lnTo>
                  <a:lnTo>
                    <a:pt x="30071" y="208994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184"/>
                  </a:lnTo>
                  <a:lnTo>
                    <a:pt x="53054" y="211883"/>
                  </a:lnTo>
                  <a:lnTo>
                    <a:pt x="29338" y="173289"/>
                  </a:lnTo>
                  <a:lnTo>
                    <a:pt x="21516" y="117855"/>
                  </a:lnTo>
                  <a:lnTo>
                    <a:pt x="21462" y="116586"/>
                  </a:lnTo>
                  <a:lnTo>
                    <a:pt x="24971" y="78200"/>
                  </a:lnTo>
                  <a:lnTo>
                    <a:pt x="43338" y="34099"/>
                  </a:lnTo>
                  <a:lnTo>
                    <a:pt x="78485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4572A2D1-CF3D-97F2-8F4D-C15551DF7D62}"/>
              </a:ext>
            </a:extLst>
          </p:cNvPr>
          <p:cNvSpPr txBox="1"/>
          <p:nvPr/>
        </p:nvSpPr>
        <p:spPr>
          <a:xfrm>
            <a:off x="8745728" y="303021"/>
            <a:ext cx="292227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825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kumimoji="0" sz="20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0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120720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t>Proof</a:t>
            </a:r>
            <a:r>
              <a:rPr spc="340"/>
              <a:t> </a:t>
            </a:r>
            <a:r>
              <a:t>by</a:t>
            </a:r>
            <a:r>
              <a:rPr spc="325"/>
              <a:t> </a:t>
            </a:r>
            <a:r>
              <a:rPr spc="60"/>
              <a:t>Contrapositive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058" y="1419605"/>
            <a:ext cx="7103745" cy="45268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3𝑥</a:t>
            </a:r>
            <a:r>
              <a:rPr kumimoji="0" sz="24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odd.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619426" y="220662"/>
            <a:ext cx="3366135" cy="814705"/>
            <a:chOff x="8619426" y="220662"/>
            <a:chExt cx="3366135" cy="814705"/>
          </a:xfrm>
        </p:grpSpPr>
        <p:sp>
          <p:nvSpPr>
            <p:cNvPr id="11" name="object 11"/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3216655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216655" y="798576"/>
                  </a:lnTo>
                  <a:lnTo>
                    <a:pt x="3258734" y="791793"/>
                  </a:lnTo>
                  <a:lnTo>
                    <a:pt x="3295272" y="772903"/>
                  </a:lnTo>
                  <a:lnTo>
                    <a:pt x="3324079" y="744096"/>
                  </a:lnTo>
                  <a:lnTo>
                    <a:pt x="3342969" y="707558"/>
                  </a:lnTo>
                  <a:lnTo>
                    <a:pt x="3349752" y="665479"/>
                  </a:lnTo>
                  <a:lnTo>
                    <a:pt x="3349752" y="133096"/>
                  </a:lnTo>
                  <a:lnTo>
                    <a:pt x="3342969" y="91017"/>
                  </a:lnTo>
                  <a:lnTo>
                    <a:pt x="3324079" y="54479"/>
                  </a:lnTo>
                  <a:lnTo>
                    <a:pt x="3295272" y="25672"/>
                  </a:lnTo>
                  <a:lnTo>
                    <a:pt x="3258734" y="6782"/>
                  </a:lnTo>
                  <a:lnTo>
                    <a:pt x="321665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216655" y="0"/>
                  </a:lnTo>
                  <a:lnTo>
                    <a:pt x="3258734" y="6782"/>
                  </a:lnTo>
                  <a:lnTo>
                    <a:pt x="3295272" y="25672"/>
                  </a:lnTo>
                  <a:lnTo>
                    <a:pt x="3324079" y="54479"/>
                  </a:lnTo>
                  <a:lnTo>
                    <a:pt x="3342969" y="91017"/>
                  </a:lnTo>
                  <a:lnTo>
                    <a:pt x="3349752" y="133096"/>
                  </a:lnTo>
                  <a:lnTo>
                    <a:pt x="3349752" y="665479"/>
                  </a:lnTo>
                  <a:lnTo>
                    <a:pt x="3342969" y="707558"/>
                  </a:lnTo>
                  <a:lnTo>
                    <a:pt x="3324079" y="744096"/>
                  </a:lnTo>
                  <a:lnTo>
                    <a:pt x="3295272" y="772903"/>
                  </a:lnTo>
                  <a:lnTo>
                    <a:pt x="3258734" y="791793"/>
                  </a:lnTo>
                  <a:lnTo>
                    <a:pt x="3216655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229217" y="677037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525"/>
                  </a:lnTo>
                  <a:lnTo>
                    <a:pt x="244379" y="15430"/>
                  </a:lnTo>
                  <a:lnTo>
                    <a:pt x="256095" y="23622"/>
                  </a:lnTo>
                  <a:lnTo>
                    <a:pt x="279906" y="61650"/>
                  </a:lnTo>
                  <a:lnTo>
                    <a:pt x="287781" y="116586"/>
                  </a:lnTo>
                  <a:lnTo>
                    <a:pt x="286902" y="137423"/>
                  </a:lnTo>
                  <a:lnTo>
                    <a:pt x="273811" y="188340"/>
                  </a:lnTo>
                  <a:lnTo>
                    <a:pt x="244522" y="220184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543"/>
                  </a:lnTo>
                  <a:lnTo>
                    <a:pt x="309244" y="117855"/>
                  </a:lnTo>
                  <a:lnTo>
                    <a:pt x="308043" y="96512"/>
                  </a:lnTo>
                  <a:lnTo>
                    <a:pt x="308030" y="96281"/>
                  </a:lnTo>
                  <a:lnTo>
                    <a:pt x="298315" y="57991"/>
                  </a:lnTo>
                  <a:lnTo>
                    <a:pt x="266176" y="15065"/>
                  </a:lnTo>
                  <a:lnTo>
                    <a:pt x="251184" y="614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771"/>
                  </a:lnTo>
                  <a:lnTo>
                    <a:pt x="4857" y="76327"/>
                  </a:lnTo>
                  <a:lnTo>
                    <a:pt x="71" y="116586"/>
                  </a:lnTo>
                  <a:lnTo>
                    <a:pt x="0" y="117855"/>
                  </a:lnTo>
                  <a:lnTo>
                    <a:pt x="4841" y="159543"/>
                  </a:lnTo>
                  <a:lnTo>
                    <a:pt x="30071" y="208994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184"/>
                  </a:lnTo>
                  <a:lnTo>
                    <a:pt x="53054" y="211883"/>
                  </a:lnTo>
                  <a:lnTo>
                    <a:pt x="29338" y="173289"/>
                  </a:lnTo>
                  <a:lnTo>
                    <a:pt x="21516" y="117855"/>
                  </a:lnTo>
                  <a:lnTo>
                    <a:pt x="21462" y="116586"/>
                  </a:lnTo>
                  <a:lnTo>
                    <a:pt x="24971" y="78200"/>
                  </a:lnTo>
                  <a:lnTo>
                    <a:pt x="43338" y="34099"/>
                  </a:lnTo>
                  <a:lnTo>
                    <a:pt x="78485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45728" y="303021"/>
            <a:ext cx="292227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825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kumimoji="0" sz="20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0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43AA74-233E-B346-C28E-558B7DB4CC2D}"/>
                  </a:ext>
                </a:extLst>
              </p:cNvPr>
              <p:cNvSpPr txBox="1"/>
              <p:nvPr/>
            </p:nvSpPr>
            <p:spPr>
              <a:xfrm>
                <a:off x="815546" y="1958546"/>
                <a:ext cx="9934832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Odd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Odd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43AA74-233E-B346-C28E-558B7DB4C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6" y="1958546"/>
                <a:ext cx="9934832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BC2A9-6009-5397-CDD8-8219752F1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3D916D-C4FF-0A72-5CBF-38F5636644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t>Proof</a:t>
            </a:r>
            <a:r>
              <a:rPr spc="340"/>
              <a:t> </a:t>
            </a:r>
            <a:r>
              <a:t>by</a:t>
            </a:r>
            <a:r>
              <a:rPr spc="325"/>
              <a:t> </a:t>
            </a:r>
            <a:r>
              <a:rPr spc="60"/>
              <a:t>Contrapositive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A5BC43E-12B0-515F-B5BE-CEFBD468B5D2}"/>
              </a:ext>
            </a:extLst>
          </p:cNvPr>
          <p:cNvSpPr txBox="1"/>
          <p:nvPr/>
        </p:nvSpPr>
        <p:spPr>
          <a:xfrm>
            <a:off x="645058" y="1419605"/>
            <a:ext cx="7103745" cy="45268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3𝑥</a:t>
            </a:r>
            <a:r>
              <a:rPr kumimoji="0" sz="24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odd.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9B0B7AF4-A29A-18C5-E5FB-E063636A404B}"/>
              </a:ext>
            </a:extLst>
          </p:cNvPr>
          <p:cNvGrpSpPr/>
          <p:nvPr/>
        </p:nvGrpSpPr>
        <p:grpSpPr>
          <a:xfrm>
            <a:off x="8619426" y="220662"/>
            <a:ext cx="3366135" cy="814705"/>
            <a:chOff x="8619426" y="220662"/>
            <a:chExt cx="3366135" cy="81470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9414266-62C7-FF65-334A-8A5B0F2F2105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3216655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216655" y="798576"/>
                  </a:lnTo>
                  <a:lnTo>
                    <a:pt x="3258734" y="791793"/>
                  </a:lnTo>
                  <a:lnTo>
                    <a:pt x="3295272" y="772903"/>
                  </a:lnTo>
                  <a:lnTo>
                    <a:pt x="3324079" y="744096"/>
                  </a:lnTo>
                  <a:lnTo>
                    <a:pt x="3342969" y="707558"/>
                  </a:lnTo>
                  <a:lnTo>
                    <a:pt x="3349752" y="665479"/>
                  </a:lnTo>
                  <a:lnTo>
                    <a:pt x="3349752" y="133096"/>
                  </a:lnTo>
                  <a:lnTo>
                    <a:pt x="3342969" y="91017"/>
                  </a:lnTo>
                  <a:lnTo>
                    <a:pt x="3324079" y="54479"/>
                  </a:lnTo>
                  <a:lnTo>
                    <a:pt x="3295272" y="25672"/>
                  </a:lnTo>
                  <a:lnTo>
                    <a:pt x="3258734" y="6782"/>
                  </a:lnTo>
                  <a:lnTo>
                    <a:pt x="321665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3901B06C-632A-69D3-4B4C-43C9DBE567C9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216655" y="0"/>
                  </a:lnTo>
                  <a:lnTo>
                    <a:pt x="3258734" y="6782"/>
                  </a:lnTo>
                  <a:lnTo>
                    <a:pt x="3295272" y="25672"/>
                  </a:lnTo>
                  <a:lnTo>
                    <a:pt x="3324079" y="54479"/>
                  </a:lnTo>
                  <a:lnTo>
                    <a:pt x="3342969" y="91017"/>
                  </a:lnTo>
                  <a:lnTo>
                    <a:pt x="3349752" y="133096"/>
                  </a:lnTo>
                  <a:lnTo>
                    <a:pt x="3349752" y="665479"/>
                  </a:lnTo>
                  <a:lnTo>
                    <a:pt x="3342969" y="707558"/>
                  </a:lnTo>
                  <a:lnTo>
                    <a:pt x="3324079" y="744096"/>
                  </a:lnTo>
                  <a:lnTo>
                    <a:pt x="3295272" y="772903"/>
                  </a:lnTo>
                  <a:lnTo>
                    <a:pt x="3258734" y="791793"/>
                  </a:lnTo>
                  <a:lnTo>
                    <a:pt x="3216655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2BB804F-DB1C-10A1-432C-6C38E69EE733}"/>
                </a:ext>
              </a:extLst>
            </p:cNvPr>
            <p:cNvSpPr/>
            <p:nvPr/>
          </p:nvSpPr>
          <p:spPr>
            <a:xfrm>
              <a:off x="9229217" y="677037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525"/>
                  </a:lnTo>
                  <a:lnTo>
                    <a:pt x="244379" y="15430"/>
                  </a:lnTo>
                  <a:lnTo>
                    <a:pt x="256095" y="23622"/>
                  </a:lnTo>
                  <a:lnTo>
                    <a:pt x="279906" y="61650"/>
                  </a:lnTo>
                  <a:lnTo>
                    <a:pt x="287781" y="116586"/>
                  </a:lnTo>
                  <a:lnTo>
                    <a:pt x="286902" y="137423"/>
                  </a:lnTo>
                  <a:lnTo>
                    <a:pt x="273811" y="188340"/>
                  </a:lnTo>
                  <a:lnTo>
                    <a:pt x="244522" y="220184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543"/>
                  </a:lnTo>
                  <a:lnTo>
                    <a:pt x="309244" y="117855"/>
                  </a:lnTo>
                  <a:lnTo>
                    <a:pt x="308043" y="96512"/>
                  </a:lnTo>
                  <a:lnTo>
                    <a:pt x="308030" y="96281"/>
                  </a:lnTo>
                  <a:lnTo>
                    <a:pt x="298315" y="57991"/>
                  </a:lnTo>
                  <a:lnTo>
                    <a:pt x="266176" y="15065"/>
                  </a:lnTo>
                  <a:lnTo>
                    <a:pt x="251184" y="614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771"/>
                  </a:lnTo>
                  <a:lnTo>
                    <a:pt x="4857" y="76327"/>
                  </a:lnTo>
                  <a:lnTo>
                    <a:pt x="71" y="116586"/>
                  </a:lnTo>
                  <a:lnTo>
                    <a:pt x="0" y="117855"/>
                  </a:lnTo>
                  <a:lnTo>
                    <a:pt x="4841" y="159543"/>
                  </a:lnTo>
                  <a:lnTo>
                    <a:pt x="30071" y="208994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184"/>
                  </a:lnTo>
                  <a:lnTo>
                    <a:pt x="53054" y="211883"/>
                  </a:lnTo>
                  <a:lnTo>
                    <a:pt x="29338" y="173289"/>
                  </a:lnTo>
                  <a:lnTo>
                    <a:pt x="21516" y="117855"/>
                  </a:lnTo>
                  <a:lnTo>
                    <a:pt x="21462" y="116586"/>
                  </a:lnTo>
                  <a:lnTo>
                    <a:pt x="24971" y="78200"/>
                  </a:lnTo>
                  <a:lnTo>
                    <a:pt x="43338" y="34099"/>
                  </a:lnTo>
                  <a:lnTo>
                    <a:pt x="78485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84F6CCF4-9EFF-5CDE-668C-04B2B4C34136}"/>
              </a:ext>
            </a:extLst>
          </p:cNvPr>
          <p:cNvSpPr txBox="1"/>
          <p:nvPr/>
        </p:nvSpPr>
        <p:spPr>
          <a:xfrm>
            <a:off x="8745728" y="303021"/>
            <a:ext cx="292227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825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kumimoji="0" sz="20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0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5A2D2F-7306-4C86-5F91-4D6BF06C6A24}"/>
                  </a:ext>
                </a:extLst>
              </p:cNvPr>
              <p:cNvSpPr txBox="1"/>
              <p:nvPr/>
            </p:nvSpPr>
            <p:spPr>
              <a:xfrm>
                <a:off x="815546" y="1958546"/>
                <a:ext cx="9934832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Odd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Odd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5A2D2F-7306-4C86-5F91-4D6BF06C6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6" y="1958546"/>
                <a:ext cx="9934832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9">
            <a:extLst>
              <a:ext uri="{FF2B5EF4-FFF2-40B4-BE49-F238E27FC236}">
                <a16:creationId xmlns:a16="http://schemas.microsoft.com/office/drawing/2014/main" id="{7BE1882C-3C42-ABB9-F942-1A8F8F928C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5058" y="2837179"/>
            <a:ext cx="10933430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We</a:t>
            </a:r>
            <a:r>
              <a:rPr spc="-20"/>
              <a:t> </a:t>
            </a:r>
            <a:r>
              <a:t>prove</a:t>
            </a:r>
            <a:r>
              <a:rPr spc="-40"/>
              <a:t> </a:t>
            </a:r>
            <a:r>
              <a:t>by</a:t>
            </a:r>
            <a:r>
              <a:rPr spc="-30"/>
              <a:t> </a:t>
            </a:r>
            <a:r>
              <a:t>contrapositive.</a:t>
            </a:r>
            <a:r>
              <a:rPr spc="-40"/>
              <a:t> </a:t>
            </a:r>
            <a:endParaRPr lang="en-US" spc="-4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Let</a:t>
            </a:r>
            <a:r>
              <a:rPr spc="-4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60">
                <a:latin typeface="Cambria Math"/>
                <a:cs typeface="Cambria Math"/>
              </a:rPr>
              <a:t> </a:t>
            </a:r>
            <a:r>
              <a:t>be</a:t>
            </a:r>
            <a:r>
              <a:rPr spc="-25"/>
              <a:t> </a:t>
            </a:r>
            <a:r>
              <a:t>an</a:t>
            </a:r>
            <a:r>
              <a:rPr spc="-15"/>
              <a:t> </a:t>
            </a:r>
            <a:r>
              <a:t>arbitrary</a:t>
            </a:r>
            <a:r>
              <a:rPr spc="-45"/>
              <a:t> </a:t>
            </a:r>
            <a:r>
              <a:rPr spc="-20"/>
              <a:t>integer.</a:t>
            </a:r>
            <a:r>
              <a:rPr spc="-30"/>
              <a:t> </a:t>
            </a:r>
            <a:r>
              <a:t>Suppose</a:t>
            </a:r>
            <a:r>
              <a:rPr spc="-30"/>
              <a:t> </a:t>
            </a:r>
            <a:r>
              <a:t>that</a:t>
            </a:r>
            <a:r>
              <a:rPr spc="-6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6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40"/>
              <a:t> </a:t>
            </a:r>
            <a:r>
              <a:rPr spc="-10"/>
              <a:t>even. </a:t>
            </a: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So</a:t>
            </a:r>
            <a:r>
              <a:rPr spc="-25"/>
              <a:t> </a:t>
            </a:r>
            <a:r>
              <a:t>by</a:t>
            </a:r>
            <a:r>
              <a:rPr spc="-40"/>
              <a:t> </a:t>
            </a:r>
            <a:r>
              <a:t>definition</a:t>
            </a:r>
            <a:r>
              <a:rPr spc="-40"/>
              <a:t> </a:t>
            </a:r>
            <a:r>
              <a:t>of</a:t>
            </a:r>
            <a:r>
              <a:rPr spc="-35"/>
              <a:t> </a:t>
            </a:r>
            <a:r>
              <a:t>even,</a:t>
            </a:r>
            <a:r>
              <a:rPr spc="-10"/>
              <a:t>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3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2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2</a:t>
            </a:r>
            <a:r>
              <a:rPr b="0" spc="8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35"/>
              <a:t> </a:t>
            </a:r>
            <a:r>
              <a:rPr spc="-10"/>
              <a:t>even. </a:t>
            </a: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Since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75">
                <a:latin typeface="Cambria Math"/>
                <a:cs typeface="Cambria Math"/>
              </a:rPr>
              <a:t> </a:t>
            </a:r>
            <a:r>
              <a:t>was</a:t>
            </a:r>
            <a:r>
              <a:rPr spc="-15"/>
              <a:t> </a:t>
            </a:r>
            <a:r>
              <a:t>arbitrary,</a:t>
            </a:r>
            <a:r>
              <a:rPr spc="-55"/>
              <a:t> </a:t>
            </a:r>
            <a:r>
              <a:t>we</a:t>
            </a:r>
            <a:r>
              <a:rPr spc="-25"/>
              <a:t> </a:t>
            </a:r>
            <a:r>
              <a:t>have</a:t>
            </a:r>
            <a:r>
              <a:rPr spc="-5"/>
              <a:t> </a:t>
            </a:r>
            <a:r>
              <a:t>shown</a:t>
            </a:r>
            <a:r>
              <a:rPr spc="-25"/>
              <a:t> </a:t>
            </a:r>
            <a:r>
              <a:t>that</a:t>
            </a:r>
            <a:r>
              <a:rPr spc="-20"/>
              <a:t> </a:t>
            </a:r>
            <a:r>
              <a:t>for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integers</a:t>
            </a:r>
            <a:r>
              <a:rPr spc="1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t>,</a:t>
            </a:r>
            <a:r>
              <a:rPr spc="-20"/>
              <a:t> </a:t>
            </a:r>
            <a:r>
              <a:t>if</a:t>
            </a:r>
            <a:r>
              <a:rPr spc="-1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8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25"/>
              <a:t> </a:t>
            </a:r>
            <a:r>
              <a:t>even</a:t>
            </a:r>
            <a:r>
              <a:rPr spc="-25"/>
              <a:t> </a:t>
            </a:r>
            <a:r>
              <a:t>then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4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10">
                <a:latin typeface="Cambria Math"/>
                <a:cs typeface="Cambria Math"/>
              </a:rPr>
              <a:t> </a:t>
            </a:r>
            <a:r>
              <a:rPr b="0" spc="-50">
                <a:latin typeface="Cambria Math"/>
                <a:cs typeface="Cambria Math"/>
              </a:rPr>
              <a:t>2 </a:t>
            </a:r>
            <a:r>
              <a:t>is</a:t>
            </a:r>
            <a:r>
              <a:rPr spc="-30"/>
              <a:t> </a:t>
            </a:r>
            <a:r>
              <a:t>even.</a:t>
            </a:r>
            <a:r>
              <a:rPr spc="-20"/>
              <a:t> </a:t>
            </a:r>
            <a:r>
              <a:t>Thus</a:t>
            </a:r>
            <a:r>
              <a:rPr spc="-10"/>
              <a:t> </a:t>
            </a:r>
            <a:r>
              <a:t>the</a:t>
            </a:r>
            <a:r>
              <a:rPr spc="-20"/>
              <a:t> </a:t>
            </a:r>
            <a:r>
              <a:t>contrapositive</a:t>
            </a:r>
            <a:r>
              <a:rPr spc="-60"/>
              <a:t> </a:t>
            </a:r>
            <a:r>
              <a:t>also</a:t>
            </a:r>
            <a:r>
              <a:rPr spc="-5"/>
              <a:t> </a:t>
            </a:r>
            <a:r>
              <a:t>holds:</a:t>
            </a:r>
            <a:r>
              <a:rPr spc="-25"/>
              <a:t> </a:t>
            </a:r>
            <a:r>
              <a:t>for</a:t>
            </a:r>
            <a:r>
              <a:rPr spc="-25"/>
              <a:t> </a:t>
            </a:r>
            <a:r>
              <a:t>all</a:t>
            </a:r>
            <a:r>
              <a:rPr spc="-20"/>
              <a:t> </a:t>
            </a:r>
            <a:r>
              <a:t>integers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t>,</a:t>
            </a:r>
            <a:r>
              <a:rPr spc="-25"/>
              <a:t> </a:t>
            </a:r>
            <a:r>
              <a:t>if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4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2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2</a:t>
            </a:r>
            <a:r>
              <a:rPr b="0" spc="120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30"/>
              <a:t> </a:t>
            </a:r>
            <a:r>
              <a:t>odd,</a:t>
            </a:r>
            <a:r>
              <a:rPr spc="-35"/>
              <a:t> </a:t>
            </a:r>
            <a:r>
              <a:t>then</a:t>
            </a:r>
            <a:r>
              <a:rPr spc="-15"/>
              <a:t> </a:t>
            </a:r>
            <a:r>
              <a:rPr b="0" spc="-50">
                <a:latin typeface="Cambria Math"/>
                <a:cs typeface="Cambria Math"/>
              </a:rPr>
              <a:t>𝑥 </a:t>
            </a:r>
            <a:r>
              <a:t>is</a:t>
            </a:r>
            <a:r>
              <a:rPr spc="-30"/>
              <a:t> </a:t>
            </a:r>
            <a:r>
              <a:rPr spc="-20"/>
              <a:t>odd.</a:t>
            </a:r>
          </a:p>
        </p:txBody>
      </p:sp>
    </p:spTree>
    <p:extLst>
      <p:ext uri="{BB962C8B-B14F-4D97-AF65-F5344CB8AC3E}">
        <p14:creationId xmlns:p14="http://schemas.microsoft.com/office/powerpoint/2010/main" val="644703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ABF09-27E4-68DC-FBE2-61396C11B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3C0156-1F22-8BC1-4D90-89F5C6FEF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t>Proof</a:t>
            </a:r>
            <a:r>
              <a:rPr spc="340"/>
              <a:t> </a:t>
            </a:r>
            <a:r>
              <a:t>by</a:t>
            </a:r>
            <a:r>
              <a:rPr spc="325"/>
              <a:t> </a:t>
            </a:r>
            <a:r>
              <a:rPr spc="60"/>
              <a:t>Contrapositive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DDFF9CA-6470-5DA9-06E4-D1B33B15BE13}"/>
              </a:ext>
            </a:extLst>
          </p:cNvPr>
          <p:cNvSpPr txBox="1"/>
          <p:nvPr/>
        </p:nvSpPr>
        <p:spPr>
          <a:xfrm>
            <a:off x="645058" y="1419605"/>
            <a:ext cx="7103745" cy="45268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3𝑥</a:t>
            </a:r>
            <a:r>
              <a:rPr kumimoji="0" sz="24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odd.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965E3A6B-FD17-EAB5-0214-E70940029FA8}"/>
              </a:ext>
            </a:extLst>
          </p:cNvPr>
          <p:cNvGrpSpPr/>
          <p:nvPr/>
        </p:nvGrpSpPr>
        <p:grpSpPr>
          <a:xfrm>
            <a:off x="8619426" y="220662"/>
            <a:ext cx="3366135" cy="814705"/>
            <a:chOff x="8619426" y="220662"/>
            <a:chExt cx="3366135" cy="81470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ADDBAE5-4C80-B423-7118-ED13C918A3E6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3216655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216655" y="798576"/>
                  </a:lnTo>
                  <a:lnTo>
                    <a:pt x="3258734" y="791793"/>
                  </a:lnTo>
                  <a:lnTo>
                    <a:pt x="3295272" y="772903"/>
                  </a:lnTo>
                  <a:lnTo>
                    <a:pt x="3324079" y="744096"/>
                  </a:lnTo>
                  <a:lnTo>
                    <a:pt x="3342969" y="707558"/>
                  </a:lnTo>
                  <a:lnTo>
                    <a:pt x="3349752" y="665479"/>
                  </a:lnTo>
                  <a:lnTo>
                    <a:pt x="3349752" y="133096"/>
                  </a:lnTo>
                  <a:lnTo>
                    <a:pt x="3342969" y="91017"/>
                  </a:lnTo>
                  <a:lnTo>
                    <a:pt x="3324079" y="54479"/>
                  </a:lnTo>
                  <a:lnTo>
                    <a:pt x="3295272" y="25672"/>
                  </a:lnTo>
                  <a:lnTo>
                    <a:pt x="3258734" y="6782"/>
                  </a:lnTo>
                  <a:lnTo>
                    <a:pt x="321665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C11DB69-F9C6-C1AF-206F-0196B0164A90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216655" y="0"/>
                  </a:lnTo>
                  <a:lnTo>
                    <a:pt x="3258734" y="6782"/>
                  </a:lnTo>
                  <a:lnTo>
                    <a:pt x="3295272" y="25672"/>
                  </a:lnTo>
                  <a:lnTo>
                    <a:pt x="3324079" y="54479"/>
                  </a:lnTo>
                  <a:lnTo>
                    <a:pt x="3342969" y="91017"/>
                  </a:lnTo>
                  <a:lnTo>
                    <a:pt x="3349752" y="133096"/>
                  </a:lnTo>
                  <a:lnTo>
                    <a:pt x="3349752" y="665479"/>
                  </a:lnTo>
                  <a:lnTo>
                    <a:pt x="3342969" y="707558"/>
                  </a:lnTo>
                  <a:lnTo>
                    <a:pt x="3324079" y="744096"/>
                  </a:lnTo>
                  <a:lnTo>
                    <a:pt x="3295272" y="772903"/>
                  </a:lnTo>
                  <a:lnTo>
                    <a:pt x="3258734" y="791793"/>
                  </a:lnTo>
                  <a:lnTo>
                    <a:pt x="3216655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9FFABEBB-4922-7CEA-8D7C-87871EA27C79}"/>
                </a:ext>
              </a:extLst>
            </p:cNvPr>
            <p:cNvSpPr/>
            <p:nvPr/>
          </p:nvSpPr>
          <p:spPr>
            <a:xfrm>
              <a:off x="9229217" y="677037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525"/>
                  </a:lnTo>
                  <a:lnTo>
                    <a:pt x="244379" y="15430"/>
                  </a:lnTo>
                  <a:lnTo>
                    <a:pt x="256095" y="23622"/>
                  </a:lnTo>
                  <a:lnTo>
                    <a:pt x="279906" y="61650"/>
                  </a:lnTo>
                  <a:lnTo>
                    <a:pt x="287781" y="116586"/>
                  </a:lnTo>
                  <a:lnTo>
                    <a:pt x="286902" y="137423"/>
                  </a:lnTo>
                  <a:lnTo>
                    <a:pt x="273811" y="188340"/>
                  </a:lnTo>
                  <a:lnTo>
                    <a:pt x="244522" y="220184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543"/>
                  </a:lnTo>
                  <a:lnTo>
                    <a:pt x="309244" y="117855"/>
                  </a:lnTo>
                  <a:lnTo>
                    <a:pt x="308043" y="96512"/>
                  </a:lnTo>
                  <a:lnTo>
                    <a:pt x="308030" y="96281"/>
                  </a:lnTo>
                  <a:lnTo>
                    <a:pt x="298315" y="57991"/>
                  </a:lnTo>
                  <a:lnTo>
                    <a:pt x="266176" y="15065"/>
                  </a:lnTo>
                  <a:lnTo>
                    <a:pt x="251184" y="614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771"/>
                  </a:lnTo>
                  <a:lnTo>
                    <a:pt x="4857" y="76327"/>
                  </a:lnTo>
                  <a:lnTo>
                    <a:pt x="71" y="116586"/>
                  </a:lnTo>
                  <a:lnTo>
                    <a:pt x="0" y="117855"/>
                  </a:lnTo>
                  <a:lnTo>
                    <a:pt x="4841" y="159543"/>
                  </a:lnTo>
                  <a:lnTo>
                    <a:pt x="30071" y="208994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184"/>
                  </a:lnTo>
                  <a:lnTo>
                    <a:pt x="53054" y="211883"/>
                  </a:lnTo>
                  <a:lnTo>
                    <a:pt x="29338" y="173289"/>
                  </a:lnTo>
                  <a:lnTo>
                    <a:pt x="21516" y="117855"/>
                  </a:lnTo>
                  <a:lnTo>
                    <a:pt x="21462" y="116586"/>
                  </a:lnTo>
                  <a:lnTo>
                    <a:pt x="24971" y="78200"/>
                  </a:lnTo>
                  <a:lnTo>
                    <a:pt x="43338" y="34099"/>
                  </a:lnTo>
                  <a:lnTo>
                    <a:pt x="78485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4BD5337C-BD28-DC1F-6025-7FEA9C00A718}"/>
              </a:ext>
            </a:extLst>
          </p:cNvPr>
          <p:cNvSpPr txBox="1"/>
          <p:nvPr/>
        </p:nvSpPr>
        <p:spPr>
          <a:xfrm>
            <a:off x="8745728" y="303021"/>
            <a:ext cx="292227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825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kumimoji="0" sz="20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0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127317-4C0F-A02F-F47D-AE3DEE0D4702}"/>
                  </a:ext>
                </a:extLst>
              </p:cNvPr>
              <p:cNvSpPr txBox="1"/>
              <p:nvPr/>
            </p:nvSpPr>
            <p:spPr>
              <a:xfrm>
                <a:off x="815546" y="1958546"/>
                <a:ext cx="9934832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Odd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Odd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127317-4C0F-A02F-F47D-AE3DEE0D4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6" y="1958546"/>
                <a:ext cx="9934832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9">
            <a:extLst>
              <a:ext uri="{FF2B5EF4-FFF2-40B4-BE49-F238E27FC236}">
                <a16:creationId xmlns:a16="http://schemas.microsoft.com/office/drawing/2014/main" id="{8995656C-5346-3076-5074-1C38BB7718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4202" y="2679933"/>
            <a:ext cx="10933430" cy="4178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We</a:t>
            </a:r>
            <a:r>
              <a:rPr spc="-20"/>
              <a:t> </a:t>
            </a:r>
            <a:r>
              <a:t>prove</a:t>
            </a:r>
            <a:r>
              <a:rPr spc="-40"/>
              <a:t> </a:t>
            </a:r>
            <a:r>
              <a:t>by</a:t>
            </a:r>
            <a:r>
              <a:rPr spc="-30"/>
              <a:t> </a:t>
            </a:r>
            <a:r>
              <a:t>contrapositive.</a:t>
            </a:r>
            <a:r>
              <a:rPr spc="-40"/>
              <a:t> </a:t>
            </a:r>
            <a:endParaRPr lang="en-US" spc="-4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Let</a:t>
            </a:r>
            <a:r>
              <a:rPr spc="-4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60">
                <a:latin typeface="Cambria Math"/>
                <a:cs typeface="Cambria Math"/>
              </a:rPr>
              <a:t> </a:t>
            </a:r>
            <a:r>
              <a:t>be</a:t>
            </a:r>
            <a:r>
              <a:rPr spc="-25"/>
              <a:t> </a:t>
            </a:r>
            <a:r>
              <a:t>an</a:t>
            </a:r>
            <a:r>
              <a:rPr spc="-15"/>
              <a:t> </a:t>
            </a:r>
            <a:r>
              <a:t>arbitrary</a:t>
            </a:r>
            <a:r>
              <a:rPr spc="-45"/>
              <a:t> </a:t>
            </a:r>
            <a:r>
              <a:rPr spc="-20"/>
              <a:t>integer.</a:t>
            </a:r>
            <a:r>
              <a:rPr spc="-30"/>
              <a:t> </a:t>
            </a:r>
            <a:r>
              <a:t>Suppose</a:t>
            </a:r>
            <a:r>
              <a:rPr spc="-30"/>
              <a:t> </a:t>
            </a:r>
            <a:r>
              <a:t>that</a:t>
            </a:r>
            <a:r>
              <a:rPr spc="-6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6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40"/>
              <a:t> </a:t>
            </a:r>
            <a:r>
              <a:rPr spc="-10"/>
              <a:t>even. </a:t>
            </a: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lang="en-US" spc="-10"/>
              <a:t>[Unroll predicate definitions]</a:t>
            </a:r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lang="en-US" spc="-10"/>
              <a:t>[Manipulate towards goal]</a:t>
            </a:r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So</a:t>
            </a:r>
            <a:r>
              <a:rPr spc="-25"/>
              <a:t> </a:t>
            </a:r>
            <a:r>
              <a:t>by</a:t>
            </a:r>
            <a:r>
              <a:rPr spc="-40"/>
              <a:t> </a:t>
            </a:r>
            <a:r>
              <a:t>definition</a:t>
            </a:r>
            <a:r>
              <a:rPr spc="-40"/>
              <a:t> </a:t>
            </a:r>
            <a:r>
              <a:t>of</a:t>
            </a:r>
            <a:r>
              <a:rPr spc="-35"/>
              <a:t> </a:t>
            </a:r>
            <a:r>
              <a:t>even,</a:t>
            </a:r>
            <a:r>
              <a:rPr spc="-10"/>
              <a:t>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3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2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2</a:t>
            </a:r>
            <a:r>
              <a:rPr b="0" spc="8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35"/>
              <a:t> </a:t>
            </a:r>
            <a:r>
              <a:rPr spc="-10"/>
              <a:t>even. </a:t>
            </a: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Since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75">
                <a:latin typeface="Cambria Math"/>
                <a:cs typeface="Cambria Math"/>
              </a:rPr>
              <a:t> </a:t>
            </a:r>
            <a:r>
              <a:t>was</a:t>
            </a:r>
            <a:r>
              <a:rPr spc="-15"/>
              <a:t> </a:t>
            </a:r>
            <a:r>
              <a:t>arbitrary,</a:t>
            </a:r>
            <a:r>
              <a:rPr spc="-55"/>
              <a:t> </a:t>
            </a:r>
            <a:r>
              <a:t>we</a:t>
            </a:r>
            <a:r>
              <a:rPr spc="-25"/>
              <a:t> </a:t>
            </a:r>
            <a:r>
              <a:t>have</a:t>
            </a:r>
            <a:r>
              <a:rPr spc="-5"/>
              <a:t> </a:t>
            </a:r>
            <a:r>
              <a:t>shown</a:t>
            </a:r>
            <a:r>
              <a:rPr spc="-25"/>
              <a:t> </a:t>
            </a:r>
            <a:r>
              <a:t>that</a:t>
            </a:r>
            <a:r>
              <a:rPr spc="-20"/>
              <a:t> </a:t>
            </a:r>
            <a:r>
              <a:t>for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integers</a:t>
            </a:r>
            <a:r>
              <a:rPr spc="1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t>,</a:t>
            </a:r>
            <a:r>
              <a:rPr spc="-20"/>
              <a:t> </a:t>
            </a:r>
            <a:r>
              <a:t>if</a:t>
            </a:r>
            <a:r>
              <a:rPr spc="-1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8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25"/>
              <a:t> </a:t>
            </a:r>
            <a:r>
              <a:t>even</a:t>
            </a:r>
            <a:r>
              <a:rPr spc="-25"/>
              <a:t> </a:t>
            </a:r>
            <a:r>
              <a:t>then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4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10">
                <a:latin typeface="Cambria Math"/>
                <a:cs typeface="Cambria Math"/>
              </a:rPr>
              <a:t> </a:t>
            </a:r>
            <a:r>
              <a:rPr b="0" spc="-50">
                <a:latin typeface="Cambria Math"/>
                <a:cs typeface="Cambria Math"/>
              </a:rPr>
              <a:t>2 </a:t>
            </a:r>
            <a:r>
              <a:t>is</a:t>
            </a:r>
            <a:r>
              <a:rPr spc="-30"/>
              <a:t> </a:t>
            </a:r>
            <a:r>
              <a:t>even.</a:t>
            </a:r>
            <a:r>
              <a:rPr spc="-20"/>
              <a:t> </a:t>
            </a:r>
            <a:r>
              <a:t>Thus</a:t>
            </a:r>
            <a:r>
              <a:rPr spc="-10"/>
              <a:t> </a:t>
            </a:r>
            <a:r>
              <a:t>the</a:t>
            </a:r>
            <a:r>
              <a:rPr spc="-20"/>
              <a:t> </a:t>
            </a:r>
            <a:r>
              <a:t>contrapositive</a:t>
            </a:r>
            <a:r>
              <a:rPr spc="-60"/>
              <a:t> </a:t>
            </a:r>
            <a:r>
              <a:t>also</a:t>
            </a:r>
            <a:r>
              <a:rPr spc="-5"/>
              <a:t> </a:t>
            </a:r>
            <a:r>
              <a:t>holds:</a:t>
            </a:r>
            <a:r>
              <a:rPr spc="-25"/>
              <a:t> </a:t>
            </a:r>
            <a:r>
              <a:t>for</a:t>
            </a:r>
            <a:r>
              <a:rPr spc="-25"/>
              <a:t> </a:t>
            </a:r>
            <a:r>
              <a:t>all</a:t>
            </a:r>
            <a:r>
              <a:rPr spc="-20"/>
              <a:t> </a:t>
            </a:r>
            <a:r>
              <a:t>integers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t>,</a:t>
            </a:r>
            <a:r>
              <a:rPr spc="-25"/>
              <a:t> </a:t>
            </a:r>
            <a:r>
              <a:t>if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4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2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2</a:t>
            </a:r>
            <a:r>
              <a:rPr b="0" spc="120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30"/>
              <a:t> </a:t>
            </a:r>
            <a:r>
              <a:t>odd,</a:t>
            </a:r>
            <a:r>
              <a:rPr spc="-35"/>
              <a:t> </a:t>
            </a:r>
            <a:r>
              <a:t>then</a:t>
            </a:r>
            <a:r>
              <a:rPr spc="-15"/>
              <a:t> </a:t>
            </a:r>
            <a:r>
              <a:rPr b="0" spc="-50">
                <a:latin typeface="Cambria Math"/>
                <a:cs typeface="Cambria Math"/>
              </a:rPr>
              <a:t>𝑥 </a:t>
            </a:r>
            <a:r>
              <a:t>is</a:t>
            </a:r>
            <a:r>
              <a:rPr spc="-30"/>
              <a:t> </a:t>
            </a:r>
            <a:r>
              <a:rPr spc="-20"/>
              <a:t>odd.</a:t>
            </a:r>
          </a:p>
        </p:txBody>
      </p:sp>
    </p:spTree>
    <p:extLst>
      <p:ext uri="{BB962C8B-B14F-4D97-AF65-F5344CB8AC3E}">
        <p14:creationId xmlns:p14="http://schemas.microsoft.com/office/powerpoint/2010/main" val="3049536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D19AF-EB2F-F6E3-9EFA-5EDF462A3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10BC47-5035-F960-8079-82ED16D225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t>Proof</a:t>
            </a:r>
            <a:r>
              <a:rPr spc="340"/>
              <a:t> </a:t>
            </a:r>
            <a:r>
              <a:t>by</a:t>
            </a:r>
            <a:r>
              <a:rPr spc="325"/>
              <a:t> </a:t>
            </a:r>
            <a:r>
              <a:rPr spc="60"/>
              <a:t>Contrapositive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EF31768-46E5-37FD-A57A-3B71B4991696}"/>
              </a:ext>
            </a:extLst>
          </p:cNvPr>
          <p:cNvSpPr txBox="1"/>
          <p:nvPr/>
        </p:nvSpPr>
        <p:spPr>
          <a:xfrm>
            <a:off x="645058" y="1419605"/>
            <a:ext cx="7103745" cy="45268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3𝑥</a:t>
            </a:r>
            <a:r>
              <a:rPr kumimoji="0" sz="24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odd.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9D2D2C12-620C-1783-0828-FC2F4E53AF7E}"/>
              </a:ext>
            </a:extLst>
          </p:cNvPr>
          <p:cNvGrpSpPr/>
          <p:nvPr/>
        </p:nvGrpSpPr>
        <p:grpSpPr>
          <a:xfrm>
            <a:off x="8619426" y="220662"/>
            <a:ext cx="3366135" cy="814705"/>
            <a:chOff x="8619426" y="220662"/>
            <a:chExt cx="3366135" cy="81470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4EED953-8FB7-96FF-65D8-05BC588A0371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3216655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216655" y="798576"/>
                  </a:lnTo>
                  <a:lnTo>
                    <a:pt x="3258734" y="791793"/>
                  </a:lnTo>
                  <a:lnTo>
                    <a:pt x="3295272" y="772903"/>
                  </a:lnTo>
                  <a:lnTo>
                    <a:pt x="3324079" y="744096"/>
                  </a:lnTo>
                  <a:lnTo>
                    <a:pt x="3342969" y="707558"/>
                  </a:lnTo>
                  <a:lnTo>
                    <a:pt x="3349752" y="665479"/>
                  </a:lnTo>
                  <a:lnTo>
                    <a:pt x="3349752" y="133096"/>
                  </a:lnTo>
                  <a:lnTo>
                    <a:pt x="3342969" y="91017"/>
                  </a:lnTo>
                  <a:lnTo>
                    <a:pt x="3324079" y="54479"/>
                  </a:lnTo>
                  <a:lnTo>
                    <a:pt x="3295272" y="25672"/>
                  </a:lnTo>
                  <a:lnTo>
                    <a:pt x="3258734" y="6782"/>
                  </a:lnTo>
                  <a:lnTo>
                    <a:pt x="321665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2A325E3-8C12-8C01-AF5F-7CB79EE68D29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216655" y="0"/>
                  </a:lnTo>
                  <a:lnTo>
                    <a:pt x="3258734" y="6782"/>
                  </a:lnTo>
                  <a:lnTo>
                    <a:pt x="3295272" y="25672"/>
                  </a:lnTo>
                  <a:lnTo>
                    <a:pt x="3324079" y="54479"/>
                  </a:lnTo>
                  <a:lnTo>
                    <a:pt x="3342969" y="91017"/>
                  </a:lnTo>
                  <a:lnTo>
                    <a:pt x="3349752" y="133096"/>
                  </a:lnTo>
                  <a:lnTo>
                    <a:pt x="3349752" y="665479"/>
                  </a:lnTo>
                  <a:lnTo>
                    <a:pt x="3342969" y="707558"/>
                  </a:lnTo>
                  <a:lnTo>
                    <a:pt x="3324079" y="744096"/>
                  </a:lnTo>
                  <a:lnTo>
                    <a:pt x="3295272" y="772903"/>
                  </a:lnTo>
                  <a:lnTo>
                    <a:pt x="3258734" y="791793"/>
                  </a:lnTo>
                  <a:lnTo>
                    <a:pt x="3216655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9DA7F6A5-3E01-8AE0-D13C-0B8C3DC4DB24}"/>
                </a:ext>
              </a:extLst>
            </p:cNvPr>
            <p:cNvSpPr/>
            <p:nvPr/>
          </p:nvSpPr>
          <p:spPr>
            <a:xfrm>
              <a:off x="9229217" y="677037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525"/>
                  </a:lnTo>
                  <a:lnTo>
                    <a:pt x="244379" y="15430"/>
                  </a:lnTo>
                  <a:lnTo>
                    <a:pt x="256095" y="23622"/>
                  </a:lnTo>
                  <a:lnTo>
                    <a:pt x="279906" y="61650"/>
                  </a:lnTo>
                  <a:lnTo>
                    <a:pt x="287781" y="116586"/>
                  </a:lnTo>
                  <a:lnTo>
                    <a:pt x="286902" y="137423"/>
                  </a:lnTo>
                  <a:lnTo>
                    <a:pt x="273811" y="188340"/>
                  </a:lnTo>
                  <a:lnTo>
                    <a:pt x="244522" y="220184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543"/>
                  </a:lnTo>
                  <a:lnTo>
                    <a:pt x="309244" y="117855"/>
                  </a:lnTo>
                  <a:lnTo>
                    <a:pt x="308043" y="96512"/>
                  </a:lnTo>
                  <a:lnTo>
                    <a:pt x="308030" y="96281"/>
                  </a:lnTo>
                  <a:lnTo>
                    <a:pt x="298315" y="57991"/>
                  </a:lnTo>
                  <a:lnTo>
                    <a:pt x="266176" y="15065"/>
                  </a:lnTo>
                  <a:lnTo>
                    <a:pt x="251184" y="614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771"/>
                  </a:lnTo>
                  <a:lnTo>
                    <a:pt x="4857" y="76327"/>
                  </a:lnTo>
                  <a:lnTo>
                    <a:pt x="71" y="116586"/>
                  </a:lnTo>
                  <a:lnTo>
                    <a:pt x="0" y="117855"/>
                  </a:lnTo>
                  <a:lnTo>
                    <a:pt x="4841" y="159543"/>
                  </a:lnTo>
                  <a:lnTo>
                    <a:pt x="30071" y="208994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184"/>
                  </a:lnTo>
                  <a:lnTo>
                    <a:pt x="53054" y="211883"/>
                  </a:lnTo>
                  <a:lnTo>
                    <a:pt x="29338" y="173289"/>
                  </a:lnTo>
                  <a:lnTo>
                    <a:pt x="21516" y="117855"/>
                  </a:lnTo>
                  <a:lnTo>
                    <a:pt x="21462" y="116586"/>
                  </a:lnTo>
                  <a:lnTo>
                    <a:pt x="24971" y="78200"/>
                  </a:lnTo>
                  <a:lnTo>
                    <a:pt x="43338" y="34099"/>
                  </a:lnTo>
                  <a:lnTo>
                    <a:pt x="78485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2FB69AA4-FEDE-928D-948D-877196838336}"/>
              </a:ext>
            </a:extLst>
          </p:cNvPr>
          <p:cNvSpPr txBox="1"/>
          <p:nvPr/>
        </p:nvSpPr>
        <p:spPr>
          <a:xfrm>
            <a:off x="8745728" y="303021"/>
            <a:ext cx="292227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825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kumimoji="0" sz="20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0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014E80-31C0-A336-40D8-788A78F31F02}"/>
                  </a:ext>
                </a:extLst>
              </p:cNvPr>
              <p:cNvSpPr txBox="1"/>
              <p:nvPr/>
            </p:nvSpPr>
            <p:spPr>
              <a:xfrm>
                <a:off x="815546" y="1958546"/>
                <a:ext cx="9934832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Odd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Odd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014E80-31C0-A336-40D8-788A78F31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6" y="1958546"/>
                <a:ext cx="9934832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9">
            <a:extLst>
              <a:ext uri="{FF2B5EF4-FFF2-40B4-BE49-F238E27FC236}">
                <a16:creationId xmlns:a16="http://schemas.microsoft.com/office/drawing/2014/main" id="{640378CC-BFB0-6324-A541-D889B1D57A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4202" y="2679933"/>
            <a:ext cx="10933430" cy="4178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We</a:t>
            </a:r>
            <a:r>
              <a:rPr spc="-20"/>
              <a:t> </a:t>
            </a:r>
            <a:r>
              <a:t>prove</a:t>
            </a:r>
            <a:r>
              <a:rPr spc="-40"/>
              <a:t> </a:t>
            </a:r>
            <a:r>
              <a:t>by</a:t>
            </a:r>
            <a:r>
              <a:rPr spc="-30"/>
              <a:t> </a:t>
            </a:r>
            <a:r>
              <a:t>contrapositive.</a:t>
            </a:r>
            <a:r>
              <a:rPr spc="-40"/>
              <a:t> </a:t>
            </a:r>
            <a:endParaRPr lang="en-US" spc="-4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Let</a:t>
            </a:r>
            <a:r>
              <a:rPr spc="-4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60">
                <a:latin typeface="Cambria Math"/>
                <a:cs typeface="Cambria Math"/>
              </a:rPr>
              <a:t> </a:t>
            </a:r>
            <a:r>
              <a:t>be</a:t>
            </a:r>
            <a:r>
              <a:rPr spc="-25"/>
              <a:t> </a:t>
            </a:r>
            <a:r>
              <a:t>an</a:t>
            </a:r>
            <a:r>
              <a:rPr spc="-15"/>
              <a:t> </a:t>
            </a:r>
            <a:r>
              <a:t>arbitrary</a:t>
            </a:r>
            <a:r>
              <a:rPr spc="-45"/>
              <a:t> </a:t>
            </a:r>
            <a:r>
              <a:rPr spc="-20"/>
              <a:t>integer.</a:t>
            </a:r>
            <a:r>
              <a:rPr spc="-30"/>
              <a:t> </a:t>
            </a:r>
            <a:r>
              <a:t>Suppose</a:t>
            </a:r>
            <a:r>
              <a:rPr spc="-30"/>
              <a:t> </a:t>
            </a:r>
            <a:r>
              <a:t>that</a:t>
            </a:r>
            <a:r>
              <a:rPr spc="-6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6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40"/>
              <a:t> </a:t>
            </a:r>
            <a:r>
              <a:rPr spc="-10"/>
              <a:t>even. </a:t>
            </a: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lang="en-US"/>
              <a:t>Then</a:t>
            </a:r>
            <a:r>
              <a:rPr lang="en-US" spc="-35"/>
              <a:t> </a:t>
            </a:r>
            <a:r>
              <a:rPr lang="en-US"/>
              <a:t>by</a:t>
            </a:r>
            <a:r>
              <a:rPr lang="en-US" spc="-25"/>
              <a:t> </a:t>
            </a:r>
            <a:r>
              <a:rPr lang="en-US"/>
              <a:t>definition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20"/>
              <a:t> </a:t>
            </a:r>
            <a:r>
              <a:rPr lang="en-US"/>
              <a:t>even,</a:t>
            </a:r>
            <a:r>
              <a:rPr lang="en-US" spc="-10"/>
              <a:t> </a:t>
            </a:r>
            <a:r>
              <a:rPr lang="en-US">
                <a:latin typeface="Cambria Math"/>
                <a:cs typeface="Cambria Math"/>
              </a:rPr>
              <a:t>𝑥</a:t>
            </a:r>
            <a:r>
              <a:rPr lang="en-US" spc="17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=</a:t>
            </a:r>
            <a:r>
              <a:rPr lang="en-US" spc="10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2𝑘</a:t>
            </a:r>
            <a:r>
              <a:rPr lang="en-US" spc="155">
                <a:latin typeface="Cambria Math"/>
                <a:cs typeface="Cambria Math"/>
              </a:rPr>
              <a:t> </a:t>
            </a:r>
            <a:r>
              <a:rPr lang="en-US"/>
              <a:t>for</a:t>
            </a:r>
            <a:r>
              <a:rPr lang="en-US" spc="-30"/>
              <a:t> </a:t>
            </a:r>
            <a:r>
              <a:rPr lang="en-US"/>
              <a:t>some</a:t>
            </a:r>
            <a:r>
              <a:rPr lang="en-US" spc="-20"/>
              <a:t> </a:t>
            </a:r>
            <a:r>
              <a:rPr lang="en-US"/>
              <a:t>integer</a:t>
            </a:r>
            <a:r>
              <a:rPr lang="en-US" spc="-20"/>
              <a:t> </a:t>
            </a:r>
            <a:r>
              <a:rPr lang="en-US">
                <a:latin typeface="Cambria Math"/>
                <a:cs typeface="Cambria Math"/>
              </a:rPr>
              <a:t>𝑘</a:t>
            </a:r>
            <a:r>
              <a:rPr lang="en-US"/>
              <a:t>.</a:t>
            </a:r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lang="en-US" spc="-10"/>
              <a:t>[Manipulate towards goal]</a:t>
            </a:r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So</a:t>
            </a:r>
            <a:r>
              <a:rPr spc="-25"/>
              <a:t> </a:t>
            </a:r>
            <a:r>
              <a:t>by</a:t>
            </a:r>
            <a:r>
              <a:rPr spc="-40"/>
              <a:t> </a:t>
            </a:r>
            <a:r>
              <a:t>definition</a:t>
            </a:r>
            <a:r>
              <a:rPr spc="-40"/>
              <a:t> </a:t>
            </a:r>
            <a:r>
              <a:t>of</a:t>
            </a:r>
            <a:r>
              <a:rPr spc="-35"/>
              <a:t> </a:t>
            </a:r>
            <a:r>
              <a:t>even,</a:t>
            </a:r>
            <a:r>
              <a:rPr spc="-10"/>
              <a:t>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3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2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2</a:t>
            </a:r>
            <a:r>
              <a:rPr b="0" spc="8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35"/>
              <a:t> </a:t>
            </a:r>
            <a:r>
              <a:rPr spc="-10"/>
              <a:t>even. </a:t>
            </a: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Since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75">
                <a:latin typeface="Cambria Math"/>
                <a:cs typeface="Cambria Math"/>
              </a:rPr>
              <a:t> </a:t>
            </a:r>
            <a:r>
              <a:t>was</a:t>
            </a:r>
            <a:r>
              <a:rPr spc="-15"/>
              <a:t> </a:t>
            </a:r>
            <a:r>
              <a:t>arbitrary,</a:t>
            </a:r>
            <a:r>
              <a:rPr spc="-55"/>
              <a:t> </a:t>
            </a:r>
            <a:r>
              <a:t>we</a:t>
            </a:r>
            <a:r>
              <a:rPr spc="-25"/>
              <a:t> </a:t>
            </a:r>
            <a:r>
              <a:t>have</a:t>
            </a:r>
            <a:r>
              <a:rPr spc="-5"/>
              <a:t> </a:t>
            </a:r>
            <a:r>
              <a:t>shown</a:t>
            </a:r>
            <a:r>
              <a:rPr spc="-25"/>
              <a:t> </a:t>
            </a:r>
            <a:r>
              <a:t>that</a:t>
            </a:r>
            <a:r>
              <a:rPr spc="-20"/>
              <a:t> </a:t>
            </a:r>
            <a:r>
              <a:t>for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integers</a:t>
            </a:r>
            <a:r>
              <a:rPr spc="1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t>,</a:t>
            </a:r>
            <a:r>
              <a:rPr spc="-20"/>
              <a:t> </a:t>
            </a:r>
            <a:r>
              <a:t>if</a:t>
            </a:r>
            <a:r>
              <a:rPr spc="-1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8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25"/>
              <a:t> </a:t>
            </a:r>
            <a:r>
              <a:t>even</a:t>
            </a:r>
            <a:r>
              <a:rPr spc="-25"/>
              <a:t> </a:t>
            </a:r>
            <a:r>
              <a:t>then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4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10">
                <a:latin typeface="Cambria Math"/>
                <a:cs typeface="Cambria Math"/>
              </a:rPr>
              <a:t> </a:t>
            </a:r>
            <a:r>
              <a:rPr b="0" spc="-50">
                <a:latin typeface="Cambria Math"/>
                <a:cs typeface="Cambria Math"/>
              </a:rPr>
              <a:t>2 </a:t>
            </a:r>
            <a:r>
              <a:t>is</a:t>
            </a:r>
            <a:r>
              <a:rPr spc="-30"/>
              <a:t> </a:t>
            </a:r>
            <a:r>
              <a:t>even.</a:t>
            </a:r>
            <a:r>
              <a:rPr spc="-20"/>
              <a:t> </a:t>
            </a:r>
            <a:r>
              <a:t>Thus</a:t>
            </a:r>
            <a:r>
              <a:rPr spc="-10"/>
              <a:t> </a:t>
            </a:r>
            <a:r>
              <a:t>the</a:t>
            </a:r>
            <a:r>
              <a:rPr spc="-20"/>
              <a:t> </a:t>
            </a:r>
            <a:r>
              <a:t>contrapositive</a:t>
            </a:r>
            <a:r>
              <a:rPr spc="-60"/>
              <a:t> </a:t>
            </a:r>
            <a:r>
              <a:t>also</a:t>
            </a:r>
            <a:r>
              <a:rPr spc="-5"/>
              <a:t> </a:t>
            </a:r>
            <a:r>
              <a:t>holds:</a:t>
            </a:r>
            <a:r>
              <a:rPr spc="-25"/>
              <a:t> </a:t>
            </a:r>
            <a:r>
              <a:t>for</a:t>
            </a:r>
            <a:r>
              <a:rPr spc="-25"/>
              <a:t> </a:t>
            </a:r>
            <a:r>
              <a:t>all</a:t>
            </a:r>
            <a:r>
              <a:rPr spc="-20"/>
              <a:t> </a:t>
            </a:r>
            <a:r>
              <a:t>integers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t>,</a:t>
            </a:r>
            <a:r>
              <a:rPr spc="-25"/>
              <a:t> </a:t>
            </a:r>
            <a:r>
              <a:t>if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4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2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2</a:t>
            </a:r>
            <a:r>
              <a:rPr b="0" spc="120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30"/>
              <a:t> </a:t>
            </a:r>
            <a:r>
              <a:t>odd,</a:t>
            </a:r>
            <a:r>
              <a:rPr spc="-35"/>
              <a:t> </a:t>
            </a:r>
            <a:r>
              <a:t>then</a:t>
            </a:r>
            <a:r>
              <a:rPr spc="-15"/>
              <a:t> </a:t>
            </a:r>
            <a:r>
              <a:rPr b="0" spc="-50">
                <a:latin typeface="Cambria Math"/>
                <a:cs typeface="Cambria Math"/>
              </a:rPr>
              <a:t>𝑥 </a:t>
            </a:r>
            <a:r>
              <a:t>is</a:t>
            </a:r>
            <a:r>
              <a:rPr spc="-30"/>
              <a:t> </a:t>
            </a:r>
            <a:r>
              <a:rPr spc="-20"/>
              <a:t>odd.</a:t>
            </a:r>
          </a:p>
        </p:txBody>
      </p:sp>
    </p:spTree>
    <p:extLst>
      <p:ext uri="{BB962C8B-B14F-4D97-AF65-F5344CB8AC3E}">
        <p14:creationId xmlns:p14="http://schemas.microsoft.com/office/powerpoint/2010/main" val="2469912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84E19-2EF4-A567-D96C-61B05564B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C07DF0E-069A-A5D9-6600-C08611E41A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t>Proof</a:t>
            </a:r>
            <a:r>
              <a:rPr spc="340"/>
              <a:t> </a:t>
            </a:r>
            <a:r>
              <a:t>by</a:t>
            </a:r>
            <a:r>
              <a:rPr spc="325"/>
              <a:t> </a:t>
            </a:r>
            <a:r>
              <a:rPr spc="60"/>
              <a:t>Contrapositive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20BDE08-DB25-92A4-66CD-10606C5FA05E}"/>
              </a:ext>
            </a:extLst>
          </p:cNvPr>
          <p:cNvSpPr txBox="1"/>
          <p:nvPr/>
        </p:nvSpPr>
        <p:spPr>
          <a:xfrm>
            <a:off x="645058" y="1419605"/>
            <a:ext cx="7103745" cy="45268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3𝑥</a:t>
            </a:r>
            <a:r>
              <a:rPr kumimoji="0" sz="24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odd.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A87B170-AD9E-0286-BD0C-612B131E72B1}"/>
              </a:ext>
            </a:extLst>
          </p:cNvPr>
          <p:cNvGrpSpPr/>
          <p:nvPr/>
        </p:nvGrpSpPr>
        <p:grpSpPr>
          <a:xfrm>
            <a:off x="8619426" y="220662"/>
            <a:ext cx="3366135" cy="814705"/>
            <a:chOff x="8619426" y="220662"/>
            <a:chExt cx="3366135" cy="81470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804E349-DC6C-2595-816C-B20BBEACD29A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3216655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216655" y="798576"/>
                  </a:lnTo>
                  <a:lnTo>
                    <a:pt x="3258734" y="791793"/>
                  </a:lnTo>
                  <a:lnTo>
                    <a:pt x="3295272" y="772903"/>
                  </a:lnTo>
                  <a:lnTo>
                    <a:pt x="3324079" y="744096"/>
                  </a:lnTo>
                  <a:lnTo>
                    <a:pt x="3342969" y="707558"/>
                  </a:lnTo>
                  <a:lnTo>
                    <a:pt x="3349752" y="665479"/>
                  </a:lnTo>
                  <a:lnTo>
                    <a:pt x="3349752" y="133096"/>
                  </a:lnTo>
                  <a:lnTo>
                    <a:pt x="3342969" y="91017"/>
                  </a:lnTo>
                  <a:lnTo>
                    <a:pt x="3324079" y="54479"/>
                  </a:lnTo>
                  <a:lnTo>
                    <a:pt x="3295272" y="25672"/>
                  </a:lnTo>
                  <a:lnTo>
                    <a:pt x="3258734" y="6782"/>
                  </a:lnTo>
                  <a:lnTo>
                    <a:pt x="321665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3A382A9-8DC6-CB58-892E-A269E45F89A2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216655" y="0"/>
                  </a:lnTo>
                  <a:lnTo>
                    <a:pt x="3258734" y="6782"/>
                  </a:lnTo>
                  <a:lnTo>
                    <a:pt x="3295272" y="25672"/>
                  </a:lnTo>
                  <a:lnTo>
                    <a:pt x="3324079" y="54479"/>
                  </a:lnTo>
                  <a:lnTo>
                    <a:pt x="3342969" y="91017"/>
                  </a:lnTo>
                  <a:lnTo>
                    <a:pt x="3349752" y="133096"/>
                  </a:lnTo>
                  <a:lnTo>
                    <a:pt x="3349752" y="665479"/>
                  </a:lnTo>
                  <a:lnTo>
                    <a:pt x="3342969" y="707558"/>
                  </a:lnTo>
                  <a:lnTo>
                    <a:pt x="3324079" y="744096"/>
                  </a:lnTo>
                  <a:lnTo>
                    <a:pt x="3295272" y="772903"/>
                  </a:lnTo>
                  <a:lnTo>
                    <a:pt x="3258734" y="791793"/>
                  </a:lnTo>
                  <a:lnTo>
                    <a:pt x="3216655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65A50CA-2EDD-D53A-7D02-8F92F3C31F13}"/>
                </a:ext>
              </a:extLst>
            </p:cNvPr>
            <p:cNvSpPr/>
            <p:nvPr/>
          </p:nvSpPr>
          <p:spPr>
            <a:xfrm>
              <a:off x="9229217" y="677037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525"/>
                  </a:lnTo>
                  <a:lnTo>
                    <a:pt x="244379" y="15430"/>
                  </a:lnTo>
                  <a:lnTo>
                    <a:pt x="256095" y="23622"/>
                  </a:lnTo>
                  <a:lnTo>
                    <a:pt x="279906" y="61650"/>
                  </a:lnTo>
                  <a:lnTo>
                    <a:pt x="287781" y="116586"/>
                  </a:lnTo>
                  <a:lnTo>
                    <a:pt x="286902" y="137423"/>
                  </a:lnTo>
                  <a:lnTo>
                    <a:pt x="273811" y="188340"/>
                  </a:lnTo>
                  <a:lnTo>
                    <a:pt x="244522" y="220184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543"/>
                  </a:lnTo>
                  <a:lnTo>
                    <a:pt x="309244" y="117855"/>
                  </a:lnTo>
                  <a:lnTo>
                    <a:pt x="308043" y="96512"/>
                  </a:lnTo>
                  <a:lnTo>
                    <a:pt x="308030" y="96281"/>
                  </a:lnTo>
                  <a:lnTo>
                    <a:pt x="298315" y="57991"/>
                  </a:lnTo>
                  <a:lnTo>
                    <a:pt x="266176" y="15065"/>
                  </a:lnTo>
                  <a:lnTo>
                    <a:pt x="251184" y="614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771"/>
                  </a:lnTo>
                  <a:lnTo>
                    <a:pt x="4857" y="76327"/>
                  </a:lnTo>
                  <a:lnTo>
                    <a:pt x="71" y="116586"/>
                  </a:lnTo>
                  <a:lnTo>
                    <a:pt x="0" y="117855"/>
                  </a:lnTo>
                  <a:lnTo>
                    <a:pt x="4841" y="159543"/>
                  </a:lnTo>
                  <a:lnTo>
                    <a:pt x="30071" y="208994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184"/>
                  </a:lnTo>
                  <a:lnTo>
                    <a:pt x="53054" y="211883"/>
                  </a:lnTo>
                  <a:lnTo>
                    <a:pt x="29338" y="173289"/>
                  </a:lnTo>
                  <a:lnTo>
                    <a:pt x="21516" y="117855"/>
                  </a:lnTo>
                  <a:lnTo>
                    <a:pt x="21462" y="116586"/>
                  </a:lnTo>
                  <a:lnTo>
                    <a:pt x="24971" y="78200"/>
                  </a:lnTo>
                  <a:lnTo>
                    <a:pt x="43338" y="34099"/>
                  </a:lnTo>
                  <a:lnTo>
                    <a:pt x="78485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83F20C26-07DF-787D-353C-6C7F8EA21D74}"/>
              </a:ext>
            </a:extLst>
          </p:cNvPr>
          <p:cNvSpPr txBox="1"/>
          <p:nvPr/>
        </p:nvSpPr>
        <p:spPr>
          <a:xfrm>
            <a:off x="8745728" y="303021"/>
            <a:ext cx="292227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825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kumimoji="0" sz="20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0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95CDBE-35A2-7920-5133-80674C9574FA}"/>
                  </a:ext>
                </a:extLst>
              </p:cNvPr>
              <p:cNvSpPr txBox="1"/>
              <p:nvPr/>
            </p:nvSpPr>
            <p:spPr>
              <a:xfrm>
                <a:off x="815546" y="1872293"/>
                <a:ext cx="9934832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Odd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Odd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95CDBE-35A2-7920-5133-80674C957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6" y="1872293"/>
                <a:ext cx="9934832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9">
            <a:extLst>
              <a:ext uri="{FF2B5EF4-FFF2-40B4-BE49-F238E27FC236}">
                <a16:creationId xmlns:a16="http://schemas.microsoft.com/office/drawing/2014/main" id="{1545B812-C37B-185E-C090-46E90DBEF8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4202" y="2297777"/>
            <a:ext cx="10933430" cy="4560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We</a:t>
            </a:r>
            <a:r>
              <a:rPr spc="-20"/>
              <a:t> </a:t>
            </a:r>
            <a:r>
              <a:t>prove</a:t>
            </a:r>
            <a:r>
              <a:rPr spc="-40"/>
              <a:t> </a:t>
            </a:r>
            <a:r>
              <a:t>by</a:t>
            </a:r>
            <a:r>
              <a:rPr spc="-30"/>
              <a:t> </a:t>
            </a:r>
            <a:r>
              <a:t>contrapositive.</a:t>
            </a:r>
            <a:r>
              <a:rPr spc="-40"/>
              <a:t> </a:t>
            </a:r>
            <a:endParaRPr lang="en-US" spc="-4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Let</a:t>
            </a:r>
            <a:r>
              <a:rPr spc="-4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60">
                <a:latin typeface="Cambria Math"/>
                <a:cs typeface="Cambria Math"/>
              </a:rPr>
              <a:t> </a:t>
            </a:r>
            <a:r>
              <a:t>be</a:t>
            </a:r>
            <a:r>
              <a:rPr spc="-25"/>
              <a:t> </a:t>
            </a:r>
            <a:r>
              <a:t>an</a:t>
            </a:r>
            <a:r>
              <a:rPr spc="-15"/>
              <a:t> </a:t>
            </a:r>
            <a:r>
              <a:t>arbitrary</a:t>
            </a:r>
            <a:r>
              <a:rPr spc="-45"/>
              <a:t> </a:t>
            </a:r>
            <a:r>
              <a:rPr spc="-20"/>
              <a:t>integer.</a:t>
            </a:r>
            <a:r>
              <a:rPr spc="-30"/>
              <a:t> </a:t>
            </a:r>
            <a:r>
              <a:t>Suppose</a:t>
            </a:r>
            <a:r>
              <a:rPr spc="-30"/>
              <a:t> </a:t>
            </a:r>
            <a:r>
              <a:t>that</a:t>
            </a:r>
            <a:r>
              <a:rPr spc="-6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6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40"/>
              <a:t> </a:t>
            </a:r>
            <a:r>
              <a:rPr spc="-10"/>
              <a:t>even. </a:t>
            </a: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lang="en-US"/>
              <a:t>Then</a:t>
            </a:r>
            <a:r>
              <a:rPr lang="en-US" spc="-35"/>
              <a:t> </a:t>
            </a:r>
            <a:r>
              <a:rPr lang="en-US"/>
              <a:t>by</a:t>
            </a:r>
            <a:r>
              <a:rPr lang="en-US" spc="-25"/>
              <a:t> </a:t>
            </a:r>
            <a:r>
              <a:rPr lang="en-US"/>
              <a:t>definition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20"/>
              <a:t> </a:t>
            </a:r>
            <a:r>
              <a:rPr lang="en-US"/>
              <a:t>even,</a:t>
            </a:r>
            <a:r>
              <a:rPr lang="en-US" spc="-10"/>
              <a:t> </a:t>
            </a:r>
            <a:r>
              <a:rPr lang="en-US">
                <a:latin typeface="Cambria Math"/>
                <a:cs typeface="Cambria Math"/>
              </a:rPr>
              <a:t>𝑥</a:t>
            </a:r>
            <a:r>
              <a:rPr lang="en-US" spc="17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=</a:t>
            </a:r>
            <a:r>
              <a:rPr lang="en-US" spc="10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2𝑘</a:t>
            </a:r>
            <a:r>
              <a:rPr lang="en-US" spc="155">
                <a:latin typeface="Cambria Math"/>
                <a:cs typeface="Cambria Math"/>
              </a:rPr>
              <a:t> </a:t>
            </a:r>
            <a:r>
              <a:rPr lang="en-US"/>
              <a:t>for</a:t>
            </a:r>
            <a:r>
              <a:rPr lang="en-US" spc="-30"/>
              <a:t> </a:t>
            </a:r>
            <a:r>
              <a:rPr lang="en-US"/>
              <a:t>some</a:t>
            </a:r>
            <a:r>
              <a:rPr lang="en-US" spc="-20"/>
              <a:t> </a:t>
            </a:r>
            <a:r>
              <a:rPr lang="en-US"/>
              <a:t>integer</a:t>
            </a:r>
            <a:r>
              <a:rPr lang="en-US" spc="-20"/>
              <a:t> </a:t>
            </a:r>
            <a:r>
              <a:rPr lang="en-US">
                <a:latin typeface="Cambria Math"/>
                <a:cs typeface="Cambria Math"/>
              </a:rPr>
              <a:t>𝑘</a:t>
            </a:r>
            <a:r>
              <a:rPr lang="en-US"/>
              <a:t>.</a:t>
            </a:r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lang="en-US"/>
              <a:t>Consider</a:t>
            </a:r>
            <a:r>
              <a:rPr lang="en-US" spc="-20"/>
              <a:t> </a:t>
            </a:r>
            <a:r>
              <a:rPr lang="en-US">
                <a:latin typeface="Cambria Math"/>
                <a:cs typeface="Cambria Math"/>
              </a:rPr>
              <a:t>3𝑥</a:t>
            </a:r>
            <a:r>
              <a:rPr lang="en-US" spc="4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-20">
                <a:latin typeface="Cambria Math"/>
                <a:cs typeface="Cambria Math"/>
              </a:rPr>
              <a:t> </a:t>
            </a:r>
            <a:r>
              <a:rPr lang="en-US" spc="-25">
                <a:latin typeface="Cambria Math"/>
                <a:cs typeface="Cambria Math"/>
              </a:rPr>
              <a:t>2:  </a:t>
            </a:r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lang="en-US" spc="-25">
                <a:latin typeface="Cambria Math"/>
                <a:cs typeface="Cambria Math"/>
              </a:rPr>
              <a:t>	</a:t>
            </a:r>
            <a:r>
              <a:rPr lang="en-US">
                <a:latin typeface="Cambria Math"/>
                <a:cs typeface="Cambria Math"/>
              </a:rPr>
              <a:t>3𝑥</a:t>
            </a:r>
            <a:r>
              <a:rPr lang="en-US" spc="6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</a:t>
            </a:r>
            <a:r>
              <a:rPr lang="en-US" spc="13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=</a:t>
            </a:r>
            <a:r>
              <a:rPr lang="en-US" spc="12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3</a:t>
            </a:r>
            <a:r>
              <a:rPr lang="en-US" spc="465">
                <a:latin typeface="Cambria Math"/>
                <a:cs typeface="Cambria Math"/>
              </a:rPr>
              <a:t>(</a:t>
            </a:r>
            <a:r>
              <a:rPr lang="en-US" spc="-35">
                <a:latin typeface="Cambria Math"/>
                <a:cs typeface="Cambria Math"/>
              </a:rPr>
              <a:t>2𝑘)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-1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</a:t>
            </a:r>
            <a:r>
              <a:rPr lang="en-US" spc="12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=</a:t>
            </a:r>
            <a:r>
              <a:rPr lang="en-US" spc="13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6𝑘</a:t>
            </a:r>
            <a:r>
              <a:rPr lang="en-US" spc="6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-1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</a:t>
            </a:r>
            <a:r>
              <a:rPr lang="en-US" spc="12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=</a:t>
            </a:r>
            <a:r>
              <a:rPr lang="en-US" spc="13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2(3𝑘</a:t>
            </a:r>
            <a:r>
              <a:rPr lang="en-US" spc="6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-15">
                <a:latin typeface="Cambria Math"/>
                <a:cs typeface="Cambria Math"/>
              </a:rPr>
              <a:t> </a:t>
            </a:r>
            <a:r>
              <a:rPr lang="en-US" spc="-25">
                <a:latin typeface="Cambria Math"/>
                <a:cs typeface="Cambria Math"/>
              </a:rPr>
              <a:t>1)</a:t>
            </a:r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spcBef>
                <a:spcPts val="100"/>
              </a:spcBef>
            </a:pPr>
            <a:r>
              <a:rPr lang="en-US"/>
              <a:t>Since</a:t>
            </a:r>
            <a:r>
              <a:rPr lang="en-US" spc="-30"/>
              <a:t> </a:t>
            </a:r>
            <a:r>
              <a:rPr lang="en-US">
                <a:latin typeface="Cambria Math"/>
                <a:cs typeface="Cambria Math"/>
              </a:rPr>
              <a:t>𝑘</a:t>
            </a:r>
            <a:r>
              <a:rPr lang="en-US" spc="160">
                <a:latin typeface="Cambria Math"/>
                <a:cs typeface="Cambria Math"/>
              </a:rPr>
              <a:t> </a:t>
            </a:r>
            <a:r>
              <a:rPr lang="en-US"/>
              <a:t>is</a:t>
            </a:r>
            <a:r>
              <a:rPr lang="en-US" spc="-25"/>
              <a:t> </a:t>
            </a:r>
            <a:r>
              <a:rPr lang="en-US"/>
              <a:t>an</a:t>
            </a:r>
            <a:r>
              <a:rPr lang="en-US" spc="-40"/>
              <a:t> </a:t>
            </a:r>
            <a:r>
              <a:rPr lang="en-US" spc="-20"/>
              <a:t>integer,</a:t>
            </a:r>
            <a:r>
              <a:rPr lang="en-US" spc="-25"/>
              <a:t> </a:t>
            </a:r>
            <a:r>
              <a:rPr lang="en-US">
                <a:latin typeface="Cambria Math"/>
                <a:cs typeface="Cambria Math"/>
              </a:rPr>
              <a:t>3𝑘</a:t>
            </a:r>
            <a:r>
              <a:rPr lang="en-US" spc="3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-2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1</a:t>
            </a:r>
            <a:r>
              <a:rPr lang="en-US" spc="90">
                <a:latin typeface="Cambria Math"/>
                <a:cs typeface="Cambria Math"/>
              </a:rPr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an</a:t>
            </a:r>
            <a:r>
              <a:rPr lang="en-US" spc="-25"/>
              <a:t> </a:t>
            </a:r>
            <a:r>
              <a:rPr lang="en-US" spc="-20"/>
              <a:t>integer. </a:t>
            </a:r>
            <a:r>
              <a:t>So</a:t>
            </a:r>
            <a:r>
              <a:rPr spc="-25"/>
              <a:t> </a:t>
            </a:r>
            <a:r>
              <a:t>by</a:t>
            </a:r>
            <a:r>
              <a:rPr spc="-40"/>
              <a:t> </a:t>
            </a:r>
            <a:r>
              <a:t>definition</a:t>
            </a:r>
            <a:r>
              <a:rPr spc="-40"/>
              <a:t> </a:t>
            </a:r>
            <a:r>
              <a:t>of</a:t>
            </a:r>
            <a:r>
              <a:rPr spc="-35"/>
              <a:t> </a:t>
            </a:r>
            <a:r>
              <a:t>even,</a:t>
            </a:r>
            <a:r>
              <a:rPr spc="-10"/>
              <a:t>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3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2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2</a:t>
            </a:r>
            <a:r>
              <a:rPr b="0" spc="8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35"/>
              <a:t> </a:t>
            </a:r>
            <a:r>
              <a:rPr spc="-10"/>
              <a:t>even. </a:t>
            </a: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Since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75">
                <a:latin typeface="Cambria Math"/>
                <a:cs typeface="Cambria Math"/>
              </a:rPr>
              <a:t> </a:t>
            </a:r>
            <a:r>
              <a:t>was</a:t>
            </a:r>
            <a:r>
              <a:rPr spc="-15"/>
              <a:t> </a:t>
            </a:r>
            <a:r>
              <a:t>arbitrary,</a:t>
            </a:r>
            <a:r>
              <a:rPr spc="-55"/>
              <a:t> </a:t>
            </a:r>
            <a:r>
              <a:t>we</a:t>
            </a:r>
            <a:r>
              <a:rPr spc="-25"/>
              <a:t> </a:t>
            </a:r>
            <a:r>
              <a:t>have</a:t>
            </a:r>
            <a:r>
              <a:rPr spc="-5"/>
              <a:t> </a:t>
            </a:r>
            <a:r>
              <a:t>shown</a:t>
            </a:r>
            <a:r>
              <a:rPr spc="-25"/>
              <a:t> </a:t>
            </a:r>
            <a:r>
              <a:t>that</a:t>
            </a:r>
            <a:r>
              <a:rPr spc="-20"/>
              <a:t> </a:t>
            </a:r>
            <a:r>
              <a:t>for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integers</a:t>
            </a:r>
            <a:r>
              <a:rPr spc="1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t>,</a:t>
            </a:r>
            <a:r>
              <a:rPr spc="-20"/>
              <a:t> </a:t>
            </a:r>
            <a:r>
              <a:t>if</a:t>
            </a:r>
            <a:r>
              <a:rPr spc="-1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8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25"/>
              <a:t> </a:t>
            </a:r>
            <a:r>
              <a:t>even</a:t>
            </a:r>
            <a:r>
              <a:rPr spc="-25"/>
              <a:t> </a:t>
            </a:r>
            <a:r>
              <a:t>then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4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10">
                <a:latin typeface="Cambria Math"/>
                <a:cs typeface="Cambria Math"/>
              </a:rPr>
              <a:t> </a:t>
            </a:r>
            <a:r>
              <a:rPr b="0" spc="-50">
                <a:latin typeface="Cambria Math"/>
                <a:cs typeface="Cambria Math"/>
              </a:rPr>
              <a:t>2 </a:t>
            </a:r>
            <a:r>
              <a:t>is</a:t>
            </a:r>
            <a:r>
              <a:rPr spc="-30"/>
              <a:t> </a:t>
            </a:r>
            <a:r>
              <a:t>even.</a:t>
            </a:r>
            <a:r>
              <a:rPr spc="-20"/>
              <a:t> </a:t>
            </a:r>
            <a:r>
              <a:t>Thus</a:t>
            </a:r>
            <a:r>
              <a:rPr spc="-10"/>
              <a:t> </a:t>
            </a:r>
            <a:r>
              <a:t>the</a:t>
            </a:r>
            <a:r>
              <a:rPr spc="-20"/>
              <a:t> </a:t>
            </a:r>
            <a:r>
              <a:t>contrapositive</a:t>
            </a:r>
            <a:r>
              <a:rPr spc="-60"/>
              <a:t> </a:t>
            </a:r>
            <a:r>
              <a:t>also</a:t>
            </a:r>
            <a:r>
              <a:rPr spc="-5"/>
              <a:t> </a:t>
            </a:r>
            <a:r>
              <a:t>holds:</a:t>
            </a:r>
            <a:r>
              <a:rPr spc="-25"/>
              <a:t> </a:t>
            </a:r>
            <a:r>
              <a:t>for</a:t>
            </a:r>
            <a:r>
              <a:rPr spc="-25"/>
              <a:t> </a:t>
            </a:r>
            <a:r>
              <a:t>all</a:t>
            </a:r>
            <a:r>
              <a:rPr spc="-20"/>
              <a:t> </a:t>
            </a:r>
            <a:r>
              <a:t>integers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t>,</a:t>
            </a:r>
            <a:r>
              <a:rPr spc="-25"/>
              <a:t> </a:t>
            </a:r>
            <a:r>
              <a:t>if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4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2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2</a:t>
            </a:r>
            <a:r>
              <a:rPr b="0" spc="120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30"/>
              <a:t> </a:t>
            </a:r>
            <a:r>
              <a:t>odd,</a:t>
            </a:r>
            <a:r>
              <a:rPr spc="-35"/>
              <a:t> </a:t>
            </a:r>
            <a:r>
              <a:t>then</a:t>
            </a:r>
            <a:r>
              <a:rPr spc="-15"/>
              <a:t> </a:t>
            </a:r>
            <a:r>
              <a:rPr b="0" spc="-50">
                <a:latin typeface="Cambria Math"/>
                <a:cs typeface="Cambria Math"/>
              </a:rPr>
              <a:t>𝑥 </a:t>
            </a:r>
            <a:r>
              <a:t>is</a:t>
            </a:r>
            <a:r>
              <a:rPr spc="-30"/>
              <a:t> </a:t>
            </a:r>
            <a:r>
              <a:rPr spc="-20"/>
              <a:t>odd.</a:t>
            </a:r>
          </a:p>
        </p:txBody>
      </p:sp>
    </p:spTree>
    <p:extLst>
      <p:ext uri="{BB962C8B-B14F-4D97-AF65-F5344CB8AC3E}">
        <p14:creationId xmlns:p14="http://schemas.microsoft.com/office/powerpoint/2010/main" val="3510395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92A63-618B-198F-8BE8-8FC0A1FCF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F628-6A9F-E205-4EC1-A170895C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Practice</a:t>
            </a:r>
          </a:p>
        </p:txBody>
      </p:sp>
    </p:spTree>
    <p:extLst>
      <p:ext uri="{BB962C8B-B14F-4D97-AF65-F5344CB8AC3E}">
        <p14:creationId xmlns:p14="http://schemas.microsoft.com/office/powerpoint/2010/main" val="3962741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66662-F4ED-267D-27FC-D1F9F541B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F68CA1-105E-258E-0A6F-6FECA3F2D5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1E668AB-68A2-D04D-C91B-98B0C1A9CB80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F3024255-01A4-A15D-CC44-92E66F63B6B4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A73C4F7-E1A7-F9C7-7ACC-AF7B133D4D52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F429356-72D1-0388-9E13-F9493D3A51E0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70666AC-110A-8BAD-631D-EFB6E6E4ADD3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FF7A26D3-10E2-5B71-2CC7-2F7DF1E5B378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15850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are both true.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4CF3-9AC3-FAA9-8820-A1E4E3952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649565F-4988-5BD1-D474-94E629FCDE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A77E170-A523-B6D9-4621-122048875AF2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532B0720-0788-1847-470C-9DC3E45D1454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FF1FADF-FE50-3F0D-4F09-906DE29AC6B1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A31CCA-D050-3C7E-5DB3-101442848CE9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272C551-D69D-36C9-E5CE-A3FF0C5F41DC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E312F1D2-FBF8-37AE-475E-9FB182EFA8DE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46AE28-CF83-17D6-8606-041CDECFEA65}"/>
                  </a:ext>
                </a:extLst>
              </p:cNvPr>
              <p:cNvSpPr txBox="1"/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Even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Even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46AE28-CF83-17D6-8606-041CDECFE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952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16C42-EB8A-4A05-9A6A-EE18F0125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60178D-BEE7-C543-E984-FFAF263635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5CD2ADC-2176-1B84-A652-0141D0AA2357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50517BB3-1033-408C-5AED-170B11A45D26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8EED1A4-5751-DB5B-5E82-A004E1C4A83C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D9C3BC2-26EA-25CA-FC37-C581C5F00D5F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32D75681-D020-F716-F745-ED29E4DC903A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7C78BA3B-F535-2520-0264-6CEAA9A655B3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72CFA-B06B-B3F8-5021-B59BB29DBD8F}"/>
                  </a:ext>
                </a:extLst>
              </p:cNvPr>
              <p:cNvSpPr txBox="1"/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Even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Even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72CFA-B06B-B3F8-5021-B59BB29DB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485C041-1093-8449-522A-5C6AADCD7BB1}"/>
              </a:ext>
            </a:extLst>
          </p:cNvPr>
          <p:cNvSpPr txBox="1"/>
          <p:nvPr/>
        </p:nvSpPr>
        <p:spPr>
          <a:xfrm>
            <a:off x="581557" y="2836329"/>
            <a:ext cx="112082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contrapositive.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 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32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shown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-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 contrapositive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also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holds: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4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61950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AFC3C-56F9-F6F6-932C-138A1DF01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EF3BFD7-27B5-2E18-5935-F355AA2373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2E779A6-5863-2E79-CD21-154140D68719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38E50354-3C59-5FAC-0F80-73FBE2E22F71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7410214-5614-FFAD-F5CB-4435AB955659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3E5D373-B728-9166-B06E-CFFCAE68DDFD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C4299A8-E89F-272E-4B65-9922D3E4FCFA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AAB8607D-08B1-480C-FCE0-47ADD725C2D3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5D1D95-1B97-F1FD-56A8-472722CF9FD2}"/>
                  </a:ext>
                </a:extLst>
              </p:cNvPr>
              <p:cNvSpPr txBox="1"/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Even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Even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5D1D95-1B97-F1FD-56A8-472722CF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330CBAF-7968-29FF-3500-295FA5455D07}"/>
              </a:ext>
            </a:extLst>
          </p:cNvPr>
          <p:cNvSpPr txBox="1"/>
          <p:nvPr/>
        </p:nvSpPr>
        <p:spPr>
          <a:xfrm>
            <a:off x="581557" y="2836329"/>
            <a:ext cx="112082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contrapositive.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 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[Unroll predicate definitions]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[Manipulate towards goal]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32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shown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-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 contrapositive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also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holds: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4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2406495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D7BC0-633F-DA33-139F-22FF69EF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D37F92-61C1-8FA1-FCBF-C45A928392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3B2E91C-923F-C609-9456-737E68514BFE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6C2EC0C1-49BA-1D0E-16E5-AE6960B9B736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0CAC05B-02AE-7811-7B8A-B9EF2604E70F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FE35B6E-F7DE-4A54-6B11-E3312B92BDEC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5201F5E2-D67B-6BD0-E8B7-68E51D6AA40D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2EDB24B1-7F25-A139-CE2D-ECFF05D9954A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68C2A1-3876-763A-D35A-B573520FAE73}"/>
                  </a:ext>
                </a:extLst>
              </p:cNvPr>
              <p:cNvSpPr txBox="1"/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Even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Even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68C2A1-3876-763A-D35A-B573520FA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DCDC6E2-4AF0-77BB-75B7-1DEFA51B7987}"/>
              </a:ext>
            </a:extLst>
          </p:cNvPr>
          <p:cNvSpPr txBox="1"/>
          <p:nvPr/>
        </p:nvSpPr>
        <p:spPr>
          <a:xfrm>
            <a:off x="581557" y="2836329"/>
            <a:ext cx="112082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contrapositive.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 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>
              <a:defRPr/>
            </a:pP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lang="en-US" sz="2400" kern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by</a:t>
            </a:r>
            <a:r>
              <a:rPr lang="en-US" sz="2400" kern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lang="en-US" sz="2400" kern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kern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odd,</a:t>
            </a:r>
            <a:r>
              <a:rPr lang="en-US" sz="2400" kern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kern="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lang="en-US" sz="2400" kern="0" spc="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1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9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z="2400" kern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some</a:t>
            </a:r>
            <a:r>
              <a:rPr lang="en-US" sz="2400" kern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lang="en-US" sz="2400" kern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[Manipulate towards goal]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32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shown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-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 contrapositive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also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holds: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4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162221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9A9F8-3DE4-70B5-8757-A7BFB555B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2658FA-0E29-A085-425F-56995D8F1F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3FC55D2-0A83-3970-FACF-3F3C2449ECD0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79FE8487-BAD7-2198-8404-887C6B254545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339EFDA-2559-F8F2-BECC-C3D0810DDBD0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BF56943-5DE0-385D-3882-71243426F6AF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105F486-A26E-9439-AB8C-15E83D0D4F6D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60556480-1059-60CA-207D-B35AA3A0D5DA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FF8461-DA55-D70F-40EA-CCB3E6A74D75}"/>
                  </a:ext>
                </a:extLst>
              </p:cNvPr>
              <p:cNvSpPr txBox="1"/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Even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Even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FF8461-DA55-D70F-40EA-CCB3E6A74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4E2DD1-C575-AF6F-7AC2-E7825E093500}"/>
              </a:ext>
            </a:extLst>
          </p:cNvPr>
          <p:cNvSpPr txBox="1"/>
          <p:nvPr/>
        </p:nvSpPr>
        <p:spPr>
          <a:xfrm>
            <a:off x="591922" y="2317346"/>
            <a:ext cx="11208233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contrapositive.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 </a:t>
            </a: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>
              <a:defRPr/>
            </a:pP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lang="en-US" sz="2400" kern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by</a:t>
            </a:r>
            <a:r>
              <a:rPr lang="en-US" sz="2400" kern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lang="en-US" sz="2400" kern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kern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odd,</a:t>
            </a:r>
            <a:r>
              <a:rPr lang="en-US" sz="2400" kern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kern="0" spc="1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lang="en-US" sz="2400" kern="0" spc="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1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9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z="2400" kern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some</a:t>
            </a:r>
            <a:r>
              <a:rPr lang="en-US" sz="2400" kern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lang="en-US" sz="2400" kern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>
              <a:defRPr/>
            </a:pP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Consider</a:t>
            </a:r>
            <a:r>
              <a:rPr lang="en-US" sz="2400" kern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spc="25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kern="0" spc="37" baseline="28571">
                <a:solidFill>
                  <a:srgbClr val="4B3182"/>
                </a:solidFill>
                <a:latin typeface="Cambria Math"/>
                <a:cs typeface="Cambria Math"/>
              </a:rPr>
              <a:t>3</a:t>
            </a:r>
            <a:r>
              <a:rPr lang="en-US" sz="2400" kern="0" spc="25">
                <a:solidFill>
                  <a:srgbClr val="4B3182"/>
                </a:solidFill>
                <a:latin typeface="Segoe UI Semilight"/>
                <a:cs typeface="Segoe UI Semilight"/>
              </a:rPr>
              <a:t>:</a:t>
            </a:r>
            <a:endParaRPr lang="en-US" sz="2400" kern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119380" lvl="0" algn="ctr">
              <a:spcBef>
                <a:spcPts val="555"/>
              </a:spcBef>
              <a:tabLst>
                <a:tab pos="963930" algn="l"/>
                <a:tab pos="5794375" algn="l"/>
                <a:tab pos="8054340" algn="l"/>
              </a:tabLst>
              <a:defRPr/>
            </a:pP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𝑛</a:t>
            </a:r>
            <a:r>
              <a:rPr lang="en-US" sz="2400" kern="0" baseline="28571">
                <a:solidFill>
                  <a:srgbClr val="4B3182"/>
                </a:solidFill>
                <a:latin typeface="Cambria Math"/>
                <a:cs typeface="Cambria Math"/>
              </a:rPr>
              <a:t>3</a:t>
            </a:r>
            <a:r>
              <a:rPr lang="en-US" sz="2400" kern="0" spc="675" baseline="28571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5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 (2𝑘</a:t>
            </a:r>
            <a:r>
              <a:rPr lang="en-US" sz="2400" kern="0" spc="8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1)</a:t>
            </a:r>
            <a:r>
              <a:rPr lang="en-US" sz="2400" kern="0" baseline="28571">
                <a:solidFill>
                  <a:srgbClr val="4B3182"/>
                </a:solidFill>
                <a:latin typeface="Cambria Math"/>
                <a:cs typeface="Cambria Math"/>
              </a:rPr>
              <a:t>3</a:t>
            </a:r>
            <a:r>
              <a:rPr lang="en-US" sz="2400" kern="0" spc="585" baseline="28571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6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8𝑘</a:t>
            </a:r>
            <a:r>
              <a:rPr lang="en-US" sz="2400" kern="0" baseline="28571">
                <a:solidFill>
                  <a:srgbClr val="4B3182"/>
                </a:solidFill>
                <a:latin typeface="Cambria Math"/>
                <a:cs typeface="Cambria Math"/>
              </a:rPr>
              <a:t>3</a:t>
            </a:r>
            <a:r>
              <a:rPr lang="en-US" sz="2400" kern="0" spc="397" baseline="28571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8𝑘</a:t>
            </a:r>
            <a:r>
              <a:rPr lang="en-US" sz="2400" kern="0" baseline="28571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kern="0" spc="397" baseline="28571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4𝑘</a:t>
            </a:r>
            <a:r>
              <a:rPr lang="en-US" sz="2400" kern="0" spc="8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1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50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 (4𝑘</a:t>
            </a:r>
            <a:r>
              <a:rPr lang="en-US" sz="2400" kern="0" baseline="28571">
                <a:solidFill>
                  <a:srgbClr val="4B3182"/>
                </a:solidFill>
                <a:latin typeface="Cambria Math"/>
                <a:cs typeface="Cambria Math"/>
              </a:rPr>
              <a:t>3</a:t>
            </a:r>
            <a:r>
              <a:rPr lang="en-US" sz="2400" kern="0" spc="457" baseline="28571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6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4𝑘</a:t>
            </a:r>
            <a:r>
              <a:rPr lang="en-US" sz="2400" kern="0" baseline="28571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kern="0" spc="457" baseline="28571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6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>
                <a:solidFill>
                  <a:srgbClr val="4B3182"/>
                </a:solidFill>
                <a:latin typeface="Cambria Math"/>
                <a:cs typeface="Cambria Math"/>
              </a:rPr>
              <a:t>2𝑘)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 +</a:t>
            </a:r>
            <a:r>
              <a:rPr lang="en-US" sz="2400" kern="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5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endParaRPr lang="en-US" sz="24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76200" marR="450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76200" marR="450850" lvl="0">
              <a:defRPr/>
            </a:pP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lang="en-US" sz="2400" kern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lang="en-US" sz="2400" kern="0" spc="18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400" kern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lang="en-US" sz="2400" kern="0" spc="-20">
                <a:solidFill>
                  <a:srgbClr val="4B3182"/>
                </a:solidFill>
                <a:latin typeface="Segoe UI Semilight"/>
                <a:cs typeface="Segoe UI Semilight"/>
              </a:rPr>
              <a:t> integer,</a:t>
            </a:r>
            <a:r>
              <a:rPr lang="en-US" sz="2400" kern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4𝑘</a:t>
            </a:r>
            <a:r>
              <a:rPr lang="en-US" sz="2400" kern="0" baseline="28571">
                <a:solidFill>
                  <a:srgbClr val="4B3182"/>
                </a:solidFill>
                <a:latin typeface="Cambria Math"/>
                <a:cs typeface="Cambria Math"/>
              </a:rPr>
              <a:t>3</a:t>
            </a:r>
            <a:r>
              <a:rPr lang="en-US" sz="2400" kern="0" spc="337" baseline="28571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2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4𝑘</a:t>
            </a:r>
            <a:r>
              <a:rPr lang="en-US" sz="2400" kern="0" baseline="28571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kern="0" spc="337" baseline="28571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lang="en-US" sz="2400" kern="0" spc="18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400" kern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lang="en-US" sz="2400" kern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spc="-20">
                <a:solidFill>
                  <a:srgbClr val="4B3182"/>
                </a:solidFill>
                <a:latin typeface="Segoe UI Semilight"/>
                <a:cs typeface="Segoe UI Semilight"/>
              </a:rPr>
              <a:t>integer.</a:t>
            </a:r>
            <a:r>
              <a:rPr lang="en-US" sz="2400" kern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32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shown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-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 contrapositive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also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holds: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4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1550036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Tonight:</a:t>
            </a:r>
          </a:p>
          <a:p>
            <a:pPr>
              <a:lnSpc>
                <a:spcPct val="100000"/>
              </a:lnSpc>
            </a:pPr>
            <a:r>
              <a:rPr lang="en-US" sz="2400"/>
              <a:t>Come to OH today if need extra support while working on HW2</a:t>
            </a:r>
          </a:p>
          <a:p>
            <a:pPr>
              <a:lnSpc>
                <a:spcPct val="100000"/>
              </a:lnSpc>
            </a:pPr>
            <a:r>
              <a:rPr lang="en-US" sz="2400"/>
              <a:t>CC6 due Wednesday at noon</a:t>
            </a:r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need a basic starting point to be able to prove things.</a:t>
            </a:r>
          </a:p>
          <a:p>
            <a:r>
              <a:rPr lang="en-US"/>
              <a:t>Objects to work with.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Some </a:t>
            </a:r>
            <a:r>
              <a:rPr lang="en-US" b="1"/>
              <a:t>definitions</a:t>
            </a:r>
            <a:r>
              <a:rPr lang="en-US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05" r="-168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37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are both true.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0</TotalTime>
  <Words>6182</Words>
  <Application>Microsoft Office PowerPoint</Application>
  <PresentationFormat>Widescreen</PresentationFormat>
  <Paragraphs>622</Paragraphs>
  <Slides>66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Aptos</vt:lpstr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Office Theme</vt:lpstr>
      <vt:lpstr>Direct Proofs and  Proof by Contrapositive</vt:lpstr>
      <vt:lpstr>Announcements</vt:lpstr>
      <vt:lpstr>Review</vt:lpstr>
      <vt:lpstr>Where were we?</vt:lpstr>
      <vt:lpstr>Quantifiers</vt:lpstr>
      <vt:lpstr>Quantifiers</vt:lpstr>
      <vt:lpstr>Quantifiers</vt:lpstr>
      <vt:lpstr>Quantifiers</vt:lpstr>
      <vt:lpstr>Quantifiers</vt:lpstr>
      <vt:lpstr>Domain Restriction Translations</vt:lpstr>
      <vt:lpstr>DeMorgan’s Laws for Quantifiers</vt:lpstr>
      <vt:lpstr>Proving Predicate Logic Equivalence</vt:lpstr>
      <vt:lpstr>Warm Up</vt:lpstr>
      <vt:lpstr>Proving Predicate Logic Equivalence Practice</vt:lpstr>
      <vt:lpstr>Proving Predicate Logic Equivalence</vt:lpstr>
      <vt:lpstr>Theorems and Proofs</vt:lpstr>
      <vt:lpstr>Theorems and Proofs</vt:lpstr>
      <vt:lpstr>Theorems and Proofs</vt:lpstr>
      <vt:lpstr>Integer</vt:lpstr>
      <vt:lpstr>A word on definitions</vt:lpstr>
      <vt:lpstr>A word on definitions</vt:lpstr>
      <vt:lpstr>Proof Strategy: Direct Proof</vt:lpstr>
      <vt:lpstr>Direct Proof</vt:lpstr>
      <vt:lpstr>Our First Direct Proof</vt:lpstr>
      <vt:lpstr>Our First Direct Proof</vt:lpstr>
      <vt:lpstr>Arbitrary</vt:lpstr>
      <vt:lpstr>Our First Direct Proof</vt:lpstr>
      <vt:lpstr>Now What?</vt:lpstr>
      <vt:lpstr>Our First Direct Proof</vt:lpstr>
      <vt:lpstr>Our First Direct Proof</vt:lpstr>
      <vt:lpstr>Our First Direct Proof</vt:lpstr>
      <vt:lpstr>Direct Proof Template</vt:lpstr>
      <vt:lpstr>Direct Proof Steps </vt:lpstr>
      <vt:lpstr>Another Direct Proof</vt:lpstr>
      <vt:lpstr>Another Direct Proof</vt:lpstr>
      <vt:lpstr>Another Direct Proof</vt:lpstr>
      <vt:lpstr>Another Direct Proof</vt:lpstr>
      <vt:lpstr>Another Direct Proof</vt:lpstr>
      <vt:lpstr>A note on Domain of Discourse</vt:lpstr>
      <vt:lpstr>A note on Translation to Logic</vt:lpstr>
      <vt:lpstr>Square</vt:lpstr>
      <vt:lpstr>Yet Another Direct Proof</vt:lpstr>
      <vt:lpstr>Yet Another Direct Proof</vt:lpstr>
      <vt:lpstr>Yet Another Direct Proof</vt:lpstr>
      <vt:lpstr>Yet Another Direct Proof</vt:lpstr>
      <vt:lpstr>Yet Another Direct Proof</vt:lpstr>
      <vt:lpstr>Yet Another Direct Proof</vt:lpstr>
      <vt:lpstr>Yet Another Direct Proof</vt:lpstr>
      <vt:lpstr>Proof Strategy: Contrapositive</vt:lpstr>
      <vt:lpstr>A Direct Proof?</vt:lpstr>
      <vt:lpstr>Proof by Contrapositive  Proof by contrapositive is another strategy for proving statements of the form ∀x(P(x)→ Q(x)).</vt:lpstr>
      <vt:lpstr>Proof by Contrapositive</vt:lpstr>
      <vt:lpstr>Proof by Contrapositive</vt:lpstr>
      <vt:lpstr>Proof by Contrapositive</vt:lpstr>
      <vt:lpstr>Proof by Contrapositive</vt:lpstr>
      <vt:lpstr>Proof by Contrapositive</vt:lpstr>
      <vt:lpstr>Proof by Contrapositive</vt:lpstr>
      <vt:lpstr>More Practice</vt:lpstr>
      <vt:lpstr>Another Proof by Contrapositive</vt:lpstr>
      <vt:lpstr>Another Proof by Contrapositive</vt:lpstr>
      <vt:lpstr>Another Proof by Contrapositive</vt:lpstr>
      <vt:lpstr>Another Proof by Contrapositive</vt:lpstr>
      <vt:lpstr>Another Proof by Contrapositive</vt:lpstr>
      <vt:lpstr>Another Proof by Contrapositive</vt:lpstr>
      <vt:lpstr>Todo</vt:lpstr>
      <vt:lpstr>Integer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Parker Gustafson</cp:lastModifiedBy>
  <cp:revision>1</cp:revision>
  <cp:lastPrinted>2024-10-09T00:12:12Z</cp:lastPrinted>
  <dcterms:created xsi:type="dcterms:W3CDTF">2020-07-07T00:40:35Z</dcterms:created>
  <dcterms:modified xsi:type="dcterms:W3CDTF">2025-07-07T20:18:09Z</dcterms:modified>
</cp:coreProperties>
</file>