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404" r:id="rId4"/>
    <p:sldId id="388" r:id="rId5"/>
    <p:sldId id="278" r:id="rId6"/>
    <p:sldId id="279" r:id="rId7"/>
    <p:sldId id="280" r:id="rId8"/>
    <p:sldId id="426" r:id="rId9"/>
    <p:sldId id="321" r:id="rId10"/>
    <p:sldId id="393" r:id="rId11"/>
    <p:sldId id="394" r:id="rId12"/>
    <p:sldId id="323" r:id="rId13"/>
    <p:sldId id="423" r:id="rId14"/>
    <p:sldId id="396" r:id="rId15"/>
    <p:sldId id="395" r:id="rId16"/>
    <p:sldId id="285" r:id="rId17"/>
    <p:sldId id="386" r:id="rId18"/>
    <p:sldId id="429" r:id="rId19"/>
    <p:sldId id="287" r:id="rId20"/>
    <p:sldId id="288" r:id="rId21"/>
    <p:sldId id="318" r:id="rId22"/>
    <p:sldId id="275" r:id="rId23"/>
    <p:sldId id="276" r:id="rId24"/>
    <p:sldId id="277" r:id="rId25"/>
    <p:sldId id="416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431" r:id="rId36"/>
    <p:sldId id="339" r:id="rId37"/>
    <p:sldId id="430" r:id="rId38"/>
    <p:sldId id="267" r:id="rId39"/>
    <p:sldId id="418" r:id="rId40"/>
    <p:sldId id="281" r:id="rId41"/>
    <p:sldId id="282" r:id="rId42"/>
    <p:sldId id="283" r:id="rId43"/>
    <p:sldId id="427" r:id="rId44"/>
    <p:sldId id="284" r:id="rId45"/>
    <p:sldId id="428" r:id="rId46"/>
    <p:sldId id="405" r:id="rId47"/>
    <p:sldId id="389" r:id="rId48"/>
    <p:sldId id="391" r:id="rId4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850E4415-410B-4FEB-B5B6-2470DF2C0565}"/>
    <pc:docChg chg="modSld">
      <pc:chgData name="Parker Gustafson" userId="16d30e8de7881f07" providerId="LiveId" clId="{850E4415-410B-4FEB-B5B6-2470DF2C0565}" dt="2025-07-14T20:26:55.294" v="30" actId="20577"/>
      <pc:docMkLst>
        <pc:docMk/>
      </pc:docMkLst>
      <pc:sldChg chg="modSp mod">
        <pc:chgData name="Parker Gustafson" userId="16d30e8de7881f07" providerId="LiveId" clId="{850E4415-410B-4FEB-B5B6-2470DF2C0565}" dt="2025-07-14T20:26:55.294" v="30" actId="20577"/>
        <pc:sldMkLst>
          <pc:docMk/>
          <pc:sldMk cId="2164754614" sldId="256"/>
        </pc:sldMkLst>
        <pc:spChg chg="mod">
          <ac:chgData name="Parker Gustafson" userId="16d30e8de7881f07" providerId="LiveId" clId="{850E4415-410B-4FEB-B5B6-2470DF2C0565}" dt="2025-07-14T20:26:55.294" v="30" actId="20577"/>
          <ac:spMkLst>
            <pc:docMk/>
            <pc:sldMk cId="2164754614" sldId="256"/>
            <ac:spMk id="2" creationId="{0243785C-AE7A-46A2-9553-8F60BEDE360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7F46B4-55DA-4C8D-9C46-F6DBC657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1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1BF99-C702-47B2-90CD-5AD79DF10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3447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94D2-3ADC-41D9-C3E4-225C21CC9B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0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9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46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49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3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30.svg"/><Relationship Id="rId18" Type="http://schemas.openxmlformats.org/officeDocument/2006/relationships/image" Target="../media/image66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12" Type="http://schemas.openxmlformats.org/officeDocument/2006/relationships/image" Target="../media/image29.png"/><Relationship Id="rId17" Type="http://schemas.openxmlformats.org/officeDocument/2006/relationships/image" Target="../media/image38.svg"/><Relationship Id="rId2" Type="http://schemas.openxmlformats.org/officeDocument/2006/relationships/image" Target="../media/image5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5" Type="http://schemas.openxmlformats.org/officeDocument/2006/relationships/image" Target="../media/image32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30.svg"/><Relationship Id="rId18" Type="http://schemas.openxmlformats.org/officeDocument/2006/relationships/image" Target="../media/image67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12" Type="http://schemas.openxmlformats.org/officeDocument/2006/relationships/image" Target="../media/image29.png"/><Relationship Id="rId17" Type="http://schemas.openxmlformats.org/officeDocument/2006/relationships/image" Target="../media/image38.svg"/><Relationship Id="rId2" Type="http://schemas.openxmlformats.org/officeDocument/2006/relationships/image" Target="../media/image5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5" Type="http://schemas.openxmlformats.org/officeDocument/2006/relationships/image" Target="../media/image32.svg"/><Relationship Id="rId10" Type="http://schemas.openxmlformats.org/officeDocument/2006/relationships/image" Target="../media/image64.png"/><Relationship Id="rId19" Type="http://schemas.openxmlformats.org/officeDocument/2006/relationships/image" Target="../media/image68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.png"/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20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785C-AE7A-46A2-9553-8F60BEDE3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Predicate Logic Continued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68C8-3D70-4015-BC74-1B224D92F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25</a:t>
            </a:r>
          </a:p>
          <a:p>
            <a:r>
              <a:rPr lang="en-US" dirty="0"/>
              <a:t>Lecture 5</a:t>
            </a:r>
          </a:p>
        </p:txBody>
      </p:sp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75C8ADBF-6F01-4527-874E-F7C21526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2" y="138404"/>
            <a:ext cx="4918803" cy="49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5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aren’t cats, the implication is vacuously true.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won’t affect whether 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true.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blipFill>
                <a:blip r:embed="rId7"/>
                <a:stretch>
                  <a:fillRect l="-1788" t="-1605" r="-715" b="-27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9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  <a:b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cats, the implication simplifies to our original statement.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90" t="-2506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55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dogs, the requirements simplify to the previous translation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blipFill>
                <a:blip r:embed="rId7"/>
                <a:stretch>
                  <a:fillRect l="-1788" t="-2632" r="-2622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35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not dogs, the requirements aren’t met---this cat isn’t what we’re looking for.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86" t="-2268" b="-4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7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99152-0B94-BA51-F6BA-E29A3E48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498C3-E106-54AA-0024-DBCFB21A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604696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</p:spTree>
    <p:extLst>
      <p:ext uri="{BB962C8B-B14F-4D97-AF65-F5344CB8AC3E}">
        <p14:creationId xmlns:p14="http://schemas.microsoft.com/office/powerpoint/2010/main" val="2384271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Tasty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blipFill>
                <a:blip r:embed="rId2"/>
                <a:stretch>
                  <a:fillRect l="-171" t="-9211" r="-51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Tasty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blipFill>
                <a:blip r:embed="rId3"/>
                <a:stretch>
                  <a:fillRect l="-145" t="-9211" r="-43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Sliced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Diced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blipFill>
                <a:blip r:embed="rId4"/>
                <a:stretch>
                  <a:fillRect l="-152" t="-9211" r="-45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83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8BE18-D87D-FA95-6773-F1A1295EB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545316-6FC5-364B-5E1D-C988D3ED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Restriction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70" dirty="0"/>
              <a:t>Domain</a:t>
            </a:r>
            <a:r>
              <a:rPr sz="4400" spc="204" dirty="0"/>
              <a:t> </a:t>
            </a:r>
            <a:r>
              <a:rPr sz="4400" spc="55" dirty="0"/>
              <a:t>Restriction</a:t>
            </a:r>
            <a:r>
              <a:rPr lang="en-US" sz="4400" spc="55" dirty="0"/>
              <a:t> Translations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1693037" y="4928996"/>
            <a:ext cx="2921635" cy="429259"/>
          </a:xfrm>
          <a:custGeom>
            <a:avLst/>
            <a:gdLst/>
            <a:ahLst/>
            <a:cxnLst/>
            <a:rect l="l" t="t" r="r" b="b"/>
            <a:pathLst>
              <a:path w="2921635" h="429260">
                <a:moveTo>
                  <a:pt x="117094" y="14224"/>
                </a:moveTo>
                <a:lnTo>
                  <a:pt x="112776" y="0"/>
                </a:lnTo>
                <a:lnTo>
                  <a:pt x="87261" y="9969"/>
                </a:lnTo>
                <a:lnTo>
                  <a:pt x="64858" y="25565"/>
                </a:lnTo>
                <a:lnTo>
                  <a:pt x="29337" y="73787"/>
                </a:lnTo>
                <a:lnTo>
                  <a:pt x="7327" y="138671"/>
                </a:lnTo>
                <a:lnTo>
                  <a:pt x="0" y="214503"/>
                </a:lnTo>
                <a:lnTo>
                  <a:pt x="1752" y="252336"/>
                </a:lnTo>
                <a:lnTo>
                  <a:pt x="7327" y="290410"/>
                </a:lnTo>
                <a:lnTo>
                  <a:pt x="29337" y="355346"/>
                </a:lnTo>
                <a:lnTo>
                  <a:pt x="64858" y="403466"/>
                </a:lnTo>
                <a:lnTo>
                  <a:pt x="112776" y="429006"/>
                </a:lnTo>
                <a:lnTo>
                  <a:pt x="117094" y="414782"/>
                </a:lnTo>
                <a:lnTo>
                  <a:pt x="97345" y="404571"/>
                </a:lnTo>
                <a:lnTo>
                  <a:pt x="80175" y="389724"/>
                </a:lnTo>
                <a:lnTo>
                  <a:pt x="53467" y="346075"/>
                </a:lnTo>
                <a:lnTo>
                  <a:pt x="37287" y="286753"/>
                </a:lnTo>
                <a:lnTo>
                  <a:pt x="31877" y="214757"/>
                </a:lnTo>
                <a:lnTo>
                  <a:pt x="33223" y="177038"/>
                </a:lnTo>
                <a:lnTo>
                  <a:pt x="44030" y="111213"/>
                </a:lnTo>
                <a:lnTo>
                  <a:pt x="65557" y="58902"/>
                </a:lnTo>
                <a:lnTo>
                  <a:pt x="97345" y="24472"/>
                </a:lnTo>
                <a:lnTo>
                  <a:pt x="117094" y="14224"/>
                </a:lnTo>
                <a:close/>
              </a:path>
              <a:path w="2921635" h="429260">
                <a:moveTo>
                  <a:pt x="763397" y="63500"/>
                </a:moveTo>
                <a:lnTo>
                  <a:pt x="758698" y="50165"/>
                </a:lnTo>
                <a:lnTo>
                  <a:pt x="734834" y="58775"/>
                </a:lnTo>
                <a:lnTo>
                  <a:pt x="713930" y="71234"/>
                </a:lnTo>
                <a:lnTo>
                  <a:pt x="680974" y="107823"/>
                </a:lnTo>
                <a:lnTo>
                  <a:pt x="660565" y="156718"/>
                </a:lnTo>
                <a:lnTo>
                  <a:pt x="653884" y="212979"/>
                </a:lnTo>
                <a:lnTo>
                  <a:pt x="653796" y="214757"/>
                </a:lnTo>
                <a:lnTo>
                  <a:pt x="655485" y="244957"/>
                </a:lnTo>
                <a:lnTo>
                  <a:pt x="669010" y="298386"/>
                </a:lnTo>
                <a:lnTo>
                  <a:pt x="695845" y="341744"/>
                </a:lnTo>
                <a:lnTo>
                  <a:pt x="734758" y="370509"/>
                </a:lnTo>
                <a:lnTo>
                  <a:pt x="758698" y="379095"/>
                </a:lnTo>
                <a:lnTo>
                  <a:pt x="762889" y="365760"/>
                </a:lnTo>
                <a:lnTo>
                  <a:pt x="744143" y="357454"/>
                </a:lnTo>
                <a:lnTo>
                  <a:pt x="727964" y="345884"/>
                </a:lnTo>
                <a:lnTo>
                  <a:pt x="703326" y="313055"/>
                </a:lnTo>
                <a:lnTo>
                  <a:pt x="688682" y="268351"/>
                </a:lnTo>
                <a:lnTo>
                  <a:pt x="683831" y="214757"/>
                </a:lnTo>
                <a:lnTo>
                  <a:pt x="683768" y="212979"/>
                </a:lnTo>
                <a:lnTo>
                  <a:pt x="684999" y="184912"/>
                </a:lnTo>
                <a:lnTo>
                  <a:pt x="694804" y="136220"/>
                </a:lnTo>
                <a:lnTo>
                  <a:pt x="714362" y="97815"/>
                </a:lnTo>
                <a:lnTo>
                  <a:pt x="744410" y="71767"/>
                </a:lnTo>
                <a:lnTo>
                  <a:pt x="763397" y="63500"/>
                </a:lnTo>
                <a:close/>
              </a:path>
              <a:path w="2921635" h="429260">
                <a:moveTo>
                  <a:pt x="1086231" y="214757"/>
                </a:moveTo>
                <a:lnTo>
                  <a:pt x="1079449" y="156718"/>
                </a:lnTo>
                <a:lnTo>
                  <a:pt x="1059053" y="107823"/>
                </a:lnTo>
                <a:lnTo>
                  <a:pt x="1026096" y="71234"/>
                </a:lnTo>
                <a:lnTo>
                  <a:pt x="981329" y="50165"/>
                </a:lnTo>
                <a:lnTo>
                  <a:pt x="976630" y="63500"/>
                </a:lnTo>
                <a:lnTo>
                  <a:pt x="995680" y="71767"/>
                </a:lnTo>
                <a:lnTo>
                  <a:pt x="1012063" y="83210"/>
                </a:lnTo>
                <a:lnTo>
                  <a:pt x="1036828" y="115570"/>
                </a:lnTo>
                <a:lnTo>
                  <a:pt x="1051394" y="159321"/>
                </a:lnTo>
                <a:lnTo>
                  <a:pt x="1054989" y="184594"/>
                </a:lnTo>
                <a:lnTo>
                  <a:pt x="1055039" y="184912"/>
                </a:lnTo>
                <a:lnTo>
                  <a:pt x="1056259" y="212979"/>
                </a:lnTo>
                <a:lnTo>
                  <a:pt x="1055039" y="242011"/>
                </a:lnTo>
                <a:lnTo>
                  <a:pt x="1051382" y="268351"/>
                </a:lnTo>
                <a:lnTo>
                  <a:pt x="1036701" y="313055"/>
                </a:lnTo>
                <a:lnTo>
                  <a:pt x="1012101" y="345884"/>
                </a:lnTo>
                <a:lnTo>
                  <a:pt x="977138" y="365760"/>
                </a:lnTo>
                <a:lnTo>
                  <a:pt x="981329" y="379095"/>
                </a:lnTo>
                <a:lnTo>
                  <a:pt x="1026198" y="358051"/>
                </a:lnTo>
                <a:lnTo>
                  <a:pt x="1059180" y="321564"/>
                </a:lnTo>
                <a:lnTo>
                  <a:pt x="1079461" y="272834"/>
                </a:lnTo>
                <a:lnTo>
                  <a:pt x="1084529" y="244957"/>
                </a:lnTo>
                <a:lnTo>
                  <a:pt x="1086231" y="214757"/>
                </a:lnTo>
                <a:close/>
              </a:path>
              <a:path w="2921635" h="429260">
                <a:moveTo>
                  <a:pt x="2438273" y="63500"/>
                </a:moveTo>
                <a:lnTo>
                  <a:pt x="2433574" y="50165"/>
                </a:lnTo>
                <a:lnTo>
                  <a:pt x="2409710" y="58775"/>
                </a:lnTo>
                <a:lnTo>
                  <a:pt x="2388806" y="71234"/>
                </a:lnTo>
                <a:lnTo>
                  <a:pt x="2355850" y="107823"/>
                </a:lnTo>
                <a:lnTo>
                  <a:pt x="2335441" y="156718"/>
                </a:lnTo>
                <a:lnTo>
                  <a:pt x="2328761" y="212979"/>
                </a:lnTo>
                <a:lnTo>
                  <a:pt x="2328672" y="214757"/>
                </a:lnTo>
                <a:lnTo>
                  <a:pt x="2330361" y="244957"/>
                </a:lnTo>
                <a:lnTo>
                  <a:pt x="2343886" y="298386"/>
                </a:lnTo>
                <a:lnTo>
                  <a:pt x="2370721" y="341744"/>
                </a:lnTo>
                <a:lnTo>
                  <a:pt x="2409634" y="370509"/>
                </a:lnTo>
                <a:lnTo>
                  <a:pt x="2433574" y="379095"/>
                </a:lnTo>
                <a:lnTo>
                  <a:pt x="2437765" y="365760"/>
                </a:lnTo>
                <a:lnTo>
                  <a:pt x="2419019" y="357454"/>
                </a:lnTo>
                <a:lnTo>
                  <a:pt x="2402840" y="345884"/>
                </a:lnTo>
                <a:lnTo>
                  <a:pt x="2378202" y="313055"/>
                </a:lnTo>
                <a:lnTo>
                  <a:pt x="2363559" y="268351"/>
                </a:lnTo>
                <a:lnTo>
                  <a:pt x="2358707" y="214757"/>
                </a:lnTo>
                <a:lnTo>
                  <a:pt x="2358644" y="212979"/>
                </a:lnTo>
                <a:lnTo>
                  <a:pt x="2359876" y="184912"/>
                </a:lnTo>
                <a:lnTo>
                  <a:pt x="2369680" y="136220"/>
                </a:lnTo>
                <a:lnTo>
                  <a:pt x="2389238" y="97815"/>
                </a:lnTo>
                <a:lnTo>
                  <a:pt x="2419286" y="71767"/>
                </a:lnTo>
                <a:lnTo>
                  <a:pt x="2438273" y="63500"/>
                </a:lnTo>
                <a:close/>
              </a:path>
              <a:path w="2921635" h="429260">
                <a:moveTo>
                  <a:pt x="2761107" y="214757"/>
                </a:moveTo>
                <a:lnTo>
                  <a:pt x="2754325" y="156718"/>
                </a:lnTo>
                <a:lnTo>
                  <a:pt x="2733929" y="107823"/>
                </a:lnTo>
                <a:lnTo>
                  <a:pt x="2700972" y="71234"/>
                </a:lnTo>
                <a:lnTo>
                  <a:pt x="2656205" y="50165"/>
                </a:lnTo>
                <a:lnTo>
                  <a:pt x="2651506" y="63500"/>
                </a:lnTo>
                <a:lnTo>
                  <a:pt x="2670556" y="71767"/>
                </a:lnTo>
                <a:lnTo>
                  <a:pt x="2686939" y="83210"/>
                </a:lnTo>
                <a:lnTo>
                  <a:pt x="2711704" y="115570"/>
                </a:lnTo>
                <a:lnTo>
                  <a:pt x="2726271" y="159321"/>
                </a:lnTo>
                <a:lnTo>
                  <a:pt x="2729865" y="184594"/>
                </a:lnTo>
                <a:lnTo>
                  <a:pt x="2729915" y="184912"/>
                </a:lnTo>
                <a:lnTo>
                  <a:pt x="2731135" y="212979"/>
                </a:lnTo>
                <a:lnTo>
                  <a:pt x="2729915" y="242011"/>
                </a:lnTo>
                <a:lnTo>
                  <a:pt x="2726258" y="268351"/>
                </a:lnTo>
                <a:lnTo>
                  <a:pt x="2711577" y="313055"/>
                </a:lnTo>
                <a:lnTo>
                  <a:pt x="2686977" y="345884"/>
                </a:lnTo>
                <a:lnTo>
                  <a:pt x="2652014" y="365760"/>
                </a:lnTo>
                <a:lnTo>
                  <a:pt x="2656205" y="379095"/>
                </a:lnTo>
                <a:lnTo>
                  <a:pt x="2701074" y="358051"/>
                </a:lnTo>
                <a:lnTo>
                  <a:pt x="2734056" y="321564"/>
                </a:lnTo>
                <a:lnTo>
                  <a:pt x="2754338" y="272834"/>
                </a:lnTo>
                <a:lnTo>
                  <a:pt x="2759405" y="244957"/>
                </a:lnTo>
                <a:lnTo>
                  <a:pt x="2761107" y="214757"/>
                </a:lnTo>
                <a:close/>
              </a:path>
              <a:path w="2921635" h="429260">
                <a:moveTo>
                  <a:pt x="2921127" y="214503"/>
                </a:moveTo>
                <a:lnTo>
                  <a:pt x="2919285" y="175221"/>
                </a:lnTo>
                <a:lnTo>
                  <a:pt x="2904617" y="104876"/>
                </a:lnTo>
                <a:lnTo>
                  <a:pt x="2875572" y="46837"/>
                </a:lnTo>
                <a:lnTo>
                  <a:pt x="2833852" y="9969"/>
                </a:lnTo>
                <a:lnTo>
                  <a:pt x="2808351" y="0"/>
                </a:lnTo>
                <a:lnTo>
                  <a:pt x="2804033" y="14224"/>
                </a:lnTo>
                <a:lnTo>
                  <a:pt x="2823718" y="24472"/>
                </a:lnTo>
                <a:lnTo>
                  <a:pt x="2840888" y="39357"/>
                </a:lnTo>
                <a:lnTo>
                  <a:pt x="2867660" y="83058"/>
                </a:lnTo>
                <a:lnTo>
                  <a:pt x="2883827" y="142532"/>
                </a:lnTo>
                <a:lnTo>
                  <a:pt x="2889237" y="214503"/>
                </a:lnTo>
                <a:lnTo>
                  <a:pt x="2889250" y="214757"/>
                </a:lnTo>
                <a:lnTo>
                  <a:pt x="2883827" y="286753"/>
                </a:lnTo>
                <a:lnTo>
                  <a:pt x="2867660" y="346075"/>
                </a:lnTo>
                <a:lnTo>
                  <a:pt x="2840888" y="389724"/>
                </a:lnTo>
                <a:lnTo>
                  <a:pt x="2804033" y="414782"/>
                </a:lnTo>
                <a:lnTo>
                  <a:pt x="2808351" y="429006"/>
                </a:lnTo>
                <a:lnTo>
                  <a:pt x="2856255" y="403466"/>
                </a:lnTo>
                <a:lnTo>
                  <a:pt x="2891790" y="355346"/>
                </a:lnTo>
                <a:lnTo>
                  <a:pt x="2913786" y="290410"/>
                </a:lnTo>
                <a:lnTo>
                  <a:pt x="2921114" y="214757"/>
                </a:lnTo>
                <a:lnTo>
                  <a:pt x="2921127" y="214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581810"/>
            <a:ext cx="8060690" cy="483806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Translations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often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sound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more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natural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if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Segoe UI Semilight"/>
                <a:cs typeface="Segoe UI Semilight"/>
              </a:rPr>
              <a:t>we:</a:t>
            </a:r>
            <a:endParaRPr sz="2800" dirty="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847725" algn="l"/>
              </a:tabLst>
            </a:pPr>
            <a:r>
              <a:rPr sz="2800" dirty="0">
                <a:latin typeface="Segoe UI Semilight"/>
                <a:cs typeface="Segoe UI Semilight"/>
              </a:rPr>
              <a:t>Notice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domain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restriction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patterns.</a:t>
            </a:r>
            <a:endParaRPr sz="2800" dirty="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847725" algn="l"/>
              </a:tabLst>
            </a:pPr>
            <a:r>
              <a:rPr sz="2800" dirty="0">
                <a:latin typeface="Segoe UI Semilight"/>
                <a:cs typeface="Segoe UI Semilight"/>
              </a:rPr>
              <a:t>Avoid</a:t>
            </a:r>
            <a:r>
              <a:rPr sz="2800" spc="-1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using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variables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when</a:t>
            </a:r>
            <a:r>
              <a:rPr sz="2800" spc="-114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10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can.</a:t>
            </a:r>
            <a:endParaRPr sz="2800" dirty="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847725" algn="l"/>
              </a:tabLst>
            </a:pPr>
            <a:r>
              <a:rPr sz="2800" dirty="0">
                <a:latin typeface="Segoe UI Semilight"/>
                <a:cs typeface="Segoe UI Semilight"/>
              </a:rPr>
              <a:t>Drop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“for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all”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or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“there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exists”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when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can.</a:t>
            </a: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Segoe UI Semilight"/>
                <a:cs typeface="Segoe UI Semilight"/>
              </a:rPr>
              <a:t>For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example:</a:t>
            </a:r>
            <a:endParaRPr sz="2800" dirty="0">
              <a:latin typeface="Segoe UI Semilight"/>
              <a:cs typeface="Segoe UI Semilight"/>
            </a:endParaRPr>
          </a:p>
          <a:p>
            <a:pPr marL="593090">
              <a:lnSpc>
                <a:spcPct val="100000"/>
              </a:lnSpc>
              <a:spcBef>
                <a:spcPts val="969"/>
              </a:spcBef>
              <a:tabLst>
                <a:tab pos="1176655" algn="l"/>
                <a:tab pos="1818005" algn="l"/>
                <a:tab pos="2265045" algn="l"/>
                <a:tab pos="3493770" algn="l"/>
              </a:tabLst>
            </a:pPr>
            <a:r>
              <a:rPr sz="2800" spc="-25" dirty="0">
                <a:latin typeface="Cambria Math"/>
                <a:cs typeface="Cambria Math"/>
              </a:rPr>
              <a:t>∀𝑥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Cat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sz="2800" dirty="0">
                <a:latin typeface="Cambria Math"/>
                <a:cs typeface="Cambria Math"/>
              </a:rPr>
              <a:t>	→</a:t>
            </a:r>
            <a:r>
              <a:rPr sz="2800" spc="13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Blue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endParaRPr sz="2800" dirty="0">
              <a:latin typeface="Cambria Math"/>
              <a:cs typeface="Cambria Math"/>
            </a:endParaRPr>
          </a:p>
          <a:p>
            <a:pPr marL="890269" marR="655320">
              <a:lnSpc>
                <a:spcPct val="123900"/>
              </a:lnSpc>
              <a:spcBef>
                <a:spcPts val="254"/>
              </a:spcBef>
            </a:pP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8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animals</a:t>
            </a:r>
            <a:r>
              <a:rPr sz="2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sz="28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if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spc="2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</a:t>
            </a:r>
            <a:r>
              <a:rPr sz="2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cat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sz="28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spc="2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blue.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cats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blue.</a:t>
            </a:r>
            <a:endParaRPr sz="2800" dirty="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0751" y="5533518"/>
            <a:ext cx="266700" cy="267335"/>
          </a:xfrm>
          <a:custGeom>
            <a:avLst/>
            <a:gdLst/>
            <a:ahLst/>
            <a:cxnLst/>
            <a:rect l="l" t="t" r="r" b="b"/>
            <a:pathLst>
              <a:path w="266700" h="267335">
                <a:moveTo>
                  <a:pt x="32019" y="0"/>
                </a:moveTo>
                <a:lnTo>
                  <a:pt x="0" y="32036"/>
                </a:lnTo>
                <a:lnTo>
                  <a:pt x="101331" y="133423"/>
                </a:lnTo>
                <a:lnTo>
                  <a:pt x="0" y="234810"/>
                </a:lnTo>
                <a:lnTo>
                  <a:pt x="32019" y="266847"/>
                </a:lnTo>
                <a:lnTo>
                  <a:pt x="133350" y="165460"/>
                </a:lnTo>
                <a:lnTo>
                  <a:pt x="197388" y="165460"/>
                </a:lnTo>
                <a:lnTo>
                  <a:pt x="165369" y="133423"/>
                </a:lnTo>
                <a:lnTo>
                  <a:pt x="197388" y="101387"/>
                </a:lnTo>
                <a:lnTo>
                  <a:pt x="133350" y="101387"/>
                </a:lnTo>
                <a:lnTo>
                  <a:pt x="32019" y="0"/>
                </a:lnTo>
                <a:close/>
              </a:path>
              <a:path w="266700" h="267335">
                <a:moveTo>
                  <a:pt x="197388" y="165460"/>
                </a:moveTo>
                <a:lnTo>
                  <a:pt x="133350" y="165460"/>
                </a:lnTo>
                <a:lnTo>
                  <a:pt x="234681" y="266847"/>
                </a:lnTo>
                <a:lnTo>
                  <a:pt x="266700" y="234810"/>
                </a:lnTo>
                <a:lnTo>
                  <a:pt x="197388" y="165460"/>
                </a:lnTo>
                <a:close/>
              </a:path>
              <a:path w="266700" h="267335">
                <a:moveTo>
                  <a:pt x="234681" y="0"/>
                </a:moveTo>
                <a:lnTo>
                  <a:pt x="133350" y="101387"/>
                </a:lnTo>
                <a:lnTo>
                  <a:pt x="197388" y="101387"/>
                </a:lnTo>
                <a:lnTo>
                  <a:pt x="266700" y="32036"/>
                </a:lnTo>
                <a:lnTo>
                  <a:pt x="23468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9692" y="6110983"/>
            <a:ext cx="348615" cy="245110"/>
          </a:xfrm>
          <a:custGeom>
            <a:avLst/>
            <a:gdLst/>
            <a:ahLst/>
            <a:cxnLst/>
            <a:rect l="l" t="t" r="r" b="b"/>
            <a:pathLst>
              <a:path w="348615" h="245110">
                <a:moveTo>
                  <a:pt x="317554" y="0"/>
                </a:moveTo>
                <a:lnTo>
                  <a:pt x="124686" y="182421"/>
                </a:lnTo>
                <a:lnTo>
                  <a:pt x="32019" y="87441"/>
                </a:lnTo>
                <a:lnTo>
                  <a:pt x="0" y="117970"/>
                </a:lnTo>
                <a:lnTo>
                  <a:pt x="123179" y="244610"/>
                </a:lnTo>
                <a:lnTo>
                  <a:pt x="155575" y="214458"/>
                </a:lnTo>
                <a:lnTo>
                  <a:pt x="348067" y="31659"/>
                </a:lnTo>
                <a:lnTo>
                  <a:pt x="317554" y="0"/>
                </a:lnTo>
                <a:close/>
              </a:path>
            </a:pathLst>
          </a:custGeom>
          <a:solidFill>
            <a:srgbClr val="3D875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8078812" cy="298286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spc="-25" dirty="0">
                <a:latin typeface="Segoe UI Semilight"/>
                <a:cs typeface="Segoe UI Semilight"/>
              </a:rPr>
              <a:t>HW1</a:t>
            </a:r>
            <a:endParaRPr sz="2800" dirty="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sz="2800" dirty="0">
                <a:latin typeface="Segoe UI Semilight"/>
                <a:cs typeface="Segoe UI Semilight"/>
              </a:rPr>
              <a:t>Due</a:t>
            </a:r>
            <a:r>
              <a:rPr lang="en-US" sz="2800" dirty="0">
                <a:latin typeface="Segoe UI Semilight"/>
                <a:cs typeface="Segoe UI Semilight"/>
              </a:rPr>
              <a:t> Tonight</a:t>
            </a:r>
            <a:r>
              <a:rPr lang="en-US" sz="2800" spc="-60" dirty="0">
                <a:latin typeface="Segoe UI Semilight"/>
                <a:cs typeface="Segoe UI Semilight"/>
              </a:rPr>
              <a:t> @ 11:59 pm</a:t>
            </a: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lang="en-US" sz="2800" dirty="0">
                <a:latin typeface="Segoe UI Semilight"/>
                <a:cs typeface="Segoe UI Semilight"/>
              </a:rPr>
              <a:t>You have 6 late days for the quarter, and can use up to 3 for one assignment</a:t>
            </a:r>
          </a:p>
          <a:p>
            <a:pPr marL="478790" lvl="1">
              <a:lnSpc>
                <a:spcPct val="100000"/>
              </a:lnSpc>
              <a:spcBef>
                <a:spcPts val="600"/>
              </a:spcBef>
              <a:tabLst>
                <a:tab pos="935990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 marL="478790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35990" algn="l"/>
              </a:tabLst>
            </a:pPr>
            <a:r>
              <a:rPr lang="en-US" sz="2800" dirty="0">
                <a:latin typeface="Segoe UI Semilight"/>
                <a:cs typeface="Segoe UI Semilight"/>
              </a:rPr>
              <a:t>HW2 will be released later today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1" y="343944"/>
            <a:ext cx="51888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Translation Practice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862457" y="1698244"/>
            <a:ext cx="9561195" cy="315983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Translate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these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sentences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using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natural-sounding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translation.</a:t>
            </a: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581025" algn="l"/>
                <a:tab pos="1481455" algn="l"/>
                <a:tab pos="1908175" algn="l"/>
                <a:tab pos="3181350" algn="l"/>
              </a:tabLst>
            </a:pPr>
            <a:r>
              <a:rPr sz="2800" spc="-25" dirty="0">
                <a:latin typeface="Cambria Math"/>
                <a:cs typeface="Cambria Math"/>
              </a:rPr>
              <a:t>∃𝑥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10" dirty="0">
                <a:latin typeface="Cambria Math"/>
                <a:cs typeface="Cambria Math"/>
              </a:rPr>
              <a:t>Fruit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 </a:t>
            </a:r>
            <a:r>
              <a:rPr sz="2800" dirty="0">
                <a:latin typeface="Cambria Math"/>
                <a:cs typeface="Cambria Math"/>
              </a:rPr>
              <a:t>∧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Tasty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))</a:t>
            </a:r>
            <a:endParaRPr lang="en-US"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  <a:tabLst>
                <a:tab pos="4547870" algn="l"/>
                <a:tab pos="6377305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864"/>
              </a:spcBef>
            </a:pP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829310" algn="l"/>
                <a:tab pos="1731645" algn="l"/>
                <a:tab pos="2158365" algn="l"/>
                <a:tab pos="3551554" algn="l"/>
                <a:tab pos="4154804" algn="l"/>
                <a:tab pos="5802630" algn="l"/>
              </a:tabLst>
            </a:pPr>
            <a:r>
              <a:rPr sz="2800" spc="-25" dirty="0">
                <a:latin typeface="Cambria Math"/>
                <a:cs typeface="Cambria Math"/>
              </a:rPr>
              <a:t>∀𝑥</a:t>
            </a:r>
            <a:r>
              <a:rPr lang="en-US" sz="2800" spc="-25" dirty="0">
                <a:latin typeface="Cambria Math"/>
                <a:cs typeface="Cambria Math"/>
              </a:rPr>
              <a:t>((</a:t>
            </a:r>
            <a:r>
              <a:rPr sz="2800" spc="-20" dirty="0">
                <a:latin typeface="Cambria Math"/>
                <a:cs typeface="Cambria Math"/>
              </a:rPr>
              <a:t>Fruit</a:t>
            </a:r>
            <a:r>
              <a:rPr lang="en-US" sz="2800" spc="-2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 </a:t>
            </a:r>
            <a:r>
              <a:rPr sz="2800" dirty="0">
                <a:latin typeface="Cambria Math"/>
                <a:cs typeface="Cambria Math"/>
              </a:rPr>
              <a:t>∧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¬Ripe</a:t>
            </a:r>
            <a:r>
              <a:rPr lang="en-US" sz="2800" spc="-2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dirty="0">
                <a:latin typeface="Cambria Math"/>
                <a:cs typeface="Cambria Math"/>
              </a:rPr>
              <a:t>)) </a:t>
            </a:r>
            <a:r>
              <a:rPr sz="2800" dirty="0">
                <a:latin typeface="Cambria Math"/>
                <a:cs typeface="Cambria Math"/>
              </a:rPr>
              <a:t>→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¬Tasty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))</a:t>
            </a:r>
            <a:endParaRPr sz="2800" dirty="0">
              <a:latin typeface="Cambria Math"/>
              <a:cs typeface="Cambria Math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018714" y="132270"/>
            <a:ext cx="2809875" cy="1474470"/>
            <a:chOff x="9018714" y="132270"/>
            <a:chExt cx="2809875" cy="1474470"/>
          </a:xfrm>
        </p:grpSpPr>
        <p:sp>
          <p:nvSpPr>
            <p:cNvPr id="7" name="object 7"/>
            <p:cNvSpPr/>
            <p:nvPr/>
          </p:nvSpPr>
          <p:spPr>
            <a:xfrm>
              <a:off x="9026652" y="140207"/>
              <a:ext cx="2794000" cy="1458595"/>
            </a:xfrm>
            <a:custGeom>
              <a:avLst/>
              <a:gdLst/>
              <a:ahLst/>
              <a:cxnLst/>
              <a:rect l="l" t="t" r="r" b="b"/>
              <a:pathLst>
                <a:path w="2794000" h="1458595">
                  <a:moveTo>
                    <a:pt x="2550414" y="0"/>
                  </a:moveTo>
                  <a:lnTo>
                    <a:pt x="243077" y="0"/>
                  </a:lnTo>
                  <a:lnTo>
                    <a:pt x="194091" y="4938"/>
                  </a:lnTo>
                  <a:lnTo>
                    <a:pt x="148464" y="19103"/>
                  </a:lnTo>
                  <a:lnTo>
                    <a:pt x="107174" y="41516"/>
                  </a:lnTo>
                  <a:lnTo>
                    <a:pt x="71199" y="71199"/>
                  </a:lnTo>
                  <a:lnTo>
                    <a:pt x="41516" y="107174"/>
                  </a:lnTo>
                  <a:lnTo>
                    <a:pt x="19103" y="148464"/>
                  </a:lnTo>
                  <a:lnTo>
                    <a:pt x="4938" y="194091"/>
                  </a:lnTo>
                  <a:lnTo>
                    <a:pt x="0" y="243078"/>
                  </a:lnTo>
                  <a:lnTo>
                    <a:pt x="0" y="1215390"/>
                  </a:lnTo>
                  <a:lnTo>
                    <a:pt x="4938" y="1264376"/>
                  </a:lnTo>
                  <a:lnTo>
                    <a:pt x="19103" y="1310003"/>
                  </a:lnTo>
                  <a:lnTo>
                    <a:pt x="41516" y="1351293"/>
                  </a:lnTo>
                  <a:lnTo>
                    <a:pt x="71199" y="1387268"/>
                  </a:lnTo>
                  <a:lnTo>
                    <a:pt x="107174" y="1416951"/>
                  </a:lnTo>
                  <a:lnTo>
                    <a:pt x="148464" y="1439364"/>
                  </a:lnTo>
                  <a:lnTo>
                    <a:pt x="194091" y="1453529"/>
                  </a:lnTo>
                  <a:lnTo>
                    <a:pt x="243077" y="1458468"/>
                  </a:lnTo>
                  <a:lnTo>
                    <a:pt x="2550414" y="1458468"/>
                  </a:lnTo>
                  <a:lnTo>
                    <a:pt x="2599400" y="1453529"/>
                  </a:lnTo>
                  <a:lnTo>
                    <a:pt x="2645027" y="1439364"/>
                  </a:lnTo>
                  <a:lnTo>
                    <a:pt x="2686317" y="1416951"/>
                  </a:lnTo>
                  <a:lnTo>
                    <a:pt x="2722292" y="1387268"/>
                  </a:lnTo>
                  <a:lnTo>
                    <a:pt x="2751975" y="1351293"/>
                  </a:lnTo>
                  <a:lnTo>
                    <a:pt x="2774388" y="1310003"/>
                  </a:lnTo>
                  <a:lnTo>
                    <a:pt x="2788553" y="1264376"/>
                  </a:lnTo>
                  <a:lnTo>
                    <a:pt x="2793492" y="1215390"/>
                  </a:lnTo>
                  <a:lnTo>
                    <a:pt x="2793492" y="243078"/>
                  </a:lnTo>
                  <a:lnTo>
                    <a:pt x="2788553" y="194091"/>
                  </a:lnTo>
                  <a:lnTo>
                    <a:pt x="2774388" y="148464"/>
                  </a:lnTo>
                  <a:lnTo>
                    <a:pt x="2751975" y="107174"/>
                  </a:lnTo>
                  <a:lnTo>
                    <a:pt x="2722292" y="71199"/>
                  </a:lnTo>
                  <a:lnTo>
                    <a:pt x="2686317" y="41516"/>
                  </a:lnTo>
                  <a:lnTo>
                    <a:pt x="2645027" y="19103"/>
                  </a:lnTo>
                  <a:lnTo>
                    <a:pt x="2599400" y="4938"/>
                  </a:lnTo>
                  <a:lnTo>
                    <a:pt x="255041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26652" y="140207"/>
              <a:ext cx="2794000" cy="1458595"/>
            </a:xfrm>
            <a:custGeom>
              <a:avLst/>
              <a:gdLst/>
              <a:ahLst/>
              <a:cxnLst/>
              <a:rect l="l" t="t" r="r" b="b"/>
              <a:pathLst>
                <a:path w="2794000" h="1458595">
                  <a:moveTo>
                    <a:pt x="0" y="243078"/>
                  </a:moveTo>
                  <a:lnTo>
                    <a:pt x="4938" y="194091"/>
                  </a:lnTo>
                  <a:lnTo>
                    <a:pt x="19103" y="148464"/>
                  </a:lnTo>
                  <a:lnTo>
                    <a:pt x="41516" y="107174"/>
                  </a:lnTo>
                  <a:lnTo>
                    <a:pt x="71199" y="71199"/>
                  </a:lnTo>
                  <a:lnTo>
                    <a:pt x="107174" y="41516"/>
                  </a:lnTo>
                  <a:lnTo>
                    <a:pt x="148464" y="19103"/>
                  </a:lnTo>
                  <a:lnTo>
                    <a:pt x="194091" y="4938"/>
                  </a:lnTo>
                  <a:lnTo>
                    <a:pt x="243077" y="0"/>
                  </a:lnTo>
                  <a:lnTo>
                    <a:pt x="2550414" y="0"/>
                  </a:lnTo>
                  <a:lnTo>
                    <a:pt x="2599400" y="4938"/>
                  </a:lnTo>
                  <a:lnTo>
                    <a:pt x="2645027" y="19103"/>
                  </a:lnTo>
                  <a:lnTo>
                    <a:pt x="2686317" y="41516"/>
                  </a:lnTo>
                  <a:lnTo>
                    <a:pt x="2722292" y="71199"/>
                  </a:lnTo>
                  <a:lnTo>
                    <a:pt x="2751975" y="107174"/>
                  </a:lnTo>
                  <a:lnTo>
                    <a:pt x="2774388" y="148464"/>
                  </a:lnTo>
                  <a:lnTo>
                    <a:pt x="2788553" y="194091"/>
                  </a:lnTo>
                  <a:lnTo>
                    <a:pt x="2793492" y="243078"/>
                  </a:lnTo>
                  <a:lnTo>
                    <a:pt x="2793492" y="1215390"/>
                  </a:lnTo>
                  <a:lnTo>
                    <a:pt x="2788553" y="1264376"/>
                  </a:lnTo>
                  <a:lnTo>
                    <a:pt x="2774388" y="1310003"/>
                  </a:lnTo>
                  <a:lnTo>
                    <a:pt x="2751975" y="1351293"/>
                  </a:lnTo>
                  <a:lnTo>
                    <a:pt x="2722292" y="1387268"/>
                  </a:lnTo>
                  <a:lnTo>
                    <a:pt x="2686317" y="1416951"/>
                  </a:lnTo>
                  <a:lnTo>
                    <a:pt x="2645027" y="1439364"/>
                  </a:lnTo>
                  <a:lnTo>
                    <a:pt x="2599400" y="1453529"/>
                  </a:lnTo>
                  <a:lnTo>
                    <a:pt x="2550414" y="1458468"/>
                  </a:lnTo>
                  <a:lnTo>
                    <a:pt x="243077" y="1458468"/>
                  </a:lnTo>
                  <a:lnTo>
                    <a:pt x="194091" y="1453529"/>
                  </a:lnTo>
                  <a:lnTo>
                    <a:pt x="148464" y="1439364"/>
                  </a:lnTo>
                  <a:lnTo>
                    <a:pt x="107174" y="1416951"/>
                  </a:lnTo>
                  <a:lnTo>
                    <a:pt x="71199" y="1387268"/>
                  </a:lnTo>
                  <a:lnTo>
                    <a:pt x="41516" y="1351293"/>
                  </a:lnTo>
                  <a:lnTo>
                    <a:pt x="19103" y="1310003"/>
                  </a:lnTo>
                  <a:lnTo>
                    <a:pt x="4938" y="1264376"/>
                  </a:lnTo>
                  <a:lnTo>
                    <a:pt x="0" y="1215390"/>
                  </a:lnTo>
                  <a:lnTo>
                    <a:pt x="0" y="24307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04959" y="621410"/>
              <a:ext cx="414655" cy="845819"/>
            </a:xfrm>
            <a:custGeom>
              <a:avLst/>
              <a:gdLst/>
              <a:ahLst/>
              <a:cxnLst/>
              <a:rect l="l" t="t" r="r" b="b"/>
              <a:pathLst>
                <a:path w="414654" h="845819">
                  <a:moveTo>
                    <a:pt x="78613" y="619125"/>
                  </a:moveTo>
                  <a:lnTo>
                    <a:pt x="75184" y="609600"/>
                  </a:lnTo>
                  <a:lnTo>
                    <a:pt x="58102" y="615746"/>
                  </a:lnTo>
                  <a:lnTo>
                    <a:pt x="43103" y="624674"/>
                  </a:lnTo>
                  <a:lnTo>
                    <a:pt x="10922" y="667600"/>
                  </a:lnTo>
                  <a:lnTo>
                    <a:pt x="1206" y="705891"/>
                  </a:lnTo>
                  <a:lnTo>
                    <a:pt x="0" y="727456"/>
                  </a:lnTo>
                  <a:lnTo>
                    <a:pt x="1092" y="747077"/>
                  </a:lnTo>
                  <a:lnTo>
                    <a:pt x="10922" y="787501"/>
                  </a:lnTo>
                  <a:lnTo>
                    <a:pt x="43065" y="830262"/>
                  </a:lnTo>
                  <a:lnTo>
                    <a:pt x="75184" y="845312"/>
                  </a:lnTo>
                  <a:lnTo>
                    <a:pt x="78232" y="835787"/>
                  </a:lnTo>
                  <a:lnTo>
                    <a:pt x="64770" y="829792"/>
                  </a:lnTo>
                  <a:lnTo>
                    <a:pt x="53174" y="821486"/>
                  </a:lnTo>
                  <a:lnTo>
                    <a:pt x="29387" y="782891"/>
                  </a:lnTo>
                  <a:lnTo>
                    <a:pt x="21501" y="727456"/>
                  </a:lnTo>
                  <a:lnTo>
                    <a:pt x="21463" y="726313"/>
                  </a:lnTo>
                  <a:lnTo>
                    <a:pt x="22339" y="706170"/>
                  </a:lnTo>
                  <a:lnTo>
                    <a:pt x="35560" y="656463"/>
                  </a:lnTo>
                  <a:lnTo>
                    <a:pt x="64985" y="625030"/>
                  </a:lnTo>
                  <a:lnTo>
                    <a:pt x="78613" y="619125"/>
                  </a:lnTo>
                  <a:close/>
                </a:path>
                <a:path w="414654" h="845819">
                  <a:moveTo>
                    <a:pt x="122809" y="9525"/>
                  </a:moveTo>
                  <a:lnTo>
                    <a:pt x="119380" y="0"/>
                  </a:lnTo>
                  <a:lnTo>
                    <a:pt x="102298" y="6146"/>
                  </a:lnTo>
                  <a:lnTo>
                    <a:pt x="87312" y="15074"/>
                  </a:lnTo>
                  <a:lnTo>
                    <a:pt x="55118" y="58000"/>
                  </a:lnTo>
                  <a:lnTo>
                    <a:pt x="45402" y="96291"/>
                  </a:lnTo>
                  <a:lnTo>
                    <a:pt x="44196" y="117856"/>
                  </a:lnTo>
                  <a:lnTo>
                    <a:pt x="45288" y="137477"/>
                  </a:lnTo>
                  <a:lnTo>
                    <a:pt x="55118" y="177901"/>
                  </a:lnTo>
                  <a:lnTo>
                    <a:pt x="87261" y="220662"/>
                  </a:lnTo>
                  <a:lnTo>
                    <a:pt x="119380" y="235712"/>
                  </a:lnTo>
                  <a:lnTo>
                    <a:pt x="122428" y="226187"/>
                  </a:lnTo>
                  <a:lnTo>
                    <a:pt x="108966" y="220192"/>
                  </a:lnTo>
                  <a:lnTo>
                    <a:pt x="97370" y="211886"/>
                  </a:lnTo>
                  <a:lnTo>
                    <a:pt x="73583" y="173291"/>
                  </a:lnTo>
                  <a:lnTo>
                    <a:pt x="65697" y="117856"/>
                  </a:lnTo>
                  <a:lnTo>
                    <a:pt x="65659" y="116713"/>
                  </a:lnTo>
                  <a:lnTo>
                    <a:pt x="66535" y="96570"/>
                  </a:lnTo>
                  <a:lnTo>
                    <a:pt x="79756" y="46863"/>
                  </a:lnTo>
                  <a:lnTo>
                    <a:pt x="109181" y="15430"/>
                  </a:lnTo>
                  <a:lnTo>
                    <a:pt x="122809" y="9525"/>
                  </a:lnTo>
                  <a:close/>
                </a:path>
                <a:path w="414654" h="845819">
                  <a:moveTo>
                    <a:pt x="183769" y="314325"/>
                  </a:moveTo>
                  <a:lnTo>
                    <a:pt x="180340" y="304800"/>
                  </a:lnTo>
                  <a:lnTo>
                    <a:pt x="163258" y="310946"/>
                  </a:lnTo>
                  <a:lnTo>
                    <a:pt x="148259" y="319874"/>
                  </a:lnTo>
                  <a:lnTo>
                    <a:pt x="116078" y="362800"/>
                  </a:lnTo>
                  <a:lnTo>
                    <a:pt x="106362" y="401091"/>
                  </a:lnTo>
                  <a:lnTo>
                    <a:pt x="105156" y="422656"/>
                  </a:lnTo>
                  <a:lnTo>
                    <a:pt x="106248" y="442277"/>
                  </a:lnTo>
                  <a:lnTo>
                    <a:pt x="116078" y="482701"/>
                  </a:lnTo>
                  <a:lnTo>
                    <a:pt x="148221" y="525462"/>
                  </a:lnTo>
                  <a:lnTo>
                    <a:pt x="180340" y="540512"/>
                  </a:lnTo>
                  <a:lnTo>
                    <a:pt x="183388" y="530987"/>
                  </a:lnTo>
                  <a:lnTo>
                    <a:pt x="169926" y="524992"/>
                  </a:lnTo>
                  <a:lnTo>
                    <a:pt x="158330" y="516686"/>
                  </a:lnTo>
                  <a:lnTo>
                    <a:pt x="134543" y="478091"/>
                  </a:lnTo>
                  <a:lnTo>
                    <a:pt x="126657" y="422656"/>
                  </a:lnTo>
                  <a:lnTo>
                    <a:pt x="126619" y="421513"/>
                  </a:lnTo>
                  <a:lnTo>
                    <a:pt x="127495" y="401370"/>
                  </a:lnTo>
                  <a:lnTo>
                    <a:pt x="140716" y="351663"/>
                  </a:lnTo>
                  <a:lnTo>
                    <a:pt x="170141" y="320230"/>
                  </a:lnTo>
                  <a:lnTo>
                    <a:pt x="183769" y="314325"/>
                  </a:lnTo>
                  <a:close/>
                </a:path>
                <a:path w="414654" h="845819">
                  <a:moveTo>
                    <a:pt x="309372" y="727456"/>
                  </a:moveTo>
                  <a:lnTo>
                    <a:pt x="308165" y="706170"/>
                  </a:lnTo>
                  <a:lnTo>
                    <a:pt x="308152" y="705891"/>
                  </a:lnTo>
                  <a:lnTo>
                    <a:pt x="304507" y="685939"/>
                  </a:lnTo>
                  <a:lnTo>
                    <a:pt x="279095" y="636371"/>
                  </a:lnTo>
                  <a:lnTo>
                    <a:pt x="234188" y="609600"/>
                  </a:lnTo>
                  <a:lnTo>
                    <a:pt x="230759" y="619125"/>
                  </a:lnTo>
                  <a:lnTo>
                    <a:pt x="244449" y="625043"/>
                  </a:lnTo>
                  <a:lnTo>
                    <a:pt x="256197" y="633222"/>
                  </a:lnTo>
                  <a:lnTo>
                    <a:pt x="280009" y="671258"/>
                  </a:lnTo>
                  <a:lnTo>
                    <a:pt x="287782" y="726313"/>
                  </a:lnTo>
                  <a:lnTo>
                    <a:pt x="286918" y="747077"/>
                  </a:lnTo>
                  <a:lnTo>
                    <a:pt x="273812" y="797941"/>
                  </a:lnTo>
                  <a:lnTo>
                    <a:pt x="244589" y="829792"/>
                  </a:lnTo>
                  <a:lnTo>
                    <a:pt x="231140" y="835787"/>
                  </a:lnTo>
                  <a:lnTo>
                    <a:pt x="234188" y="845312"/>
                  </a:lnTo>
                  <a:lnTo>
                    <a:pt x="279171" y="818603"/>
                  </a:lnTo>
                  <a:lnTo>
                    <a:pt x="304507" y="769150"/>
                  </a:lnTo>
                  <a:lnTo>
                    <a:pt x="308152" y="749122"/>
                  </a:lnTo>
                  <a:lnTo>
                    <a:pt x="309372" y="727456"/>
                  </a:lnTo>
                  <a:close/>
                </a:path>
                <a:path w="414654" h="845819">
                  <a:moveTo>
                    <a:pt x="353568" y="117856"/>
                  </a:moveTo>
                  <a:lnTo>
                    <a:pt x="352361" y="96570"/>
                  </a:lnTo>
                  <a:lnTo>
                    <a:pt x="352348" y="96291"/>
                  </a:lnTo>
                  <a:lnTo>
                    <a:pt x="348703" y="76339"/>
                  </a:lnTo>
                  <a:lnTo>
                    <a:pt x="323291" y="26771"/>
                  </a:lnTo>
                  <a:lnTo>
                    <a:pt x="278384" y="0"/>
                  </a:lnTo>
                  <a:lnTo>
                    <a:pt x="274955" y="9525"/>
                  </a:lnTo>
                  <a:lnTo>
                    <a:pt x="288645" y="15443"/>
                  </a:lnTo>
                  <a:lnTo>
                    <a:pt x="300393" y="23622"/>
                  </a:lnTo>
                  <a:lnTo>
                    <a:pt x="324205" y="61658"/>
                  </a:lnTo>
                  <a:lnTo>
                    <a:pt x="331978" y="116713"/>
                  </a:lnTo>
                  <a:lnTo>
                    <a:pt x="331114" y="137477"/>
                  </a:lnTo>
                  <a:lnTo>
                    <a:pt x="318008" y="188341"/>
                  </a:lnTo>
                  <a:lnTo>
                    <a:pt x="288785" y="220192"/>
                  </a:lnTo>
                  <a:lnTo>
                    <a:pt x="275336" y="226187"/>
                  </a:lnTo>
                  <a:lnTo>
                    <a:pt x="278384" y="235712"/>
                  </a:lnTo>
                  <a:lnTo>
                    <a:pt x="323367" y="209003"/>
                  </a:lnTo>
                  <a:lnTo>
                    <a:pt x="348703" y="159550"/>
                  </a:lnTo>
                  <a:lnTo>
                    <a:pt x="352348" y="139522"/>
                  </a:lnTo>
                  <a:lnTo>
                    <a:pt x="353568" y="117856"/>
                  </a:lnTo>
                  <a:close/>
                </a:path>
                <a:path w="414654" h="845819">
                  <a:moveTo>
                    <a:pt x="414528" y="422656"/>
                  </a:moveTo>
                  <a:lnTo>
                    <a:pt x="413321" y="401370"/>
                  </a:lnTo>
                  <a:lnTo>
                    <a:pt x="413308" y="401091"/>
                  </a:lnTo>
                  <a:lnTo>
                    <a:pt x="409663" y="381139"/>
                  </a:lnTo>
                  <a:lnTo>
                    <a:pt x="384251" y="331571"/>
                  </a:lnTo>
                  <a:lnTo>
                    <a:pt x="339344" y="304800"/>
                  </a:lnTo>
                  <a:lnTo>
                    <a:pt x="335915" y="314325"/>
                  </a:lnTo>
                  <a:lnTo>
                    <a:pt x="349605" y="320243"/>
                  </a:lnTo>
                  <a:lnTo>
                    <a:pt x="361353" y="328422"/>
                  </a:lnTo>
                  <a:lnTo>
                    <a:pt x="385165" y="366458"/>
                  </a:lnTo>
                  <a:lnTo>
                    <a:pt x="392938" y="421513"/>
                  </a:lnTo>
                  <a:lnTo>
                    <a:pt x="392074" y="442277"/>
                  </a:lnTo>
                  <a:lnTo>
                    <a:pt x="378968" y="493141"/>
                  </a:lnTo>
                  <a:lnTo>
                    <a:pt x="349745" y="524992"/>
                  </a:lnTo>
                  <a:lnTo>
                    <a:pt x="336296" y="530987"/>
                  </a:lnTo>
                  <a:lnTo>
                    <a:pt x="339344" y="540512"/>
                  </a:lnTo>
                  <a:lnTo>
                    <a:pt x="384327" y="513803"/>
                  </a:lnTo>
                  <a:lnTo>
                    <a:pt x="409663" y="464350"/>
                  </a:lnTo>
                  <a:lnTo>
                    <a:pt x="413308" y="444322"/>
                  </a:lnTo>
                  <a:lnTo>
                    <a:pt x="414528" y="422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177273" y="239649"/>
            <a:ext cx="237363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28369" algn="l"/>
                <a:tab pos="972185" algn="l"/>
                <a:tab pos="103505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Fruit</a:t>
            </a:r>
            <a:r>
              <a:rPr sz="2000" spc="36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	≔</a:t>
            </a:r>
            <a:r>
              <a:rPr sz="2000" spc="114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 a</a:t>
            </a:r>
            <a:r>
              <a:rPr sz="2000" spc="-10" dirty="0">
                <a:latin typeface="Segoe UI Semilight"/>
                <a:cs typeface="Segoe UI Semilight"/>
              </a:rPr>
              <a:t> fruit </a:t>
            </a:r>
            <a:r>
              <a:rPr sz="2000" dirty="0">
                <a:latin typeface="Cambria Math"/>
                <a:cs typeface="Cambria Math"/>
              </a:rPr>
              <a:t>Tasty</a:t>
            </a:r>
            <a:r>
              <a:rPr sz="2000" spc="37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		≔</a:t>
            </a:r>
            <a:r>
              <a:rPr sz="2000" spc="9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10" dirty="0">
                <a:latin typeface="Segoe UI Semilight"/>
                <a:cs typeface="Segoe UI Semilight"/>
              </a:rPr>
              <a:t>tasty </a:t>
            </a:r>
            <a:r>
              <a:rPr sz="2000" dirty="0">
                <a:latin typeface="Cambria Math"/>
                <a:cs typeface="Cambria Math"/>
              </a:rPr>
              <a:t>Ripe</a:t>
            </a:r>
            <a:r>
              <a:rPr sz="2000" spc="37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ripe</a:t>
            </a:r>
            <a:endParaRPr sz="2000">
              <a:latin typeface="Segoe UI Semilight"/>
              <a:cs typeface="Segoe UI Semi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35078" y="406590"/>
            <a:ext cx="2754630" cy="880110"/>
            <a:chOff x="5835078" y="406590"/>
            <a:chExt cx="2754630" cy="880110"/>
          </a:xfrm>
        </p:grpSpPr>
        <p:sp>
          <p:nvSpPr>
            <p:cNvPr id="12" name="object 12"/>
            <p:cNvSpPr/>
            <p:nvPr/>
          </p:nvSpPr>
          <p:spPr>
            <a:xfrm>
              <a:off x="5843015" y="414527"/>
              <a:ext cx="2738755" cy="864235"/>
            </a:xfrm>
            <a:custGeom>
              <a:avLst/>
              <a:gdLst/>
              <a:ahLst/>
              <a:cxnLst/>
              <a:rect l="l" t="t" r="r" b="b"/>
              <a:pathLst>
                <a:path w="2738754" h="864235">
                  <a:moveTo>
                    <a:pt x="2594610" y="0"/>
                  </a:moveTo>
                  <a:lnTo>
                    <a:pt x="144018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8" y="864108"/>
                  </a:lnTo>
                  <a:lnTo>
                    <a:pt x="2594610" y="864108"/>
                  </a:lnTo>
                  <a:lnTo>
                    <a:pt x="2640116" y="856762"/>
                  </a:lnTo>
                  <a:lnTo>
                    <a:pt x="2679649" y="836310"/>
                  </a:lnTo>
                  <a:lnTo>
                    <a:pt x="2710830" y="805129"/>
                  </a:lnTo>
                  <a:lnTo>
                    <a:pt x="2731282" y="765596"/>
                  </a:lnTo>
                  <a:lnTo>
                    <a:pt x="2738628" y="720089"/>
                  </a:lnTo>
                  <a:lnTo>
                    <a:pt x="2738628" y="144018"/>
                  </a:lnTo>
                  <a:lnTo>
                    <a:pt x="2731282" y="98511"/>
                  </a:lnTo>
                  <a:lnTo>
                    <a:pt x="2710830" y="58978"/>
                  </a:lnTo>
                  <a:lnTo>
                    <a:pt x="2679649" y="27797"/>
                  </a:lnTo>
                  <a:lnTo>
                    <a:pt x="2640116" y="7345"/>
                  </a:lnTo>
                  <a:lnTo>
                    <a:pt x="259461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43015" y="414527"/>
              <a:ext cx="2738755" cy="864235"/>
            </a:xfrm>
            <a:custGeom>
              <a:avLst/>
              <a:gdLst/>
              <a:ahLst/>
              <a:cxnLst/>
              <a:rect l="l" t="t" r="r" b="b"/>
              <a:pathLst>
                <a:path w="2738754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2594610" y="0"/>
                  </a:lnTo>
                  <a:lnTo>
                    <a:pt x="2640116" y="7345"/>
                  </a:lnTo>
                  <a:lnTo>
                    <a:pt x="2679649" y="27797"/>
                  </a:lnTo>
                  <a:lnTo>
                    <a:pt x="2710830" y="58978"/>
                  </a:lnTo>
                  <a:lnTo>
                    <a:pt x="2731282" y="98511"/>
                  </a:lnTo>
                  <a:lnTo>
                    <a:pt x="2738628" y="144018"/>
                  </a:lnTo>
                  <a:lnTo>
                    <a:pt x="2738628" y="720089"/>
                  </a:lnTo>
                  <a:lnTo>
                    <a:pt x="2731282" y="765596"/>
                  </a:lnTo>
                  <a:lnTo>
                    <a:pt x="2710830" y="805129"/>
                  </a:lnTo>
                  <a:lnTo>
                    <a:pt x="2679649" y="836310"/>
                  </a:lnTo>
                  <a:lnTo>
                    <a:pt x="2640116" y="856762"/>
                  </a:lnTo>
                  <a:lnTo>
                    <a:pt x="2594610" y="864108"/>
                  </a:lnTo>
                  <a:lnTo>
                    <a:pt x="144018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65316" y="520953"/>
            <a:ext cx="2405380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Discourse_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Food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4446E-013C-468D-CEB5-9A65EB4B3134}"/>
              </a:ext>
            </a:extLst>
          </p:cNvPr>
          <p:cNvSpPr txBox="1"/>
          <p:nvPr/>
        </p:nvSpPr>
        <p:spPr>
          <a:xfrm>
            <a:off x="1095636" y="2908831"/>
            <a:ext cx="6623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There is a tasty fruit.	OR	Some fruits are tasty.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8F200D-0D57-6CB8-62D3-64D4DE36172F}"/>
              </a:ext>
            </a:extLst>
          </p:cNvPr>
          <p:cNvSpPr txBox="1"/>
          <p:nvPr/>
        </p:nvSpPr>
        <p:spPr>
          <a:xfrm>
            <a:off x="1095636" y="5047878"/>
            <a:ext cx="487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All fruits that aren’t ripe aren’t tasty.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72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05958"/>
            <a:ext cx="11187259" cy="729302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5" dirty="0" err="1"/>
              <a:t>DeMorgan’s</a:t>
            </a:r>
            <a:r>
              <a:rPr spc="325" dirty="0"/>
              <a:t> </a:t>
            </a:r>
            <a:r>
              <a:rPr dirty="0"/>
              <a:t>Law</a:t>
            </a:r>
            <a:r>
              <a:rPr lang="en-US" dirty="0"/>
              <a:t>s</a:t>
            </a:r>
            <a:r>
              <a:rPr spc="250" dirty="0"/>
              <a:t> </a:t>
            </a:r>
            <a:r>
              <a:rPr spc="50" dirty="0"/>
              <a:t>for</a:t>
            </a:r>
            <a:r>
              <a:rPr spc="260" dirty="0"/>
              <a:t> </a:t>
            </a:r>
            <a:r>
              <a:rPr spc="60" dirty="0"/>
              <a:t>Quantifiers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349386"/>
            <a:ext cx="6864350" cy="3264535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800" dirty="0">
                <a:latin typeface="Segoe UI Semilight"/>
                <a:cs typeface="Segoe UI Semilight"/>
              </a:rPr>
              <a:t>Consider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following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sentences: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Segoe UI Semilight"/>
                <a:cs typeface="Segoe UI Semilight"/>
              </a:rPr>
              <a:t>There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does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not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exist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green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penguin.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Segoe UI Semilight"/>
                <a:cs typeface="Segoe UI Semilight"/>
              </a:rPr>
              <a:t>Every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penguin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1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color</a:t>
            </a:r>
            <a:r>
              <a:rPr sz="2800" spc="-1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other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than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green.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3120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Segoe UI Semilight"/>
                <a:cs typeface="Segoe UI Semilight"/>
              </a:rPr>
              <a:t>Are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they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logically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equivalent?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05958"/>
            <a:ext cx="11187259" cy="729302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5" dirty="0" err="1"/>
              <a:t>DeMorgan’s</a:t>
            </a:r>
            <a:r>
              <a:rPr spc="325" dirty="0"/>
              <a:t> </a:t>
            </a:r>
            <a:r>
              <a:rPr dirty="0"/>
              <a:t>Law</a:t>
            </a:r>
            <a:r>
              <a:rPr lang="en-US" dirty="0"/>
              <a:t>s</a:t>
            </a:r>
            <a:r>
              <a:rPr spc="250" dirty="0"/>
              <a:t> </a:t>
            </a:r>
            <a:r>
              <a:rPr spc="50" dirty="0"/>
              <a:t>for</a:t>
            </a:r>
            <a:r>
              <a:rPr spc="260" dirty="0"/>
              <a:t> </a:t>
            </a:r>
            <a:r>
              <a:rPr spc="60" dirty="0"/>
              <a:t>Quantifiers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349386"/>
            <a:ext cx="6020435" cy="3264535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800" dirty="0">
                <a:latin typeface="Segoe UI Semilight"/>
                <a:cs typeface="Segoe UI Semilight"/>
              </a:rPr>
              <a:t>Consider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following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sentences: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Segoe UI Semilight"/>
                <a:cs typeface="Segoe UI Semilight"/>
              </a:rPr>
              <a:t>Not every</a:t>
            </a:r>
            <a:r>
              <a:rPr sz="2800" spc="-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person</a:t>
            </a:r>
            <a:r>
              <a:rPr sz="2800" spc="-1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can</a:t>
            </a:r>
            <a:r>
              <a:rPr sz="2800" spc="-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dance.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Segoe UI Semilight"/>
                <a:cs typeface="Segoe UI Semilight"/>
              </a:rPr>
              <a:t>There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person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that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cannot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dance.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3120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Segoe UI Semilight"/>
                <a:cs typeface="Segoe UI Semilight"/>
              </a:rPr>
              <a:t>Are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they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logically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equivalent?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05958"/>
            <a:ext cx="11187259" cy="729302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5" dirty="0" err="1"/>
              <a:t>DeMorgan’s</a:t>
            </a:r>
            <a:r>
              <a:rPr spc="325" dirty="0"/>
              <a:t> </a:t>
            </a:r>
            <a:r>
              <a:rPr dirty="0"/>
              <a:t>Law</a:t>
            </a:r>
            <a:r>
              <a:rPr lang="en-US" dirty="0"/>
              <a:t>s</a:t>
            </a:r>
            <a:r>
              <a:rPr spc="250" dirty="0"/>
              <a:t> </a:t>
            </a:r>
            <a:r>
              <a:rPr spc="50" dirty="0"/>
              <a:t>for</a:t>
            </a:r>
            <a:r>
              <a:rPr spc="260" dirty="0"/>
              <a:t> </a:t>
            </a:r>
            <a:r>
              <a:rPr spc="60" dirty="0"/>
              <a:t>Quantifiers</a:t>
            </a:r>
          </a:p>
        </p:txBody>
      </p:sp>
      <p:sp>
        <p:nvSpPr>
          <p:cNvPr id="3" name="object 3"/>
          <p:cNvSpPr/>
          <p:nvPr/>
        </p:nvSpPr>
        <p:spPr>
          <a:xfrm>
            <a:off x="5463413" y="1672082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5" h="328930">
                <a:moveTo>
                  <a:pt x="327533" y="0"/>
                </a:moveTo>
                <a:lnTo>
                  <a:pt x="322834" y="13334"/>
                </a:lnTo>
                <a:lnTo>
                  <a:pt x="341884" y="21595"/>
                </a:lnTo>
                <a:lnTo>
                  <a:pt x="358267" y="33035"/>
                </a:lnTo>
                <a:lnTo>
                  <a:pt x="383032" y="65404"/>
                </a:lnTo>
                <a:lnTo>
                  <a:pt x="397605" y="109108"/>
                </a:lnTo>
                <a:lnTo>
                  <a:pt x="402463" y="162813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1" y="315467"/>
                </a:lnTo>
                <a:lnTo>
                  <a:pt x="327533" y="328929"/>
                </a:lnTo>
                <a:lnTo>
                  <a:pt x="372411" y="307832"/>
                </a:lnTo>
                <a:lnTo>
                  <a:pt x="405384" y="271398"/>
                </a:lnTo>
                <a:lnTo>
                  <a:pt x="425672" y="222599"/>
                </a:lnTo>
                <a:lnTo>
                  <a:pt x="432435" y="164464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3" y="0"/>
                </a:lnTo>
                <a:close/>
              </a:path>
              <a:path w="432435" h="328930">
                <a:moveTo>
                  <a:pt x="104901" y="0"/>
                </a:moveTo>
                <a:lnTo>
                  <a:pt x="60134" y="21066"/>
                </a:lnTo>
                <a:lnTo>
                  <a:pt x="27177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50"/>
                </a:lnTo>
                <a:lnTo>
                  <a:pt x="80968" y="320280"/>
                </a:lnTo>
                <a:lnTo>
                  <a:pt x="104901" y="328929"/>
                </a:lnTo>
                <a:lnTo>
                  <a:pt x="109092" y="315467"/>
                </a:lnTo>
                <a:lnTo>
                  <a:pt x="90356" y="307179"/>
                </a:lnTo>
                <a:lnTo>
                  <a:pt x="74167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1206" y="134717"/>
                </a:lnTo>
                <a:lnTo>
                  <a:pt x="41009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4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72984" y="1672082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4" h="328930">
                <a:moveTo>
                  <a:pt x="327533" y="0"/>
                </a:moveTo>
                <a:lnTo>
                  <a:pt x="322834" y="13334"/>
                </a:lnTo>
                <a:lnTo>
                  <a:pt x="341884" y="21595"/>
                </a:lnTo>
                <a:lnTo>
                  <a:pt x="358267" y="33035"/>
                </a:lnTo>
                <a:lnTo>
                  <a:pt x="383032" y="65404"/>
                </a:lnTo>
                <a:lnTo>
                  <a:pt x="397605" y="109108"/>
                </a:lnTo>
                <a:lnTo>
                  <a:pt x="401195" y="134346"/>
                </a:lnTo>
                <a:lnTo>
                  <a:pt x="401248" y="134717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2" y="315467"/>
                </a:lnTo>
                <a:lnTo>
                  <a:pt x="327533" y="328929"/>
                </a:lnTo>
                <a:lnTo>
                  <a:pt x="372411" y="307832"/>
                </a:lnTo>
                <a:lnTo>
                  <a:pt x="405384" y="271398"/>
                </a:lnTo>
                <a:lnTo>
                  <a:pt x="425672" y="222599"/>
                </a:lnTo>
                <a:lnTo>
                  <a:pt x="432435" y="164464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3" y="0"/>
                </a:lnTo>
                <a:close/>
              </a:path>
              <a:path w="432434" h="328930">
                <a:moveTo>
                  <a:pt x="104901" y="0"/>
                </a:moveTo>
                <a:lnTo>
                  <a:pt x="60134" y="21066"/>
                </a:lnTo>
                <a:lnTo>
                  <a:pt x="27178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8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30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30" y="65404"/>
                </a:lnTo>
                <a:lnTo>
                  <a:pt x="74279" y="33035"/>
                </a:lnTo>
                <a:lnTo>
                  <a:pt x="109600" y="13334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6648" y="2295398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5" h="328930">
                <a:moveTo>
                  <a:pt x="327533" y="0"/>
                </a:moveTo>
                <a:lnTo>
                  <a:pt x="322834" y="13335"/>
                </a:lnTo>
                <a:lnTo>
                  <a:pt x="341884" y="21595"/>
                </a:lnTo>
                <a:lnTo>
                  <a:pt x="358266" y="33035"/>
                </a:lnTo>
                <a:lnTo>
                  <a:pt x="383031" y="65404"/>
                </a:lnTo>
                <a:lnTo>
                  <a:pt x="397605" y="109108"/>
                </a:lnTo>
                <a:lnTo>
                  <a:pt x="402463" y="162813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1" y="315467"/>
                </a:lnTo>
                <a:lnTo>
                  <a:pt x="327533" y="328929"/>
                </a:lnTo>
                <a:lnTo>
                  <a:pt x="372411" y="307832"/>
                </a:lnTo>
                <a:lnTo>
                  <a:pt x="405384" y="271399"/>
                </a:lnTo>
                <a:lnTo>
                  <a:pt x="425672" y="222599"/>
                </a:lnTo>
                <a:lnTo>
                  <a:pt x="432435" y="164464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3" y="0"/>
                </a:lnTo>
                <a:close/>
              </a:path>
              <a:path w="432435" h="328930">
                <a:moveTo>
                  <a:pt x="104901" y="0"/>
                </a:moveTo>
                <a:lnTo>
                  <a:pt x="60134" y="21066"/>
                </a:lnTo>
                <a:lnTo>
                  <a:pt x="27177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50"/>
                </a:lnTo>
                <a:lnTo>
                  <a:pt x="80968" y="320280"/>
                </a:lnTo>
                <a:lnTo>
                  <a:pt x="104901" y="328929"/>
                </a:lnTo>
                <a:lnTo>
                  <a:pt x="109092" y="315467"/>
                </a:lnTo>
                <a:lnTo>
                  <a:pt x="90356" y="307179"/>
                </a:lnTo>
                <a:lnTo>
                  <a:pt x="74167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1206" y="134717"/>
                </a:lnTo>
                <a:lnTo>
                  <a:pt x="41009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2984" y="2295398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4" h="328930">
                <a:moveTo>
                  <a:pt x="327533" y="0"/>
                </a:moveTo>
                <a:lnTo>
                  <a:pt x="322834" y="13335"/>
                </a:lnTo>
                <a:lnTo>
                  <a:pt x="341884" y="21595"/>
                </a:lnTo>
                <a:lnTo>
                  <a:pt x="358267" y="33035"/>
                </a:lnTo>
                <a:lnTo>
                  <a:pt x="383032" y="65404"/>
                </a:lnTo>
                <a:lnTo>
                  <a:pt x="397605" y="109108"/>
                </a:lnTo>
                <a:lnTo>
                  <a:pt x="401195" y="134346"/>
                </a:lnTo>
                <a:lnTo>
                  <a:pt x="401248" y="134717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2" y="315467"/>
                </a:lnTo>
                <a:lnTo>
                  <a:pt x="327533" y="328929"/>
                </a:lnTo>
                <a:lnTo>
                  <a:pt x="372411" y="307832"/>
                </a:lnTo>
                <a:lnTo>
                  <a:pt x="405384" y="271399"/>
                </a:lnTo>
                <a:lnTo>
                  <a:pt x="425672" y="222599"/>
                </a:lnTo>
                <a:lnTo>
                  <a:pt x="432435" y="164464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3" y="0"/>
                </a:lnTo>
                <a:close/>
              </a:path>
              <a:path w="432434" h="328930">
                <a:moveTo>
                  <a:pt x="104901" y="0"/>
                </a:moveTo>
                <a:lnTo>
                  <a:pt x="60134" y="21066"/>
                </a:lnTo>
                <a:lnTo>
                  <a:pt x="27178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30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30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21123" y="1531619"/>
            <a:ext cx="3517900" cy="1205865"/>
          </a:xfrm>
          <a:prstGeom prst="rect">
            <a:avLst/>
          </a:prstGeom>
          <a:ln w="15875">
            <a:solidFill>
              <a:srgbClr val="4B3182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400"/>
              </a:spcBef>
              <a:tabLst>
                <a:tab pos="1159510" algn="l"/>
                <a:tab pos="1604645" algn="l"/>
                <a:tab pos="3068955" algn="l"/>
              </a:tabLst>
            </a:pP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¬∀𝑥</a:t>
            </a:r>
            <a:r>
              <a:rPr sz="2800" spc="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P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≡</a:t>
            </a:r>
            <a:r>
              <a:rPr sz="2800" spc="15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∃𝑥</a:t>
            </a:r>
            <a:r>
              <a:rPr sz="2800" spc="7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25" dirty="0">
                <a:solidFill>
                  <a:srgbClr val="4B3182"/>
                </a:solidFill>
                <a:latin typeface="Cambria Math"/>
                <a:cs typeface="Cambria Math"/>
              </a:rPr>
              <a:t>¬P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  <a:p>
            <a:pPr marL="43815">
              <a:lnSpc>
                <a:spcPct val="100000"/>
              </a:lnSpc>
              <a:spcBef>
                <a:spcPts val="1550"/>
              </a:spcBef>
              <a:tabLst>
                <a:tab pos="1142365" algn="l"/>
                <a:tab pos="1589405" algn="l"/>
                <a:tab pos="3068955" algn="l"/>
              </a:tabLst>
            </a:pP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¬∃𝑥</a:t>
            </a:r>
            <a:r>
              <a:rPr sz="2800" spc="6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P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≡</a:t>
            </a:r>
            <a:r>
              <a:rPr sz="2800" spc="15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∀𝑥</a:t>
            </a:r>
            <a:r>
              <a:rPr sz="2800" spc="7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25" dirty="0">
                <a:solidFill>
                  <a:srgbClr val="4B3182"/>
                </a:solidFill>
                <a:latin typeface="Cambria Math"/>
                <a:cs typeface="Cambria Math"/>
              </a:rPr>
              <a:t>¬P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458" y="4092600"/>
            <a:ext cx="8356600" cy="1969135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sz="2800" dirty="0">
                <a:latin typeface="Segoe UI Semilight"/>
                <a:cs typeface="Segoe UI Semilight"/>
              </a:rPr>
              <a:t>I.e.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negate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expression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with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quantifier:</a:t>
            </a:r>
            <a:endParaRPr sz="280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1739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Segoe UI Semilight"/>
                <a:cs typeface="Segoe UI Semilight"/>
              </a:rPr>
              <a:t>Switch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quantifier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(</a:t>
            </a:r>
            <a:r>
              <a:rPr sz="2800" dirty="0">
                <a:latin typeface="Cambria Math"/>
                <a:cs typeface="Cambria Math"/>
              </a:rPr>
              <a:t>∀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becomes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∃</a:t>
            </a:r>
            <a:r>
              <a:rPr sz="2800" dirty="0">
                <a:latin typeface="Segoe UI Semilight"/>
                <a:cs typeface="Segoe UI Semilight"/>
              </a:rPr>
              <a:t>,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and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vice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versa).</a:t>
            </a:r>
            <a:endParaRPr sz="280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1739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Segoe UI Semilight"/>
                <a:cs typeface="Segoe UI Semilight"/>
              </a:rPr>
              <a:t>Negate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expression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inside.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05958"/>
            <a:ext cx="11187259" cy="729302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Example</a:t>
            </a:r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645058" y="1247465"/>
            <a:ext cx="9195435" cy="195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800"/>
              </a:lnSpc>
              <a:spcBef>
                <a:spcPts val="95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Translate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predicate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&amp;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rewrite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using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spc="-25" dirty="0" err="1">
                <a:latin typeface="Segoe UI Semilight"/>
                <a:cs typeface="Segoe UI Semilight"/>
              </a:rPr>
              <a:t>DeMorgan’s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Law</a:t>
            </a:r>
            <a:r>
              <a:rPr lang="en-US" sz="2800" spc="-20" dirty="0">
                <a:latin typeface="Segoe UI Semilight"/>
                <a:cs typeface="Segoe UI Semilight"/>
              </a:rPr>
              <a:t>s</a:t>
            </a:r>
            <a:r>
              <a:rPr sz="2800" spc="-20" dirty="0">
                <a:latin typeface="Segoe UI Semilight"/>
                <a:cs typeface="Segoe UI Semilight"/>
              </a:rPr>
              <a:t>. </a:t>
            </a:r>
            <a:r>
              <a:rPr lang="en-US" sz="2800" spc="-20" dirty="0">
                <a:latin typeface="Segoe UI Semilight"/>
                <a:cs typeface="Segoe UI Semilight"/>
              </a:rPr>
              <a:t> 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sz="280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no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which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prime</a:t>
            </a:r>
            <a:r>
              <a:rPr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even.</a:t>
            </a:r>
          </a:p>
          <a:p>
            <a:pPr marL="3495040">
              <a:lnSpc>
                <a:spcPct val="100000"/>
              </a:lnSpc>
              <a:spcBef>
                <a:spcPts val="1550"/>
              </a:spcBef>
              <a:tabLst>
                <a:tab pos="4326890" algn="l"/>
                <a:tab pos="5391150" algn="l"/>
                <a:tab pos="5817870" algn="l"/>
                <a:tab pos="7009765" algn="l"/>
              </a:tabLst>
            </a:pP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6474" y="4509265"/>
            <a:ext cx="6113145" cy="666848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40"/>
              </a:spcBef>
            </a:pP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not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prime</a:t>
            </a:r>
            <a:r>
              <a:rPr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or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not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even.</a:t>
            </a:r>
            <a:endParaRPr sz="2800" dirty="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80DAD6-2D11-A5B3-3097-0B56E26C09D2}"/>
                  </a:ext>
                </a:extLst>
              </p:cNvPr>
              <p:cNvSpPr txBox="1"/>
              <p:nvPr/>
            </p:nvSpPr>
            <p:spPr>
              <a:xfrm>
                <a:off x="3565950" y="2655139"/>
                <a:ext cx="58417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¬∃</m:t>
                      </m:r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  <m:d>
                        <m:dPr>
                          <m:ctrlP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800" b="0" i="0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80DAD6-2D11-A5B3-3097-0B56E26C0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950" y="2655139"/>
                <a:ext cx="584178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2D1AF8-F37A-335A-9C29-A79C3346210B}"/>
                  </a:ext>
                </a:extLst>
              </p:cNvPr>
              <p:cNvSpPr txBox="1"/>
              <p:nvPr/>
            </p:nvSpPr>
            <p:spPr>
              <a:xfrm>
                <a:off x="4222793" y="3241349"/>
                <a:ext cx="48605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¬(</m:t>
                      </m:r>
                      <m:r>
                        <m:rPr>
                          <m:sty m:val="p"/>
                        </m:rPr>
                        <a:rPr lang="en-US" sz="2800" b="0" i="0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  <m:d>
                        <m:dPr>
                          <m:ctrlP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800" b="0" i="0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2D1AF8-F37A-335A-9C29-A79C33462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793" y="3241349"/>
                <a:ext cx="486050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CE7755-607B-145D-53B7-64E5C2708BF5}"/>
                  </a:ext>
                </a:extLst>
              </p:cNvPr>
              <p:cNvSpPr txBox="1"/>
              <p:nvPr/>
            </p:nvSpPr>
            <p:spPr>
              <a:xfrm>
                <a:off x="4397003" y="3875307"/>
                <a:ext cx="48605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80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 (¬</m:t>
                      </m:r>
                      <m:r>
                        <m:rPr>
                          <m:sty m:val="p"/>
                        </m:rPr>
                        <a:rPr lang="en-US" sz="2800" b="0" i="0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  <m:d>
                        <m:dPr>
                          <m:ctrlP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800" i="1" spc="-25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2800" b="0" i="0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CE7755-607B-145D-53B7-64E5C2708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003" y="3875307"/>
                <a:ext cx="486050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BA6C4-5CB8-EACE-1C28-BFDBE8830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FEA02-E132-830F-B742-7010A511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28803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94381" y="1308133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381" y="1308133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618144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144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288622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288622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658397" y="4056900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397" y="4056900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18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18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19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35302-7F16-231C-079B-0E7390ADE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8C5D-2E47-FF7D-B183-B81500E7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880DB-8ABA-A56C-5131-DA2DC5BF26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880DB-8ABA-A56C-5131-DA2DC5BF2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CFC275-3CDD-C450-2867-FD50EB5C2CDF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CFC275-3CDD-C450-2867-FD50EB5C2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62DEA3-CC55-02E6-F9F9-07922FEA79E9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62DEA3-CC55-02E6-F9F9-07922FEA7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0139C-84C2-E5BB-7683-E3491A074E23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0139C-84C2-E5BB-7683-E3491A074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0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quantifier, apply </a:t>
                </a:r>
                <a:r>
                  <a:rPr lang="en-US" sz="24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DeMorgan’s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Law: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4770F-8C9A-AAEC-FE79-120F2CF9C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DBA018B-9B95-D6D6-8D2C-36FC4F4A58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05958"/>
            <a:ext cx="11187259" cy="729302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0" dirty="0"/>
              <a:t>Practice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ADBAB1A-739F-3972-1039-2A262CCB1374}"/>
              </a:ext>
            </a:extLst>
          </p:cNvPr>
          <p:cNvSpPr txBox="1"/>
          <p:nvPr/>
        </p:nvSpPr>
        <p:spPr>
          <a:xfrm>
            <a:off x="645058" y="1349386"/>
            <a:ext cx="9667875" cy="123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800"/>
              </a:lnSpc>
              <a:spcBef>
                <a:spcPts val="95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Translate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predicate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&amp;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rewrite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using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Segoe UI Semilight"/>
                <a:cs typeface="Segoe UI Semilight"/>
              </a:rPr>
              <a:t>DeMorgan’s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Law.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no</a:t>
            </a:r>
            <a:r>
              <a:rPr sz="28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sz="28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greater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than</a:t>
            </a:r>
            <a:r>
              <a:rPr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or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equal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to</a:t>
            </a:r>
            <a:r>
              <a:rPr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every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other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integer.</a:t>
            </a:r>
            <a:endParaRPr lang="en-US" sz="2800" dirty="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3CA287-F596-73CA-C981-EA1737A10C3A}"/>
                  </a:ext>
                </a:extLst>
              </p:cNvPr>
              <p:cNvSpPr txBox="1"/>
              <p:nvPr/>
            </p:nvSpPr>
            <p:spPr>
              <a:xfrm>
                <a:off x="4439570" y="2803147"/>
                <a:ext cx="2948436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¬∃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spc="5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∀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spc="4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spc="2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≥</m:t>
                      </m:r>
                      <m:r>
                        <m:rPr>
                          <m:nor/>
                        </m:rPr>
                        <a:rPr lang="en-US" sz="2800" spc="15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pc="-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spc="-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mbria Math"/>
                  <a:cs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3CA287-F596-73CA-C981-EA1737A10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570" y="2803147"/>
                <a:ext cx="2948436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912285-42C6-803A-9452-B42F14483DC3}"/>
                  </a:ext>
                </a:extLst>
              </p:cNvPr>
              <p:cNvSpPr txBox="1"/>
              <p:nvPr/>
            </p:nvSpPr>
            <p:spPr>
              <a:xfrm>
                <a:off x="4676119" y="3409120"/>
                <a:ext cx="29854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≡</m:t>
                      </m:r>
                      <m:r>
                        <m:rPr>
                          <m:nor/>
                        </m:rPr>
                        <a:rPr lang="en-US" sz="2800" spc="14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∀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spc="7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2800" spc="-2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∀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spc="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spc="23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≥</m:t>
                      </m:r>
                      <m:r>
                        <m:rPr>
                          <m:nor/>
                        </m:rPr>
                        <a:rPr lang="en-US" sz="2800" spc="14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pc="-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spc="-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912285-42C6-803A-9452-B42F14483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19" y="3409120"/>
                <a:ext cx="298549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395BF02-B106-DF6D-B654-E1FEA9E65F83}"/>
              </a:ext>
            </a:extLst>
          </p:cNvPr>
          <p:cNvSpPr txBox="1"/>
          <p:nvPr/>
        </p:nvSpPr>
        <p:spPr>
          <a:xfrm>
            <a:off x="4702509" y="4053536"/>
            <a:ext cx="278698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4B3182"/>
                </a:solidFill>
                <a:latin typeface="Cambria Math"/>
                <a:cs typeface="Cambria Math"/>
              </a:rPr>
              <a:t>≡</a:t>
            </a:r>
            <a:r>
              <a:rPr lang="en-US" sz="2800" spc="1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Cambria Math"/>
                <a:cs typeface="Cambria Math"/>
              </a:rPr>
              <a:t>∀𝑥</a:t>
            </a:r>
            <a:r>
              <a:rPr lang="en-US" sz="2800" spc="7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Cambria Math"/>
                <a:cs typeface="Cambria Math"/>
              </a:rPr>
              <a:t>∃𝑦</a:t>
            </a:r>
            <a:r>
              <a:rPr lang="en-US" sz="2800" spc="1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Cambria Math"/>
                <a:cs typeface="Cambria Math"/>
              </a:rPr>
              <a:t>¬(𝑥</a:t>
            </a:r>
            <a:r>
              <a:rPr lang="en-US" sz="2800" spc="23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Cambria Math"/>
                <a:cs typeface="Cambria Math"/>
              </a:rPr>
              <a:t>≥</a:t>
            </a:r>
            <a:r>
              <a:rPr lang="en-US" sz="2800" spc="15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800" spc="-25" dirty="0">
                <a:solidFill>
                  <a:srgbClr val="4B3182"/>
                </a:solidFill>
                <a:latin typeface="Cambria Math"/>
                <a:cs typeface="Cambria Math"/>
              </a:rPr>
              <a:t>𝑦)</a:t>
            </a:r>
            <a:endParaRPr lang="en-US" sz="2800" dirty="0">
              <a:latin typeface="Cambria Math"/>
              <a:cs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242F41-91DD-7820-A131-900D5212C158}"/>
                  </a:ext>
                </a:extLst>
              </p:cNvPr>
              <p:cNvSpPr txBox="1"/>
              <p:nvPr/>
            </p:nvSpPr>
            <p:spPr>
              <a:xfrm>
                <a:off x="4676119" y="4697952"/>
                <a:ext cx="26257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≡</m:t>
                      </m:r>
                      <m:r>
                        <m:rPr>
                          <m:nor/>
                        </m:rPr>
                        <a:rPr lang="en-US" sz="2800" spc="15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∀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spc="6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∃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spc="1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spc="23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2800" spc="15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pc="-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spc="-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242F41-91DD-7820-A131-900D5212C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19" y="4697952"/>
                <a:ext cx="262578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00F7DF2-35B8-9A62-9037-6FA33B5922CA}"/>
              </a:ext>
            </a:extLst>
          </p:cNvPr>
          <p:cNvSpPr txBox="1"/>
          <p:nvPr/>
        </p:nvSpPr>
        <p:spPr>
          <a:xfrm>
            <a:off x="1672722" y="5342368"/>
            <a:ext cx="9722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lang="en-US" sz="28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every</a:t>
            </a:r>
            <a:r>
              <a:rPr lang="en-US" sz="28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integer,</a:t>
            </a:r>
            <a:r>
              <a:rPr lang="en-US"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lang="en-US" sz="280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an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lang="en-US"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greater</a:t>
            </a:r>
            <a:r>
              <a:rPr lang="en-US"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than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it.</a:t>
            </a:r>
            <a:endParaRPr lang="en-US" sz="280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029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283" y="179628"/>
            <a:ext cx="627001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Translating</a:t>
            </a:r>
            <a:br>
              <a:rPr lang="en-US" sz="4400" dirty="0"/>
            </a:br>
            <a:r>
              <a:rPr lang="en-US" sz="4400" dirty="0"/>
              <a:t>“Exactly one”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442976" y="1890776"/>
            <a:ext cx="54197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egoe UI Semilight"/>
                <a:cs typeface="Segoe UI Semilight"/>
              </a:rPr>
              <a:t>Every</a:t>
            </a:r>
            <a:r>
              <a:rPr sz="2400" spc="-4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human</a:t>
            </a:r>
            <a:r>
              <a:rPr sz="2400" spc="-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walks</a:t>
            </a:r>
            <a:r>
              <a:rPr sz="2400" spc="-5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exactly</a:t>
            </a:r>
            <a:r>
              <a:rPr sz="2400" spc="-2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one</a:t>
            </a:r>
            <a:r>
              <a:rPr sz="2400" spc="-30" dirty="0">
                <a:latin typeface="Segoe UI Semilight"/>
                <a:cs typeface="Segoe UI Semilight"/>
              </a:rPr>
              <a:t> </a:t>
            </a:r>
            <a:r>
              <a:rPr sz="2400" spc="-20" dirty="0">
                <a:latin typeface="Segoe UI Semilight"/>
                <a:cs typeface="Segoe UI Semilight"/>
              </a:rPr>
              <a:t>dog.</a:t>
            </a:r>
            <a:endParaRPr sz="2400" dirty="0">
              <a:latin typeface="Segoe UI Semilight"/>
              <a:cs typeface="Segoe UI Semi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41018" y="132270"/>
            <a:ext cx="4437380" cy="1654175"/>
            <a:chOff x="7641018" y="132270"/>
            <a:chExt cx="4437380" cy="1654175"/>
          </a:xfrm>
        </p:grpSpPr>
        <p:sp>
          <p:nvSpPr>
            <p:cNvPr id="10" name="object 10"/>
            <p:cNvSpPr/>
            <p:nvPr/>
          </p:nvSpPr>
          <p:spPr>
            <a:xfrm>
              <a:off x="7648956" y="140207"/>
              <a:ext cx="4421505" cy="1638300"/>
            </a:xfrm>
            <a:custGeom>
              <a:avLst/>
              <a:gdLst/>
              <a:ahLst/>
              <a:cxnLst/>
              <a:rect l="l" t="t" r="r" b="b"/>
              <a:pathLst>
                <a:path w="4421505" h="1638300">
                  <a:moveTo>
                    <a:pt x="4148074" y="0"/>
                  </a:moveTo>
                  <a:lnTo>
                    <a:pt x="273050" y="0"/>
                  </a:lnTo>
                  <a:lnTo>
                    <a:pt x="223982" y="4400"/>
                  </a:lnTo>
                  <a:lnTo>
                    <a:pt x="177795" y="17088"/>
                  </a:lnTo>
                  <a:lnTo>
                    <a:pt x="135259" y="37290"/>
                  </a:lnTo>
                  <a:lnTo>
                    <a:pt x="97148" y="64235"/>
                  </a:lnTo>
                  <a:lnTo>
                    <a:pt x="64235" y="97148"/>
                  </a:lnTo>
                  <a:lnTo>
                    <a:pt x="37290" y="135259"/>
                  </a:lnTo>
                  <a:lnTo>
                    <a:pt x="17088" y="177795"/>
                  </a:lnTo>
                  <a:lnTo>
                    <a:pt x="4400" y="223982"/>
                  </a:lnTo>
                  <a:lnTo>
                    <a:pt x="0" y="273050"/>
                  </a:lnTo>
                  <a:lnTo>
                    <a:pt x="0" y="1365250"/>
                  </a:lnTo>
                  <a:lnTo>
                    <a:pt x="4400" y="1414317"/>
                  </a:lnTo>
                  <a:lnTo>
                    <a:pt x="17088" y="1460504"/>
                  </a:lnTo>
                  <a:lnTo>
                    <a:pt x="37290" y="1503040"/>
                  </a:lnTo>
                  <a:lnTo>
                    <a:pt x="64235" y="1541151"/>
                  </a:lnTo>
                  <a:lnTo>
                    <a:pt x="97148" y="1574064"/>
                  </a:lnTo>
                  <a:lnTo>
                    <a:pt x="135259" y="1601009"/>
                  </a:lnTo>
                  <a:lnTo>
                    <a:pt x="177795" y="1621211"/>
                  </a:lnTo>
                  <a:lnTo>
                    <a:pt x="223982" y="1633899"/>
                  </a:lnTo>
                  <a:lnTo>
                    <a:pt x="273050" y="1638300"/>
                  </a:lnTo>
                  <a:lnTo>
                    <a:pt x="4148074" y="1638300"/>
                  </a:lnTo>
                  <a:lnTo>
                    <a:pt x="4197141" y="1633899"/>
                  </a:lnTo>
                  <a:lnTo>
                    <a:pt x="4243328" y="1621211"/>
                  </a:lnTo>
                  <a:lnTo>
                    <a:pt x="4285864" y="1601009"/>
                  </a:lnTo>
                  <a:lnTo>
                    <a:pt x="4323975" y="1574064"/>
                  </a:lnTo>
                  <a:lnTo>
                    <a:pt x="4356888" y="1541151"/>
                  </a:lnTo>
                  <a:lnTo>
                    <a:pt x="4383833" y="1503040"/>
                  </a:lnTo>
                  <a:lnTo>
                    <a:pt x="4404035" y="1460504"/>
                  </a:lnTo>
                  <a:lnTo>
                    <a:pt x="4416723" y="1414317"/>
                  </a:lnTo>
                  <a:lnTo>
                    <a:pt x="4421124" y="1365250"/>
                  </a:lnTo>
                  <a:lnTo>
                    <a:pt x="4421124" y="273050"/>
                  </a:lnTo>
                  <a:lnTo>
                    <a:pt x="4416723" y="223982"/>
                  </a:lnTo>
                  <a:lnTo>
                    <a:pt x="4404035" y="177795"/>
                  </a:lnTo>
                  <a:lnTo>
                    <a:pt x="4383833" y="135259"/>
                  </a:lnTo>
                  <a:lnTo>
                    <a:pt x="4356888" y="97148"/>
                  </a:lnTo>
                  <a:lnTo>
                    <a:pt x="4323975" y="64235"/>
                  </a:lnTo>
                  <a:lnTo>
                    <a:pt x="4285864" y="37290"/>
                  </a:lnTo>
                  <a:lnTo>
                    <a:pt x="4243328" y="17088"/>
                  </a:lnTo>
                  <a:lnTo>
                    <a:pt x="4197141" y="4400"/>
                  </a:lnTo>
                  <a:lnTo>
                    <a:pt x="414807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8956" y="140207"/>
              <a:ext cx="4421505" cy="1638300"/>
            </a:xfrm>
            <a:custGeom>
              <a:avLst/>
              <a:gdLst/>
              <a:ahLst/>
              <a:cxnLst/>
              <a:rect l="l" t="t" r="r" b="b"/>
              <a:pathLst>
                <a:path w="4421505" h="1638300">
                  <a:moveTo>
                    <a:pt x="0" y="273050"/>
                  </a:moveTo>
                  <a:lnTo>
                    <a:pt x="4400" y="223982"/>
                  </a:lnTo>
                  <a:lnTo>
                    <a:pt x="17088" y="177795"/>
                  </a:lnTo>
                  <a:lnTo>
                    <a:pt x="37290" y="135259"/>
                  </a:lnTo>
                  <a:lnTo>
                    <a:pt x="64235" y="97148"/>
                  </a:lnTo>
                  <a:lnTo>
                    <a:pt x="97148" y="64235"/>
                  </a:lnTo>
                  <a:lnTo>
                    <a:pt x="135259" y="37290"/>
                  </a:lnTo>
                  <a:lnTo>
                    <a:pt x="177795" y="17088"/>
                  </a:lnTo>
                  <a:lnTo>
                    <a:pt x="223982" y="4400"/>
                  </a:lnTo>
                  <a:lnTo>
                    <a:pt x="273050" y="0"/>
                  </a:lnTo>
                  <a:lnTo>
                    <a:pt x="4148074" y="0"/>
                  </a:lnTo>
                  <a:lnTo>
                    <a:pt x="4197141" y="4400"/>
                  </a:lnTo>
                  <a:lnTo>
                    <a:pt x="4243328" y="17088"/>
                  </a:lnTo>
                  <a:lnTo>
                    <a:pt x="4285864" y="37290"/>
                  </a:lnTo>
                  <a:lnTo>
                    <a:pt x="4323975" y="64235"/>
                  </a:lnTo>
                  <a:lnTo>
                    <a:pt x="4356888" y="97148"/>
                  </a:lnTo>
                  <a:lnTo>
                    <a:pt x="4383833" y="135259"/>
                  </a:lnTo>
                  <a:lnTo>
                    <a:pt x="4404035" y="177795"/>
                  </a:lnTo>
                  <a:lnTo>
                    <a:pt x="4416723" y="223982"/>
                  </a:lnTo>
                  <a:lnTo>
                    <a:pt x="4421124" y="273050"/>
                  </a:lnTo>
                  <a:lnTo>
                    <a:pt x="4421124" y="1365250"/>
                  </a:lnTo>
                  <a:lnTo>
                    <a:pt x="4416723" y="1414317"/>
                  </a:lnTo>
                  <a:lnTo>
                    <a:pt x="4404035" y="1460504"/>
                  </a:lnTo>
                  <a:lnTo>
                    <a:pt x="4383833" y="1503040"/>
                  </a:lnTo>
                  <a:lnTo>
                    <a:pt x="4356888" y="1541151"/>
                  </a:lnTo>
                  <a:lnTo>
                    <a:pt x="4323975" y="1574064"/>
                  </a:lnTo>
                  <a:lnTo>
                    <a:pt x="4285864" y="1601009"/>
                  </a:lnTo>
                  <a:lnTo>
                    <a:pt x="4243328" y="1621211"/>
                  </a:lnTo>
                  <a:lnTo>
                    <a:pt x="4197141" y="1633899"/>
                  </a:lnTo>
                  <a:lnTo>
                    <a:pt x="4148074" y="1638300"/>
                  </a:lnTo>
                  <a:lnTo>
                    <a:pt x="273050" y="1638300"/>
                  </a:lnTo>
                  <a:lnTo>
                    <a:pt x="223982" y="1633899"/>
                  </a:lnTo>
                  <a:lnTo>
                    <a:pt x="177795" y="1621211"/>
                  </a:lnTo>
                  <a:lnTo>
                    <a:pt x="135259" y="1601009"/>
                  </a:lnTo>
                  <a:lnTo>
                    <a:pt x="97148" y="1574064"/>
                  </a:lnTo>
                  <a:lnTo>
                    <a:pt x="64235" y="1541151"/>
                  </a:lnTo>
                  <a:lnTo>
                    <a:pt x="37290" y="1503040"/>
                  </a:lnTo>
                  <a:lnTo>
                    <a:pt x="17088" y="1460504"/>
                  </a:lnTo>
                  <a:lnTo>
                    <a:pt x="4400" y="1414317"/>
                  </a:lnTo>
                  <a:lnTo>
                    <a:pt x="0" y="1365250"/>
                  </a:lnTo>
                  <a:lnTo>
                    <a:pt x="0" y="27305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273034" y="558799"/>
              <a:ext cx="948055" cy="1150620"/>
            </a:xfrm>
            <a:custGeom>
              <a:avLst/>
              <a:gdLst/>
              <a:ahLst/>
              <a:cxnLst/>
              <a:rect l="l" t="t" r="r" b="b"/>
              <a:pathLst>
                <a:path w="948054" h="1150620">
                  <a:moveTo>
                    <a:pt x="78486" y="923925"/>
                  </a:moveTo>
                  <a:lnTo>
                    <a:pt x="75184" y="914400"/>
                  </a:lnTo>
                  <a:lnTo>
                    <a:pt x="58051" y="920546"/>
                  </a:lnTo>
                  <a:lnTo>
                    <a:pt x="43065" y="929474"/>
                  </a:lnTo>
                  <a:lnTo>
                    <a:pt x="10922" y="972400"/>
                  </a:lnTo>
                  <a:lnTo>
                    <a:pt x="1206" y="1010691"/>
                  </a:lnTo>
                  <a:lnTo>
                    <a:pt x="0" y="1032256"/>
                  </a:lnTo>
                  <a:lnTo>
                    <a:pt x="1079" y="1051826"/>
                  </a:lnTo>
                  <a:lnTo>
                    <a:pt x="1193" y="1053909"/>
                  </a:lnTo>
                  <a:lnTo>
                    <a:pt x="10820" y="1092200"/>
                  </a:lnTo>
                  <a:lnTo>
                    <a:pt x="42951" y="1134999"/>
                  </a:lnTo>
                  <a:lnTo>
                    <a:pt x="75184" y="1150112"/>
                  </a:lnTo>
                  <a:lnTo>
                    <a:pt x="78105" y="1140460"/>
                  </a:lnTo>
                  <a:lnTo>
                    <a:pt x="64643" y="1134541"/>
                  </a:lnTo>
                  <a:lnTo>
                    <a:pt x="53047" y="1126274"/>
                  </a:lnTo>
                  <a:lnTo>
                    <a:pt x="29273" y="1087691"/>
                  </a:lnTo>
                  <a:lnTo>
                    <a:pt x="21513" y="1032256"/>
                  </a:lnTo>
                  <a:lnTo>
                    <a:pt x="21463" y="1030986"/>
                  </a:lnTo>
                  <a:lnTo>
                    <a:pt x="22313" y="1010920"/>
                  </a:lnTo>
                  <a:lnTo>
                    <a:pt x="35433" y="961263"/>
                  </a:lnTo>
                  <a:lnTo>
                    <a:pt x="64858" y="929830"/>
                  </a:lnTo>
                  <a:lnTo>
                    <a:pt x="78486" y="923925"/>
                  </a:lnTo>
                  <a:close/>
                </a:path>
                <a:path w="948054" h="1150620">
                  <a:moveTo>
                    <a:pt x="309245" y="1032256"/>
                  </a:moveTo>
                  <a:lnTo>
                    <a:pt x="308038" y="1010920"/>
                  </a:lnTo>
                  <a:lnTo>
                    <a:pt x="308025" y="1010691"/>
                  </a:lnTo>
                  <a:lnTo>
                    <a:pt x="304380" y="990739"/>
                  </a:lnTo>
                  <a:lnTo>
                    <a:pt x="279019" y="941171"/>
                  </a:lnTo>
                  <a:lnTo>
                    <a:pt x="234061" y="914400"/>
                  </a:lnTo>
                  <a:lnTo>
                    <a:pt x="230759" y="923925"/>
                  </a:lnTo>
                  <a:lnTo>
                    <a:pt x="244373" y="929843"/>
                  </a:lnTo>
                  <a:lnTo>
                    <a:pt x="256082" y="938022"/>
                  </a:lnTo>
                  <a:lnTo>
                    <a:pt x="279895" y="976058"/>
                  </a:lnTo>
                  <a:lnTo>
                    <a:pt x="287782" y="1030986"/>
                  </a:lnTo>
                  <a:lnTo>
                    <a:pt x="286893" y="1051826"/>
                  </a:lnTo>
                  <a:lnTo>
                    <a:pt x="273812" y="1102741"/>
                  </a:lnTo>
                  <a:lnTo>
                    <a:pt x="244462" y="1134541"/>
                  </a:lnTo>
                  <a:lnTo>
                    <a:pt x="231013" y="1140460"/>
                  </a:lnTo>
                  <a:lnTo>
                    <a:pt x="234061" y="1150112"/>
                  </a:lnTo>
                  <a:lnTo>
                    <a:pt x="279095" y="1123289"/>
                  </a:lnTo>
                  <a:lnTo>
                    <a:pt x="304380" y="1073886"/>
                  </a:lnTo>
                  <a:lnTo>
                    <a:pt x="308025" y="1053909"/>
                  </a:lnTo>
                  <a:lnTo>
                    <a:pt x="309245" y="1032256"/>
                  </a:lnTo>
                  <a:close/>
                </a:path>
                <a:path w="948054" h="1150620">
                  <a:moveTo>
                    <a:pt x="319278" y="9525"/>
                  </a:moveTo>
                  <a:lnTo>
                    <a:pt x="315976" y="0"/>
                  </a:lnTo>
                  <a:lnTo>
                    <a:pt x="298843" y="6146"/>
                  </a:lnTo>
                  <a:lnTo>
                    <a:pt x="283857" y="15074"/>
                  </a:lnTo>
                  <a:lnTo>
                    <a:pt x="251714" y="58000"/>
                  </a:lnTo>
                  <a:lnTo>
                    <a:pt x="241998" y="96291"/>
                  </a:lnTo>
                  <a:lnTo>
                    <a:pt x="240792" y="117856"/>
                  </a:lnTo>
                  <a:lnTo>
                    <a:pt x="241871" y="137426"/>
                  </a:lnTo>
                  <a:lnTo>
                    <a:pt x="241985" y="139509"/>
                  </a:lnTo>
                  <a:lnTo>
                    <a:pt x="251612" y="177800"/>
                  </a:lnTo>
                  <a:lnTo>
                    <a:pt x="283743" y="220599"/>
                  </a:lnTo>
                  <a:lnTo>
                    <a:pt x="315976" y="235712"/>
                  </a:lnTo>
                  <a:lnTo>
                    <a:pt x="318897" y="226060"/>
                  </a:lnTo>
                  <a:lnTo>
                    <a:pt x="305435" y="220141"/>
                  </a:lnTo>
                  <a:lnTo>
                    <a:pt x="293839" y="211874"/>
                  </a:lnTo>
                  <a:lnTo>
                    <a:pt x="270065" y="173291"/>
                  </a:lnTo>
                  <a:lnTo>
                    <a:pt x="262305" y="117856"/>
                  </a:lnTo>
                  <a:lnTo>
                    <a:pt x="262255" y="116586"/>
                  </a:lnTo>
                  <a:lnTo>
                    <a:pt x="263105" y="96520"/>
                  </a:lnTo>
                  <a:lnTo>
                    <a:pt x="276225" y="46863"/>
                  </a:lnTo>
                  <a:lnTo>
                    <a:pt x="305650" y="15430"/>
                  </a:lnTo>
                  <a:lnTo>
                    <a:pt x="319278" y="9525"/>
                  </a:lnTo>
                  <a:close/>
                </a:path>
                <a:path w="948054" h="1150620">
                  <a:moveTo>
                    <a:pt x="441198" y="619125"/>
                  </a:moveTo>
                  <a:lnTo>
                    <a:pt x="437896" y="609600"/>
                  </a:lnTo>
                  <a:lnTo>
                    <a:pt x="420763" y="615746"/>
                  </a:lnTo>
                  <a:lnTo>
                    <a:pt x="405777" y="624674"/>
                  </a:lnTo>
                  <a:lnTo>
                    <a:pt x="373634" y="667600"/>
                  </a:lnTo>
                  <a:lnTo>
                    <a:pt x="363918" y="705891"/>
                  </a:lnTo>
                  <a:lnTo>
                    <a:pt x="362712" y="727456"/>
                  </a:lnTo>
                  <a:lnTo>
                    <a:pt x="363791" y="747026"/>
                  </a:lnTo>
                  <a:lnTo>
                    <a:pt x="363905" y="749109"/>
                  </a:lnTo>
                  <a:lnTo>
                    <a:pt x="373532" y="787400"/>
                  </a:lnTo>
                  <a:lnTo>
                    <a:pt x="405663" y="830199"/>
                  </a:lnTo>
                  <a:lnTo>
                    <a:pt x="437896" y="845312"/>
                  </a:lnTo>
                  <a:lnTo>
                    <a:pt x="440817" y="835660"/>
                  </a:lnTo>
                  <a:lnTo>
                    <a:pt x="427355" y="829741"/>
                  </a:lnTo>
                  <a:lnTo>
                    <a:pt x="415759" y="821474"/>
                  </a:lnTo>
                  <a:lnTo>
                    <a:pt x="391985" y="782891"/>
                  </a:lnTo>
                  <a:lnTo>
                    <a:pt x="384225" y="727456"/>
                  </a:lnTo>
                  <a:lnTo>
                    <a:pt x="384175" y="726186"/>
                  </a:lnTo>
                  <a:lnTo>
                    <a:pt x="385025" y="706120"/>
                  </a:lnTo>
                  <a:lnTo>
                    <a:pt x="398145" y="656463"/>
                  </a:lnTo>
                  <a:lnTo>
                    <a:pt x="427570" y="625030"/>
                  </a:lnTo>
                  <a:lnTo>
                    <a:pt x="441198" y="619125"/>
                  </a:lnTo>
                  <a:close/>
                </a:path>
                <a:path w="948054" h="1150620">
                  <a:moveTo>
                    <a:pt x="477774" y="314325"/>
                  </a:moveTo>
                  <a:lnTo>
                    <a:pt x="474472" y="304800"/>
                  </a:lnTo>
                  <a:lnTo>
                    <a:pt x="457339" y="310946"/>
                  </a:lnTo>
                  <a:lnTo>
                    <a:pt x="442353" y="319874"/>
                  </a:lnTo>
                  <a:lnTo>
                    <a:pt x="410210" y="362800"/>
                  </a:lnTo>
                  <a:lnTo>
                    <a:pt x="400494" y="401091"/>
                  </a:lnTo>
                  <a:lnTo>
                    <a:pt x="399288" y="422656"/>
                  </a:lnTo>
                  <a:lnTo>
                    <a:pt x="400367" y="442226"/>
                  </a:lnTo>
                  <a:lnTo>
                    <a:pt x="400481" y="444309"/>
                  </a:lnTo>
                  <a:lnTo>
                    <a:pt x="410108" y="482600"/>
                  </a:lnTo>
                  <a:lnTo>
                    <a:pt x="442239" y="525399"/>
                  </a:lnTo>
                  <a:lnTo>
                    <a:pt x="474472" y="540512"/>
                  </a:lnTo>
                  <a:lnTo>
                    <a:pt x="477393" y="530860"/>
                  </a:lnTo>
                  <a:lnTo>
                    <a:pt x="463931" y="524941"/>
                  </a:lnTo>
                  <a:lnTo>
                    <a:pt x="452335" y="516674"/>
                  </a:lnTo>
                  <a:lnTo>
                    <a:pt x="428561" y="478091"/>
                  </a:lnTo>
                  <a:lnTo>
                    <a:pt x="420801" y="422656"/>
                  </a:lnTo>
                  <a:lnTo>
                    <a:pt x="420751" y="421386"/>
                  </a:lnTo>
                  <a:lnTo>
                    <a:pt x="421601" y="401320"/>
                  </a:lnTo>
                  <a:lnTo>
                    <a:pt x="434721" y="351663"/>
                  </a:lnTo>
                  <a:lnTo>
                    <a:pt x="464146" y="320230"/>
                  </a:lnTo>
                  <a:lnTo>
                    <a:pt x="477774" y="314325"/>
                  </a:lnTo>
                  <a:close/>
                </a:path>
                <a:path w="948054" h="1150620">
                  <a:moveTo>
                    <a:pt x="670433" y="727456"/>
                  </a:moveTo>
                  <a:lnTo>
                    <a:pt x="669226" y="706120"/>
                  </a:lnTo>
                  <a:lnTo>
                    <a:pt x="669213" y="705891"/>
                  </a:lnTo>
                  <a:lnTo>
                    <a:pt x="665568" y="685939"/>
                  </a:lnTo>
                  <a:lnTo>
                    <a:pt x="640207" y="636371"/>
                  </a:lnTo>
                  <a:lnTo>
                    <a:pt x="595249" y="609600"/>
                  </a:lnTo>
                  <a:lnTo>
                    <a:pt x="591947" y="619125"/>
                  </a:lnTo>
                  <a:lnTo>
                    <a:pt x="605561" y="625043"/>
                  </a:lnTo>
                  <a:lnTo>
                    <a:pt x="617283" y="633222"/>
                  </a:lnTo>
                  <a:lnTo>
                    <a:pt x="641083" y="671258"/>
                  </a:lnTo>
                  <a:lnTo>
                    <a:pt x="648970" y="726186"/>
                  </a:lnTo>
                  <a:lnTo>
                    <a:pt x="648081" y="747026"/>
                  </a:lnTo>
                  <a:lnTo>
                    <a:pt x="635000" y="797941"/>
                  </a:lnTo>
                  <a:lnTo>
                    <a:pt x="605650" y="829741"/>
                  </a:lnTo>
                  <a:lnTo>
                    <a:pt x="592201" y="835660"/>
                  </a:lnTo>
                  <a:lnTo>
                    <a:pt x="595249" y="845312"/>
                  </a:lnTo>
                  <a:lnTo>
                    <a:pt x="640283" y="818489"/>
                  </a:lnTo>
                  <a:lnTo>
                    <a:pt x="665568" y="769086"/>
                  </a:lnTo>
                  <a:lnTo>
                    <a:pt x="669213" y="749109"/>
                  </a:lnTo>
                  <a:lnTo>
                    <a:pt x="670433" y="727456"/>
                  </a:lnTo>
                  <a:close/>
                </a:path>
                <a:path w="948054" h="1150620">
                  <a:moveTo>
                    <a:pt x="787781" y="117856"/>
                  </a:moveTo>
                  <a:lnTo>
                    <a:pt x="786574" y="96520"/>
                  </a:lnTo>
                  <a:lnTo>
                    <a:pt x="786561" y="96291"/>
                  </a:lnTo>
                  <a:lnTo>
                    <a:pt x="782916" y="76339"/>
                  </a:lnTo>
                  <a:lnTo>
                    <a:pt x="757555" y="26771"/>
                  </a:lnTo>
                  <a:lnTo>
                    <a:pt x="712597" y="0"/>
                  </a:lnTo>
                  <a:lnTo>
                    <a:pt x="709295" y="9525"/>
                  </a:lnTo>
                  <a:lnTo>
                    <a:pt x="722909" y="15443"/>
                  </a:lnTo>
                  <a:lnTo>
                    <a:pt x="734618" y="23622"/>
                  </a:lnTo>
                  <a:lnTo>
                    <a:pt x="758431" y="61658"/>
                  </a:lnTo>
                  <a:lnTo>
                    <a:pt x="766318" y="116586"/>
                  </a:lnTo>
                  <a:lnTo>
                    <a:pt x="765429" y="137426"/>
                  </a:lnTo>
                  <a:lnTo>
                    <a:pt x="752348" y="188341"/>
                  </a:lnTo>
                  <a:lnTo>
                    <a:pt x="722998" y="220141"/>
                  </a:lnTo>
                  <a:lnTo>
                    <a:pt x="709549" y="226060"/>
                  </a:lnTo>
                  <a:lnTo>
                    <a:pt x="712597" y="235712"/>
                  </a:lnTo>
                  <a:lnTo>
                    <a:pt x="757631" y="208889"/>
                  </a:lnTo>
                  <a:lnTo>
                    <a:pt x="782916" y="159486"/>
                  </a:lnTo>
                  <a:lnTo>
                    <a:pt x="786561" y="139509"/>
                  </a:lnTo>
                  <a:lnTo>
                    <a:pt x="787781" y="117856"/>
                  </a:lnTo>
                  <a:close/>
                </a:path>
                <a:path w="948054" h="1150620">
                  <a:moveTo>
                    <a:pt x="947801" y="422656"/>
                  </a:moveTo>
                  <a:lnTo>
                    <a:pt x="946594" y="401320"/>
                  </a:lnTo>
                  <a:lnTo>
                    <a:pt x="946581" y="401091"/>
                  </a:lnTo>
                  <a:lnTo>
                    <a:pt x="942936" y="381139"/>
                  </a:lnTo>
                  <a:lnTo>
                    <a:pt x="917575" y="331571"/>
                  </a:lnTo>
                  <a:lnTo>
                    <a:pt x="872617" y="304800"/>
                  </a:lnTo>
                  <a:lnTo>
                    <a:pt x="869315" y="314325"/>
                  </a:lnTo>
                  <a:lnTo>
                    <a:pt x="882929" y="320243"/>
                  </a:lnTo>
                  <a:lnTo>
                    <a:pt x="894638" y="328422"/>
                  </a:lnTo>
                  <a:lnTo>
                    <a:pt x="918451" y="366458"/>
                  </a:lnTo>
                  <a:lnTo>
                    <a:pt x="926338" y="421386"/>
                  </a:lnTo>
                  <a:lnTo>
                    <a:pt x="925449" y="442226"/>
                  </a:lnTo>
                  <a:lnTo>
                    <a:pt x="912368" y="493141"/>
                  </a:lnTo>
                  <a:lnTo>
                    <a:pt x="883018" y="524941"/>
                  </a:lnTo>
                  <a:lnTo>
                    <a:pt x="869569" y="530860"/>
                  </a:lnTo>
                  <a:lnTo>
                    <a:pt x="872617" y="540512"/>
                  </a:lnTo>
                  <a:lnTo>
                    <a:pt x="917651" y="513689"/>
                  </a:lnTo>
                  <a:lnTo>
                    <a:pt x="942936" y="464286"/>
                  </a:lnTo>
                  <a:lnTo>
                    <a:pt x="946581" y="444309"/>
                  </a:lnTo>
                  <a:lnTo>
                    <a:pt x="947801" y="422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103" y="177164"/>
            <a:ext cx="404812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479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	</a:t>
            </a:r>
            <a:endParaRPr sz="20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1347470" algn="l"/>
              </a:tabLst>
            </a:pPr>
            <a:r>
              <a:rPr sz="2000" dirty="0">
                <a:latin typeface="Cambria Math"/>
                <a:cs typeface="Cambria Math"/>
              </a:rPr>
              <a:t>Walks</a:t>
            </a:r>
            <a:r>
              <a:rPr sz="2000" spc="38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𝑥,</a:t>
            </a:r>
            <a:r>
              <a:rPr sz="2000" spc="-11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9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walks</a:t>
            </a:r>
            <a:r>
              <a:rPr sz="2000" spc="-25" dirty="0">
                <a:latin typeface="Segoe UI Semilight"/>
                <a:cs typeface="Segoe UI Semilight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endParaRPr sz="20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tabLst>
                <a:tab pos="1506220" algn="l"/>
              </a:tabLst>
            </a:pPr>
            <a:r>
              <a:rPr sz="2000" dirty="0">
                <a:latin typeface="Cambria Math"/>
                <a:cs typeface="Cambria Math"/>
              </a:rPr>
              <a:t>Friends</a:t>
            </a:r>
            <a:r>
              <a:rPr sz="2000" spc="39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𝑥,</a:t>
            </a:r>
            <a:r>
              <a:rPr sz="2000" spc="-9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8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and</a:t>
            </a:r>
            <a:r>
              <a:rPr sz="2000" spc="-30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𝑦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are</a:t>
            </a:r>
            <a:r>
              <a:rPr sz="2000" spc="-30" dirty="0">
                <a:latin typeface="Segoe UI Semilight"/>
                <a:cs typeface="Segoe UI Semilight"/>
              </a:rPr>
              <a:t> </a:t>
            </a:r>
            <a:r>
              <a:rPr sz="2000" spc="-10" dirty="0">
                <a:latin typeface="Segoe UI Semilight"/>
                <a:cs typeface="Segoe UI Semilight"/>
              </a:rPr>
              <a:t>friends</a:t>
            </a:r>
            <a:endParaRPr sz="20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1227455" algn="l"/>
              </a:tabLst>
            </a:pPr>
            <a:r>
              <a:rPr sz="2000" dirty="0">
                <a:latin typeface="Cambria Math"/>
                <a:cs typeface="Cambria Math"/>
              </a:rPr>
              <a:t>Human</a:t>
            </a:r>
            <a:r>
              <a:rPr sz="2000" spc="35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a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human</a:t>
            </a:r>
            <a:endParaRPr sz="20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864235" algn="l"/>
              </a:tabLst>
            </a:pPr>
            <a:r>
              <a:rPr sz="2000" dirty="0">
                <a:latin typeface="Cambria Math"/>
                <a:cs typeface="Cambria Math"/>
              </a:rPr>
              <a:t>Dog</a:t>
            </a:r>
            <a:r>
              <a:rPr sz="2000" spc="37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7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 a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spc="-25" dirty="0">
                <a:latin typeface="Segoe UI Semilight"/>
                <a:cs typeface="Segoe UI Semilight"/>
              </a:rPr>
              <a:t>dog</a:t>
            </a:r>
            <a:endParaRPr sz="2000" dirty="0">
              <a:latin typeface="Segoe UI Semilight"/>
              <a:cs typeface="Segoe UI Semi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96066" y="330390"/>
            <a:ext cx="2753360" cy="880110"/>
            <a:chOff x="4596066" y="330390"/>
            <a:chExt cx="2753360" cy="880110"/>
          </a:xfrm>
        </p:grpSpPr>
        <p:sp>
          <p:nvSpPr>
            <p:cNvPr id="15" name="object 15"/>
            <p:cNvSpPr/>
            <p:nvPr/>
          </p:nvSpPr>
          <p:spPr>
            <a:xfrm>
              <a:off x="4604003" y="3383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2593086" y="0"/>
                  </a:moveTo>
                  <a:lnTo>
                    <a:pt x="144018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8" y="864108"/>
                  </a:lnTo>
                  <a:lnTo>
                    <a:pt x="2593086" y="864108"/>
                  </a:lnTo>
                  <a:lnTo>
                    <a:pt x="2638592" y="856762"/>
                  </a:lnTo>
                  <a:lnTo>
                    <a:pt x="2678125" y="836310"/>
                  </a:lnTo>
                  <a:lnTo>
                    <a:pt x="2709306" y="805129"/>
                  </a:lnTo>
                  <a:lnTo>
                    <a:pt x="2729758" y="765596"/>
                  </a:lnTo>
                  <a:lnTo>
                    <a:pt x="2737104" y="720089"/>
                  </a:lnTo>
                  <a:lnTo>
                    <a:pt x="2737104" y="144018"/>
                  </a:lnTo>
                  <a:lnTo>
                    <a:pt x="2729758" y="98511"/>
                  </a:lnTo>
                  <a:lnTo>
                    <a:pt x="2709306" y="58978"/>
                  </a:lnTo>
                  <a:lnTo>
                    <a:pt x="2678125" y="27797"/>
                  </a:lnTo>
                  <a:lnTo>
                    <a:pt x="2638592" y="7345"/>
                  </a:lnTo>
                  <a:lnTo>
                    <a:pt x="259308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604003" y="3383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2593086" y="0"/>
                  </a:lnTo>
                  <a:lnTo>
                    <a:pt x="2638592" y="7345"/>
                  </a:lnTo>
                  <a:lnTo>
                    <a:pt x="2678125" y="27797"/>
                  </a:lnTo>
                  <a:lnTo>
                    <a:pt x="2709306" y="58978"/>
                  </a:lnTo>
                  <a:lnTo>
                    <a:pt x="2729758" y="98511"/>
                  </a:lnTo>
                  <a:lnTo>
                    <a:pt x="2737104" y="144018"/>
                  </a:lnTo>
                  <a:lnTo>
                    <a:pt x="2737104" y="720089"/>
                  </a:lnTo>
                  <a:lnTo>
                    <a:pt x="2729758" y="765596"/>
                  </a:lnTo>
                  <a:lnTo>
                    <a:pt x="2709306" y="805129"/>
                  </a:lnTo>
                  <a:lnTo>
                    <a:pt x="2678125" y="836310"/>
                  </a:lnTo>
                  <a:lnTo>
                    <a:pt x="2638592" y="856762"/>
                  </a:lnTo>
                  <a:lnTo>
                    <a:pt x="2593086" y="864108"/>
                  </a:lnTo>
                  <a:lnTo>
                    <a:pt x="144018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25670" y="445770"/>
            <a:ext cx="2405380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Discourse_</a:t>
            </a:r>
            <a:r>
              <a:rPr sz="2000" spc="-10" dirty="0">
                <a:latin typeface="Segoe UI Semilight"/>
                <a:cs typeface="Segoe UI Semilight"/>
              </a:rPr>
              <a:t> Mammals</a:t>
            </a:r>
            <a:endParaRPr sz="2000" dirty="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D97DE6-E3D3-82EC-FFFC-0D8A7E00D656}"/>
                  </a:ext>
                </a:extLst>
              </p:cNvPr>
              <p:cNvSpPr txBox="1"/>
              <p:nvPr/>
            </p:nvSpPr>
            <p:spPr>
              <a:xfrm>
                <a:off x="235433" y="2617039"/>
                <a:ext cx="11956567" cy="5527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Human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Dog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Walks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∧∀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Dog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)→¬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Walks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D97DE6-E3D3-82EC-FFFC-0D8A7E00D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3" y="2617039"/>
                <a:ext cx="11956567" cy="5527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>
            <a:extLst>
              <a:ext uri="{FF2B5EF4-FFF2-40B4-BE49-F238E27FC236}">
                <a16:creationId xmlns:a16="http://schemas.microsoft.com/office/drawing/2014/main" id="{B870853B-D92E-0B42-E7F1-1FCC63997B4A}"/>
              </a:ext>
            </a:extLst>
          </p:cNvPr>
          <p:cNvSpPr/>
          <p:nvPr/>
        </p:nvSpPr>
        <p:spPr>
          <a:xfrm rot="5400000">
            <a:off x="8759623" y="910684"/>
            <a:ext cx="838533" cy="5356675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D044D0-5869-27BC-12C5-60944D517449}"/>
                  </a:ext>
                </a:extLst>
              </p:cNvPr>
              <p:cNvSpPr txBox="1"/>
              <p:nvPr/>
            </p:nvSpPr>
            <p:spPr>
              <a:xfrm>
                <a:off x="6202419" y="4167986"/>
                <a:ext cx="59729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3"/>
                    </a:solidFill>
                  </a:rPr>
                  <a:t>For all other dogs that aren’t a human’s dog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, </a:t>
                </a:r>
              </a:p>
              <a:p>
                <a:pPr algn="ctr"/>
                <a:r>
                  <a:rPr lang="en-US" sz="2400" dirty="0">
                    <a:solidFill>
                      <a:schemeClr val="accent3"/>
                    </a:solidFill>
                  </a:rPr>
                  <a:t>the human does not walk it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D044D0-5869-27BC-12C5-60944D517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419" y="4167986"/>
                <a:ext cx="5972917" cy="830997"/>
              </a:xfrm>
              <a:prstGeom prst="rect">
                <a:avLst/>
              </a:prstGeom>
              <a:blipFill>
                <a:blip r:embed="rId3"/>
                <a:stretch>
                  <a:fillRect l="-1122" t="-5882" r="-112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394462A4-7F9D-EAFC-0C9B-7D3607267ECC}"/>
              </a:ext>
            </a:extLst>
          </p:cNvPr>
          <p:cNvSpPr/>
          <p:nvPr/>
        </p:nvSpPr>
        <p:spPr>
          <a:xfrm rot="5400000">
            <a:off x="2853653" y="746886"/>
            <a:ext cx="838533" cy="5646159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82EBD-7FBC-BB7F-6BE9-8458EE06F343}"/>
                  </a:ext>
                </a:extLst>
              </p:cNvPr>
              <p:cNvSpPr txBox="1"/>
              <p:nvPr/>
            </p:nvSpPr>
            <p:spPr>
              <a:xfrm>
                <a:off x="629565" y="4179860"/>
                <a:ext cx="5233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3"/>
                    </a:solidFill>
                  </a:rPr>
                  <a:t>All humans walk a dog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82EBD-7FBC-BB7F-6BE9-8458EE06F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65" y="4179860"/>
                <a:ext cx="5233136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4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44DF5-B6A8-D269-299D-A13C039FB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B9A10C-1652-C058-519B-1D9F576B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Logic Equivalence</a:t>
            </a:r>
          </a:p>
        </p:txBody>
      </p:sp>
    </p:spTree>
    <p:extLst>
      <p:ext uri="{BB962C8B-B14F-4D97-AF65-F5344CB8AC3E}">
        <p14:creationId xmlns:p14="http://schemas.microsoft.com/office/powerpoint/2010/main" val="261320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E742-1D3F-4B5B-AE6F-6CC70B37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predicate is a function that outputs a Boolean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Prime(x)</a:t>
                </a:r>
                <a:r>
                  <a:rPr lang="en-US" dirty="0"/>
                  <a:t> 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is prime”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The “domain of discourse” is the set of all values your variables can take.</a:t>
                </a:r>
              </a:p>
              <a:p>
                <a:pPr lvl="1"/>
                <a:r>
                  <a:rPr lang="en-US" dirty="0"/>
                  <a:t>Usually the “type” you’re allowing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062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Motivation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25521"/>
            <a:ext cx="10906125" cy="3567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960119" indent="-457200">
              <a:lnSpc>
                <a:spcPct val="1339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saw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lang="en-US" sz="2800" spc="-50" dirty="0">
                <a:latin typeface="Segoe UI Semilight"/>
                <a:cs typeface="Segoe UI Semilight"/>
              </a:rPr>
              <a:t>in our last practice </a:t>
            </a:r>
            <a:r>
              <a:rPr sz="2800" dirty="0">
                <a:latin typeface="Segoe UI Semilight"/>
                <a:cs typeface="Segoe UI Semilight"/>
              </a:rPr>
              <a:t>example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that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there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may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be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different </a:t>
            </a:r>
            <a:r>
              <a:rPr sz="2800" dirty="0">
                <a:latin typeface="Segoe UI Semilight"/>
                <a:cs typeface="Segoe UI Semilight"/>
              </a:rPr>
              <a:t>predicate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expressions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that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have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same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meaning</a:t>
            </a:r>
            <a:endParaRPr sz="2800" dirty="0">
              <a:latin typeface="Segoe UI Semilight"/>
              <a:cs typeface="Segoe UI Semilight"/>
            </a:endParaRPr>
          </a:p>
          <a:p>
            <a:pPr marL="469900" marR="184785" indent="-457200">
              <a:lnSpc>
                <a:spcPct val="133900"/>
              </a:lnSpc>
              <a:spcBef>
                <a:spcPts val="605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can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prove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logical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equivalence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Predicate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statements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like </a:t>
            </a: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did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for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Propositional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Logic</a:t>
            </a:r>
            <a:endParaRPr sz="2800" dirty="0">
              <a:latin typeface="Segoe UI Semilight"/>
              <a:cs typeface="Segoe UI Semilight"/>
            </a:endParaRPr>
          </a:p>
          <a:p>
            <a:pPr marL="469900" marR="5080" indent="-457200">
              <a:lnSpc>
                <a:spcPct val="133900"/>
              </a:lnSpc>
              <a:spcBef>
                <a:spcPts val="605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Segoe UI Semilight"/>
                <a:cs typeface="Segoe UI Semilight"/>
              </a:rPr>
              <a:t>Same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equivalence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rules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still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apply,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addition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Segoe UI Semilight"/>
                <a:cs typeface="Segoe UI Semilight"/>
              </a:rPr>
              <a:t>DeMorgan’s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Law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Segoe UI Semilight"/>
                <a:cs typeface="Segoe UI Semilight"/>
              </a:rPr>
              <a:t>for </a:t>
            </a:r>
            <a:r>
              <a:rPr sz="2800" spc="-10" dirty="0">
                <a:latin typeface="Segoe UI Semilight"/>
                <a:cs typeface="Segoe UI Semilight"/>
              </a:rPr>
              <a:t>Quantifiers</a:t>
            </a:r>
            <a:endParaRPr sz="28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Proving</a:t>
            </a:r>
            <a:r>
              <a:rPr spc="235" dirty="0"/>
              <a:t> </a:t>
            </a:r>
            <a:r>
              <a:rPr spc="65" dirty="0"/>
              <a:t>Predicate</a:t>
            </a:r>
            <a:r>
              <a:rPr spc="240" dirty="0"/>
              <a:t> </a:t>
            </a:r>
            <a:r>
              <a:rPr spc="55" dirty="0"/>
              <a:t>Logic</a:t>
            </a:r>
            <a:r>
              <a:rPr spc="235" dirty="0"/>
              <a:t> </a:t>
            </a:r>
            <a:r>
              <a:rPr spc="55" dirty="0"/>
              <a:t>Equivalence</a:t>
            </a:r>
          </a:p>
        </p:txBody>
      </p:sp>
      <p:sp>
        <p:nvSpPr>
          <p:cNvPr id="3" name="object 3"/>
          <p:cNvSpPr/>
          <p:nvPr/>
        </p:nvSpPr>
        <p:spPr>
          <a:xfrm>
            <a:off x="5405501" y="2269616"/>
            <a:ext cx="4529455" cy="429259"/>
          </a:xfrm>
          <a:custGeom>
            <a:avLst/>
            <a:gdLst/>
            <a:ahLst/>
            <a:cxnLst/>
            <a:rect l="l" t="t" r="r" b="b"/>
            <a:pathLst>
              <a:path w="4529455" h="429260">
                <a:moveTo>
                  <a:pt x="117094" y="14224"/>
                </a:moveTo>
                <a:lnTo>
                  <a:pt x="112776" y="0"/>
                </a:lnTo>
                <a:lnTo>
                  <a:pt x="87261" y="9956"/>
                </a:lnTo>
                <a:lnTo>
                  <a:pt x="64858" y="25552"/>
                </a:lnTo>
                <a:lnTo>
                  <a:pt x="29337" y="73660"/>
                </a:lnTo>
                <a:lnTo>
                  <a:pt x="7327" y="138607"/>
                </a:lnTo>
                <a:lnTo>
                  <a:pt x="0" y="214630"/>
                </a:lnTo>
                <a:lnTo>
                  <a:pt x="1752" y="252260"/>
                </a:lnTo>
                <a:lnTo>
                  <a:pt x="7327" y="290347"/>
                </a:lnTo>
                <a:lnTo>
                  <a:pt x="29337" y="355219"/>
                </a:lnTo>
                <a:lnTo>
                  <a:pt x="64858" y="403453"/>
                </a:lnTo>
                <a:lnTo>
                  <a:pt x="112776" y="429006"/>
                </a:lnTo>
                <a:lnTo>
                  <a:pt x="117094" y="414782"/>
                </a:lnTo>
                <a:lnTo>
                  <a:pt x="97345" y="404545"/>
                </a:lnTo>
                <a:lnTo>
                  <a:pt x="80175" y="389661"/>
                </a:lnTo>
                <a:lnTo>
                  <a:pt x="53467" y="345948"/>
                </a:lnTo>
                <a:lnTo>
                  <a:pt x="37287" y="286677"/>
                </a:lnTo>
                <a:lnTo>
                  <a:pt x="31877" y="214630"/>
                </a:lnTo>
                <a:lnTo>
                  <a:pt x="33223" y="176974"/>
                </a:lnTo>
                <a:lnTo>
                  <a:pt x="44030" y="111163"/>
                </a:lnTo>
                <a:lnTo>
                  <a:pt x="65557" y="58839"/>
                </a:lnTo>
                <a:lnTo>
                  <a:pt x="97345" y="24447"/>
                </a:lnTo>
                <a:lnTo>
                  <a:pt x="117094" y="14224"/>
                </a:lnTo>
                <a:close/>
              </a:path>
              <a:path w="4529455" h="429260">
                <a:moveTo>
                  <a:pt x="894461" y="63500"/>
                </a:moveTo>
                <a:lnTo>
                  <a:pt x="889762" y="50165"/>
                </a:lnTo>
                <a:lnTo>
                  <a:pt x="865898" y="58775"/>
                </a:lnTo>
                <a:lnTo>
                  <a:pt x="844981" y="71234"/>
                </a:lnTo>
                <a:lnTo>
                  <a:pt x="812038" y="107823"/>
                </a:lnTo>
                <a:lnTo>
                  <a:pt x="791629" y="156654"/>
                </a:lnTo>
                <a:lnTo>
                  <a:pt x="784948" y="212979"/>
                </a:lnTo>
                <a:lnTo>
                  <a:pt x="784860" y="214630"/>
                </a:lnTo>
                <a:lnTo>
                  <a:pt x="786549" y="244881"/>
                </a:lnTo>
                <a:lnTo>
                  <a:pt x="800074" y="298323"/>
                </a:lnTo>
                <a:lnTo>
                  <a:pt x="826909" y="341718"/>
                </a:lnTo>
                <a:lnTo>
                  <a:pt x="865822" y="370446"/>
                </a:lnTo>
                <a:lnTo>
                  <a:pt x="889762" y="379095"/>
                </a:lnTo>
                <a:lnTo>
                  <a:pt x="893953" y="365633"/>
                </a:lnTo>
                <a:lnTo>
                  <a:pt x="875207" y="357352"/>
                </a:lnTo>
                <a:lnTo>
                  <a:pt x="859028" y="345808"/>
                </a:lnTo>
                <a:lnTo>
                  <a:pt x="834390" y="312928"/>
                </a:lnTo>
                <a:lnTo>
                  <a:pt x="819746" y="268300"/>
                </a:lnTo>
                <a:lnTo>
                  <a:pt x="814895" y="214630"/>
                </a:lnTo>
                <a:lnTo>
                  <a:pt x="814832" y="212979"/>
                </a:lnTo>
                <a:lnTo>
                  <a:pt x="816063" y="184886"/>
                </a:lnTo>
                <a:lnTo>
                  <a:pt x="825868" y="136169"/>
                </a:lnTo>
                <a:lnTo>
                  <a:pt x="845426" y="97815"/>
                </a:lnTo>
                <a:lnTo>
                  <a:pt x="875474" y="71767"/>
                </a:lnTo>
                <a:lnTo>
                  <a:pt x="894461" y="63500"/>
                </a:lnTo>
                <a:close/>
              </a:path>
              <a:path w="4529455" h="429260">
                <a:moveTo>
                  <a:pt x="1217295" y="214630"/>
                </a:moveTo>
                <a:lnTo>
                  <a:pt x="1210513" y="156654"/>
                </a:lnTo>
                <a:lnTo>
                  <a:pt x="1190117" y="107823"/>
                </a:lnTo>
                <a:lnTo>
                  <a:pt x="1157160" y="71234"/>
                </a:lnTo>
                <a:lnTo>
                  <a:pt x="1112393" y="50165"/>
                </a:lnTo>
                <a:lnTo>
                  <a:pt x="1107694" y="63500"/>
                </a:lnTo>
                <a:lnTo>
                  <a:pt x="1126744" y="71767"/>
                </a:lnTo>
                <a:lnTo>
                  <a:pt x="1143127" y="83210"/>
                </a:lnTo>
                <a:lnTo>
                  <a:pt x="1167892" y="115570"/>
                </a:lnTo>
                <a:lnTo>
                  <a:pt x="1182458" y="159283"/>
                </a:lnTo>
                <a:lnTo>
                  <a:pt x="1187323" y="212979"/>
                </a:lnTo>
                <a:lnTo>
                  <a:pt x="1186103" y="241960"/>
                </a:lnTo>
                <a:lnTo>
                  <a:pt x="1176337" y="291960"/>
                </a:lnTo>
                <a:lnTo>
                  <a:pt x="1156754" y="331012"/>
                </a:lnTo>
                <a:lnTo>
                  <a:pt x="1126985" y="357352"/>
                </a:lnTo>
                <a:lnTo>
                  <a:pt x="1108202" y="365633"/>
                </a:lnTo>
                <a:lnTo>
                  <a:pt x="1112393" y="379095"/>
                </a:lnTo>
                <a:lnTo>
                  <a:pt x="1157262" y="358000"/>
                </a:lnTo>
                <a:lnTo>
                  <a:pt x="1190244" y="321564"/>
                </a:lnTo>
                <a:lnTo>
                  <a:pt x="1210525" y="272770"/>
                </a:lnTo>
                <a:lnTo>
                  <a:pt x="1215593" y="244881"/>
                </a:lnTo>
                <a:lnTo>
                  <a:pt x="1217295" y="214630"/>
                </a:lnTo>
                <a:close/>
              </a:path>
              <a:path w="4529455" h="429260">
                <a:moveTo>
                  <a:pt x="2512949" y="63500"/>
                </a:moveTo>
                <a:lnTo>
                  <a:pt x="2508250" y="50165"/>
                </a:lnTo>
                <a:lnTo>
                  <a:pt x="2484386" y="58775"/>
                </a:lnTo>
                <a:lnTo>
                  <a:pt x="2463482" y="71234"/>
                </a:lnTo>
                <a:lnTo>
                  <a:pt x="2430526" y="107823"/>
                </a:lnTo>
                <a:lnTo>
                  <a:pt x="2410117" y="156654"/>
                </a:lnTo>
                <a:lnTo>
                  <a:pt x="2403437" y="212979"/>
                </a:lnTo>
                <a:lnTo>
                  <a:pt x="2403348" y="214630"/>
                </a:lnTo>
                <a:lnTo>
                  <a:pt x="2405037" y="244881"/>
                </a:lnTo>
                <a:lnTo>
                  <a:pt x="2418562" y="298323"/>
                </a:lnTo>
                <a:lnTo>
                  <a:pt x="2445397" y="341718"/>
                </a:lnTo>
                <a:lnTo>
                  <a:pt x="2484310" y="370446"/>
                </a:lnTo>
                <a:lnTo>
                  <a:pt x="2508250" y="379095"/>
                </a:lnTo>
                <a:lnTo>
                  <a:pt x="2512441" y="365633"/>
                </a:lnTo>
                <a:lnTo>
                  <a:pt x="2493695" y="357352"/>
                </a:lnTo>
                <a:lnTo>
                  <a:pt x="2477516" y="345808"/>
                </a:lnTo>
                <a:lnTo>
                  <a:pt x="2452878" y="312928"/>
                </a:lnTo>
                <a:lnTo>
                  <a:pt x="2438235" y="268300"/>
                </a:lnTo>
                <a:lnTo>
                  <a:pt x="2433383" y="214630"/>
                </a:lnTo>
                <a:lnTo>
                  <a:pt x="2433320" y="212979"/>
                </a:lnTo>
                <a:lnTo>
                  <a:pt x="2434552" y="184886"/>
                </a:lnTo>
                <a:lnTo>
                  <a:pt x="2444356" y="136169"/>
                </a:lnTo>
                <a:lnTo>
                  <a:pt x="2463914" y="97815"/>
                </a:lnTo>
                <a:lnTo>
                  <a:pt x="2493962" y="71767"/>
                </a:lnTo>
                <a:lnTo>
                  <a:pt x="2512949" y="63500"/>
                </a:lnTo>
                <a:close/>
              </a:path>
              <a:path w="4529455" h="429260">
                <a:moveTo>
                  <a:pt x="2840355" y="214630"/>
                </a:moveTo>
                <a:lnTo>
                  <a:pt x="2833573" y="156654"/>
                </a:lnTo>
                <a:lnTo>
                  <a:pt x="2813177" y="107823"/>
                </a:lnTo>
                <a:lnTo>
                  <a:pt x="2780220" y="71234"/>
                </a:lnTo>
                <a:lnTo>
                  <a:pt x="2735453" y="50165"/>
                </a:lnTo>
                <a:lnTo>
                  <a:pt x="2730754" y="63500"/>
                </a:lnTo>
                <a:lnTo>
                  <a:pt x="2749804" y="71767"/>
                </a:lnTo>
                <a:lnTo>
                  <a:pt x="2766174" y="83210"/>
                </a:lnTo>
                <a:lnTo>
                  <a:pt x="2790952" y="115570"/>
                </a:lnTo>
                <a:lnTo>
                  <a:pt x="2805519" y="159283"/>
                </a:lnTo>
                <a:lnTo>
                  <a:pt x="2810383" y="212979"/>
                </a:lnTo>
                <a:lnTo>
                  <a:pt x="2809163" y="241960"/>
                </a:lnTo>
                <a:lnTo>
                  <a:pt x="2799397" y="291960"/>
                </a:lnTo>
                <a:lnTo>
                  <a:pt x="2779814" y="331012"/>
                </a:lnTo>
                <a:lnTo>
                  <a:pt x="2750045" y="357352"/>
                </a:lnTo>
                <a:lnTo>
                  <a:pt x="2731262" y="365633"/>
                </a:lnTo>
                <a:lnTo>
                  <a:pt x="2735453" y="379095"/>
                </a:lnTo>
                <a:lnTo>
                  <a:pt x="2780322" y="358000"/>
                </a:lnTo>
                <a:lnTo>
                  <a:pt x="2813304" y="321564"/>
                </a:lnTo>
                <a:lnTo>
                  <a:pt x="2833586" y="272770"/>
                </a:lnTo>
                <a:lnTo>
                  <a:pt x="2838653" y="244881"/>
                </a:lnTo>
                <a:lnTo>
                  <a:pt x="2840355" y="214630"/>
                </a:lnTo>
                <a:close/>
              </a:path>
              <a:path w="4529455" h="429260">
                <a:moveTo>
                  <a:pt x="3380105" y="63500"/>
                </a:moveTo>
                <a:lnTo>
                  <a:pt x="3375406" y="50165"/>
                </a:lnTo>
                <a:lnTo>
                  <a:pt x="3351542" y="58775"/>
                </a:lnTo>
                <a:lnTo>
                  <a:pt x="3330638" y="71234"/>
                </a:lnTo>
                <a:lnTo>
                  <a:pt x="3297682" y="107823"/>
                </a:lnTo>
                <a:lnTo>
                  <a:pt x="3277273" y="156654"/>
                </a:lnTo>
                <a:lnTo>
                  <a:pt x="3270593" y="212979"/>
                </a:lnTo>
                <a:lnTo>
                  <a:pt x="3270504" y="214630"/>
                </a:lnTo>
                <a:lnTo>
                  <a:pt x="3272193" y="244881"/>
                </a:lnTo>
                <a:lnTo>
                  <a:pt x="3285718" y="298323"/>
                </a:lnTo>
                <a:lnTo>
                  <a:pt x="3312553" y="341718"/>
                </a:lnTo>
                <a:lnTo>
                  <a:pt x="3351466" y="370446"/>
                </a:lnTo>
                <a:lnTo>
                  <a:pt x="3375406" y="379095"/>
                </a:lnTo>
                <a:lnTo>
                  <a:pt x="3379597" y="365633"/>
                </a:lnTo>
                <a:lnTo>
                  <a:pt x="3360851" y="357352"/>
                </a:lnTo>
                <a:lnTo>
                  <a:pt x="3344672" y="345808"/>
                </a:lnTo>
                <a:lnTo>
                  <a:pt x="3320034" y="312928"/>
                </a:lnTo>
                <a:lnTo>
                  <a:pt x="3305391" y="268300"/>
                </a:lnTo>
                <a:lnTo>
                  <a:pt x="3300539" y="214630"/>
                </a:lnTo>
                <a:lnTo>
                  <a:pt x="3300476" y="212979"/>
                </a:lnTo>
                <a:lnTo>
                  <a:pt x="3301708" y="184886"/>
                </a:lnTo>
                <a:lnTo>
                  <a:pt x="3311512" y="136169"/>
                </a:lnTo>
                <a:lnTo>
                  <a:pt x="3331070" y="97815"/>
                </a:lnTo>
                <a:lnTo>
                  <a:pt x="3361118" y="71767"/>
                </a:lnTo>
                <a:lnTo>
                  <a:pt x="3380105" y="63500"/>
                </a:lnTo>
                <a:close/>
              </a:path>
              <a:path w="4529455" h="429260">
                <a:moveTo>
                  <a:pt x="4368927" y="214630"/>
                </a:moveTo>
                <a:lnTo>
                  <a:pt x="4362145" y="156654"/>
                </a:lnTo>
                <a:lnTo>
                  <a:pt x="4341749" y="107823"/>
                </a:lnTo>
                <a:lnTo>
                  <a:pt x="4308792" y="71234"/>
                </a:lnTo>
                <a:lnTo>
                  <a:pt x="4264025" y="50165"/>
                </a:lnTo>
                <a:lnTo>
                  <a:pt x="4259326" y="63500"/>
                </a:lnTo>
                <a:lnTo>
                  <a:pt x="4278376" y="71767"/>
                </a:lnTo>
                <a:lnTo>
                  <a:pt x="4294759" y="83210"/>
                </a:lnTo>
                <a:lnTo>
                  <a:pt x="4319524" y="115570"/>
                </a:lnTo>
                <a:lnTo>
                  <a:pt x="4334091" y="159283"/>
                </a:lnTo>
                <a:lnTo>
                  <a:pt x="4338955" y="212979"/>
                </a:lnTo>
                <a:lnTo>
                  <a:pt x="4337736" y="241960"/>
                </a:lnTo>
                <a:lnTo>
                  <a:pt x="4327969" y="291960"/>
                </a:lnTo>
                <a:lnTo>
                  <a:pt x="4308386" y="331012"/>
                </a:lnTo>
                <a:lnTo>
                  <a:pt x="4278617" y="357352"/>
                </a:lnTo>
                <a:lnTo>
                  <a:pt x="4259834" y="365633"/>
                </a:lnTo>
                <a:lnTo>
                  <a:pt x="4264025" y="379095"/>
                </a:lnTo>
                <a:lnTo>
                  <a:pt x="4308894" y="358000"/>
                </a:lnTo>
                <a:lnTo>
                  <a:pt x="4341876" y="321564"/>
                </a:lnTo>
                <a:lnTo>
                  <a:pt x="4362158" y="272770"/>
                </a:lnTo>
                <a:lnTo>
                  <a:pt x="4367225" y="244881"/>
                </a:lnTo>
                <a:lnTo>
                  <a:pt x="4368927" y="214630"/>
                </a:lnTo>
                <a:close/>
              </a:path>
              <a:path w="4529455" h="429260">
                <a:moveTo>
                  <a:pt x="4528934" y="214630"/>
                </a:moveTo>
                <a:lnTo>
                  <a:pt x="4527105" y="175196"/>
                </a:lnTo>
                <a:lnTo>
                  <a:pt x="4512437" y="104762"/>
                </a:lnTo>
                <a:lnTo>
                  <a:pt x="4483392" y="46774"/>
                </a:lnTo>
                <a:lnTo>
                  <a:pt x="4441672" y="9956"/>
                </a:lnTo>
                <a:lnTo>
                  <a:pt x="4416171" y="0"/>
                </a:lnTo>
                <a:lnTo>
                  <a:pt x="4411853" y="14224"/>
                </a:lnTo>
                <a:lnTo>
                  <a:pt x="4431538" y="24447"/>
                </a:lnTo>
                <a:lnTo>
                  <a:pt x="4448708" y="39306"/>
                </a:lnTo>
                <a:lnTo>
                  <a:pt x="4475480" y="83058"/>
                </a:lnTo>
                <a:lnTo>
                  <a:pt x="4491647" y="142468"/>
                </a:lnTo>
                <a:lnTo>
                  <a:pt x="4497070" y="214630"/>
                </a:lnTo>
                <a:lnTo>
                  <a:pt x="4495711" y="252260"/>
                </a:lnTo>
                <a:lnTo>
                  <a:pt x="4484903" y="317893"/>
                </a:lnTo>
                <a:lnTo>
                  <a:pt x="4463351" y="370116"/>
                </a:lnTo>
                <a:lnTo>
                  <a:pt x="4431538" y="404545"/>
                </a:lnTo>
                <a:lnTo>
                  <a:pt x="4411853" y="414782"/>
                </a:lnTo>
                <a:lnTo>
                  <a:pt x="4416171" y="429006"/>
                </a:lnTo>
                <a:lnTo>
                  <a:pt x="4464075" y="403453"/>
                </a:lnTo>
                <a:lnTo>
                  <a:pt x="4499610" y="355219"/>
                </a:lnTo>
                <a:lnTo>
                  <a:pt x="4521606" y="290347"/>
                </a:lnTo>
                <a:lnTo>
                  <a:pt x="4527105" y="253796"/>
                </a:lnTo>
                <a:lnTo>
                  <a:pt x="4528934" y="21463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971161" y="3488816"/>
            <a:ext cx="4658995" cy="429259"/>
          </a:xfrm>
          <a:custGeom>
            <a:avLst/>
            <a:gdLst/>
            <a:ahLst/>
            <a:cxnLst/>
            <a:rect l="l" t="t" r="r" b="b"/>
            <a:pathLst>
              <a:path w="4658995" h="429260">
                <a:moveTo>
                  <a:pt x="117094" y="14224"/>
                </a:moveTo>
                <a:lnTo>
                  <a:pt x="112776" y="0"/>
                </a:lnTo>
                <a:lnTo>
                  <a:pt x="87261" y="9956"/>
                </a:lnTo>
                <a:lnTo>
                  <a:pt x="64858" y="25552"/>
                </a:lnTo>
                <a:lnTo>
                  <a:pt x="29337" y="73660"/>
                </a:lnTo>
                <a:lnTo>
                  <a:pt x="7327" y="138607"/>
                </a:lnTo>
                <a:lnTo>
                  <a:pt x="0" y="214503"/>
                </a:lnTo>
                <a:lnTo>
                  <a:pt x="1752" y="252260"/>
                </a:lnTo>
                <a:lnTo>
                  <a:pt x="7327" y="290347"/>
                </a:lnTo>
                <a:lnTo>
                  <a:pt x="29337" y="355219"/>
                </a:lnTo>
                <a:lnTo>
                  <a:pt x="64858" y="403453"/>
                </a:lnTo>
                <a:lnTo>
                  <a:pt x="112776" y="429006"/>
                </a:lnTo>
                <a:lnTo>
                  <a:pt x="117094" y="414782"/>
                </a:lnTo>
                <a:lnTo>
                  <a:pt x="97345" y="404545"/>
                </a:lnTo>
                <a:lnTo>
                  <a:pt x="80175" y="389661"/>
                </a:lnTo>
                <a:lnTo>
                  <a:pt x="53467" y="345948"/>
                </a:lnTo>
                <a:lnTo>
                  <a:pt x="37287" y="286677"/>
                </a:lnTo>
                <a:lnTo>
                  <a:pt x="31877" y="214630"/>
                </a:lnTo>
                <a:lnTo>
                  <a:pt x="33223" y="176974"/>
                </a:lnTo>
                <a:lnTo>
                  <a:pt x="44030" y="111163"/>
                </a:lnTo>
                <a:lnTo>
                  <a:pt x="65557" y="58839"/>
                </a:lnTo>
                <a:lnTo>
                  <a:pt x="97345" y="24447"/>
                </a:lnTo>
                <a:lnTo>
                  <a:pt x="117094" y="14224"/>
                </a:lnTo>
                <a:close/>
              </a:path>
              <a:path w="4658995" h="429260">
                <a:moveTo>
                  <a:pt x="895985" y="63500"/>
                </a:moveTo>
                <a:lnTo>
                  <a:pt x="891286" y="50177"/>
                </a:lnTo>
                <a:lnTo>
                  <a:pt x="867422" y="58775"/>
                </a:lnTo>
                <a:lnTo>
                  <a:pt x="846518" y="71234"/>
                </a:lnTo>
                <a:lnTo>
                  <a:pt x="813562" y="107823"/>
                </a:lnTo>
                <a:lnTo>
                  <a:pt x="793153" y="156654"/>
                </a:lnTo>
                <a:lnTo>
                  <a:pt x="786472" y="212979"/>
                </a:lnTo>
                <a:lnTo>
                  <a:pt x="786384" y="214630"/>
                </a:lnTo>
                <a:lnTo>
                  <a:pt x="788073" y="244881"/>
                </a:lnTo>
                <a:lnTo>
                  <a:pt x="801598" y="298323"/>
                </a:lnTo>
                <a:lnTo>
                  <a:pt x="828433" y="341718"/>
                </a:lnTo>
                <a:lnTo>
                  <a:pt x="867346" y="370446"/>
                </a:lnTo>
                <a:lnTo>
                  <a:pt x="891286" y="379095"/>
                </a:lnTo>
                <a:lnTo>
                  <a:pt x="895477" y="365633"/>
                </a:lnTo>
                <a:lnTo>
                  <a:pt x="876731" y="357352"/>
                </a:lnTo>
                <a:lnTo>
                  <a:pt x="860552" y="345808"/>
                </a:lnTo>
                <a:lnTo>
                  <a:pt x="835914" y="312928"/>
                </a:lnTo>
                <a:lnTo>
                  <a:pt x="821270" y="268287"/>
                </a:lnTo>
                <a:lnTo>
                  <a:pt x="816419" y="214630"/>
                </a:lnTo>
                <a:lnTo>
                  <a:pt x="816356" y="212979"/>
                </a:lnTo>
                <a:lnTo>
                  <a:pt x="817587" y="184886"/>
                </a:lnTo>
                <a:lnTo>
                  <a:pt x="827392" y="136169"/>
                </a:lnTo>
                <a:lnTo>
                  <a:pt x="846950" y="97815"/>
                </a:lnTo>
                <a:lnTo>
                  <a:pt x="876998" y="71767"/>
                </a:lnTo>
                <a:lnTo>
                  <a:pt x="895985" y="63500"/>
                </a:lnTo>
                <a:close/>
              </a:path>
              <a:path w="4658995" h="429260">
                <a:moveTo>
                  <a:pt x="1218819" y="214630"/>
                </a:moveTo>
                <a:lnTo>
                  <a:pt x="1212037" y="156667"/>
                </a:lnTo>
                <a:lnTo>
                  <a:pt x="1191641" y="107823"/>
                </a:lnTo>
                <a:lnTo>
                  <a:pt x="1158684" y="71234"/>
                </a:lnTo>
                <a:lnTo>
                  <a:pt x="1113917" y="50177"/>
                </a:lnTo>
                <a:lnTo>
                  <a:pt x="1109218" y="63500"/>
                </a:lnTo>
                <a:lnTo>
                  <a:pt x="1128268" y="71767"/>
                </a:lnTo>
                <a:lnTo>
                  <a:pt x="1144651" y="83210"/>
                </a:lnTo>
                <a:lnTo>
                  <a:pt x="1169416" y="115570"/>
                </a:lnTo>
                <a:lnTo>
                  <a:pt x="1183982" y="159283"/>
                </a:lnTo>
                <a:lnTo>
                  <a:pt x="1188847" y="212979"/>
                </a:lnTo>
                <a:lnTo>
                  <a:pt x="1187627" y="241960"/>
                </a:lnTo>
                <a:lnTo>
                  <a:pt x="1177861" y="291960"/>
                </a:lnTo>
                <a:lnTo>
                  <a:pt x="1158278" y="331012"/>
                </a:lnTo>
                <a:lnTo>
                  <a:pt x="1128509" y="357352"/>
                </a:lnTo>
                <a:lnTo>
                  <a:pt x="1109726" y="365633"/>
                </a:lnTo>
                <a:lnTo>
                  <a:pt x="1113917" y="379095"/>
                </a:lnTo>
                <a:lnTo>
                  <a:pt x="1158786" y="358000"/>
                </a:lnTo>
                <a:lnTo>
                  <a:pt x="1191768" y="321564"/>
                </a:lnTo>
                <a:lnTo>
                  <a:pt x="1212049" y="272770"/>
                </a:lnTo>
                <a:lnTo>
                  <a:pt x="1217117" y="244881"/>
                </a:lnTo>
                <a:lnTo>
                  <a:pt x="1218819" y="214630"/>
                </a:lnTo>
                <a:close/>
              </a:path>
              <a:path w="4658995" h="429260">
                <a:moveTo>
                  <a:pt x="2512949" y="63500"/>
                </a:moveTo>
                <a:lnTo>
                  <a:pt x="2508250" y="50177"/>
                </a:lnTo>
                <a:lnTo>
                  <a:pt x="2484386" y="58775"/>
                </a:lnTo>
                <a:lnTo>
                  <a:pt x="2463482" y="71234"/>
                </a:lnTo>
                <a:lnTo>
                  <a:pt x="2430526" y="107823"/>
                </a:lnTo>
                <a:lnTo>
                  <a:pt x="2410117" y="156654"/>
                </a:lnTo>
                <a:lnTo>
                  <a:pt x="2403437" y="212979"/>
                </a:lnTo>
                <a:lnTo>
                  <a:pt x="2403348" y="214630"/>
                </a:lnTo>
                <a:lnTo>
                  <a:pt x="2405037" y="244881"/>
                </a:lnTo>
                <a:lnTo>
                  <a:pt x="2418562" y="298323"/>
                </a:lnTo>
                <a:lnTo>
                  <a:pt x="2445397" y="341718"/>
                </a:lnTo>
                <a:lnTo>
                  <a:pt x="2484310" y="370446"/>
                </a:lnTo>
                <a:lnTo>
                  <a:pt x="2508250" y="379095"/>
                </a:lnTo>
                <a:lnTo>
                  <a:pt x="2512441" y="365633"/>
                </a:lnTo>
                <a:lnTo>
                  <a:pt x="2493695" y="357352"/>
                </a:lnTo>
                <a:lnTo>
                  <a:pt x="2477516" y="345808"/>
                </a:lnTo>
                <a:lnTo>
                  <a:pt x="2452878" y="312928"/>
                </a:lnTo>
                <a:lnTo>
                  <a:pt x="2438235" y="268287"/>
                </a:lnTo>
                <a:lnTo>
                  <a:pt x="2433383" y="214630"/>
                </a:lnTo>
                <a:lnTo>
                  <a:pt x="2433320" y="212979"/>
                </a:lnTo>
                <a:lnTo>
                  <a:pt x="2434552" y="184886"/>
                </a:lnTo>
                <a:lnTo>
                  <a:pt x="2444356" y="136169"/>
                </a:lnTo>
                <a:lnTo>
                  <a:pt x="2463914" y="97815"/>
                </a:lnTo>
                <a:lnTo>
                  <a:pt x="2493962" y="71767"/>
                </a:lnTo>
                <a:lnTo>
                  <a:pt x="2512949" y="63500"/>
                </a:lnTo>
                <a:close/>
              </a:path>
              <a:path w="4658995" h="429260">
                <a:moveTo>
                  <a:pt x="2840355" y="214630"/>
                </a:moveTo>
                <a:lnTo>
                  <a:pt x="2833573" y="156667"/>
                </a:lnTo>
                <a:lnTo>
                  <a:pt x="2813177" y="107823"/>
                </a:lnTo>
                <a:lnTo>
                  <a:pt x="2780220" y="71234"/>
                </a:lnTo>
                <a:lnTo>
                  <a:pt x="2735453" y="50177"/>
                </a:lnTo>
                <a:lnTo>
                  <a:pt x="2730754" y="63500"/>
                </a:lnTo>
                <a:lnTo>
                  <a:pt x="2749804" y="71767"/>
                </a:lnTo>
                <a:lnTo>
                  <a:pt x="2766187" y="83210"/>
                </a:lnTo>
                <a:lnTo>
                  <a:pt x="2790952" y="115570"/>
                </a:lnTo>
                <a:lnTo>
                  <a:pt x="2805519" y="159283"/>
                </a:lnTo>
                <a:lnTo>
                  <a:pt x="2810383" y="212979"/>
                </a:lnTo>
                <a:lnTo>
                  <a:pt x="2809163" y="241960"/>
                </a:lnTo>
                <a:lnTo>
                  <a:pt x="2799397" y="291960"/>
                </a:lnTo>
                <a:lnTo>
                  <a:pt x="2779814" y="331012"/>
                </a:lnTo>
                <a:lnTo>
                  <a:pt x="2750045" y="357352"/>
                </a:lnTo>
                <a:lnTo>
                  <a:pt x="2731262" y="365633"/>
                </a:lnTo>
                <a:lnTo>
                  <a:pt x="2735453" y="379095"/>
                </a:lnTo>
                <a:lnTo>
                  <a:pt x="2780322" y="358000"/>
                </a:lnTo>
                <a:lnTo>
                  <a:pt x="2813304" y="321564"/>
                </a:lnTo>
                <a:lnTo>
                  <a:pt x="2833586" y="272770"/>
                </a:lnTo>
                <a:lnTo>
                  <a:pt x="2838653" y="244881"/>
                </a:lnTo>
                <a:lnTo>
                  <a:pt x="2840355" y="214630"/>
                </a:lnTo>
                <a:close/>
              </a:path>
              <a:path w="4658995" h="429260">
                <a:moveTo>
                  <a:pt x="3509645" y="63500"/>
                </a:moveTo>
                <a:lnTo>
                  <a:pt x="3504946" y="50177"/>
                </a:lnTo>
                <a:lnTo>
                  <a:pt x="3481082" y="58775"/>
                </a:lnTo>
                <a:lnTo>
                  <a:pt x="3460178" y="71234"/>
                </a:lnTo>
                <a:lnTo>
                  <a:pt x="3427222" y="107823"/>
                </a:lnTo>
                <a:lnTo>
                  <a:pt x="3406813" y="156654"/>
                </a:lnTo>
                <a:lnTo>
                  <a:pt x="3400133" y="212979"/>
                </a:lnTo>
                <a:lnTo>
                  <a:pt x="3400044" y="214630"/>
                </a:lnTo>
                <a:lnTo>
                  <a:pt x="3401733" y="244881"/>
                </a:lnTo>
                <a:lnTo>
                  <a:pt x="3415258" y="298323"/>
                </a:lnTo>
                <a:lnTo>
                  <a:pt x="3442093" y="341718"/>
                </a:lnTo>
                <a:lnTo>
                  <a:pt x="3481006" y="370446"/>
                </a:lnTo>
                <a:lnTo>
                  <a:pt x="3504946" y="379095"/>
                </a:lnTo>
                <a:lnTo>
                  <a:pt x="3509137" y="365633"/>
                </a:lnTo>
                <a:lnTo>
                  <a:pt x="3490391" y="357352"/>
                </a:lnTo>
                <a:lnTo>
                  <a:pt x="3474212" y="345808"/>
                </a:lnTo>
                <a:lnTo>
                  <a:pt x="3449574" y="312928"/>
                </a:lnTo>
                <a:lnTo>
                  <a:pt x="3434931" y="268287"/>
                </a:lnTo>
                <a:lnTo>
                  <a:pt x="3430079" y="214630"/>
                </a:lnTo>
                <a:lnTo>
                  <a:pt x="3430016" y="212979"/>
                </a:lnTo>
                <a:lnTo>
                  <a:pt x="3431248" y="184886"/>
                </a:lnTo>
                <a:lnTo>
                  <a:pt x="3441052" y="136169"/>
                </a:lnTo>
                <a:lnTo>
                  <a:pt x="3460610" y="97815"/>
                </a:lnTo>
                <a:lnTo>
                  <a:pt x="3490658" y="71767"/>
                </a:lnTo>
                <a:lnTo>
                  <a:pt x="3509645" y="63500"/>
                </a:lnTo>
                <a:close/>
              </a:path>
              <a:path w="4658995" h="429260">
                <a:moveTo>
                  <a:pt x="4498467" y="214630"/>
                </a:moveTo>
                <a:lnTo>
                  <a:pt x="4491685" y="156667"/>
                </a:lnTo>
                <a:lnTo>
                  <a:pt x="4471289" y="107823"/>
                </a:lnTo>
                <a:lnTo>
                  <a:pt x="4438332" y="71234"/>
                </a:lnTo>
                <a:lnTo>
                  <a:pt x="4393565" y="50177"/>
                </a:lnTo>
                <a:lnTo>
                  <a:pt x="4388866" y="63500"/>
                </a:lnTo>
                <a:lnTo>
                  <a:pt x="4407916" y="71767"/>
                </a:lnTo>
                <a:lnTo>
                  <a:pt x="4424299" y="83210"/>
                </a:lnTo>
                <a:lnTo>
                  <a:pt x="4449064" y="115570"/>
                </a:lnTo>
                <a:lnTo>
                  <a:pt x="4463631" y="159283"/>
                </a:lnTo>
                <a:lnTo>
                  <a:pt x="4468495" y="212979"/>
                </a:lnTo>
                <a:lnTo>
                  <a:pt x="4467276" y="241960"/>
                </a:lnTo>
                <a:lnTo>
                  <a:pt x="4457509" y="291960"/>
                </a:lnTo>
                <a:lnTo>
                  <a:pt x="4437926" y="331012"/>
                </a:lnTo>
                <a:lnTo>
                  <a:pt x="4408157" y="357352"/>
                </a:lnTo>
                <a:lnTo>
                  <a:pt x="4389374" y="365633"/>
                </a:lnTo>
                <a:lnTo>
                  <a:pt x="4393565" y="379095"/>
                </a:lnTo>
                <a:lnTo>
                  <a:pt x="4438434" y="358000"/>
                </a:lnTo>
                <a:lnTo>
                  <a:pt x="4471416" y="321564"/>
                </a:lnTo>
                <a:lnTo>
                  <a:pt x="4491698" y="272770"/>
                </a:lnTo>
                <a:lnTo>
                  <a:pt x="4496765" y="244881"/>
                </a:lnTo>
                <a:lnTo>
                  <a:pt x="4498467" y="214630"/>
                </a:lnTo>
                <a:close/>
              </a:path>
              <a:path w="4658995" h="429260">
                <a:moveTo>
                  <a:pt x="4658474" y="214630"/>
                </a:moveTo>
                <a:lnTo>
                  <a:pt x="4656645" y="175196"/>
                </a:lnTo>
                <a:lnTo>
                  <a:pt x="4641977" y="104762"/>
                </a:lnTo>
                <a:lnTo>
                  <a:pt x="4612932" y="46774"/>
                </a:lnTo>
                <a:lnTo>
                  <a:pt x="4571212" y="9956"/>
                </a:lnTo>
                <a:lnTo>
                  <a:pt x="4545711" y="0"/>
                </a:lnTo>
                <a:lnTo>
                  <a:pt x="4541393" y="14224"/>
                </a:lnTo>
                <a:lnTo>
                  <a:pt x="4561078" y="24447"/>
                </a:lnTo>
                <a:lnTo>
                  <a:pt x="4578248" y="39306"/>
                </a:lnTo>
                <a:lnTo>
                  <a:pt x="4605020" y="83058"/>
                </a:lnTo>
                <a:lnTo>
                  <a:pt x="4621187" y="142468"/>
                </a:lnTo>
                <a:lnTo>
                  <a:pt x="4626597" y="214503"/>
                </a:lnTo>
                <a:lnTo>
                  <a:pt x="4625251" y="252260"/>
                </a:lnTo>
                <a:lnTo>
                  <a:pt x="4614443" y="317893"/>
                </a:lnTo>
                <a:lnTo>
                  <a:pt x="4592891" y="370116"/>
                </a:lnTo>
                <a:lnTo>
                  <a:pt x="4561078" y="404545"/>
                </a:lnTo>
                <a:lnTo>
                  <a:pt x="4541393" y="414782"/>
                </a:lnTo>
                <a:lnTo>
                  <a:pt x="4545711" y="429006"/>
                </a:lnTo>
                <a:lnTo>
                  <a:pt x="4593615" y="403453"/>
                </a:lnTo>
                <a:lnTo>
                  <a:pt x="4629150" y="355219"/>
                </a:lnTo>
                <a:lnTo>
                  <a:pt x="4651146" y="290347"/>
                </a:lnTo>
                <a:lnTo>
                  <a:pt x="4656645" y="253796"/>
                </a:lnTo>
                <a:lnTo>
                  <a:pt x="4658474" y="21463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45058" y="1349386"/>
            <a:ext cx="9022080" cy="3836035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800" dirty="0">
                <a:latin typeface="Segoe UI Semilight"/>
                <a:cs typeface="Segoe UI Semilight"/>
              </a:rPr>
              <a:t>“No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odd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integer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equal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an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even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integer.”</a:t>
            </a: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  <a:tabLst>
                <a:tab pos="4889500" algn="l"/>
                <a:tab pos="5662295" algn="l"/>
                <a:tab pos="6089015" algn="l"/>
                <a:tab pos="7280909" algn="l"/>
                <a:tab pos="7712709" algn="l"/>
                <a:tab pos="8148320" algn="l"/>
              </a:tabLst>
            </a:pPr>
            <a:r>
              <a:rPr sz="2800" dirty="0">
                <a:latin typeface="Segoe UI Semilight"/>
                <a:cs typeface="Segoe UI Semilight"/>
              </a:rPr>
              <a:t>Alice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translated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this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as: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solidFill>
                  <a:srgbClr val="4B3182"/>
                </a:solidFill>
                <a:latin typeface="Cambria Math"/>
                <a:cs typeface="Cambria Math"/>
              </a:rPr>
              <a:t>¬∃𝑥∃𝑦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25" dirty="0">
                <a:solidFill>
                  <a:srgbClr val="4B3182"/>
                </a:solidFill>
                <a:latin typeface="Cambria Math"/>
                <a:cs typeface="Cambria Math"/>
              </a:rPr>
              <a:t>Odd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∧</a:t>
            </a:r>
            <a:r>
              <a:rPr sz="2800" spc="-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Cambria Math"/>
                <a:cs typeface="Cambria Math"/>
              </a:rPr>
              <a:t>Even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∧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𝑥</a:t>
            </a:r>
            <a:r>
              <a:rPr sz="2800" spc="2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800" spc="1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endParaRPr sz="28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955"/>
              </a:spcBef>
            </a:pP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tabLst>
                <a:tab pos="4455160" algn="l"/>
                <a:tab pos="5229860" algn="l"/>
                <a:tab pos="5654675" algn="l"/>
                <a:tab pos="6846570" algn="l"/>
                <a:tab pos="7298055" algn="l"/>
                <a:tab pos="7843520" algn="l"/>
              </a:tabLst>
            </a:pPr>
            <a:r>
              <a:rPr sz="2800" dirty="0">
                <a:latin typeface="Segoe UI Semilight"/>
                <a:cs typeface="Segoe UI Semilight"/>
              </a:rPr>
              <a:t>Bob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translated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this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as: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Cambria Math"/>
                <a:cs typeface="Cambria Math"/>
              </a:rPr>
              <a:t>∀𝑥∀𝑦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25" dirty="0">
                <a:solidFill>
                  <a:srgbClr val="4B3182"/>
                </a:solidFill>
                <a:latin typeface="Cambria Math"/>
                <a:cs typeface="Cambria Math"/>
              </a:rPr>
              <a:t>Odd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∧</a:t>
            </a:r>
            <a:r>
              <a:rPr sz="2800" spc="-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Cambria Math"/>
                <a:cs typeface="Cambria Math"/>
              </a:rPr>
              <a:t>Even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→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𝑥</a:t>
            </a:r>
            <a:r>
              <a:rPr sz="2800" spc="2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≠</a:t>
            </a:r>
            <a:r>
              <a:rPr sz="2800" spc="15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endParaRPr sz="28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8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Segoe UI Semilight"/>
                <a:cs typeface="Segoe UI Semilight"/>
              </a:rPr>
              <a:t>Prove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that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these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translations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are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logically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equivalent.</a:t>
            </a:r>
            <a:endParaRPr sz="28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Proving</a:t>
            </a:r>
            <a:r>
              <a:rPr spc="235" dirty="0"/>
              <a:t> </a:t>
            </a:r>
            <a:r>
              <a:rPr spc="65" dirty="0"/>
              <a:t>Predicate</a:t>
            </a:r>
            <a:r>
              <a:rPr spc="240" dirty="0"/>
              <a:t> </a:t>
            </a:r>
            <a:r>
              <a:rPr spc="55" dirty="0"/>
              <a:t>Logic</a:t>
            </a:r>
            <a:r>
              <a:rPr spc="235" dirty="0"/>
              <a:t> </a:t>
            </a:r>
            <a:r>
              <a:rPr spc="55" dirty="0"/>
              <a:t>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1F1FBE-1B79-BBF7-6BCF-2E5796FEDF87}"/>
                  </a:ext>
                </a:extLst>
              </p:cNvPr>
              <p:cNvSpPr txBox="1"/>
              <p:nvPr/>
            </p:nvSpPr>
            <p:spPr>
              <a:xfrm>
                <a:off x="376992" y="1742269"/>
                <a:ext cx="51162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1F1FBE-1B79-BBF7-6BCF-2E5796FED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92" y="1742269"/>
                <a:ext cx="5116272" cy="369332"/>
              </a:xfrm>
              <a:prstGeom prst="rect">
                <a:avLst/>
              </a:prstGeom>
              <a:blipFill>
                <a:blip r:embed="rId2"/>
                <a:stretch>
                  <a:fillRect r="-154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28F08E-3ADA-6D80-A4BE-A7C13DD5909C}"/>
                  </a:ext>
                </a:extLst>
              </p:cNvPr>
              <p:cNvSpPr txBox="1"/>
              <p:nvPr/>
            </p:nvSpPr>
            <p:spPr>
              <a:xfrm>
                <a:off x="0" y="2292089"/>
                <a:ext cx="72649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¬∃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28F08E-3ADA-6D80-A4BE-A7C13DD59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92089"/>
                <a:ext cx="7264980" cy="369332"/>
              </a:xfrm>
              <a:prstGeom prst="rect">
                <a:avLst/>
              </a:prstGeom>
              <a:blipFill>
                <a:blip r:embed="rId3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8623A6-EAC8-6349-FC9C-A18F3EE53AF7}"/>
                  </a:ext>
                </a:extLst>
              </p:cNvPr>
              <p:cNvSpPr txBox="1"/>
              <p:nvPr/>
            </p:nvSpPr>
            <p:spPr>
              <a:xfrm>
                <a:off x="-179089" y="2819849"/>
                <a:ext cx="76231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¬(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8623A6-EAC8-6349-FC9C-A18F3EE53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089" y="2819849"/>
                <a:ext cx="7623157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285CA2-A2DB-6D49-90E7-32BA97A7492C}"/>
                  </a:ext>
                </a:extLst>
              </p:cNvPr>
              <p:cNvSpPr txBox="1"/>
              <p:nvPr/>
            </p:nvSpPr>
            <p:spPr>
              <a:xfrm>
                <a:off x="867852" y="3333236"/>
                <a:ext cx="703074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∨¬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285CA2-A2DB-6D49-90E7-32BA97A7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52" y="3333236"/>
                <a:ext cx="7030740" cy="509178"/>
              </a:xfrm>
              <a:prstGeom prst="rect">
                <a:avLst/>
              </a:prstGeom>
              <a:blipFill>
                <a:blip r:embed="rId5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6BDE08-3193-413F-93A2-A018E05F4A4E}"/>
                  </a:ext>
                </a:extLst>
              </p:cNvPr>
              <p:cNvSpPr txBox="1"/>
              <p:nvPr/>
            </p:nvSpPr>
            <p:spPr>
              <a:xfrm>
                <a:off x="867852" y="3842414"/>
                <a:ext cx="7158181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6BDE08-3193-413F-93A2-A018E05F4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52" y="3842414"/>
                <a:ext cx="7158181" cy="509178"/>
              </a:xfrm>
              <a:prstGeom prst="rect">
                <a:avLst/>
              </a:prstGeom>
              <a:blipFill>
                <a:blip r:embed="rId6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F0079F-5095-C31E-84CC-C68AB262CDF4}"/>
                  </a:ext>
                </a:extLst>
              </p:cNvPr>
              <p:cNvSpPr txBox="1"/>
              <p:nvPr/>
            </p:nvSpPr>
            <p:spPr>
              <a:xfrm>
                <a:off x="867852" y="4432505"/>
                <a:ext cx="68254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F0079F-5095-C31E-84CC-C68AB262C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52" y="4432505"/>
                <a:ext cx="6825423" cy="509178"/>
              </a:xfrm>
              <a:prstGeom prst="rect">
                <a:avLst/>
              </a:prstGeom>
              <a:blipFill>
                <a:blip r:embed="rId7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22BE3C2-29CA-FD4D-89B2-FCF314292AF5}"/>
              </a:ext>
            </a:extLst>
          </p:cNvPr>
          <p:cNvSpPr txBox="1"/>
          <p:nvPr/>
        </p:nvSpPr>
        <p:spPr>
          <a:xfrm>
            <a:off x="7849459" y="2245092"/>
            <a:ext cx="349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lang="en-US" spc="-10" dirty="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lang="en-US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lang="en-US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lang="en-US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Quantifiers</a:t>
            </a:r>
            <a:endParaRPr lang="en-US" dirty="0">
              <a:latin typeface="Segoe UI Semilight"/>
              <a:cs typeface="Segoe UI Semiligh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DC6D8A-CB75-1A32-9A10-A33480E195CA}"/>
              </a:ext>
            </a:extLst>
          </p:cNvPr>
          <p:cNvSpPr txBox="1"/>
          <p:nvPr/>
        </p:nvSpPr>
        <p:spPr>
          <a:xfrm>
            <a:off x="7849459" y="3356706"/>
            <a:ext cx="2104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0" dirty="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lang="en-US" sz="1800" spc="-1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Law 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57EF9B-0C09-8241-1909-FBEAA7F0FFFC}"/>
              </a:ext>
            </a:extLst>
          </p:cNvPr>
          <p:cNvSpPr txBox="1"/>
          <p:nvPr/>
        </p:nvSpPr>
        <p:spPr>
          <a:xfrm>
            <a:off x="7849459" y="3685427"/>
            <a:ext cx="3611880" cy="65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967864">
              <a:lnSpc>
                <a:spcPts val="5280"/>
              </a:lnSpc>
              <a:spcBef>
                <a:spcPts val="120"/>
              </a:spcBef>
            </a:pPr>
            <a:r>
              <a:rPr lang="en-US" sz="1800" dirty="0">
                <a:solidFill>
                  <a:srgbClr val="4B3182"/>
                </a:solidFill>
                <a:latin typeface="Segoe UI Semilight"/>
                <a:cs typeface="Segoe UI Semilight"/>
              </a:rPr>
              <a:t>Definition</a:t>
            </a:r>
            <a:r>
              <a:rPr lang="en-US" sz="1800" spc="-8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1800" spc="-7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 spc="-50" dirty="0">
                <a:solidFill>
                  <a:srgbClr val="4B3182"/>
                </a:solidFill>
                <a:latin typeface="Cambria Math"/>
                <a:cs typeface="Cambria Math"/>
              </a:rPr>
              <a:t>≠</a:t>
            </a:r>
            <a:endParaRPr lang="en-US" sz="1800" dirty="0">
              <a:latin typeface="Cambria Math"/>
              <a:cs typeface="Cambria Math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2DBA48-5584-9A73-53CF-9D0FDEC39643}"/>
              </a:ext>
            </a:extLst>
          </p:cNvPr>
          <p:cNvSpPr txBox="1"/>
          <p:nvPr/>
        </p:nvSpPr>
        <p:spPr>
          <a:xfrm>
            <a:off x="7849459" y="4572351"/>
            <a:ext cx="2136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en-US" sz="1800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lang="en-US" sz="1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1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Implication</a:t>
            </a:r>
            <a:endParaRPr lang="en-US" sz="1800" dirty="0">
              <a:latin typeface="Segoe UI Semilight"/>
              <a:cs typeface="Segoe UI Semiligh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EF5B79-81FB-D90A-B8C3-9D8A57F0730A}"/>
              </a:ext>
            </a:extLst>
          </p:cNvPr>
          <p:cNvSpPr txBox="1"/>
          <p:nvPr/>
        </p:nvSpPr>
        <p:spPr>
          <a:xfrm>
            <a:off x="7849459" y="2819849"/>
            <a:ext cx="349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lang="en-US" spc="-10" dirty="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lang="en-US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lang="en-US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lang="en-US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Quantifiers</a:t>
            </a:r>
            <a:endParaRPr lang="en-US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30" grpId="0"/>
      <p:bldP spid="33" grpId="0"/>
      <p:bldP spid="35" grpId="0"/>
      <p:bldP spid="37" grpId="0"/>
      <p:bldP spid="39" grpId="0"/>
      <p:bldP spid="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4B9B8-2A97-B7E5-A321-BAB1F92C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17F71-BEFA-4D44-9438-687635A4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</p:spTree>
    <p:extLst>
      <p:ext uri="{BB962C8B-B14F-4D97-AF65-F5344CB8AC3E}">
        <p14:creationId xmlns:p14="http://schemas.microsoft.com/office/powerpoint/2010/main" val="3590335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36736"/>
            <a:ext cx="11187259" cy="667747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Proving</a:t>
            </a:r>
            <a:r>
              <a:rPr spc="235" dirty="0"/>
              <a:t> </a:t>
            </a:r>
            <a:r>
              <a:rPr spc="65" dirty="0"/>
              <a:t>Predicate</a:t>
            </a:r>
            <a:r>
              <a:rPr spc="240" dirty="0"/>
              <a:t> </a:t>
            </a:r>
            <a:r>
              <a:rPr spc="55" dirty="0"/>
              <a:t>Logic</a:t>
            </a:r>
            <a:r>
              <a:rPr spc="235" dirty="0"/>
              <a:t> </a:t>
            </a:r>
            <a:r>
              <a:rPr spc="55" dirty="0"/>
              <a:t>Equivalence</a:t>
            </a:r>
            <a:r>
              <a:rPr lang="en-US" spc="55" dirty="0"/>
              <a:t> Practice</a:t>
            </a:r>
            <a:endParaRPr spc="5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3E205-3077-C1F0-80CB-3B0FC11F5B3D}"/>
                  </a:ext>
                </a:extLst>
              </p:cNvPr>
              <p:cNvSpPr txBox="1"/>
              <p:nvPr/>
            </p:nvSpPr>
            <p:spPr>
              <a:xfrm>
                <a:off x="693681" y="1431509"/>
                <a:ext cx="11068817" cy="855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¬∀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is equivalent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∧¬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3E205-3077-C1F0-80CB-3B0FC11F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1" y="1431509"/>
                <a:ext cx="11068817" cy="855683"/>
              </a:xfrm>
              <a:prstGeom prst="rect">
                <a:avLst/>
              </a:prstGeom>
              <a:blipFill>
                <a:blip r:embed="rId2"/>
                <a:stretch>
                  <a:fillRect l="-1156" t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39CE8-6B2C-3657-924A-8F173082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BD91A5D-5DAC-ED40-69B1-216A36BB70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Proving</a:t>
            </a:r>
            <a:r>
              <a:rPr spc="235" dirty="0"/>
              <a:t> </a:t>
            </a:r>
            <a:r>
              <a:rPr spc="65" dirty="0"/>
              <a:t>Predicate</a:t>
            </a:r>
            <a:r>
              <a:rPr spc="240" dirty="0"/>
              <a:t> </a:t>
            </a:r>
            <a:r>
              <a:rPr spc="55" dirty="0"/>
              <a:t>Logic</a:t>
            </a:r>
            <a:r>
              <a:rPr spc="235" dirty="0"/>
              <a:t> </a:t>
            </a:r>
            <a:r>
              <a:rPr spc="55" dirty="0"/>
              <a:t>Equivalence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CCD9F7-3290-CAD6-2DE8-F3A9DB832340}"/>
              </a:ext>
            </a:extLst>
          </p:cNvPr>
          <p:cNvSpPr/>
          <p:nvPr/>
        </p:nvSpPr>
        <p:spPr>
          <a:xfrm>
            <a:off x="1395984" y="1517268"/>
            <a:ext cx="2573655" cy="368300"/>
          </a:xfrm>
          <a:custGeom>
            <a:avLst/>
            <a:gdLst/>
            <a:ahLst/>
            <a:cxnLst/>
            <a:rect l="l" t="t" r="r" b="b"/>
            <a:pathLst>
              <a:path w="2573654" h="368300">
                <a:moveTo>
                  <a:pt x="100457" y="12192"/>
                </a:moveTo>
                <a:lnTo>
                  <a:pt x="96774" y="0"/>
                </a:lnTo>
                <a:lnTo>
                  <a:pt x="74866" y="8534"/>
                </a:lnTo>
                <a:lnTo>
                  <a:pt x="55626" y="21907"/>
                </a:lnTo>
                <a:lnTo>
                  <a:pt x="25146" y="63246"/>
                </a:lnTo>
                <a:lnTo>
                  <a:pt x="6286" y="118986"/>
                </a:lnTo>
                <a:lnTo>
                  <a:pt x="0" y="184277"/>
                </a:lnTo>
                <a:lnTo>
                  <a:pt x="1498" y="216547"/>
                </a:lnTo>
                <a:lnTo>
                  <a:pt x="14135" y="278244"/>
                </a:lnTo>
                <a:lnTo>
                  <a:pt x="39052" y="328028"/>
                </a:lnTo>
                <a:lnTo>
                  <a:pt x="74866" y="359651"/>
                </a:lnTo>
                <a:lnTo>
                  <a:pt x="96774" y="368173"/>
                </a:lnTo>
                <a:lnTo>
                  <a:pt x="100457" y="355981"/>
                </a:lnTo>
                <a:lnTo>
                  <a:pt x="83540" y="347230"/>
                </a:lnTo>
                <a:lnTo>
                  <a:pt x="68834" y="334479"/>
                </a:lnTo>
                <a:lnTo>
                  <a:pt x="45974" y="297053"/>
                </a:lnTo>
                <a:lnTo>
                  <a:pt x="32080" y="246100"/>
                </a:lnTo>
                <a:lnTo>
                  <a:pt x="27432" y="184277"/>
                </a:lnTo>
                <a:lnTo>
                  <a:pt x="28587" y="151942"/>
                </a:lnTo>
                <a:lnTo>
                  <a:pt x="37871" y="95504"/>
                </a:lnTo>
                <a:lnTo>
                  <a:pt x="56299" y="50596"/>
                </a:lnTo>
                <a:lnTo>
                  <a:pt x="83540" y="20980"/>
                </a:lnTo>
                <a:lnTo>
                  <a:pt x="100457" y="12192"/>
                </a:lnTo>
                <a:close/>
              </a:path>
              <a:path w="2573654" h="368300">
                <a:moveTo>
                  <a:pt x="405003" y="55372"/>
                </a:moveTo>
                <a:lnTo>
                  <a:pt x="400939" y="43942"/>
                </a:lnTo>
                <a:lnTo>
                  <a:pt x="380479" y="51333"/>
                </a:lnTo>
                <a:lnTo>
                  <a:pt x="362546" y="62039"/>
                </a:lnTo>
                <a:lnTo>
                  <a:pt x="334264" y="93472"/>
                </a:lnTo>
                <a:lnTo>
                  <a:pt x="316763" y="135369"/>
                </a:lnTo>
                <a:lnTo>
                  <a:pt x="310972" y="183642"/>
                </a:lnTo>
                <a:lnTo>
                  <a:pt x="310896" y="185166"/>
                </a:lnTo>
                <a:lnTo>
                  <a:pt x="312343" y="211124"/>
                </a:lnTo>
                <a:lnTo>
                  <a:pt x="323964" y="257035"/>
                </a:lnTo>
                <a:lnTo>
                  <a:pt x="347014" y="294233"/>
                </a:lnTo>
                <a:lnTo>
                  <a:pt x="380403" y="318897"/>
                </a:lnTo>
                <a:lnTo>
                  <a:pt x="400939" y="326263"/>
                </a:lnTo>
                <a:lnTo>
                  <a:pt x="404495" y="314833"/>
                </a:lnTo>
                <a:lnTo>
                  <a:pt x="388442" y="307721"/>
                </a:lnTo>
                <a:lnTo>
                  <a:pt x="374586" y="297802"/>
                </a:lnTo>
                <a:lnTo>
                  <a:pt x="346100" y="251548"/>
                </a:lnTo>
                <a:lnTo>
                  <a:pt x="337718" y="208584"/>
                </a:lnTo>
                <a:lnTo>
                  <a:pt x="336677" y="183642"/>
                </a:lnTo>
                <a:lnTo>
                  <a:pt x="337718" y="159575"/>
                </a:lnTo>
                <a:lnTo>
                  <a:pt x="346100" y="117805"/>
                </a:lnTo>
                <a:lnTo>
                  <a:pt x="374688" y="72301"/>
                </a:lnTo>
                <a:lnTo>
                  <a:pt x="388708" y="62471"/>
                </a:lnTo>
                <a:lnTo>
                  <a:pt x="405003" y="55372"/>
                </a:lnTo>
                <a:close/>
              </a:path>
              <a:path w="2573654" h="368300">
                <a:moveTo>
                  <a:pt x="681101" y="185166"/>
                </a:moveTo>
                <a:lnTo>
                  <a:pt x="679640" y="159575"/>
                </a:lnTo>
                <a:lnTo>
                  <a:pt x="679627" y="159296"/>
                </a:lnTo>
                <a:lnTo>
                  <a:pt x="675220" y="135369"/>
                </a:lnTo>
                <a:lnTo>
                  <a:pt x="657733" y="93472"/>
                </a:lnTo>
                <a:lnTo>
                  <a:pt x="629437" y="62039"/>
                </a:lnTo>
                <a:lnTo>
                  <a:pt x="591058" y="43942"/>
                </a:lnTo>
                <a:lnTo>
                  <a:pt x="586994" y="55372"/>
                </a:lnTo>
                <a:lnTo>
                  <a:pt x="603351" y="62471"/>
                </a:lnTo>
                <a:lnTo>
                  <a:pt x="617410" y="72301"/>
                </a:lnTo>
                <a:lnTo>
                  <a:pt x="645934" y="117805"/>
                </a:lnTo>
                <a:lnTo>
                  <a:pt x="654227" y="159296"/>
                </a:lnTo>
                <a:lnTo>
                  <a:pt x="655320" y="183642"/>
                </a:lnTo>
                <a:lnTo>
                  <a:pt x="654265" y="208584"/>
                </a:lnTo>
                <a:lnTo>
                  <a:pt x="645883" y="251548"/>
                </a:lnTo>
                <a:lnTo>
                  <a:pt x="617385" y="297802"/>
                </a:lnTo>
                <a:lnTo>
                  <a:pt x="587375" y="314833"/>
                </a:lnTo>
                <a:lnTo>
                  <a:pt x="591058" y="326263"/>
                </a:lnTo>
                <a:lnTo>
                  <a:pt x="629551" y="308203"/>
                </a:lnTo>
                <a:lnTo>
                  <a:pt x="657860" y="276987"/>
                </a:lnTo>
                <a:lnTo>
                  <a:pt x="675284" y="235077"/>
                </a:lnTo>
                <a:lnTo>
                  <a:pt x="679640" y="211124"/>
                </a:lnTo>
                <a:lnTo>
                  <a:pt x="681101" y="185166"/>
                </a:lnTo>
                <a:close/>
              </a:path>
              <a:path w="2573654" h="368300">
                <a:moveTo>
                  <a:pt x="1874139" y="55372"/>
                </a:moveTo>
                <a:lnTo>
                  <a:pt x="1870075" y="43942"/>
                </a:lnTo>
                <a:lnTo>
                  <a:pt x="1849615" y="51333"/>
                </a:lnTo>
                <a:lnTo>
                  <a:pt x="1831682" y="62039"/>
                </a:lnTo>
                <a:lnTo>
                  <a:pt x="1803400" y="93472"/>
                </a:lnTo>
                <a:lnTo>
                  <a:pt x="1785899" y="135369"/>
                </a:lnTo>
                <a:lnTo>
                  <a:pt x="1780108" y="183642"/>
                </a:lnTo>
                <a:lnTo>
                  <a:pt x="1780032" y="185166"/>
                </a:lnTo>
                <a:lnTo>
                  <a:pt x="1781479" y="211124"/>
                </a:lnTo>
                <a:lnTo>
                  <a:pt x="1793100" y="257035"/>
                </a:lnTo>
                <a:lnTo>
                  <a:pt x="1816150" y="294233"/>
                </a:lnTo>
                <a:lnTo>
                  <a:pt x="1849539" y="318897"/>
                </a:lnTo>
                <a:lnTo>
                  <a:pt x="1870075" y="326263"/>
                </a:lnTo>
                <a:lnTo>
                  <a:pt x="1873631" y="314833"/>
                </a:lnTo>
                <a:lnTo>
                  <a:pt x="1857578" y="307721"/>
                </a:lnTo>
                <a:lnTo>
                  <a:pt x="1843722" y="297802"/>
                </a:lnTo>
                <a:lnTo>
                  <a:pt x="1815236" y="251548"/>
                </a:lnTo>
                <a:lnTo>
                  <a:pt x="1806854" y="208584"/>
                </a:lnTo>
                <a:lnTo>
                  <a:pt x="1805813" y="183642"/>
                </a:lnTo>
                <a:lnTo>
                  <a:pt x="1806854" y="159575"/>
                </a:lnTo>
                <a:lnTo>
                  <a:pt x="1815236" y="117805"/>
                </a:lnTo>
                <a:lnTo>
                  <a:pt x="1843824" y="72301"/>
                </a:lnTo>
                <a:lnTo>
                  <a:pt x="1857844" y="62471"/>
                </a:lnTo>
                <a:lnTo>
                  <a:pt x="1874139" y="55372"/>
                </a:lnTo>
                <a:close/>
              </a:path>
              <a:path w="2573654" h="368300">
                <a:moveTo>
                  <a:pt x="2436749" y="185166"/>
                </a:moveTo>
                <a:lnTo>
                  <a:pt x="2435288" y="159575"/>
                </a:lnTo>
                <a:lnTo>
                  <a:pt x="2435275" y="159296"/>
                </a:lnTo>
                <a:lnTo>
                  <a:pt x="2430869" y="135369"/>
                </a:lnTo>
                <a:lnTo>
                  <a:pt x="2413381" y="93472"/>
                </a:lnTo>
                <a:lnTo>
                  <a:pt x="2385085" y="62039"/>
                </a:lnTo>
                <a:lnTo>
                  <a:pt x="2346706" y="43942"/>
                </a:lnTo>
                <a:lnTo>
                  <a:pt x="2342642" y="55372"/>
                </a:lnTo>
                <a:lnTo>
                  <a:pt x="2358999" y="62471"/>
                </a:lnTo>
                <a:lnTo>
                  <a:pt x="2373058" y="72301"/>
                </a:lnTo>
                <a:lnTo>
                  <a:pt x="2401582" y="117805"/>
                </a:lnTo>
                <a:lnTo>
                  <a:pt x="2409875" y="159296"/>
                </a:lnTo>
                <a:lnTo>
                  <a:pt x="2410968" y="183642"/>
                </a:lnTo>
                <a:lnTo>
                  <a:pt x="2409914" y="208584"/>
                </a:lnTo>
                <a:lnTo>
                  <a:pt x="2401532" y="251548"/>
                </a:lnTo>
                <a:lnTo>
                  <a:pt x="2373033" y="297802"/>
                </a:lnTo>
                <a:lnTo>
                  <a:pt x="2343023" y="314833"/>
                </a:lnTo>
                <a:lnTo>
                  <a:pt x="2346706" y="326263"/>
                </a:lnTo>
                <a:lnTo>
                  <a:pt x="2385199" y="308203"/>
                </a:lnTo>
                <a:lnTo>
                  <a:pt x="2413508" y="276987"/>
                </a:lnTo>
                <a:lnTo>
                  <a:pt x="2430932" y="235077"/>
                </a:lnTo>
                <a:lnTo>
                  <a:pt x="2435288" y="211124"/>
                </a:lnTo>
                <a:lnTo>
                  <a:pt x="2436749" y="185166"/>
                </a:lnTo>
                <a:close/>
              </a:path>
              <a:path w="2573654" h="368300">
                <a:moveTo>
                  <a:pt x="2573642" y="184277"/>
                </a:moveTo>
                <a:lnTo>
                  <a:pt x="2572143" y="151942"/>
                </a:lnTo>
                <a:lnTo>
                  <a:pt x="2572080" y="150393"/>
                </a:lnTo>
                <a:lnTo>
                  <a:pt x="2567368" y="118986"/>
                </a:lnTo>
                <a:lnTo>
                  <a:pt x="2548509" y="63246"/>
                </a:lnTo>
                <a:lnTo>
                  <a:pt x="2518029" y="21907"/>
                </a:lnTo>
                <a:lnTo>
                  <a:pt x="2476881" y="0"/>
                </a:lnTo>
                <a:lnTo>
                  <a:pt x="2473198" y="12192"/>
                </a:lnTo>
                <a:lnTo>
                  <a:pt x="2490101" y="20980"/>
                </a:lnTo>
                <a:lnTo>
                  <a:pt x="2504821" y="33782"/>
                </a:lnTo>
                <a:lnTo>
                  <a:pt x="2527681" y="71374"/>
                </a:lnTo>
                <a:lnTo>
                  <a:pt x="2541562" y="122351"/>
                </a:lnTo>
                <a:lnTo>
                  <a:pt x="2546223" y="184277"/>
                </a:lnTo>
                <a:lnTo>
                  <a:pt x="2545054" y="216547"/>
                </a:lnTo>
                <a:lnTo>
                  <a:pt x="2535771" y="272935"/>
                </a:lnTo>
                <a:lnTo>
                  <a:pt x="2517343" y="317754"/>
                </a:lnTo>
                <a:lnTo>
                  <a:pt x="2490101" y="347230"/>
                </a:lnTo>
                <a:lnTo>
                  <a:pt x="2473198" y="355981"/>
                </a:lnTo>
                <a:lnTo>
                  <a:pt x="2476881" y="368173"/>
                </a:lnTo>
                <a:lnTo>
                  <a:pt x="2518029" y="346265"/>
                </a:lnTo>
                <a:lnTo>
                  <a:pt x="2548509" y="304927"/>
                </a:lnTo>
                <a:lnTo>
                  <a:pt x="2567368" y="249212"/>
                </a:lnTo>
                <a:lnTo>
                  <a:pt x="2572080" y="217855"/>
                </a:lnTo>
                <a:lnTo>
                  <a:pt x="2573642" y="184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5B5800D-A464-F3E1-8782-E1678BEDBF17}"/>
              </a:ext>
            </a:extLst>
          </p:cNvPr>
          <p:cNvSpPr txBox="1"/>
          <p:nvPr/>
        </p:nvSpPr>
        <p:spPr>
          <a:xfrm>
            <a:off x="699922" y="1471421"/>
            <a:ext cx="3041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6450" algn="l"/>
                <a:tab pos="1106805" algn="l"/>
                <a:tab pos="1487805" algn="l"/>
              </a:tabLst>
            </a:pPr>
            <a:r>
              <a:rPr sz="2400" spc="-25" dirty="0">
                <a:latin typeface="Cambria Math"/>
                <a:cs typeface="Cambria Math"/>
              </a:rPr>
              <a:t>¬∀𝑥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r>
              <a:rPr sz="2400" dirty="0">
                <a:latin typeface="Cambria Math"/>
                <a:cs typeface="Cambria Math"/>
              </a:rPr>
              <a:t>	→</a:t>
            </a:r>
            <a:r>
              <a:rPr sz="2400" spc="14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∃𝑦</a:t>
            </a:r>
            <a:r>
              <a:rPr sz="2400" spc="4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Q</a:t>
            </a:r>
            <a:r>
              <a:rPr sz="2400" spc="46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𝑥,</a:t>
            </a:r>
            <a:r>
              <a:rPr sz="2400" spc="-13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𝑦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97639F1-3A3F-77CA-22F7-1C436EAF7EED}"/>
              </a:ext>
            </a:extLst>
          </p:cNvPr>
          <p:cNvSpPr/>
          <p:nvPr/>
        </p:nvSpPr>
        <p:spPr>
          <a:xfrm>
            <a:off x="1708404" y="2065908"/>
            <a:ext cx="2691130" cy="368300"/>
          </a:xfrm>
          <a:custGeom>
            <a:avLst/>
            <a:gdLst/>
            <a:ahLst/>
            <a:cxnLst/>
            <a:rect l="l" t="t" r="r" b="b"/>
            <a:pathLst>
              <a:path w="2691129" h="368300">
                <a:moveTo>
                  <a:pt x="100457" y="12192"/>
                </a:moveTo>
                <a:lnTo>
                  <a:pt x="96774" y="0"/>
                </a:lnTo>
                <a:lnTo>
                  <a:pt x="74866" y="8534"/>
                </a:lnTo>
                <a:lnTo>
                  <a:pt x="55626" y="21920"/>
                </a:lnTo>
                <a:lnTo>
                  <a:pt x="25146" y="63246"/>
                </a:lnTo>
                <a:lnTo>
                  <a:pt x="6286" y="118986"/>
                </a:lnTo>
                <a:lnTo>
                  <a:pt x="0" y="184277"/>
                </a:lnTo>
                <a:lnTo>
                  <a:pt x="1498" y="216547"/>
                </a:lnTo>
                <a:lnTo>
                  <a:pt x="14135" y="278244"/>
                </a:lnTo>
                <a:lnTo>
                  <a:pt x="39052" y="328028"/>
                </a:lnTo>
                <a:lnTo>
                  <a:pt x="74866" y="359651"/>
                </a:lnTo>
                <a:lnTo>
                  <a:pt x="96774" y="368173"/>
                </a:lnTo>
                <a:lnTo>
                  <a:pt x="100457" y="355981"/>
                </a:lnTo>
                <a:lnTo>
                  <a:pt x="83540" y="347230"/>
                </a:lnTo>
                <a:lnTo>
                  <a:pt x="68834" y="334479"/>
                </a:lnTo>
                <a:lnTo>
                  <a:pt x="45974" y="297053"/>
                </a:lnTo>
                <a:lnTo>
                  <a:pt x="32080" y="246100"/>
                </a:lnTo>
                <a:lnTo>
                  <a:pt x="27432" y="184277"/>
                </a:lnTo>
                <a:lnTo>
                  <a:pt x="28587" y="151942"/>
                </a:lnTo>
                <a:lnTo>
                  <a:pt x="37871" y="95504"/>
                </a:lnTo>
                <a:lnTo>
                  <a:pt x="56299" y="50596"/>
                </a:lnTo>
                <a:lnTo>
                  <a:pt x="83540" y="20980"/>
                </a:lnTo>
                <a:lnTo>
                  <a:pt x="100457" y="12192"/>
                </a:lnTo>
                <a:close/>
              </a:path>
              <a:path w="2691129" h="368300">
                <a:moveTo>
                  <a:pt x="632079" y="55372"/>
                </a:moveTo>
                <a:lnTo>
                  <a:pt x="628015" y="43942"/>
                </a:lnTo>
                <a:lnTo>
                  <a:pt x="607555" y="51333"/>
                </a:lnTo>
                <a:lnTo>
                  <a:pt x="589622" y="62039"/>
                </a:lnTo>
                <a:lnTo>
                  <a:pt x="561340" y="93472"/>
                </a:lnTo>
                <a:lnTo>
                  <a:pt x="543839" y="135369"/>
                </a:lnTo>
                <a:lnTo>
                  <a:pt x="538048" y="183642"/>
                </a:lnTo>
                <a:lnTo>
                  <a:pt x="537972" y="185166"/>
                </a:lnTo>
                <a:lnTo>
                  <a:pt x="539419" y="211124"/>
                </a:lnTo>
                <a:lnTo>
                  <a:pt x="551040" y="257035"/>
                </a:lnTo>
                <a:lnTo>
                  <a:pt x="574090" y="294233"/>
                </a:lnTo>
                <a:lnTo>
                  <a:pt x="607479" y="318897"/>
                </a:lnTo>
                <a:lnTo>
                  <a:pt x="628015" y="326263"/>
                </a:lnTo>
                <a:lnTo>
                  <a:pt x="631571" y="314833"/>
                </a:lnTo>
                <a:lnTo>
                  <a:pt x="615518" y="307721"/>
                </a:lnTo>
                <a:lnTo>
                  <a:pt x="601649" y="297802"/>
                </a:lnTo>
                <a:lnTo>
                  <a:pt x="573176" y="251548"/>
                </a:lnTo>
                <a:lnTo>
                  <a:pt x="564794" y="208584"/>
                </a:lnTo>
                <a:lnTo>
                  <a:pt x="563753" y="183642"/>
                </a:lnTo>
                <a:lnTo>
                  <a:pt x="564794" y="159575"/>
                </a:lnTo>
                <a:lnTo>
                  <a:pt x="573176" y="117805"/>
                </a:lnTo>
                <a:lnTo>
                  <a:pt x="601764" y="72301"/>
                </a:lnTo>
                <a:lnTo>
                  <a:pt x="615784" y="62471"/>
                </a:lnTo>
                <a:lnTo>
                  <a:pt x="632079" y="55372"/>
                </a:lnTo>
                <a:close/>
              </a:path>
              <a:path w="2691129" h="368300">
                <a:moveTo>
                  <a:pt x="908177" y="185166"/>
                </a:moveTo>
                <a:lnTo>
                  <a:pt x="906716" y="159575"/>
                </a:lnTo>
                <a:lnTo>
                  <a:pt x="906703" y="159296"/>
                </a:lnTo>
                <a:lnTo>
                  <a:pt x="902296" y="135369"/>
                </a:lnTo>
                <a:lnTo>
                  <a:pt x="884809" y="93472"/>
                </a:lnTo>
                <a:lnTo>
                  <a:pt x="856513" y="62039"/>
                </a:lnTo>
                <a:lnTo>
                  <a:pt x="818134" y="43942"/>
                </a:lnTo>
                <a:lnTo>
                  <a:pt x="814070" y="55372"/>
                </a:lnTo>
                <a:lnTo>
                  <a:pt x="830427" y="62471"/>
                </a:lnTo>
                <a:lnTo>
                  <a:pt x="844486" y="72301"/>
                </a:lnTo>
                <a:lnTo>
                  <a:pt x="873010" y="117805"/>
                </a:lnTo>
                <a:lnTo>
                  <a:pt x="881303" y="159296"/>
                </a:lnTo>
                <a:lnTo>
                  <a:pt x="882396" y="183642"/>
                </a:lnTo>
                <a:lnTo>
                  <a:pt x="881341" y="208584"/>
                </a:lnTo>
                <a:lnTo>
                  <a:pt x="872959" y="251548"/>
                </a:lnTo>
                <a:lnTo>
                  <a:pt x="844461" y="297802"/>
                </a:lnTo>
                <a:lnTo>
                  <a:pt x="814451" y="314833"/>
                </a:lnTo>
                <a:lnTo>
                  <a:pt x="818134" y="326263"/>
                </a:lnTo>
                <a:lnTo>
                  <a:pt x="856627" y="308203"/>
                </a:lnTo>
                <a:lnTo>
                  <a:pt x="884936" y="276987"/>
                </a:lnTo>
                <a:lnTo>
                  <a:pt x="902360" y="235077"/>
                </a:lnTo>
                <a:lnTo>
                  <a:pt x="906716" y="211124"/>
                </a:lnTo>
                <a:lnTo>
                  <a:pt x="908177" y="185166"/>
                </a:lnTo>
                <a:close/>
              </a:path>
              <a:path w="2691129" h="368300">
                <a:moveTo>
                  <a:pt x="2690990" y="184277"/>
                </a:moveTo>
                <a:lnTo>
                  <a:pt x="2689491" y="151942"/>
                </a:lnTo>
                <a:lnTo>
                  <a:pt x="2689428" y="150393"/>
                </a:lnTo>
                <a:lnTo>
                  <a:pt x="2684716" y="118986"/>
                </a:lnTo>
                <a:lnTo>
                  <a:pt x="2665857" y="63246"/>
                </a:lnTo>
                <a:lnTo>
                  <a:pt x="2635377" y="21907"/>
                </a:lnTo>
                <a:lnTo>
                  <a:pt x="2594229" y="0"/>
                </a:lnTo>
                <a:lnTo>
                  <a:pt x="2590546" y="12192"/>
                </a:lnTo>
                <a:lnTo>
                  <a:pt x="2607449" y="20980"/>
                </a:lnTo>
                <a:lnTo>
                  <a:pt x="2622169" y="33782"/>
                </a:lnTo>
                <a:lnTo>
                  <a:pt x="2645029" y="71374"/>
                </a:lnTo>
                <a:lnTo>
                  <a:pt x="2658910" y="122351"/>
                </a:lnTo>
                <a:lnTo>
                  <a:pt x="2663571" y="184277"/>
                </a:lnTo>
                <a:lnTo>
                  <a:pt x="2662402" y="216547"/>
                </a:lnTo>
                <a:lnTo>
                  <a:pt x="2653119" y="272935"/>
                </a:lnTo>
                <a:lnTo>
                  <a:pt x="2634691" y="317754"/>
                </a:lnTo>
                <a:lnTo>
                  <a:pt x="2607449" y="347230"/>
                </a:lnTo>
                <a:lnTo>
                  <a:pt x="2590546" y="355981"/>
                </a:lnTo>
                <a:lnTo>
                  <a:pt x="2594229" y="368173"/>
                </a:lnTo>
                <a:lnTo>
                  <a:pt x="2635377" y="346265"/>
                </a:lnTo>
                <a:lnTo>
                  <a:pt x="2665857" y="304927"/>
                </a:lnTo>
                <a:lnTo>
                  <a:pt x="2684703" y="249212"/>
                </a:lnTo>
                <a:lnTo>
                  <a:pt x="2689428" y="217855"/>
                </a:lnTo>
                <a:lnTo>
                  <a:pt x="2690990" y="184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AEC20EE-DA3B-747F-44EC-253D453DAC8C}"/>
              </a:ext>
            </a:extLst>
          </p:cNvPr>
          <p:cNvSpPr txBox="1"/>
          <p:nvPr/>
        </p:nvSpPr>
        <p:spPr>
          <a:xfrm>
            <a:off x="699922" y="2020061"/>
            <a:ext cx="18218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8870" algn="l"/>
                <a:tab pos="1645920" algn="l"/>
              </a:tabLst>
            </a:pPr>
            <a:r>
              <a:rPr sz="2400" dirty="0">
                <a:latin typeface="Cambria Math"/>
                <a:cs typeface="Cambria Math"/>
              </a:rPr>
              <a:t>≡</a:t>
            </a:r>
            <a:r>
              <a:rPr sz="2400" spc="13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¬∀𝑥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¬P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F8BB940-060F-BFCF-2E1E-8DC6818D8741}"/>
              </a:ext>
            </a:extLst>
          </p:cNvPr>
          <p:cNvSpPr/>
          <p:nvPr/>
        </p:nvSpPr>
        <p:spPr>
          <a:xfrm>
            <a:off x="3604259" y="2109851"/>
            <a:ext cx="658495" cy="282575"/>
          </a:xfrm>
          <a:custGeom>
            <a:avLst/>
            <a:gdLst/>
            <a:ahLst/>
            <a:cxnLst/>
            <a:rect l="l" t="t" r="r" b="b"/>
            <a:pathLst>
              <a:path w="658495" h="282575">
                <a:moveTo>
                  <a:pt x="568198" y="0"/>
                </a:moveTo>
                <a:lnTo>
                  <a:pt x="564134" y="11429"/>
                </a:lnTo>
                <a:lnTo>
                  <a:pt x="580497" y="18522"/>
                </a:lnTo>
                <a:lnTo>
                  <a:pt x="594550" y="28352"/>
                </a:lnTo>
                <a:lnTo>
                  <a:pt x="623083" y="73852"/>
                </a:lnTo>
                <a:lnTo>
                  <a:pt x="631374" y="115341"/>
                </a:lnTo>
                <a:lnTo>
                  <a:pt x="632460" y="139700"/>
                </a:lnTo>
                <a:lnTo>
                  <a:pt x="631412" y="164635"/>
                </a:lnTo>
                <a:lnTo>
                  <a:pt x="623030" y="207601"/>
                </a:lnTo>
                <a:lnTo>
                  <a:pt x="594534" y="253857"/>
                </a:lnTo>
                <a:lnTo>
                  <a:pt x="564514" y="270890"/>
                </a:lnTo>
                <a:lnTo>
                  <a:pt x="568198" y="282321"/>
                </a:lnTo>
                <a:lnTo>
                  <a:pt x="606694" y="264255"/>
                </a:lnTo>
                <a:lnTo>
                  <a:pt x="635000" y="233045"/>
                </a:lnTo>
                <a:lnTo>
                  <a:pt x="652430" y="191135"/>
                </a:lnTo>
                <a:lnTo>
                  <a:pt x="658240" y="141224"/>
                </a:lnTo>
                <a:lnTo>
                  <a:pt x="656784" y="115623"/>
                </a:lnTo>
                <a:lnTo>
                  <a:pt x="645060" y="69482"/>
                </a:lnTo>
                <a:lnTo>
                  <a:pt x="621990" y="32146"/>
                </a:lnTo>
                <a:lnTo>
                  <a:pt x="588652" y="7381"/>
                </a:lnTo>
                <a:lnTo>
                  <a:pt x="568198" y="0"/>
                </a:lnTo>
                <a:close/>
              </a:path>
              <a:path w="658495" h="282575">
                <a:moveTo>
                  <a:pt x="90042" y="0"/>
                </a:moveTo>
                <a:lnTo>
                  <a:pt x="51657" y="18097"/>
                </a:lnTo>
                <a:lnTo>
                  <a:pt x="23367" y="49529"/>
                </a:lnTo>
                <a:lnTo>
                  <a:pt x="5873" y="91424"/>
                </a:lnTo>
                <a:lnTo>
                  <a:pt x="86" y="139700"/>
                </a:lnTo>
                <a:lnTo>
                  <a:pt x="0" y="141224"/>
                </a:lnTo>
                <a:lnTo>
                  <a:pt x="5810" y="191135"/>
                </a:lnTo>
                <a:lnTo>
                  <a:pt x="23240" y="233045"/>
                </a:lnTo>
                <a:lnTo>
                  <a:pt x="51546" y="264255"/>
                </a:lnTo>
                <a:lnTo>
                  <a:pt x="90042" y="282321"/>
                </a:lnTo>
                <a:lnTo>
                  <a:pt x="93599" y="270890"/>
                </a:lnTo>
                <a:lnTo>
                  <a:pt x="77549" y="263773"/>
                </a:lnTo>
                <a:lnTo>
                  <a:pt x="63690" y="253857"/>
                </a:lnTo>
                <a:lnTo>
                  <a:pt x="35210" y="207601"/>
                </a:lnTo>
                <a:lnTo>
                  <a:pt x="26828" y="164635"/>
                </a:lnTo>
                <a:lnTo>
                  <a:pt x="25845" y="141224"/>
                </a:lnTo>
                <a:lnTo>
                  <a:pt x="25780" y="139700"/>
                </a:lnTo>
                <a:lnTo>
                  <a:pt x="29971" y="93678"/>
                </a:lnTo>
                <a:lnTo>
                  <a:pt x="42544" y="56134"/>
                </a:lnTo>
                <a:lnTo>
                  <a:pt x="77817" y="18522"/>
                </a:lnTo>
                <a:lnTo>
                  <a:pt x="94106" y="11429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156ED3A-8E09-55E1-074A-A4282F4BC94F}"/>
              </a:ext>
            </a:extLst>
          </p:cNvPr>
          <p:cNvSpPr txBox="1"/>
          <p:nvPr/>
        </p:nvSpPr>
        <p:spPr>
          <a:xfrm>
            <a:off x="7009892" y="1835404"/>
            <a:ext cx="4153535" cy="278922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sz="24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sz="24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Implication</a:t>
            </a:r>
            <a:endParaRPr sz="24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4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sz="240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sz="24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4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Quantifiers</a:t>
            </a:r>
            <a:endParaRPr lang="en-US" sz="2400" spc="-10" dirty="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10" dirty="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sz="2400" spc="-1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endParaRPr lang="en-US" sz="2400" spc="-25" dirty="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>
              <a:spcBef>
                <a:spcPts val="1440"/>
              </a:spcBef>
            </a:pPr>
            <a:r>
              <a:rPr lang="en-US" sz="24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Double Negation</a:t>
            </a:r>
            <a:endParaRPr lang="en-US" sz="24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400" spc="-10" dirty="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sz="240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sz="24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4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Quantifiers</a:t>
            </a:r>
            <a:endParaRPr sz="2400" dirty="0">
              <a:latin typeface="Segoe UI Semilight"/>
              <a:cs typeface="Segoe UI Semilight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8ED9D70-3029-6E9F-E986-D2F30BDC313C}"/>
              </a:ext>
            </a:extLst>
          </p:cNvPr>
          <p:cNvSpPr/>
          <p:nvPr/>
        </p:nvSpPr>
        <p:spPr>
          <a:xfrm>
            <a:off x="1696212" y="2616072"/>
            <a:ext cx="2689860" cy="368300"/>
          </a:xfrm>
          <a:custGeom>
            <a:avLst/>
            <a:gdLst/>
            <a:ahLst/>
            <a:cxnLst/>
            <a:rect l="l" t="t" r="r" b="b"/>
            <a:pathLst>
              <a:path w="2689860" h="368300">
                <a:moveTo>
                  <a:pt x="100457" y="12192"/>
                </a:moveTo>
                <a:lnTo>
                  <a:pt x="96774" y="0"/>
                </a:lnTo>
                <a:lnTo>
                  <a:pt x="74853" y="8534"/>
                </a:lnTo>
                <a:lnTo>
                  <a:pt x="55626" y="21907"/>
                </a:lnTo>
                <a:lnTo>
                  <a:pt x="25146" y="63246"/>
                </a:lnTo>
                <a:lnTo>
                  <a:pt x="6286" y="118986"/>
                </a:lnTo>
                <a:lnTo>
                  <a:pt x="0" y="184277"/>
                </a:lnTo>
                <a:lnTo>
                  <a:pt x="1498" y="216547"/>
                </a:lnTo>
                <a:lnTo>
                  <a:pt x="14135" y="278244"/>
                </a:lnTo>
                <a:lnTo>
                  <a:pt x="39052" y="328028"/>
                </a:lnTo>
                <a:lnTo>
                  <a:pt x="74866" y="359651"/>
                </a:lnTo>
                <a:lnTo>
                  <a:pt x="96774" y="368173"/>
                </a:lnTo>
                <a:lnTo>
                  <a:pt x="100457" y="355981"/>
                </a:lnTo>
                <a:lnTo>
                  <a:pt x="83540" y="347230"/>
                </a:lnTo>
                <a:lnTo>
                  <a:pt x="68834" y="334479"/>
                </a:lnTo>
                <a:lnTo>
                  <a:pt x="45974" y="297053"/>
                </a:lnTo>
                <a:lnTo>
                  <a:pt x="32080" y="246100"/>
                </a:lnTo>
                <a:lnTo>
                  <a:pt x="27432" y="184277"/>
                </a:lnTo>
                <a:lnTo>
                  <a:pt x="28587" y="151942"/>
                </a:lnTo>
                <a:lnTo>
                  <a:pt x="37871" y="95504"/>
                </a:lnTo>
                <a:lnTo>
                  <a:pt x="56299" y="50596"/>
                </a:lnTo>
                <a:lnTo>
                  <a:pt x="83540" y="20980"/>
                </a:lnTo>
                <a:lnTo>
                  <a:pt x="100457" y="12192"/>
                </a:lnTo>
                <a:close/>
              </a:path>
              <a:path w="2689860" h="368300">
                <a:moveTo>
                  <a:pt x="632079" y="55372"/>
                </a:moveTo>
                <a:lnTo>
                  <a:pt x="628015" y="43942"/>
                </a:lnTo>
                <a:lnTo>
                  <a:pt x="607555" y="51333"/>
                </a:lnTo>
                <a:lnTo>
                  <a:pt x="589622" y="62052"/>
                </a:lnTo>
                <a:lnTo>
                  <a:pt x="561340" y="93472"/>
                </a:lnTo>
                <a:lnTo>
                  <a:pt x="543839" y="135369"/>
                </a:lnTo>
                <a:lnTo>
                  <a:pt x="538048" y="183642"/>
                </a:lnTo>
                <a:lnTo>
                  <a:pt x="537972" y="185166"/>
                </a:lnTo>
                <a:lnTo>
                  <a:pt x="539419" y="211124"/>
                </a:lnTo>
                <a:lnTo>
                  <a:pt x="551040" y="257035"/>
                </a:lnTo>
                <a:lnTo>
                  <a:pt x="574090" y="294233"/>
                </a:lnTo>
                <a:lnTo>
                  <a:pt x="607479" y="318897"/>
                </a:lnTo>
                <a:lnTo>
                  <a:pt x="628015" y="326263"/>
                </a:lnTo>
                <a:lnTo>
                  <a:pt x="631571" y="314833"/>
                </a:lnTo>
                <a:lnTo>
                  <a:pt x="615518" y="307721"/>
                </a:lnTo>
                <a:lnTo>
                  <a:pt x="601662" y="297802"/>
                </a:lnTo>
                <a:lnTo>
                  <a:pt x="573176" y="251548"/>
                </a:lnTo>
                <a:lnTo>
                  <a:pt x="564794" y="208584"/>
                </a:lnTo>
                <a:lnTo>
                  <a:pt x="563753" y="183642"/>
                </a:lnTo>
                <a:lnTo>
                  <a:pt x="564794" y="159575"/>
                </a:lnTo>
                <a:lnTo>
                  <a:pt x="573176" y="117805"/>
                </a:lnTo>
                <a:lnTo>
                  <a:pt x="601764" y="72301"/>
                </a:lnTo>
                <a:lnTo>
                  <a:pt x="615784" y="62471"/>
                </a:lnTo>
                <a:lnTo>
                  <a:pt x="632079" y="55372"/>
                </a:lnTo>
                <a:close/>
              </a:path>
              <a:path w="2689860" h="368300">
                <a:moveTo>
                  <a:pt x="908177" y="185166"/>
                </a:moveTo>
                <a:lnTo>
                  <a:pt x="906716" y="159575"/>
                </a:lnTo>
                <a:lnTo>
                  <a:pt x="906703" y="159296"/>
                </a:lnTo>
                <a:lnTo>
                  <a:pt x="902296" y="135369"/>
                </a:lnTo>
                <a:lnTo>
                  <a:pt x="884809" y="93472"/>
                </a:lnTo>
                <a:lnTo>
                  <a:pt x="856513" y="62039"/>
                </a:lnTo>
                <a:lnTo>
                  <a:pt x="818134" y="43942"/>
                </a:lnTo>
                <a:lnTo>
                  <a:pt x="814070" y="55372"/>
                </a:lnTo>
                <a:lnTo>
                  <a:pt x="830427" y="62471"/>
                </a:lnTo>
                <a:lnTo>
                  <a:pt x="844486" y="72301"/>
                </a:lnTo>
                <a:lnTo>
                  <a:pt x="873010" y="117805"/>
                </a:lnTo>
                <a:lnTo>
                  <a:pt x="881303" y="159296"/>
                </a:lnTo>
                <a:lnTo>
                  <a:pt x="882396" y="183642"/>
                </a:lnTo>
                <a:lnTo>
                  <a:pt x="881341" y="208584"/>
                </a:lnTo>
                <a:lnTo>
                  <a:pt x="872959" y="251548"/>
                </a:lnTo>
                <a:lnTo>
                  <a:pt x="844461" y="297802"/>
                </a:lnTo>
                <a:lnTo>
                  <a:pt x="814451" y="314833"/>
                </a:lnTo>
                <a:lnTo>
                  <a:pt x="818134" y="326263"/>
                </a:lnTo>
                <a:lnTo>
                  <a:pt x="856627" y="308203"/>
                </a:lnTo>
                <a:lnTo>
                  <a:pt x="884936" y="276987"/>
                </a:lnTo>
                <a:lnTo>
                  <a:pt x="902360" y="235077"/>
                </a:lnTo>
                <a:lnTo>
                  <a:pt x="906716" y="211124"/>
                </a:lnTo>
                <a:lnTo>
                  <a:pt x="908177" y="185166"/>
                </a:lnTo>
                <a:close/>
              </a:path>
              <a:path w="2689860" h="368300">
                <a:moveTo>
                  <a:pt x="2689466" y="184277"/>
                </a:moveTo>
                <a:lnTo>
                  <a:pt x="2687967" y="151942"/>
                </a:lnTo>
                <a:lnTo>
                  <a:pt x="2687904" y="150393"/>
                </a:lnTo>
                <a:lnTo>
                  <a:pt x="2683192" y="118986"/>
                </a:lnTo>
                <a:lnTo>
                  <a:pt x="2664333" y="63246"/>
                </a:lnTo>
                <a:lnTo>
                  <a:pt x="2633853" y="21907"/>
                </a:lnTo>
                <a:lnTo>
                  <a:pt x="2592705" y="0"/>
                </a:lnTo>
                <a:lnTo>
                  <a:pt x="2589022" y="12192"/>
                </a:lnTo>
                <a:lnTo>
                  <a:pt x="2605925" y="20980"/>
                </a:lnTo>
                <a:lnTo>
                  <a:pt x="2620645" y="33794"/>
                </a:lnTo>
                <a:lnTo>
                  <a:pt x="2643505" y="71374"/>
                </a:lnTo>
                <a:lnTo>
                  <a:pt x="2657386" y="122351"/>
                </a:lnTo>
                <a:lnTo>
                  <a:pt x="2662047" y="184277"/>
                </a:lnTo>
                <a:lnTo>
                  <a:pt x="2660878" y="216547"/>
                </a:lnTo>
                <a:lnTo>
                  <a:pt x="2651595" y="272935"/>
                </a:lnTo>
                <a:lnTo>
                  <a:pt x="2633167" y="317754"/>
                </a:lnTo>
                <a:lnTo>
                  <a:pt x="2605925" y="347230"/>
                </a:lnTo>
                <a:lnTo>
                  <a:pt x="2589022" y="355981"/>
                </a:lnTo>
                <a:lnTo>
                  <a:pt x="2592705" y="368173"/>
                </a:lnTo>
                <a:lnTo>
                  <a:pt x="2633853" y="346265"/>
                </a:lnTo>
                <a:lnTo>
                  <a:pt x="2664333" y="304927"/>
                </a:lnTo>
                <a:lnTo>
                  <a:pt x="2683192" y="249212"/>
                </a:lnTo>
                <a:lnTo>
                  <a:pt x="2687904" y="217855"/>
                </a:lnTo>
                <a:lnTo>
                  <a:pt x="2689466" y="184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17EE1EC-99EB-20C7-FEFD-A9E327778BCD}"/>
              </a:ext>
            </a:extLst>
          </p:cNvPr>
          <p:cNvSpPr txBox="1"/>
          <p:nvPr/>
        </p:nvSpPr>
        <p:spPr>
          <a:xfrm>
            <a:off x="699922" y="2570479"/>
            <a:ext cx="1809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1633855" algn="l"/>
              </a:tabLst>
            </a:pPr>
            <a:r>
              <a:rPr sz="2400" dirty="0">
                <a:latin typeface="Cambria Math"/>
                <a:cs typeface="Cambria Math"/>
              </a:rPr>
              <a:t>≡</a:t>
            </a:r>
            <a:r>
              <a:rPr sz="2400" spc="1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∃𝑥</a:t>
            </a:r>
            <a:r>
              <a:rPr sz="2400" spc="6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¬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¬P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155EA71-8FE3-658E-9140-FC049FC91EEA}"/>
              </a:ext>
            </a:extLst>
          </p:cNvPr>
          <p:cNvSpPr/>
          <p:nvPr/>
        </p:nvSpPr>
        <p:spPr>
          <a:xfrm>
            <a:off x="3592067" y="2660014"/>
            <a:ext cx="657225" cy="282575"/>
          </a:xfrm>
          <a:custGeom>
            <a:avLst/>
            <a:gdLst/>
            <a:ahLst/>
            <a:cxnLst/>
            <a:rect l="l" t="t" r="r" b="b"/>
            <a:pathLst>
              <a:path w="657225" h="282575">
                <a:moveTo>
                  <a:pt x="566674" y="0"/>
                </a:moveTo>
                <a:lnTo>
                  <a:pt x="562610" y="11430"/>
                </a:lnTo>
                <a:lnTo>
                  <a:pt x="578973" y="18522"/>
                </a:lnTo>
                <a:lnTo>
                  <a:pt x="593026" y="28352"/>
                </a:lnTo>
                <a:lnTo>
                  <a:pt x="621559" y="73852"/>
                </a:lnTo>
                <a:lnTo>
                  <a:pt x="629850" y="115341"/>
                </a:lnTo>
                <a:lnTo>
                  <a:pt x="629890" y="115623"/>
                </a:lnTo>
                <a:lnTo>
                  <a:pt x="629888" y="164635"/>
                </a:lnTo>
                <a:lnTo>
                  <a:pt x="621506" y="207601"/>
                </a:lnTo>
                <a:lnTo>
                  <a:pt x="593010" y="253857"/>
                </a:lnTo>
                <a:lnTo>
                  <a:pt x="562991" y="270890"/>
                </a:lnTo>
                <a:lnTo>
                  <a:pt x="566674" y="282321"/>
                </a:lnTo>
                <a:lnTo>
                  <a:pt x="605170" y="264255"/>
                </a:lnTo>
                <a:lnTo>
                  <a:pt x="633476" y="233045"/>
                </a:lnTo>
                <a:lnTo>
                  <a:pt x="650906" y="191135"/>
                </a:lnTo>
                <a:lnTo>
                  <a:pt x="656717" y="141224"/>
                </a:lnTo>
                <a:lnTo>
                  <a:pt x="655260" y="115623"/>
                </a:lnTo>
                <a:lnTo>
                  <a:pt x="643536" y="69482"/>
                </a:lnTo>
                <a:lnTo>
                  <a:pt x="620466" y="32146"/>
                </a:lnTo>
                <a:lnTo>
                  <a:pt x="587128" y="7381"/>
                </a:lnTo>
                <a:lnTo>
                  <a:pt x="566674" y="0"/>
                </a:lnTo>
                <a:close/>
              </a:path>
              <a:path w="657225" h="282575">
                <a:moveTo>
                  <a:pt x="90043" y="0"/>
                </a:moveTo>
                <a:lnTo>
                  <a:pt x="51657" y="18097"/>
                </a:lnTo>
                <a:lnTo>
                  <a:pt x="23368" y="49530"/>
                </a:lnTo>
                <a:lnTo>
                  <a:pt x="5873" y="91424"/>
                </a:lnTo>
                <a:lnTo>
                  <a:pt x="86" y="139700"/>
                </a:lnTo>
                <a:lnTo>
                  <a:pt x="0" y="141224"/>
                </a:lnTo>
                <a:lnTo>
                  <a:pt x="5810" y="191135"/>
                </a:lnTo>
                <a:lnTo>
                  <a:pt x="23241" y="233045"/>
                </a:lnTo>
                <a:lnTo>
                  <a:pt x="51546" y="264255"/>
                </a:lnTo>
                <a:lnTo>
                  <a:pt x="90043" y="282321"/>
                </a:lnTo>
                <a:lnTo>
                  <a:pt x="93599" y="270890"/>
                </a:lnTo>
                <a:lnTo>
                  <a:pt x="77549" y="263773"/>
                </a:lnTo>
                <a:lnTo>
                  <a:pt x="63690" y="253857"/>
                </a:lnTo>
                <a:lnTo>
                  <a:pt x="35210" y="207601"/>
                </a:lnTo>
                <a:lnTo>
                  <a:pt x="26828" y="164635"/>
                </a:lnTo>
                <a:lnTo>
                  <a:pt x="25845" y="141224"/>
                </a:lnTo>
                <a:lnTo>
                  <a:pt x="25781" y="139700"/>
                </a:lnTo>
                <a:lnTo>
                  <a:pt x="29972" y="93678"/>
                </a:lnTo>
                <a:lnTo>
                  <a:pt x="42545" y="56134"/>
                </a:lnTo>
                <a:lnTo>
                  <a:pt x="77817" y="18522"/>
                </a:lnTo>
                <a:lnTo>
                  <a:pt x="94107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C967245-6EB5-EC0F-B09D-D2D1C204BD92}"/>
              </a:ext>
            </a:extLst>
          </p:cNvPr>
          <p:cNvSpPr txBox="1"/>
          <p:nvPr/>
        </p:nvSpPr>
        <p:spPr>
          <a:xfrm>
            <a:off x="2684145" y="1835404"/>
            <a:ext cx="1487170" cy="112649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550"/>
              </a:spcBef>
            </a:pPr>
            <a:r>
              <a:rPr sz="2400" dirty="0">
                <a:latin typeface="Cambria Math"/>
                <a:cs typeface="Cambria Math"/>
              </a:rPr>
              <a:t>∨</a:t>
            </a:r>
            <a:r>
              <a:rPr sz="2400" spc="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∃𝑦</a:t>
            </a:r>
            <a:r>
              <a:rPr sz="2400" spc="3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Q</a:t>
            </a:r>
            <a:r>
              <a:rPr sz="2400" spc="49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𝑥,</a:t>
            </a:r>
            <a:r>
              <a:rPr sz="2400" spc="-12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𝑦</a:t>
            </a:r>
            <a:endParaRPr sz="24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400" dirty="0">
                <a:latin typeface="Cambria Math"/>
                <a:cs typeface="Cambria Math"/>
              </a:rPr>
              <a:t>∨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∃𝑦</a:t>
            </a:r>
            <a:r>
              <a:rPr sz="2400" spc="4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Q</a:t>
            </a:r>
            <a:r>
              <a:rPr sz="2400" spc="48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𝑥,</a:t>
            </a:r>
            <a:r>
              <a:rPr sz="2400" spc="-12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𝑦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B9FC995-EA43-86CC-708A-C533333C2D06}"/>
              </a:ext>
            </a:extLst>
          </p:cNvPr>
          <p:cNvSpPr/>
          <p:nvPr/>
        </p:nvSpPr>
        <p:spPr>
          <a:xfrm>
            <a:off x="1447757" y="3722681"/>
            <a:ext cx="2689860" cy="368300"/>
          </a:xfrm>
          <a:custGeom>
            <a:avLst/>
            <a:gdLst/>
            <a:ahLst/>
            <a:cxnLst/>
            <a:rect l="l" t="t" r="r" b="b"/>
            <a:pathLst>
              <a:path w="2689860" h="368300">
                <a:moveTo>
                  <a:pt x="100457" y="12192"/>
                </a:moveTo>
                <a:lnTo>
                  <a:pt x="96774" y="0"/>
                </a:lnTo>
                <a:lnTo>
                  <a:pt x="74866" y="8534"/>
                </a:lnTo>
                <a:lnTo>
                  <a:pt x="55626" y="21907"/>
                </a:lnTo>
                <a:lnTo>
                  <a:pt x="25146" y="63246"/>
                </a:lnTo>
                <a:lnTo>
                  <a:pt x="6286" y="118986"/>
                </a:lnTo>
                <a:lnTo>
                  <a:pt x="0" y="184277"/>
                </a:lnTo>
                <a:lnTo>
                  <a:pt x="1498" y="216547"/>
                </a:lnTo>
                <a:lnTo>
                  <a:pt x="14135" y="278244"/>
                </a:lnTo>
                <a:lnTo>
                  <a:pt x="39052" y="328028"/>
                </a:lnTo>
                <a:lnTo>
                  <a:pt x="74866" y="359651"/>
                </a:lnTo>
                <a:lnTo>
                  <a:pt x="96774" y="368173"/>
                </a:lnTo>
                <a:lnTo>
                  <a:pt x="100457" y="355981"/>
                </a:lnTo>
                <a:lnTo>
                  <a:pt x="83540" y="347230"/>
                </a:lnTo>
                <a:lnTo>
                  <a:pt x="68834" y="334479"/>
                </a:lnTo>
                <a:lnTo>
                  <a:pt x="45974" y="297053"/>
                </a:lnTo>
                <a:lnTo>
                  <a:pt x="32080" y="246100"/>
                </a:lnTo>
                <a:lnTo>
                  <a:pt x="27432" y="184277"/>
                </a:lnTo>
                <a:lnTo>
                  <a:pt x="28587" y="151942"/>
                </a:lnTo>
                <a:lnTo>
                  <a:pt x="37871" y="95504"/>
                </a:lnTo>
                <a:lnTo>
                  <a:pt x="56299" y="50596"/>
                </a:lnTo>
                <a:lnTo>
                  <a:pt x="83540" y="20980"/>
                </a:lnTo>
                <a:lnTo>
                  <a:pt x="100457" y="12192"/>
                </a:lnTo>
                <a:close/>
              </a:path>
              <a:path w="2689860" h="368300">
                <a:moveTo>
                  <a:pt x="405003" y="55372"/>
                </a:moveTo>
                <a:lnTo>
                  <a:pt x="400939" y="43942"/>
                </a:lnTo>
                <a:lnTo>
                  <a:pt x="380479" y="51333"/>
                </a:lnTo>
                <a:lnTo>
                  <a:pt x="362546" y="62052"/>
                </a:lnTo>
                <a:lnTo>
                  <a:pt x="334264" y="93472"/>
                </a:lnTo>
                <a:lnTo>
                  <a:pt x="316763" y="135369"/>
                </a:lnTo>
                <a:lnTo>
                  <a:pt x="310972" y="183642"/>
                </a:lnTo>
                <a:lnTo>
                  <a:pt x="310896" y="185166"/>
                </a:lnTo>
                <a:lnTo>
                  <a:pt x="312343" y="211124"/>
                </a:lnTo>
                <a:lnTo>
                  <a:pt x="323964" y="257035"/>
                </a:lnTo>
                <a:lnTo>
                  <a:pt x="347014" y="294233"/>
                </a:lnTo>
                <a:lnTo>
                  <a:pt x="380403" y="318897"/>
                </a:lnTo>
                <a:lnTo>
                  <a:pt x="400939" y="326263"/>
                </a:lnTo>
                <a:lnTo>
                  <a:pt x="404495" y="314833"/>
                </a:lnTo>
                <a:lnTo>
                  <a:pt x="388442" y="307721"/>
                </a:lnTo>
                <a:lnTo>
                  <a:pt x="374573" y="297802"/>
                </a:lnTo>
                <a:lnTo>
                  <a:pt x="346100" y="251548"/>
                </a:lnTo>
                <a:lnTo>
                  <a:pt x="337718" y="208584"/>
                </a:lnTo>
                <a:lnTo>
                  <a:pt x="336677" y="183642"/>
                </a:lnTo>
                <a:lnTo>
                  <a:pt x="337718" y="159575"/>
                </a:lnTo>
                <a:lnTo>
                  <a:pt x="346100" y="117805"/>
                </a:lnTo>
                <a:lnTo>
                  <a:pt x="374688" y="72301"/>
                </a:lnTo>
                <a:lnTo>
                  <a:pt x="388708" y="62471"/>
                </a:lnTo>
                <a:lnTo>
                  <a:pt x="405003" y="55372"/>
                </a:lnTo>
                <a:close/>
              </a:path>
              <a:path w="2689860" h="368300">
                <a:moveTo>
                  <a:pt x="681101" y="185166"/>
                </a:moveTo>
                <a:lnTo>
                  <a:pt x="679640" y="159575"/>
                </a:lnTo>
                <a:lnTo>
                  <a:pt x="679627" y="159296"/>
                </a:lnTo>
                <a:lnTo>
                  <a:pt x="675220" y="135369"/>
                </a:lnTo>
                <a:lnTo>
                  <a:pt x="657733" y="93472"/>
                </a:lnTo>
                <a:lnTo>
                  <a:pt x="629437" y="62039"/>
                </a:lnTo>
                <a:lnTo>
                  <a:pt x="591058" y="43942"/>
                </a:lnTo>
                <a:lnTo>
                  <a:pt x="586994" y="55372"/>
                </a:lnTo>
                <a:lnTo>
                  <a:pt x="603351" y="62471"/>
                </a:lnTo>
                <a:lnTo>
                  <a:pt x="617410" y="72301"/>
                </a:lnTo>
                <a:lnTo>
                  <a:pt x="645934" y="117805"/>
                </a:lnTo>
                <a:lnTo>
                  <a:pt x="654227" y="159296"/>
                </a:lnTo>
                <a:lnTo>
                  <a:pt x="655320" y="183642"/>
                </a:lnTo>
                <a:lnTo>
                  <a:pt x="654265" y="208584"/>
                </a:lnTo>
                <a:lnTo>
                  <a:pt x="645883" y="251548"/>
                </a:lnTo>
                <a:lnTo>
                  <a:pt x="617385" y="297802"/>
                </a:lnTo>
                <a:lnTo>
                  <a:pt x="587375" y="314833"/>
                </a:lnTo>
                <a:lnTo>
                  <a:pt x="591058" y="326263"/>
                </a:lnTo>
                <a:lnTo>
                  <a:pt x="629551" y="308203"/>
                </a:lnTo>
                <a:lnTo>
                  <a:pt x="657860" y="276987"/>
                </a:lnTo>
                <a:lnTo>
                  <a:pt x="675284" y="235089"/>
                </a:lnTo>
                <a:lnTo>
                  <a:pt x="679640" y="211124"/>
                </a:lnTo>
                <a:lnTo>
                  <a:pt x="681101" y="185166"/>
                </a:lnTo>
                <a:close/>
              </a:path>
              <a:path w="2689860" h="368300">
                <a:moveTo>
                  <a:pt x="1989963" y="55372"/>
                </a:moveTo>
                <a:lnTo>
                  <a:pt x="1985899" y="43942"/>
                </a:lnTo>
                <a:lnTo>
                  <a:pt x="1965439" y="51333"/>
                </a:lnTo>
                <a:lnTo>
                  <a:pt x="1947506" y="62052"/>
                </a:lnTo>
                <a:lnTo>
                  <a:pt x="1919224" y="93472"/>
                </a:lnTo>
                <a:lnTo>
                  <a:pt x="1901723" y="135369"/>
                </a:lnTo>
                <a:lnTo>
                  <a:pt x="1895932" y="183642"/>
                </a:lnTo>
                <a:lnTo>
                  <a:pt x="1895856" y="185166"/>
                </a:lnTo>
                <a:lnTo>
                  <a:pt x="1897303" y="211124"/>
                </a:lnTo>
                <a:lnTo>
                  <a:pt x="1908924" y="257035"/>
                </a:lnTo>
                <a:lnTo>
                  <a:pt x="1931974" y="294233"/>
                </a:lnTo>
                <a:lnTo>
                  <a:pt x="1965363" y="318897"/>
                </a:lnTo>
                <a:lnTo>
                  <a:pt x="1985899" y="326263"/>
                </a:lnTo>
                <a:lnTo>
                  <a:pt x="1989455" y="314833"/>
                </a:lnTo>
                <a:lnTo>
                  <a:pt x="1973402" y="307721"/>
                </a:lnTo>
                <a:lnTo>
                  <a:pt x="1959533" y="297802"/>
                </a:lnTo>
                <a:lnTo>
                  <a:pt x="1931060" y="251548"/>
                </a:lnTo>
                <a:lnTo>
                  <a:pt x="1922678" y="208584"/>
                </a:lnTo>
                <a:lnTo>
                  <a:pt x="1921637" y="183642"/>
                </a:lnTo>
                <a:lnTo>
                  <a:pt x="1922678" y="159575"/>
                </a:lnTo>
                <a:lnTo>
                  <a:pt x="1931060" y="117805"/>
                </a:lnTo>
                <a:lnTo>
                  <a:pt x="1959648" y="72301"/>
                </a:lnTo>
                <a:lnTo>
                  <a:pt x="1973668" y="62471"/>
                </a:lnTo>
                <a:lnTo>
                  <a:pt x="1989963" y="55372"/>
                </a:lnTo>
                <a:close/>
              </a:path>
              <a:path w="2689860" h="368300">
                <a:moveTo>
                  <a:pt x="2552573" y="185166"/>
                </a:moveTo>
                <a:lnTo>
                  <a:pt x="2551112" y="159575"/>
                </a:lnTo>
                <a:lnTo>
                  <a:pt x="2551099" y="159296"/>
                </a:lnTo>
                <a:lnTo>
                  <a:pt x="2546693" y="135369"/>
                </a:lnTo>
                <a:lnTo>
                  <a:pt x="2529205" y="93472"/>
                </a:lnTo>
                <a:lnTo>
                  <a:pt x="2500909" y="62039"/>
                </a:lnTo>
                <a:lnTo>
                  <a:pt x="2462530" y="43942"/>
                </a:lnTo>
                <a:lnTo>
                  <a:pt x="2458466" y="55372"/>
                </a:lnTo>
                <a:lnTo>
                  <a:pt x="2474823" y="62471"/>
                </a:lnTo>
                <a:lnTo>
                  <a:pt x="2488882" y="72301"/>
                </a:lnTo>
                <a:lnTo>
                  <a:pt x="2517406" y="117805"/>
                </a:lnTo>
                <a:lnTo>
                  <a:pt x="2525699" y="159296"/>
                </a:lnTo>
                <a:lnTo>
                  <a:pt x="2526792" y="183642"/>
                </a:lnTo>
                <a:lnTo>
                  <a:pt x="2525738" y="208584"/>
                </a:lnTo>
                <a:lnTo>
                  <a:pt x="2517356" y="251548"/>
                </a:lnTo>
                <a:lnTo>
                  <a:pt x="2488857" y="297802"/>
                </a:lnTo>
                <a:lnTo>
                  <a:pt x="2458847" y="314833"/>
                </a:lnTo>
                <a:lnTo>
                  <a:pt x="2462530" y="326263"/>
                </a:lnTo>
                <a:lnTo>
                  <a:pt x="2501023" y="308203"/>
                </a:lnTo>
                <a:lnTo>
                  <a:pt x="2529332" y="276987"/>
                </a:lnTo>
                <a:lnTo>
                  <a:pt x="2546756" y="235089"/>
                </a:lnTo>
                <a:lnTo>
                  <a:pt x="2551112" y="211124"/>
                </a:lnTo>
                <a:lnTo>
                  <a:pt x="2552573" y="185166"/>
                </a:lnTo>
                <a:close/>
              </a:path>
              <a:path w="2689860" h="368300">
                <a:moveTo>
                  <a:pt x="2689466" y="184277"/>
                </a:moveTo>
                <a:lnTo>
                  <a:pt x="2687967" y="151942"/>
                </a:lnTo>
                <a:lnTo>
                  <a:pt x="2687904" y="150393"/>
                </a:lnTo>
                <a:lnTo>
                  <a:pt x="2683192" y="118986"/>
                </a:lnTo>
                <a:lnTo>
                  <a:pt x="2664333" y="63246"/>
                </a:lnTo>
                <a:lnTo>
                  <a:pt x="2633853" y="21907"/>
                </a:lnTo>
                <a:lnTo>
                  <a:pt x="2592705" y="0"/>
                </a:lnTo>
                <a:lnTo>
                  <a:pt x="2589022" y="12192"/>
                </a:lnTo>
                <a:lnTo>
                  <a:pt x="2605925" y="20980"/>
                </a:lnTo>
                <a:lnTo>
                  <a:pt x="2620645" y="33782"/>
                </a:lnTo>
                <a:lnTo>
                  <a:pt x="2643505" y="71374"/>
                </a:lnTo>
                <a:lnTo>
                  <a:pt x="2657386" y="122351"/>
                </a:lnTo>
                <a:lnTo>
                  <a:pt x="2662047" y="184277"/>
                </a:lnTo>
                <a:lnTo>
                  <a:pt x="2660878" y="216547"/>
                </a:lnTo>
                <a:lnTo>
                  <a:pt x="2651595" y="272935"/>
                </a:lnTo>
                <a:lnTo>
                  <a:pt x="2633167" y="317754"/>
                </a:lnTo>
                <a:lnTo>
                  <a:pt x="2605925" y="347230"/>
                </a:lnTo>
                <a:lnTo>
                  <a:pt x="2589022" y="355981"/>
                </a:lnTo>
                <a:lnTo>
                  <a:pt x="2592705" y="368173"/>
                </a:lnTo>
                <a:lnTo>
                  <a:pt x="2633853" y="346278"/>
                </a:lnTo>
                <a:lnTo>
                  <a:pt x="2664333" y="304927"/>
                </a:lnTo>
                <a:lnTo>
                  <a:pt x="2683192" y="249212"/>
                </a:lnTo>
                <a:lnTo>
                  <a:pt x="2687904" y="217855"/>
                </a:lnTo>
                <a:lnTo>
                  <a:pt x="2689466" y="184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DB54F948-5134-067E-42A9-CE9CBE602521}"/>
              </a:ext>
            </a:extLst>
          </p:cNvPr>
          <p:cNvSpPr/>
          <p:nvPr/>
        </p:nvSpPr>
        <p:spPr>
          <a:xfrm>
            <a:off x="1468120" y="4263262"/>
            <a:ext cx="2703195" cy="368300"/>
          </a:xfrm>
          <a:custGeom>
            <a:avLst/>
            <a:gdLst/>
            <a:ahLst/>
            <a:cxnLst/>
            <a:rect l="l" t="t" r="r" b="b"/>
            <a:pathLst>
              <a:path w="2703195" h="368300">
                <a:moveTo>
                  <a:pt x="100457" y="12192"/>
                </a:moveTo>
                <a:lnTo>
                  <a:pt x="96774" y="0"/>
                </a:lnTo>
                <a:lnTo>
                  <a:pt x="74866" y="8534"/>
                </a:lnTo>
                <a:lnTo>
                  <a:pt x="55626" y="21907"/>
                </a:lnTo>
                <a:lnTo>
                  <a:pt x="25146" y="63246"/>
                </a:lnTo>
                <a:lnTo>
                  <a:pt x="6286" y="118986"/>
                </a:lnTo>
                <a:lnTo>
                  <a:pt x="0" y="184150"/>
                </a:lnTo>
                <a:lnTo>
                  <a:pt x="1498" y="216547"/>
                </a:lnTo>
                <a:lnTo>
                  <a:pt x="14135" y="278244"/>
                </a:lnTo>
                <a:lnTo>
                  <a:pt x="39052" y="328028"/>
                </a:lnTo>
                <a:lnTo>
                  <a:pt x="74866" y="359651"/>
                </a:lnTo>
                <a:lnTo>
                  <a:pt x="96774" y="368173"/>
                </a:lnTo>
                <a:lnTo>
                  <a:pt x="100457" y="355981"/>
                </a:lnTo>
                <a:lnTo>
                  <a:pt x="83540" y="347230"/>
                </a:lnTo>
                <a:lnTo>
                  <a:pt x="68834" y="334479"/>
                </a:lnTo>
                <a:lnTo>
                  <a:pt x="45974" y="297053"/>
                </a:lnTo>
                <a:lnTo>
                  <a:pt x="32080" y="246100"/>
                </a:lnTo>
                <a:lnTo>
                  <a:pt x="27432" y="184277"/>
                </a:lnTo>
                <a:lnTo>
                  <a:pt x="28587" y="151942"/>
                </a:lnTo>
                <a:lnTo>
                  <a:pt x="37871" y="95504"/>
                </a:lnTo>
                <a:lnTo>
                  <a:pt x="56299" y="50596"/>
                </a:lnTo>
                <a:lnTo>
                  <a:pt x="83540" y="20980"/>
                </a:lnTo>
                <a:lnTo>
                  <a:pt x="100457" y="12192"/>
                </a:lnTo>
                <a:close/>
              </a:path>
              <a:path w="2703195" h="368300">
                <a:moveTo>
                  <a:pt x="405003" y="55372"/>
                </a:moveTo>
                <a:lnTo>
                  <a:pt x="400939" y="43942"/>
                </a:lnTo>
                <a:lnTo>
                  <a:pt x="380479" y="51333"/>
                </a:lnTo>
                <a:lnTo>
                  <a:pt x="362546" y="62039"/>
                </a:lnTo>
                <a:lnTo>
                  <a:pt x="334264" y="93472"/>
                </a:lnTo>
                <a:lnTo>
                  <a:pt x="316763" y="135369"/>
                </a:lnTo>
                <a:lnTo>
                  <a:pt x="310972" y="183642"/>
                </a:lnTo>
                <a:lnTo>
                  <a:pt x="310896" y="185166"/>
                </a:lnTo>
                <a:lnTo>
                  <a:pt x="312343" y="211124"/>
                </a:lnTo>
                <a:lnTo>
                  <a:pt x="323964" y="257035"/>
                </a:lnTo>
                <a:lnTo>
                  <a:pt x="347014" y="294233"/>
                </a:lnTo>
                <a:lnTo>
                  <a:pt x="380403" y="318897"/>
                </a:lnTo>
                <a:lnTo>
                  <a:pt x="400939" y="326263"/>
                </a:lnTo>
                <a:lnTo>
                  <a:pt x="404495" y="314833"/>
                </a:lnTo>
                <a:lnTo>
                  <a:pt x="388442" y="307721"/>
                </a:lnTo>
                <a:lnTo>
                  <a:pt x="374573" y="297802"/>
                </a:lnTo>
                <a:lnTo>
                  <a:pt x="346100" y="251548"/>
                </a:lnTo>
                <a:lnTo>
                  <a:pt x="337718" y="208584"/>
                </a:lnTo>
                <a:lnTo>
                  <a:pt x="336677" y="183642"/>
                </a:lnTo>
                <a:lnTo>
                  <a:pt x="337718" y="159575"/>
                </a:lnTo>
                <a:lnTo>
                  <a:pt x="346100" y="117805"/>
                </a:lnTo>
                <a:lnTo>
                  <a:pt x="374688" y="72301"/>
                </a:lnTo>
                <a:lnTo>
                  <a:pt x="388708" y="62471"/>
                </a:lnTo>
                <a:lnTo>
                  <a:pt x="405003" y="55372"/>
                </a:lnTo>
                <a:close/>
              </a:path>
              <a:path w="2703195" h="368300">
                <a:moveTo>
                  <a:pt x="681101" y="185166"/>
                </a:moveTo>
                <a:lnTo>
                  <a:pt x="679640" y="159575"/>
                </a:lnTo>
                <a:lnTo>
                  <a:pt x="679627" y="159296"/>
                </a:lnTo>
                <a:lnTo>
                  <a:pt x="675220" y="135369"/>
                </a:lnTo>
                <a:lnTo>
                  <a:pt x="657733" y="93472"/>
                </a:lnTo>
                <a:lnTo>
                  <a:pt x="629437" y="62039"/>
                </a:lnTo>
                <a:lnTo>
                  <a:pt x="591058" y="43942"/>
                </a:lnTo>
                <a:lnTo>
                  <a:pt x="586994" y="55372"/>
                </a:lnTo>
                <a:lnTo>
                  <a:pt x="603351" y="62471"/>
                </a:lnTo>
                <a:lnTo>
                  <a:pt x="617410" y="72301"/>
                </a:lnTo>
                <a:lnTo>
                  <a:pt x="645934" y="117805"/>
                </a:lnTo>
                <a:lnTo>
                  <a:pt x="654227" y="159296"/>
                </a:lnTo>
                <a:lnTo>
                  <a:pt x="655320" y="183642"/>
                </a:lnTo>
                <a:lnTo>
                  <a:pt x="654265" y="208584"/>
                </a:lnTo>
                <a:lnTo>
                  <a:pt x="645883" y="251548"/>
                </a:lnTo>
                <a:lnTo>
                  <a:pt x="617385" y="297802"/>
                </a:lnTo>
                <a:lnTo>
                  <a:pt x="587375" y="314833"/>
                </a:lnTo>
                <a:lnTo>
                  <a:pt x="591058" y="326263"/>
                </a:lnTo>
                <a:lnTo>
                  <a:pt x="629551" y="308203"/>
                </a:lnTo>
                <a:lnTo>
                  <a:pt x="657860" y="276987"/>
                </a:lnTo>
                <a:lnTo>
                  <a:pt x="675284" y="235077"/>
                </a:lnTo>
                <a:lnTo>
                  <a:pt x="679640" y="211124"/>
                </a:lnTo>
                <a:lnTo>
                  <a:pt x="681101" y="185166"/>
                </a:lnTo>
                <a:close/>
              </a:path>
              <a:path w="2703195" h="368300">
                <a:moveTo>
                  <a:pt x="2002155" y="55372"/>
                </a:moveTo>
                <a:lnTo>
                  <a:pt x="1998091" y="43942"/>
                </a:lnTo>
                <a:lnTo>
                  <a:pt x="1977631" y="51333"/>
                </a:lnTo>
                <a:lnTo>
                  <a:pt x="1959698" y="62039"/>
                </a:lnTo>
                <a:lnTo>
                  <a:pt x="1931416" y="93472"/>
                </a:lnTo>
                <a:lnTo>
                  <a:pt x="1913915" y="135369"/>
                </a:lnTo>
                <a:lnTo>
                  <a:pt x="1908124" y="183642"/>
                </a:lnTo>
                <a:lnTo>
                  <a:pt x="1908048" y="185166"/>
                </a:lnTo>
                <a:lnTo>
                  <a:pt x="1909495" y="211124"/>
                </a:lnTo>
                <a:lnTo>
                  <a:pt x="1921116" y="257035"/>
                </a:lnTo>
                <a:lnTo>
                  <a:pt x="1944166" y="294233"/>
                </a:lnTo>
                <a:lnTo>
                  <a:pt x="1977555" y="318897"/>
                </a:lnTo>
                <a:lnTo>
                  <a:pt x="1998091" y="326263"/>
                </a:lnTo>
                <a:lnTo>
                  <a:pt x="2001647" y="314833"/>
                </a:lnTo>
                <a:lnTo>
                  <a:pt x="1985594" y="307721"/>
                </a:lnTo>
                <a:lnTo>
                  <a:pt x="1971725" y="297802"/>
                </a:lnTo>
                <a:lnTo>
                  <a:pt x="1943252" y="251548"/>
                </a:lnTo>
                <a:lnTo>
                  <a:pt x="1934870" y="208584"/>
                </a:lnTo>
                <a:lnTo>
                  <a:pt x="1933829" y="183642"/>
                </a:lnTo>
                <a:lnTo>
                  <a:pt x="1934870" y="159575"/>
                </a:lnTo>
                <a:lnTo>
                  <a:pt x="1943252" y="117805"/>
                </a:lnTo>
                <a:lnTo>
                  <a:pt x="1971840" y="72301"/>
                </a:lnTo>
                <a:lnTo>
                  <a:pt x="1985860" y="62471"/>
                </a:lnTo>
                <a:lnTo>
                  <a:pt x="2002155" y="55372"/>
                </a:lnTo>
                <a:close/>
              </a:path>
              <a:path w="2703195" h="368300">
                <a:moveTo>
                  <a:pt x="2566289" y="185166"/>
                </a:moveTo>
                <a:lnTo>
                  <a:pt x="2564828" y="159575"/>
                </a:lnTo>
                <a:lnTo>
                  <a:pt x="2564815" y="159296"/>
                </a:lnTo>
                <a:lnTo>
                  <a:pt x="2560409" y="135369"/>
                </a:lnTo>
                <a:lnTo>
                  <a:pt x="2542921" y="93472"/>
                </a:lnTo>
                <a:lnTo>
                  <a:pt x="2514625" y="62039"/>
                </a:lnTo>
                <a:lnTo>
                  <a:pt x="2476246" y="43942"/>
                </a:lnTo>
                <a:lnTo>
                  <a:pt x="2472182" y="55372"/>
                </a:lnTo>
                <a:lnTo>
                  <a:pt x="2488539" y="62471"/>
                </a:lnTo>
                <a:lnTo>
                  <a:pt x="2502598" y="72301"/>
                </a:lnTo>
                <a:lnTo>
                  <a:pt x="2531122" y="117805"/>
                </a:lnTo>
                <a:lnTo>
                  <a:pt x="2539415" y="159296"/>
                </a:lnTo>
                <a:lnTo>
                  <a:pt x="2540508" y="183642"/>
                </a:lnTo>
                <a:lnTo>
                  <a:pt x="2539454" y="208584"/>
                </a:lnTo>
                <a:lnTo>
                  <a:pt x="2531072" y="251548"/>
                </a:lnTo>
                <a:lnTo>
                  <a:pt x="2502573" y="297802"/>
                </a:lnTo>
                <a:lnTo>
                  <a:pt x="2472563" y="314833"/>
                </a:lnTo>
                <a:lnTo>
                  <a:pt x="2476246" y="326263"/>
                </a:lnTo>
                <a:lnTo>
                  <a:pt x="2514739" y="308203"/>
                </a:lnTo>
                <a:lnTo>
                  <a:pt x="2543048" y="276987"/>
                </a:lnTo>
                <a:lnTo>
                  <a:pt x="2560472" y="235077"/>
                </a:lnTo>
                <a:lnTo>
                  <a:pt x="2564828" y="211124"/>
                </a:lnTo>
                <a:lnTo>
                  <a:pt x="2566289" y="185166"/>
                </a:lnTo>
                <a:close/>
              </a:path>
              <a:path w="2703195" h="368300">
                <a:moveTo>
                  <a:pt x="2703182" y="184277"/>
                </a:moveTo>
                <a:lnTo>
                  <a:pt x="2701683" y="151942"/>
                </a:lnTo>
                <a:lnTo>
                  <a:pt x="2701620" y="150393"/>
                </a:lnTo>
                <a:lnTo>
                  <a:pt x="2696895" y="118986"/>
                </a:lnTo>
                <a:lnTo>
                  <a:pt x="2678049" y="63246"/>
                </a:lnTo>
                <a:lnTo>
                  <a:pt x="2647569" y="21907"/>
                </a:lnTo>
                <a:lnTo>
                  <a:pt x="2606421" y="0"/>
                </a:lnTo>
                <a:lnTo>
                  <a:pt x="2602738" y="12192"/>
                </a:lnTo>
                <a:lnTo>
                  <a:pt x="2619641" y="20980"/>
                </a:lnTo>
                <a:lnTo>
                  <a:pt x="2634361" y="33782"/>
                </a:lnTo>
                <a:lnTo>
                  <a:pt x="2657221" y="71374"/>
                </a:lnTo>
                <a:lnTo>
                  <a:pt x="2671102" y="122351"/>
                </a:lnTo>
                <a:lnTo>
                  <a:pt x="2675750" y="184150"/>
                </a:lnTo>
                <a:lnTo>
                  <a:pt x="2674594" y="216547"/>
                </a:lnTo>
                <a:lnTo>
                  <a:pt x="2665311" y="272935"/>
                </a:lnTo>
                <a:lnTo>
                  <a:pt x="2646883" y="317754"/>
                </a:lnTo>
                <a:lnTo>
                  <a:pt x="2619641" y="347230"/>
                </a:lnTo>
                <a:lnTo>
                  <a:pt x="2602738" y="355981"/>
                </a:lnTo>
                <a:lnTo>
                  <a:pt x="2606421" y="368173"/>
                </a:lnTo>
                <a:lnTo>
                  <a:pt x="2647569" y="346265"/>
                </a:lnTo>
                <a:lnTo>
                  <a:pt x="2678049" y="304927"/>
                </a:lnTo>
                <a:lnTo>
                  <a:pt x="2696908" y="249212"/>
                </a:lnTo>
                <a:lnTo>
                  <a:pt x="2701620" y="217855"/>
                </a:lnTo>
                <a:lnTo>
                  <a:pt x="2703182" y="184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E16EED8B-59D6-5EE9-B614-A7068EF1A5AB}"/>
              </a:ext>
            </a:extLst>
          </p:cNvPr>
          <p:cNvSpPr/>
          <p:nvPr/>
        </p:nvSpPr>
        <p:spPr>
          <a:xfrm>
            <a:off x="1761743" y="4836413"/>
            <a:ext cx="2268855" cy="368300"/>
          </a:xfrm>
          <a:custGeom>
            <a:avLst/>
            <a:gdLst/>
            <a:ahLst/>
            <a:cxnLst/>
            <a:rect l="l" t="t" r="r" b="b"/>
            <a:pathLst>
              <a:path w="2268854" h="368300">
                <a:moveTo>
                  <a:pt x="100457" y="12192"/>
                </a:moveTo>
                <a:lnTo>
                  <a:pt x="96774" y="0"/>
                </a:lnTo>
                <a:lnTo>
                  <a:pt x="74853" y="8534"/>
                </a:lnTo>
                <a:lnTo>
                  <a:pt x="55626" y="21907"/>
                </a:lnTo>
                <a:lnTo>
                  <a:pt x="25146" y="63246"/>
                </a:lnTo>
                <a:lnTo>
                  <a:pt x="6286" y="118986"/>
                </a:lnTo>
                <a:lnTo>
                  <a:pt x="0" y="184277"/>
                </a:lnTo>
                <a:lnTo>
                  <a:pt x="1498" y="216547"/>
                </a:lnTo>
                <a:lnTo>
                  <a:pt x="14135" y="278244"/>
                </a:lnTo>
                <a:lnTo>
                  <a:pt x="39052" y="328028"/>
                </a:lnTo>
                <a:lnTo>
                  <a:pt x="74866" y="359651"/>
                </a:lnTo>
                <a:lnTo>
                  <a:pt x="96774" y="368173"/>
                </a:lnTo>
                <a:lnTo>
                  <a:pt x="100457" y="355981"/>
                </a:lnTo>
                <a:lnTo>
                  <a:pt x="83540" y="347230"/>
                </a:lnTo>
                <a:lnTo>
                  <a:pt x="68834" y="334479"/>
                </a:lnTo>
                <a:lnTo>
                  <a:pt x="45974" y="297053"/>
                </a:lnTo>
                <a:lnTo>
                  <a:pt x="32080" y="246100"/>
                </a:lnTo>
                <a:lnTo>
                  <a:pt x="27432" y="184277"/>
                </a:lnTo>
                <a:lnTo>
                  <a:pt x="28587" y="151942"/>
                </a:lnTo>
                <a:lnTo>
                  <a:pt x="37871" y="95504"/>
                </a:lnTo>
                <a:lnTo>
                  <a:pt x="56299" y="50596"/>
                </a:lnTo>
                <a:lnTo>
                  <a:pt x="83540" y="20980"/>
                </a:lnTo>
                <a:lnTo>
                  <a:pt x="100457" y="12192"/>
                </a:lnTo>
                <a:close/>
              </a:path>
              <a:path w="2268854" h="368300">
                <a:moveTo>
                  <a:pt x="405003" y="55372"/>
                </a:moveTo>
                <a:lnTo>
                  <a:pt x="400939" y="43942"/>
                </a:lnTo>
                <a:lnTo>
                  <a:pt x="380479" y="51333"/>
                </a:lnTo>
                <a:lnTo>
                  <a:pt x="362546" y="62039"/>
                </a:lnTo>
                <a:lnTo>
                  <a:pt x="334264" y="93472"/>
                </a:lnTo>
                <a:lnTo>
                  <a:pt x="316763" y="135369"/>
                </a:lnTo>
                <a:lnTo>
                  <a:pt x="310972" y="183642"/>
                </a:lnTo>
                <a:lnTo>
                  <a:pt x="310896" y="185166"/>
                </a:lnTo>
                <a:lnTo>
                  <a:pt x="312343" y="211124"/>
                </a:lnTo>
                <a:lnTo>
                  <a:pt x="323964" y="257035"/>
                </a:lnTo>
                <a:lnTo>
                  <a:pt x="347014" y="294233"/>
                </a:lnTo>
                <a:lnTo>
                  <a:pt x="380403" y="318897"/>
                </a:lnTo>
                <a:lnTo>
                  <a:pt x="400939" y="326263"/>
                </a:lnTo>
                <a:lnTo>
                  <a:pt x="404495" y="314833"/>
                </a:lnTo>
                <a:lnTo>
                  <a:pt x="388442" y="307721"/>
                </a:lnTo>
                <a:lnTo>
                  <a:pt x="374586" y="297802"/>
                </a:lnTo>
                <a:lnTo>
                  <a:pt x="346100" y="251548"/>
                </a:lnTo>
                <a:lnTo>
                  <a:pt x="337718" y="208584"/>
                </a:lnTo>
                <a:lnTo>
                  <a:pt x="336677" y="183642"/>
                </a:lnTo>
                <a:lnTo>
                  <a:pt x="337718" y="159575"/>
                </a:lnTo>
                <a:lnTo>
                  <a:pt x="346100" y="117805"/>
                </a:lnTo>
                <a:lnTo>
                  <a:pt x="374688" y="72301"/>
                </a:lnTo>
                <a:lnTo>
                  <a:pt x="388708" y="62471"/>
                </a:lnTo>
                <a:lnTo>
                  <a:pt x="405003" y="55372"/>
                </a:lnTo>
                <a:close/>
              </a:path>
              <a:path w="2268854" h="368300">
                <a:moveTo>
                  <a:pt x="681101" y="185166"/>
                </a:moveTo>
                <a:lnTo>
                  <a:pt x="679640" y="159575"/>
                </a:lnTo>
                <a:lnTo>
                  <a:pt x="679627" y="159296"/>
                </a:lnTo>
                <a:lnTo>
                  <a:pt x="675220" y="135369"/>
                </a:lnTo>
                <a:lnTo>
                  <a:pt x="657733" y="93472"/>
                </a:lnTo>
                <a:lnTo>
                  <a:pt x="629437" y="62039"/>
                </a:lnTo>
                <a:lnTo>
                  <a:pt x="591058" y="43942"/>
                </a:lnTo>
                <a:lnTo>
                  <a:pt x="586994" y="55372"/>
                </a:lnTo>
                <a:lnTo>
                  <a:pt x="603351" y="62471"/>
                </a:lnTo>
                <a:lnTo>
                  <a:pt x="617410" y="72301"/>
                </a:lnTo>
                <a:lnTo>
                  <a:pt x="645934" y="117805"/>
                </a:lnTo>
                <a:lnTo>
                  <a:pt x="654227" y="159296"/>
                </a:lnTo>
                <a:lnTo>
                  <a:pt x="655320" y="183642"/>
                </a:lnTo>
                <a:lnTo>
                  <a:pt x="654265" y="208584"/>
                </a:lnTo>
                <a:lnTo>
                  <a:pt x="645883" y="251548"/>
                </a:lnTo>
                <a:lnTo>
                  <a:pt x="617385" y="297802"/>
                </a:lnTo>
                <a:lnTo>
                  <a:pt x="587375" y="314833"/>
                </a:lnTo>
                <a:lnTo>
                  <a:pt x="591058" y="326263"/>
                </a:lnTo>
                <a:lnTo>
                  <a:pt x="629551" y="308203"/>
                </a:lnTo>
                <a:lnTo>
                  <a:pt x="657860" y="276987"/>
                </a:lnTo>
                <a:lnTo>
                  <a:pt x="675284" y="235077"/>
                </a:lnTo>
                <a:lnTo>
                  <a:pt x="679640" y="211124"/>
                </a:lnTo>
                <a:lnTo>
                  <a:pt x="681101" y="185166"/>
                </a:lnTo>
                <a:close/>
              </a:path>
              <a:path w="2268854" h="368300">
                <a:moveTo>
                  <a:pt x="1569339" y="55372"/>
                </a:moveTo>
                <a:lnTo>
                  <a:pt x="1565275" y="43942"/>
                </a:lnTo>
                <a:lnTo>
                  <a:pt x="1544815" y="51333"/>
                </a:lnTo>
                <a:lnTo>
                  <a:pt x="1526882" y="62039"/>
                </a:lnTo>
                <a:lnTo>
                  <a:pt x="1498600" y="93472"/>
                </a:lnTo>
                <a:lnTo>
                  <a:pt x="1481099" y="135369"/>
                </a:lnTo>
                <a:lnTo>
                  <a:pt x="1475308" y="183642"/>
                </a:lnTo>
                <a:lnTo>
                  <a:pt x="1475232" y="185166"/>
                </a:lnTo>
                <a:lnTo>
                  <a:pt x="1476679" y="211124"/>
                </a:lnTo>
                <a:lnTo>
                  <a:pt x="1488300" y="257035"/>
                </a:lnTo>
                <a:lnTo>
                  <a:pt x="1511350" y="294233"/>
                </a:lnTo>
                <a:lnTo>
                  <a:pt x="1544739" y="318897"/>
                </a:lnTo>
                <a:lnTo>
                  <a:pt x="1565275" y="326263"/>
                </a:lnTo>
                <a:lnTo>
                  <a:pt x="1568831" y="314833"/>
                </a:lnTo>
                <a:lnTo>
                  <a:pt x="1552778" y="307721"/>
                </a:lnTo>
                <a:lnTo>
                  <a:pt x="1538909" y="297802"/>
                </a:lnTo>
                <a:lnTo>
                  <a:pt x="1510436" y="251548"/>
                </a:lnTo>
                <a:lnTo>
                  <a:pt x="1502054" y="208584"/>
                </a:lnTo>
                <a:lnTo>
                  <a:pt x="1501013" y="183642"/>
                </a:lnTo>
                <a:lnTo>
                  <a:pt x="1502054" y="159575"/>
                </a:lnTo>
                <a:lnTo>
                  <a:pt x="1510436" y="117805"/>
                </a:lnTo>
                <a:lnTo>
                  <a:pt x="1539024" y="72301"/>
                </a:lnTo>
                <a:lnTo>
                  <a:pt x="1553044" y="62471"/>
                </a:lnTo>
                <a:lnTo>
                  <a:pt x="1569339" y="55372"/>
                </a:lnTo>
                <a:close/>
              </a:path>
              <a:path w="2268854" h="368300">
                <a:moveTo>
                  <a:pt x="2131949" y="185166"/>
                </a:moveTo>
                <a:lnTo>
                  <a:pt x="2130488" y="159575"/>
                </a:lnTo>
                <a:lnTo>
                  <a:pt x="2130475" y="159296"/>
                </a:lnTo>
                <a:lnTo>
                  <a:pt x="2126069" y="135369"/>
                </a:lnTo>
                <a:lnTo>
                  <a:pt x="2108581" y="93472"/>
                </a:lnTo>
                <a:lnTo>
                  <a:pt x="2080285" y="62039"/>
                </a:lnTo>
                <a:lnTo>
                  <a:pt x="2041906" y="43942"/>
                </a:lnTo>
                <a:lnTo>
                  <a:pt x="2037842" y="55372"/>
                </a:lnTo>
                <a:lnTo>
                  <a:pt x="2054199" y="62471"/>
                </a:lnTo>
                <a:lnTo>
                  <a:pt x="2068258" y="72301"/>
                </a:lnTo>
                <a:lnTo>
                  <a:pt x="2096782" y="117805"/>
                </a:lnTo>
                <a:lnTo>
                  <a:pt x="2105075" y="159296"/>
                </a:lnTo>
                <a:lnTo>
                  <a:pt x="2106168" y="183642"/>
                </a:lnTo>
                <a:lnTo>
                  <a:pt x="2105113" y="208584"/>
                </a:lnTo>
                <a:lnTo>
                  <a:pt x="2096731" y="251548"/>
                </a:lnTo>
                <a:lnTo>
                  <a:pt x="2068233" y="297802"/>
                </a:lnTo>
                <a:lnTo>
                  <a:pt x="2038223" y="314833"/>
                </a:lnTo>
                <a:lnTo>
                  <a:pt x="2041906" y="326263"/>
                </a:lnTo>
                <a:lnTo>
                  <a:pt x="2080399" y="308203"/>
                </a:lnTo>
                <a:lnTo>
                  <a:pt x="2108708" y="276987"/>
                </a:lnTo>
                <a:lnTo>
                  <a:pt x="2126132" y="235077"/>
                </a:lnTo>
                <a:lnTo>
                  <a:pt x="2130488" y="211124"/>
                </a:lnTo>
                <a:lnTo>
                  <a:pt x="2131949" y="185166"/>
                </a:lnTo>
                <a:close/>
              </a:path>
              <a:path w="2268854" h="368300">
                <a:moveTo>
                  <a:pt x="2268842" y="184277"/>
                </a:moveTo>
                <a:lnTo>
                  <a:pt x="2267343" y="151942"/>
                </a:lnTo>
                <a:lnTo>
                  <a:pt x="2267280" y="150393"/>
                </a:lnTo>
                <a:lnTo>
                  <a:pt x="2262568" y="118986"/>
                </a:lnTo>
                <a:lnTo>
                  <a:pt x="2243709" y="63246"/>
                </a:lnTo>
                <a:lnTo>
                  <a:pt x="2213229" y="21907"/>
                </a:lnTo>
                <a:lnTo>
                  <a:pt x="2172081" y="0"/>
                </a:lnTo>
                <a:lnTo>
                  <a:pt x="2168398" y="12192"/>
                </a:lnTo>
                <a:lnTo>
                  <a:pt x="2185301" y="20980"/>
                </a:lnTo>
                <a:lnTo>
                  <a:pt x="2200021" y="33782"/>
                </a:lnTo>
                <a:lnTo>
                  <a:pt x="2222881" y="71374"/>
                </a:lnTo>
                <a:lnTo>
                  <a:pt x="2236762" y="122351"/>
                </a:lnTo>
                <a:lnTo>
                  <a:pt x="2241423" y="184277"/>
                </a:lnTo>
                <a:lnTo>
                  <a:pt x="2240254" y="216547"/>
                </a:lnTo>
                <a:lnTo>
                  <a:pt x="2230971" y="272935"/>
                </a:lnTo>
                <a:lnTo>
                  <a:pt x="2212543" y="317754"/>
                </a:lnTo>
                <a:lnTo>
                  <a:pt x="2185301" y="347230"/>
                </a:lnTo>
                <a:lnTo>
                  <a:pt x="2168398" y="355981"/>
                </a:lnTo>
                <a:lnTo>
                  <a:pt x="2172081" y="368173"/>
                </a:lnTo>
                <a:lnTo>
                  <a:pt x="2213229" y="346265"/>
                </a:lnTo>
                <a:lnTo>
                  <a:pt x="2243709" y="304927"/>
                </a:lnTo>
                <a:lnTo>
                  <a:pt x="2262555" y="249212"/>
                </a:lnTo>
                <a:lnTo>
                  <a:pt x="2267280" y="217855"/>
                </a:lnTo>
                <a:lnTo>
                  <a:pt x="2268842" y="184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51A5E008-E492-1EB7-4092-A5149F4D5DC4}"/>
                  </a:ext>
                </a:extLst>
              </p:cNvPr>
              <p:cNvSpPr txBox="1"/>
              <p:nvPr/>
            </p:nvSpPr>
            <p:spPr>
              <a:xfrm>
                <a:off x="699922" y="2942589"/>
                <a:ext cx="3835555" cy="2253181"/>
              </a:xfrm>
              <a:prstGeom prst="rect">
                <a:avLst/>
              </a:prstGeom>
            </p:spPr>
            <p:txBody>
              <a:bodyPr vert="horz" wrap="square" lIns="0" tIns="196850" rIns="0" bIns="0" rtlCol="0">
                <a:spAutoFit/>
              </a:bodyPr>
              <a:lstStyle/>
              <a:p>
                <a:pPr marL="20320">
                  <a:lnSpc>
                    <a:spcPct val="100000"/>
                  </a:lnSpc>
                  <a:spcBef>
                    <a:spcPts val="1550"/>
                  </a:spcBef>
                  <a:tabLst>
                    <a:tab pos="887094" algn="l"/>
                    <a:tab pos="1187450" algn="l"/>
                    <a:tab pos="155003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≡∃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 (¬¬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Cambria Math"/>
                        </a:rPr>
                        <m:t>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∧∃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Cambria Math"/>
                        </a:rPr>
                        <m:t>Q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/>
                  <a:cs typeface="Cambria Math"/>
                </a:endParaRPr>
              </a:p>
              <a:p>
                <a:pPr marL="20320">
                  <a:lnSpc>
                    <a:spcPct val="100000"/>
                  </a:lnSpc>
                  <a:spcBef>
                    <a:spcPts val="1550"/>
                  </a:spcBef>
                  <a:tabLst>
                    <a:tab pos="887094" algn="l"/>
                    <a:tab pos="1187450" algn="l"/>
                    <a:tab pos="1550035" algn="l"/>
                  </a:tabLst>
                </a:pPr>
                <a:r>
                  <a:rPr lang="en-US" sz="2400" dirty="0">
                    <a:latin typeface="Cambria Math"/>
                    <a:cs typeface="Cambria Math"/>
                  </a:rPr>
                  <a:t>≡</a:t>
                </a:r>
                <a:r>
                  <a:rPr lang="en-US" sz="2400" spc="135" dirty="0">
                    <a:latin typeface="Cambria Math"/>
                    <a:cs typeface="Cambria Math"/>
                  </a:rPr>
                  <a:t> </a:t>
                </a:r>
                <a:r>
                  <a:rPr lang="en-US" sz="2400" spc="-25" dirty="0">
                    <a:latin typeface="Cambria Math"/>
                    <a:cs typeface="Cambria Math"/>
                  </a:rPr>
                  <a:t>∃𝑥</a:t>
                </a:r>
                <a:r>
                  <a:rPr lang="en-US" sz="2400" dirty="0">
                    <a:latin typeface="Cambria Math"/>
                    <a:cs typeface="Cambria Math"/>
                  </a:rPr>
                  <a:t>	</a:t>
                </a:r>
                <a:r>
                  <a:rPr lang="en-US" sz="2400" spc="-50" dirty="0">
                    <a:latin typeface="Cambria Math"/>
                    <a:cs typeface="Cambria Math"/>
                  </a:rPr>
                  <a:t>P</a:t>
                </a:r>
                <a:r>
                  <a:rPr lang="en-US" sz="2400" dirty="0">
                    <a:latin typeface="Cambria Math"/>
                    <a:cs typeface="Cambria Math"/>
                  </a:rPr>
                  <a:t>	</a:t>
                </a:r>
                <a:r>
                  <a:rPr lang="en-US" sz="2400" spc="-50" dirty="0">
                    <a:latin typeface="Cambria Math"/>
                    <a:cs typeface="Cambria Math"/>
                  </a:rPr>
                  <a:t>𝑥</a:t>
                </a:r>
                <a:r>
                  <a:rPr lang="en-US" sz="2400" dirty="0">
                    <a:latin typeface="Cambria Math"/>
                    <a:cs typeface="Cambria Math"/>
                  </a:rPr>
                  <a:t>	∧</a:t>
                </a:r>
                <a:r>
                  <a:rPr lang="en-US" sz="2400" spc="1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¬∃𝑦</a:t>
                </a:r>
                <a:r>
                  <a:rPr lang="en-US" sz="2400" spc="40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Q</a:t>
                </a:r>
                <a:r>
                  <a:rPr lang="en-US" sz="2400" spc="47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𝑥,</a:t>
                </a:r>
                <a:r>
                  <a:rPr lang="en-US" sz="2400" spc="-130" dirty="0">
                    <a:latin typeface="Cambria Math"/>
                    <a:cs typeface="Cambria Math"/>
                  </a:rPr>
                  <a:t> </a:t>
                </a:r>
                <a:r>
                  <a:rPr lang="en-US" sz="2400" spc="-50" dirty="0">
                    <a:latin typeface="Cambria Math"/>
                    <a:cs typeface="Cambria Math"/>
                  </a:rPr>
                  <a:t>𝑦</a:t>
                </a:r>
                <a:endParaRPr lang="en-US" sz="2400" dirty="0">
                  <a:latin typeface="Cambria Math"/>
                  <a:cs typeface="Cambria Math"/>
                </a:endParaRPr>
              </a:p>
              <a:p>
                <a:pPr marL="20320">
                  <a:lnSpc>
                    <a:spcPct val="100000"/>
                  </a:lnSpc>
                  <a:spcBef>
                    <a:spcPts val="1450"/>
                  </a:spcBef>
                  <a:tabLst>
                    <a:tab pos="887094" algn="l"/>
                    <a:tab pos="1187450" algn="l"/>
                    <a:tab pos="1550035" algn="l"/>
                  </a:tabLst>
                </a:pPr>
                <a:r>
                  <a:rPr lang="en-US" sz="2400" dirty="0">
                    <a:latin typeface="Cambria Math"/>
                    <a:cs typeface="Cambria Math"/>
                  </a:rPr>
                  <a:t>≡</a:t>
                </a:r>
                <a:r>
                  <a:rPr lang="en-US" sz="2400" spc="135" dirty="0">
                    <a:latin typeface="Cambria Math"/>
                    <a:cs typeface="Cambria Math"/>
                  </a:rPr>
                  <a:t> </a:t>
                </a:r>
                <a:r>
                  <a:rPr lang="en-US" sz="2400" spc="-25" dirty="0">
                    <a:latin typeface="Cambria Math"/>
                    <a:cs typeface="Cambria Math"/>
                  </a:rPr>
                  <a:t>∃𝑥</a:t>
                </a:r>
                <a:r>
                  <a:rPr lang="en-US" sz="2400" dirty="0">
                    <a:latin typeface="Cambria Math"/>
                    <a:cs typeface="Cambria Math"/>
                  </a:rPr>
                  <a:t>	</a:t>
                </a:r>
                <a:r>
                  <a:rPr lang="en-US" sz="2400" spc="-50" dirty="0">
                    <a:latin typeface="Cambria Math"/>
                    <a:cs typeface="Cambria Math"/>
                  </a:rPr>
                  <a:t>P</a:t>
                </a:r>
                <a:r>
                  <a:rPr lang="en-US" sz="2400" dirty="0">
                    <a:latin typeface="Cambria Math"/>
                    <a:cs typeface="Cambria Math"/>
                  </a:rPr>
                  <a:t>	</a:t>
                </a:r>
                <a:r>
                  <a:rPr lang="en-US" sz="2400" spc="-50" dirty="0">
                    <a:latin typeface="Cambria Math"/>
                    <a:cs typeface="Cambria Math"/>
                  </a:rPr>
                  <a:t>𝑥</a:t>
                </a:r>
                <a:r>
                  <a:rPr lang="en-US" sz="2400" dirty="0">
                    <a:latin typeface="Cambria Math"/>
                    <a:cs typeface="Cambria Math"/>
                  </a:rPr>
                  <a:t>	∧</a:t>
                </a:r>
                <a:r>
                  <a:rPr lang="en-US" sz="2400" spc="1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∀𝑦</a:t>
                </a:r>
                <a:r>
                  <a:rPr lang="en-US" sz="2400" spc="3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¬Q</a:t>
                </a:r>
                <a:r>
                  <a:rPr lang="en-US" sz="2400" spc="484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𝑥,</a:t>
                </a:r>
                <a:r>
                  <a:rPr lang="en-US" sz="2400" spc="-130" dirty="0">
                    <a:latin typeface="Cambria Math"/>
                    <a:cs typeface="Cambria Math"/>
                  </a:rPr>
                  <a:t> </a:t>
                </a:r>
                <a:r>
                  <a:rPr lang="en-US" sz="2400" spc="-50" dirty="0">
                    <a:latin typeface="Cambria Math"/>
                    <a:cs typeface="Cambria Math"/>
                  </a:rPr>
                  <a:t>𝑦</a:t>
                </a:r>
                <a:endParaRPr lang="en-US" sz="2400" dirty="0">
                  <a:latin typeface="Cambria Math"/>
                  <a:cs typeface="Cambria Math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445"/>
                  </a:spcBef>
                  <a:tabLst>
                    <a:tab pos="1179830" algn="l"/>
                    <a:tab pos="1480185" algn="l"/>
                    <a:tab pos="1844039" algn="l"/>
                  </a:tabLst>
                </a:pPr>
                <a:r>
                  <a:rPr lang="en-US" sz="2400" dirty="0">
                    <a:latin typeface="Cambria Math"/>
                    <a:cs typeface="Cambria Math"/>
                  </a:rPr>
                  <a:t>≡</a:t>
                </a:r>
                <a:r>
                  <a:rPr lang="en-US" sz="2400" spc="125" dirty="0">
                    <a:latin typeface="Cambria Math"/>
                    <a:cs typeface="Cambria Math"/>
                  </a:rPr>
                  <a:t> </a:t>
                </a:r>
                <a:r>
                  <a:rPr lang="en-US" sz="2400" spc="-20" dirty="0">
                    <a:latin typeface="Cambria Math"/>
                    <a:cs typeface="Cambria Math"/>
                  </a:rPr>
                  <a:t>∃𝑥∀𝑦</a:t>
                </a:r>
                <a:r>
                  <a:rPr lang="en-US" sz="2400" dirty="0">
                    <a:latin typeface="Cambria Math"/>
                    <a:cs typeface="Cambria Math"/>
                  </a:rPr>
                  <a:t>	</a:t>
                </a:r>
                <a:r>
                  <a:rPr lang="en-US" sz="2400" spc="-50" dirty="0">
                    <a:latin typeface="Cambria Math"/>
                    <a:cs typeface="Cambria Math"/>
                  </a:rPr>
                  <a:t>P</a:t>
                </a:r>
                <a:r>
                  <a:rPr lang="en-US" sz="2400" dirty="0">
                    <a:latin typeface="Cambria Math"/>
                    <a:cs typeface="Cambria Math"/>
                  </a:rPr>
                  <a:t>	</a:t>
                </a:r>
                <a:r>
                  <a:rPr lang="en-US" sz="2400" spc="-50" dirty="0">
                    <a:latin typeface="Cambria Math"/>
                    <a:cs typeface="Cambria Math"/>
                  </a:rPr>
                  <a:t>𝑥</a:t>
                </a:r>
                <a:r>
                  <a:rPr lang="en-US" sz="2400" dirty="0">
                    <a:latin typeface="Cambria Math"/>
                    <a:cs typeface="Cambria Math"/>
                  </a:rPr>
                  <a:t>	∧</a:t>
                </a:r>
                <a:r>
                  <a:rPr lang="en-US" sz="2400" spc="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¬Q</a:t>
                </a:r>
                <a:r>
                  <a:rPr lang="en-US" sz="2400" spc="490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𝑥,</a:t>
                </a:r>
                <a:r>
                  <a:rPr lang="en-US" sz="2400" spc="-125" dirty="0">
                    <a:latin typeface="Cambria Math"/>
                    <a:cs typeface="Cambria Math"/>
                  </a:rPr>
                  <a:t> </a:t>
                </a:r>
                <a:r>
                  <a:rPr lang="en-US" sz="2400" spc="-50" dirty="0">
                    <a:latin typeface="Cambria Math"/>
                    <a:cs typeface="Cambria Math"/>
                  </a:rPr>
                  <a:t>𝑦</a:t>
                </a:r>
                <a:endParaRPr sz="24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51A5E008-E492-1EB7-4092-A5149F4D5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22" y="2942589"/>
                <a:ext cx="3835555" cy="2253181"/>
              </a:xfrm>
              <a:prstGeom prst="rect">
                <a:avLst/>
              </a:prstGeom>
              <a:blipFill>
                <a:blip r:embed="rId2"/>
                <a:stretch>
                  <a:fillRect l="-4610" r="-1431" b="-7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6592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Come to OH today if you get stuck while working on HW1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CC5 due Monday at noon</a:t>
            </a:r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7F89EA-B469-4FB2-A7C7-B97BE88F0FBF}"/>
              </a:ext>
            </a:extLst>
          </p:cNvPr>
          <p:cNvSpPr/>
          <p:nvPr/>
        </p:nvSpPr>
        <p:spPr>
          <a:xfrm>
            <a:off x="429502" y="2895459"/>
            <a:ext cx="10834253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2941EAB-444B-4250-B932-3FEE7441F604}"/>
              </a:ext>
            </a:extLst>
          </p:cNvPr>
          <p:cNvSpPr/>
          <p:nvPr/>
        </p:nvSpPr>
        <p:spPr>
          <a:xfrm>
            <a:off x="429502" y="1340828"/>
            <a:ext cx="8599055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/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0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  <a:blipFill>
                <a:blip r:embed="rId2"/>
                <a:stretch>
                  <a:fillRect l="-1744" t="-2397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7937" y="1647264"/>
            <a:ext cx="11187259" cy="1781738"/>
            <a:chOff x="1185842" y="3429000"/>
            <a:chExt cx="6111311" cy="1540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blipFill>
                  <a:blip r:embed="rId3"/>
                  <a:stretch>
                    <a:fillRect b="-10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5554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15A71C-B379-4260-9893-4A6D0775174D}"/>
              </a:ext>
            </a:extLst>
          </p:cNvPr>
          <p:cNvGrpSpPr/>
          <p:nvPr/>
        </p:nvGrpSpPr>
        <p:grpSpPr>
          <a:xfrm>
            <a:off x="769775" y="5131835"/>
            <a:ext cx="10669557" cy="1726163"/>
            <a:chOff x="1524904" y="3428999"/>
            <a:chExt cx="5468314" cy="1558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/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blipFill>
                  <a:blip r:embed="rId4"/>
                  <a:stretch>
                    <a:fillRect b="-279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BD724A-99D1-476E-A1C9-F294A3CB7589}"/>
                </a:ext>
              </a:extLst>
            </p:cNvPr>
            <p:cNvSpPr/>
            <p:nvPr/>
          </p:nvSpPr>
          <p:spPr>
            <a:xfrm>
              <a:off x="1524904" y="3429000"/>
              <a:ext cx="5459546" cy="47625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50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3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5239" y="3886610"/>
            <a:ext cx="11187259" cy="2775448"/>
            <a:chOff x="1185842" y="3429000"/>
            <a:chExt cx="6111311" cy="1702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3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835" y="1454621"/>
            <a:ext cx="11924147" cy="2422752"/>
            <a:chOff x="1185842" y="3429000"/>
            <a:chExt cx="6111311" cy="1485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818" r="-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10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70" dirty="0"/>
              <a:t>Domain</a:t>
            </a:r>
            <a:r>
              <a:rPr sz="4400" spc="204" dirty="0"/>
              <a:t> </a:t>
            </a:r>
            <a:r>
              <a:rPr sz="4400" spc="55" dirty="0"/>
              <a:t>Restriction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57529" y="1659001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4">
                <a:moveTo>
                  <a:pt x="1476756" y="0"/>
                </a:moveTo>
                <a:lnTo>
                  <a:pt x="0" y="0"/>
                </a:lnTo>
                <a:lnTo>
                  <a:pt x="0" y="473963"/>
                </a:lnTo>
                <a:lnTo>
                  <a:pt x="1476756" y="473963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607718"/>
            <a:ext cx="10773410" cy="1458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spc="-10" dirty="0">
                <a:latin typeface="Segoe UI Semilight"/>
                <a:cs typeface="Segoe UI Semilight"/>
              </a:rPr>
              <a:t>Definition:</a:t>
            </a:r>
            <a:endParaRPr sz="2800">
              <a:latin typeface="Segoe UI Semilight"/>
              <a:cs typeface="Segoe UI Semilight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Domain</a:t>
            </a:r>
            <a:r>
              <a:rPr sz="2800" spc="-8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restriction</a:t>
            </a:r>
            <a:r>
              <a:rPr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technique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limiting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our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domain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discourse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smaller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set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objects.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13060</TotalTime>
  <Words>3194</Words>
  <Application>Microsoft Office PowerPoint</Application>
  <PresentationFormat>Widescreen</PresentationFormat>
  <Paragraphs>396</Paragraphs>
  <Slides>48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Aptos</vt:lpstr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Predicate Logic Continued</vt:lpstr>
      <vt:lpstr>Announcements</vt:lpstr>
      <vt:lpstr>Review</vt:lpstr>
      <vt:lpstr>Where were we?</vt:lpstr>
      <vt:lpstr>Quantifiers</vt:lpstr>
      <vt:lpstr>Quantifiers</vt:lpstr>
      <vt:lpstr>Quantifiers</vt:lpstr>
      <vt:lpstr>Domain Restriction</vt:lpstr>
      <vt:lpstr>Quantifiers</vt:lpstr>
      <vt:lpstr>∀x[(Cat(x)∧ Fat(x))→Happy(x)]</vt:lpstr>
      <vt:lpstr>∀x[(Cat(x)∧ Fat(x))→Happy(x)]</vt:lpstr>
      <vt:lpstr>Quantifiers</vt:lpstr>
      <vt:lpstr>∃x[(Dog(x)∧¬Happy(x)]</vt:lpstr>
      <vt:lpstr>∃x[(Dog(x)∧¬Happy(x)]</vt:lpstr>
      <vt:lpstr>Warm Up</vt:lpstr>
      <vt:lpstr>More Practice</vt:lpstr>
      <vt:lpstr>More Practice</vt:lpstr>
      <vt:lpstr>Domain Restriction </vt:lpstr>
      <vt:lpstr>Domain Restriction Translations</vt:lpstr>
      <vt:lpstr>Translation Practice</vt:lpstr>
      <vt:lpstr>Negation </vt:lpstr>
      <vt:lpstr>DeMorgan’s Laws for Quantifiers</vt:lpstr>
      <vt:lpstr>DeMorgan’s Laws for Quantifiers</vt:lpstr>
      <vt:lpstr>DeMorgan’s Laws for Quantifiers</vt:lpstr>
      <vt:lpstr>Example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More Translation</vt:lpstr>
      <vt:lpstr>Negation</vt:lpstr>
      <vt:lpstr>Practice</vt:lpstr>
      <vt:lpstr>Translating “Exactly one”</vt:lpstr>
      <vt:lpstr>Predicate Logic Equivalence</vt:lpstr>
      <vt:lpstr>Motivation</vt:lpstr>
      <vt:lpstr>Proving Predicate Logic Equivalence</vt:lpstr>
      <vt:lpstr>Proving Predicate Logic Equivalence</vt:lpstr>
      <vt:lpstr>More Practice</vt:lpstr>
      <vt:lpstr>Proving Predicate Logic Equivalence Practice</vt:lpstr>
      <vt:lpstr>Proving Predicate Logic Equivalence</vt:lpstr>
      <vt:lpstr>Todo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Parker Gustafson</cp:lastModifiedBy>
  <cp:revision>38</cp:revision>
  <cp:lastPrinted>2024-10-04T19:24:28Z</cp:lastPrinted>
  <dcterms:created xsi:type="dcterms:W3CDTF">2022-01-12T19:58:56Z</dcterms:created>
  <dcterms:modified xsi:type="dcterms:W3CDTF">2025-07-14T20:26:58Z</dcterms:modified>
</cp:coreProperties>
</file>