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404" r:id="rId4"/>
    <p:sldId id="261" r:id="rId5"/>
    <p:sldId id="406" r:id="rId6"/>
    <p:sldId id="371" r:id="rId7"/>
    <p:sldId id="372" r:id="rId8"/>
    <p:sldId id="375" r:id="rId9"/>
    <p:sldId id="395" r:id="rId10"/>
    <p:sldId id="415" r:id="rId11"/>
    <p:sldId id="410" r:id="rId12"/>
    <p:sldId id="267" r:id="rId13"/>
    <p:sldId id="268" r:id="rId14"/>
    <p:sldId id="416" r:id="rId15"/>
    <p:sldId id="270" r:id="rId16"/>
    <p:sldId id="417" r:id="rId17"/>
    <p:sldId id="419" r:id="rId18"/>
    <p:sldId id="420" r:id="rId19"/>
    <p:sldId id="272" r:id="rId20"/>
    <p:sldId id="273" r:id="rId21"/>
    <p:sldId id="274" r:id="rId22"/>
    <p:sldId id="277" r:id="rId23"/>
    <p:sldId id="275" r:id="rId24"/>
    <p:sldId id="278" r:id="rId25"/>
    <p:sldId id="279" r:id="rId26"/>
    <p:sldId id="280" r:id="rId27"/>
    <p:sldId id="421" r:id="rId28"/>
    <p:sldId id="422" r:id="rId29"/>
    <p:sldId id="281" r:id="rId30"/>
    <p:sldId id="282" r:id="rId31"/>
    <p:sldId id="286" r:id="rId32"/>
    <p:sldId id="283" r:id="rId33"/>
    <p:sldId id="284" r:id="rId34"/>
    <p:sldId id="313" r:id="rId35"/>
    <p:sldId id="315" r:id="rId36"/>
    <p:sldId id="424" r:id="rId37"/>
    <p:sldId id="425" r:id="rId38"/>
    <p:sldId id="318" r:id="rId39"/>
    <p:sldId id="426" r:id="rId40"/>
    <p:sldId id="319" r:id="rId41"/>
    <p:sldId id="320" r:id="rId42"/>
    <p:sldId id="321" r:id="rId43"/>
    <p:sldId id="393" r:id="rId44"/>
    <p:sldId id="394" r:id="rId45"/>
    <p:sldId id="322" r:id="rId46"/>
    <p:sldId id="323" r:id="rId47"/>
    <p:sldId id="423" r:id="rId48"/>
    <p:sldId id="396" r:id="rId49"/>
    <p:sldId id="344" r:id="rId50"/>
    <p:sldId id="346" r:id="rId51"/>
    <p:sldId id="287" r:id="rId52"/>
    <p:sldId id="288" r:id="rId53"/>
    <p:sldId id="331" r:id="rId54"/>
    <p:sldId id="41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AD175-54A0-4F97-B2F4-C4D5EE98A392}" v="531" dt="2025-06-30T20:19:11.078"/>
    <p1510:client id="{D5DACC51-EFC0-B44B-9B6F-FEDE15A54614}" v="20" dt="2025-06-30T20:18:49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9" d="100"/>
          <a:sy n="79" d="100"/>
        </p:scale>
        <p:origin x="773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F3537-6126-413F-AAB9-22235B2D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5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21:22:2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23039,'-95'16'-16895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3460 6816 7507,'-22'0'-1154,"1"0"1389,-1 0 1,10-3-85,5-4 1,14-5-1,8-9 1,4-1-1,2 1 1027,1-1-750,-10 1 0,4 7 0,-8-1 1,-1 1 898,2 2 1814,-6 2 1663,6 10-3706,-9 0 786,0 0 350,-9 0-1094,6 10-626,-6-8 0,11 8 0,5-10 0,8 2 1,4 3-515,2 2 0,1 0 0,2-7 0,4 3 0,8 4 0,5-5 0,2 8 0,2-10 0,3 0 0,4 0 0,1 0 0,2 0 0,-3 0 0,3 0 0,-2 0 0,2 0 0,-1 0 0,-6-7 0,2-3 0,-4 1 0,-3-1 0,0 3 0,0 0 0,-3 0 0,-4-1 0,-7 1 0,-5 0 0,-3 2 0,1 3 0,-1 2 0,1 0 0,-8 0 0,0 0 0,3 0 0,2 0 0,2 0 0,-4 0 0,2 0 0,5-3 0,0-1 0,2-3 0,1 2 0,4 0 0,0 0 0,2-4 0,-2-1 0,0 1 0,-2-1 0,-8 5 0,3-2 0,5 2 0,-15 3 0,15 2 0,-15 0 0,5 0 0,3 0 0,-1 0 0,1 0 0,-1 0 0,1 0 0,2 0 0,4 0 0,-4 0 0,5 0 0,-5 0 0,-3 0 0,1 0 0,6 0 0,1 0 0,0 0 0,-1 0 0,1 0 0,-3 0 0,-2 0 0,-3 0 0,1 0 0,-1 0 0,1 0 0,-1 0 0,1 2 0,-1 3 0,1 2 0,-10 0 0,14-7 0,-4 3 0,1 2 0,1 2 0,-2-3 0,-1 1 0,1 0 0,-1 2 0,1-2 0,-1-3 0,1-2 0,-1 0 0,1 0 0,2 0 0,4 0 0,-13 0 0,13 0 0,-13 3 0,4 2 0,2 2 0,1-3 0,-1-1 0,-2-1 0,-2 3 0,-3 2 0,-2 3 0,5-5 0,-3 2 0,1 0 0,6-7 0,-2 2 0,-2 3 0,-3 2 0,3-2 0,-5-3 0,2-2 0,-9 0 0,7 0 0,-5 0 0,-5 0-3098,8 0 0,-10 3 3098,0 4 0,-10 14 0,-1 13 0</inkml:trace>
  <inkml:trace contextRef="#ctx0" brushRef="#br0" timeOffset="1">3460 8170 6459,'-3'12'2647,"-4"-4"-1640,5-6-619,-17-2 0,14 0 0,-7-2 0,0-3 754,0-2 0,7-3 0,-4 5 1305,-1-2-1395,8 0-44,-8 7 1,10-2 0,-2-3 3100,-5-2-3356,4-1-480,-6 8 1,11 0 0,5 0 0,8 0 0,6 0 0,8 0-1,7-2-204,4-5 0,3 4 0,3-4 1,1 3-70,3-4 0,10 6 0,-7-8 0,6 10 0,-4 0 0,0 0 0,-2 0 0,-3 0 0,-7 0 0,-7 0 0,-3 0 0,-2 0 0,0 0 0,5 8 0,-7-1 0,-3-2 0,-2-3 0,7-2 0,0 7 0,5 0 0,-5-2 0,-3-3 0,3-4 0,3-3 0,2-2 0,-3 2 0,-4 1 0,-3-1 0,3-2 0,-6-1 0,6 8 0,-3 0 0,3 0 0,-5-9 0,7 6 0,-7-4 0,2 5 0,5 2 0,0 0 0,0 0 0,-2-2 0,2-3 0,2-2 0,3 2 0,0 2 0,-7 3 0,4 0 0,0-2 0,1-5 0,-8 4 0,8-6 0,-8 9 0,3 0 0,-1 0 0,3 0 0,3 0 0,1 0 0,-1 0 0,-1 0 0,1 0 0,4 0 0,-5 0 0,3 0 0,0 0 0,-3 0 0,8 0 0,-8 0 0,10 0 0,0 0 0,0 0 0,0 2 0,0 3 0,0 2 0,0 0 0,0 1 0,0 1 0,0 3 0,3-5 0,1 5 0,3 0 0,-2 0 0,-2-7 0,4 7 0,0-7 0,-2 4 0,-3 1 0,-2-1 0,0-4 0,0 0 0,0 0 0,0 2 0,-3 0 0,-4 2 0,3-6 0,-8 4 0,2-5 0,5-2 0,3 0 0,-5 0 0,-3 3 0,0 2 0,-2 2 0,3-2 0,-3-3 0,0-2 0,-2 0 0,-1 0 0,1 0 0,-3 0 0,5 2 0,-2 3 0,-3 2 0,-2-2 0,7-3 0,-7-2 0,7 0 0,-2 3 0,-1 2 0,1 2 0,0-2 0,2-3 0,0-2 0,0 0 0,-3 0 0,3 0 0,-4 7 0,6 0 0,1-2 0,-1-3 0,-7-2 0,12 0 0,-7 0 0,3 0 0,4 0 0,3 0 0,-1 0 0,-2 0 0,1 0 0,4 0 0,4 0 0,1 0 0,-2 0 0,-3 0 0,-1 0 0,1 0 0,0 0 0,0 0 0,0 0 0,0 0 0,3 0 0,1 0 0,1 0 0,-5 0 0,-5 0 0,1 0 0,4 0 0,7 0 0,-5-2 0,5-3 0,-4-4 0,-3-3 0,0 7 0,7-12 0,0 10 0,-2 0 0,-3 0 0,-4-3 0,-3 1 0,-2-1 0,-1 3 0,-1 0 0,-6 0 0,-4 2 0,5 2 0,2 3 0,0 0 0,0 0 0,7-9 0,-4 6 0,9-4 0,0 5 0,2 2 0,3-2 0,4-3 0,3-2 0,5-1 0,0 1 0,-3 0 0,-7 2 0,-14 1 0,-5-1 0,-2-2 0,-1 2 0,-9 2 0,-7 3 0,-5 0 0,8 0 0,4 0 0,-5 3 0,1 2 0,1 2 0,3-2 0,3-3 0,2-2 0,2 0 0,3 0 0,-1 0 0,1 0 0,2 0 0,0 0 0,2 0 0,-1 0 0,1 0 0,0 0 0,1 0 0,4 0 0,-2 0 0,2 0 0,-7 0 0,10 0 0,-6 0 0,4 0 0,-1 0 0,-2 0 0,2 0 0,0 0 0,0 2 0,-2 3 0,2 2 0,3-2 0,-5-3 0,-3-2 0,1 0 0,-1 0 0,3 0 0,-3 0 0,-4 0 0,-5 0 0,-3 0 0,-2-2 0,-4-5 0,-6 4 0,-9-6 0,-2 9 0,-3 2 0,-2 5 0,5 5-9831,6 0 8699,8-2 1,10-1 0,-1 3 0</inkml:trace>
  <inkml:trace contextRef="#ctx0" brushRef="#br0" timeOffset="2">3503 9783 7610,'-22'-2'223,"1"-6"1,6 6 0,1-5 1254,-3 5 0,5-6-515,-2 1 0,7-7 0,-5 4 0,2-2 477,6-4 1,1-3 0,3-3 0,3 3 1536,4 5-2729,-5 4-9,8 10 1,-1 0 0,6 0-1,4 0 1,2 0 0,1 0-1,2-2 490,4-6 0,6 4 0,9-8 1,2 0-730,5 0 0,5-2 0,2-1 0,1 1 0,1-1 0,1 4 0,0 1 0,-5 3 0,-3 0 0,-4 2 0,-3 2 0,-4 3 0,-5 0 0,4 0 0,-4 0 0,5 0 0,2 0 0,9 0 0,-4 0 0,9 0 0,3 0 0,2-2 0,3-3 0,-1-4 0,0-1 0,1-2 0,-3 3 0,-2-1 0,-3 5 0,-9 3 0,-1 2 0,-6 0 0,-5 0 0,-10 0 0,5 0 0,-9 0 0,-1 2 0,1 3 0,-1 2 0,1-2 0,2-3 0,2 1 0,5 2 0,2 2 0,13 0 0,9-7 0,2 0 0,0 0 0,-9 0 0,12 0 0,-8 0 0,1 0 0,-3 0 0,-10 2 0,-6 3 0,-6 5 0,1-1 0,-3 3 0,-2 0 0,-2-5 0,-1 5 0,1-2 0,-1-5 0,10-3 0,-7-2 0,7 0 0,-2 0 0,2 0 0,0 0 0,0 0 0,-2 0 0,-1 0 0,1 0 0,-3 0 0,-2 0 0,5 0 0,-1 0 0,-1 0 0,-4 0 0,-1 0 0,7 0 0,-1 2 0,1 3 0,2 2 0,2-2 0,3-2 0,0-3 0,2 0 0,3 0 0,2 2 0,0 5 0,0-5 0,2 6 0,3-6 0,2-2 0,0 10 0,0-8 0,0 5 0,-2-4 0,-2-3 0,-3 2 0,-3 3 0,-2 2 0,-4-2 0,-3-3 0,-5-2 0,-2 0 0,-3 2 0,1 3 0,-1 2 0,1 1 0,-1-8 0,-2 2 0,-2 3 0,-2 2 0,-1 0 0,-2 3 0,7-8 0,-5 5 0,5-4 0,3-1 0,-1 3 0,1 2 0,-1-2 0,1-3 0,-1-2 0,1 0 0,-1 0-1217,-9 0 1,-2-2 0,-13-3 1216,-4-2 0,-5 0 0,-9 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7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5566 8020 7951,'0'-14'-352,"0"-1"0,0 1 468,0-8 1,0 1 133,0-1 1,0 8 0,0 0 0,0-3-100,0-2 1,0 5 0,0-1-424,0-1 1,0 4-15,0-3 250,0 10 0,7-6 1,0 3 553,-2-6 1,-3 2-26,-2-2-506,0 9 0,0-7 477,0 5 207,0 4 188,0-6 0,0 7 1431,0-6-1588,0 6 1,0 9-447,0 15 0,0 4 0,0-5 0,0 3 1,0 3-1,0 1 0,0 1 122,0 2 0,-7-5 1,0 8-1,2-1-140,3 1 0,2-1 0,0 5 1,0-4-109,0-3 0,0 5 1,0-8-1,0 1 0,-3 0 1,-2-1-1,-2-1 0,3-4-74,1-1 0,3 7 0,0-1-83,0-1 0,-2-6 1,-3-4-1,-2-3 162,2 3 1,3 2-1,2 2 1,0 1-1,0-1-60,0 1 1,-3-1 0,-2 1-192,-2-1 1,0 1 0,7-1 82,0 1 0,0-8 1,0 1-1,0 1 105,0 3 0,0-4-43,0-1 0,0-7 3,0 8 0,0-1 196,0 7 1,0 1-178,0-1 1,0-6 0,-2-3-175,-5-3 1,4 1-1,-4-3-30,5 7 300,2 5 0,0-4 19,0-1 1,0-7 0,0 8-137,0 1 0,0-4-155,0 3 740,0-11 0,0 8 703,0-4-944,0-6 21,0 7-69,0-9 0,2 0 1,5 0-164,8 0 1,-4-7 0,4 0 0,2 2-141,2 3 0,5-5 1,2 0-1,2 2 1,1 2-1,0 3 1,2 0-1,0 0-57,0 0 0,0 0 0,-5 0 0,5 0-191,3 0 1,-8 0 0,5 0 0,-2 0 193,-1 0 0,8-2 0,-5-3 0,0-4 0,0-1 0,-5 1 0,-2 1 0,-2 1 234,-1 0 1,8-7 178,0 7 1,-1-8-407,-6 8 1,-8 0 0,0 7-1,3 0-169,2 0 0,-4 0 320,-1 0 1,0 0 184,8 0 1,-8 0 0,0 0-313,3 0 0,2 0 0,3 0 0,-10 0 0,-1 0 0,-3 0 0,4-2 0,2-3 0,0-2 0,3 2 0,-5 2 0,2 3 0,1-7 0,6 0 0,-7 0 0,1 7 0,1 0 0,-4-7 0,3 0 0,-1-1 0,0 8 0,-2-2 0,0-3 0,0-2 0,-7-2 0,4 4 0,1-2 0,-8-1 0,8 6 0,-10-5 0,0-7 0,-2-3 0,-6 3 0,6-6 0,-5 6 0,-3-5 0,3-3 0,2 1 0,3-1 0,-5 1 0,0-1 0,2 1 0,2-3 0,1-2 0,-3-5 0,-2 0 0,2 0 0,3 0 0,2 4 0,0-4 0,0-2 0,0 4 0,0-4 0,0 2 0,0 4 0,0 3 0,0 3 0,0-1 0,0 1 0,0-1 0,0 1 0,2 2 0,6 4 0,-6-4 0,5 5 0,-5-5 0,-2 5 0,3 2 0,2 0 0,2 0 0,0 5 0,-7-8 0,2 1 0,3 0 0,2-1 0,-2-1 0,-3-4 0,1 1 0,2 3 0,2 1 0,-2-1 0,-3 4 0,-2-3 0,2 1 0,5 2 0,-4-7 0,4 5 0,-5-6 0,-2-1 0,0-1 0,0 8 0,0 0 0,0 7 0,0-8 0,0 10 0,0-4 0,0 9 0,0 2 0,0 5 0,-2-4 0,-5 4 0,4-5 0,-8-2 0,6 3 0,-5 2 0,-2 2 0,-4-2 0,-4-3 0,-1-2 0,0 7 0,-1 0 0,1-2 0,-1-3 0,1 1 0,-3 2 0,-3 2 0,-1-2 0,-10 4 0,2-2 0,-5 0 0,-2 1 0,0 1 0,0 3 0,0 2 0,0-2 0,3 5 0,1-7 0,6-1 0,2 1 0,0-1 0,5-4 0,-3 2 0,0 0 0,10-9 0,5-5 0,4-5 0,10-10 0,0 8-1768,0 0 1,3 9 0,2 0-1485,2 10 0,7 0 0,-4 7-714,2-3 3966,2 8 0,7-15 0,1 8 0</inkml:trace>
  <inkml:trace contextRef="#ctx0" brushRef="#br0" timeOffset="1">2428 9138 8273,'-19'2'-57,"2"3"0,3 2 905,0 0 0,-1 1 0,6-1 0,7-2-152,11-3 0,8-2-357,4 0-201,1 0 0,-3-2 1,-2-3-1,-3-2 0,3 2 788,2 2-752,-7 3 0,7-7 0,-5 0 0,3 0-1086,-3-3 676,5 8 676,-16-17 1,13 14 1479,-9-9-1074,1-1-120,-8 4 0,-10 1 963,-4 10-744,4 0-587,1 0 1,11 2 0,5 3 0,10 2 0,7 0 0,7 1 0,5-1 0,7 0 434,4 3 0,15-6 1,1 8-1,8 0-346,6 0-447,1-7 0,8 7 0,0-7 0,0 2 0,-2-2 0,-8-3 0,-9-2 0,-10 0 0,-6 2 0,-9 3 0,-6 2 0,-5-2 0,-9-3 0,-8 1 0,3 4 0,2-5 0,2 10 0,1-7 0,-1 2 0,3-2 0,3-3 0,1-2 0,-1 0 0,-4 0 0,-1 0 0,-1 0 0,1 0 0,-1 0 0,-9 0 0,5-2 0,-7-3 0,1-2 0,6 2 0,2 3 0,3 2 0,-1-2 0,3-3 0,2-2 0,5 2 0,3 2 0,2-4 0,7 0 0,0 0 0,0-3 0,0 8 0,0-8 0,0 10 0,0-2 0,0-3 0,-1-2 0,-1 0 0,-3 0 0,-4 0 0,-1-1 0,1 1 0,4 0 0,-5 0 0,1 5 0,-1-3 0,0-2 0,-6-1 0,11 8 0,-9 0 0,-3 0 0,-2 0 0,0 0 0,2 0 0,3 0 0,-3 0 0,-2 0 0,-3 0 0,1 0 0,-1 3 0,1 4 0,-10-5-1856,7 8 1,-19-10-4205,0 0 2550,0 10 3510,-10-8 0,1 17 0,-3-7 0</inkml:trace>
  <inkml:trace contextRef="#ctx0" brushRef="#br0" timeOffset="2">7672 8923 8176,'0'-14'-791,"0"-1"0,0 8 1344,0-7 0,0 7-90,0-8 1,0 8-287,0-7 783,0 9-35,0-5 170,0 10 2816,0 0-2814,0 10-853,0-8 107,0 8 2225,0-10 352,0 0-151,0 10-1838,0-8 1,2 7-828,5-9 0,5 0 1,10 3-1,1 2 1,6 2-1,9-2 0,10-1 1,9 1-1,5 2 1,3-2-113,-1-3 0,8 6 0,2-1 0,-2-2 0,-6-3 0,4 8 0,-18-8 0,8 5 0,-5-5 0,-3-2 0,-4 0 0,-3 0 0,-2-2 0,0-5 0,0-5 0,-2-2 0,-5-1 0,2 3 0,-7-4 0,0 1 0,0-1 0,-2 6 0,-1-7 0,1 10 0,0 0 0,-1 0 0,1 0 0,-3 2 0,-2 2 0,-2 3 0,-1 0 0,1 8 0,-1-1 0,1-2 0,-1-3 0,1-2 0,-1 0 0,1 2 0,-1 3 0,1 2 0,-1-2 0,1-3 0,-1-2 0,1 0 0,-1 8 0,1-1 0,-1-2 0,0-3 0,1-2 0,-1 0 0,1 0 0,-1 0 0,1 0 0,-1 0 0,1 0 0,-1 0 0,1 0 0,-8-7 0,1 0 0,1 2 0,3 2 0,-4 3 0,-1 0 0,3 0 0,2 0 0,2 0 0,1 0 0,-1 0 0,1 0 0,-1 0 0,1 0 0,-1 0 0,1 0 0,-1 0 0,1 0 0,-1 0 0,-4-7 0,2 0 0,5 2 0,0 3 0,0 2 0,-3 0 0,1 0 0,-1 0 0,1 0 0,-1 0 0,1 0 0,1 0 0,4 0 0,1 0 0,1 0 0,-7 0 0,1 0 0,4 0 0,1 0 0,-1 0 0,-4 0 0,1 0 0,3 0 0,1 0 0,-1 0 0,-4 0 0,1 0 0,3 0 0,1 0 0,-2 0 0,8 0 0,-8 0 0,8 0 0,-1 0 0,-2 0 0,2 0 0,-1 0 0,-1 0 0,-5 0 0,-2 0 0,-3 0 0,1 0 0,-1 0 0,1 0 0,-1 0 0,-9 0 0,7 0 0,-5 0 0,6 0 0,-8 0 0,-3 0 0,-7 0 0,6 0 0,-6 0 0,8 0 0,-10 0 0,-3 0 0,-2-2-255,-2-6-501,0 6 1,0-17-1,-3 5 756,-2-6 0,-2-11 0,-7-2 0</inkml:trace>
  <inkml:trace contextRef="#ctx0" brushRef="#br0" timeOffset="3">2364 10536 8336,'-15'0'-294,"1"0"622,9 0 1,-4-3 64,9-4 1,0-5-1,2-7 1,3 2-1,5 3 1139,1-3 0,-6 5-617,2-2 1,-4 7 1590,-3-8 1958,0 11-1112,0-6-3236,0 10 115,0 0 1,7 2 0,2 3 262,3 2 0,3 8 0,6-8 1,3-2-495,5-3 0,4-2 0,10 0 0,0 0 0,3 0 0,1 0 0,3 0 0,1 0 0,-1 0 0,2 0 0,1 0 0,-1 0 0,-4 0 0,5 7 0,-3 0 0,0-2 0,2-2 0,-6-3 0,16 0 0,-5 0 0,5 0 0,0 0 0,-2 0 0,0 0 0,2 0 0,2 0 0,-4 0 0,-3 0 0,-2 0 0,-5 0 0,5 0 0,-2 0 0,-6 0 0,-1 0 0,-6 0 0,1 0 0,-3-3 0,3-2 0,-5-2 0,-1 2 0,-4 3 0,3 2 0,-3 0 0,0 0 0,-5 0 0,5 2 0,-2 3 0,0 2 0,2-2 0,-8-2 0,11-1 0,-8 3 0,5 2 0,0-2 0,3-3 0,-3-2 0,2 0 0,-2 0 0,0 0 0,-2 0 0,2 0 0,-7-7 0,4 0 0,-4 2 0,-2 3 0,-1 2 0,1-8 0,-1 1 0,1 2 0,-1 3 0,1 2 0,2 0 0,2 0 0,3 0 0,-3 0 0,0-2 0,3-6 0,-3 6 0,7-5 0,1 2 0,-1-2 0,-6 5 0,11-8 0,-7 10 0,0 0 0,0 0 0,-5 0 0,-2 0 0,-3 0 0,1 0 0,-1 0 0,1 0 0,-1 0 0,1 0 0,-1 0 0,1 0 0,-1 0 0,1 0 0,-1 0 0,1 0 0,-1 0 0,1 0 0,-8 0 0,1 0 0,1 0 0,-6 0 0,2 0 0,-5 0 0,7 0 0,5 0 0,3 0 0,-1 0 0,-9 0 0,-2 0 0,-10 0 0,-3 0 0,-4 0 0,-7 0 0,-5 0 0,-3 0 0,1 0 0</inkml:trace>
  <inkml:trace contextRef="#ctx0" brushRef="#br0" timeOffset="4">8789 10579 7301,'0'-22'232,"0"1"0,-7 6 0,0 1 169,2-3 0,2-2 92,3-2 0,0 6 675,0 1 1,0 7 311,0-8 5,0 11 0,3-8 1245,4 4 207,-5 6-1599,8-7 1,0 6-674,4-4 1,5 5-463,2-6 1,8 4-1,2-1 1,3-2 0,6 0-1,8-3 1,12-2 0,6-2-1,8-1 1,3-1-107,4-3 0,-7 4 0,-5 3 0,-7 3-97,-4 4 0,-13 3 0,-2 2 0,-7 0 0,-10 0 0,3 0 0,-3 0 0,0 0 0,1 0 0,1 0 0,1 0 0,2 0 0,5 0 0,-3 0 0,3 0 0,0 0 0,-3 0 0,8 0 0,-15-8 0,7 1 0,-1 2 0,-6 3 0,-2 2 0,-3-2 0,1-3 0,-1-2 0,1 2 0,-1 3 0,1 2 0,-1 0 0,1 0 0,-1 0 0,1 0 0,-1 0 0,1 0 0,6 0 0,3 0 0,0 0 0,0 0 0,-4 0 0,-4 0 0,-1 0 0,-1 0 0,1 0 0,-1 0 0,-6 0 0,-1 0 0,3 0 0,2 0 0,2 0 0,-6 0 0,-1 0 0,3 0 0,2 0 0,2 0 0,1-3 0,-1-2 0,1-2 0,2 2 0,4 3 0,-4 2 0,5 0 0,-5 0 0,-3 0 0,1 0 0,-1 0 0,1 0 0,-1 0 0,1 0 0,-1 0 0,3 0 0,2 0 0,3 0 0,-3 0 0,0 0 0,3 0 0,-5 0 0,7 0 0,-2 0 0,-1 0 0,11 0 0,-13 0 0,10 0 0,-1 0 0,1 0 0,-2 0 0,-1 0 0,-2 0 0,3 0 0,-3 0 0,2 0 0,0 0 0,-6 0 0,1 0 0,-4 0 0,-2 0 0,9 10 0,-12-8 0,7 5 0,0-4 0,-2-3 0,3 0 0,1 0 0,6 0 0,1 0 0,-1 0 0,-1 0 0,1 0 0,2 0 0,4 0 0,-2 0 0,-2 0 0,-10 0 0,15-8 0,-8 1 0,1 0 0,-5 0 0,-6-3 0,-1 1 0,2-3 0,2 2 0,0-2 0,-7 0 0,-4 8 0,-8-4 0,-5 6 0,8 2 0,-1 0 0,6 0 0,-6 0 0,3 0 0,-5 0 0,8 0 0,-6 2 0,1 3 0,-1 2 0,-6 1 0,6-8 0,-6 0 0,4 0-1085,-5 0 703,8 0 755,-10 0-535,0 0-334,0 9 45,0-7-3622,0 8-4476,0-10 7348,0 0 0,0 0 1</inkml:trace>
  <inkml:trace contextRef="#ctx0" brushRef="#br0" timeOffset="5">11969 11826 7964,'0'-15'-357,"0"1"1,3 2-1,2-5 740,2 3 1078,0 9 79,-7-4-1299,0 9 1,0 2 84,0 5-103,0-4 0,-3 6 1,-1-6-1,-6 1 1,1 6-1,-3 2 570,0 5 0,5-8 1,-5 1-330,2-1-214,3-6 1,0 9-1,-3-8 1,1 6 0,-1 2-1,3 2 2445,-3-2-1169,8-2-1317,-8-10 1,20 0-1,4-3 1,8-2 0,4-4-1,5-3 1,3-5-1,4 1 1,2-1 0,3 2-1,3 1 171,4 2 1,-5-5 0,5 8 0,-4-1 149,-3 1-457,0-8 1,-3 15 0,-4-5-1,-5 2 1,-2 0 0,-1-2-139,-1 2-84,-13 3-413,-4 2 1,-27 0 0,-5 0-996,-2 0 1,8 0-1,4 2-295,2 5 959,3-4 0,5 6 0,-3-6 893,-2 4 0,0 5 0,7 9 0</inkml:trace>
  <inkml:trace contextRef="#ctx0" brushRef="#br0" timeOffset="6">2686 11890 8379,'-14'-7'-1405,"-1"0"1322,-1 2 1,4 3 116,-3 2 1,8 0 0,-7 0 1645,-3 0 407,8 0 1,-3 0-325,5 0-602,4 0 0,-9 0 0,5 0 596,-7 0 0,4 2 91,3 5-1405,5-4 1,4 13-1,5-9 1,8-2-1,6 0 1,8 0 0,7 4-1,7 1-7,7-1 1,14-1 0,17-8 0,12 0-437,15 0 0,9 9 0,5-6 0,-3 4 0,-2-5 0,-7 1 0,-5 1 0,-10 3 0,-6 1 0,-15-1 0,-10 2 0,-9 1 0,-2-1 0,-3-1 0,-7-6 0,2 3 0,5 2 0,-4 0 0,9-7 0,-5 0 0,7 0 0,3-2 0,-1-3 0,-4-2 0,0 2 0,-2 3 0,-1 2 0,-4 0 0,-3 0 0,-4 0 0,-3 0 0,-2 0 0,2 0 0,-7 0 0,10 0 0,-8 0 0,5 0 0,1 0 0,1 0 0,-2 0 0,3 0 0,0 0 0,4 0 0,0 0 0,-2 0 0,5 0 0,-12 0 0,5 0 0,2 0 0,-1 0 0,-1 0 0,-3 0 0,-2 0 0,0 0 0,0 0 0,0 0 0,-1 0 0,-1 0 0,-6 0 0,-1 0 0,1 0 0,-4 0 0,5 0 0,-5 0 0,-3 0 0,1 0 0,2 0 0,2 0 0,3 0 0,-1 0 0,1 0 0,2 0 0,2 0 0,6 0 0,1 0 0,3 0 0,0 0 0,-7 0 0,0 0 0,2 0 0,2 0 0,-6 0 0,-3 0 0,-10 0 0,1 0 0,-1 0 0,1 0 0,-1 0 0,1 0 0,-1 0 0,1 0 0,-1 0 0,1 0 0,-1 0 0,10 0 0,-4 0 0,6-3 0,0-2 0,1-2 0,4 0 0,3 0 0,2 0 0,0 0 0,-3-1 0,-2 1 0,-2 3 0,-7-1 0,4 0 0,-2-2 0,-2 0 0,-7 7 0,-1 0 0,1 0 0,-1 0 0,0 0 0,1 0 0,-1 0 0,3 0 0,3 0 0,4 0 0,2 0 0,0 0 0,6 0 0,-3 0 0,2 0 0,-7-10 0,2 8 0,-7-5 0,3 4 0,-3 3 0,-2 0 0,-2 0 0,-1 0 0,1 0 0,-1 0 0,1 0 0,-1 0 0,1 0 0,9 0 0,-5 0 0,10 0 0,0 0 0,-1 0 0,1 0 0,5 0 0,4 0 0,5 0 0,-2 0 0,-3 0 0,-2 0 0,-4 0 0,-1 0 0,2-2 0,-1-5 0,-1 4 0,-2-9 0,-1 7 0,1-2 0,0 0 0,-2 0 0,-3 0 0,-5 2 0,-2 3 0,-3 2 0,1 0 0,-1 0 0,-9 0 0,-2 0 0,-13 0 0,-4 0 0,5 0 0,-8 0-2909,10 0 1,0 2 0,0 5 2908,0 8 0,10 4 0,2 2 0</inkml:trace>
  <inkml:trace contextRef="#ctx0" brushRef="#br0" timeOffset="7">4362 13567 26115,'0'-21'-4916,"0"-1"1,0 8 1215,0 0 3541,0 9 1,0-7-44,0 5 398,0 4 0,-9-6 0,-6 9 2122,-4 0 0,5 0 123,0 0-2266,9 0 1,-7 0-1,5 2 1,-5 5 861,0 8 1,2-3 664,10 2-1199,-9 0 1,6 8 0,-4-1 0,5 1 166,2-1 0,0-6-382,0-1-232,0-9 0,0 7 0,2-8 435,5 4 1,-2-1 0,9-7 227,3 0-625,-7 0 0,9-3 0,-5-1 0,5-4 0,3 4 1,2-1-1,4 0 0,8-2 0,5 0 0,4 0 1,5-1 247,8 4 1,-4-6 0,4 3 0,4 2-197,7 3-146,-12-8 0,13 8 0,-20-5 0,-3 4 0,1 3 0,-2 0 0,-1 0 0,-4 0 0,-3 0 0,-5 3 0,-2 1 0,0 4 0,-7 6 0,7-7 0,-2-2 0,-1-3 0,1 8 0,-7-8 0,-1 8 0,1-3 0,-1 0 0,1-2 0,1-3 0,4-2 0,4 0 0,0 0 0,0 0 0,-5 0 0,8 0 0,-1 0 0,3-2 0,0-5 0,-1 4 0,1-13 0,0 8 0,2 1 0,0 0 0,1 0 0,-4 0 0,4 0 0,1-1 0,1 4 0,-3-1 0,-2-2 0,-3 4 0,5-4 0,-2 5 0,3 2 0,-8 0 0,9 0 0,-4 0 0,5 0 0,2 0 0,0 0 0,-3 0 0,-2 0 0,-2 0 0,2 0 0,3 0 0,2 0 0,0 2 0,0 3 0,0 2 0,0-2 0,0-3 0,0 5 0,0 1 0,0-4 0,2-1 0,3-1 0,2 3 0,-2 2 0,-3-2 0,-2-3 0,0-2 0,0 0 0,0 0 0,-2 0 0,-3 0 0,-2 0 0,-10 0 0,14 0 0,-6 0 0,2 0 0,-3 0 0,-2-2 0,-5-3 0,-2-2 0,0 2 0,0 0 0,0 1 0,-5-4 0,-9-1 0,4 2 0,-9 4 0,14-13 0,-7 6 0,2 0 0,0 1 0,-6 2 0,6 7-289,-9 0 0,4 2 1,-6 5-1,1 8 1,4 4-1,-1 5-139,2 4 0,-6 6 0,6 9 0</inkml:trace>
  <inkml:trace contextRef="#ctx0" brushRef="#br0" timeOffset="8">8531 14986 27522,'-21'0'-641,"-1"0"-2307,1 0 2858,-1 0 0,1 0 1,-1 0-1,1 0 1,-1 0-1,1 0 553,-1 0 0,8 0 0,0 0-310,-3 0 1,-2 0-1,-3 0 1,1 3 0,-1 1-1,1 4 92,-1-4 1,1 6-1,-1-3 1,3 0 462,5 3-417,-5-8 0,7 10 0,-10-7 0,1 2 0,2 0 0,2 0 0,3 1 0,-3-4 2753,-2-1-3044,7-3 0,-7 0 0,17 0 0,-6-3 0,16-4 0,-6 5 0,17-15 0,-5 10 0,3 0 0,2-3 0,0-2 0,5-2 0,2 2 0,3 0 0,0 3 0,-1-3 0,3 0 0,0 0 0,5-5 0,-5 5 0,0 2 0,-7-6 0,7 11 0,-9-7 0,-1 2 0,1 3 0,-1 0 0,-2-2 0,-2-1 0,-3 0 0,-7 3 0,8 7 0,-1 0 0,0 0 0,1 0 0,4 0 0,5 0 0,4 0 0,1 0 0,2 0 0,5 0 0,5 0 0,1 0 0,1 0 0,0 0 0,3 0 0,4 0 0,-14-9 0,14 6 0,-14-4 0,4 5 0,6-1 0,1-1 0,1-4 0,-5 4 0,-5 1 0,-2 3 0,0 0 0,0 0 0,-10 0 0,3 0 0,-5 0 0,-3 0 0,1 0 0,-1 0 0,1 0 0,-1 0 0,1 0 0,-1 0 0,1 0 0,-8 0 0,0 0 0,3 0 0,-8 0 0,3 0 0,-4 0 0,-6 0 0,7 0 0,-9 0 0,0 0-230,0 10 1,0-5-3498,0 9 2909,0-9 0,3 4 0,2-6 0,4 1 0,1 6 0,2 0 558,0-1 0,11 8 0,11-5 1</inkml:trace>
  <inkml:trace contextRef="#ctx0" brushRef="#br0" timeOffset="9">12206 15416 26584,'-12'-21'-4061,"-5"6"1,8 1 1546,-3-3 1502,-3 8 1036,-6-10 1,-1 7-1,1-10 1</inkml:trace>
  <inkml:trace contextRef="#ctx0" brushRef="#br0" timeOffset="10">12055 15266 27124,'-12'-22'-1695,"-4"8"1,8 0 0,1-1-1,0 1 1,0 0 699,2-3 1,3 5-429,2-2 1720,0 9 0,0-14 1,0 4 520,0-4 0,0 5-846,0 0 444,0 9 0,9-5 0,6 10 0,4 0 196,2 0 1,1 0-1,-1 0 1463,1 0-1827,-1 0 0,8 0 1,2 0-1,0 3 0,2 1 1,1 4-1,4-4 1,3-1-1,2-3 0,0 0 1,0 2 416,0 5 1,-3-4-1,-2 4 1,-4-2 1367,-3 2-1849,7-5 0,-12 8 0,8-8 0,-3 3 0,-3 2 0,1-2 0,0 0 0,-1-1 0,1 4 0,0-4 0,-1-1-184,3-3 0,3 0 0,6 2 0,-1 3 0,-4 2 0,1 0 0,7-7 0,0 0 0,3 0 0,1 0 0,3 0 0,-4 0 0,-6 0 0,-4 0 0,5 0 0,2-2 0,0-5 0,4 4 0,-13-4 0,2 5 0,0 2 0,-1 0 0,1 0 0,-2 0 0,-1 0 0,-2-3 0,3-1 0,-3-4 0,2 4 0,-2 1 0,2 3 0,-2 0 0,1 0 0,6 0 0,-5 0 0,1 0 0,-6 0 0,6 0 0,-10 0 0,7 0 0,-3 0 0,1 0 0,-3 0 0,0 0 0,1 0 0,4 0 0,0 0 0,2 0 0,1 0 0,-1 0 0,5 0 0,-2 0 0,2 0 0,-7-9 0,10 6 0,-8-4 0,3 5 0,-2 2 0,-1 0 0,-2 0 0,0 0 0,-5 0 0,-2 0 0,-2 0 0,-1 0 0,1 0 0,-1 0 0,1 0 0,-1 0 0,1 0 0,-1 0 0,3 0 0,2 0 0,3 0 0,0 0 0,-1 0 0,3 0 0,3 0 0,1 0 0,1 0 0,0 0 0,0 0 0,5 0 0,-3 0 0,-2 0 0,-10 0 0,12 0 0,-7 0 0,0 0 0,3 0 0,-3 0 0,2 0 0,-2 0 0,2-3 0,-2-1 0,3-4 0,-1 4 0,-4 1 0,7 1 0,2-3 0,3-2 0,-8 0 0,8 7 0,-6 0 0,6-3 0,0-1 0,-3-4 0,-5 4 0,1 1 0,-3 3 0,2 0 0,-2 0 0,0 0 0,0 0 0,-4 0 0,1 0 0,-2 0 0,8 0 0,-8 0 0,8 0 0,-1 0 0,-2 3 0,2 1 0,-2 4 0,3-4 0,-1-1 0,3-3 0,0 0 0,0 0 0,-3 0 0,5 0 0,-4-3 0,-3-4 0,7 5 0,-12-8 0,8 10 0,-1 0 0,-2 0 0,0 0 0,-2 0 0,0-2 0,2-3 0,0-2 0,0 2 0,-5 3 0,5 2 0,0 0 0,0 0 0,0 0 0,-2 0 0,-1 0 0,1 0 0,0 0 0,-1 0 0,3 0 0,0 0 0,1 0 0,-4 0 0,1 0 0,-1 0 0,-1 0 0,-1 0 0,0 0 0,3 0 0,-3 0 0,-2 0 0,-2 0 0,-1 0 0,1 0 0,-1 2 0,0 3 0,1 2 0,-1-2 0,1-3 0,-1-2 0,1 0 0,-1 0 0,1 0 0,-1 0 0,1 0 0,-1 0 0,1 0 0,2 0 0,2 0 0,5 0 0,0 0 0,3 0 0,-3 0 0,2 0 0,0 0 0,3 0 0,0 0 0,0 0 0,-7 0 0,6 0 0,1 0 0,-2 0 0,6 0 0,-9 0 0,7 0 0,-2 0 0,2 0 0,1 0 0,-1 0 0,-2 0 0,-1 0 0,1 0 0,-2 0 0,-3 0 0,7 0 0,-5 0 0,3 3 0,0 4 0,0-5 0,0 8 0,-3-10 0,0 0 0,1 0 0,2 0 0,0 0 0,-1 2 0,1 3 0,0 2 0,-3-2 0,-2-3 0,8-2 0,-6 0 0,3 0 0,0 0 0,-10 0 0,7-7 0,-6 0 0,1 2 0,-1 0 0,-4 1 0,-1-4 0,-1 4 0,1 1 0,-1 3 0,-1-2 0,-6-5 0,5 4 0,-5-4 0,5 5 0,-7 2 0,7 0 0,-4 0 0,-6 0 0,1 0 0,-10 0-3759,0 0 1500,0 9 0,-3-6 2179,-4 4 0,-5 5 0,-9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2493 6859 8508,'-22'-7'-16,"3"-3"375,5-2 322,4 7 0,3-7 0,2 8 0,5-6 864,5-2 1,12 7-1,-3-4-658,5-1 1,-4 8-585,-1-5 1,0-3-1,5 1 1,-2-1 0,-3 1-1,3 1 1,2 1 0,3-2-1,2-1 1,2 1 487,2 4 1,8-5 0,-5 3 0,3 2-364,4 3 1,3 2-201,1 0 0,9 0 1,1 0-1,3 0 1,7 0-1,7 0 1,13 0-1,6-3 0,7-1 1,3-3 106,5 2 0,2-5 0,5 1 1,2-1-336,3 1 0,-8 1 0,-7 8 0,-9-7 0,2 0 0,-4 2 0,-6 3 0,-2 2 0,-4 0 0,-3 2 0,-5 3 0,-2 5 0,-3 2 0,1-5 0,-3 5 0,0 0 0,2 0 0,-4-5 0,12 7 0,-5-9 0,-3 4 0,1-1 0,-1-1 0,0-3 0,1-1 0,-1-3 0,1 0 0,-1 0 0,1 0 0,-1 0 0,1 0 0,-1 0 0,1 0 0,6-7 0,1 0 0,7-3 0,-5 5 0,2-2 0,8 0 0,4 0 0,8 0 0,-1 2 0,-2 2 0,-7 3 0,-5 0 0,-2 0 0,7 0 0,-2 0 0,-6 0 0,-4 3 0,-9 4 0,-8-5 0,1 8 0,1-3 0,3 0 0,3 0 0,-3 1 0,-2-1 0,-3 0 0,3 0 0,2 0 0,0 8 0,-3-6 0,-1 1 0,1-1 0,3 6 0,3-8 0,-1 7 0,1-4 0,2-1 0,4 1 0,6-6 0,-1-1 0,-2-3 0,0 0 0,5 0 0,5 0 0,9 0 0,-3-3 0,-4-1 0,-4-3 0,-6-3 0,3 3 0,9 4 0,-9-4 0,-5 2 0,-5 1 0,-2-3 0,2 2 0,3 0 0,-3 0 0,-2-2 0,-3 2 0,8 3 0,0-1 0,-3-1 0,-2-3 0,-3-1 0,1 8 0,-1 0 0,3-2 0,2-3 0,5-2 0,0 2 0,0 3 0,-2 2 0,2 0 0,2 0 0,1 0 0,-1 0 0,-7 0 0,5 0 0,3 0 0,-1 0 0,3 0 0,-5 0 0,-7 0 0,2 0 0,5 0 0,0 2 0,0 3 0,-2 2 0,0-2 0,-1-3 0,-2-2 0,8 0 0,-1 0 0,3 0 0,0 0 0,-8 0 0,8 0 0,-2 0 0,4 0 0,-5 0 0,-2 0 0,-2 0 0,2 0 0,2-2 0,1-3 0,-6-2 0,-4 2 0,-2-4 0,1-1 0,4 1 0,1-1 0,1 3 0,-10 7 0,-2-3 0,-5-1 0,-3-3 0,-4 2 0,-5 2 0,-7 3 0,-8 0 0,-4 0 0,-2 0 0,-8 0 0,0 0 0,3 0-1478,2 0-641,12 0 0,12 10 0,17 7 2119,9 9 0,17 7 0,12 10 0</inkml:trace>
  <inkml:trace contextRef="#ctx0" brushRef="#br0" timeOffset="1">2278 11417 8459,'-22'7'-233,"1"0"0,7 8 0,-1-6 121,-2 3 0,6-7 895,-4 2 1965,10-4-2198,-4-3 0,9-3 0,2-2 0,5-4 0,8-1-97,4 1 0,10-6 1,2 8-1,2 2 436,5 3-757,-7-7 0,10 6 0,-3-4 0,7 5 0,8 2 0,-1 0 0,3 2 0,0 5 0,5 7 0,2 6 0,3 1 420,-1 1 1,0-1-1,1 1 1,-3-1 296,-5 1-677,5-1 0,0-2 0,10-4 0,-3-8 0,-2-5 0,-2-2 0,1 0 0,6-2 0,5-5 0,-1-8 0,-2-4 410,0-2 0,-2-3 1,9-3-1,0-1-116,-7 1-417,5 4 0,-10 3 0,10 4 1,2 1-1,3-1 0,2-1 1,-1 3-1,4 4 0,4 3 1,2 0-1,-1 2 132,-8 3 1,-5 2-1,2 0 1,-2 0 595,-2 0-282,0 0-390,-3 9 1,1-4-1,-8 7 1,5 0-1,3-3 1,4 3-1,0-2 1,0 2-1,-2-3 1,2 3 138,3 0 0,-1 0 1,-2 5-1,-2-5 401,2-3-550,3 8 1,9-14 0,0 6 0,-2-2 0,-3 0 0,-2-2 0,2-2 0,3-3 0,2 0 0,-2 0 0,-3 0 98,-2 0 1,0-3-1,-2-2 1,-3-4-195,-2-3 0,-10 7 0,8-12 0,-6 8 0,6-1 0,1 1 0,-1 2 0,-3-1 0,-3 1 0,3 2 0,3 3 0,2 2 0,-1 0 0,-8 0 0,1 0 0,-1 0 0,1 0 0,-4 0 0,5-2 0,-13-3 0,-1-2 0,4 2 0,5 3 0,4 2 0,-2 0 0,-2 0 0,-2 0 0,2 0 0,4 0 0,-2 0 0,10-3 0,2-2 0,3-2 0,2 0 0,7 7 0,-2 0 0,-5 0 0,-7 0 0,-3 0 0,-2 0 0,0 0 0,-5 0 0,-2 0 0,-5 0 0,-4 0 0,4 0 0,-5 0 0,3 0 0,-3 0 0,5 0 0,-7 0 0,9 0 0,1 0 0,-1 0 0,1 0 0,2 0 0,2 0 0,7 0 0,5 0 0,8 0 0,-1 0 0,3 0 0,0 0 0,4 0 0,3 0 0,2 10 0,-2-8 0,-5 5 0,-4-4 0,-3-3 0,0 0 0,-1 0 0,1 0 0,3 0 0,2 0 0,4 0 0,3 0 0,0 0 0,4 0 0,-4 0 0,-2 0 0,7 0 0,-8 7 0,3 0 0,-10-2 0,-9-3 0,-2-2 0,-1 0 0,3 2 0,-3 3 0,-4 2 0,-5-2 0,-3-2 0,1-1 0,-1 3 0,-2 2 0,-5-2 0,-4-3 0,-10 5 0,2 0 0,3-2 0,2 0 0,-2 0 0,-3 2 0,1-2 0,4-3 0,5 0 0,0 3 0,-5 2 0,2 1 0,-2-8 0,1 0 0,1 0 0,-7 0 0,8 0 0,-12 0 0,-3 0 0,-2 0 0,2 0 0,0 0 0,0 2 0,-4 3 0,-3 2 0,-5-2 0,-2-3 0,-3-2 0,-2 2 0,-2 3-518,-3 2-916,-9 1 1,5-6 0,-8 3 0,3 7-1,2 4 1252,-2 8 0,-12 22 0,-5-1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3352 7375 8166,'-2'12'2327,"-5"-5"-425,4-5-1427,-16-2 0,14-7 1,-6-2 39,1-3 0,3 5 0,4-5 0,-1 0 0,-4 0 1627,4-5-1860,-8 7 0,9-9 1,-6 7-1,2-2 0,-1 0 1,1-1-1,0 1 1899,0 0-1868,0 9 0,7-9 0,0 14 83,0 9 0,7 15 0,3 9 0,1 6 593,6 6-865,-7 12 1,9-2-1,-5 10 1,3 2 0,0 4-1,-3 8 1,0 3 0,-2-1-1,-5-2 1,-4-1-1,-3-4 116,0-9 0,0-10 0,0-12 0,0-2-423,0-6 191,-10-13 0,8-10 0,-8-7 0,3-1 0,0-6 0,2-10 0,3-7 57,2-3 0,0 1 0,-3-3 1,-1-5-1104,-4-6 614,1-6 1,7-9 0,0-3 0,0-2 0,0-4 0,-2-4 0,-3-1 0,-2-1 0,2 1-1,3-1 1,2 3-528,0 5 0,7-3 1,3 10-1,1 2 230,6 3 554,2 11 0,5 1 1,5 9-1,4 0 0,3 7 1,0 6-1,0 6 0,-1 2 1,-1 3-1,-1 3 0,-2 4 3,0 7 1,-4 8-1,-11 4 1,-1 5 341,1 3 26,-6 1 0,0 8 1,-10 3-1,0 2 1,-3 2-1,-4-2 1,-7-3-1,-5-2 1,-3-2-1,1-3 1,-1-5 614,1-2 1,-1-4-1,1-11 1,-1-4-883,1-2-436,-1-3 1,1-7-1,-1-2 1,3-6 0,5-6-1,7-5 1,4-3-1,3 1 499,0-1 0,19-9 0,5-2 0</inkml:trace>
  <inkml:trace contextRef="#ctx0" brushRef="#br0" timeOffset="1">4083 7697 8094,'-19'-14'1083,"2"2"264,3 3 0,9-1-407,-2 3 1,4 7 0,3 0-537,0 12 1,0 9 0,0 8-1,0 7 1,0 4 0,0 3 0,0 0-1,-2 3-7,-5 4 1,4-5-1,-6 6 1,2-6-32,0-2-291,-1 0 0,1-7 1,0-3-1,2-9 1,3-19-1,4-24 25,6-17 1,3-14-1,11 0 1,-3-1-948,-5-1 497,5 6 1,-7-6 0,10 9 0,-1 0 0,3 2-1,3 5 1,1 8 0,1 4 0,-1 2 0,4 3-1,-1 5-5506,0 7 5856,7 4 0,-5 13 0,10 2 0</inkml:trace>
  <inkml:trace contextRef="#ctx0" brushRef="#br0" timeOffset="2">4792 7719 8460,'-26'-19'1892,"4"4"0,8 4 0,0 8-1650,6 3 0,6 5 0,2 19 0,2 2-426,6 3 0,-6 7-25,5-8 0,-4 10 1,-3-2-1,0 5 1,0 2-1,0-2 0,-3-3 1,-2-5-1,-2 1 1,2-3-1742,3 0 0,-5-10 1950,0-6 0,0-11 0,7 6 0</inkml:trace>
  <inkml:trace contextRef="#ctx0" brushRef="#br0" timeOffset="3">4706 7461 7998,'-21'-31'0,"1"-5"0,4-2 468,1 2 0,11-2 0,-3 9 0,4 3 0,3 2 0,3 5 0,4 2 0,7 5 177,5 3 0,5 1 0,2 8 0,3 0-645,-3 0 0,8 10 0,-1 2 0</inkml:trace>
  <inkml:trace contextRef="#ctx0" brushRef="#br0" timeOffset="4">5050 7547 8136,'0'-14'1325,"-2"2"0,-3 0 0,-2 0 920,2-5 0,2 5-753,3-2-1237,0 9 0,0 5 1,0 17-1,0 7 1,0 7-1,0 2 1,0 5-1,0 5 1,-2 5-1,-3 2 1963,-2-2-2216,0-3 1,5-9 0,-3-2 0,-2-1 0,2-2 0,2 0 0,6-9-487,4-13 0,3-13 0,6-23 0,-1-4-1024,1-2 1114,3 6 1,0-11 0,-2 10 0,-2 1 0,-1 3 0,0 5 0,1 5-38,1 7 1,-6 7-1,-3 7 757,-5 7-242,-2 5 1,7 3 0,1-1 0,-4 1 0,1-3 0,2-5 0,8-6-87,4-6 1,0-4 0,-2-6 0,-3-6-74,3-5 51,2-3 1,0 1 0,-2 2 0,-3 2-1,3 3 1,2-1 0,2 3 0,1 5 265,-1 5 1,-7 2 0,1 0 87,2 0-357,-8 9 1,8-4 0,-8 10 0,1 1-1,2 3 1,-3 3 0,1-1 0,-5 1 0,-1-1-1,1 1-1072,2-1 1,1 1-1,-6-1 1,3 1-2318,2-1 2332,0 1 1084,-7 9 0,10-7 0,2 7 0</inkml:trace>
  <inkml:trace contextRef="#ctx0" brushRef="#br0" timeOffset="5">5845 7955 8027,'2'-21'1498,"6"-1"0,-4 8 0,11 0-1120,1-3 0,3 7 1,3 1-1,-1 2 71,1 0-441,-1-10 1,1 7 0,-1-6 0,1 1 0,-1-1 0,-2-6-1,-2-4 1,-2-3 0,-1 3 0,-2 2 0,-5 2-981,-5 1 1,-2-1 160,0 1 782,-9 9 0,-6 2 0,-11 13 1,-2 4-1,-1 10 0,0 7 1,-2 7-1,0 4 0,0 8 0,5 5 1,2 0 645,2-3 0,3 6 1,3-1-1,4-2 437,2-3-992,3-2 1,12-2 0,7-6 0,12-6 0,7-5 0,9-5 0,8-5-63,9-6 0,5-16 0,3-4 0</inkml:trace>
  <inkml:trace contextRef="#ctx0" brushRef="#br0" timeOffset="6">6769 7740 8403,'0'-21'859,"0"-1"1,0 1-265,0-1 1,0 1 0,0-1 54,0 1 0,0-1-13,0 1 1,-2 2-438,-6 4 1,4-1 0,-11 9 0,-1 2 0,-3 5 0,-3 7 0,1 10 0,-1 9 0,-2 10 0,-2 7 0,-3 7 0,3 7 0,5 3 466,6-3 1,-2 5-1,10-7 1,3 3-149,1-1-962,13-9 0,4-3 0,15-9 1,9 0-1,7-5 0,8-10 0,2-11 1,4-8-1,3-2 0,1 0 443,-6 0 0,-5-19 0,-9-5 0</inkml:trace>
  <inkml:trace contextRef="#ctx0" brushRef="#br0" timeOffset="7">7199 7633 7972,'-24'12'1129,"-2"-5"1,-3-5 136,3-2 0,11 3 0,8 4 0,7 7-1061,7 5 1,5 3-1,12-1 1,2 1 0,3 2-1,0 2 1,-1 3 0,3-1-492,3 3 0,-8-7 1,3 7-1,-5-2-1300,-3 0 1038,1-1 1,-1 1 0,1 0-1,-1-3 1,1-4 0,-1-6 547,1-1 0,9-1 0,2 7 0</inkml:trace>
  <inkml:trace contextRef="#ctx0" brushRef="#br0" timeOffset="8">7758 7654 7972,'-15'-7'888,"1"-2"1,-3-1-235,-2 1 1,5 1 0,-1 8-1,-1 0 1,-3 0 0,-1 3-185,6 4 0,-5 5 0,5 12 0,-5 2-313,-3 3-198,1 9 0,-3-5 0,-3 10 1,-4 0-1,0 3 0,-2 2 1,2 2-1,-2-2 0,1-5 1,1-5-1,8-5-1124,6-2 1,0-2 0,12-10-1605,8-5 2769,6-4 0,22-29 0,3-5 0</inkml:trace>
  <inkml:trace contextRef="#ctx0" brushRef="#br0" timeOffset="9">7800 7568 7972,'0'-21'1059,"3"-1"18,4 1-827,5-1 0,9 3 1,1 3-1,-1 4 1,1 2-1,-1 5 1,1 3-1,-1 2 946,1 0 0,-1 2 0,-2 5-257,-4 8 1,2-3-767,-10 2 0,2 8 0,-4 9 0,2 2 0,-2 3 0,-3 2 0,1 3 0,1 4 0,4 1 0,-4 1-147,-1 3 0,-3-2 1,-3 10-1,-4-1-402,-7-2 1,-5 5 84,-3-10 0,-2 7 0,-2-9 0,-2-5 0,-1-7 0,0-3 1,1-4-1,1-3 0,3-9-2319,3-5 0,7-5 2610,-1-7 0,11-19 0,-6-5 0</inkml:trace>
  <inkml:trace contextRef="#ctx0" brushRef="#br0" timeOffset="10">8961 8170 9759,'-22'-9'4273,"10"4"-2809,5-9 1,5 7-309,2-8 0,0 8-956,0-7 0,0 11 1,0 3-308,0 12 0,0 0-332,0 3 0,0-1 0,0 7 1,0 1-1,0-1 0,0 1 0,0-1 1,0 1-1,0-1-4760,0 1 3156,0-10 2043,0-3 0,9 1 0,3 2 0</inkml:trace>
  <inkml:trace contextRef="#ctx0" brushRef="#br0" timeOffset="11">8982 7654 7904,'-2'-14'488,"-5"0"1695,-7-3 1,2 5-1982,-3-2-1379,10 9 640,5-5 1,5 18 536,10-1 0,-1 9 0,7-4 0</inkml:trace>
  <inkml:trace contextRef="#ctx0" brushRef="#br0" timeOffset="12">9477 8127 7923,'-22'0'512,"1"3"1,-1 2 3416,1 2-3438,-1 0 1,13-7-1,9 0 1,14 0-1,12 0 1,8 0-299,-1 0 0,15 0 0,-5 0 1,2-2-1,1-3 0,-3-2 1,-1 2-1,1 2-1160,0 3 1,0 0 0,0 0-1,-2 0-2629,-5 0 2658,-5 0 938,-10 0 0,10 0 0,3 0 0</inkml:trace>
  <inkml:trace contextRef="#ctx0" brushRef="#br0" timeOffset="13">9627 7848 8007,'-21'0'2823,"-1"0"-1454,10 0 1,12-2 0,17-3-1299,9-2 0,15-8 0,11 8 0,3 0 0,5 0 0,2-3 0,2 1 0,1-1 0,-1 3-3326,1-3 3255,-1 8 0,1-17 0,-1 7 0</inkml:trace>
  <inkml:trace contextRef="#ctx0" brushRef="#br0" timeOffset="14">11045 7568 9882,'-12'0'6214,"20"0"-5909,13 0 1,12 0-1,-1 3 1,1 4-308,5 7 0,3 5 0,2 3 1,2-1-867,5 1 0,-4-1 1,4 1-1,-5-3 0,-4-2 868,-6-3 0,6-9 0,-7 4 0</inkml:trace>
  <inkml:trace contextRef="#ctx0" brushRef="#br0" timeOffset="15">11454 7332 8703,'-22'0'1786,"13"0"0,11 2 1,17 5-1331,14 8 1,8 4 0,4 5 0,3 2-806,2 3 0,10-1 0,-5-4-2075,0 5 2424,16-5 0,-4 7 0,19-10 0</inkml:trace>
  <inkml:trace contextRef="#ctx0" brushRef="#br0" timeOffset="16">12442 7547 8037,'-9'-22'218,"4"3"0,-7 3 0,0 4 4985,0 2-4763,7 3 0,-4 9 0,9 5 1,0 10-1,2 7 0,5 7-207,8 3-378,4 1 0,2 16 0,1-1 0,-1-2 0,3-3 0,2-2 0,3 0 0,0 0 0,-1-2 1,1-3-1,-1-5-5431,4-2 4809,-9 7 1,16-14 766,-11 5 0,10-5 0,-4-3 0</inkml:trace>
  <inkml:trace contextRef="#ctx0" brushRef="#br0" timeOffset="17">13022 7547 7957,'-21'0'322,"-1"0"1,1 0 0,-3 2 0,-2 3 0,-3 5 0,3 2 495,2 4 0,-5 11 0,-2 4 1,0 2-758,0 5 1,-7 3-1,5 4 1,-3 3-1,2 2 1,1 0-1,2-2 1,0-2-618,4-6 1,6-9 0,4 3 0,5-3 555,3-5 0,-8-2 0,5-3 0</inkml:trace>
  <inkml:trace contextRef="#ctx0" brushRef="#br0" timeOffset="18">13667 7676 7950,'-2'-22'441,"-6"1"1,4 7-1,-8-1 4045,2-1-3833,-7 6 1,15 3 0,-5 14 0,7 10-740,7 9 1,-5 0 0,8 8 0,-3-1 0,0-2 0,0 3 0,1-3 0,-1 2-1314,-2 1 0,-3-8 1,0 3-1,3-6 1399,2-1 0,10-1 0,-5 1 0</inkml:trace>
  <inkml:trace contextRef="#ctx0" brushRef="#br0" timeOffset="19">13817 7267 7950,'0'-14'2290,"-2"0"-2592,-5-3 0,7 10 0,0 7 302,12 12 0,26 7 0,7 2 0</inkml:trace>
  <inkml:trace contextRef="#ctx0" brushRef="#br0" timeOffset="20">14398 7353 7950,'-22'0'339,"1"0"1,-1-2-1,1-3 1419,-1-2 0,1-3 0,-1 6 0,1-3-1628,-1 2 0,10 5-1737,5 7 1313,5 5 1,2 9 0,0 1 0,0 2-1,0 2 1,0 3 0,0-1 0,0 1 0,0 0-1,0-3 1,2-2-504,5-3 0,-4 1 0,6-1 539,1 1 405,-8-10 1,15 0 0,-8-7 0,3 2 0,5-2 0,2-3 0,3 0 308,-1 5 1,-9-2-1,-2 10 241,-1 1-503,-6-6 1,6 9-1,-9-5 1,0 5 0,0 3-1,0-1 1,0 1-1,-2-1 1,-5 1 0,-8-1-1,-4 1 507,-2-1 0,-1 1 0,-2-1 0,-2 1-109,-3-1-923,1 1 1,6-10-1,1-3 331,-1 1 0,10-17 0,3 4 0</inkml:trace>
  <inkml:trace contextRef="#ctx0" brushRef="#br0" timeOffset="21">15236 7525 7911,'0'-21'115,"0"-1"308,0 1 0,0 7 1,0-1 602,0-1 1,0-4-1,2 1-674,5 5 0,-2 14 0,7 14 0,0 8 1,-3 6-1,3 8 0,-2 7 0,-1 5-110,-4 2 0,5 10 0,-3-5 0,0 2-71,3 1-250,-8-11 0,8 6 0,-10-10 0,0-2 1,0-3-1,0-5 0,0-7 334,0-14 0,0-14 0,-3-27 0,-2-6-488,-2-6-130,0-12 1,10-4 0,1-15 0,6-4 0,2-3-1,4 0 1,6-2 0,4 0 0,5 4 0,3 13-1,4 11-650,3 8 0,-6 11 0,-1 8 0,-3 9 575,-5 10 478,-2 5 0,-3 4 1,1 8-1,-3 9 1,-5 7-1,-7 3 1,-4 2-1,-3 2 1,0 3-1,0 0 1,-3 2 557,-4 3 0,-12 2 0,-9-2 0,-1-3 1140,-2-2-1695,-3-1 0,-6 1 0,4-2 1,5-6-1,2-6 0,1-8 1,4-2-1,7-5 0,12-4-4159,10-13 4116,7-7 0,29-14 0,4-2 0</inkml:trace>
  <inkml:trace contextRef="#ctx0" brushRef="#br0" timeOffset="22">16117 7461 7911,'0'12'2439,"0"-3"0,0-6 1,0 4-2079,0 7 1,0 5-1,0 3 1,0-1-245,0 1-55,0 9 0,7-7 0,0 7 0,-2-2 0,-3-1 0,-2-1 0,0-4 0,0-1 0,-2-3 364,-5-5 0,4-6 1,-4-16-1407,5-6 385,11-15 1,3 3 0,12-10-1,2-2 1,5-3 0,3 1-1,4 2 595,3 2 0,11 9 0,3-4 0</inkml:trace>
  <inkml:trace contextRef="#ctx0" brushRef="#br0" timeOffset="23">16740 7590 7911,'-34'19'1719,"6"-2"-341,4-3 1,5-7-769,5 8 1,-3-8-1,10 7 1,2 3-1,2 2 1,3 2 0,3 1-1407,4-1 0,5 1-971,9-1 0,-1-6 227,-6-1 0,-2-9 1540,-5 2 0,-5-24 0,8-7 0</inkml:trace>
  <inkml:trace contextRef="#ctx0" brushRef="#br0" timeOffset="24">16718 7310 7911,'-9'-21'126,"6"-8"0,-4 1 1,5 1 775,2 3 1,2 3-904,5-1 0,-2 8 1,10 2-1,1 3 1,3 4-1,3 2 1,-1 3 0,1 0 0,9 0 0,2 0 0</inkml:trace>
  <inkml:trace contextRef="#ctx0" brushRef="#br0" timeOffset="25">17041 7547 8971,'-12'-10'1204,"5"-4"0,4-5 0,3-3-145,0 1 0,0 7 1,3 2-741,4 2 1,-5 5 0,5 12 0,-4 10-1,-3 7-170,0 5 0,0 7 1,-3-8-1,-1 1 0,-4 0 1,1-1-1,0-1 1,0-4-723,2-1 0,3-8-190,2 1 594,0-11 0,12 4 1,7-18-1,7-9 1,3-10-1,2-2 0,2 0 1,3 2-1,-3 1 1,-2-1-1,-4 5-73,-3 7 0,-3-2 1,1 7 512,-1 0-249,-9 3 0,5 11 0,-8 5 0,1 8 0,-1 4 0,-1 0-409,1-5 0,-4 3 1,9-10 56,3-2 409,2-3 0,-5-4 1,1-3-1,1-4 1,3-3-1,3-3 1,-3 1-1,-2 2 0,-3 3 210,3 4 1,2-5 0,2 3-269,1 2-248,-1 3 0,-6 2 0,-1 0 0,0 2 1,1 5-1,-3 8 0,0 4-2305,0 2 0,-5 1 2532,7-1 0,0 1 0,8-1 0</inkml:trace>
  <inkml:trace contextRef="#ctx0" brushRef="#br0" timeOffset="26">17943 7611 7911,'7'-14'1085,"1"0"0,6-1 0,-5-4 1,1 3-558,0 1 1,6 1 0,-1-8-1,4 1 162,2-1-788,1 1 1,-1-1-1,1 3 1,-1 3 0,1 1-1,-3-2 1,-3-2 0,-4-2-409,-2-1 1,-12 10 0,-13 5-1,-4 5 168,-2 2 301,-1 0 1,1 2 0,-1 5 0,1 8 0,-1 4-1,1 2 1,-1 1 0,3 2 0,2 2 0,5 3 0,3-1 2,4 3 0,3 1 0,2 6 0,0-2-767,0 2 522,9-7 0,3 9 1,12-6-1,5-1 279,7-4 0,4-5 0,3-3 0</inkml:trace>
  <inkml:trace contextRef="#ctx0" brushRef="#br0" timeOffset="27">19125 6794 7882,'10'-21'1222,"-8"7"1741,5-1-2494,-4 1 0,-3 4 0,-3 13 1,-1 13-1,-6 11 0,-4 1 0,-8 3-433,-4 5 1,-5 5-1,2 2 1,-4 0-1,-3 0 1,0 0 0,-2 0-1,0 0-961,2 0 0,-2-3 0,11-4 0,6-7 925,4-5 0,12-3 0,-4 1 0</inkml:trace>
  <inkml:trace contextRef="#ctx0" brushRef="#br0" timeOffset="28">19555 6923 8458,'-22'-12'1007,"1"5"1,0 5 0,-1 2 0,1 2-413,-1 5 1,-7 13 0,-2 11 0,-2 2 0,-5 5 0,-3 5 0,1 5 0,1 5-969,4 2 0,1-8 0,-2 3 0,10-4-2268,9-3-595,-2-10 3236,7 8 0,-9-17 0,-1 7 0</inkml:trace>
  <inkml:trace contextRef="#ctx0" brushRef="#br0" timeOffset="29">10465 5418 10125,'-12'0'4528,"3"0"-1858,9 0 2992,0 0-5146,0-9 0,2-3-228,5-10 1,-2 8-1,9 0 1,3-1 0,0 1-1,-1 2-13,-1 2 1,-8-4 0,7 5 0,3-1-114,2 0 0,3-4 0,-1 7-23,1 2 1,1 0 0,4 1-1,4-4 1,2 4 0,3 1 0,0 1-1,0-3 1,2-2-63,2 2-77,3 3 0,0-5 0,0-1 0,0 4 0,0-1 0,0 0 0,0-2 0,-2 2 0,-3 3 0,-2 2 0,2 0 0,3 0 0,-1-7 0,-2-1 0,-4 4 0,-3 1 0,7 3 0,-12 0 0,10 0 0,0 0 0,-3 0 0,-2-2 0,-2-3 0,0-2 0,-1 2 0,1 3 0,0 2 0,-3 0 0,-2 0 0,0 0 0,2 0 0,3 0 0,-1 0 0,1 0 0,0-3 0,-1-1 0,1-4 0,0 4 0,-3 1 0,0 3 0,0 0 0,3 0 0,0 0 0,2 0 0,-7 0 0,7 0 0,-3 0 0,1 0 0,9 0 0,-14 0 0,7 0 0,-2 0 0,-1 0 0,1 0 0,0 0 0,-1 0 0,1-2 0,0-3 0,-1-2 0,-1 2 0,4 3 0,-3 2 0,-2 0 0,-2 0 0,-2 0 0,6 0 0,1 0 0,-3 0 0,1 0 0,-1 0 0,3 0 0,-3 0 0,0 0 0,0 0 0,3 0 0,-3 0 0,1 0 0,-1 0 0,2 0 0,-1 0 0,6 0 0,-9 0 0,7 0 0,-2 0 0,2 0 0,0 0 0,0 0 0,-3 0 0,1 0 0,0 0 0,-3 0 0,-2 0 0,-3 0 0,1 0 0,-1 0 0,1 0 0,-8 0 0,1 0 0,1 0 0,3 0 0,3 0 0,-1 0 0,1 2 0,-1 3 0,1 2 0,-1-2 0,1-3 0,-1-2 0,1 0 0,-1 0 0,-9 10 0,7-8-3306,-4 5 1144,-6-4 1482,1-3 1,-10 2-1,0 5 1,-3 8 0,-1 4-1,-4 2-2337,4 1 1,-6-1 3016,3 1 0,-10 9 0,5 2 0</inkml:trace>
  <inkml:trace contextRef="#ctx0" brushRef="#br0" timeOffset="30">16224 5483 10046,'15'-22'346,"-1"1"1,-9 6 0,4 4 666,1 1-602,-8-7 0,8 12 0,-8-6 383,5 1-422,-4 3 61,6 7 0,-18 0-195,-6 0 55,6 0 1,-10 0 0,7 2 0,-3 3 1031,1 2 0,12 7 237,2-6-1330,9-1 1,20-7-1,2 0 1,2 0-1,8 0 1,4-3-1,8-1 1,2-4-1,4 4 1,3-1-1,3 0 285,-1-2 0,8 0 0,0 7 0,-1 0 333,3 0-762,-7 0 0,14 0 0,-9 0 0,-3 0 0,-2 0 1,-5 0-1,-5 0 0,-6 0 0,-6 0 0,-4 0 0,-3 0 149,-2 0 0,-8 0 0,6 0 0,-3 0 53,-5 0-290,-2 0 0,4 0 0,4 0 0,-1 0 0,0 0 0,-5 0 0,0 0 0,0 0 0,3 0 0,0 0 0,-1 0 0,1 0 0,0 0 0,-5 0 0,4-3-444,8-4 358,-5 5 1,2-8 0,-4 10 0,7 0 0,5 0 0,1 0 0,1 0 0,0 0 0,3 0 0,2-2 0,2-3-145,-3-2 0,-1 0 0,-3 7 0,0 0 726,0 0-360,-10 0 1,5 0-1,-9 0 1,-3 0-1,-2 0 1,-2 0 0,-1 0-1,1 0 220,-1 0 0,1 0-356,-1 0 0,1 0 0,-1 0 0,1 0 0,-1 0 0,1 0 0,-1 0 0,-2-3 0,-2-1 0,-3-4 0,-7 1 0,8 7 0,-1 0-2966,-2 0 2311,-2 0 1428,-10 0-8265,0 0 5596,-10 0 0,5 0 0,-7 3 1896,3 4 0,-8-5 0,5 8 0</inkml:trace>
  <inkml:trace contextRef="#ctx0" brushRef="#br0" timeOffset="31">21489 5440 9505,'0'-12'3966,"0"2"-3293,0 1 239,0 6 422,0-6-61,0 9 1,0-3 274,0-4-941,0 5 483,0-8-440,0 10 0,2 0 1,6 0-171,6 0-453,5-9 0,5 4 1,2-7-1,5 0 1,3 3-1,4-3 1,2 0-1,3-5 1,0 0-1,0 0 1,0 5-195,0 3 1,0-5-1,-2 6 1,-3 4-277,-2 1 444,0 3 0,-1 0 1,1 0-1,0 0 0,0 0 1,0 0-1,2 0 0,3 0 1,4 0-1,3 0 0,2 0 362,-2 0 1,-1 3 0,1 1 0,5 4 217,1-4-417,-6-1 1,5-3 0,-8 0-1,3 0 1,4 0 0,1 0-1,-1 2 1,-4 3 0,-2 2-1,-3-2 1,0-3 86,0-2 0,0 0 0,-1 0 0,1-2-251,0-5 0,-9 4 0,11-6 0,-9 9 0,-3 0 0,-1 0 0,-4 0 0,1 0 0,-1 0 0,4 0 0,-1 0 0,0 0 0,-3 0 0,-6 0 0,-1 0 0,1 0 0,9 0 0,-7 0 0,4 0 0,-4 0 0,-2 0 0,-1 0 0,1 0 0,-1 0 0,1 0 0,-1 0 0,-7 0 0,1 0-795,-10 0-3103,4 0 1884,-9 0 1242,0 0 0,-9 0 1,-6 0-1,-4 2 1,-2 3-1,-1 2 1,1 0 771,-1 3 0,1 2 0,-1 9 0</inkml:trace>
  <inkml:trace contextRef="#ctx0" brushRef="#br0" timeOffset="32">3245 9891 7633,'0'11'67,"0"-1"549,0-10 9113,0 0-9271,0-10 1,0 6 0,0-11 384,0-1-667,0-3 0,0-3 0,0 1 0,2-1 0,3 1 0,5-3 1,1-3-1,6-1 0,5-1 0,4 0 0,3 1 230,-3 1 0,5 6 0,0 7 0,2 6-31,6 6 0,-6 4-232,3 6 0,-3 6 1,5 17-1,-4 10 1,-3 9-1,-5 5 1,-4 4-1,-6 6 1,-4 4-1,-2 3 273,-5-3 0,-5 0 0,-10 1 0,-9-1 19,-7-7 1,-12 0-424,2-12 1,0 8 0,-2-11-1,-3-6 1,3-10 0,-3-9-1,1-8 1,-3-7 0,2-4 0,5-8-13,8-10 0,4-11 0,2-24 0,3-10 0,5-9-374,4-7 1,10-3-1,3 5 1,1 4-1,6 11 1,2 4-1,5 7 1,2 5 0,5 7-1,2 10 1,5 7-2085,2 4 0,3 11 1,7-4-1,3 6-701,4 2 2367,-5 10 1,17 9 791,-5 9 0,6 11 0,1-6 0</inkml:trace>
  <inkml:trace contextRef="#ctx0" brushRef="#br0" timeOffset="33">4620 9998 7895,'-7'-14'263,"0"-1"1,-8 1 0,8-7-1,3-1 1086,1 1 0,3-1-775,0 1 1,0-1-1,0 1 1,0-1-1,0 1 1,0-1-1,-2 3 619,-5 5 1,2 4-1156,-10 10 1,8 12-1,-7 9 1,-3 13-1,-2 7 1,-2 4-1,-1 5 1,3 5-1,2 2 1,5-2 71,3-2 1,-5 2 0,6-10 0,4-4-74,1-1 0,13-9-23,4-2 1,5-15-1,3-6 1,-1-8 0,3-8-1,2-8 1,5-13 0,0-14-1,3-12 1,-3-9-159,0-8 0,5-4 1,-8-13-1,-1-2-805,-3-2 0,-13-10 812,-3 3 1,-6 2-1,-2 3 1,0 6 0,0 18-1,-2 16 1,-3 19 0,-5 12 443,-2 10 1,8 14 0,-4 14 0,6 7 1,2 8 0,0-3-13,0 10 0,0 7 1,0 10-1,0 2 1,-2 4-1,-3 3 0,-2 3 1,2 0-1,0-1 1,0 3-274,-2 5 0,0-6 0,7 6 0,0-7-765,0-8 1,0 3-10,0-10 1,0-2-1,0-13 1,2-6-1,6-7 1,6-8-1,5-7 1,5-7 0,5-9 750,6-13 0,6-9 0,2-12 0</inkml:trace>
  <inkml:trace contextRef="#ctx0" brushRef="#br0" timeOffset="34">5050 10041 7895,'21'-29'160,"1"1"0,-1 1 798,1 4 1,-3-6-107,-5 0 0,-4 1 0,-10 6 0,2-2 1,3-2-1,2-3 0,-2 3 0,-3 2 1114,-2 3 0,-2 1-2346,-5 6 157,4 5 1,-13 18 0,6 8 0,-2 9-1,-2 10 1,0 5 0,2 2 0,0 2 0,2 3-1,1 2 26,4-2 0,2-3 0,3-2 0,0-2 610,0-6 0,0 4-330,0-11 1,10-1 0,4-11 0,5-4 0,5-5 0,5-11 0,7-15 0,4-17-1,1-14 1,-3-15-198,-2-11 0,-3-10 1,6-8-1,-6-8-1283,-2-11 1476,-2 4 1,-17-6 0,-5 15 0,-5 11 0,-4 13-1,-5 18 1,-8 18 0,-4 21 0,0 14 572,5 12 0,2 7 0,7 15 0,-2 7-327,2 4-405,3 3 1,2 10 0,0 4-1,0 8 1,0 7 0,0 6 0,0 6-1,0 2 1,0 0 0,0 2 0,0 3-2693,0 2 1,2-7 2771,5-7 0,15 0 0,11 7 0</inkml:trace>
  <inkml:trace contextRef="#ctx0" brushRef="#br0" timeOffset="35">6404 9590 7845,'-15'0'810,"3"-3"-305,3-4 1,2 2 0,4-7 642,-4 3 1,5-8 105,-5 3 1,2 2-958,-2-3 1,2 11 0,-9-4 0,-3 11 0,0 9 0,0 12 0,3 7 0,0 7 0,-1 5 32,1 7 0,7 7 0,-5 13 0,2 1-715,6-1 27,1-3 1,13-3-1,7 1 1,6-3-1,9-7 1,1-12-1,8-12 1,4-7-1,5-5 1,-2-5-1,-3-9 358,-2-10 0,10-17 0,2-11 0</inkml:trace>
  <inkml:trace contextRef="#ctx0" brushRef="#br0" timeOffset="36">6791 9740 7845,'-8'-14'0,"-1"2"2144,-3 2 1,5 1-1156,-8 1 0,13 6 0,2-3 0,14 10 0,10 9 0,7 6 0,0 3-343,0 6 1,5-3 0,-5 10 0,0 2-918,0 3-18,7 12 1,-11-8 0,6 5 0,-2-4 0,-2-3 0,-1 0 0,4 0-1,-1-3 1,0-4 0,-3-10 0,1-9-7086,0-10 7374,9-4 0,-14-32 0,7-7 0</inkml:trace>
  <inkml:trace contextRef="#ctx0" brushRef="#br0" timeOffset="37">7586 9740 7845,'-8'-14'176,"-1"-1"0,-3 1 1685,-5 2-1381,8-7 1,-10 14 0,4-7-1,-4 3 1,-2 6 0,-1 8 0,1 9-1,-1 6 239,1 1 0,-1 8 0,-2 2 0,-4 5 97,-8 9-884,-5-2 0,1 12 0,1-7 0,4 4 0,-4 1 0,-1 2 0,-1 0 0,5 2 0,8-4 0,6-10 0,8-12-2533,7-7 1,9-13 536,13-3 1470,-1-25 594,26 3 0,3-37 0,12 6 0</inkml:trace>
  <inkml:trace contextRef="#ctx0" brushRef="#br0" timeOffset="38">7951 9331 7845,'0'-21'9830,"2"9"-9004,5 5 0,3 7 0,7 7 0,-3 7 302,3 5-1040,2 13 1,2 1-1,1 12 1,-1 6-1,1 6 1,-3 5-1,-2 3 1,-5 1-1,-3 4 1,-4 4-1,-5 0 99,-7 0 1,-12-2 0,-12-10-1,0-5-271,0-7-252,-8-4 0,8-13 1,-5-4-1,5-8 0,3-7 1,-1-6-1,3-6 0,4-4 1,8-6-1,4-6-3917,1-5 1,7-5 4252,-6-5 0,16 6 0,3-8 0</inkml:trace>
  <inkml:trace contextRef="#ctx0" brushRef="#br0" timeOffset="39">8875 10063 8676,'-2'-15'4915,"-6"1"0,4 9-4790,-11-2 1,11 7 0,-6 5 0,3 4-1,0 3 1,2 5 0,0 0-2073,-2-3 0,5 15 1,-8-5 1946,0-1 0,8 16 0,-8-15 0</inkml:trace>
  <inkml:trace contextRef="#ctx0" brushRef="#br0" timeOffset="40">8725 9719 9530,'-3'-24'0,"-2"-3"1235,-2-1 1,0-1 0,7 8 0,0-1 1406,0 1-2861,10-11 0,2 9 0,11-6 0,6 5 0,7 5 0,4 2 219,3 3 0,0-1 0,0-6 0</inkml:trace>
  <inkml:trace contextRef="#ctx0" brushRef="#br0" timeOffset="41">9520 10106 13453,'-12'0'4777,"5"-8"0,14 1-4710,7 2 0,15 3 0,9 0 0,10-3-638,9-2 1,7 0 0,8 7-1,7 0-506,4 0 1,1 0 0,-3 0 1076,-2 0 0,-10-10 0,5-2 0</inkml:trace>
  <inkml:trace contextRef="#ctx0" brushRef="#br0" timeOffset="42">9756 9719 9667,'-22'-3'1219,"1"-4"1,11 5-1,13-6 1,18 6-1,20 2 1,14 0-647,7 0 0,12 0 0,5 0 0,7 0-1612,7 0 0,-5 0 1039,5 0 0,-4-10 0,-3-1 0</inkml:trace>
  <inkml:trace contextRef="#ctx0" brushRef="#br0" timeOffset="43">11239 9460 7813,'-15'0'1852,"1"0"1,7 0 2376,-7 0-3430,9 0 1,-2-7 0,14 0 0,7 2 0,8 5-474,6 8 1,-1 3-1,8 13 1,4 3 0,1 4-1,3 0 1,2 2 0,3 1-1085,2 4 1,3 3-1,-5-1 1,2-4-389,-2-7 953,-13-5 193,6-13 0,-8 9 0,10-8 0</inkml:trace>
  <inkml:trace contextRef="#ctx0" brushRef="#br0" timeOffset="44">11776 9181 7816,'-14'-7'3545,"-1"0"0,8-1-3101,-7 8 0,11 0 1,3 5-1,15 7 1,9 12-1,7 7 1,2 7-1,5 3-496,3 2 0,2 0 1,0 2-1,0 3-2159,0 2 1044,0 1 0,0-16 1167,0 1 0,9 0 0,3 7 0</inkml:trace>
  <inkml:trace contextRef="#ctx0" brushRef="#br0" timeOffset="45">12958 9547 8059,'-19'-22'2117,"4"0"0,6 8 0,9 0-907,0-3 0,2 8 0,5 1-692,8 6 1,11 4 0,5 6 0,0 8-250,0 11 0,7 1 0,-4 13 1,2 7-1,-1 2 0,1 5 0,0 0 1,0 4-1117,2 4 0,-5-6 0,1-2 1,-3-3-1,-5-6 0,-2-8 1,-2-9-1,-1-5 847,1-3 0,-1-9 0,1-2 0</inkml:trace>
  <inkml:trace contextRef="#ctx0" brushRef="#br0" timeOffset="46">13774 9396 7791,'-43'0'869,"0"0"1,3 0 0,2 2 0,4 3 606,3 2 0,3 10-1329,6-3 0,3 8 0,2 4 0,5 5 1,0 3-1,0 4 0,-2 3 0,0 2 0,-1 0 1,-1 0-387,-3 0 1,0-3-323,4-4 0,-4 2 0,5-9 1,-3-3-1,0-2 561,3-2 0,9-1 0,-4 1 0</inkml:trace>
  <inkml:trace contextRef="#ctx0" brushRef="#br0" timeOffset="47">14827 9740 8232,'-21'-14'0,"-1"-1"1388,1-1 1,7 6 0,2 1 416,2-1 1,-4 5-877,7-9 1,2 9 0,12 0 171,7 10-1256,-4 7 0,2 17 1,-7 2-1,2 2 1,-2 5-1,-3 3 1,-2 2-1,0 0 1,0 0-1,0 0 1,0-2-5159,0-6 4264,0 6 1049,9-17 0,-6 7 0,6-9 0</inkml:trace>
  <inkml:trace contextRef="#ctx0" brushRef="#br0" timeOffset="48">14935 9288 7758,'-22'-9'0,"1"-8"2053,-1-9 0,3 9 0,5-4 482,7 2-2757,4 9 0,8 0 0,7 10 0,12 0 0,9 3 222,13 4 0,-3 5 0,9 9 0</inkml:trace>
  <inkml:trace contextRef="#ctx0" brushRef="#br0" timeOffset="49">15386 9439 9500,'0'-22'9830,"0"1"-7892,0-1-1590,0 1-453,0 9 0,0 5 0,-2 14 1,-5 7-1,-8 5 0,-4 5 0,-2 5 1,-1 4-1,1 3 0,-1 0 0,1 0-1426,-1-3 1,10 6 0,5-8 0,5 0 152,2 0 1146,0-2 0,2-8 0,8-2 0,9-2 0,9-5 0,3-3 0,3-4 0,-3 0 0,0 0 0,-5 2 0,0 0 709,3 3 1,-12-6-1,2 11 2255,-7 1-2320,5 4 0,-15 1 0,3 1 0,-10-1 0,-9 1 0,-5-1 0,-3 1 0,-2-1 0,-2 1 1,-3-1-1,3 1-222,2-1 0,0 1 0,-2-1-3957,-3 1 2870,1-11 897,16 9 0,-7-18 0,7 8 0</inkml:trace>
  <inkml:trace contextRef="#ctx0" brushRef="#br0" timeOffset="50">17105 9503 7765,'0'-21'-56,"-2"-1"0,-3 1 836,-2-1 0,-3 6 0,6-3-363,-4-5 1,1-10-1,7 6 1,0 1 0,3 3-1,1 3 1,6-1 502,2 1 0,2 2-1000,8 5 0,-1 4 0,1 10 0,-1 0 0,1 2 0,-1 6 1,1 6-1,-1 7 0,-2 8 0,-2 7-774,-3 4 0,-9 13 831,2 4 1,-4 3-1,-6 0 1,-4-3 0,-7 3-1,-8 2 1,-6 0-1,-8-5 1,-5-6 0,-4-8 750,-5-8 1,2-3 0,-7-13-1,5-5 253,9-7 0,1-16-1105,11-13 1,3-11-1,11-18 1,11-6-1,8-7 1,13-6-1,9-4 1,13 0 0,6 0-1,5 7-1236,-2 8 1,7 6 0,2 12 1359,5 6 0,3-6 0,-1 7 0</inkml:trace>
  <inkml:trace contextRef="#ctx0" brushRef="#br0" timeOffset="51">17943 9353 8128,'0'-22'1898,"0"1"0,-2 9 0,-5 5-1576,-8 4 1,-4 3 0,-2 0 0,-1 0-452,1 0 143,-1 20 1,-2-6 0,-2 17 0,-2 0 0,-1 5 0,0 7 0,1 5 0,1 2 0,3 0 0,5 0 0,5 0 59,7-2 1,4-2 0,6-6 0,6-6-102,13-13 15,9 1 1,12-22-1,0 0 1,2-17-1,3-14 1,2-15-1,-2-9 1,-3-11-1,-4-13 1,-3-10-1,-4-4-78,-3 2 0,-3-4 0,-9-3 0,-2-2 81,-3-3-23,-9 12 1,5 19 0,-10 15 0,0 9 0,-3 17 0,-1 24 0,-6 26 0,0 19 28,1 13 0,-1 3 0,6 13 0,-6 3 298,-2 1-432,7 11 0,-7-8 1,8 7-1,-4-2 1,4 2-1,1 2 1,3 1-1,0-3 1,0-4-1,0-6 1,3-6 136,4-5 0,5-13 0,9 6 0</inkml:trace>
  <inkml:trace contextRef="#ctx0" brushRef="#br0" timeOffset="52">18652 9396 7765,'-21'-41'1050,"-1"6"0,1-4 0,2 11 0,2 1 1854,3 3 1,-1 5 0,-6 5-2713,0 7 0,9 16 0,2 13 0,3 11-1402,0 8 999,-10 2 0,12 0 0,-7 2 1,0 3-1,3 2 0,-1 1 1,5-1-1,3-3 0,2-4 0,2-7 1,6-7-550,6-10 1,7 0 0,8-12-1,9-7 75,10-12 466,-3-11 1,15-32 0,-7-10-1,-1-11 1,1-8 0,-6-4 0,-1-3-1,-6-7 1,-4-5 0,-10-4 0,-9 4-27,-10 7 0,-4 20 0,-3 11 0,-3 15 1552,-4 12-1024,-5 17 1,-7 13 0,2 16-1,6 6 1,-1 7 0,2 8-1,0 7 1,3 7 0,0 5-1,0 7 1,0 2-2,-3 3 1,5 9-1,-6-7 1,-1 7-503,0 1-70,7 6 0,-7-9 0,7 5 0,-2-6 1,2-1-1,3 0 0,2-3 0,0-7 0,2-12 290,5-12 0,5-7 0,10-3 0</inkml:trace>
  <inkml:trace contextRef="#ctx0" brushRef="#br0" timeOffset="53">19834 8880 7748,'0'-14'-30,"3"2"1,1 0 0,6 2-1,0-2 1,2 3 667,-1-1 0,-3-4 0,6 4 1455,3-2-1643,2-2 0,-10 2 1,-9 7-1,-12 10 1,-9 12-1,-8 9 1,-7 10-75,-4 4 0,-6 3 1,-1 3-1,-3 2-945,2 2 0,5 7-415,7-7 1,0 0-1,12-9 1,8-5 983,4-7 0,5 4 0,7 0 0</inkml:trace>
  <inkml:trace contextRef="#ctx0" brushRef="#br0" timeOffset="54">20866 8686 10095,'-22'0'1588,"1"3"0,-3 6 0,-2 11 24,-3 6 0,-9 12-1576,2-2 0,-12 14 1,-4 7-1,-1 3 0,1 0 1,2-3-1,-1 3 0,1 0 1,2-3-1,6-7-2147,6-5 1659,-5-11 0,17 4 452,-4-9 0,4-1 0,2-6 0</inkml:trace>
  <inkml:trace contextRef="#ctx0" brushRef="#br0" timeOffset="55">3761 11288 8320,'0'-14'1298,"0"-1"0,0 1-498,0-7 0,2 9 130,5 4 0,-5-3 1,8-1 1270,0 0-538,-8 2-509,8 10-1017,-10 0 1,-10 7-1,-4 3 1,-5 2-1,-5 4 1,-3 4-1,-4 1 1,-4 1-1,-8 1 1,-8 4 290,-3 1 1,-4 8 0,-6-7 0,-1-3-72,1-2 1,7-2-428,-1-1 0,10 1 0,1-3 0,6-5 0,10-4 1,5-3-996,7 0 1,14 0 416,5-7 0,7 2 649,7 6 1,3 13 0,-7 15 0,2 5 0,2 4 0,0 5 0,-2 8 0,0 4 0,-2 2 0,-1 1 356,-4-1 0,5 1 0,-3-1 0,-2 1 187,-3-1-461,-2 1 0,2-8 0,3-2 0,2-3 0,-2-6 1,-3-6-1,-2-6 0,0-3-386,0-5 0,0-14 208,0-12 0,0-9 1,3-13-1,2 1 1,2-1-1,-3 1-102,-1-1 0,4 8 0,3-1 0,2-1-141,4-3 1,3 4 0,5 1 0,2 0-180,3 2 1,9-5-1,-2 7 1,5 1-1,2-3 1,0 0 0,0-2-1,0-1-1171,0 1 1,0 2-1,0-5 1687,0 3 0,0-10 0,0-9 0</inkml:trace>
  <inkml:trace contextRef="#ctx0" brushRef="#br0" timeOffset="56">3159 11976 7934,'0'12'325,"2"-2"0,3-13 0,5-2-32,2-2 1,2-9-1,10 1 1,4-6-595,8-8 0,5 5 0,4-7 1,3 5-614,2 4 1,7-4 913,-7 12 0,1 4 0,-8 1 0</inkml:trace>
  <inkml:trace contextRef="#ctx0" brushRef="#br0" timeOffset="57">4233 11697 6800,'0'-22'542,"0"8"0,0-1 0,0-1 171,0-3 0,-9 7 0,-6 4 0,-4 8 0,-2 8-516,-1 6 1,8 7 0,0 6 0,-1 4 15,3 2-332,-7-6 0,17 11 1,-5-10-1,4-1 0,3-3 1,3-5-1,4-3 0,7-4 1,8-2-1,6-8 0,8-6-393,5-11 1,-1-6-1,-1-8 1,-6-4-86,-2-1 817,-2-6 0,-3 9 1,-2-8-1,-7 6 0,-5 2 1,-5 4-1,0 4 1,0 1-1,-5 3 929,-6 5 1,-1 6 0,-7 16-1073,2 6 0,-4 15 0,4 9 0,1 7 145,-1 5 1,-4 15 0,7-5-1,2-1 1,0 6 0,1 2-1,-4 7 1,4 0 58,1 0 0,3-2 0,0-8 0,0 1-362,0-1 0,3-4 0,1-8 0,6-11-532,2-8 0,-5-13 1,7-11-1,3-2 0,2-2 1,3-7-1,-1-10 613,1-7 0,9-22 0,2-4 0</inkml:trace>
  <inkml:trace contextRef="#ctx0" brushRef="#br0" timeOffset="58">4921 11675 7963,'-22'-12'131,"8"-7"1,0 5 789,-3-5 0,8 4-198,1 1 0,8 12 0,5 2 0,2 11 0,0 11-482,3 7 1,-8 4-1,8 10 1,-3 3-1,0 1 1,0 3-1,1-2 1,-1-2-206,-2-3 0,-1-3 1,1-2-1,2-4-974,-2-3 523,7-2 0,-7-10 1,7-10-1,0-16 1,0-22-1,2-14 1,0-9-1,1-3-359,1-5 1,-4 8 0,0 2 0,0 7-488,0 7 1183,-7-5 0,7 24 1,-5-2-1,7 10 0,3 13 1,0 13-1,-5 9 0,-3 3 58,-4 2 0,4-7 0,1 7 0,0-2-410,-1-1 430,8 1 0,-12-7 0,9-3 0,3-5 0,2 5 0,2-7 0</inkml:trace>
  <inkml:trace contextRef="#ctx0" brushRef="#br0" timeOffset="59">5716 11675 7933,'-9'-19'0,"-3"2"826,0 3 1,-7 2-1,7-5 241,0 3 1,-5 7-1051,10-8 0,-10 11 0,3-4 0,-5 6 0,0 7 0,2 7 0,2 12-470,-1 7 0,4 5 0,-2 7 0,-1 0-58,3 0 0,3 7 421,9 0 0,0-2 0,0-10 0,0-5 0,2-2 0,5-7 0,8-7 0,6-10 0,5-9-311,3-12 1,7-10-1,-5-19 1,0 0-278,0 0 1,0 0 825,-2 0 1,-13 7-1,6 2 1,-5 3-1,-3 7 1,-2 5 724,-3 5 0,-2 12 1,-7 2-278,0 12-741,0 16 0,0-4 1,0 5-1,0-3 1,3 0-1,2 5 1,2 0-1,-2 0 1,-3-4-1,0-3 1,3-3 144,2 1 0,10-1 0,-5 1 0</inkml:trace>
  <inkml:trace contextRef="#ctx0" brushRef="#br0" timeOffset="60">6167 11245 7933,'-2'-21'0,"-5"-1"1295,-8 1 1,-1-1 0,-1 3 4259,3 5-5475,9 4 1,-5 12 0,13 8 0,4 12 0,5 11 0,2 8 0,-2 4 0,0 5-793,0 7 0,-7 6 0,2 1 1,-5 1-1467,-2-1 1,0 1 1210,0-1 1,0 5 0,0-2 0,0-7 966,0-5 0,0-5 0,0-7 0</inkml:trace>
  <inkml:trace contextRef="#ctx0" brushRef="#br0" timeOffset="61">6855 11310 7928,'-2'-24'984,"-6"-5"1,-4 12 0,-7-4 0,3 4 1061,1 5 0,8-5 0,-7 10-2126,-3 2 0,8 5 0,1 8 0,4 6-1718,-4 5 1482,6 12 1,-17 3-1,7 9 1,-2 2-1,2 3 1,0 2-1,0-2 1,-2-3-1,2-2 1,4 0-1,6-2-459,2-5 1,0 2 0,0-10 0,2-4-356,6-7 1129,4-7 1,9-10-1,3 0 1,2 0 0,3 0-1,-3 0 1,-2 0 0,-2 0-1,-1 0 1,0 0 939,1 0 1,-10 2 0,-5 5 2320,-5 8-3012,-2 4 1,-2 2-1,-5 1 1,-10-1-1,-7 3 1,-7 2-1,0 3 1,0-3-1,3 1 1,-1-1 0,0 2-3304,3-1 0,-3-3 3055,8-3 0,-15 1 0,12-1 0</inkml:trace>
  <inkml:trace contextRef="#ctx0" brushRef="#br0" timeOffset="62">7843 11396 7337,'0'12'1873,"0"-5"1,-2-12-1022,-5-2 1,2-10-1,-7 3-241,3-5 0,-1 4 1,5 1 77,-2-3 0,-7-2 0,4 0 0,1 2-194,-1 3 1,1 9 0,4 0-1,-2 10-190,2 9 0,-7 8-204,-2 7 1,2 6 0,0 16 0,2 6-1,3 7 1,0 6 0,0 4 0,2 2 0,3 6-1,2-1-1075,0-2 479,9-5 1,3-12-1,12-7 1,2-10-1,5-9 1,3-7-1,1-8 1,1-7-1,0-4 1,2-8-1,3-6-5538,2-11 6033,-10-13 0,17-15 0,-4-12 0</inkml:trace>
  <inkml:trace contextRef="#ctx0" brushRef="#br0" timeOffset="63">8402 11202 7876,'-14'0'896,"0"0"0,-3 0 2453,-2 0 0,0 2-2528,4 6 0,8 4 0,14 9 1,8 3 1109,4 5-1978,2 4 1,3 12-1,2 6 1,5 4-1,3 4 1,4 1 0,0 2-1,0-2 1,-4 0-1,-3-3 1,-2-2-1521,2-3 1,-8-1-1,4-11 1,-8-6-2079,-5-13 2352,0-9 1293,-2-2 0,8-17 0,-9 4 0</inkml:trace>
  <inkml:trace contextRef="#ctx0" brushRef="#br0" timeOffset="64">8939 11310 9129,'-21'0'1608,"-1"0"1,8 0-1310,0 0 1,7 0 0,-5 2-1,2 8 1,3 9 0,-3 9 0,-2 6-1,-2 4 35,0 3 1,-3 11 0,-9 5-1,-5 6 8,-3 1-414,-1 10 0,-8-7 0,2 2 1,3-7-1,4-9 0,6-5 1,6-10-1,8-5-4342,4-6 4414,13-13 0,18-23 0,13-15 0</inkml:trace>
  <inkml:trace contextRef="#ctx0" brushRef="#br0" timeOffset="65">9477 11503 7842,'12'-9'1841,"0"6"-618,-5-4 0,-5 7 0,5 7-606,-4 7 0,-6 13 1,-4 4-1,-5 2-58,0 5 1,-7 10-596,5 2 0,-5 10 0,-3-5 0,1 2 0,-1-2 0,1 0 0,-1-4 1,3-4-1,2-8 0,5-6-4544,3-7 3688,2-11 1,9-8 891,5-14 0,5-15 0,10-11 0</inkml:trace>
  <inkml:trace contextRef="#ctx0" brushRef="#br0" timeOffset="66">9971 11460 7842,'-22'-21'1205,"8"6"1,2 1 0,0 0 1437,0 2 0,7-7-2601,-2 4 0,5 8 0,4 5-448,5 6 403,-4 23 1,6-13 0,-6 17-1,2-2 1,2 2 0,0 0 0,0 2-1,3-2 1,2 0 0,2-4 0,0-3-187,1-3 0,6-7 0,10-2 0,0-2-361,0-5 211,7-3 1,-11-14 0,6-9-1,-2-13 1,-2-6 0,-3-1-1,-2 3 1,-7 4 0,-5 1-1,-8 2 1137,-1 0 268,-3 2-873,-10 17 1,8 5 0,-8 14-1,3 7 1,0 8 0,2 4 0,3 5-1,2 3 1,0 4 0,0 3 0,0 2 531,0 0 1,0 12 0,0 7 0,0 7 415,0 0-1010,-10 8 0,5 2 0,-7 14 0,0 5 1,1 0-1,-6-5 0,-2-7 0,-3-7 1,1-5-1,-1-7 0,1-8 64,-1-11 0,-2-19 1,-2-8-1,-2-11-230,1-8-266,-6-11 0,9-15 0,-2-19 0,7-12 0,7-10 0,2-6 0,5-8 0,5-2 0,10-1 0,9 6 1,10-1-1816,4 1 0,3 9 0,9 3 2116,5 11 0,5-2 0,10 0 0</inkml:trace>
  <inkml:trace contextRef="#ctx0" brushRef="#br0" timeOffset="67">11196 10966 9686,'-19'-15'2258,"4"1"0,6 12 0,11 2-1651,5 11 0,5 11 1,12 7-1,2 6-276,3 6 1,0 12 0,-8 4 0,-2 7 0,-2 8 0,-5 7 0,-3 7 0,-4 5-253,-2 2 0,-6 7 0,-4-4 0,-10-3 1,-9-5-1,-10-11 0,-4-10 0,-3-10-587,0-7 1,-5-14-1,3-10 1,6-9-2111,6-10 1534,4-14 1,10-5 1083,5-9 0,-5-20 0,7-4 0</inkml:trace>
  <inkml:trace contextRef="#ctx0" brushRef="#br0" timeOffset="68">12206 11804 7809,'0'-21'0,"0"-1"0,0 1 1243,0-1 1,0 1-1,0-1 1179,0 1 1,0 6 0,0 1-1758,0-3 0,0 10 1,0 7-1,0 14 1,0 10-716,0 5 0,7 0 0,0-5 0,-2 2-307,-3 2-485,-2 11 1,7-13 0,1 7-1,-4-2 1,-1-4 0,-3-3-1,2-5 1,3-3 841,2-1 0,0-10 0,-7 4 0</inkml:trace>
  <inkml:trace contextRef="#ctx0" brushRef="#br0" timeOffset="69">12227 11095 7842,'-33'0'692,"2"0"1,12-3-1,2-2 1749,3-2-2732,9 0 1,-2 0 0,14 0 0,10 0 290,9-3 0,7 8 0,10-8 0</inkml:trace>
  <inkml:trace contextRef="#ctx0" brushRef="#br0" timeOffset="70">13022 11783 7808,'-21'0'0,"-1"0"1928,1 0 0,7 0-1109,-1 0 1,15 0-1,5-3 1,16-2-1,13-4 1,11-3-1,10-2-883,7 2 1,3-5 0,2 7 0,2 1 0,5-3-1,0 2 1,0 1 0,-5 2-5405,-2-3 5468,-12 8 0,7-17 0,-7 7 0</inkml:trace>
  <inkml:trace contextRef="#ctx0" brushRef="#br0" timeOffset="71">13108 11353 7865,'-21'0'756,"-1"0"0,8 0 0,4 0 0,8 0 0,14 0 0,14 0 336,17 0 0,12 0 0,14 0 1,5-3-1907,3-4 0,2 2 0,7-9 814,-1-3 0,11-2 0,2-2 0</inkml:trace>
  <inkml:trace contextRef="#ctx0" brushRef="#br0" timeOffset="72">14806 11116 8138,'-22'12'685,"1"-5"1,7-4 1272,-1-3-391,10 0-108,-4 0 1,18 0-1276,6 0 1,4 0-1,2 0 1,3 2-1,3 5 1,4 7 0,2 6-1,3 1 1,0 3-1,-1 2 1,4 5-1,4 3 1,4 2-1194,4-3 0,-1 5 0,-7-9 1,0-3-2455,0-2 2761,0-12 0,-10-2 702,-4-10 0,4 0 0,1 0 0</inkml:trace>
  <inkml:trace contextRef="#ctx0" brushRef="#br0" timeOffset="73">15236 10966 7845,'-22'0'5947,"1"0"-4062,-1 0 1,13 0 0,11 2 0,15 5-1389,9 7 0,15 6-610,2 1 1,2 1-1,10-1 1,0 1 0,-3-1-1,3 3 1,-2 2 0,2 3-1,-3-3 1,3 0-3767,0 3 0,-10-5 3879,-2 5 0,0-5 0,-9-3 0</inkml:trace>
  <inkml:trace contextRef="#ctx0" brushRef="#br0" timeOffset="74">16783 11159 7956,'-14'0'114,"-1"0"1,8-2 276,-7-5 0,7 4 654,-8-4 0,10 2 816,-2-2 0,5 2-1172,2-9 0,0 12 0,2 2 211,5 11-784,5 9 1,10 3 0,-1 6 0,1 7-1,-1 5 1,1 4 0,2 3 0,2 4-1,5 1 1,0 2 0,0-3-134,-5 1 1,-2-5 0,-5-10 0,-2-2-1538,-3 2 660,1-7 0,6 0 0,-2-9 0,-2-3 0,-5-3 0,0-4-4246,0-2 5140,2-3 0,-2-7 0,-2 0 0</inkml:trace>
  <inkml:trace contextRef="#ctx0" brushRef="#br0" timeOffset="75">17492 11009 8505,'-21'0'811,"1"2"0,4 3 1,1 4-1,-1 3 74,-3 5 0,-5 2 0,-5 7 0,-4 8-73,-1 9 1,-16 14-782,0 0 1,-3 6 0,-2 1 0,1 1 0,1-3 0,-2-3-1,5-4 1,2-4 0,10-11 0,5-9-1353,6-7 0,13-10-2445,7 1 1335,4-10 2431,13 4 0,11-18 0,13-3 0</inkml:trace>
  <inkml:trace contextRef="#ctx0" brushRef="#br0" timeOffset="76">17922 11589 7973,'-22'0'0,"1"0"875,-1 0 0,1 0-348,-1 0 1,13-2 0,9-5-1,14-5 1,10-3 0,9 1-436,8-3 1,-3 5-1,15-2 1,-1 0-1,3-1 1,3 3-1,-4 0 1,1 3-1694,0-1 1,0-4 1600,2 7 0,6-20 0,-9 4 0</inkml:trace>
  <inkml:trace contextRef="#ctx0" brushRef="#br0" timeOffset="77">17965 11267 7948,'-15'-8'479,"4"-1"1,1-3-1,5-5 1,8-2-1,9-2 523,9-1 1,15 8 0,2-1 0,10-1-2262,9-3 903,5 7 1,3-5 0,1 7 0,4 1 0,1-1 355,-1 5 0,-4-6 0,-1-1 0</inkml:trace>
  <inkml:trace contextRef="#ctx0" brushRef="#br0" timeOffset="78">19125 10987 7897,'-14'-12'421,"2"3"1,0 1 0,0 1 0,-5 2 2629,-2 3-2970,7 2 1,-4 10 0,8 4 0,4 5 0,1 3 0,3 1 0,0 4 0,0 1 0,0-1 0,3-3 12,4-3-167,-5 1 0,17-1 0,-2 1 0,7-3 0,7-5 0,0-7 1,2-4-1,-2-3 0,3 0 0,-3-3 0,0-4-273,-5-7 1,-4-5 0,-6-3 0,-4 1 612,-2-1 37,7 1 0,-15-1 0,5 1 1,-4-1 96,-3 1 1,-8 25-1,1 13 1,0 12 22,-2 9-223,6 3 0,-14 11 0,8 8 0,-1 7 1,-2 7-1,0 2 0,-4 5 0,-3 3 1,-3 2-1,1 0 0,-1-2 534,1-5 0,-8 2 0,-2-12 0,-2-7 284,-6-9-825,-1-8 1,4-11 0,0-8 0,0-9 0,0-10 0,3-7 0,2-7 0,5-10 0,2-9 0,5-13 0,4-8-93,8-11 0,17-6 0,9-8 0,12-4-1813,10-1 953,-3 3 0,17 5 0,-5 2 1,7 5-1,5 2 0,5 3 1,2 4-1,5 5 0,0 10 758,0 5 0,17-15 0,-3 3 0</inkml:trace>
  <inkml:trace contextRef="#ctx0" brushRef="#br0" timeOffset="79">20586 10471 7949,'-21'0'1904,"7"-7"-402,-1 0 1,8 0-1248,-7 7 1,7 0 0,-5 2 0,0 7 0,0 11 0,-2 6 0,-1 3 199,1 2 0,-3 2-436,-12 10 0,3 0 0,-10 2 0,-2 3 0,-2 5 0,-3-1 0,0 1 0,0-5 0,2-5 0,5-7-1328,8-8 0,11-6 0,5-6-519,2-1 1,6-10 1827,11 2 0,14-14 0,13-5 0</inkml:trace>
  <inkml:trace contextRef="#ctx0" brushRef="#br0" timeOffset="80">21038 10600 8403,'-12'-12'6653,"0"3"-6571,5 9 0,2 9 0,-9 5 0,-3 6-116,-2 1-191,-3 10 0,-9 5 0,-5 12 1,-4 4-1,-6 3 0,-1 3 1,-3-1-1,-1 0 0,1 1 1,0-3 224,2-5 0,3 5 0,2 0 0</inkml:trace>
  <inkml:trace contextRef="#ctx0" brushRef="#br0" timeOffset="81">14978 5203 7259,'-15'0'-982,"1"0"852,9 10 130,-4-8 0,-1 17 0,-2-7 0</inkml:trace>
  <inkml:trace contextRef="#ctx0" brushRef="#br0" timeOffset="82">14892 5332 7962,'-12'3'-651,"2"1"0,1 4 1,-3-1 1007,0 2 0,0-6 1618,5 4-229,-5-5 1,-2-2 900,-1 0-2503,10 0 1,5 0 0,15 0 0,6 0 0,8 0 0,4 3 0,3 1-1,0 4 1,2-1 0,5 0-741,7 0 0,-4 7 0,6-4 0,1 0 596,4-1 0,5-2 0,3-7 0</inkml:trace>
  <inkml:trace contextRef="#ctx0" brushRef="#br0" timeOffset="83">20543 5461 8152,'-21'0'282,"-1"0"1,1 0 2493,0 0-2333,9 0 0,12-2 0,16-3 0,13-4 0,14-1 1,9-2-1,8 3 0,2-3 684,5 0-1241,2 7 1,-11-12-1,-1 10 1,3 2-1,-1 3 1,-1 2-1,-8 0 1,-5 0-1,-2 0 114,0 0 0,0-10 0,0-2 0</inkml:trace>
  <inkml:trace contextRef="#ctx0" brushRef="#br0" timeOffset="84">3911 15696 8151,'-12'-10'272,"-7"5"165,5-9 0,2 9 1,0-4 860,2-1 1,1 8-1,4-8 115,-2 1-759,0 6 0,7-4 1,2 14-1,3 8 1842,2 4-2243,10 12 0,-13 2 0,11 10 0,-1 3 1,0 4-1,1 7 0,-1 8 0,0 6 0,-2 8 1,0 5-1,-2 2 641,-1 0 1,-2-7-1,-7-3 1,0-2 352,0-5-1264,0-11 0,0-13 0,-2-14 0,-3-4 0,-2-13 1,2-9 126,3-15 1,2-9-1,0-10 1,0-7-700,0-4 208,0-22 1,0 2 0,0-19-1,0-2 1,0-5 0,2-7-1,3-5 1,2-2 0,-2 2-1,-3 2 1,-2 8-808,0 6 0,3 8 0,2 15 1,4 6 610,3 10 388,2 14 1,15-2 0,2 10-1,3 2 1,4 4 0,2 8-1,3 5 1,0 2 0,-2 0-1,-3 2 1,-4 5 200,-3 8 0,-5 6 1,-9 8-1,-6 7 1652,-1 4-1307,-3 3 1,-9 3 0,-5 1 0,-8 6 0,-4 0 0,-5 2 0,-2-3 0,-3 1 0,1-6-1,-3-1 1,-3-6 371,1-4 1,2-5 0,9-12 0,1-4-1582,-1-8 0,1-5 0,2-4-344,4-5 0,6-5 0,9-10 0,0 1 0,2-3 1196,5-5 0,15 5 0,11-7 0</inkml:trace>
  <inkml:trace contextRef="#ctx0" brushRef="#br0" timeOffset="85">4856 15803 8851,'-21'0'2560,"7"0"-819,-1 0-1337,11 0 0,-6 10 0,10 4 0,0 8 0,2 4 0,3 5 0,5 5 0,-1 9 453,1 10 1,4 0-1,-4 3 1,-1-1-98,1-2 1,-3 7-314,-7-5 1,0-4 0,0-3 0,0-7 0,0-7 0,0-8 0,-2-4 1099,-6-2 1,-1-27-1454,-5-9 0,4-22 0,10-7 1,0-12-1,2-10 0,6-4 1,6-5-1,5 0 0,5 0 1,2 5-2411,3 2 1,9 10 0,-2 4-1,7 5-3516,7 8 5832,-5 20 0,17-8 0,-7 16 0</inkml:trace>
  <inkml:trace contextRef="#ctx0" brushRef="#br0" timeOffset="86">5716 15889 7991,'-14'0'3079,"-1"0"910,-1 0-3847,6 0 1,-2 0 0,7 3 0,-2 4 0,5 7 0,4 5-1,5 5 118,-2 5-555,-2 4 1,-3 10-1,0 0 1,0 0 0,0 0-1,0 0 1,0 0-1,0 0 1,0 0 294,0 0 0,-10-9 0,-2-3 0</inkml:trace>
  <inkml:trace contextRef="#ctx0" brushRef="#br0" timeOffset="87">5673 15524 7991,'-21'-22'0,"1"1"1300,6-1 0,-3 8 1,10 0-1275,3-3 0,4-2 1,9 0-1,10 2-26,7 3 0,22 9 0,-2-5 0</inkml:trace>
  <inkml:trace contextRef="#ctx0" brushRef="#br0" timeOffset="88">6232 15717 7954,'-22'0'1162,"1"0"0,6 0 1,1 0 511,-3 0 0,8 3-1489,2 4 0,4-2 0,3 9 0,0 3 0,0 4 1,0 8-1,0 7 0,0 4 152,0 3 1,8 3-1,-1 4 1,-3 5 0,-1 0-1,-3-5 1,0-5-1,0-4 312,0-5 0,0-5-811,0-10-105,0-9 0,0-7 0,0-19 0,2-15 0,5-12 0,8-9 0,4-5 0,5-2 0,0 2 0,2 3 0,-5 6-235,-2 8 1,5 0 0,-12 9 0,3 5 450,-1 7 189,-9 8 0,11 11 1,-6 5-1,-1 10 1,1 7-1,-5 7 0,-3 3 1,-2 4-1,0 0 1,0-2 29,0-8 1,7-4-1,3-2-1076,2-1 834,2-9 1,5-5 0,-2-14 0,-3-9 0,5-11 0,3-9 0,2-2-1,-5 0 1,0 5 0,-2 2 0,-1 4 1375,-1 3-1252,-10 3-193,14 9 0,-17 5 0,8 14 0,-3 10 0,0 9 0,0 7 0,3 3 0,2 0 0,-1 0 0,-1 0 0,-3-3-822,0-2 1,8 0 0,-6-4 0,1 1-426,-1-2 813,8-2 0,-15-9 577,6-1 0,4 0 0,-1 8 0</inkml:trace>
  <inkml:trace contextRef="#ctx0" brushRef="#br0" timeOffset="89">7199 15868 12512,'-12'-22'1171,"2"8"0,13 2-1014,4 2 1,0 1-1,15 2 1,6-5 0,3 0-1,-2 2 1,-5 1-455,-3-6 1,-2 3-1,-2-2 1,-3 0-188,3 2 326,-7-7 0,6 7 0,-9-10 0,1 1 1,-1-1-1,0 1 0,-2-1 0,-5 3 0,-7 2 397,-8 3 1,-4 9 0,-2-2-1,-3 7 287,-5 7 1,5 5 0,-4 12 0,4 5-147,2 7 1,1 4-1,2 3 1,4 0-1,8 3 1,5 1 0,2 6-1,0 0 38,0-1 0,9 6 1,8-8-1,9-3-588,10-1-615,5-3 1,11-10 0,6-4 0,6-8 784,8-6 0,4-15 0,10-12 0</inkml:trace>
  <inkml:trace contextRef="#ctx0" brushRef="#br0" timeOffset="90">8187 15610 8074,'0'-22'-431,"0"1"1,0-1 0,0 1 1128,0-1 723,0 10 0,0-7 796,0 5-1800,0 4 0,0-2 1,0 5 1800,0-7-2058,0 4 1,-2 1 0,-3 11 0,-4 5 0,-3 10 0,-3 9 0,1 10 0,0 7 0,-3 7 359,-2 8 1,0 6-1,4 5 1,8 6 180,5 1-836,2 3 0,5 4 1,9-1-1,15-6 0,11-4 1,10-8-1,8-9 1,6-9-1,5-13 0,5-9 1,0-10-1650,0-7 0,3-7 0,-10-9 1,-8-13 1783,-4-11 0,-5-17 0,-7-5 0</inkml:trace>
  <inkml:trace contextRef="#ctx0" brushRef="#br0" timeOffset="91">9068 15524 8074,'-21'0'465,"-1"0"1,8-7 0,0-1 0,-3 1 0,-2 0 1498,-3 0 0,1 0-519,-1 7-1040,10 0 1,5 0 0,14 2 0,8 5 0,4 10-1,5 9 344,4 10 0,-1-2 0,9 1 0,2 4-697,2 1 1,3 10-517,0 1 0,0-1 1,0-7-1,-2 0 1,-3 0-1,-2 0 1,0-3-1,-3-6 1,-4-10-1,-5-10-7305,-3-4 7769,1-3 0,-1-26 0,1-5 0</inkml:trace>
  <inkml:trace contextRef="#ctx0" brushRef="#br0" timeOffset="92">9627 15438 8074,'-9'-12'505,"4"0"0,-10 7 750,-1-2 0,-3 0-821,-3 7 0,1 9 0,-3 8 0,-3 9 0,-4 13 0,-2 8 0,-3 8 0,0 3 0,3 1 0,0 6 1683,-1 4-2325,8 3 1,-8 0-1,11-3 1,-1-5-1,5-6 1,2-8 0,5-10-1,5-9 1,7-9-1858,7-8 1,5-7-1,9-11 2065,1-3 0,9-20 0,2 3 0</inkml:trace>
  <inkml:trace contextRef="#ctx0" brushRef="#br0" timeOffset="93">9992 15244 7981,'0'-21'543,"3"2"0,2 2 0,2 3 0,0-1 0,2 1 530,6 0 1,-3 9 0,2-2-1,3 4-110,2 3 1,0 10-693,-5 4 0,5 5 1,-4 5-1,4 5 0,2 9 1,1 10-1,-1 9 0,1 5 1,-3 3-1,-5-1 387,-7 1 1,-4 6 0,-3 4 0,0-1-107,0 0 1,-3-3-400,-4-6 1,-12-3 0,-10-5 0,1-7 0,-3-7 0,-5-7 0,-5-7-1,-4-5 1,-3-3 0,-2 1-541,2-1 0,-4-9 1,4-2-1,5-3-2226,5 0 1,19 0 858,-3-7 1,15-2 1753,0-5 0,14-5 0,5-10 0</inkml:trace>
  <inkml:trace contextRef="#ctx0" brushRef="#br0" timeOffset="94">11239 15825 8037,'-12'14'-1223,"2"-2"1286,1-2 729,6-3-83,-6-17 0,9 5 1,0-9-1,2 0 0,3-1 1561,2 1 1,0 7-373,-7-7 1,3 9 595,4-2-2201,5 4 1,9 13 0,3 4-1,2 5 1,5 5 0,3 5-1,4 7 1,3 4 0,2 3-1,0 0 1,2 0 331,5 0 1,-12 0 0,3-2 0,-8-5 11,-6-8-587,-13-4 1,3-9 0,-10-15 0,-2-22 0,-3-16-51,-2-12 0,9 0 0,3-12 0,3-5 0,-1 0-470,10 0 0,0 2 0,7-2 0,-2-2 1,2 0-1,2 7 0,3 9 0,-3 10 1,-4 5-1,-5 7 0,-3 7-4446,1 12 1,-10 10 4570,-5 9 1,5 5 0,0 9 0</inkml:trace>
  <inkml:trace contextRef="#ctx0" brushRef="#br0" timeOffset="95">13216 15911 7986,'-15'0'4088,"1"0"-3259,9-10 1,-4-2-521,9-9 1,9-1 0,6 1 0,4 2-1,2 2 1,1 3 0,2-1 0,2 1 190,2 0 1,8 9-1,-5-2 1,0 7-157,0 7 0,5 7-297,-7 15 1,0 11-1,-8 13 1,1 2 0,-3 7-1,-5 5 1,-7 7-1,-7 0 1,-9 0 0,-11-5 481,-6-2 1,-12-12-252,2-5 1,-7-14 0,-5-9-1,-4-11 1,-1-9 0,1-9 0,4-12-1,3-20 1,2-18 0,2-22-419,5-15 0,15 1 0,14-5 0,4 7-1309,3 7 1,17 7 863,5 15 1,16 7-1,2 14 1,13 7-1,7 5 1,9 5-1,2 5 585,3 7 0,17 4 0,-3 3 0</inkml:trace>
  <inkml:trace contextRef="#ctx0" brushRef="#br0" timeOffset="96">14312 15954 7986,'-15'0'1482,"3"-3"0,0-1-893,1-3 1,-1-10 0,-5 2 0,5-4 0,0-2 0,2-1 0,-2 1 0,1 2 32,-6 4 0,-2-1 0,-3 8-551,1 4-85,-1 1 1,3 15-1,2 10 1,3 11-1,-3 10 1,-2 7 0,0 8-1,5 4 1,7 0-1,4-2 1,3-5-428,0-3 0,10-4 1,7-15-1,9-11 58,10-13 0,2-6 0,2-8 1,-1-9 191,-1-15 1,7-19 0,-11-11 0,1-11-1,-1-11 1,-3-7 0,-5-8 0,-2-2-194,-2-5 1,-10-2 0,-5-2 0,-5 2 989,-2 4-390,0 15 1,-9 17-1,-6 19 1,-2 14-1,1 12 1,1 12 0,1 12-1,2 15 1,5 11-1,5 10 150,2 4 0,2 13 1,5 4-1,5 5-616,0 3 204,7-1 0,-9 8 1,6 2-1,-4 0 1,0 3-1,-2-1 0,-1 3 1,-4-3-1,-2-4 1,-3-5-1,0-3-382,0 1 1,0-3 0,0-7 0,0-10-2126,0-6 2553,0-23 0,-10 13 0,-2-17 0</inkml:trace>
  <inkml:trace contextRef="#ctx0" brushRef="#br0" timeOffset="97">14978 15739 7967,'0'-22'1326,"-7"1"0,-3-1 0,1 1 685,-1-1 1,-4 8-1597,7 0 0,-8-1 0,8-6 0,0 2 0,-3 4 0,-2 13-697,0 14 0,-7 5 0,5 21 0,-3 5-589,3 5 827,-5 11 0,9-4 1,-4 7-1,7-2 1,4-5-1,3 0 1,0-5-1,3-2 1,4-12-1,10-7 1,7-13-110,4-4 0,10-9 0,-2-20 0,5-19 159,2-17-76,0-9 1,0-12 0,-3-5-1,-4-7 1,-7-4 0,-8-6 0,-4-2-1,-5-7 1,-2-5 0,-6-2 0,-1 7 466,-3 9 0,-3 20 0,-4 9 905,-7 7-1045,4 31 0,-6 3 0,8 33 0,4 10 1,1 9-1,3 13 0,0 11 0,0 14 1,0 13-264,0 6 1,0 13 0,0 4 0,0 5-694,0 3 222,0-1 0,-2-2 0,-3-2 0,-2-7 0,2-5 0,3-10 0,4-7 477,5-12 0,5-17 0,10-14 0</inkml:trace>
  <inkml:trace contextRef="#ctx0" brushRef="#br0" timeOffset="98">15966 15266 7878,'-7'-15'408,"0"1"1,-3 0-1,3-8 847,-7 1 1,4-1 0,1 3-307,-1 5 1,8 2 0,-8 10 0,3 4-386,0 15 0,-10 14-312,3 19 1,-5 12 0,-3 14 0,3 6 0,3 8 0,4 6 0,0 7-1,2 2 1,3 0 0,9-7 647,10-12-1405,17-10 1,4-14 0,13-7 0,4-14 0,10-17 0,6-15 504,6-6 0,0-22 0,-8-5 0</inkml:trace>
  <inkml:trace contextRef="#ctx0" brushRef="#br0" timeOffset="99">16353 15459 8050,'-21'-14'435,"-1"2"347,1 2 802,-1-6 1,1 13 0,2-6-1,7 2-914,12-1 0,9 1 1,15 10-1,2 4 0,3 7 1,0 5-1,2 3 0,4 2 102,6 4 0,9 3 0,0 8 0,-2-4-572,-3 4-235,-11 1 1,6 3 0,-4 0 0,3-2 0,-4-3 0,-6-4-1,-5-3 1,-3-5 0,-2-2-5383,-4-3 1899,-6-9 2569,-9-2 1,0-13-1,0-4 1,0-7 948,0-5 0,10-3 0,2 1 0</inkml:trace>
  <inkml:trace contextRef="#ctx0" brushRef="#br0" timeOffset="100">17062 15115 8288,'-14'7'2427,"0"3"-1258,-3 2 1,-9 2-1,-5 10 1,-3 7 22,-4 12 1,-5 10 0,-7 11-730,-7 1 0,-6 9 0,1 2 1,3 3-1,6-5 0,5-5 0,10-11 1,7-10-1,12-15-1586,9-7 427,8-14 1,4-2-1,6-10 1,6 0-1,5-3 1,3-4 0,-1-7-1,1-5 1,-1-3-1,1 1 696,-1-1 0,1-9 0,-1-2 0</inkml:trace>
  <inkml:trace contextRef="#ctx0" brushRef="#br0" timeOffset="101">17428 14513 8071,'0'-14'-312,"0"0"0,0-1 1499,0-6 0,0 6 617,0 1 0,2 9-1152,5-2 1,-2 14 0,7 10 0,0 7-395,0 5 1,0 9-1,4-2-259,-1 4 1,-3 6 0,2 1 0,-7 6 0,-5 2 0,-2 2-1,0 1 1,-2-1 0,-5 0-654,-7-2 0,-5-5 292,-3-14 1,1-5 0,-1-12 0,1-4 0,1-10 0,6-13 0,7-11 0,5-9-1,4-6-254,5-4 0,5 4 1,10 1-1,-1 2 774,1 5 1,1 4 85,6 8 0,-5 4 0,7 10 0,-2 0 0,2 3 1,0 1-1,2 8 0,-2 5 0,3 7 0,-1 0-676,5 0 1,0 4 0,1 1 431,-4-3 0,1-2 0,7-2 0</inkml:trace>
  <inkml:trace contextRef="#ctx0" brushRef="#br0" timeOffset="102">18631 14685 7936,'-22'0'582,"8"0"1177,0 0-1446,9 0 1,-7 0 0,7 3 0,-2 4 0,2 7 1133,3 5 0,9 5-1164,0 5 1,3 4 0,-5 13 0,4 4 0,1 10 0,-1 9 0,-2 12 0,1 10 0,-1 9 0,-2 5 441,-3 3 0,-12-1 0,-6-2 0,-8-4 104,-5-8-882,-9-5 1,7-14 0,-7-9 0,4-13 0,1-9 0,-1-7 0,-1-9 0,1-11-1,6-9 1,4-4 0,2-3-3471,1 0 0,6-3 3523,1-4 0,9-14 0,-4-13 0</inkml:trace>
  <inkml:trace contextRef="#ctx0" brushRef="#br0" timeOffset="103">19254 15524 6399,'22'0'200,"-8"0"254,0 0 0,-9-10-247,2-4 0,3 2 0,-3-2 1,-2-3-55,-3-2 1,-2 4 0,0 1 0,0-3 193,0-2 0,-2-2 423,-5-1 58,4 10 1,-6 0 0,9 5 0,0-7 4002,0-5-3840,0 7-336,0 2 1,-5 10-1,2 3 120,6 4 0,11 5 1,0 12-1,6 4-102,1 8-649,1 5 1,-1 2-1,3 2 1,2 3-1,5 5 1,0-1 0,3 1-1,-3-6 1,0-4-1,-5-4 1,-2-8-530,-3-7 0,1 0 1,-1-17-329,1-3 905,-1-1 0,-6-15 1,-3-7-1,0-10 1,-1-4-1,4-6 0,-1-1 1,0-6-1,3-1 1,2-6-1,3-2-207,-1-5 0,3-2 0,5-5 0,4-2-848,1-3-315,6 1 1,1 9 0,7 4 0,-5 8 0,-5 7 1297,0 7 0,3 5 0,2 10 0</inkml:trace>
  <inkml:trace contextRef="#ctx0" brushRef="#br0" timeOffset="104">21725 14685 6396,'22'0'3568,"-1"-7"-2310,1 0-170,-10 0-440,7 7 0,-14 0 888,9 0 1,-7 0 1304,7 0-2242,-9 0-590,5 0 1,-13 0 0,-4 0 0,-7 2 0,-5 3 0,-3 4 0,1 3-1,-3 3 1,-5-1 0,-7 0 0,-4 1-246,-3-3 1,-2 7 0,-3-7 0,-2 2-141,2 0 343,3-9 0,2 7 0,2-7 0,5 2 0,7-2 1,6-3-1,4 1 0,4 4 0,8 7 169,5 5 1,9 3-1,2 2 1,3 4 606,5 8-513,2 5 1,10 4 0,-1 5 0,-4 8-1,-5 6 1,-4 5 0,-1 8 0,-2 2-1,-5 4 1,-4-4 0,-3-2 365,0-8 1,0-2 0,-3-5 0,-4-2-147,-7-3-371,4-9 1,-9 2-1,5-12 1,-5-4 0,-3-3-1,1-7 182,-1-8 1,10-9 0,5-14 417,5-7-749,2 4 1,0-9 0,0 5-1,0-5 1,2-3 0,5 1-1,8-1 1,6-2 0,5-2-1,5-2 1,5-1-1287,9-2 0,-2 7 0,8-5 0,-4 5-1328,3 3 2058,-4-1 0,16 1 1,-7 2-1,0 2 0,-5 5 626,-5 2 0,-2-6 0,0 4 0</inkml:trace>
  <inkml:trace contextRef="#ctx0" brushRef="#br0" timeOffset="105">21489 15481 7980,'-10'-22'357,"-4"1"1,5 6 0,1 1 0,6-3 0,2-2 0,0-2 0,2-1 0,6 1 412,6-1 0,5 3 0,5 2 1,2 6-1066,3 1 1,2 3 0,-5 7 0,5 0-1,0 0 1,3 2 294,-1 5 0,3 5 0,7 10 0</inkml:trace>
  <inkml:trace contextRef="#ctx0" brushRef="#br0" timeOffset="106">22456 15180 8389,'-10'12'1482,"6"-3"-624,-11-9 1,8 0-428,-7 0 1,7 0 0,-8 0 0,-1 0 0,-3 0 0,-3 3-187,1 4 1,-3 7 0,-3 12 0,-1 6-1,2-1 1,2 2 0,5-2 0,4 3-181,8-1 0,5-7 1,2 3-1,2-5-658,5-3 424,15-9 0,11-2 0,10-13 0,0-4 0,0-9 1,0-11-1,0-6 0,-2-3 0,-6 0 0,-6-2 1,-5-3-328,-3-2 1,-6 10 0,-3 4-1,-3 5 250,-4 3 453,-3-1 0,-2 8 0,-2 2 0,-5 5 0,-7 7 1,-3 9-1,0 8 0,5 9 0,0 5 0,0 10 454,-4 7 1,4 7 0,0 9 0,0 1 828,0-1-1306,-3 1 1,1 6 0,0 4 0,0-1 0,-1 0 0,3-5 0,0-5 0,3-4 0,-1-7 0,5-8-1,3-11-979,2-8 0,2-14 0,6-5-2434,6-5 2447,5-2 1,3-12-1,-1-7 1,3-9 781,5-6 0,4-2 0,10-7 0</inkml:trace>
  <inkml:trace contextRef="#ctx0" brushRef="#br0" timeOffset="107">22972 15309 8075,'0'-22'1589,"-7"1"-783,-1-1 1,-1 10 0,4 3-237,-2-1 0,0 10 0,7 3 0,0 13 0,-3 13 0,-1 7-60,-4 9 1,1 1 0,5 11-1,-3 0-680,-2-2 1,0 0 0,7-7-1,0 0 1,0-5 0,2-7 0,5-5-1,8-7-688,4-8 0,2-6 0,3-13 0,5-6-1171,7-13 1893,-5-9 1,9-14 0,-6-3 0,1-2 0,-1 2-1,-3 3 1,-7 4 0,-5 5 0,-7 8 0,0 4 2098,0 2-1295,-8 10-698,6 3 0,-10 18 0,0 6 0,2 4 0,3 2 0,2 1 0,1-1 0,-1 1 0,2-1 0,1 1-2393,-1-1 0,8 1 2423,-3-1 0,5 1 0,3-1 0</inkml:trace>
  <inkml:trace contextRef="#ctx0" brushRef="#br0" timeOffset="108">23853 15416 7945,'0'-21'1056,"0"-1"0,-3 3 314,-4 5 0,5-5-584,-5 4 1,-3-4 0,1-2 0,-3 2 0,-3 2 0,1 5-1,0 2 45,-3 6 1,-2 1 0,0 6 0,2 4-2101,3 7 1,7 8 906,-8 6 0,8 6 0,-5 6 0,0-1 0,3-4 0,-1 4 0,5 1 0,3 1 1,2-3-1,0-4-507,0-3 1,2-3-1,5-9 377,8-4 1,6-8 265,8-14 0,2-15 1,7-14-1,-2-4 0,0-3 1,-3 0-1,-2 0 0,-2 2 1,0 3-1,-3 5 357,-2 1 0,-12 4 0,-3 9 1115,1 4-1081,-8 6 0,8 11 0,-8 5 0,3 10 0,2 7 0,-2 7 0,-3 2 0,-2 8 0,0 4 0,0 6-558,0-4 0,0 6 1,0-3-1,-2-4-797,-5-8 643,4 2 0,-6-16 547,9 5 0,0-5 0,0-3 0</inkml:trace>
  <inkml:trace contextRef="#ctx0" brushRef="#br0" timeOffset="109">24583 14943 8543,'-21'-12'3163,"7"0"710,-1 5-3894,10 5 0,-4-5 0,9 14 0,0 7 0,0 8 0,0 4 1,0 5-1,0 2 0,0 8 0,0 4-1271,0 6 0,0 1 0,0-4 0,-2 2 274,-6-2 1,4 4 456,-11-1 0,11-4 561,-4-11 0,-4 5 0,0-8 0</inkml:trace>
  <inkml:trace contextRef="#ctx0" brushRef="#br0" timeOffset="110">25078 15051 7945,'-8'-22'0,"1"1"877,3-1 0,1 8 0,3 0 1586,0-3 0,0 5-2235,0-2 1,-2 9 0,-3 0-1,-5 10-227,-1 9-79,6 5 1,-14 3 0,4-1 0,-4 3 0,0 2 0,2 6 0,3 1-1,-3 3 1,1 0 0,-1-3 0,5 1-542,2-1 0,-4-7 0,7 3 0,2-5-361,3-3 707,2 1 0,2-3 1,5-2-1,8-5 1,4-3-1,2-4 0,1-3 1,-1-2-1,1 0 362,-1 0 1,1 7 0,-3 3 2036,-5 2-1858,5 2 0,-16 8 0,4-1 0,-5 1 0,-4-1 0,-5 1 0,-8 2 1,-4 2-1,-2 5 0,-3 0 0,-2 0-25,-3-5 1,-7-2 0,5-2 0,0-1-966,0 1-711,2-10 1,8-3 1432,-1-9 0,1 0 0,-1 0 0</inkml:trace>
  <inkml:trace contextRef="#ctx0" brushRef="#br0" timeOffset="111">26088 14857 7997,'-15'0'50,"1"0"326,-3 0 27,-2 0 0,5 0 0,0 0 0,-3 0 1,0-2-1,0-3 0,5-4 3925,3-3-3961,-8 7 0,12-5 0,-9 10 0,-3 3 0,-2 4 0,-2 10 0,-1 9 0,1 12 218,-1 10 0,1 16-708,-1 15 1,10-2 0,3 1 0,2 4 0,0 1 0,4 1 0,8-8-1,12-11 1,9-13 0,10-9-2283,4-7 1,3-14-1,3-15 2405,4-5 0,-5-11 0,8-3 0</inkml:trace>
  <inkml:trace contextRef="#ctx0" brushRef="#br0" timeOffset="112">26539 14900 8040,'-22'-12'1492,"8"-4"1,0 6 3590,-3-2-4938,7 7 0,3-2 0,14 17 1,8 9-1,4 7 0,0 3 0,-2 2 1,-3 7-1,3 10-636,2 9 1,2-2-1,1 0 1,-1 0-1,1 0 1,-1 5-1,1-1 1,-1-1 490,1-8 0,9-5 0,2-2 0</inkml:trace>
  <inkml:trace contextRef="#ctx0" brushRef="#br0" timeOffset="113">27098 14922 8443,'-22'-3'804,"1"-4"0,6 5 0,1-5 1,-3 7-1,1 7 0,-1 10-623,3 9 1,-3 0 0,-12 10-1,-4 2-332,-1 3 1,-6 9 23,4 0 1,-12 3 0,-2-6-1,2 4 1,5-6 0,7-4-1,10-8 1,7-2 126,5-5 0,9-2 0,-5-2 0</inkml:trace>
  <inkml:trace contextRef="#ctx0" brushRef="#br0" timeOffset="114">27506 15287 11486,'0'-12'2195,"0"5"-1861,0 14 1,7 5-1,0 10 1,-2 2 189,-3 4 1,-4 8-1,-5 14 1,-10 8-314,-9 4 1,-8 5 0,-9 2 0,0 3 0,-2-3 0,-3-2 0,1-5 0,6-5-772,10-7 0,7-21-882,3-7 0,11-18 0,12-6-2051,18-17 3493,1-12 0,29-22 0,-4-2 0</inkml:trace>
  <inkml:trace contextRef="#ctx0" brushRef="#br0" timeOffset="115">28280 14965 7998,'0'-15'846,"-3"1"1,-2-3 3776,-2-2-4222,0 7 0,9 3 0,6 11 1,6 5-1,7 8 0,6 6 0,1 5 1,-4 6-1,-5 1 454,-4 5 1,-3 5-881,2 7 0,3-4 0,-10 4 0,-2-2 0,-5-1 0,-10 6 0,-12 0 0,-11-1 0,-8-4 0,-2-5-2100,1-7 1767,-1-5 1,-8-12-1,4-5 1,6-7 0,10-7-1,10-7 1,6-9-532,8-11 1,7 1 0,7-10 577,8-2 0,6 7 1,8 2-1,4 5 1,3 5-1,-3 5 0,1 7 1,-3 4-1,2 3 89,1 0 0,-8 3 556,3 4 1,2 5 0,-3 9 0,-1 3-1,-4 2 1,-4 6 0,-2-1 0,-2 0-1,1-5 1,3-2 175,3-3 1,2-2-511,4-4 0,6 4 0,9-7 0</inkml:trace>
  <inkml:trace contextRef="#ctx0" brushRef="#br0" timeOffset="116">29289 14793 7880,'0'-22'934,"0"1"0,0-1 0,3 3 520,4 5 0,-2 7 0,7 16 0,0 10-106,0 8-1172,2 11 0,-2-2 1,-3 14-1,-1 10 0,-1 9 1,-2 7-1,-5 3 1,-8 0-1,-6 2 0,-7 0 1,-8 3-268,-7 2 0,3-21 1,-3 4-1,-5-12-1883,-6-9 1409,1-12 0,-6-8 1,11-13-1,3-8 565,2-5 0,10-2 0,-5 0 0</inkml:trace>
  <inkml:trace contextRef="#ctx0" brushRef="#br0" timeOffset="117">29461 17136 7880,'-14'0'949,"0"0"0,-1 3-588,-6 4 1,7-5 0,2 8 0,0-3-119,0 0 1,5 8-1,-8-8 1,1 0-101,2 2 0,-7 1 1,7 7-1,-2-5 1,-1 0-1,-1 0 1,-3 2-1,-3 0 77,1 1 1,-1-3-1,1 4 1,-1-4 0,1 0-1,-1-2 1,1-1-1,-1-4 392,1-3 0,-1-2 0,1 0 42,-1 0-528,10-9 0,-7-5 0,7-13 0,-2-4 0,2-2 0,2-5 0,3-3 0,0-2 0,0-2 0,2-3 0,3-2 270,2 2 0,0-5 0,0 3 0,0 0 55,0-3-673,0 17 0,2-14 0,3 14 0,4-4 0,3-1 0,3 3 0,-1 5 0,-2 2 0,0 4-5573,0 3 5795,-7 12 0,4 12 0,-9 12 0</inkml:trace>
  <inkml:trace contextRef="#ctx0" brushRef="#br0" timeOffset="118">28322 16835 7977,'-21'10'844,"7"-8"188,-1 5-716,11-4 0,4-3 0,14-3 0,7-4 1,8-7-1,4-8 0,6-6 0,1-6-70,6 1 1,1-8 0,-4 5 0,0-4 0,0-3 0,0 2-1,-2 3 1,-5 5-217,-8 2 0,3 4 1,-2 13-354,-3 7 168,-2 14 0,-2 7 0,-1 13 0,1 4 0,2 2 0,4 8 0,10 2 0,10 2 0,9-4 0,8-3 155,7-5 0,13-2 0,13-9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6189 9955 7530,'-12'-21'-143,"5"-1"1,-3 8 1111,3-1 0,-3 3-926,3-2 0,5 2 0,-3 7 0,10-2-369,9 2 574,-4 3 1,6 0-1,-6-3 1,2-2 2108,5 2-1282,-8 3 0,-2 2 0,-11 2 1334,-4 5 0,-1-5-1256,2 6-708,4 4 1,-6-8 0,14 8-1,7-2 1,11-5 0,8-3 0,10-2 547,7 0 1,9 0 0,12 0 0,8-2-994,6-6 0,-11 6 0,19-7 0,-20 6 0,-1-2 0,-4-2 0,-4 2 0,-4 3 0,-8 2 0,-5-2 0,-2-3 0,0-2-1860,0 2 1,0-7-1,0 0 1,0-2 1859,0-1 0,0-9 0,0-9 0</inkml:trace>
  <inkml:trace contextRef="#ctx0" brushRef="#br0" timeOffset="1">13645 9977 7955,'-21'0'0,"0"0"343,-1 0 1,1 0 0,-1-3 1431,1-4 0,-1 5 1223,1-6-626,9 6 0,4 2 0,18 0-867,12 0 0,4 0 0,17 2 1,9 3-1506,8 2 0,9 8 0,10-8 0,2 7 0,22-7 0,4-2 0,8-2 0,4-3 0,3 0 0,0-3 0,-3-4 0,-4-7 0,-10-5-287,-17-3 1,-19 8-1,-18 2 1,-16 2 0,-11 3-1,-12 0-4629,-12 0 1,-2 0 4498,-12 7 1,-1 9 0,-6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31138 16341 10690,'-15'-7'-2720,"3"-3"2835,3-2 0,2 5 0,7-7 0,2-3 1,3-2-1,2-3 330,-2 1 1,4 7 0,-2-1 0,-2-2 1944,-2-2-794,-3 7-958,-10 3 1,8 6 0,-8-1-1,3-6 1,-3 1 1778,-2-1 0,-2-4-1513,-7 7 0,6-1-290,1 8 0,7-7 0,-5 2 0,2 8 48,6 9 0,13 0 0,10 2 1,10 3-121,4 2-542,3 2 1,9 1 0,3-1 0,5 1 0,2-1 0,4 1 0,1-1 0,0 1-1,-3-1 1,-2 1 0,-5-1-112,-7 1 0,-14-8 1,-1 1-1,-6 1-18,-8 3 179,-4-7 1,-20 7 0,-4-4 0,-8 6 0,-4 6-1,-5 1 1,0-2 0,0-4 0,5-5 0,2-5 0,2 0 309,1 0-1358,9-8 617,2 6 1,13-10 0,4 2-1,7 3 1,8 2 0,4-2 0,3-3-1,-1 1 1,1 2 0,2 4-1,0 3 27,0 5 1,5-1 0,-7 4-1,-1-1 602,3 5-168,-7 2 0,7 3 0,-7 2 0,2 0 0,3 2 0,-3-2 1,0 0-1,1-2 0,4 0 0,0-1 0,0-1-67,-5-4 0,-2-1 0,-5-1 0,-2 1-683,-3-1 1125,-9 1 0,4-1 0,-13 3 0,-8 5 0,-12 7 0,-5 4 0,-4 3 0,2 3 0,0 2 0,2 2 0,3-2-539,4-3 1,-2-2-1,15 0 1,-1 0 20,1 0 61,-8 0 0,15-2 0,-8-6 0,3-6 1,0-5-1,0 0 0,-1 2 0,1 3-1535,3-3 1,1-9 0,3-3-4841,0 3 5475,0 2 897,0 2 0,-9 11 1,-3 1-1</inkml:trace>
  <inkml:trace contextRef="#ctx0" brushRef="#br0" timeOffset="1">19125 18663 7723,'-19'2'-1859,"5"6"2132,4-6 985,10 7-166,0-9 347,0 0 332,-9 0-536,6 0-239,-6 0-635,9 0-68,0 0 0,9-7 0,6 0 0,4 0 0,2 0 227,1 0 0,-1-3 1,1 5-1,-1-4-97,1-3-348,9 7 0,-7-14 0,7 7 0,-3-2 1,1 2-1,-3 0 0,0 2 0,1 1 0,1 1 1,-1-1 150,-4-5 0,-1 4 1,-1 3 46,1 4-390,-10 3 1,0 0 0,-5 0-21,7 0 0,-2 3 72,3 4 116,-11-5 0,15 10 0,-4-7 0,4 2 0,2-2 67,1-3 0,-1 1-188,1 4 16,-1-5 1,-6 8 0,-1-10 0,3 2 0,2 3 0,2 2 0,1-2 2,-1-3 1,-6 6 0,-1-1-1,3-2 470,2-3-344,2-2 0,-6 0 0,-1 0 0,3 0 0,2 0 0,2 0 1,1 0-1,-1 0 0,1 0 0,-1 0-70,1 0 0,-8 0 0,0 0 1,3 0-146,2 0 164,3 0 1,-8 0 0,0 0 0,3 0 0,2 0 0,3 0-1,-1 0 1,1 0 0,-1 0 0,0 0 82,1 0 0,-1 0 0,1 0-246,-1 0 134,1 0 1,-1 0 0,1 0 0,-1 0 0,1 0 0,-3 2 0,-2 3 0,-3 2 0,3-2 78,2-3 1,2 1 0,1 2-1,-1 2 229,1-2-258,-1-3 1,8 5 0,2 0 0,0-2 0,2-3 0,-2-2 0,3 0 0,-1 3 0,3 2 0,0 2 0,-3-2 55,-2-3 1,-2-2-1,-7 0 1,1 0 20,6 0-68,-5 0 0,7 0 1,-7 0-1,2 0 1,5 0-1,0 0 1,3 0-1,-3 0 1,0 0-1,-3 0 0,1 0 107,0 0 0,-1 0 1,-6 0-1,-1 0 84,1 0-236,-10 0 0,7 0 1,-5 0-1,5 0 1,3 0-1,-3 2 1,-2 3-158,-3 2 1,-7 0 0,7-4 97,3 4 106,2-5 0,-4 8 0,-1-8 0,3 3 0,2 5 0,2-1 0,1 1 55,-1-5 0,1 4 0,-1 1-142,1 2 79,-10-8 0,4 8 1,-6-7-1,2 2 1,2 0-1,0 1 1,1 1-1,-1 3 0,0 2 304,1-2 0,-8-2 0,7-8 1,3 6-376,2-6 0,3 7 1,1-9-1,4-2 1,4-3-1,0-4 0,2-3 1,-2-3-1,0 1 1,-4 2-1,-4 3-2147,-1 4 1,-1 2 0,1 3-554,-1 0 2262,1 10 1,-8 4 0,0 13 460,3 1 0,12 11 0,4-6 0</inkml:trace>
  <inkml:trace contextRef="#ctx0" brushRef="#br0" timeOffset="2">24992 18835 8205,'-15'-14'826,"1"-1"0,7 11 2671,-7-4-2591,9-4 1,-12 8 822,10-11-1419,0 11 0,9-6 0,5 10 0,8 0 0,4 0 0,2 0 104,1 0 0,-1 0 0,1 0 0,-1 0 853,1 0-1158,-1 0 0,1 0 0,1 0 0,4 0 0,1 0 1,-1 0-1,-3 0 0,-3 0 0,1 0 0,1 0 0,4 0 42,1 0 1,1 0 0,-8 0 0,1 0 47,-1 0-191,1 0 0,-1 0 0,1 0 0,-1 0 0,1 0 0,-1 0 0,1 0 0,-1 2 0,1 3-193,-1 2 1,-6 0 0,-1-7 0,0 3 45,-2 4 164,7-5 0,-7 8 1,7-8-1,-2 3 0,-3 2 1,3 0-1,2 1 1,3-1-1,-1 0 0,1 0 46,-1 0 1,1 0 0,-1-4-47,1 4-28,-10-5 0,7 8 0,-7-8 1,2 3-1,0 2 0,3 0 1,2 1 29,3-1 1,-1 0-1,1-7 514,-1 0-473,10 0 0,-7 0 1,5 0-1,-5 0 1,-3 0-1,3 0 0,2-2 1,3-3-1,-1-2 1,1 2-1,0 2-46,-3 3 0,-2-2 0,-3-3 0,1-2-169,-1 2 111,1 3 0,2 2 1,2 0-1,3 0 1,-3 0-1,0 0 1,0 0-1,5 0 0,1 0 1,-1 0-1,-5 0 11,-2 0 1,4 0 0,1 0-1,-3 0 216,-2 0-233,-2 0 0,-8 0 0,0 2 0,3 3 0,2 2 0,3-2 0,-1 0 0,1 0-228,-1 2 0,-2 2 0,-2-4-24,-3 2 215,-9 0 0,14 3 1,-5 2-1,3 2 0,0-2 1,-3-2 182,3-5 0,2-3 0,2-2 0,1 0 238,-1 0-359,-9 0 0,10 0 0,-3 0 0,7 0 0,0 0 1,-2 0-1,-2 0 0,-1 0 0,3 0 0,2 0-41,3 0 0,0 0 1,-5 0-1,2 0-35,3 0 146,-1 0 0,1 0 1,2-2-1,2-3 1,3-2-1,-2 2 0,-3 2 1,-3 3-1,1-2 1,-3-3-1,-2-2 268,-2 2 1,-1 3-1,1 0 103,-1-6-348,1 6 0,-8-8 1,0 10-1,1-2 0,-1-3 1,0-2-1,3 0 0,2 0 1,2 0-1,1-1-263,-1-1 0,10 7 0,3-6 0,2 6-941,0 2 1086,-1 0 1,8 0-1,0 0 1,-2 0 0,-3 0-1,-4 0 1,-1 0 0,-2 0-1,2 0 1,-2 0 0,1 0 453,-6 0 0,5 0 0,0-2 0,0-3 333,0-2-692,7-1 0,-14 6 1,7-3-1,-2-2 1,-1 2-1,-1 3 0,-6 0 1,-4-3-1,-3-2 1,3 2-28,2 2 0,-5 3 0,1 0-178,1 0 252,3 0 1,-4 0 0,-1 0 0,3 0 0,2-2 0,2-3 0,1-2 0,-1 2 218,1 3 0,-8 2 0,0 0-78,3 0-195,-7 0 1,2 0-1,-5 0 1,7-2-1,5-3 1,3-2 0,-1 2-1,1 2 55,-1 3 1,1-7 0,-1 0-98,1 2-4,-10 3 0,7-5 0,-5-3 0,5 1 0,3-1 0,-1 5 0,-2 1 0,-2-1 0,-3-2 0,3 2 0,2-5 0,3 3 0,-1 2 0,-9 3 0,7-5 0,-5 0 0,6 2 0,1 2-82,1 3 0,-1 0 0,1 0-796,-1 0 287,-9 0 0,7 0 1,-5 0-1,5 0 1,3 3-1198,-1 4 0,1-5 1,-1 8 10,1 0 1777,-1-8 0,10 17 0,3-7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21403 7439 8110,'-21'0'-424,"-1"0"70,10 0 425,3 0 464,9 0 0,2 0 1032,5 0-973,-5 0 1,8-2 449,-10-5 304,0 4 196,0-6-574,0 9-877,0 0 1,2 9 0,6 3-1,6 3 1,5-1 0,3 0-1,-1 1 1,3-3 0,5 0 0,6-3-1,6 1 112,2-5 0,0-3 0,-3-2 0,-1 0 123,-3 0-228,-1 0 0,-1 0 1,-6-2-1,-4-3 1,-2-2-276,-1 2-292,-9 2 414,-2 3 1,-10 3-1,0 4 1,0 7 0,0 5-1,0 5 307,0 5 0,0 0 1,-3 11-1,-1 6 426,-4-1-665,-8 10 0,13-7 0,-6 9 0,2 0 0,-1 1 0,4-3 0,1-5 0,3-7 0,0-7 0,0-5 0,0-3-819,0 3 0,0-14 584,0 5 290,10-15 1,-10 0 227,0-14 1,-3 4-453,-11-4 126,9 5 0,-7 2 1,5 0-1,-7 0 1,-5 0-1,-3 0 1,1 0-1,-3 0 37,-5 0 1,5 0-1,-7 0 1,0 0-218,-4 0-200,-6 0 0,5 0 0,3 0 0,2 2 0,4 3 0,4 2 0,1-2 408,1-3 0,18 8 0,6 2 0</inkml:trace>
  <inkml:trace contextRef="#ctx0" brushRef="#br0" timeOffset="1">24068 10450 7985,'-22'0'0,"8"0"0,0 0 426,-3 0 0,5 0 1,0-3 599,2-4 0,3 2-836,7-9 1,3 7 0,4-5 0,5 0-1,2 2 1,0-2 0,3 3 0,2-1-1,3 3 1,-1 0 302,1 0 0,-1 0-558,1 7 0,-1 0 0,1 0 0,-1 0 0,3 0 1,2 0-1,3 0 0,-3 0 0,0 0 0,1 0-233,1 0 1,1 0-1,-8 0 1,1 0 136,-1 0 0,-1-3 237,-6-4 1,3 7 101,-10 0 0,-7 2 1,-10 13-1,1 1-61,-1 4 0,-4 11-95,7 4 1,-8 6-1,8 2 1,0 2 0,0 6-1,0 6 1,2 3-1,2-1 1,3-4 0,0-2-79,0-5 1,0-3-1,0-2 1,0-2 2,0-5 1,0 2 50,0-10 1,0 3-1,0-4 1,0 1 0,-2-1-1,-3-3 1,-2-1 0,0 4-1,0 1 1,0-1-20,2-3 0,2-3-107,3 1-294,0-1 793,0-9 0,-2-2-116,-5-10-79,-5 0 1,-5 0 0,-2 0 0,-5 0 0,-2 0-1,-5 2 1,-5 3 0,-4 2 0,-3-2 0,-3-1 0,-2 1-266,-2 2 0,7 1 1,8-6-2506,-4 5 1867,8-4 727,10 6 0,21 1 0,12 2 0</inkml:trace>
  <inkml:trace contextRef="#ctx0" brushRef="#br0" timeOffset="2">23509 13739 8070,'-22'-2'361,"1"-5"0,7 4 433,-1-4 1,1 2-26,-7-2 1,9 2-558,4-9 0,16 7 0,6-5 0,5 2 1,2 6-275,1 1 1,-1 3-1,1 3 1,-1 1-120,1 4 158,-1-1 1,1-5 0,-1 3-1,1 2 1,-1-2 0,1-3-1,-1-2 1,1 0 0,-1 0 0,1 3-1,-1 1 167,1 4 1,-1-1 0,1-5 25,-1 5-174,-9-4 1,7 6 0,-7-6 0,3 1 0,-1 4 0,0-1 0,1 0-116,-1 0 0,-9 10 174,2-3 9,-5-4 0,-2 9 1,0-5-1,0 5 1,0 3-1,0-1 1,0 1-1,0-1 1,-2 1-1,-3 2 1,-2 2 172,2 3 1,3 6-1,-1-4 1,-1 1-55,-4-1-189,1 16 0,7-18 0,0 14 1,0-2-1,0-1 0,0 3 0,0-2 1,0-3-1,0-2 0,-2 0 0,-3-3-92,-2-4 1,0 2-1,7-2 86,0-3 437,0-12 310,0 5 0,-3-16 0,-4 4 541,-7-5-1120,-15-2 0,5 3 0,-7 1 1,0 4-1,-5-4 0,-4-1 0,-3-3 1,0 0-1,2 0 0,3 0 0,2 0-548,-2 0 0,7 0 1,2 0-1,6 0-1165,1 0-502,1 0 0,9-3 2059,4-4 0,16 5 0,4-8 0</inkml:trace>
  <inkml:trace contextRef="#ctx0" brushRef="#br0" timeOffset="3">3911 9568 8032,'-14'-21'91,"-1"-1"0,11 0 1,-4 1 25,6-1 1,2 1 0,0-1 0,0 1-110,0-1 0,0 1 1,2 2-1,3 2 1,2 3-1,0-1 116,3 4-132,-8 1 0,8 12 1,-10 6-1,0 6 0,0 5 881,0 2-575,0 1 1,-7-1 0,0 1 0,-1-1 0,1 1 0,-2 2-1,-1 2 1,-2 3 0,3 0 0,-3-1 601,0 1 1,5 7-1,-5-8 1,2 1-232,5 2 0,-4-7-92,2 5 1,0-13 0,7-1 0,0-3 0,2-8 0,5-16 387,7-19 1,8-14 0,7-22 0,6-7-593,6-12 0,9-10-503,0-11 1,-20 52 0,0 0 0,-2-1 0,-1 0-1,1-3 1,1 1 0,0-1 0,-1 1 0,1 0 0,0 1-1,23-48 1,-6 12 0,-11 12 0,-1 11-973,-1 10 0,-9 17 1,0 17 675,-7 9 579,-12 8 0,4 18 0,-9 8 0,0 9 1,0 10-1,0 7 0,0 7 0,0 10 1,0 10 1125,0 8 0,0 6 0,0 2 0,0-2-470,0-6 0,0-4-790,0-9 1,0-1 0,0 1 0,0-3 0,3-7 0,1-12 0,3-10-1,1-4-5165,1 0 2394,3-10 1599,0-10 0,5-11 0,-8-5 0,1-10 0,-1-7 0,-1-7 1153,1-2 0,-6-3 0,6-7 0</inkml:trace>
  <inkml:trace contextRef="#ctx0" brushRef="#br0" timeOffset="4">4169 9202 8160,'-24'-9'883,"-5"4"1,17-9 0,0-3-1,8-2 1,8-3 0,13 1-1,9-1 127,10 1 0,7 2 0,7 2 1,8 3-1181,4-3 0,2 8-502,1 1 0,-1 4 0,1-1 1,-1-2-1,-2 2 0,-5 2 672,-6 3 0,-6 10 0,-2 2 0</inkml:trace>
  <inkml:trace contextRef="#ctx0" brushRef="#br0" timeOffset="5">5028 9052 8783,'-21'-22'1690,"7"3"0,2 3 0,2 1 34,5-1 1,3 8-1,2 11-1106,0 16 1,0 5-473,0 12 1,0-1-1,0 8 1,0 0-1,0 3 1,0 2 0,0 2-1,0-5 1,0-4-1,0-8 9,0-2 1,0-2-1,0-8-753,0 1 0,0-12 291,0-10 1,7-12-1,3-19 1,4-10 0,7-9-1,6-5 1,1-5-1,1-2 1,0 0 0,-1 5-648,3 6 0,-7 8 0,3 8 1,-8 8 1024,-5 11 162,0 6 1,-2 22-1,-5 9 1,-4 13-1,-3 6 1,0 3-1,0 0 1,-3 0-1,-1 0 1,-4 0 206,4 0 1,1 0 0,3-2 0,0-3-1861,0-2 1,3-10 340,4 3 0,-2-5 0,7-2 1,-1-3-1,1-5 1079,5-7 0,2-4 0,3-3 0</inkml:trace>
  <inkml:trace contextRef="#ctx0" brushRef="#br0" timeOffset="6">5630 9310 8436,'0'-22'3559,"0"8"-2228,0 0-1463,0 9 0,0-2 0,0 14 1,0 7-1,0 5 0,0 3 1,0 2 131,0 5 0,10-6 0,2 8 0</inkml:trace>
  <inkml:trace contextRef="#ctx0" brushRef="#br0" timeOffset="7">5716 8858 7973,'-21'-21'0,"-1"-1"1572,1 1-1772,9 9 0,12 2 200,14 10 0,15 10 0,4 2 0</inkml:trace>
  <inkml:trace contextRef="#ctx0" brushRef="#br0" timeOffset="8">6060 9245 8003,'-10'-11'934,"6"-9"-81,-11 6 0,10 2 0,-4 0 161,-1 3 0,6 1-206,-11 8-327,10 0 0,-4 10 1,7 4-1,-3 8 0,-2 7 1,2 6-1,2 6 1,3 4-1,0 3 0,0 2 1,0-2-1,0-2 1,0-6-1,0-2 892,0-2 0,0-10-2658,0 3 924,10-15 1,-5-9 0,7-19 0,0-17 0,0-15 0,7-13 0,5-8 0,4-2 0,-2 4 0,-2 8 0,-5 7-1349,-4 9 0,4 0 2038,-5 13-152,-4 9 1,2 11-1,-8 16 1,4 6 0,-4 7-1,-1 8 1,-3 7 0,0 2-1,0 0 1,0-4 0,2-3 587,5-5 1,-2-2-1,9-5-1776,3-5 769,2-4 1,3-10 0,-1-2 0,1-6 0,-1-8 0,1-8 0,-1-7 0,1-3-1,-1-2 1,1 1 0,-1 1-155,1 3 1,-1 2 0,1 10 0,-3 3 1034,-5 1-553,5 11 0,-14-6 0,9 10 1,1 2-1,-1 6 0,-2 6 1,0 7-1,0 3-763,4-2 1,-4 4-1,0-12 1,0 5-2585,0 3 2910,3-1 0,-1-1 0,0-4 0,3-4 1,2-2-1,2-5 0,1-3 0,-1-2 541,1 0 0,-10-2 0,-3-6 2840,1-6-1297,-8-5 1,8-3 0,-12 1 0,-6 2-1508,-6 5 1,-3 6 0,1 16 0,4 6-1121,2 5 556,3 12 1,0-7 0,0 5 0,2-3 0,2 0 0,3 3-1,3-3 1,4-4 0,7-8-632,5-7 0,3-7 0,-1-9 0,1-11 376,-1-6 727,1-3 1,-1 8-1,1-1 1,-3 1-1,-5-1 1,-4 3 0,-3 3-1,3 4 664,1 2 0,4 3 1,4 9-8,-5 6-1273,5-6 0,-14 17 0,9-5 0,3 5 0,2 1 0,3-4 0,-1-4 0,1-5-658,-1-9 0,1-8 0,-1-11 1,-2-1 1139,-4 1 203,4-10 0,-10-3 1,8-9-1,-5 0 1,0 0-1,-3 3 0,1 2 1,-3 2-1,0-2 1,0-3-1,-2 0 4286,-2 6 0,4 3-1792,0 11-2654,0 9 0,-7 5 0,0 14 0,0 10 0,0 11 1,0 13-1,0 7 0,0 2 0,0 0 0,0 3 1,0 2-1321,0 4 1,0 1-1,0 0 1,0-5-2802,0-3 4078,10-2 0,-8 3 0,8 2 0</inkml:trace>
  <inkml:trace contextRef="#ctx0" brushRef="#br0" timeOffset="9">8252 9009 7994,'-29'-29'2909,"0"1"1,1-8-1,6 10-1696,1 6 1,-1 1-1,3 15 1,3 6 0,4 10-1450,2 7 1,0 5 0,6 5 0,-6 4-1979,-2 0 1865,7 8 0,-11-8 1,6 8-1,1 0 1,-3-3-1,2 3 1,1-6-1,4-1 1,2-6-1,3 1 1,0 0-979,0-3 1,3-12-1,6-6 148,13-6 1305,-1-2 0,13-2 0,-8-3 1,3-5-1,-3 1 0,-2-1 1,-3 5-1,-2 5 943,-4 8 1,-6 6 0,-11 12 0,-5 5 1382,-8 3-2243,-4 2 0,-5-1 0,-2 1 1,-2 2-1,1 1 0,1-1 1,0-5-1,-3 1 0,3-3 1,4 0-1,6-5-1744,1-2 1,11-10 0,-4 1-3002,6 1 2633,2-6 1903,0 0 0,10-10 0,1 0 0</inkml:trace>
  <inkml:trace contextRef="#ctx0" brushRef="#br0" timeOffset="10">8918 9267 7964,'-10'12'2074,"-4"-5"2189,-5-5-3373,-3 8 1,3-5 0,5 9-1,7 3 1,4 2 0,3 2-1,0 3 1,0 5 0,0 4 263,0 1 0,0 9 0,0-2 0,-2 9-942,-5 5 1,-5 2-540,-10 8 0,-1-6 0,-6 1 0,-7 0 0,-2-8 0,0-4 0,4-7 0,3-6 0,5-6 0,2-7 327,3-8 0,-1 5 0,1-7 0</inkml:trace>
  <inkml:trace contextRef="#ctx0" brushRef="#br0" timeOffset="11">9842 9030 7898,'-43'20'-200,"0"-4"1,0-1-221,0 1 0,10 3 375,4 3 0,7-8 1,8 1 44,7 1 0,5 3 0,2 3 0</inkml:trace>
  <inkml:trace contextRef="#ctx0" brushRef="#br0" timeOffset="12">9649 9138 7903,'-22'-14'0,"1"-1"0,-1 1 524,1 2 1,6-5 536,1 10 0,9-10 1,0 5-1,8 3 0,6 7 1,1 9 553,-1 5 1,8 2-1,-3 10 1,3 5-287,-2 6 0,4 16-996,-5 6 0,-5 5 0,1 5 0,-3 5 1,0 6-1,1 8 0,-1 5 0,0 2 0,-2-2 1,-3-5 565,-2-7-899,0-15 0,0-6 0,0-15 0,0-15 0,0-16 0,-2-21 0,-3-17 0,-2-17 0,-8-12 0,8-19 0,2-12-692,3-12 288,-8-17 1,8-4-1,-1 54 1,-1 0 0,2 1-1,2-1 1,-1 3-1,2 0 1,-1-52 0,0 13-1,2 13 1,3 9 0,7 10-1,4 11-374,8 15 0,5 10 0,0 11 1,6 1 485,6-1 0,4 11 0,3 3 1,2 6 276,-2 2 0,-3 2 0,-2 6 1,-2 8-1,-5 8 0,-8 10 1,-6 4-1,-5 10 361,-3 4 0,-9 5 0,2 8 0,-7-1 194,-7 1 0,-15 2 1,-11 2-1,-3 3-197,0-3 1,-7-2-1,-9-5 1,-3-2 0,-3-5-1,3-3 1,5-6 0,7-10-1223,8-15 0,6-7 0,15-11-3002,6-3 2916,6-5 0,7-19 0,7-5 965,9-6 0,25-16 0,-1-3 0</inkml:trace>
  <inkml:trace contextRef="#ctx0" brushRef="#br0" timeOffset="13">10551 9633 7862,'-9'-22'377,"-3"1"1,0-1-1,4 1 1,6-1 0,2 0-1,0 1 458,0-1 1,17-6 0,4-1 0,3 5-229,0 8-520,7-4 0,-7 11 1,7-8-1,-2 5 1,-1 0-1,-1 3 1,-4-1-1,-1 5 736,-1 3-38,-9 2-584,-2 0 0,-29 0 1,-7 0-1,-8 2 0,-2 6 1,-2 6-1,-2 5 0,-1 2 1,3 1-1,2 2 623,-2 5 0,9-6 1,5 6-1,10-5-35,4-3-1152,3 11 1,7-9 0,3 6 0,6-3-1,13-2 1,13 0 0,11-5 0,4 0 0,0 1-1,0-1 1,3-5 362,2-7 0,-8 5 0,6 0 0</inkml:trace>
  <inkml:trace contextRef="#ctx0" brushRef="#br0" timeOffset="14">11174 9353 7862,'-19'-10'1382,"5"-4"0,4-5 0,10-3-561,0 1 1,10-1-1,4 3 1,8 3 0,6 1-1,6-1 1,2-1 0,2 0-548,7 3 1,-2 7 0,7-5 0,-4 2-2175,-3 5 1032,0 3 0,0 2 0,0 0 0,-1 0 0,-1 0 0,-5 0 868,-7 0 0,-6-10 0,-1-2 0</inkml:trace>
  <inkml:trace contextRef="#ctx0" brushRef="#br0" timeOffset="15">11690 8944 7862,'-31'-9'563,"5"4"0,-8-7 0,3 3 3238,5 4-3171,2 2 1,10 3 0,2 3 0,2 4 0,5 7 0,5 8 0,5 7-1,5 6-229,2 6 1,-5 2 0,5 0 0,0 2-867,0 6 0,-5 1-384,7 5 0,-7-4 0,8-10 0,1-2 0,6-6 0,4-6 0,5-7 849,3-8 0,11-24 0,10-13 0</inkml:trace>
  <inkml:trace contextRef="#ctx0" brushRef="#br0" timeOffset="16">12249 8987 7862,'14'-40'0,"-2"2"0,-2 2 5933,-6-2-4808,-1 7 1,-3 7 0,-3 12 0,-4 2-1,-7 8 1,-5 9 200,-3 14 1,1 3-1,-1 12 1,1 2-1991,-1 3 471,-9 2 0,7 7 0,-4 0 0,4-4 0,5-6 0,2-4 0,3 2 0,-1 1 0,3-4 1,5-6-1,5-5-1081,2-3 0,7 1 0,3-3 1,4-2-489,10-3 1740,-3-9 0,13 7 1,-8-7-1,3 2 1,-3-2-1,-2-1 1,-3 4-1,-2 6 1,-4 5 1988,-8 3 1,-5-8 0,-4 0 0,-5 5 132,-8 8 1,-4-4-2061,-2 6 1,-1-5 0,1-2 0,-1-1 0,1 1 0,-1-1 0,1 1 0,-1-3 0,1-3 0,2-1-4957,4 1 1,-4-4 4789,5 3 1,-5-11-1,-3 6 1</inkml:trace>
  <inkml:trace contextRef="#ctx0" brushRef="#br0" timeOffset="17">12721 9547 8143,'-7'-15'0,"-2"3"394,-3 3 1,5-6 0,-5 6 2694,2-3-2673,3 7 0,7-2 0,0 14 0,0 7 0,2 8 0,3 9 94,2 12 0,0 2 0,-7 13 0,-2 1 0,-3 4 1,-4 1-1,-6 1 0,-6-1 5,-5 1 1,-5-3 0,4-5-1,-4-9-346,-2-10-467,7-7 1,-5-17-1,9-2 1,1-5-1,-1-9 1,3-10-1,2-9 1,5-6-1,3-4 1,4 0 297,3 0 0,2-17 0,0 3 0</inkml:trace>
  <inkml:trace contextRef="#ctx0" brushRef="#br0" timeOffset="18">13431 9245 8052,'-22'0'247,"3"-2"1,2-3 4214,3-2 1868,0-10-5859,2 15 1,9 4-1,10 18 1,-2 8-1,-2 3 1,-1 3-1,3-1 1,2 5 119,-2 3 0,-3 2 0,-2 0 0,0 0-340,0 0-559,0 0 1,-2-10-1,-3-4 1,-2-10-1,4-16 1,8-25 0,12-23-1016,9-15 0,5-14 1,7-3-1,-4 3-290,-3 10 1631,-2 9 0,-8 14 0,1 6 0,-1 8 1,0 15-1,-1 17 0,-6 17 0,-5 9 0,-1 7 861,-1 2 1,0 3 0,-5 0-1,3-2 365,2-5-1186,10-5 1,-12-10 0,9 1 0,3-3-1,2-5 1,0-9 0,-2-10 0,-3-9 0,3-7-220,2-8 0,2-5 1,1-9-1,-1-2-100,1-5 44,9 14 1,-7-12-1,4 20 1,-4 4 0,-2 5-1,2 7 1,2 5 0,3 7-1,-3 9 1,-2 8-288,-3 7 0,-2 4 0,-2-1 1,-3 4-112,3 2-38,-7-7 0,9 13 1,-5-8-1,5 0 0,3 0 1,-1-7-1,1-5 653,-1-5 0,1 1 0,-1 6 0</inkml:trace>
  <inkml:trace contextRef="#ctx0" brushRef="#br0" timeOffset="19">14720 9116 8949,'0'-21'1169,"-7"-1"0,-3 1 96,-2-1 0,5 11 449,-7 3 0,7 1 1,-5 7-1,2 10 1,5 9-1335,3 10 0,0 4 0,-3 10 0,-2 0-720,2 0 1,-5 0 95,3 0 0,0-7 0,5-3 0,-3-2 0,-2-4 1,2-4-501,3-1 0,4-15 0,5-14 0,7-22 423,5-16 0,5-3 197,5-9 0,2 9 0,5-2 1,-7 7-1,-6 7 0,-1 7 1,-1 8-1,1 7 394,-1 6 1,-9 23-1,-5 9 1,-4 7 372,-3 7 1,0 2-645,0 3 1,0-7 0,0-2 0,0-3 0,2-5 0,5-4 0,8-8 0,4-7 0,2-7-410,1-7 1,-1-7 0,3-15 0,5-7-56,7-5 0,-3-4 367,3-5 1,-10 7-1,3-2 1,-5 9 0,-3 7-1,-2 8 1,-2 6 0,-3 8 111,3 9 1,-7 8-1,-3 11 1,-2 3-103,2 5-367,-5-5 0,15 14 0,-8-7 0,3 0 0,5 0 0,4-2 0,6-3 455,1-4 0,11 4 0,-6-14 0</inkml:trace>
  <inkml:trace contextRef="#ctx0" brushRef="#br0" timeOffset="20">15880 9181 8125,'0'-22'1332,"0"8"0,0 0 3093,0-3-3703,-9-2 0,4 5 1,-7-1-1,0 1 1,0 2-1,-5 5-894,-2 4 0,5 13 0,2 4 1,0 8-67,0 7 0,0-3-4,-2 10 0,-3-3 0,10 5 1,0-2-1,0 0 0,0-3 1,2-4-1,2-5 0,3-3 1,0 1-125,0-1 1,3-9-1,4-4 778,7-6 1,-2-4-452,3-6 0,-3-6 0,4-12 0,-4-3 1,0 3-1,0 2 0,2 2 0,-2 1-4187,-5-1 4226,5 1 0,0-1 0,10 1 0</inkml:trace>
  <inkml:trace contextRef="#ctx0" brushRef="#br0" timeOffset="21">15451 9138 7912,'-22'0'1642,"8"0"-448,-1 0-12,11 0 1,-6-2 0,10-6 0,0-6 1045,0-5-2094,0 7 1,-9-7-1,-6 5 1,-4-3-1,-5 3 1,-2 6-1,-5 6 1,0 2-1,-3 0-33,1 0-118,-3 10 1,-4 11-1,1 15 1,6 4 0,4 3-1,8 3 1,7 2-1,4 2 1,8 0 0,6 0-1,11-2-118,4-7 0,12-8 1,5-11-1,4-3-572,3-5 503,0-4 0,0-15 0,0-7 0,0-12 0,-2-7 1,-3-7-1,-5-5 0,1-8 0,-3-4 0,0-2 1,-7 2-265,-8 3 1,1 4 0,-10 12 1632,-2 7-775,-2 15 1,-6-3-1,-2 13 1,-2 6 0,2 10-1,3 9 1,2 6 0,0 4-1,2 0 1,3 2-831,2 1 1,10-6 0,-5 8 0,2 2-1352,1 3 1300,-1 2 0,0 0 1,-2 0-1,0 0 491,0 0 0,-7 0 0,4 0 0</inkml:trace>
  <inkml:trace contextRef="#ctx0" brushRef="#br0" timeOffset="22">16009 9095 7912,'-2'-29'1301,"-5"1"1,-5-1 0,-7 7 0,2 1 1073,3-1 0,9 1 0,-5 2 0,3 2-977,0 3 1,0 11 0,7 3-2141,0 12 631,0 17 1,0 4-1,0 10 1,0 3 0,0 4-1,0 7 1,0 5-1,-3 1 1,-1-6 0,-3-7-1,2-5-1053,2-2 0,1-7 0,-3-2-78,-2-3 1139,0-12 0,9-14 0,5-20 0,8-13 1,6-13-1,5-9 0,6-7 0,-1-6 1,2 1-1,-2 5 0,0 7 37,-5 4 0,-4 13 0,-5 4 131,-3 5 83,-9 13 1,4 3 0,-9 16 0,0 8 0,0 11 0,0 6-1,-2 3 1,-3 0 0,-2-1 0,2-1 0,3-5-411,2-6 0,0-1-1194,0-1 1311,0-9 0,9-2 0,6-12 1,1-6-1,3-8 0,1-8 0,3-5 1,1 0-1,0 1 0,-2-1-13,-1 3 1,1 4 0,-1 8 902,1 7-692,-10 4 1,7 3-1,-5 0 1,5 3 0,0 4-1,-2 7 1,-3 5 0,3 3-1,0-1 1,-1 1-1374,-1-1 1,-3 1 0,4-1 0,-1 1-1174,1-1 2493,-6 1 0,9-1 0,-7 1 0</inkml:trace>
  <inkml:trace contextRef="#ctx0" brushRef="#br0" timeOffset="23">16826 9202 7912,'-14'-14'2405,"2"0"372,2-3 1,1 5 1089,1-2 0,6 11-3720,-5 3 1,4 17 0,3 14 0,0 3-418,0 4 34,0 2 1,-2 11-1,-3-1 1,-2-2 0,2-5-1,1-8 1,-1-3 0,-2-4-755,2 1 0,5-15 0,7-21 0,10-19 397,9-12 1,0-8 528,10-4 1,0 5 0,4-6 0,-1 6 0,-6 4 0,-2 6 0,-5 6 0,-2 5 0,-2 5 1446,-1 5 1,-6 4 180,-1 10-1712,-9 10 1,4-6 0,-6 11 0,4-1 0,7-2 0,8-5 0,4-5 0,2-2 0,1-2 0,2-5-770,5-7 1,-5 2-1,-2-3 1,-5 1-382,-3 2 1594,1 2 0,-11 6 0,-3 4 1,-6 9-1,-2 10 0,0 8 0,2 1-268,6-1 0,-1-4 1,12-1-1,5-1-907,0 1 230,9-10 1,3 5 0,12-10 0,2-2-1,-3-3 1,-1-2 0,-3 0 0,-3 0-1,-1-2 649,-4-6 0,-8-4 0,4-9 0</inkml:trace>
  <inkml:trace contextRef="#ctx0" brushRef="#br0" timeOffset="24">18373 9116 8016,'-14'0'1646,"-1"0"0,8 0-651,-7 0 0,7 0 460,-8 0-958,11 0 1,-15 0 0,4 0 0,-4 0-1,-2 0 1,2 3 0,2 4-282,3 7 1,-1 8 0,-4 4-1,2 5-280,3 3-135,0 1 1,2 6-1,5-3 1,4-2 0,3 0-1,0-3 1,3-4-1,4-7 1,7-8 0,5-7-1,5-4-849,5-3 0,-3-12 1,10-8-1,2-8-259,3-6 1542,-8-2 0,-2-7 0,-9 3 1,-3 4-1,-3 7 0,-4 5 1,-2 3 4391,-5-1-4330,-3 11-492,-2 11 0,2 11 0,3 11 0,5-1 0,-1 1 0,1-1 0,-3 1 0,0-1 0,3 1 0,2-1-2615,4 1 0,6-3 2810,7-5 0,-6 6 0,8-9 0</inkml:trace>
  <inkml:trace contextRef="#ctx0" brushRef="#br0" timeOffset="25">19039 8944 7912,'-9'-31'841,"-6"-4"1,-1 4-1,1 2 1,8 5 6143,5 2-6357,2 1 1,2 9-1,5 7 1,8 10 0,1 12-1,1 9 1,-5 12-238,-2 10-784,-3 7 0,-7 9 1,0 6-1,-3 4 1,-4 7-1,-7 0 0,-5 3 1,-3-3-1,1 3 1,-1-3-1,3-2-6441,5-12 6834,-5 0 0,7-22 0,-10 8 0</inkml:trace>
  <inkml:trace contextRef="#ctx0" brushRef="#br0" timeOffset="26">19748 9331 7877,'-7'-21'2457,"0"-1"1,2 13-1,10 11 1,2 20-1912,-2 18 1,-5 13-1,-7 14 1,-8 5-768,-4 6 1,-4 6-1,-6 4 1,-9 3-1,-8 5 1,-6-1-1,-3 1 1,-5-5-2307,-2-3 0,0-12 2527,5-4 0,-5-15 0,7-4 0</inkml:trace>
  <inkml:trace contextRef="#ctx0" brushRef="#br0" timeOffset="27">20694 9224 8183,'-14'-22'1157,"-1"1"0,8 7 0,-5-1 913,3-1 1,-1 4-1307,3-3 0,4 13 0,-1 4 0,6 20 0,8 18 0,-1 15 1047,1 7 0,4 15-1565,-7 9 1,3 7 0,-5 7 0,2-6 0,-3-6 0,-1-2 0,-3-2 0,0-8 0,-2-11 1229,-6-13-1472,6-16 1,-8-17 0,8-21 0,-3-17 0,-2-17 0,2-14 0,3-15 0,7-14-1,7-12 1,12-9-1042,7-5 0,4-10 1,-13 57-1,2-1 0,-1 1 1,1-1 95,1 0 1,1 1 0,31-37 804,-7 16 0,7 21 1,-6 15-1,-4 15 1,-4 11-1,-5 15 1,-4 14-1,-3 16 0,-5 13 1,-2 7 407,-2 2 0,-8 12 0,-2 0 0,-3 10 1138,-4 4 0,-2 10-924,-3 7 1,-17 3 0,-7-5-1,-10 4 1,-8 1 0,-9-1 0,-1-6-1,-3-8 1,0-12 0,-2-9 149,2-10 1,-5-7-1,10-9 1,5-13-637,6-11-876,8-8 1,10-2 0,2-2 0,4-6-1,8-8 1,7-8 0,7-10 0,10-4 0,12-10 875,14-4 0,9-5 0,13-8 0</inkml:trace>
  <inkml:trace contextRef="#ctx0" brushRef="#br0" timeOffset="28">22134 9525 9924,'-12'-14'6450,"7"-1"-5526,10-1 1,7-1-1,12 0-939,4 3 0,-2 7 0,8-5 1,-3 2-1,-5 5 0,-2 3 1,-2 2-1,-3 2-190,-5 6 0,-4 13 0,-15 15 1,-10 4-1,-16 4 0,-14 1 0,-12 5 1,-5 5 3,-3 0 0,-2-2 1,-2-13-1,-3-2 409,3-2-424,12-19 1,14 9 0,17-21 0,9-7 0,12-13 0,12-11 0,17-12 0,17-8 0,14-4 0,9 2 0,5 1-4515,3-4 4730,19 6 0,-12-17 0,16 7 0</inkml:trace>
  <inkml:trace contextRef="#ctx0" brushRef="#br0" timeOffset="29">22821 9245 10624,'0'-21'2904,"-2"9"0,-5 2 1,-8 3 1197,-4 0-4294,-2 0 1,-1 7-1,1 0 1,-1 2-1,3 6 1,5 6 0,7 5-1,4 2-912,3 1 0,0-1 0,3-1 0,4-4-334,7-1 0,5-11 1301,3 4 0,-1-6 0,3-2 0,2 0 1,6 0-1,-1-2 0,0-6 0,-3-4 1,1-2-1,0 2 306,-3 3 0,-9-6 0,-3 8 227,3 2 1,-5 3 57,2 2 0,-9 17 1,2 7-1,-7 7 1,-7 9-1,-8 8 0,-6 9 1,-8 6-1,-7 3 1,-4 6 636,-3 7 0,0-5 1,0 0-1,-3-5-299,-4-4 1,-2 9-540,-6-17 0,-1-2 1,6-19-1,1-10 1,-1-7-1,8-7 1,7-2-1,9-8 1,5-9-1,5-14-112,5-13 0,4-6 0,13-6 0,6-4-2265,13-7 0,16-13 682,12-1 0,14-8 0,-2 5 0,3 0 1442,4 0 0,19-8 0,1 6 0</inkml:trace>
  <inkml:trace contextRef="#ctx0" brushRef="#br0" timeOffset="30">23788 8944 7871,'0'-21'4388,"0"-1"1,-2 3 574,-5 5-4482,4-5 1,-9 17 0,5-6 0,-7 6 0,-5 4 0,-3 6 0,3 6-1,0 7 1,0 6-883,-5 1 0,-4 13 0,1 0 0,-1 6-1905,1 1 1781,-6 7 1,9-10-1,-5 6 1,8-6 0,7-4-1,6-3 1,6-2-1,2-1 1,2-1 0,6-5-1,6-8-288,5-7 1,2 10-1,1-7 1,-1 0 1443,1 2-358,-1 0 1,-6-2 0,-1-1 0,0 4 0,1-4 0,-3 3 0,-3 1 0,-6 1-1,-8-2 1298,-9-5 1,-6 6-1,-3-8 1,-6 2-256,-7 0-1718,-5 1 1,-4 6 0,-3 1 0,-2 1 0,0 4 0,0 1 0,0-1 0,4-1 0,6 0 0,4 5 401,-2 3 0,-3-8 0,-2 5 0</inkml:trace>
  <inkml:trace contextRef="#ctx0" brushRef="#br0" timeOffset="31">4405 11761 8025,'-21'-12'179,"6"3"0,1 9 0,0-3 0,-1-2 0,1-2 850,-3 3 1,5-1-66,-2-2 1,9 7 0,1-3 564,8 8 0,6 12-999,4-3 1,8-2 0,-3 0-1,7 0 1,3-3 0,2 3 0,7-2-1,7-1 1,8-4 0,2-5 2661,4-7-3476,13-5 1,0-17 0,9 1 0,2-1 0,-4 0 0,-2-2 0,-8 3 0,-2 1 0,-5 8 0,-7 3-1,-12 4-2993,-12 4 0,-14 6 0,-6 4 3139,-1 6 1,-3 13 0,-7 13 0</inkml:trace>
  <inkml:trace contextRef="#ctx0" brushRef="#br0" timeOffset="32">5114 11697 8025,'-7'-22'1662,"0"1"1,-7-1-1,7 5-405,2 10 0,5 19 1,5 24-1,4 7 142,3 7-1232,-7 5 1,4 19 0,-9 3-1,3 1 1,2-1 0,2-1 0,-3 1-1,-1 6 1,-3 3 0,0 0 0,0-9 193,0-8 1,0-4-1,0-3 1,0-5-1119,0-7-1130,0-14 1,0-5 0,0-9 1886,0-1 0,0-9 0,0-2 0</inkml:trace>
  <inkml:trace contextRef="#ctx0" brushRef="#br0" timeOffset="33">4899 13030 8076,'-21'0'3866,"-1"-3"-2913,1-4 0,9 2 0,7-9 0,10-3 0,12-2 0,9-5 0,12-2 0,10-3-471,9 3 0,13 2 0,4 5 1,0 2-2746,0 3 1588,7 9 0,-12-11 0,7 8 0,-2 4 0,-4 1 675,-3 3 0,-3-9 0,0-3 0</inkml:trace>
  <inkml:trace contextRef="#ctx0" brushRef="#br0" timeOffset="34">5952 12406 8030,'-33'-21'0,"9"6"2457,10 1 1,4 12-1,1 4 1,11 15-1584,8 9 0,-3 10 1,7-5-1,0 2-1007,-2 6 2,-2 1 0,-3-4 0,0-3 0,-2-2 0,0-2 0,0 0 0,2 0 0,-2-3-1106,-3-2 1,-2-8 0,0-11-651,0-19 1700,9-15 1,3-16-1,10-3 1,-1-5-1,3 1 1,3-1-1,1 6 1,-2 4-1,-4 7 1,-5 7 865,-3 5 0,0 12 1,5 10 2318,-4 14-2878,-6 12 0,-9 21 0,0 3 0,0 4 0,3 1 0,1-1 1,4-1-1,-1-1 0,2 0 0,6-2-120,4-3 0,2-11 0,1-3 0</inkml:trace>
  <inkml:trace contextRef="#ctx0" brushRef="#br0" timeOffset="35">6576 12320 8088,'-3'12'0,"-4"-5"1100,-7-4 1,-3-1 0,0 3 490,3 2 0,12 0 0,4-9 1,15-5-1113,9-8 0,19-4 0,1-2 0,6-3 0,8-3 0,2-1 0,2 2 1,1 4-1256,-1 8 0,-6-5 0,-1 7 0,0 0-3838,-2 5 4002,-12 4 0,-12 3 0,-9 3 0,-1 1 0,-2 6 0,-4 2 0,-11 2 612,-8-2 0,-8-2 0,-10-10 0</inkml:trace>
  <inkml:trace contextRef="#ctx0" brushRef="#br0" timeOffset="36">7048 12062 8088,'-21'-9'326,"-1"-3"0,1-10 0,-1 3 1624,1 5-940,-1-5 0,8 16 0,2-6 0,3 4 0,4 5 275,2 9 1,3 18 0,0 11 0,3 10-1313,4 9-151,-5 5 0,15 5 0,-10 2 0,0 3 0,3 0 0,4-1 0,5 3 1,3-2-1,-1-3 0,3-9 0,5-5-2691,7-7 1,0-12-1,2-10 2869,0-9 0,17-8 0,-10-9 0</inkml:trace>
  <inkml:trace contextRef="#ctx0" brushRef="#br0" timeOffset="37">7435 12772 8070,'-7'-15'1121,"0"1"0,-3 0 1,6-8 3019,-4 1-4006,1-1 1,17-2 0,4-2 0,5-3 0,5 1 0,5-1 0,4 0 0,3 3-1,0 0 1,2-1 0,3-1-349,2 2 1,-10 9-1,-4 5 1,-8 0 128,-7 0 115,6 7 0,-18-7 0,5 5 1,-7-5-1,-7 0 0,-7 3 1,-6 1 126,-1 1 1,0 0 0,-3 7 0,-3 3-322,-1 4 44,-1 5 0,5 16 0,-2 3 0,-3 3 0,5 2 0,5-1 1,7 1-1,3 3 0,4 1 0,3 1 0,4-3-660,5-2 0,5-3 0,12 6 1,5-6-1081,6-2 1516,6-2 1,2-8-1,-2-2 1,-3-2-1,-2-5 1,-1-2-1,1-6 1,-2-1 342,-3-3 0,7-10 0,-5-2 0</inkml:trace>
  <inkml:trace contextRef="#ctx0" brushRef="#br0" timeOffset="38">8209 12578 8067,'12'-29'316,"-5"1"0,2-8 1,-1 5-1,-4 0 5131,-1 0-4747,-3-7 0,0 14 0,0-5 0,-3 8 0,-1 4 0,-6 5 0,-2 2 0,-5 6-529,-2 1 0,5 20 0,2 7 0,0 7-1677,0 7 1114,7 3 1,-4-6-1,9 1 1,0 3 0,0-1-1,0-2 1,0-5-1,2-5 1,3-2 0,5-5-1,1-2-460,6-5 0,2-3 1,3-9-1,-1-2 290,1-5 600,9-15 1,-7-9 0,4-7 0,-4 2 0,-2 0 0,-3 3 0,-2 4 0,-6 5 0,-1 3 0,-5-1 0,0 3 2897,2 5-2195,-5 4-530,8 10 1,-10 12 0,0 10 0,0 11 0,0 10 0,0 5 0,-3 4 0,-2 3 0,-4 5 0,-1 5 0,-2 4 302,1 3 0,-4-1 0,-6-6 0,-1-3 350,1-5-672,-10 5 1,7-19-1,-5 0 1,3-12-1,0-9 1,-3-8-1,3-9 1,4-12-1,5-15 1,6-11-606,1-8 0,5-11 0,12-6 0,8-1-3013,4 1 2761,2-4 0,8 10 1,2-8-1,2 5 1,6 2-1,4 6 1,4 1-1,4 6 1,-1 4-1,0 9 1,0 8 664,-2 5 0,-10 9 0,-5 0 0,-2 8 0,-4 4-202,-13 10 0,3-13 0,-8 8 1,3 0-1,5-2 0,2-1 1,2-6-1,1-6 0,-1-6 1585,1-3 0,-3-2 0,-2-8 0,-3 1-637,3-1-632,2-9 1,-5 7-1,-2-4 1,-2 4-1,-6 2 1,-1 1-1,-3-1 1,0 1-1,-3 2-108,-4 4 0,3 6 1,-11 9-1,-2 2-477,-2 5 367,-2 5 0,7 12 1,-1 5-1,-1 4 0,-1 3 1,2 0-1,6 2 0,2 0 1,0 0-1,2-2 0,2 0-454,3-2 1,0-1 0,3-7 0,2 3-778,2-3 803,19-11 1,-9 1 0,19-11 0,2-7-1,2-13 532,3-11 0,10-7 0,2-10 0</inkml:trace>
  <inkml:trace contextRef="#ctx0" brushRef="#br0" timeOffset="39">9391 12363 8024,'14'-21'975,"0"-1"1,-7 3 128,8 5 1,-10 7 0,2 16 0,-5 10 0,-2 10 0,0 4-141,0 6 1,0 1 0,0 6-1,0 1-732,0 3 1,0 1-150,0-8 1,0 0 0,-2 0 0,-3-3 0,-2-4 0,0-10 0,-1-6 0,1-11-58,3-7 1,4-16 0,7-24-1,7-10-1113,5-9 0,10-13 193,-1-1 1,11-1-1,-4 8 1,8-3-1,5 0 1,2 0 893,-2 5 0,7 12 0,0-3 0</inkml:trace>
  <inkml:trace contextRef="#ctx0" brushRef="#br0" timeOffset="40">10186 12019 10684,'-22'0'4915,"1"0"0,6 0-3156,1 0 1,0 3-3697,-8 4 1451,10 5 0,-4 9 0,6 3 0,-2 5 0,-2 7 0,2 2 0,2 0 1,3-2-1,0 0 0,2-3 0,3-4-877,2-5 1,2-3 0,5 1-1,8-3 528,4-5 912,2-4 0,1-10 1,-1 0-1,1 2 1,-1 3-1,1 4 1,-3 3-1,-5 5 1,-7 2 1844,-4 3 0,-13 2 1,-4 2-1,-5 5 771,-3 2-2518,-9 3 1,0 0 0,-7-3 0,2 1 0,-2-3 0,0 0 0,0-5 0,4-2-1,3-5 1,5-2-3050,2-3 1,14-9 2873,10 2 0,10-23 0,11-8 0</inkml:trace>
  <inkml:trace contextRef="#ctx0" brushRef="#br0" timeOffset="41">10938 12277 7949,'-43'22'651,"0"-1"1,2 1 576,6-1 1,1 10 0,8 5 0,-5 7-1,0 5 1,0 2 0,4 0 0,4 0 334,1 1 1,1 8-1,-1-4 1,1 3-2604,-1-1-154,1-9 1,-1 4 0,-2-6 0,-2 1 1193,-3 4 0,-9-1 0,5-7 0</inkml:trace>
  <inkml:trace contextRef="#ctx0" brushRef="#br0" timeOffset="42">11883 12901 7420,'-21'0'-215,"9"0"744,-7 0-289,16 0 0,-8 0 303,3 0-85,6 0 1,-8 2 0,8 3 0,-3 4 752,-2 3 1,-2-4 0,4 6-303,-2 3-589,-1 2 1,6-5 0,-3 0-1,-2 3 1,2 2 0,3 3-1,2-1 1,-2-2 938,-6-4 1,6-3-216,-5-5-760,4-5 0,6 5 0,4-16 0,7-13 0,5-14 0,5-11 0,3-13 0,4-12 0,2-11 0,5-13 6,3-9 1,2-7 0,-21 49-1,-1-1 1,-1 4 0,0 1-232,16-49-91,-5 10 0,-16 31 0,-3 12 0,-3 19 0,-4 22 1,-3 19-1,-2 14 0,3 10-191,4 7 1,-2 7 0,9 7 0,0 7 286,-2 5 0,5 3 0,-8-1 0,3 3-33,5 5 1,-5-5-1,0 2 1,-2-7 0,-3-7-1,0-2 1,0-6 0,-2-4 822,-3-7-634,-2-5-149,0-19 0,0-12 1,0-19-1,3-14 0,4-18 1,7-11-1,5-9 0,3-8 1,1-5-1,4 1 1,4 1-1988,2 3 1,-4 3-1,7-3 1,2 10-2010,2 9 1788,3 8 2137,10 18 0,2 3 0,9 10 0</inkml:trace>
  <inkml:trace contextRef="#ctx0" brushRef="#br0" timeOffset="43">12979 12535 7973,'-14'-7'0,"2"-3"0,0 1 2442,0-1-1346,7-6 0,-11 16 0,9 0 0,2 12 45,2 7 0,11 9-1071,-1 1 0,2 0 0,-4-8 0,5 3 0,-1 2 0,3 1 0,-2-6 0,2-4 1,-1 0-641,6 2 451,2-7 1,-4-3 0,-1-11-1,3-5 1,2-10 0,2-7-1,1-7 1,-1 0 0,1-3 0,-3 3-1,-2-2-281,-3-1 1,-2 8 0,5-2 0,-6 4 363,-1 2 48,-3 10 1,0 0-1,3 7 1,-1 1-1,1 6 1,-3 10-1,0 7 1,0 3-323,-2-1 0,0 1 0,0 2 0,2 2-1186,-2 2 919,7 1 1,-10-7 0,8-1 0,-3 1 576,0-1 0,10 1 0,-5-1 0</inkml:trace>
  <inkml:trace contextRef="#ctx0" brushRef="#br0" timeOffset="44">13774 12578 7960,'-7'-21'0,"-2"-1"434,-3 1 1,7-8 0,-2-2 0,4-3 94,3-4 1,0 7 0,3 3 0,2 4 760,2 2 0,2 3 0,-2 5 1,5 11-305,0 15 0,-2 7-912,-10 24 0,-2-4 0,-3 13 0,-5 1 0,1 2 0,-3 2 0,2-2 0,-2-3 0,3-6 0,-3-5-399,0-6 1,7-8-40,-2 1 1,2-6-1,0-5 1,-2-8-1,5-9 1,7-17-1,9-16 1,5-15-275,2-9 0,3 2 1,3 0-1,1 2 407,-1 6 1,-4 4 360,-1 7 1,-8 5-1,1 14 1,-1 12-1,-2 17 1,-5 14 88,-5 8 0,-2-6 0,0 6 1,0-3-427,0-5 1,0-9 19,0-3 1,3-2 0,4 3 0,7-11 0,5-11 0,5-12 0,2-10-1,3-4-223,-3-5 1,-2 4 0,-2 1 0,-1 2 230,1 5 0,-8 9 368,0 2 1,-6 11 0,6-1 0,0 10 0,-2 9 0,-5 5 0,-2 5-38,2 5 1,-2-5 0,7 4 0,0-4-1140,0-2 0,2-8-1496,8 0 2483,-1 1 0,1-3 0,-1-3 0</inkml:trace>
  <inkml:trace contextRef="#ctx0" brushRef="#br0" timeOffset="45">14720 12127 7960,'-14'-10'365,"-1"-4"1,11-5-720,-4-3 354,6 10 0,2 3 0,0 9 0</inkml:trace>
  <inkml:trace contextRef="#ctx0" brushRef="#br0" timeOffset="46">12764 11740 7977,'0'-22'92,"0"1"1,0-1 0,3 1 326,4-1 1,-5 1-1,6-1 15,-6 1 0,-2-1 0,0 1 1,2-1-1,3 1 0,2-1 274,-2 1 1,0 9-1,0 7 1,4 10-157,3 9 1,-5 15 0,5 6 0,-2 6-35,-5 2-503,-3 10 1,5-1 0,0 8 0,-2-5-1,-3-3 1,-2-4 0,0 0 0,0-3-1,0-2 1,0-9-409,0-8 0,3-19 363,4-14-87,-5-14 0,17-34 1,-4-10-1,4-11 1,2-8-1,-2-2 0,-2 0 1,-3 0-1,3 0 1,2 5-1,3 9-604,-1 15 0,-6 19 0,-1 11 275,3 11 413,-8 6 0,10 12 0,-4 8 0,4 9 0,2 10 0,1 4 0,-1 5 0,-2 1 0,-2-1 0,-3-2 0,1 2 220,-3 3 1,4 2 0,-9-3 0,-2-2 327,-2-2-439,-3 0 0,0 5 0,-3-5 0,-4-8 0,-7-1 0,-5-4 0,-3 1 0,1-5 1,-1-2-1,1-5 37,-1-5-73,1-4-138,9-3 0,2-3 0,13-2 0,4-2 0,7 3 0,5 1-169,3 3 0,-1 3 1,1 1-1,-1 6-1519,1 2 1450,-1 2 1,8 0-1,-1 1 1,-1-1 335,-3-2 0,7 7 0,2-7 0</inkml:trace>
  <inkml:trace contextRef="#ctx0" brushRef="#br0" timeOffset="47">13860 11761 7977,'-12'-14'2398,"5"-1"0,-2 8-1953,2-7 1,2 2 0,12-5-948,7 3 295,15 0 0,-5-1 0,4 3 1,-4 0-1,-2 3 0,-1-3 1,3 0-1,2-5 0,3-2 1,-3-2-712,-2-1 1,-12 8 0,-2-1 735,-1-1 431,-6-3 0,4 7 0,-14 4 0,-8 6 1,-4 4-1,-2 6 0,-1 6 0,1 5 1,2 5-1,2 2 135,3 3 1,6 9 0,-3-4 0,-1 1-1581,0 1 943,7 0 1,-5 0-1,10 0 1,0 0 0,3-1-1,4-1 1,5-3-1,5-5 1,2-4 0,7-8-1,3-7 253,2-4 0,16-3 0,-1 0 0</inkml:trace>
  <inkml:trace contextRef="#ctx0" brushRef="#br0" timeOffset="48">14441 11654 7977,'28'-36'0,"1"0"0,-5 0 1124,-8 3-470,4 2 0,-18 16 0,3 3 0,-10 3 0,-9 4 0,-5 3 0,-3 4 223,1 5 0,6-2 1,1 9-1,0 3-1678,2 2 533,2 3 1,3 1 0,0 4 0,0 1 0,-1 1 0,1 0 0,3 2 0,1 0 0,3 0 0,0-5 0,0-2-901,0-2 1,0-1-1,0 1 570,0-1 502,0-9 0,10-2 0,4-13 0,7-4 0,6-7 0,1-8 0,-1-4 1,-3-3-1,-3 1 0,3-1 435,5 0 1,-8 1 0,3 6-1,-7 1 595,-1-1-945,3 10 0,-4-5 0,-1 10 0,3 2 1,0 5-1,-3 8 0,-7 6 0,-5 5 1,1 3 10,4-1 0,5 10 0,9 3 0</inkml:trace>
  <inkml:trace contextRef="#ctx0" brushRef="#br0" timeOffset="49">15042 11374 7977,'-14'-12'1019,"0"3"72,-3-1 0,7 10 0,3 0 0,2 14 0,1 13 1,-4 8-1317,4 6 1,1 4 0,3 6 0,0 6-2175,0 5 2399,10 3 0,-8-1 0,8 1 0</inkml:trace>
  <inkml:trace contextRef="#ctx0" brushRef="#br0" timeOffset="50">14763 12256 8042,'-22'-3'348,"3"-4"1,3-5 493,1 0 0,11-7 0,-6 5-184,0-5 0,8-3 0,-5 5-463,4 10 1,11 12-1,-1 26 1,-2 10-1,-3 9 1,-2 5-1,0 5 1,0 2-87,0 2 0,0 8 1,0-3-1,2-4 53,6-6-297,-6-11 1,7 5 0,-9-13-1,3-4 1,4-10 0,7-9-1,5-10 1,5-9 0,3-10-654,1-10 1,3-13-1,-4-1 1,4-7-414,2-7 1032,-7 14 0,8-12 1,-8 19-1,3 1 0,-3-1 1,-2 3-1,-3 9 327,1 15 0,-10 14 0,-5 16 0,-7 8 1393,-7 5-1342,4 2 0,-16 0 0,5 0 0,-5 0 1,-3 0-1,1 0 0,-1 0 0,1-3 1,-1-4-1,1-7 0,2-5 457,4-3 0,-4-2-1291,5-4 193,4-6 1,1-21-1,9-7 1,2-10-1,8-4 1,9-5-1,10-3 1,4-2-1,5 0 1,0 3 0,1 1 431,-4 4 0,-6 8 0,4-4 0,-1 3 0,-6-1 318,-2 10 1,-10 2 0,0 7 0,3-2 0,0-4-1,-1-1 1,-1 0 933,1 3 1,4 0 0,1-8 0,3-2-2071,5-4 561,-6 4 1,9-7 0,-11 9 0,1 1 155,-1-1 0,-19 27 0,-9 9 0,-9 10 138,-6 7-32,10 3 0,-7 6 0,7-2 0,0-4 0,5-1 0,5-2 0,2 0 0,0-4 0,0-3 0,0-3 0,2-2-1201,5-4 1,12-6 0,12-9 0,5-5-1114,9-9 1538,-2-10 650,10-19 1,-1 0 0,3 0 0</inkml:trace>
  <inkml:trace contextRef="#ctx0" brushRef="#br0" timeOffset="51">15945 12492 8217,'21'-19'0,"1"2"0,-1 5 1077,1 3 0,-10 4 0,-8 12 483,-8 8 1,1 11-1402,-4 2 1,-2 1 0,1-7 0,4-1 0,1 1 0,3-1-1,0 1 1,0-1-1587,0 1 841,0-1 442,0-9 0,3-2 0,4-15 1,7-7-1,8-12 0,4-7 1,5-7-1,2-3 0,8-4-4288,7-5 4432,7 4 0,9-16 0,1 7 0</inkml:trace>
  <inkml:trace contextRef="#ctx0" brushRef="#br0" timeOffset="52">16697 12127 7965,'0'21'4343,"7"-7"2378,0 1-5791,0-10-1063,-7 4 0,-2-6 0,-5 1 1,-5 6-1,-2 2 0,-1 7 1,-1 5-1,-4 4-949,-1-1 1,-1 4-1,1 0 1,2 2-784,5 6 1622,-6-8 0,16 2 0,-8-7 0,2 3 0,8-3 0,7-4 0,9-8 0,7-7 0,8-4 1,7-6-292,4-4 0,3 2 1,0-7-1,-2 0 42,-5 0 837,4 8 1,-16-6-1,3 13 1,-11 4-1,-9 9 1,-7 8 0,-7 7-1,-7 3 1,-8 4-1,-4 3 1278,-2 2 1,-8 0-1,5 0 1,0-3-790,0-4-1462,2-5 0,5-7 1,-2 2-1,0 3 628,6-3 0,18-21 0,14-7 0</inkml:trace>
  <inkml:trace contextRef="#ctx0" brushRef="#br0" timeOffset="53">17385 12557 15869,'0'24'348,"0"4"0,-8 1 0,-1 11 0,-3 8 1,-5 7-1,-4 10 0,-8 9 0,-7 7-342,-4 7 0,-13-4 0,-4-5 0,-5 0-1587,-3-3 1,1-4 793,-1-15 1,10-11 786,5-11 0,5-8 0,2 4 0</inkml:trace>
  <inkml:trace contextRef="#ctx0" brushRef="#br0" timeOffset="54">18158 12428 8069,'0'-22'169,"-7"8"0,0-1 1,2-1 1098,3-3-563,-8-3 0,8 8 1,-5-1-1,4-1 0,1-1 1,-3 0 1069,-2 3 0,0 14-1519,7 7 0,2 17 1,3 26-1,2 8 1,0 6-1,0 8 1,1 4-1,-4 3 1,-1-3-1,-3 1 984,0-1-1128,0-16 0,0 9 0,0-21 1,0-7-1,0-10 0,0-14 0,0-17 166,0-22 0,0-16 0,0-15 0,0-11-571,0-13-94,0-16 0,7-5 0,2-9 0,1-3 1,2-3-1,0 1 0,2 5 0,0 11 0,1 15 1,-1 21-1,0 17-535,1 15 1,-1 13 0,8 10 0,-1 10 690,1 10 203,-1 13 1,3-2-1,2 10 1,3 3-1,-3 1 1,-2 3-1,-5 0 1,-2 3 0,-3 1-1,0 3 1,-2-2 349,-4-2 0,-6-3 0,-4 0 0,-6 0 698,-6 0-922,-5 0 1,-10-10 0,-2-4 0,0-5-1,-2-3 1,2-2 0,0-4 0,4-8-868,4-5 0,13-11 0,10-6 769,12-4 0,26-12 0,8-2 0</inkml:trace>
  <inkml:trace contextRef="#ctx0" brushRef="#br0" timeOffset="55">19018 12471 9183,'0'-22'1711,"-3"8"1,-1-1-819,-4-1 1,1-3-908,7-3 1,7 8-1,3 2 1,2 2 0,5 6-1,2 1 1,0 6 0,-5 4-235,-7 7 321,-4 5 0,-3 10 0,0 2 0,-3 2 0,-4 6 0,-10-1 0,-6 0 0,-8-5 0,-3 1 0,-2-3 0,0-2 817,1-10 1,6 0-1,-4-12-506,2-2-896,2-12 1,17-5 0,10-12 0,11-5 0,17-7 0,10-4 0,10-3-1,1 0 1,6 0 511,4 0 0,15 0 0,4 0 0</inkml:trace>
  <inkml:trace contextRef="#ctx0" brushRef="#br0" timeOffset="56">19662 12127 18509,'-21'9'632,"-1"6"-737,1 4 0,7 2-292,-1 1 1,1 6-1,-8 3 1,3 0-1,3 3 1,4-1-1,2 3 1,5-2-1,3-6 1,2-4-3515,0-2 3788,0-10 0,12-3 0,7-9 0,7 0 1,3 0-1,2-2 0,2-3 0,1-2 1,-5 0-1,-6-1 0,-1 1 504,-1 3 1,-6 1 2389,-1 3-2269,-9 0 0,2 10 0,-14 4 0,-8 8 0,-4 4 0,-5 5 0,-2 0 0,-2 2 0,-1 1 1,0 2-1,1 0 303,1-1 1,-1-8-1,4 1-1364,5-4-708,12-2 0,-3-8 1,15-2-1,7-2 0,12-6 1,7-4 1266,7-7 0,12-14 0,5-13 0</inkml:trace>
  <inkml:trace contextRef="#ctx0" brushRef="#br0" timeOffset="57">20221 12492 8462,'0'-21'2134,"0"6"1,-2 3 1701,-5 3-3789,4 2 1,-16 9-1,5 5 1,-3 8 0,0 4-1,3 5 1,0 4 0,2 8-1,2 5 1,3 2 0,0-3-1502,2-4 1,3 2 0,2-7 0,0 0-1676,0 1 3129,0-4 0,9-16 0,3-2 0</inkml:trace>
  <inkml:trace contextRef="#ctx0" brushRef="#br0" timeOffset="58">20200 12213 8039,'0'-29'691,"0"0"1,-8 1-1,1 6 3251,3 1-4003,1 9 1,6 2 0,4 10 60,7 0 0,24 19 0,8 5 0</inkml:trace>
  <inkml:trace contextRef="#ctx0" brushRef="#br0" timeOffset="59">20565 12449 8039,'-31'0'741,"14"0"1,-4 0-27,2 0 1,9-2-1,5-5 1,10-8 0,12-4-1,11-2 1,13-1 0,9 1-1012,5-1 1,0 1 0,5-1 0,-5 3-4221,-3 5 4516,-2-5 0,3 7 0,2-10 0</inkml:trace>
  <inkml:trace contextRef="#ctx0" brushRef="#br0" timeOffset="60">20909 12062 8024,'-22'0'1106,"1"0"0,-1 0 1,3 3-604,5 4 1,-3 7 0,8 12 0,-3 8 400,-5 6-968,7-1 1,-6 23 0,9-5 0,2 5 0,0 5 0,0 2 0,-2 1 0,2-6 0,3-7 0,4-4 0,3-5-4521,2-3 4584,10-11 0,4-3 0,13-10 0</inkml:trace>
  <inkml:trace contextRef="#ctx0" brushRef="#br0" timeOffset="61">21253 12320 8019,'7'-14'4063,"0"-1"-4106,0 11 0,-7 6 0,0 17 0,0 10-1429,0 4 1152,0 3 1,0 7 0,0 0-1,0 0 1,0-2 319,0-5 0,-9 4 0,-3-6 0</inkml:trace>
  <inkml:trace contextRef="#ctx0" brushRef="#br0" timeOffset="62">21403 11890 8001,'-14'-21'0,"-1"-1"0,3 1 0,-4 2 2184,1 4-2203,11 6 1,-6 11 0,12 5 0,6 10 0,4 7 0,2 7-1,0 0 1,1 2 0,-1-2-2528,0 0 2610,-9 8 1,12-6-1,-10 10 1,-2 0-1,-3 0 1,-2 0 0,0 0-1,0 0 1,0 3-1,0 1 1,0 1 1351,0-7 0,0-1 0,0-11-137,0-3-1184,10-11 1,1-6 0,11-11 0,-1-5 0,1-10 0,-1-9-1,1-10 1,-1-5 0,1-2 0,-1 0 0,1 0 410,-1 0 0,-6 0 1,-1 3-1,0 1-1163,-2 3-187,7 1 1,-7-6-1,10 5 844,-1 8 0,10 4 0,3 2 0</inkml:trace>
  <inkml:trace contextRef="#ctx0" brushRef="#br0" timeOffset="63">21983 12449 8001,'0'12'2858,"3"-2"0,4-13 1,5-4-2625,0-7 1,7-8-1,-3-6 1,8-8-1472,5-5 842,0-2 0,-1 0 0,1 0 0,-3 0 0,-4 0 0,-8 3 1,-7 4-1,-4 7 0,-6 8 0,-6 6-113,-13 8 1,-2 7 0,-9 10 0,-1 11 186,1 13 485,7 6 0,-12 6 0,9 1 0,3 6 0,4 2 0,8 5 0,7-1 0,4 1 0,3-3 0,5 1 0,9-3-863,15-5 1,12 0-1,11-7 699,13-10 0,18 3 0,15-2 0</inkml:trace>
  <inkml:trace contextRef="#ctx0" brushRef="#br0" timeOffset="64">22886 12105 7998,'-22'0'1294,"1"-2"780,-1-5 0,8 4-1603,0-4 0,11 5 0,6-1 0,16-2 1,14-2-1,10 0 0,10 0 0,9 0-328,7 2 0,12-5 1,-2 3-1,2 0 0,0 0 1,-4 0-1,-3 2 0,-5 3-1734,-2 2 1,-12 0 0,-7 2 0,-8 3-2368,-4 2 3958,-19 10 0,2-5 0,-19 9 0</inkml:trace>
  <inkml:trace contextRef="#ctx0" brushRef="#br0" timeOffset="65">23487 11976 8449,'-21'0'814,"-1"0"1,8 3 0,0 1-1,0 6 623,2 2-1313,2 2 1,10 15 0,0 4 0,0 8-1,0 9 1,0 7 0,0 5 0,2 5-1,3 3 1,5 1 0,-1 1-892,1-3 0,4-4 0,-4-5 767,2-3 0,2-9 0,7 4 0</inkml:trace>
  <inkml:trace contextRef="#ctx0" brushRef="#br0" timeOffset="66">23337 12815 8335,'-21'-10'890,"6"8"0,3-8-245,3 1 1,2 4 0,9-9 0,8-1 0,9 1 0,9 2 0,8 2-545,9 6 0,1-6 0,11 0-101,3-2 0,11-2 0,6-7 0</inkml:trace>
  <inkml:trace contextRef="#ctx0" brushRef="#br0" timeOffset="67">24154 12277 8412,'-22'7'1040,"1"0"0,6 1 0,1-8-603,-3 0 0,8 9 0,2 6 0,4 6 0,3 8 0,0 7 0,-2 4 1,-3 3-55,-2 0 0,0 7 0,4 0 0,-1-2-11,-4-2-557,1-3 0,5-3 0,-3-4 0,0-14 0,8-20 0,11-23-181,12-15 0,0-14 0,10-3 1,0 0-220,-2 1 501,6 2 0,-9 7 1,7 0-1,-4 2 0,-3 5 1,-5 8-1,-2 6 1,-3 5-1,1 5 0,-1 3 1,-1 6 84,-6 8 1,-5 10 0,-6 11 0,2 2 457,2-1-553,0 6 1,-7-2 0,0 7 0,0-4 0,0-1-1,0-2 1,0 0 0,0-4 0,0-3 93,0-3 0,0 10 0,0 3 0</inkml:trace>
  <inkml:trace contextRef="#ctx0" brushRef="#br0" timeOffset="68">24691 12342 13342,'14'-8'379,"0"1"0,8-2 1,9 4-1,2-2-183,6 2 1,4-5 0,7 1-1,7-1 1,3-2 0,-1 0-197,-1-4 0,-1-13 0,8-4 0</inkml:trace>
  <inkml:trace contextRef="#ctx0" brushRef="#br0" timeOffset="69">25121 11998 7998,'-22'0'-80,"1"0"1,-1 2 448,1 5 0,-1 5 0,1 10 0,-1-1 0,3 3 0,2 5 0,5 7 1,1 7 178,-1 7 0,7-3 0,-2 8 0,4 0-777,3 0-94,0-7 0,3 2 1,4-14-1,7-7 0,8-8 1,9-6 322,12-8 0,9-14 0,13-5 0</inkml:trace>
  <inkml:trace contextRef="#ctx0" brushRef="#br0" timeOffset="70">25701 11998 7998,'-10'-22'1162,"6"1"0,-8-1 1,0 3 5211,0 5-6151,-3-5 0,-6 16 1,-1-4-1,1 7 1,-3 7-1,-2 8 0,-3 6 1,3 5-1,4 5 1,6 3-1118,1 4 0,3 3 0,-2 2 0,4-3-1222,1-4 1,7 2 1628,-6-9 1,6 7 0,4-8 0,3-1 0,5-6 0,2-4 0,4-5 0,1 0 721,-3 0 1,6-7 1533,-6 2-1225,-5-5 1,1 1 0,-8 1 0,3 6 0,2 2 0,-2 5 0,-3 2 0,-4 2 0,-5 3 37,-7 5 0,-6-3 0,-1 7 1,-3-2-155,-5-4-687,6 6 0,-18-9 0,8 5 1,-1-5-1,5-3 0,6-2 1,1-4-6670,1-8 6928,28-5 0,7-11 0,29-3 0</inkml:trace>
  <inkml:trace contextRef="#ctx0" brushRef="#br0" timeOffset="71">26045 12686 9118,'-22'-19'0,"3"2"3915,5 2 0,2 11 1601,5-3-7551,4-5 1209,-6 9-680,9-6 0,0 11 0,0 0 154,0-2 1,0-4-1,0-18 468,0 1 917,9-1 1,-6 1-1,4-1 1,-2 3 90,2 5-124,-5 4 0,8 20 0,-10 2 0</inkml:trace>
  <inkml:trace contextRef="#ctx0" brushRef="#br0" timeOffset="72">4448 15717 8027,'0'-21'-1211,"3"2"1203,4 4 1,-5 3-14,5 5 1,-2 2-1,0-9 1,2-3-1,0 1 1,0-1-1,1 3 1,-1-1 1024,2 3-137,-6 3 1,13 6 2635,-9-4-1830,10 5 899,-14-8 0,4 10-1715,-14 0 0,2 0 0,-10 3 1,-1 4 302,-3 7-998,-3 5 1,1 3 0,-1 2 0,-2 4 0,-2 6-1,-3 2 1,3 2 0,2 5 0,5 5 0,2 2-1,6-2-314,1-5 0,3 4 1,7-13-1,2-1-711,5-4 1,12 0-1,10-5 1,0-8 414,2-4 0,-5-5 1,7-7-1,-1 0 1,-6 0-1,-2 0 1,-3 0 366,1 0 1,-1 3 0,1 2 609,-1 2-150,-9 9 1,0-4 0,-7 10-1,2-1 1,-2 3 0,-3 5 0,-2 7-1,-2 4 1,-5 3 0,-8 0 0,-6 3 950,-8 4 0,-4-5 0,-10 5 1,0-7-1331,0-7 0,0 3 0,0-11 0,2-4 0,5-7 0,-2 0 0,9-10 0,6-5 0,6-9 0,10-15 0,7-11-2337,7-8 1,7-4-1,15-3 1,7-2 2336,4 2 0,13-7 0,2 0 0</inkml:trace>
  <inkml:trace contextRef="#ctx0" brushRef="#br0" timeOffset="73">5007 16126 10316,'-22'-3'1690,"1"-4"0,2-5 0,7-9 0,12 2 1,14 2-1140,12 3 1,8 2 0,11-5 0,3 5-2093,2 3 0,7-6 663,-6 8 0,6-7 1,-5 7-1,1-1 0,0 1 878,-6 0 0,-1-10 0,-3 5 0</inkml:trace>
  <inkml:trace contextRef="#ctx0" brushRef="#br0" timeOffset="74">5437 15782 7998,'-34'0'417,"-4"-7"0,9-1 1,3 1 6597,2-2-6000,3 6 1,9 6 0,5 18 0,4 13-517,3 6 1,0 6-1,0 2 1,0 6-517,0 9 0,0-4 0,0 13 0,0-5 1,3-3-1,1 1 0,6-3 0,2-2-1319,5-3 1,2-12 0,2-2 0,1-14-809,-1-12 0,3-8 0,2-9 2144,3 0 0,9-28 0,-4-8 0</inkml:trace>
  <inkml:trace contextRef="#ctx0" brushRef="#br0" timeOffset="75">5695 16040 8502,'-12'-22'1802,"-7"8"0,7 0 1521,0-3-2880,-7-2 1,16 9 0,-4 13 0,5 13 0,2 13 0,2 7 202,5 9 0,-4-2 0,4 7 0,-3-4-561,4-3 1,-6-3-175,5-4 0,3 5 0,-1-8 0,1 1 0,2-6 0,0-6 0,2-5 0,0-5 1,1-3-1,1-6-226,4-8 0,8-19 0,3-19 0,3-12-49,4-7 0,-5-3 98,3 1 0,-7-1 1,4 3-1,1 5 0,-3 7 1,0 9-1,-7 10 1,-5 12-296,-5 7 0,-2 7 0,2 15 536,-7 11 1,-4 1-182,-3 6 0,0-1 0,0-1 0,2 5 0,3 0 0,5 0 0,-1-5 0,3-2 1,0-2 205,5-1 0,2 1 0,2-1 0</inkml:trace>
  <inkml:trace contextRef="#ctx0" brushRef="#br0" timeOffset="76">6640 15932 7970,'-21'-21'1456,"-1"2"0,3 2 4385,5 3-5252,-5 9 1,7-2-1,-7 14 1,4 10-1,8 9 1,5 7 0,-1 3-636,-4 0 1,5 0 0,-5 7 0,4 0-397,3 0 0,0-7 137,0 0 1,10-13 0,4-1 0,5-13 0,5-9 0,5-7 0,4-12 0,3-14 0,0-20 0,2-14-224,3-12 1,-6-14 0,-1-7-1,-3-5 186,-5-3 1,-4-2 712,-8-4 0,-5 13 0,-9 3 0,-2 20 0,-5 20 1,-7 22-1,-6 17 0,1 17 0,5 16 406,7 22 1,-3 17 0,1 18 0,-1 11-1802,1 8 724,2 8 1,-1 10-1,1-1 1,2 1 299,3-1 0,2 10 0,0 3 0</inkml:trace>
  <inkml:trace contextRef="#ctx0" brushRef="#br0" timeOffset="77">7134 16061 7978,'-24'0'0,"-2"0"1127,-2 0 0,1 3 1,11 2 1345,1 2 1,8 0-2009,-7-7 0,11-10 0,6-4 0,16-5 0,14-5 0,8-2 0,2-5 0,2-3-285,5-4 1,-2 4-1,7-1 1,-2-1-386,-6 2 0,-4-4-26,-7 9 1,-2-2 0,-8 5 0,0-3 0,-7 3 0,-9 2 0,-10 5 0,-7 5-1281,-8 7 1577,-4 4 0,-10 13 0,-2 7 0,0 9 0,-2 10 1,2 4-1,0 3 0,5 0 0,2 3 0,2 1 0,3 4 77,5-4 1,4 1 0,10 0 0,0 5-1903,0 2 1069,10-8 1,4-1 0,12-13-1,5-2 1,3-5 0,4-4 689,3-8 0,2-4 0,0-10 0</inkml:trace>
  <inkml:trace contextRef="#ctx0" brushRef="#br0" timeOffset="78">7929 15610 7957,'-9'-24'1091,"-5"-5"0,4 13 1,0-6 2238,1 3-2770,7 0 1,-6 0-1,16 7 1,3 12-1,4 14 1,-3 10 50,-3 5 0,6 9 0,-8-2 0,-2 4-295,-3 3 1,-2 7-395,0 1 1,0 8 0,0-4 0,-2 0 0,-3-2 0,-2-3 0,-1-2 0,1-5 0,0-7 0,2-5-2087,3-5 0,4-16 419,5-18 1616,5-13 0,10-32 0,2-4 0,2-5 0,3-3 0,-3 3 0,-2 5 0,-3 9 0,1 7 0,-1 8 1881,1 2 0,-8 14-486,0 17-1301,-9 10 0,5 21 1,-8 2-1,3 3 1,2 0-1,0 2 1,0 3-1,3-1 1,0-1 34,-1-3 0,17-10 0,-2 5 0</inkml:trace>
  <inkml:trace contextRef="#ctx0" brushRef="#br0" timeOffset="79">8467 15846 9200,'-12'-9'0,"5"-6"2152,4-4 0,6-2 0,4-1 0,7 1-613,5-1 1,12 8-1829,5 0 0,7 2 1,7-3-1,5 6 1,2 2-1,3-3 289,7-2 0,-12 7 0,7-4 0</inkml:trace>
  <inkml:trace contextRef="#ctx0" brushRef="#br0" timeOffset="80">8853 15416 7927,'-33'7'274,"4"3"1,5 0 1314,3-1 0,0 8-1227,-1-3 1,10 12 0,5 6 0,5 1-1,2 5 1,0 0 0,0 1 0,2-4-1,5 4 1,7 1-1322,6 3 1,1-2-1,3-5 1,2-8 958,3-4 0,9-2 0,-5-1 0</inkml:trace>
  <inkml:trace contextRef="#ctx0" brushRef="#br0" timeOffset="81">9563 15395 7913,'0'-31'0,"2"-5"1412,5-5 1,-4 8 0,4 4 0,-5 5 1848,-2 3 0,0-1-2451,0 1 0,-2 9 1,-5 5-1,-8 4 1,-4 6-1,0 4 0,2 10 1,3 6-1056,-3 6 1,-9 9-1,-3-2 1,3 7-81,2 7-413,3-4 0,6 6 0,1-6 1,0 1-1,-1 1 0,3-5 0,3-7 1,4-2-1,3-3 0,2 0 1,2-5-741,5-2 1,5-10 0,10-2 0,-3 0 2071,-5 0-231,5-7 1,-14 14 0,7-5-1,-2 5 1,-8 5 0,-7 3-1,-9 4 1,-5 0 0,-5 2 0,-2-2-1,-5 3 679,-3-1 0,1-4 0,-6 4 1,6-2-1043,2-5 0,-7 8 0,4-1 0</inkml:trace>
  <inkml:trace contextRef="#ctx0" brushRef="#br0" timeOffset="82">7457 17480 7597,'0'-21'-593,"0"-1"1,0 1 1713,0-1 1,0 8-1,0 0-220,0-3 1,0 5-637,0-2 1,-3 7-1,-4-8 1,-7 1-1,-5 2 1,-3 5 0,1 4-1,-1 3 1,1 5-1,-1 7 1,1 12-1,-1 7 265,1 7 1,-1 3 0,1 4 0,2 3-280,4 2-344,6 0 1,9-7 0,0 0-1,2-2 1,5-5 0,8-7 0,6-6-1,5-3 1,5-6 0,1-7 0,1-7-1186,0-7 0,1-7 1,4-15-1,-5-9-395,-2-10 1487,8 2 1,-15-8-1,4 6 1,-4-2-1,-5 4 1,-4 8 0,-6 12-1,-2 7 623,0 4 0,-2 20 1,-10 2-1,-2 12-141,2 10 1,3-3 0,2 8 0,0-1-590,0 1 0,0-8 1,0 5-1,0-2 1,0-1-1,0-1 1,2-4-1,3-1 293,2-1 0,1 1 0,1-10 0,3-3 0</inkml:trace>
  <inkml:trace contextRef="#ctx0" brushRef="#br0" timeOffset="83">7994 17308 7860,'-3'-21'7190,"-4"-1"-6945,5 10 0,-8 5 0,10 14 0,0 10-565,0 9 235,10-2 0,-5 17 0,7-5 0,-3 7 0,-4 5 0,0-1 0,0-4 0,2-4 0,-3-4 0,-1 1 0,-3-2-1271,0-3 497,0-3 784,0-16 1,2-7 0,5-19 0,5-15 0,3-9 0,-1-7 0,3-3-1,2-2 1,0 4 0,-2 8 0,-3 9 459,3 5 1,-8 3 0,1 2-362,-1 4-324,-6 6 0,16 21 0,-7 7 0,2 7 0,0 1 0,3-4 1,2-1-1,3-1 0,-1-1 0,3-6 300,5-7 0,-3-5 0,7-2 0,1-2 0,-1-5 78,-6-5 1,4-17-1,-10 1 1,1-1-1,-3 0 1,-5 1-1,-7 1 1,-4 3-1,-6 5 1877,-4 5 0,-5 4 0,-9 13 1,1 6-2184,6 13-25,-5 9 1,17 5-1,-6 0 1,6 2-1,2 0 1,0 0-1,0-4 1,0-3 0,2-5-1,6-2-1145,6-3 0,7-9 0,6-4 0,1-11 930,-1-11 1,-1-12 0,0-25 0,3-8 343,-3-11 0,-2-6 0,-3-12 0,-1-3 0,-6-5 1,-7 1-1,-5-1 0,-2 8 1134,0 6 0,-2 18 0,-3 16 1,-4 12 1031,-3 15-1614,7 9 1,-12 17-1,10 9 1,2 15-1,3 11 1,2 13-1,0 9 1,0 12-1,0 5-496,0 2 0,0 10 0,2-8 1,3 8-3363,2 0 2753,10 7 0,-7-12 433,4 0 0,15 0 1,-6-10-1</inkml:trace>
  <inkml:trace contextRef="#ctx0" brushRef="#br0" timeOffset="84">10981 17007 7443,'-22'0'1330,"8"-9"-708,0-5 0,7 2 0,-5-3 0,0 1 85,0 2 1,5-5 0,-5 8 0,0-1 0,2-2 0,-2 3 0,0-1 643,-4 5 1,-4 5 0,-1 10-789,-1 11 1,3 13-1,3 18-373,1 13 1,3 11 0,-2 17 0,7 8 0,5 2 0,2 2 0,2-5 0,5-2 0,10-12-967,9-7 0,10-17 0,14-14 0,5-10 0,2-12 0,-2-9 0,0-12 1,-2-12-5853,-1-15 6628,8-9 0,-5-31 0,9-5 0</inkml:trace>
  <inkml:trace contextRef="#ctx0" brushRef="#br0" timeOffset="85">11561 17201 7871,'2'-22'516,"6"1"1,4 2-1,7 2-44,-5 3 1,5 9 0,-5-2 0,6 4 625,1 3-866,-9 10 0,5-3 1,-10 12-1,0 8 1,0 4-1,0 7 1,-4 2-1,-8 6 1,-9 4-1,-6 7 1,-3 5 749,-6 3 1,3-1 0,-10 1 0,-2-3 536,-3-5-1276,-2-4 0,0-15 0,0-7 0,3-12 0,4-11 0,7-18 1,8-19-1,6-16 0,11-15 0,8-9 0,13-8-717,9 1 1,8-12-1,11 9 1,3 5-2879,2 4 1473,10 6 0,-5-1 1,9 6 1878,0 9 0,1-1 0,-1 18 0</inkml:trace>
  <inkml:trace contextRef="#ctx0" brushRef="#br0" timeOffset="86">12055 17437 7871,'-21'-9'2532,"-1"6"1252,1-4-3541,-1-5 0,10 12 1,5 0-1,5 12 0,2 10 1,0 4-1,2 3 1,5-1 336,8 3-670,-6-7 1,10 7 0,-4-9 0,4-1 0,2 1 0,1-3 0,-1-5 0,1-6 0,-1-6 0,1-2 0,-1 0-478,1 0 0,-1-2 0,1-8 0,-1-9 252,1-7 535,-1-13 1,-6 8 0,-4-5 0,1 8 0,-2 4 0,2 2 0,-3 1 0,3 2 400,0 4 1,-5 8 0,5 14-1191,-2 8 71,-3 4 1,0 2 0,0 1 0,-2-1 0,0-1 0,0-4 0,4-1 0,3-1 0,3 0 497,-3 1 0,7-11 0,-7 6 0</inkml:trace>
  <inkml:trace contextRef="#ctx0" brushRef="#br0" timeOffset="87">12700 17394 7942,'12'-9'3994,"7"-3"0,-7 0-3587,9 5 0,1 7 1,-3 7-1,-2 7-4,-3 5-307,0 3 1,1 2 0,-3 2 0,0 5 0,-3 0 0,1 0 0,-6-4 0,-1-1 0,-3 0 0,0 3 719,0-3 1,0-9 0,-3-5-203,-4-3-871,-5-11 0,0-10 0,5-12 1,5-7-1,4-10 0,5-9 0,8-2 1,6-3-1,8 2 0,7-2 0,4 3-9298,3-1 9555,10 3 0,2 7 0,9 0 0</inkml:trace>
  <inkml:trace contextRef="#ctx0" brushRef="#br0" timeOffset="88">13495 17244 8145,'-9'14'1364,"-6"1"1,3-11 0,-2 4 3427,-3-6-3811,8-2 0,-10 0 1,4 0-1,-4 2 1,-2 5-955,-1 8 1,8 11-1,2 5 1,0 3-1490,0 4 1152,7 2 0,-11 3 0,8 0 0,1 0 1,0 0-1,0 0 0,2-2 0,3-5 1,4-7-1,5-8 0,8-7-428,4-6 0,2 1 0,1-2 0,-1-2 669,1-3 101,-1-2 1,1 0 0,-1 0-1,1 0 1,-3 3 0,-5 4 0,-7 7-1,-4 8 1,-6 4 928,-4 3 1,-5 9 0,-9-2 0,-1 4 1098,1 3-1924,-10 0 1,7-7 0,-5-2 0,5-3-1,3-5 1,-1-2 0,1-5-2241,-1-5 1,13-6 0,9-16 0,12-6 2103,7-5 0,12-12 0,2-3 0</inkml:trace>
  <inkml:trace contextRef="#ctx0" brushRef="#br0" timeOffset="89">13731 17889 11964,'3'-22'5483,"2"-1"-2419,2-6-3096,9 5 0,-1-9 0,11 6 0,3-4 0,-1 0 0,1-2 0,0 2 0,-3 0 1,-2 2-1,-3 0 0,-2 1-1772,-4 1 0,1 3 942,-8 3 863,-11 9 1,-9 2 0,-9 15-1,-3 7 1,-2 12 0,-5 7-1,0 10 1,-3 4 0,3 5 0,0-2-1,7-3 104,7-2 1,1 3-1,6-1 1,1 1-519,-1-6-64,3-2 1,9-4 0,6-3 0,8-5 0,8-4 0,7-10-1,3-8 1,4-8 0,2-8 0,3-12 0,0-10-642,0-11 1,7 0 0,3-13-1,2-1 1118,5-4 333,-8 8 1,1 1-1,-13 6 1,-4-2-1,-7 4 1,-8 8 0,-6 9-1,-8 5 1,-7 5 2942,-7 5 1,-5 4 0,-10 10-435,1 0-2795,-1 0 1,1 3 0,2 4 0,2 5 0,2 2 0,-1 1 0,-3 1 0,0 3 0,4 3 0,6-1 0,2 1-1066,-1-1 1,-6 1 0,7-1-1,2 1-1616,3-1 2295,2 1 0,0-1 0,2 1 0,3-1 0,4 1 0,3-3 0,5-2 0,2-3 0,3 0 0,-1 1-461,1-1 1,-3-7 0,-3 8 0,-1-1 821,1-2 487,-6 7 0,7-7 0,-10 9 1,-2 1-1,-3 2 0,-2 2 1,0 3-1,-2-1 0,-5 1 1,-8 2-1,-4 0 949,-2 0 0,-8 5 0,0-5 0,3 0-1821,2 0 10,3 8 0,-3-16 0,0 6 1,0-5-1,5-3 0,0 1 0,2-1 1,0-1 352,3-6 0,0 5 0,-8-7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5544 14126 26926,'22'0'1076,"-1"0"1,1 0 2611,-1 0-3688,10 10 0,-5-8 0,8 5 0,-1-4 0,1-3 0,1 0 0,1 0 0,-2 0 0,-1 0 0,-2 0 0,0 0 0,-4 0 0,-1 0 0,2 0 0,-4 0 0,5 0 0,-5 0 0,0 0 0,2 0 0,3 2 0,-3 3 0,-2 2 0,-3 0 0,1-7 0,-1 0 0,1 0 0,-1 0 0,3 0 0,2 0 0,3 0 0,0 0 0,-8 0 0,1 0 0,-1 0 0,1 0 0,6 0 0,1-2 0,-3-3 0,-2-2 0,-2 2 0,-1 3 0,1 2 0,-1 0 0,1 0 0,-1 0 0,0 0 0,1 0 0,-1 0 0,1 0 0,-1 0 0,1 0 0,-1 0 0,1 0 0,-1 0 0,3 0 0,3 0 0,1 0 0,1 0 0,-1 0 0,1 0 0,0 0 0,-5-3 0,2-1 0,3-4 0,-1 1 0,-13 7 0,-1 0 0,3 0 0,2 0 0,2 0 0,1 3 0,-1 4 0,-9-5 0,7 8 0,-4-10 0,4 0 0,2 0 0,1 0 0,-1 0 0,1 0 0,-1 0 0,1 0 0,-1 0 0,1 0 0,-1 0 0,1 0 0,-1 0 0,1 0 0,6 0 0,1 0 0,-3 0 0,-2 0 0,-3 0 0,1 0 0,-1 2 0,1 3 0,-1 2 0,1-2 0,-1-3 0,1 5 0,-1 1 0,1-4 0,-1-1 0,1 6 0,-1-6 0,1 4 0,-1-2 0,3-1 0,2 4 0,3-4 0,-3 1 0,-2 0 0,0 2 0,2-2 0,3-3 0,0-2 0,-8 0 0,1 0 0,-1 0 0,1 10 0,-1-8 0,1 5 0,-1-4 0,1-3 0,-1 0 0,1 2 0,-1 3 0,1 2 0,-1-2 0,1-3 0,-1-2 0,0 0 0,1 0 0,-1 0 0,1 0 0,-1 0 0,1 0 0,-1 0 0,1 0 0,2 0 0,2 0 0,5-2 0,3-3 0,1-2 0,1 2 0,0 0 0,2-2 0,-4 5 0,1-5 0,1 4 0,-2 3 0,6 0 0,-13 0 0,6 0 0,0 0 0,1 0 0,2 0 0,-3 0 0,-4 0 0,-3 0 0,0 0 0,5 0 0,3 0 0,-6 0 0,6 0 0,-1 0 0,1 0 0,-8 0 0,14 7 0,-4 1 0,5-4 0,-1-1 0,-1-3 0,-4 0 0,4 0 0,-1 0 0,0 0 0,-2 0 0,2 0 0,-2 0 0,2 0 0,3 0 0,-3 0 0,0 0 0,7 0 0,6 0 0,4 0 0,2 0 0,-2-3 0,0-1 0,0-4 0,4 1 0,1 0 0,-3 0 0,-7 2 0,3-4 0,-3 1 0,0 1 0,3-2 0,-8 6 0,5-6 0,-12 9 0,-4 0 0,-3 0 0,-5 0 0,-2 2 0,-2 3 0,-1 4 0,1 3 0,-1 5 0,1 2 0,-1 0 0,1-2 0,1-3 0,6 3 0,-5 2 0,9 3 0,-6-3 0,4-2 0,0-5 0,2-3 0,1-4 0,4 0 0,0-1 0,0 4 0,-4-4 0,-3-1 0,7-3 0,-5 0 0,1 0 0,-6 0 0,-4 0 0,0-7 0,2-1 0,3 4 0,-3 1 0,-2 3 0,-2 0 0,-1 0 0,1 0 0,-1 0 0,1 0 0,-1 0 0,1 0 0,1 0 0,6 0 0,-5 10 0,9-8 0,-4 5 0,4-4 0,6-3 0,1 2 0,6 3 0,-1 2 0,3-2 0,2-3 0,7-2 0,5 0 0,3 0 0,-1 0 0,1 0 0,-1 0 0,1 0 0,9-2 0,2-3 0,3-4 0,-3-1 0,1-2 0,-1 2 0,5-1 0,0 1 0,1-2 0,-6 2 0,-2 1 0,7-1 0,-4 6 0,-1-4 0,-4 4 0,-6-8 0,-1 9 0,2-6 0,0 2 0,0-1 0,-8 1 0,-4 0 0,-5-2 0,3-1 0,2 0 0,0 3 0,-5-2 0,-5 4 0,0-7 0,3 2 0,2 6 0,1-8 0,-8 9 0,-1-6 0,1 2 0,0-3 0,-2 0 0,-3-1 0,-4 1 0,-1 0 0,-2 3 0,0 0 0,-5 0 0,-2 0 0,-2 7 0,-1 0 0,1 0 0,-1 0 0,1 0 0,-1 0 0,1 0 0,-1 0 0,1 0 0,-1 0 0,3 0 0,2 0 0,3 0 0,-3 0 0,-2 0 0,0 0 0,2 0 0,3 0 0,-3 0 0,-2 0 0,0 0 0,2 0 0,3 0 0,-3 0 0,-2 0 0,-3 0 0,1 0 0,2 0 0,2 0 0,3 0 0,-3 0 0,-2 0 0,0 0 0,2 0 0,3 0 0,9 0 0,-14 0 0,4 0 0,-1 0 0,-1 2 0,5 3 0,0 2 0,2-2 0,1-3 0,2-2 0,0 0 0,-1 0 0,1 7 0,7 1 0,0-4 0,0-1 0,0 6 0,7-6 0,3 4 0,-1-2 0,3-1 0,0 4 0,2-4 0,3 1 0,0 0 0,2 2 0,-2-2 0,2-3 0,0-2 0,5 0 0,2 0 0,2 0 0,1 0 0,0 0 0,-1 0 0,1 0 0,2 0 0,2 0 0,1-2 0,-3-3 0,-3-4 0,6-1 0,4-2 0,7 0 0,3-2 0,-7-5 0,-3 2 0,-2 3 0,9-1 0,0-6 0,5-1 0,-4 1 0,-3-1 0,2 1 0,3 2 0,0 2 0,-5 5 0,-8 0 0,-4 2 0,-4 1 0,1 2 0,-6 7 0,-8 0 0,-2 0 0,-10-10 0,8 8 0,-13-5 0,-1 4 0,-6 3 0,0 0 0,-2-2 0,3-3 0,-3-2 0,0 2 0,-5 3 0,-2 2 0,-2 0 0,-1 0 0,-9 0 0,0 0 0,-5 0 0,7 2 0,6 5 0,-6-2 0,0 7 0,3-2 0,2-3 0,3 0 0,1 2 0,4 1 0,1 0 0,-1-3 0,-1 0 0,0 2 0,3 1 0,-1 0 0,3-6 0,0 6 0,8-1 0,-3 1 0,2 0 0,2-3 0,3 0 0,0 2 0,0 1 0,3 0 0,1-3 0,3 0 0,1 0 0,1 0 0,5 0 0,3 1 0,-3-4 0,13-1 0,-6-3 0,3 2 0,0 5 0,-3-4 0,1 6 0,-3-9 0,-2-2 0,-6-3 0,-1-2 0,-8 0 0,-6 0 0,-11-1 0,-4 1 0,-2 0 0,-1 0 0,-9 0 0,-2 7 0,-15 16-26,-10 6 1,-18 23-1,-22 1 1</inkml:trace>
  <inkml:trace contextRef="#ctx0" brushRef="#br0" timeOffset="1">4835 5074 30806,'0'-21'-4916,"0"6"1,-2 3 3597,-6 3 1412,-3 2 0,-4 7 0,1 0 0,-3 2 0,0 5 0,1 8 0,1 4 0,-1 2 0,-1 1 0,0-3 0,3-2 0,0-3 0,-1 0 1,1 1-1,-3-3 667,-2-3-521,-2 8 0,-1-15 1,1 8-1,-1-3 1,-2 2-1,-2 1 1,-3 2-1,3-2 0,0 2 1,0-3-1,-3 3-111,3 0 1,2 0 0,2 5 0,1-5 212,-1-3-376,10 8 0,-7-12 0,5 7 0,-5-3 0,0-2 0,2 0 0,3 1 0,-3-4 0,-2 1 920,-3 2 0,1-4 0,-1 4 916,1-5-1742,-1-2 0,1 7 0,-1 3 0,1 0 0,0 2 0,-1-1 0,1 6 1,-1 0-1,1 0-42,-1-3 0,1 0 0,-1 8 0,1-3-142,-1-5 161,1 5 0,-8-7 0,0 10 1,3-3-1,2-2 0,3-3 1,-1 0-1,1 1 0,-1-3 0,1 0 1,-1-3 122,1 1 1,-1 4 0,1-4-1,-1-1 50,1 1-299,-1 6 0,1-6 0,2 7 1,2-5-1,3 0 0,-3-1 0,0 6 1,1 2-1,1 3 0,1-1-244,2 1 0,0-1 1,7 1-1,-2-1-1139,2 1 1372,3-1 0,2 1 0,0 2 0,0 4 0,2 3 0,3-2 0,2-7 0,-2-3 0,-3 0 0,1 2 34,4 1 1,-5-1 0,5 1 0,-2-1-1082,2 1 1095,-4-1 1,9 3-1,-7 3 1,4 1-1,1-2 1,2-2-1,-3-2 1,3-1-1,-2 1 1,2-3-1,-3 0-171,1 3 1,4-13 0,-4 13 0,-1-3-398,1 0 673,6 2 1,-11 1 0,7-1-1,0 1 1,0-1 0,5 1 0,-1-1-1,1-2 1,-3-2 0,3-2 0,2-1 598,3-2 1,-1 0 0,1-7-1,-1 4 1812,1 3-2161,-1-7 0,1 4 1,-1-9-1,1 0 1,-1 0-1,1 0 0,-1 0 1,3 0-1,2 0 1,3-2-1,-3-3-128,-2-2 0,0-3 0,2 6 1,3-3-176,-3 2 0,-2 2 0,5-4 0,-1 0 0,1 0 0,0 0 0,2 0 0,2 2 0,3 2 0,0 3 0,-1-2 0,6-3 0,7-2 0,-3 0 0,5 7 0,-4 0 0,-3 0 0,0 0 0,4 0 0,-1 0 0,-6 0 0,1 0 0,-3 0 0,0 0 0,-2 0 0,2 0 0,1-3 0,-1-1 0,-2-3 0,-3-1 0,5 8 0,-4-2 0,-3-5 0,7 4 0,-14-6 0,7 6 0,-3-1 0,3-3 0,1 2 0,1 2 0,-2 3 0,2 0 0,-2 0 0,3 0 0,-1 0 0,1 0 0,4 0 0,-2 0 0,2 0 0,3 0 0,2 0 0,-3 0 0,-2 0 0,-2 0 0,2 0 0,3 0 0,2 0 0,0 0 0,0 0 0,0 0 0,0 0 0,0 0 0,0 0 0,-3-2 0,-4-5 0,5 4 0,-8-9 0,10 8 0,-2-3 0,-3-1 0,-2 1 0,2 0 0,3 2 0,2 0 0,0 1 0,0-3 0,0 2 0,7 2 0,2 3 0,1 0 0,-1 0 0,-2 0 0,1 0 0,1 0 0,1 0 0,-1 0 0,-4 0 0,-3 0 0,-2-2 0,0-3 0,-2-2 0,-3 2 0,-2 3 0,-8-5 0,6-3 0,-1 1 0,1-1 0,-8-7 0,7 13 0,-6-8 0,1 0 0,1 0 0,-3-5 0,-2 0 0,-5 1 0,-2 1 0,-3-4 0,-2-5 0,-2-4 0,-3-4 0,-7 4 0,0-8 0,0-5 0,0 8 0,-2-12 0,-3 6 0,-5 1 0,1-3 0,-3 3 0,2 0 0,-2 2 0,3 0 0,-3 0 0,2 3 0,1 2 0,-8-7 0,3 2 0,-6-2 0,-1 2-71,0-5 1,-3 8 0,-3-10 0,-4 2 0,-2 3 0,-8 5 0,-4 1 0,-10 6 0,-7 0-1,-12 2 1,-7 0-105,-5 5 0,-17 5 1,-9-3-1,50 10 1,-3 2 415,-7 0 1,-1 0-178,-1-3 1,0 0-1,-7 5 1,-1 1-1,6-4 1,0 0-1,0 0 1,1 0 0,3 1-1,1 1 1,3-2-1,2 0 1,4 1-1,2 0 1,-45-5-1,12 6 1,10 1 0,1 3-65,4 0 0,6 0 0,-4 0 0,-1 3 0,1 4 0,-3 5 0,-14 12 0,0 4 0,4 13 0,8 14 0,-2 12 0,6 19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3481 7138 29094,'0'-21'-2140,"0"-1"0,19 1 0,5-1 0</inkml:trace>
  <inkml:trace contextRef="#ctx0" brushRef="#br0" timeOffset="1">4018 7031 30617,'0'-22'-9831,"0"1"1227,0-1 8056,0 10 1,3 3 0,2 11 2174,2 5 1,0-2-1549,-7 10 0,0-8 0,0 7 0,0 3-56,0 2 289,0-7 0,0 0 0,-2-7-513,-6 2 1,-4 0-1,-9-7 3275,-1 0-2828,1-10 1,-3 6 0,-2-8 0,-5 0-1,-3 2 1,-1-2 0,-1 3 0,-2-1-1,-5 5 1,-5 3 0,0 2 525,3 0 0,2 0 0,0 0 0,2 2 399,5 5-947,-4-4 1,13 16-1,-6-7 1,0 2 0,-1 1-1,-2-1 1,1 0 0,-1 1-1,0-1 1,0 0 0,3-2 711,2-2 0,0-1 1,4-4 1885,-1 2-2772,-1 0 0,15-7 0,-1 0-50,-1 0 0,6 0-35,1 0 0,9 3 0,2 2 0,3 4-359,2 3 0,0-5 0,-7 8-1662,0 1 1959,0 3 1,-2 3 0,-3-1 0,-2 1 0,0 2 0,-1 2 0,-1 5 0,-1 0 0,-2 3 0,3 1-1,-3 8-239,0 5 0,7 5 0,-2-5 1,5 4-2075,2 3 2216,0 2 1,0-2 0,0-4 0,0-6-1,2-2 1,3 0 0,2-2 0,0-6 0,0-6-1,0-5 1,1-3-321,1 1 0,-6-1 1,4 1-1,-5-1-1532,-2 1 1896,0-1 1,7-6 0,0-1 0,-2 3 0,-2 2 560,-3 2 1,0 1-432,0-1 1,0-6-330,0-1 407,0-9 1,0 14-251,0-5-354,0-4 495,0 9 1,0-14-1,0 9 1,0 3 0,0 2-1,0 2 1,0 1-1,0-1 1,0 1-71,0-1 1,0 1-1,0-1 1,-3 3 366,-4 5-206,5-5 0,-8 7 0,10-10 0,0 1 1,0-1-1,0 1 0,0-1 0,0 1 1,0-1 64,0 1 0,7-1 505,0 1-178,1-1 1,-8-6-241,0-1-274,0-9 77,0 4 0,0-6-56,0 4 0,0-2-99,0 9 177,0-9 1,0 7-590,0-5 0,0-2-210,0 9 953,0-9 0,0 7 0,2-7 0,3 4 2021,2 3-1630,0-7-879,-7 14 0,7-14 578,0 9 1,1-7 1983,-8 8-1787,0-11 1,2 6 0,3-8 0,2 6 1619,-2 6-1436,-3-5-1320,-2 1 1,2-10 3135,6 0 535,-6 0-2073,8 0 1,-8 0-921,5 0 0,-5 0 0,8 0 0,-8 0 0,6 0 0,3 0 0,11 2 0,-1 6 0,-9-6 0,8 7 0,-6-9 0,5 0 0,5 0 0,4 3 0,8 2 0,5 2 0,2-2 0,2-3 0,3-2 0,2 0 0,10 0 0,-5 0 0,2-2 0,0-6 0,-9 6 0,12-8 0,-10 10 0,-2-2 0,-3-3 0,-4-2 0,-3 2 0,-5 3 0,-2 2 0,-4 0 0,-4 0 0,-1 0 0,-8 0 0,1 2 0,1 6 0,3-6 0,-4 7 0,-1-9 0,0 3 0,1 2 0,-1 2 0,-9 0 0,4-7 0,-2 10 0,3 1 0,0 4-4271,-1-1 0,-2-7 3599,-7 8 0,0-1 0,0 8 0</inkml:trace>
  <inkml:trace contextRef="#ctx0" brushRef="#br0" timeOffset="2">4427 12019 26374,'14'0'355,"0"0"0,-9-2-1311,2-5 549,5 4 2270,-9-6-1398,6 9 0,-6 0 1,-1 0 1056,-2 0-1298,-5 0-134,-16 0 177,9 0 0,0 0 0,5 0 308,-8 0 0,3 0-575,-2 0 0,9 0 0,-7 0 0,5 0 0,-7 0 0,-8 0 0,-4 0 0,-3 0 0,1 0 0,-3 0 0,-3 2 0,1 5 0,-10-4 0,2 4 0,-6-2 0,-1 2 0,2-5 0,3 10 0,1-7 0,-1 4 0,0 1 0,0-1 0,2-1 0,3-1 0,2 0 0,-2 0 0,-3 0 0,-2 0 0,3 1 0,1-6 0,4 3 0,-4 2 0,8 0 0,-7-7 0,9 0 0,3 0 0,2-2 0,3-3 0,2-5 0,2 1 0,5-3 0,0 2 0,0 1 0,7-8 0,-4 5 0,-1 0 0,8-7 0,-10 14 0,5-9-1243,4 9-1493,-6-4 2507,9 9 1,2 7 0,3 2-1751,2 3 2028,0-7 0,-7 14 0,3-4 0,2 4 0,2 2 0,-2 3 0,-3 2 0,-2 3 0,2-3 210,5-2 1,-4 7 0,4 3 0,-5 1-298,-2 1-125,0-9 1,0 13 0,0-6-1,0 1 1,0 1 0,0 0-1,0 0 1,0-3 0,0 1-1,0-3 1,0 0-60,0-5 0,0 1 1,0-1-1,0 3-580,0-3 260,0-12 0,0 5 0,0-4 0,0 4 194,0 2 1,0 1 234,0-1 1,0 1 0,0-1-154,0 1 300,0-10 1,0 7-1,0-5 1,0 5 0,0 3-1,0-1 1,-2 1 119,-5-1 0,4 1 0,-4-1 434,5 1-624,2-10 0,0 7 0,0-5 0,0 5 1,0 3-1,0-1 0,0 1 0,0-1 1,0 1-1,2-1-92,5 1 1,-4 2 0,4 2 0,-5 3 329,-2-3-169,0-2 1,0 4 0,0 1-1,0-3 1,0-2 0,0-2-1,0-1 1,0 1 0,0 2-1,0 2 1,0 3 9,0-3 0,0-9 1,0-3 555,0 3-181,-9 2 1,6 2 41,-4 1 1130,5-10-239,2-3 1,0-11-1091,0-5-644,0 4 676,0-6 1,2 9 0,5 0 0,8 0 0,4 0 0,2 0-1,1 0 1,-1 0 355,1 0 1,6 0-1,4 0 1,1 0-650,5 0 0,-7 0 0,10 0 0,-8 0 0,3 0 0,-3 0 0,1 0 0,-3 2 0,2 3 0,-2 2 0,0-2 0,-2-3 0,2-2 0,-7 0 0,5 0 0,-5 0 0,-3 0 0,1 0 0,-1 3 0,0 1 0,1 4 0,-1-4 0,1 1 0,-1 0 0,1 2 0,-8 7 0,1-6 0,-11-1 0,6-5 0,-8 3 0,5 2 0,8-2 0,-6-3 0,1 8-2458,-10-8 0,-2 15 1,-3-8-1,-5 3 2012,-2 5 0,-12 12 0,-9 4 1</inkml:trace>
  <inkml:trace contextRef="#ctx0" brushRef="#br0" timeOffset="3">3567 10858 24829,'0'-21'-7432,"0"-1"5683,0 1 0,0-1 2251,0 1 0,0 6 0,0 1 0,0-3-606,0-2 262,0-2-50,0 9 1,0 0 215,0 5-1829,0 4 2139,0-6 0,3 9 0,4 0 1,7 0-1,5 0 240,3 0 1,-1 0 0,1 0 806,-1 0-1489,1 0 0,-1 0 0,1 0 0,-1 0 0,1 0 1,-1 0-1,1 0 0,1 0 0,4 0 0,1 0 1,-1 0 420,-4 0 0,6 0 0,0 0 0,-3 0 1357,-2 0-1782,-3 0 0,1 0 0,-1 0 0,1-3 1,-1-2-1,1-2 0,-1 2 0,1 3 1,-1 2-1,1 0 0,-1 0 374,1 0 1,-1 0 0,1 0-563,-1 0 0,1 0 0,-1 0 0,1 0 0,-1 0 0,1 0 0,-1 0 0,1 0 0,-1 0 0,1 0 0,-8 0 0,-2-2 0,-3-5 0,-1 4 0,1-6 0,5 9 0,6 0 0,1 0 0,1 0 0,-1 0 0,1 0 0,-1 0 0,1 0 0,-1 0 0,0 0 0,1 0 0,-1 0 0,1 0 0,-1 0 0,1 0 0,-1 0 0,3 0 0,3 0 0,1 0 0,-2 0 0,8 0 0,-8 0 0,10 0 0,2 0 0,0 0 0,1 0 0,-4-3 0,1-2 0,0-4 0,0-1 0,0 1 0,-3 4 0,-2-5 0,-9 3 0,-1 2 0,1 3 0,-1-8 0,1 8 0,-1-5 0,1 5 0,-1 2 0,1 0 0,-1 0 0,1 0 0,-1 0 0,3 0 0,2 0 0,3 0 0,-3 0 0,-2 0 0,5 0 0,-1 0 0,1 0 0,0 0 0,-1 0 0,1 2 0,0 3 0,2 2 0,0-2 0,0-3 0,-5-2 0,5 0 0,-2 0 0,-1 2 0,3 6 0,-7-6 0,14 8 0,-7-10 0,0 2 0,3 3 0,-3 2 0,0-2 0,-2-3 0,-1-2 0,3 0 0,3 0 0,4 0 0,-5 0 0,1 0 0,-1 0 0,1 0 0,1 0 0,1-2 0,-2-3 0,-1-2 0,-2 2 0,3 3 0,-3 2 0,2 0 0,-2-3 0,0-2 0,-2-2 0,2 2 0,-7 3 0,7 2 0,-3 0 0,1 0 0,0 0 0,-8 0 0,3 0 0,2 0 0,3 0 0,-3 0 0,-2 0 0,-2 0 0,-1 0 0,1 0 0,-1 0 0,1 0 0,-1 0 0,1 2 0,-1 3 0,1 2 0,-1 10 0,0-12 0,1 9 0,-1 3 0,1 0 0,-1-1 0,1-4 0,-1-2 0,1-3 0,-1 0 0,1 0 0,-1 8 0,1-8 0,-1-2 0,1-3 0,9 8 0,-5-8 0,8 5 0,-1-4 0,0-3 0,6 0 0,1 0 0,3-3 0,0-2 0,0-2 0,0 0 0,0-2 0,0 6 0,-2-6 0,-3 1 0,-2 1 0,0 0 0,-1 7 0,1 0 0,0 0 0,-3 0 0,-4 0 0,-3 0 0,1 0 0,1 0 0,-2 0 0,-2 0 0,-2 0 0,-1 0 0,1 0 0,-1 0 0,1 0 0,-1 0 0,1 0 0,-1 0 0,1 2 0,-1 3 0,1 2 0,-1-2 0,-2 0 0,-2 0 0,-3 2 0,-6 0 0,6-7 0,3 0 0,-8 10 0,10-8 0,-4 5 0,4-4 0,2-3 0,1 0 0,-1 0 0,-7 0 0,1 0 0,1 0 0,4 0 0,1 0 0,8 0 0,2 0 0,5 0 0,7 0 0,7 0 0,5 0 0,4-3 0,3-2 0,5-4 0,2-1 0,3 1 0,0-1 0,-8 5 0,-2-2 0,-4 2 0,4-6 0,-19 8 0,2-4 0,-7 5 0,-2 2 0,-3 0 0,-4 0 0,-5 2 0,-3 5 0,1 5 0,-1 0 0,-1 7 0,-4-7 0,-1 2 0,1 1 0,3-10 0,3 11 0,-1-9 0,-2 1 0,-2-1 0,-2 0 0,1-2 0,3-3 0,3-2 0,-1 0 0,1 0 0,-1 0 0,1 0 0,-1 0 0,1 0 0,-8 0 0,0 0 0,1-2 0,-1-3 0,0-2 0,3 0 0,2-3 0,-4 8 0,-4-8 0,1 3 0,0 0 0,-7 0 0,14 7 0,-4 0 0,4 0 0,2 0 0,1 0 0,-1 0 0,1 0 0,-1 0 0,1 0 0,-1 0 0,1 0 0,-8 0 0,0 0 0,3 0 0,2 0 0,3 0 0,-1 0 0,1 0 0,-1 0 0,0 2 0,1 5 0,-10-4 0,7 6 0,-5-9 0,5 0 0,3 0 0,-1 0 0,1 0 0,-1 0 0,1 0 0,-1 0 0,1 0 0,-1 0 0,1 0 0,-1 0 0,1 0 0,-1 0 0,1 0 0,2 0 0,2 0 0,3 0 0,-1 0 0,1 0 0,0-2 0,-1-3 0,3-2 0,-7 0 0,5 7 0,-5 0 0,-3 0 0,1 0 0,-1 0 0,1 0 0,-1 0 0,1 2 0,-1 3 0,3 2 0,2 0 0,3 0 0,-3 0 0,-2-2 0,-3-2 0,3-3 0,3 0 0,4 0 0,2 0 0,-7 0 0,13 0 0,-8 0 0,2-3 0,3-2 0,0-4 0,-3-1 0,1-2 0,-3 3 0,2-3 0,-2 2 0,0 1 0,-2-1 0,-8 5 0,1-2 0,-1 2 0,-9 3 0,7 2 0,-4 0 0,4 0 0,2 0 0,1 0 0,-1 0 0,1 0 0,-1 0 0,3 0 0,5 0 0,-6 0 0,6 0 0,-3 0 0,3 0 0,-5 0 0,9 0 0,-6 0 0,1 0 0,-1 0 0,-4 0 0,-1 0 0,-1 0 0,1 0 0,-1-2 0,1-3 0,-1-2 0,1 0 0,-1 7 0,1-10 0,-8 8 0,0-6 0,3 6 0,-5 2 0,2 0 0,3 0 0,-7 0 0,9 0 0,-7 2 0,2 3 0,0 5 0,3-1 0,2 1 0,0-3 0,-2 0 0,-3 0 0,3 1 0,2 1 0,3-6 0,-1 6 0,1-2 0,-1 0 0,1 1 0,-1-1 0,1 0 0,-1-2 0,1-3 0,-1 0 0,1 3 0,-1 2 0,1-2 0,-1-2 0,1-3 0,-1 0 0,8 0 0,-1-3 0,-1-2 0,-4-2 0,-1 0 0,-1 7 0,3-2 0,3-3 0,1-2 0,-2 2 0,-2 3 0,-2 2 0,2 0 0,2 0 0,3-3 0,-3-4 0,5 5 0,-2-6 0,-1 6 0,3 2 0,-7-9 0,7 6 0,-9-4 0,-1 5 0,3-1 0,2-2 0,3-2 0,-3 2 0,-2 3 0,-2 2 0,-8 0 0,0 0 0,-9 10 0,7-6 0,-7 11 0,4-1 0,3 0 0,5-2 0,2-2 0,3-1 0,-1-4 0,1 2 0,-1-2 0,1-2 0,-1-3 0,3 0 0,2 0 0,3 0 0,-1 0 0,1 0 0,2 0 0,0 0 0,3 0 0,-3 0 0,0 0 0,-3-8 0,-6 1 0,2 2 0,4 3 0,-4 2 0,7 0 0,-9 0 0,-1 0 0,1 0 0,-1 0 0,1 0 0,-1 0 0,1 0 0,-1 2 0,1 3 0,-1 2 0,1 1 0,-1-8 0,1 0 0,-1 0 0,1 2 0,-1 3 0,1 2 0,-1-2 0,1-3 0,-1-2 0,1 0 0,-1 0 0,1 0 0,-1 0 0,0 0 0,-9 0 0,8 0 0,-6 0 0,5 0 0,2 0 0,1 0 0,-1 0 0,1 0 0,-1 0 0,1 0 0,-1 0 0,1-2 0,-1-5 0,1 4 0,-1-6 0,1 9 0,-1 0 0,1 0 0,-1 0 0,3 0 0,2 0 0,3 0 0,-3 0 0,1 0 0,1 0 0,-4 2 0,5 3 0,-3 2 0,3-2 0,-5-3 0,7-2 0,-7 0 0,2 0 0,2 0 0,-1 0 0,-3 0 0,-3 0 0,1 0 0,-1 0 0,1 0 0,-3 2 0,-3 3 0,-1 2 0,-11 1 0,16-8 0,-6 0 0,5 0 0,2 0 0,1 0 0,-1 0 0,1 0 0,-1 0 0,1 0 0,-1 0 0,3 0 0,3 0 0,1 0 0,1 0 0,-5 0 0,2 0 0,3 0 0,-3 0 0,0 0 0,0 0 0,3 0 0,-3 0 0,-2 0 0,-2 0 0,-1 0 0,8 0 0,-1 0 0,1 0 0,2 0 0,-7 0 0,9 0 0,-6 0 0,4 0 0,2 0 0,3 0 0,0 0 0,0 0 0,2 0 0,0 0 0,0 0 0,-2 0 0,-7 0 0,7 0 0,-1 0 0,-1 0 0,-3 0 0,-10 0 0,1 0 0,-1 0 0,1 2 0,-1 5 0,-6-4 0,-3 6 0,-3 1 0,-2-8 0,3 8 0,4-10 0,5 0 0,3 0 0,-1 0 0,-6 0 0,-1 0 0,3 0 0,2 0 0,2 0 0,1 0 0,-1 0 0,1 0 0,-1 0 0,1 0 0,-1 0 0,1 0 0,-8 0 0,0 0 0,3 0 0,2 0 0,3 0 0,-1 0 0,1 0 0,1 0 0,4 0 0,1 0 0,1 0 0,-8 0 0,1 0 0,-1 0 0,1 0 0,-1-3 0,1-2 0,-1-2 0,3 2 0,3 3 0,1 2 0,-2 0 0,-2 0 0,-2 0 0,-1 0 0,1-7 0,-1 0 0,1 2 0,-1 3 0,1-8 0,-1 5 0,1-7 0,-1 3 0,1 2 0,2-1 0,2-1 0,3-1 0,-3-2 0,-2 3 0,-3-3 0,1 0 0,-1 5 0,3-5 0,2 0 0,3 0 0,0 7 0,-8-12 0,1 10 0,-1 2 0,1 1 0,-1-1 0,0-2 0,1 2 0,-1 3 0,1 2 0,-1 0 0,1 0 0,-1 0 0,1 0 0,-1 0 0,1 0 0,-1 0 0,1 0 0,-1 0 0,1 0 0,-1 0 0,-2 2 0,-2 3 0,-3 2 0,-6 10 0,4-3-1837,-3 5 683,-2 3 1,-7 1-1,0 4 714,0 1 1,-9 11 0,-3-6-1</inkml:trace>
  <inkml:trace contextRef="#ctx0" brushRef="#br0" timeOffset="4">4061 15481 24893,'-21'-3'-772,"-1"-4"0,1 5 0,2-8 0,2 3-689,3 0 0,7-3 0,-8 6 1360,-1-4 0,-4-6 1,1 5-1,3-1 0,1-2-318,-1 0 386,-3-2 0,4 2 0,3 2 0,0 3 201,0 0 119,8 0 0,-4 7 0,16-3 100,6-4 1,-2 5 0,2-5 0,3 2 902,2-2-1048,12 4 1,-5-13 0,10 8 0,0 1 0,0 0 0,0-2 0,2-1 0,2-2 0,3 3 0,-2-1 0,-3 3 505,-2-3 0,0 8 1,7-8-1,-3 3 1691,-4 0-2233,5 0 0,-10 0 1,7-1-1,-5 4 1,-2 1-1,-4 3 1,-1 0-1,0-2 0,3-3 1,-3-2-1,-2 2 295,-2 3 1,6 2 0,3-3 0,0-1-353,0-4-149,8 1 0,-13 0 0,10-2 0,2-1 0,2 0 0,3 3 0,0 0 0,-2 0 0,-3 2 0,-2 3 0,0 2 0,-3 0 0,5 0 0,-7 0 0,0 0 0,1 0 0,-4 0 0,-6 0 0,-1 0 0,1 0 0,-1 2 0,1 5 0,-1 5 0,1 3 0,-1-3 0,1 0 0,-1-3-417,1 1 1,-1 4 0,3-4 0,2-1-640,3 1 1048,-1-3 0,4 0 0,1 0 0,3-2 0,-3-3 1,1-2-1,-1 0 0,5 0 0,3 0 0,-1-2 1,-1-3 123,-4-2 1,1-3 0,5 6 0,-3-4-137,-2 4 25,-10 1 1,8-4 0,-8 0 0,2 2 0,-1 3 0,-3 2 0,-3 0 0,1 0 0,-1 0 41,1 0 0,-1 0 0,1 0 612,-1 0-543,1 0 0,-1 0 1,1 2-1,-1 3 1,0 2-1,1-2 1,-1-3-1,3-2 1,3 0-1,1 0 1,-1 0-61,-4 0 1,1 7-1,3 1 1,1-4-57,-2-1 0,-2-3 0,-2 0 0,2 0 0,2 2 0,3 3 0,-3 2 0,0-2 0,0-3 0,5-2 0,0 0 0,3 0 0,-1 0 0,-4 0 0,4 0 0,-2 0 0,-4 0 0,-3 0 0,4 0 0,1 0 0,-3 0 0,0 0 0,1 0 0,1 3 0,-1 1 0,-1 4 0,0-4 0,3 1 0,-3 2 0,5-4 0,0 4 0,3-5 0,4-2 0,2 10 0,1-8 0,-3 5 0,-2-4 0,2-3 0,3 0 0,-1 0 0,-1 0 0,-6 2 0,0 3 0,-2 2 0,0-2 0,1 0 0,-6-1 0,2 6 0,-1 2 0,-3-7 0,4 11 0,1-6 0,-3 0 0,0-1 0,1-2 0,4 0 0,2 1 0,5-4 0,3-1 0,2-3 0,0 0 0,7 0 0,3 0 0,-1 0 0,1 0 0,-3 0 0,-2 0 0,-1 0 0,-1 0 0,-1 0 0,-4 0 0,-3 0 0,-2 0 0,-3 0 0,-4 0 0,-5 0 0,-3 0 0,1 0 0,-1 0 0,1 0 0,-1 0 0,0 0 0,1 0 0,-1 2 0,1 3 0,-1 2 0,1-2 0,2-3 0,2 1 0,5 1 0,0 4 0,3-4 0,-1-1 0,-4-3 0,4 2 0,1 3 0,-1 2 0,-7 0 0,12-7 0,-9 3 0,-3 1 0,-2 4 0,-2-1 0,-1 0 0,1 0 0,-1-2 0,1-3 0,-1-2 0,1 0 0,-1 0 0,3 0 0,2 0 0,3 0 0,9 0 0,-14 0 0,7 0 0,0 0 0,3 0 0,-1 0 0,-4 0 0,-6 0 0,1 0 0,3 0 0,1 0 0,-1 0 0,-11 0 0,-1 0 0,1 0 0,3 0 0,3 0 0,-1 0 0,1 0 0,-1 0 0,1 3 0,2 1 0,2 4 0,5-4 0,2-1 0,6-3 0,1 0 0,3 0 0,-7 0 0,-3 0 0,1 0 0,-1 0 0,-6-10 0,4 8 0,-10-5 0,1 4 0,-1 3 0,1 0 0,-1 0 0,1 0 0,-1 0 0,1 0 0,-1 0 0,3-7 0,2 0 0,5 2 0,3 3 0,1 2 0,8-7 0,0-1 0,-2 1 0,-3 0 0,-4 0 0,-1 2 0,-2 3 0,0 2 0,-5 0 0,-2 0 0,-2 0 0,-1 0 0,-9 0 0,7 0 0,-4 0 0,4 0 0,2 0 0,1 0 0,-1 0 0,1 0 0,2 0 0,2 0 0,2 0 0,8 7 0,-7 0 0,0-2 0,2-3 0,-8-2 0,16 7 0,-8 1 0,0-4 0,0 1 0,-5 0 0,-2 5 0,0-1 0,2 1 0,3-6 0,-5 1 0,-8 2 0,3-4 0,-4 6 0,4 1 0,2-8 0,-6 8 0,-3-8 0,0 3 0,-1 2 0,6-2 0,2-3 0,0 1 0,-2 1 0,-3 4 0,3-4 0,2-1 0,3-3 0,-1 0 0,1 0 0,9 9 0,-5-6 0,10 4 0,2-5 0,3-2 0,4 0 0,3 0 0,4 0 0,1 0 0,2-2 0,-3-3 0,1-2 0,4 0 0,-7 7 0,-2 0 0,-3 0 0,-2 0 0,0 0 0,-2 0 0,-3 0 0,-2 0 0,2 0 0,3 0 0,2 0 0,0 0 0,0 0 0,0 0 0,0 0 0,0 0 0,0 0 0,0 0 0,0 0 0,9 0 0,-7 0 0,6 0 0,-4 0 0,1 2 0,2 3 0,-2 2 0,-3-2 0,-2-3 0,3-2 0,-1 0 0,-2 0 0,12 7 0,-12 1 0,5-4 0,4-1 0,-6-3 0,13 0 0,-6 0 0,2 0 0,2 0 0,0 0 0,1 0 0,-1 0 0,0 0 0,-2 0 0,0 0 0,0 0 0,0 0 0,2 0 0,-4 2 0,-1 5 0,-6-4 0,8 6 0,-6-9 0,5 0 0,-1 0 0,1 0 0,-3 0 0,3 0 0,1 0 0,1 0 0,-2 0 0,-1 0 0,-4 0 0,9 0 0,1 0 0,-3 0 0,7 0 0,-17 0 0,8 0 0,-1 0 0,5 0 0,3-2 0,0-3 0,-3-2 0,3 2 0,2 3 0,2 2 0,1 0 0,-1-7 0,3-1 0,2 4 0,3 1 0,0 3 0,-5-7 0,2 0 0,2 2 0,1 3 0,0 2 0,2 0 0,0-3 0,0-1 0,-5-4 0,-2 4 0,-3 1 0,6 3 0,-4 0 0,-4 0 0,1 0 0,-1 0 0,9 0 0,1 0 0,-3 0 0,-4 0 0,-6 0 0,-1-2 0,1-3 0,3-2 0,3 2 0,-1 0 0,1-2 0,-1 5 0,1-5 0,-1 4 0,1 3 0,-10 0 0,7-7 0,-5 0 0,7 2 0,6 3 0,1 2 0,-1 0 0,-4 0 0,1 0 0,5 0 0,4 0 0,1 0 0,-1 0 0,-7 0 0,3 0 0,-3 0 0,8 0 0,-13 0 0,3-3 0,-10-1 0,-2-4 0,-2 1 0,-1 0 0,-6 0 0,-6 2 0,-6 0 0,-1 1 0,0-4 0,1 1 0,2 7 0,-5-2 0,0-5 0,-7 4 0,14-6 0,-7 9 0,2 0 0,3 0 0,0 0 0,0 0 0,2 0 0,3 0 0,-1 0 0,-2 0 0,-2 0 0,-2 0 0,4 0 0,-2 0 0,2 0 0,-7 0 0,7 0 0,-9 0 0,-1 0 0,1 0 0,0 0 0,-3 0 0,-2 0 0,-3 0 0,1 0 0,-1 0 0,-6 0 0,-1 0 0,3 0 0,2 0 0,-5 0 0,0 0 0,3 0 0,2 0 0,3 0 0,-1 0 0,1 0 0,-1 0 0,1 0 0,-1 0 0,1 9 0,6-6 0,1 4 0,-3-5 0,-2-2 0,-2 0 0,-1 0 0,1 0 0,-1 0 0,0 0 0,1 0 0,-1 0 0,1 0-126,-1 10 1,-6-8 0,-1 8 0,3-3 0,0 3 0,-3 1-400,-7 6 0,-5 12 0,-2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9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4104 9826 29030,'10'-12'-2146,"2"3"0,7 6 1,-2-2 1943,-3-2 234,0 0 1,8 7 0,-1 0-1,-2-2 1,-2-3 0,-5-5 0,-2-2-1092,-6-4 1,-11 6-1,-7 1 1151,-5-1 1,-5 8 0,-2-6 0,-3 6 0,3 2-1,2 0 1,2 0 0,1 0 0,-1 0 463,1 0 0,7 0-212,-1 0 0,3-2 0,-4-3 0,4-5-841,2-2 242,3-2 0,7 0 1,2 2-1,3 0 0,2 0 1,0-2-529,3 2-227,-8-8 1342,17 18 0,-14-7 0,10 9 0,-1 2 0,0 3 0,1 2 0,1-2 0,1-1-237,-3 4 1,5-6 0,-4 5 0,4-2-137,2 2 133,1-5 0,-1 8 1,1-10-1,-1 0 1,3 0-1,2 0 1,3 0-1,-3 0 1,-2 0-1,-2 0 922,-1 0 1,1 0 2170,-1 0-2891,1 0 0,-8-7 0,0 0 1,3 0-1,2-1 0,3-1 0,-1-1 28,1 1 0,-3-1 1,-3 5-1,-1-2-1086,1 2 806,-6 3 1,9 0-1,-5-3 1,6-2-1,1 2 1,1 2 87,-1 3 0,-7 0 1,-2 3-339,-2 4 141,-3-5 1,3 8 0,1-8 0,4 3-1,-1 2 185,3-2 1,0 0 0,-1 0-86,-1 2 35,-11 0 0,15-7 1,-4 0-1,4 0 1,2 2-1,1 3 1,-1 2-13,1-2 0,-1-2 0,1-3 319,-1 0-376,1 0 1,-8 7 0,0 0 0,3-2 0,2-3 0,3-2 0,-1 0 0,1 0-1,-1 0 109,1 0 0,-8 0 0,0 0 0,3 0 43,2 0-151,3 10 0,-1-8 0,1 5 0,-1-4 0,1-3 0,-1 0 0,1 2 0,-1 3 0,1 2 0,-1 0 0,1-7 0,-1 0 0,1 0 0,-1 0 0,1 0 0,-1 0 0,0 0 0,1 0 0,-1 0 0,1 0 0,-1 0 0,1 0 0,-1 0 0,1 0 0,-1 0 0,1 0 0,-1 0 0,1 0 0,-1-2 0,1-3 0,-1-2 0,3 2 0,2 3 0,3 2 0,0 0 0,-1 0 0,1-3 0,-3-4 0,1 5 0,-1-6 0,3 6 0,-3 2 0,-2 0 0,0-2 0,2-3 0,2-2 0,-1 2 0,-3 3 0,-3 2 0,1 0 0,1 0 0,4 0 0,1 0 0,-1 0 0,-3 0 0,-1 0 0,4-3 0,1-4 0,1 5 0,0-8 0,-1 10 0,1 0 0,0 0 0,-1 0 0,1-2 0,2-3 0,2-2 0,3 2 0,-2 3 0,-3 2 0,0-8 0,-3 1 0,6 2 0,-1 3 0,8-8 0,-15 8 0,10-8 0,0 3 0,-1 0 0,-1 2 0,-3 3 0,-2 2 0,2 0 0,2 0 0,0 0 0,-4 0 0,2 0 0,0 0 0,3 0 0,4 0 0,-7 0 0,7 0 0,-7 0 0,0 0 0,3 0 0,-3 0 0,2 0 0,-2 0 0,0 0 0,-5 0 0,-2 0 0,-2 0 0,-1 0 0,1 0 0,-1 0 0,1 0 0,-1 0 0,-6 0 0,-1 0 0,3 0 0,2 0 0,2 0 0,1 0 0,-1 0 0,1 0 0,-1 0 0,1 0 0,-1 0 0,1 0 0,-1 0 0,1 0 0,-1 0 0,1 0 0,-1 0 0,1 0 0,-1-2 0,1-3 0,-1-2 0,0 2 0,1 2 0,-1 1 0,1-3 0,-1-2 0,1 0 0,-3 5 0,-2-3 0,-3-2 0,0-1 0,-2 6 0,-2-3 0,-1-2 0,6 2 0,-6 3-662,1 2 1,-13 0-1,-4 2-1748,-7 6 0,2-4 2099,-2 11 0,-1-1 0,-6 7 0</inkml:trace>
  <inkml:trace contextRef="#ctx0" brushRef="#br0" timeOffset="1">3847 8342 28773,'0'-14'-9831,"0"0"5020,0 9 1972,0-5 1366,0 10 5681,-10 0-325,8 0-2061,-8 0-1762,10 0 1,2 0 2152,6 0 0,-4 0 97,11 0 0,-11-2-170,4-5-1861,-6 4 1,5-16 0,0 5-1,0-3-979,3 3 1,-5-3 0,7 8-450,-3-3 775,-2 7 0,1-7 0,-1 5 1,-2-7-1,-5-3-839,-8 2 0,4 6 1,-11 7 557,-1-6 661,-4 6 1,-1-8-1,0 10 1,-1 0 0,1 0-1,-1 0 1,1 0 0,-1 0-1,1 0 1,-1 0-1,1 0 432,-1 0 0,-7 0 1,1 0-1,2 0 1555,2 0-1852,-7 0 1,7 0 0,-7 0 0,2 0 0,0 0 0,3 0 0,2 0 0,3 0 0,-3 0-1,-2 0 1,-3 0-17,3 0 1,-5-7 0,2 0 0,3 2 1389,2 3-1316,-7 2 0,7 0 1,-5 0-1,5 0 1,3 0-1,-1 0 1,1 0-1,-1 0 1,3 2-1,3 3 1,1 2-257,-1-2 1,-3-3-1,-3-2 1,1 0 181,-1 0-126,1 0 1,-1 0 0,1 0 0,-3 0 0,-3 0-1,-1 3 1,2 2 0,2 2 0,0-2 0,-2-3 0,-3 0-98,3 5 1,2-4 0,0 6-1,-2-1-290,-3-1 373,0 9 0,8-13 0,-1 6 0,1-1 0,-1 1 0,1 1 0,-1-1 0,1-2 0,-1 1 0,1-1 197,-1-2 1,8-3-1,0 0-334,-3 5 81,-2-4 0,5 9 0,-1-7 0,-1 4 0,-4 1 0,1 2 0,3-3 0,4 3 0,2 0-624,5 5 0,-4-5 0,2 2-1310,2 3 1709,-7 2 1,10 2-1,-6 1 1,6-1-1,2 1 1,0-1-1,0 1 1,0-1-577,0 1 1,0-1 0,0 1-1504,0-1 2086,0 1 0,0-8 1,0 1-1,-2-1 1,-3 0-1,-2 1 1,2 1-1,0 3-800,-2 3 1,5-1-811,-6 1 1873,6-1 0,2-6 0,0-1 0,0 3 0,-2 0 0,-3-1 0,-2-1 0,2 1-209,3 3 1,-1 3 0,-2-1 41,-2 1 198,0-1 1,7 1-1,-2-1 1,-3 1 0,-2-1-1,2 1 1,0-1 0,0 1 200,-2-1 0,0 1 290,7-1-540,0-9 1,0 8 0,0-6-3,0 5 1,0-5-290,0 1 454,0-1 0,2 0 0,3 1 1,5-1-1,-1 0 0,3-2 1198,0-2 1,-5 4-695,8-7-401,-1 10 0,0-15 1,1 8-1,1-3 0,3 3 1,3-1-1,-1 1 303,1-5 0,-1 4 0,1-2 0,-1-2 2233,1-2-2424,9-3 0,-7 7 0,4 0 1,-1-2-1,-1-3 0,3-2 0,-3 0 1,-2 0-1,-3 0 0,1 0 0,-1 0 437,1 0 1,-1 7 0,1 0 736,-1-2-1450,1 7 1,-8-10-1,0 8 1,3-3 0,2 3-1,3-1 1,-1 1 0,1-3-1,-1 0 1,1 0 382,-1-2 1,1-2 0,1-3 0,4 0-442,1 0 0,1 0 0,-7 0 0,-1-3 0,1-2 0,-1-2 0,1 2 0,-3 1 0,-3-1 0,-1-2 0,1 2 0,3 3 0,-4 2 0,-1 0 0,3 0 0,2 0 0,2 0 0,3 0 0,3 0 0,1 0 0,1 0 0,0 0 0,2 0 0,0 0 0,2 0 0,-2-3 0,0-2 0,-5-2 0,-2 0 0,-2 7 0,-1 0 0,1 0 0,-10-10 0,7 8 0,-5-5 0,5 5 0,3 2 0,-1 0 0,1 0 0,-1 0 0,1 0 0,-1 0 0,-7 0 0,1 0 0,1 0 0,4 0 0,1 0 0,1 0 0,-1 0 0,1 0 0,-1 0 0,1 0 0,-1 0 0,0 0 0,1 0 0,-1 0 0,1 0 0,-1 0 0,1 0 0,-1 0 0,1 0 0,-1 0 0,1 0 0,-1 0 0,1 0 0,-1 0 0,1 0 0,-1-3 0,1-2 0,-1-2 0,1 2 0,-1 1 0,1-4 0,-1 6 0,1-7 0,-1 1 0,1 1 0,9 0 0,-7 5 0,4-3 0,-4-2 0,-2 2 0,-1 3 0,1-1 0,2-2 0,2-2 0,2 2 0,-1 3 0,-3 2 0,-3-2 0,3-3 0,5-2 0,-15-1 0,15 8 0,-15 0 0,5 0 0,2-2 0,1-3 0,-1-2 0,1 2 0,-1 3 0,1 2 0,-1 0 0,1 0 0,-1 0 0,-6 0 0,-1 2 0,3 3 0,2 2 0,2-2 0,1-3 0,-1-2 0,1 0 0,-1 0 0,1 0 0,-1 0 0,1 0 0,-1 0 0,1 0 0,-1 0 0,1 0 0,-1 0 0,1 0 0,2 0 0,2 0 0,3 0 0,-3 0 0,0 0 0,0 0 0,3 0 0,-3 0 0,8 0 0,-10 0 0,7 0 0,-3 0 0,3 0 0,0 0 0,0 0 0,-4 0 0,-1 0 0,0 0 0,3 0 0,-3 0 0,-2 0 0,-3 0 0,3 0 0,5 0 0,-5 0 0,9 8 0,-6-1 0,4-2 0,0-3 0,2-2 0,0 0 0,3 0 0,0 2 0,0 3 0,0 2 0,-3-2 0,8-2 0,-5-3 0,2 0 0,-2 0 0,4 0 0,-9 0 0,7 0 0,-2 0 0,0 0 0,0 0 0,-3 0 0,-2 0 0,-2 0 0,0 0 0,-1 2 0,-1 5 0,-11-5 0,-1 6 0,1-6 0,-6-2 0,9 0 0,-17 0 0,8 0 0,-8-7 0,5 0 0,8 2 0,4 3 0,2 2 0,-4 0 0,2 0 0,5 0 0,0 0 0,0 0 0,4-8 0,3 1 0,1 2 0,1 3 0,0 2 0,3 0 0,0 0 0,-3 0 0,1 0 0,-3 0 0,0 0 0,0 0 0,-5 0 0,5 0 0,3 0 0,-8 0 0,5 0 0,-10 0 0,1 0 0,2 0 0,2 0 0,3 0 0,-3 0 0,-2 2 0,0 3 0,2 2 0,3-2 0,7-2 0,-8-3 0,1 0 0,2 0 0,-7 0 0,9 0 0,-7 0 0,3 0 0,-3 0 0,-2 0 0,-2-3 0,-1-2 0,1-2 0,-1 0 0,1-3 0,-8 8 0,0-5 0,-9-5 0,7 10 0,-5-6 0,8 6 0,4 2 0,-5 0 0,0 0 0,3 0 0,-7 0 0,9 0 0,-5 0 0,5 0 0,3 0 0,-1 0 0,1 0 0,-1 0 0,1 0 0,-1 0 0,0 0 0,1 0 0,-1 0 0,1 0 0,-1-2 0,1-3 0,-1-2 0,1 2 0,-3 0 0,-2 0 0,-3-2 0,0 0 0,8 7 0,-10-10 0,7 8 0,-5-5 0,5 4 0,0 1 0,-2-3 0,-3-2 0,-9-2 0,5 4 0,-1-2 0,-6-1 0,6 6 0,-9-5 0,0-7 0,0-6-213,0-1 1,0 7-1,0-1-2104,0-1 2014,0 6 1,0-9-1,0 5 1,0-6-1,0-1 1,0-1-1,0 1-324,0-1 1,-7 8 0,0 0-976,2-3 1488,3-2 0,-5 5 0,-1-1 0,4-1 0,1-4 0,3-1-111,0-1 1,-2 1 0,-3-1 246,-2 1 42,0-1 1,4 1-1,-1-1 1,-6 1 0,1-1-1,-3 1 1,2-1-1,-2 1 1,3-1 135,-1 1 0,0-1 563,3 1-716,5-1 1,-8 8-1,10 0-1321,0-3 690,0 8 651,0-11 0,-2 18 0,-3-8 1,-2 1-1,0-5 0,-3-6-49,-4-1 0,-5 2 0,-3 2 0,-1 3 894,-6-3-825,-5 7 1,-9-9 0,-2 5-1,-5-3 1,-7 1 0,-5 1-1,-3 1 1,3 2 0,2 5 0,3 4-1,0 1 198,2-5 1,2 4 0,13-4 0,2 5 1795,2 2-1556,9 0 1,-11 0 0,10-2 0,1-3 0,3-2-1,3-1 1,-1 1 0,1 0-486,-1 2 0,8-4-40,0 2 0,0-1 0,-1 6 0,1-3 0,-3-2 0,-2 0 0,-2 0 0,-3 0 0,-3-1 0,-6 1 0,-3 0 0,-4 2 0,1 3 0,-6-5 0,-5 0 0,2 2 0,3 2 0,-8 3 0,8 0 0,-8 0 0,1 0 0,-3 0 0,-2 0 0,2 0 0,2 0 0,3 0 0,0 0 0,0 0 0,2 0 0,3 0 0,2 0 0,2 0 0,5 0 0,-4 0 0,-1 0 0,-9 0 0,2 0 0,3 0 0,-1 0 0,-4-2 0,-5-3 0,-2-2 0,2 2 0,3 3 0,4 2 0,-5 0 0,3 0 0,2 0 0,3 0 0,2 0 0,2 0 0,3 0 0,2 0 0,1 0 0,1 0 0,6-2 0,4-3 0,0-2 0,-2 2 0,-3 0 0,3-2 0,9 4 0,3-4 0,-6 3 0,-6-4 0,12 6 0,-15-10 0,15 7 0,-5-2 0,-3 2 0,1 3 0,-1 0 0,1-3 0,-1-2 0,8-1 0,0 8 0,-3 0 0,-2 0 0,-3 0 0,1 0 0,-1 0 0,1 0 0,-1 0 0,1 0 0,-1 0 0,1 0 0,0 0 0,-1 0 0,1 0 0,-1 3 0,1 4 0,9-5 0,-7 15 0,4-7 0,-4-1 0,-2 1 0,-1-5 0,1-1 0,-3 1 0,-3 2 0,-1-2 0,2-3 0,-8-2 0,1 0 0,-3 0 0,0 0 0,0 10 0,-4-8 0,1 6 0,6-6 0,0-2 0,2 0 0,0 0 0,4 0 0,3 0 0,3 0 0,-1 0 0,1 0 0,-1 0 0,1 0 0,-1 0 0,1 0 0,-1 0 0,-1 0 0,-4 0 0,-4 0 0,0 0 0,-2 0 0,-1 0 0,-1 0 0,-1 0 0,2 0 0,3 0 0,5 0 0,2 7 0,3 0 0,-1-2 0,1-3 0,9-2 0,-7 0 0,16 0 0,-6 0 0,11 0 0,1 0 0,-3 0 0,-10 0-11,-7 0 1,-4 0 0,-1 0-1,1 0-1932,-1 0 1487,1 0 1,-3 0 0,-2 3 0,-3 2 0,3 4-1,-1 3 1,1 5 291,-2 2 1,-11 2-1,6 1 1</inkml:trace>
  <inkml:trace contextRef="#ctx0" brushRef="#br0" timeOffset="2">23165 14621 13846,'0'-15'832,"3"3"0,1 1-493,3-1 0,3 0 1,-5-5-1,2 3-114,-2-3 1,7 5 0,0-2 0,2-3 0,-2-2 0,0-3 0,0-2 0,4-2 328,4-3 1,8-9-436,1 2 0,7-4 1,-5-6-1,2-4 1,8-7-1,4-5 1,5-3-1,0-2 1,1-2-1,-1-3-121,-3 3 0,1-5 1,-2 0-1,-1 0 1,-7 2-1,-4 8 1,-8 6-1,-2 8-1891,-3 10 1357,-9 6 510,-2 22 0,-10 5 1,0 14-1,0 8 1,0 4-1,0 2 0,0 1 1,0 2-1,2 4 1,5 6 556,8-1 0,-4 10 0,4-2 0,1 7 270,4-1-529,1-1 0,-7-3 0,-2 2 0,0 3 0,-2 4 1,-1 1-1,-4 0 0,-2-6 0,-3-1 0,0-3 0,0 0-11,0 0 0,0-7 0,0-3 0,0-2-2688,0-5 1623,9-11 1,-4 1 0,9-8 0,3-4 0,2-1 0,3-6 803,-1-4 0,0-14 0,1-13 0</inkml:trace>
  <inkml:trace contextRef="#ctx0" brushRef="#br0" timeOffset="3">23595 14040 9992,'-14'-2'230,"-1"-3"445,-1-2-221,6-10 0,3 5 0,14-9 0,10-1 0,9 1 0,12-1 0,12 1 1,12-1-1,12 1 0,8-1-127,6 1 0,12 6 1,0 3-1,6 3 0,1 4 1,-2 3-1,-5 2 0,-7 2-365,-4 5 1,6 5-1,3 10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6:08:47.0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81 102,'0'12,"-5"150,-12 44,6 253,-12-338,11-27,12-94</inkml:trace>
  <inkml:trace contextRef="#ctx0" brushRef="#br0" timeOffset="1758.63">109 68,'0'0,"0"0,0 0,0 0,0 0,0 0,0 0,0 0,0 0,0 0,0 0,0 0,0 0,0 0,0 0,1 0,82 0,-71-5,76-2,134-1,-122-6,-79 9,0 2,1 0,0 1,0 1,17 2,101-6,65 3,-82-4,74-1,-160 7,-1 1,1 1,35 8,28 2,38-14,60 42,-82-18,42 6,-131-22,35 15,-11 14,-44-29</inkml:trace>
  <inkml:trace contextRef="#ctx0" brushRef="#br0" timeOffset="2363.75">2705 365,'23'23,"-16"-15,0 0,-1 1,-1 0,0 0,0 0,0 1,-1 0,-1 0,1 0,-2 0,1 0,-2 1,1 3,5 91,0-45,6-4,-19-27,-9 47,-8-13,19-52,4-10</inkml:trace>
  <inkml:trace contextRef="#ctx0" brushRef="#br0" timeOffset="2991.2">2467 149,'86'69,"47"42,-106-87,-22-21</inkml:trace>
  <inkml:trace contextRef="#ctx0" brushRef="#br0" timeOffset="5565.73">2808 763,'0'0,"0"0,0 0,0 0,0 0,0 0,0 0,0 0,0 0,0 0,-2 9,-20 49,17-47,0 1,0-1,1 1,1 0,0 0,1 0,0 0,0 9,1-15,-1 0,1 0,-1 0,0 0,-1-1,1 1,-1 0,0-1,-1 0,1 0,-4 4,-71 62,18-31,-41 10,-27-3,107-40,0-2,0 0,-1-1,1-1,-5-1,-95 1,11 1,-39 2,6 8,15-25,-78 5,-72-26,118 19,-60 0,103 6,-27 1,15 1,13-3,22 2,-10 5,102 1</inkml:trace>
  <inkml:trace contextRef="#ctx0" brushRef="#br0" timeOffset="6947.88">489 1034,'0'-15,"20"-46,61-155,3-38,-33 149,-51 104,0 0,1-1,-1 0,0 0,1 1,-1-1,1 0,0 1,-1-1,1 0,0 1,0-1,0 1,0 0,0-1,0 1,1 0,-1-1,0 1,1 0,-1 0,1 0,-1 0,1 0,-1 1,1-1,-1 0,1 1,0-1,0 1,-1 0,2-1,1 3,-1-1,1 1,-1-1,1 1,-1 0,0 1,0-1,0 0,0 1,0 0,-1 0,1-1,-1 2,0-1,1 0,-1 0,0 2,6 6,9 15,-1 2,-1 0,-2 1,0 0,-2 1,4 19,8 20,-20-62,7 17,-1 0,-1 1,-2 0,0 1,-1-1,-2 1,-1 0,0 0,-2-24,0-2</inkml:trace>
  <inkml:trace contextRef="#ctx0" brushRef="#br0" timeOffset="7417.38">992 791,'-13'0,"-127"-21,-49 28,185-7,3 0</inkml:trace>
  <inkml:trace contextRef="#ctx0" brushRef="#br0" timeOffset="8621.68">1128 737,'0'0,"0"0,0 0,0 0,0 0,0 0,0 0,0 0,7 9,0 7,-2 0,0 0,0 0,-1 1,-1 0,-1-1,0 10,2 12,0 19,-4-56,21-78,-19 69,0 0,0-1,1 1,0 1,1-1,-1 0,1 1,1 0,-1 0,1 0,1 0,-1 1,1 0,0 0,1 0,-1 1,1 0,0 0,0 1,1 0,-1 0,1 0,0 1,0 1,0-1,0 1,1 0,-5 1,-1 0,1 0,-1 1,1-1,0 0,0 1,-1 0,1 0,0 0,-1 1,1-1,0 1,-1 0,1 0,-1 0,1 0,-1 1,1 0,-1-1,0 1,0 0,0 0,0 1,0-1,-1 1,2 1,2 5,-1 0,0 0,0 1,-1 0,0 0,-1 0,0 1,-1-1,0 0,-1 1,0 0,0-1,-1 1,-1 1,0 48,1-58</inkml:trace>
  <inkml:trace contextRef="#ctx0" brushRef="#br0" timeOffset="10104.52">1842 797,'0'0,"0"0,0 0,0 0,0 0,0 0,0 0,-14 0,-56 33,61-29,0 1,1 0,0 0,0 0,0 1,0 0,1 0,0 1,1 0,-1 1,1-1,1 1,0 0,0 0,0 1,1 0,-1 3,-13 28,19-37,-1 0,1 0,-1 0,1 0,0-1,0 1,0 0,0-1,1 1,-1-1,1 1,-1-1,1 0,0 1,0-1,0 0,0 0,0 0,0-1,2 2,58 26,-41-22,-16-7,0 1,0-1,0 0,0-1,0 1,0-1,0 0,-1 0,1 0,0-1,-1 0,1 0,0 0,-1 0,0-1,0 1,0-1,2-2,8-3,-3-1,1 0,-2 0,1-1,-2 0,1-1,-1 0,-1 0,0-1,0 0,-2-1,1 0,-2 0,1 0,-2-1,0 1,1-7,-2-2,0 1,-1-1,-1 0,-1 0,-2 0,0 0,-1 0,-1 1,-1-2,-3-25,-6-80,2 36,12 28,-13 230,28 49,0-114,3 57,-12-37,-6-121,0 0</inkml:trace>
  <inkml:trace contextRef="#ctx0" brushRef="#br0" timeOffset="10651.26">1904 723,'-14'2,"-99"49,105-47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21661 6214 7100,'2'-12'-1041,"3"2"1078,2 1 0,0 4 71,-7-9-92,0 9-135,0-5 1,3 10 0,2 3 118,2 4 0,2-5-20,-2 5 0,-4-2 0,6 0-8,1 2 0,-8 3 28,5-3 1,-4-5 1,-1 8 0,5-10-1,8-3 115,4-4 0,2 2 467,1-9-211,-10 9 0,4-7 0,-6 8 1,2-4-1,2 1 863,-2-2 1,0 6-213,-5-4-503,-4 5 0,13-1 0,-6-1 792,2-4-942,-7 1-250,4 7 0,-11 0 0,-5 0 1,-8 0-1,-6 0 0,-5 0 1,-5 0-1,-3 0 72,-4 0 0,-5 10 0,-5 2 0,-4 2 40,-3 0-286,7 1 0,-5 6 1,10 1-1,1-1 1,-1 1-1,2-1 1,5 1-1,10-1-1626,9 1 1656,8-10 207,9-3 0,0-6 0,2 2 0,3 4 0,2 3 0,-2 5 0,-3 2 0,-2 2 1,0 3-1,-2 5 0,-3 4 574,-2 1 1,0 6 0,7-4 0,0 5-299,0 2-344,0 9 1,2-6 0,3 4-1,2-2 1,-2 0 0,-3 2-1,-2-5 1,0-4 0,0-3-1,0 3 1,0 2 255,0-3 0,-7-9 1,-3 3-1,-2-3 164,-4-5-261,6-2 0,-7-7-184,10-10 1,0-2 0,7-20-138,0-1-91,0-4 0,7 6 1,0 0-1,1-1 0,-1 1 1,2 0-1023,3-3 930,-7 7 185,5 1 0,-8 2 1,5 0-1,5-1 0,2 1 81,1 0 1,-1 0 0,8 4-1,1-1 38,6-3-241,14-10 0,5 12 0,9-9 0,0-3 0,1 0 0,-1 1 0,0 4 0,-2 0 0,-7 2 0,-7 1 0,-8 4-3640,-2 2 2208,-2 3 1047,-8 0 1,-9-2-1,-5-5 1,-2-8-1,0-4 1,4 0-1,1 3 1,2 1 551,0-2 0,-7-2 0,4-2 0</inkml:trace>
  <inkml:trace contextRef="#ctx0" brushRef="#br0" timeOffset="1">21467 6794 6340,'0'-12'1249,"-2"3"-697,-5 9 1,2 0 238,-9 0 1,7 0 468,-8 0-298,11 0 10,-6 0 1,12 2 0,6 3 0,6 2-290,5-2 1,12-3-1,5-4 1,4-5-117,3-8-735,10-4 0,4-2 0,13-3 1,1-2-1,-2-3 0,-2 3 1,-5 2-1,-4 2 0,-11 3 0,-8 5 1,-11 7-2095,-4 4 0,-5 6 1,-2 2-1380,-3 2 3641,-9 9 0,14-13 0,-7 6 0</inkml:trace>
  <inkml:trace contextRef="#ctx0" brushRef="#br0" timeOffset="2">2235 14814 24692,'0'-14'-4916,"0"0"1,0 6 4189,0-6 1,0 7 0,-3-5-252,-4 2 1,5 1-21,-5 2 1783,4 4-455,3-6-130,0 9 0,0 2-843,0 5 1099,-9-4 2020,6 6-1464,-6-9 1067,9 0-1262,0 0 0,9 0 1,6 0-81,4 0 1,-5 0 0,0-2 1358,3-5-1896,2 4 0,3-9 0,-1 8 0,1-4 0,-1 4 0,1 1 0,-1 3 0,1-2 0,-1-3 1230,1-2 0,-8 0-862,0 7 52,-9 0 1,14 0-758,-4 0 1,-4 0 230,4 0-76,-10 0 1,7 0 0,-5 0 0,5 2 0,2 3-330,0 2 0,1 0 0,4-4-253,-5 4 480,5-5 1,-7 8-1,10-10 1,-1 2 0,1 3-1,-1 2 1,1-2 6,-1-3 1,1-2 0,-3 3 1,-5 4 39,5-5 0,-14 8 0,9-10 0,3 0 0,2 0 0,2 0 0,1 0 0,-1 0 182,1 0 0,-1 0 0,1 0 0,-1 0 83,1 0-83,-1 0 0,1-3 0,-1-1 0,3-4 0,2 1 0,3 0 0,-3 0 0,-2 2 0,-2 0 0,-1 1 0,1-4 74,-1 4 1,1 1 0,-1 1 0,1-3 707,-1-2-818,1 0 1,-1 7-1,1 0 1,-1-3-1,1-1 1,-1-4-1,1 4 1,-3-1-1,-3 0 1,-1-2-1,1 2-69,4 3 0,1 2 1,1 0-43,-1 0 0,-9 0 0,7 0 0,-5 0 0,5 0 0,3 0 0,-1 0 0,1 0 0,-1 0 0,1 0 0,-1 7-400,1 0 288,-1 0 1,1-7 0,-3 3 0,-2 1 0,-3 4 0,3-4 0,2-1-127,2-3 0,1 7 0,-1 0-925,1-2 1061,-10-3 1,7 1 0,-5 1-1,5 4 1,3-4 0,-3 1-1,-2 0-185,-3 2 1,0 0-554,8-7 801,-1 0 1,1 7 0,-1 1 0,1-4 0,-1 1 0,1 0 0,-1 2 137,1-2 0,-1-3 0,-2 1 0,-2 1-74,-3 4-73,-9-1 1,14-7-1,-7 2 1,2 3 0,1 2-1,1-2 1,1 0 77,-3 2 1,6-5 0,-6 8-669,5-1 654,-7-6 0,7 6 0,-5-6 0,5 1 0,3 4 1,-1-1-1,1 0 0,-1 0 119,1-2 0,-1 0 1,1-1-1,-1 4-247,1-4 273,-1-1 1,1-3-1,-1 0 1,3 0 0,2 0-1,3-3 1,-3-1 0,1-4-1,-1 1 1,3 0 0,-1-2 252,3-3 0,-4 7 1,6-5-1,0 3 761,1 0-1109,-8-10 1,5 15 0,-9-8-1,1 3 1,4-2 0,1-1 0,-1 0-1,-3 3 1,-3 0 0,1 0 0,-1 2-67,0 3 0,1-5 0,-1-1 0,1 4 0,-1 1 0,1 3 0,-1 0 0,1 0 0,-1 0 0,1 0 0,-1 0 0,1 0 0,-1 0 0,1 0 0,-1 3 0,1 4 0,-1-5 0,1 8 0,-1-10 0,1 0 0,-1 2 0,1 3 0,-1 2 0,1-2 0,-1-3 0,1-2 0,-1 0 0,1 0 0,-1 0 0,1 0 0,-1 0 0,1 0 0,-1 0 0,1 0 0,-1 0 0,1 0 0,-1 0 0,1 0 0,-1 0 0,1 0 0,-1 0 0,1 0 0,-1 0 0,1 0 0,-1 0 0,1 0 0,-1 0 0,0 0 0,1 0 0,-1 0 0,1 0 0,-1 0 0,1 0 0,-1 0 0,1 0 0,-1 0 0,1-2 0,-1-3 0,1-2 0,-1 2 0,1 3 0,-1 2 0,1 0 0,-1 0 0,1 0 0,-1-3 0,1-1 0,-1-4 0,1 4 0,-1 1 0,1 3 0,-1 0 0,1 0 0,-1 0 0,1 0 0,-1 0 0,1 0 0,6 0 0,1 0 0,0 0 0,-1 0 0,1 0 0,-3 0 0,0 0 0,1 0 0,4 0 0,0 0 0,0 0 0,-3 0 0,-6 0 0,-1 0 0,1 0 0,9 0 0,-7-2 0,5-3 0,-6-2 0,-1 2 0,-1 0 0,1 1 0,-1-4 0,1 4 0,-1 1 0,1 3 0,-1 0 0,1 0 0,-1 0 0,-6-2 0,-1-3 0,3-2 0,2 2 0,2 3 0,1 2 0,-1 0 0,-6 0 0,-1 0 0,0 0 0,1 0 0,-1 0 0,3 0 0,2 0 0,2-3 0,1-1 0,-1-4 0,1 1 0,-1 5 0,1-5 0,-1 4 0,1-9 0,-1 8 0,1-4 0,-1 1 0,1 0 0,-1 0 0,1 0 0,-1 0 0,0-3 0,1-2 0,-1 5 0,1-5 0,-1 0 0,1 0 0,-1 7 0,1-14 0,-1 7 0,1-2 0,-1 0 0,1-1 0,-3 1 0,-2 2 0,-3 2 0,-9 3-855,4 7 1,-9 3 0,0 4 0,0 7-1,0 8 1,3 4 229,4 3 1,5-1-1,9-6 1</inkml:trace>
  <inkml:trace contextRef="#ctx0" brushRef="#br0" timeOffset="3">2922 14707 23633,'-21'0'-875,"0"0"1,1 2 0,4 3 644,1 2 940,11 0-794,-6-7 140,10 0 1,-2 0-1,-3-2-439,-2-5 354,0 4 1,7-9-1,0 5 1,0-7-1,0-5 1,2 0 0,3 2-1,2 3 216,-2-3 1,-3 5-705,-2-2 507,-10 9 0,6-5 1,-11 10-1,-1 0 1,-3 0-1,-3 3 1,1 4-1,-1 7 1,1 5 67,-1 3 1,8-8 0,-1 0 0,-1 1 569,-3-3-516,7 7 1,-7-10-1,4 8 1,-4-5 0,-2 0-1,-1-2 1,1 1 0,-1-1-1,1 0 1,-1-3 0,1 0 241,-1 0 1,1 0 0,-1-7 0,1 0 627,-1 0-931,1 0 0,-8 0 0,1 0 0,4-2 0,5-3 0,4-4 0,-4-1 0,-5-2 0,-4 2 0,1-1 9,3-1 0,1 7 1,-4-2-1,-1 4-139,1 3 60,-6 0 1,7 0-1,-10 0 1,0 0 0,3 0-1,2 0 1,2 0 0,0 0-1,3 0 1,2 0-271,3 0 0,6 3-456,1 4 520,9 5 1,-4 2 0,9 0-1,2 1-350,5-3 1,-4 0 137,4-5 488,-5-5 1,1 8 0,4-13 523,7-4 0,-4 2 1,-3-9-382,-5-3-252,-2 8 1,7-10 0,0 4 0,-2-4 0,0-2 0,0-1 0,2-2 0,-2-2 0,0-3-98,2 3 1,-5 2 0,5 0 0,-4-2-440,-3-3 671,0 1 0,7 4 0,0-2 0,-2-3 0,-3 0 0,-2 1 0,0-1 0,0 3 0,0-1 0,0 1 1,0-5 82,0-2 0,0 4 0,0-5 0,0 1 619,0 0-873,10 6 1,-8-4 0,5 10 0,-2-1 0,0 1 0,2-1 0,-2 1 521,-3-1-238,-2 1-133,0 9 1,-2 2-436,-5 10 1119,4 0-838,-6 0 0,9-2 1,0-5-1,0-8 84,0-4 1,0 5-389,0 0 255,0 9 1,0-7 0,0 5 0,0-8 0,2-4 119,5-2 0,-2 6 496,9 1-134,-9 0 1,12-1 0,-8 3 0,1 0-1,2 1 89,0-6 0,-5 0 182,7 3-435,-9-5 0,7 16 0,-5-4 1,7 2-1,6 1 0,1-4 1,0 1 70,1-2 0,-1 6 0,1-4 1,2 5 642,4 2-796,-4 0 1,10-7-1,-8-1 1,5 4 0,0 1-1,3 3 1,-1-2 0,3-3-1,0-5 1,-1 1-1,4-3 190,1 0 1,-4 5 0,0-7 0,2-1 15,3 3-239,-8-7 0,-2 17 1,-9-8-1,-1 3 1,-2 2-605,-4 8 1,-6-1-1,-9 12-1567,0 3 1838,0 2 0,2-7 0,3-2 1,2-1-1,1 3 0,-1 3-32,0-1 0,2-9 0,-4 4-1239,2 1 1226,1-8 1,-1 10-1,2-7 1,1 4-1,2 1-368,0 0 1,-5-1-852,7-2 1492,1-4 1,-1 9 0,0-8-1,3 4 1,2-1 0,2 0 221,1 0 1,-1 3 0,1-6 716,-1 4-775,-9-1 1,7-7 0,-4 0-1,4 0 1,2 0 0,3 2 0,3 3-1,4 2 1,0-2 0,2-3-1,0-2 293,6 0 1,1 0 0,3 0 0,0 0 858,0 0-1173,0 0 1,0-2 0,0-3 0,-2-2-1,-3 2 1,-5 3 0,-2 2 0,-2 0-1,0 0 1,-1 0 0,-1 0 206,-4 0 1,6 0 0,2-3-1,0-1 484,0-4-671,7 1 0,-14 0 1,7 0-1,-2 0 0,0 0 1,-3-1-1,-2 4 1,-3 1-1,1 3-190,-1 0 1,1 0-1,-1 0 1,-2 3 72,-4 4 14,4-5 0,-7 8 1,9-10-1,1 2 0,-1 3 1,1 2-1,-1-2 0,1-3 107,-1-2 0,-7 0 0,1 0 0,2 0-212,2 0 84,2 0 0,1 0 1,-1 0-1,1 0 1,-1 0-1,1 0 1,-1 0-1,1 0 1,-1 0-1,3 0 0,2 0 65,3 0 1,2-2 0,-5-3 0,3-2 26,-3 2-86,-2 3 1,-3 2 0,1 0 0,-1 0 0,1 0 0,2 0 0,2 0 0,3 0 0,-3 0 0,-2 0 0,0 0-6,4 0 0,-4 0 0,5 0 1,-3 0 448,3 0-367,-5 0 1,14 0-1,-7 0 1,0-3-1,2-1 1,1-6-1,2 0 1,-1 1-1,-1 2 1,-1 0 0,-2-1 11,0 4 1,0-6 0,-4 3 0,1 2 47,-1 3-176,-4 2 0,-1 0 0,-1 0 0,1 0 0,-1 0 0,3 0 1,3 0-1,1 0 0,-2 0 0,-2 0 0,-2 0 46,-1 0 0,8 0 1,2 0-1,0 0 451,0 0-462,-2-10 1,-8 8-1,3-5 1,2 4-1,3 3 1,-3 0-1,-2 0 1,-2 0-1,-1 0 1,1 0-195,-1 0 0,1 7 0,-1 1 0,3-1-479,5 2 658,-6-6 1,11 9 0,-8-8-1,3 4 1,-1-4 0,1-1-1,2-3 1,0 2 0,0 3 0,-4 2-1,-4-2 59,-1-3 1,-1-2-1,1 0 1,-1 3 154,1 4-202,-1-5 1,1 8 0,-1-8 0,1 3 0,2 2 0,2-2 0,5-3 0,2-2 0,6 0 0,4-2 0,4-3 252,3-2 0,1-10 0,-8 5 0,0-2 450,0 0-710,-10 9 1,5-5 0,-9 8 0,-3-3-1,-2-2 1,-3 2 0,1 5 0,-1 5-1,1 4-258,-1 3 0,1 0 0,-1 3 1,1-6 63,-1 1 227,10-8 1,-7 15 0,7-10 0,-2-2 0,0-3 0,-1 1 0,1 1 0,2 4 0,0-4 0,0-1 0,-5-3 179,-2 0 1,0 0 0,2 0 66,3 0-295,0 0 1,-8 0 0,1 0-1,-1 0 1,1 0 0,-1 0-1,1 0 1,-1 0 0,1 0-4,-1 0 0,1 0 103,-1 0 169,1-10 1,-8 8 0,0-5 0,0 2 0,1 0 0,-1-2-214,3 2 1,-8 0-25,-1-2 0,4 5 0,-8-8 0,11 8 0,1-3 0,3-2 0,3 2 0,-1 3 0,-6 2 0,-1 0 0,3 0 0,-8 0 0,10 0 0,-4 0 0,4 0-22,-7 0-262,-3 0 1,-9 2 0,0 5 0,0 8-235,0 4 1,0-5 0,0 0-1135,0 3 1417,0-7 0,0 9 0,0-5 0,0 5 0,0 3-544,0-1-141,0 1 705,0-1 0,0-6 0,0-1 0,3 3-381,4 2 1,-5-5-87,5 0 621,-4-9 1,4 7-1,0-5 1,-2 8-48,-3 4 0,-2-5 81,0 0 3,0-9 1,0 7 0,0-5 0,0 8 0,0 4-30,0 2 1,-7-6 689,0-1-515,0 0 0,7 1 0,0-1 0,-3 0 0,-1 1 0,-3-1 325,2 3 1,2 2 441,3 2-754,-9 1 0,6-8 0,-4 0 0,5 3 0,2 2 1,-3 0-1,-1-2 0,-3-3 0,2 3-1,2 2 0,3 3 0,0-1 0,0 1 88,0-1-219,0 1 1,0-1 0,0 1 0,0-1 0,0 1 0,0-1 0,0 1-1,0-1 1,3 1-677,4-1 1,-5 1-100,5-1 501,-4 1 1,-3-8 0,0 0-1,0 3 1,-3 2 0,-1 3 0,-6-1-1,1 1 1,-3-1-611,0 1 0,5-1 0,-5 1 0,2 2-1902,5 4 2151,3-4 701,2 17 1,-10-17 0,-2 7 0</inkml:trace>
  <inkml:trace contextRef="#ctx0" brushRef="#br0" timeOffset="4">14118 16276 7918,'-21'0'483,"-1"0"1,1 0 435,-1 0 0,1 3 0,-1 2 36,1 2 1,9 2-573,5-2 0,7-2 0,5 10 0,2 1 431,-3 3 0,1 10-508,2 0 1,-4 16-1,4-2 1,-5 5 0,1 2-1,1 3 1,4 2-1,-4 4 1,-1 3 0,-3 3 383,0-1 1,0-6-1,0-3 1,0-3-342,0-4 1,7-5-96,0-7 0,0-5 1,-7-14-1,0-10 311,0-14 0,0-20 1,-2-8-1,-3-8-645,-2-8 1,-7-6-74,6-15 1,1-4 0,7-10 0,0 0 0,0 0 0,0 0 0,0 0 0,3 2 0,4 3 0,7 5-967,5 2 1,10 9 0,0 10 0,-1 5-435,3 9 1369,3 8 1,2 14-1,-1 4 1,1 8 0,0 5-1,-3 2 1,-2 0-1,-2 0 1,0 0 0,-1 2-1,-1 5-107,-3 8 0,-3 4 0,-2 2 0,-2 3 544,-3 5 1,-9-3 97,2 10 1,-7 0 0,-7 7 0,-10 2 0,-7 3 0,-7 2 0,0-2-1,-2-5 1,-1-5 0,-4-2 245,-2 2 1,-3 0 0,0-2 0,2-9-374,5-11-1238,-4 3 1,16-14 0,-2 5 0,9-8-1,12-11 1014,10-8 0,16-5 0,13 1 0</inkml:trace>
  <inkml:trace contextRef="#ctx0" brushRef="#br0" timeOffset="5">15064 16104 7904,'0'-14'709,"-3"2"0,-1 0 0,-6 3 0,-2-3 0,-5 2 463,-2 1 0,5 1 0,-3 11 0,-4 4-482,-5 7 0,-3 8-476,7 6 1,1-1 0,-1 9 0,1 2 0,2 5-1,2 7 1,5 5 0,3 2 0,6-2 0,8 0-616,9 0 1,8 0 0,6 2 0,8-7-312,5-4 1,-5-13 57,-1-4 1,4-8 0,8-6-1,1-8 1,-5-7 653,-5-7 0,-2-15 0,7-11 0</inkml:trace>
  <inkml:trace contextRef="#ctx0" brushRef="#br0" timeOffset="6">15322 16169 8211,'0'-22'1904,"0"8"0,0 0-787,0-3 1,0 5 0,2 2 0,5 8-483,8 12 1,4 9 0,2 9-1,3 8-136,5 5-821,-5 2 1,9 7-1,-7 3 1,5-1-1,0 3 1,3-5 0,-3-2-1,2-7 1,1-3-1,1-5 1,-1-6-7146,-6-11 7467,-4-6 0,7-20 0,3-2 0</inkml:trace>
  <inkml:trace contextRef="#ctx0" brushRef="#br0" timeOffset="7">16031 15932 7904,'-10'-14'0,"-4"2"1296,-5 3 1,-3 1-759,1 8 1,-1 3 0,1 4 0,-1 7-1,1 8 1,-1 4 0,1 5 0,-1 3-1,1 6 1,-1 6 2013,1 4-2676,-10 0 1,7 0 0,-5 3 0,5-1 0,3 3-1,0-2 1,-1-3 0,1-7 0,1-7 0,6-5 0,5-3-4221,-1 3 4344,8-16 0,2 4 0,12-19 0</inkml:trace>
  <inkml:trace contextRef="#ctx0" brushRef="#br0" timeOffset="8">16203 15846 7972,'12'0'4999,"7"-7"-4501,-5 0 0,5 0 0,3 7 251,-1 0-616,1 9 1,-8 6 0,0 13 0,1 8 0,-3 7-1,-5 10 1,-5 11 0,-2 10 0,-2 5 0,-5 2-1,-8 3 1,-4 0 1,-5 6-1,-2-13 1,-3-3-1327,3-10 689,-7-9 0,9-21 1,-5-6 502,5-4 0,-7-21 0,-2-6 0</inkml:trace>
  <inkml:trace contextRef="#ctx0" brushRef="#br0" timeOffset="9">16912 16685 7946,'-22'14'2978,"1"1"-672,-1-11-784,10 15-34,3-16-1216,18 6 0,3-9 0,10 0 1,-1 0-1,1-2 0,-1-5 0,1-8 1,-1-4-1,1-2 0,-1-1 0,3-2-61,5-4 0,-3-6 1,7-9-1,1-2-716,-1-5 385,3-5 0,7-10 1,0 1-1,-2-1 1,-3 3-1,-5 5 1,-2 7-1,-7 7 1,-7 7 427,-10 7 0,-4 17 736,-3 12-767,0 10 0,0 21 1,2 5-1,3 4 1,4 3-1,1 3 0,2 2 1,0 4-1,4 1 1,1 2-1,0-3-128,-3 1 0,0 4 1,8-7-1,-1-2-1007,1-3 27,-10-2 1,7-9-1,-5-6 1,5-4-1,3-5 1,-1-4 830,1-8 0,-1-14 0,1-5 0</inkml:trace>
  <inkml:trace contextRef="#ctx0" brushRef="#br0" timeOffset="10">18674 15975 7913,'-14'12'5,"-1"-5"1,10-2 487,-2 2 0,3-4 1382,-4 4 1382,6-5-1820,-8-2-259,10 0 1,0-2 372,0-5-1531,0 4 0,0-16 1,0 5-1,0-5 1,0-3-1,-2 1-6,-5-1 0,2 1 0,-7-1 342,3 1-264,1 9 1,1 0 0,-2 7 0,-3-2 0,-5 2-1,-2 5 1,-2 7 0,-1 10 275,1 9 1,-1 1 0,1 9 0,1 4 579,6 8-959,-5-3 1,9 8 0,-6-10 0,4-3 0,2-1 0,6-6 0,1-2 0,6-5 0,1-2 0,6-5 0,4-4-593,10-8 1,-2-5 0,6-2 0,-4 0-740,-2 0 1149,-1 0 1,3-7 0,2-2 0,3-3 0,-3-5-1,-2 0 1,-5-2 0,-2 0 0,-3-5 0,3-2 0,2-3-177,2 1 0,-1-11 1,-4 6-1,-4-1 48,-2 6 750,6-6 1,-13 10-1,2-2 1,-10 9 0,-10 13-1,-4 11 1,-2 14 762,-1 13 1,-6 9 0,-1 7-1,3 7 108,2 5-1136,2 3 0,8 2 1,0 4-1,-1 8 1,4 5-1,3 2 1,6 0-1,2 2 1,0 1-1,0-1 1,0-7 89,0-4 0,0-13 0,2-9 0,6-5-521,6-9-59,5-17 1,2-15-1,3-9 1,3-2-1,4-8 1,2-13-1,5-18 1,3-14 0,4-7-1,3-5 1,2-2-1309,-2-3 1,-3 0 0,-2 10 0,0 5-3746,0 7 5379,-9-5 0,6 19 0,-6-5 0</inkml:trace>
  <inkml:trace contextRef="#ctx0" brushRef="#br0" timeOffset="11">19512 16040 8180,'0'-14'1693,"0"-1"-846,0-2 0,0-2 1,0-2 424,0-1 0,-10 10 0,-6 5 243,-11 5-1301,4 11 1,-8 13 0,7 14-1,-3 7 1,-1 7 0,-1 7-1,3 8 1,2 4 0,7 3 0,5-1-1,8-1-543,1-6 1,20 3 0,7-17 0,7-4-3637,7-8 3304,12-17 1,-2-4 660,9-10 0,10-9 0,9-10 0</inkml:trace>
  <inkml:trace contextRef="#ctx0" brushRef="#br0" timeOffset="12">19985 15825 7961,'-22'-12'5863,"1"5"-5118,-1 4 1,10 6 0,8 4 0,8 10-1,11 6 1,4 9 0,2 1-602,1 5 0,-1 3 1,3 2-1,2 0-371,3 0-310,0 0 1,-5 0 0,2 0 0,2 0 0,-1-3-1,-3-1 1,-3-6 0,1-2 536,-1-5 0,1-11 0,-1-6 0</inkml:trace>
  <inkml:trace contextRef="#ctx0" brushRef="#br0" timeOffset="13">20479 15760 8280,'-14'-7'0,"2"-2"769,2-3 0,-4 4 0,4-3 787,-2 1-1401,8 3 0,-8 9 0,4 5 0,-3 10 1,-4 7-1,-1 7 0,-6 5 0,-7 9 1,-4 8 1436,-5 2 1,-3 7-1527,-2-5 0,0 13 0,0 4 0,3 0 0,1-3 0,8-9 0,5-9 0,9-10 1,5-7-1,10-10-5253,7-9 5187,7-8 0,28-28 0,6-5 0</inkml:trace>
  <inkml:trace contextRef="#ctx0" brushRef="#br0" timeOffset="14">20866 15524 8664,'0'-22'2027,"0"10"0,2 5 0,5 17 0,8 9-1981,4 7 0,-5 12 0,0 1 0,1 6-102,-3 5 180,-3 19 1,-2-11 0,1 16 0,-6 0 0,-9 5 0,-12 7-1,-10 5 1,-4-1 0,-6-4 0,-1-7 0,-3-7-907,0-10 1,2-10-1,5-16 782,8-7 0,4-5 0,2-3 0</inkml:trace>
  <inkml:trace contextRef="#ctx0" brushRef="#br0" timeOffset="15">13624 15717 8094,'10'-21'-158,"-8"6"312,5 1 0,3 0 710,-3-8 1,0 8 1622,-7 0-814,0-1 1,-2 3 1029,-6 5-2429,6 5 0,-10 2 1,5 2-1,-5 5 1,-2 8-1,-1 6 1,-1 8-1,-1 9 877,3 10 0,-13 16 0,6 18 1,-3 13-308,0 20 1,13-52-1,1 3-785,-1 8 0,0 2 0,1-1 0,1-2 0,1 0 0,2-2 1,1-4-1,3 0 0,-1 54 0,3-15 0,0-16 0,3-13 0,1-13 1,6-16-200,2-14 1,-5-11-1,7-3 1,3-6-319,2-7 1,5-5-950,5-2 1,6-2 0,16-8 0,8-11 1406,11-12 0,6-18 0,10-4 0</inkml:trace>
  <inkml:trace contextRef="#ctx0" brushRef="#br0" timeOffset="16">21038 15352 7948,'0'-15'-19,"0"1"23,0-3 149,0 8 1,0-3-1,0 5 1,2-5 1557,5 0 0,-4 0 0,6 7 719,1-2-1959,-8-10-162,8 15 0,-10-17 0,2 7 1306,5 0-1232,-4 2-142,6 10 0,-6 0 1,4 0-1,7 0 1,5 0-1,3 3-35,-1 4 0,1 2 0,1 8 0,4-3-65,1 3-107,1 2 0,-7 5 1,-1 2-1,3 6 1,2 1-1,0 5 0,-4 3 1,-5 4-1,-3 8 1,-2 11-1,-5 13 494,-5 6 0,-2 13 0,-2 4 0,-5 5 729,-7 3-1058,-15 9 1,3-17 0,-8 1 0,3-13 0,3-9 0,-1-10 0,0-9 0,3-12-1,2-10 1,3-12 0,-1-7-790,1-4 1,6-11-2439,1 4-1950,9-6 4978,-4-12 0,18-21 0,3-14 0</inkml:trace>
  <inkml:trace contextRef="#ctx0" brushRef="#br0" timeOffset="17">11669 15803 7681,'-15'0'2185,"1"0"-425,9 0-519,-14 0 1,14 0 637,-9 0 0,0 7 475,-8 1-1883,1-1 1,9-5-154,4 5 1,16-4 0,6 4 0,5-5-168,3-2 0,9 0-190,4 0 0,6-7 0,2 0 0,0 0 0,0 0 0,0-3 1,0-2-1,0-5 0,0 1 0,-3-1-361,-4 3 0,-5-1 0,-9-6 0,-1-1 516,1 1 329,-10 9 0,-3-7 0,-11 9 0,-3 5 0,-4 13-19,-3 8 1,4 13-1,-4 2 1,3 5-145,4 9-214,-7-2 1,10 19 0,-5-7 0,4 5 0,3 2-1,0 5 1,0 0 0,0 0 0,0-5 0,0-2 0,3-3 205,4 3 1,-5-1 0,5 1-1,-2-5 122,2-2-305,-4-3 1,6-2-1,-9-3 1,0-4 0,0-3-1,0-5 1,0-2 0,0-2-1,0 0 1,-2-5 49,-5-8 0,4-4 0,-4-5-141,5 8 0,2-6 0,-10 1-107,8-10 105,-8 0 38,10 0 0,-2 0 1,-3-2-231,-2-6 211,0 6 1,-3-8-1,-4 10 1,-5-2 0,-3-3-1,1-2 1,-3 2 0,-2 3-1,-5 2 1,-3-2 0,-4-3-18,-3-2 0,6-1 0,-1 8 0,0 0 0,3 0-1650,2 0 0,9 0 0,1 0 0,4 0 1650,10 0 0,9-19 0,20-5 0</inkml:trace>
  <inkml:trace contextRef="#ctx0" brushRef="#br0" timeOffset="18">12098 16384 16644,'-14'0'2141,"0"0"-1315,-3 0 1,-2 0-1,-3 0 1,-2 0-649,-4 0 0,-6 2 0,-9 3 1,3 2-1,2-2 0,2-3 1,0-2-1,3 0-1617,4 0 1,7 3 0,6 2 0,6 2 1438,8-3 0,7 8 0,16 0 0</inkml:trace>
  <inkml:trace contextRef="#ctx0" brushRef="#br0" timeOffset="19">12550 16061 6760,'0'12'1201,"0"-2"488,0-10 1848,0 0-2040,-10 0 1,5 0 1167,-9 0-1362,9 0-977,-4 0 1,9 2-1,0 5 1,2 8-1,5 4 1,7 2-1,6 3 162,1 5 1,3-3 0,2 8-1,3-1-247,-3 1-355,8 1 0,-8 8 1,7-2-1,-2-3 0,-4-4 1,-4-3-1,-1-3 0,-3 1 1,-2 0-1990,-3-3 1,-9-2 483,2-3 112,-5-9 0,-2 7 1,-2-7-3813,-5 0 5319,4-2 0,-6-20 0,9-2 0</inkml:trace>
  <inkml:trace contextRef="#ctx0" brushRef="#br0" timeOffset="20">12958 15911 7880,'-12'12'2186,"-7"-3"-789,16-9 1,-6 3-759,9 4 1,0-2-1,0 9-298,0 3 0,-7 9 0,-3 5 1,-2 3-1,-4 6 0,-4 8 0,-3 9 1,-6 8-19,-7 6 0,3-4 0,-3 7 0,-2-2 0,-3-3 0,0-4 0,6-10 1,6-7-1520,5-8-2415,3-21 2652,9 0 959,2-19 0,20-19 0,2-5 0</inkml:trace>
  <inkml:trace contextRef="#ctx0" brushRef="#br0" timeOffset="21">11196 15975 8081,'-12'0'-316,"-7"0"1,14 0 603,-9 0 1,6 0 131,-6 0 0,9-2 1,-4-3 406,-1-2 1,8-3-88,-5 3 1,-3 3 0,1-11 1364,-3-2-1260,7-2 1,-7 5 0,7 0 188,-2-3 0,-7 5-401,7-2-466,-1 9 0,11-2 1,2 14-1,4 7 0,3 5 778,5 3 1,2 9 0,2 5 0,1 4-160,-1 3 0,8 10-596,0 4 0,6 5 0,-4 3 0,3 2 0,2 2 1,-1 3-1,1-1 0,0-1 0,-2-3 0,-6-8-173,-4-4 1,-2-5 0,-1-7 0,1-2-18,-1-5 0,-9 4 0,5-16 0,-8 5 0,1-5 0,2-3 0,-3 1 0,3-1 0,-2 1 0,2-1 0,0 1 0,-5-3 0,5-2 0,-3-3 0,-2-9 0,1 7 0,1-7 0,1 4 0,-1 3 0,-4 5 0,-3 2 0,6 2 0,-1 1 0,-2-1 0,-3 1 0,5-8 0,0 1 0,-2 1 0,-3 3 0,-2-7 0,0-2 0,0-27 0,0-4 0,0-3 0,3 0 0,2 2 0,2 1 0,-2-1 0,4-1 0,1-6 0,2-9 0,4-10 0,3-7 0,-4-10 0,-1-1 0,5-6 0,5-9 0,5-10 0,-3-10 0,0-4 0,0 0 0,3 5 0,-3 7 0,-2 4 0,-5 8 0,-2 7 0,-3 12 0,3 7 0,-7 5 0,6 7 0,-8 2 0,-1 5 0,0 8 0,0 4 0,-2 2 0,0 1 0,-1-1 0,4 1 0,-4-1 0,-1 1 0,-3-1 0,2 1 0,5-1 0,-4 1 0,6-1 0,-9 1 0,3 2 0,1 2 0,3 3 0,1 9 0,-8-5 0,0 10-9831,0 0 8306,0 10 0,0 2 0,0 9 0</inkml:trace>
  <inkml:trace contextRef="#ctx0" brushRef="#br0" timeOffset="22">11626 16599 7380,'0'-22'47,"0"1"159,-10-1 0,8 8 0,-8 2 323,0 3 0,6 1 0,-11 8-27,-1 0 0,4 0 0,-3 0 0,-1 0 0,-3 0 0,-3 0 314,1 0 1,6 0 0,3 3-1,0 2 13,0 2 0,5 0 1753,-7-7 1,9 2 2601,-2 5-5101,5-4 1,4 6 0,3-11 0,7-3-1,4-4 1,11-3 0,6-5 0,10-2 0,7-3-84,5 1 0,5-8 0,9 1 0,5 1 0,3 3 0,-8 3 0,2-1 0,-4 1 0,-5 2 0,-7 4 0,-9 8 0,-11 5 0,-3 2 0,-6 0 0,-2 0 0,-12 0 0,-3 0 0,-6 0 0,4 0 0,-5 0 0,8 0 0,-10 0-1762,0 0 0,0 9 0,0 3 0</inkml:trace>
  <inkml:trace contextRef="#ctx0" brushRef="#br0" timeOffset="23">25636 15975 8414,'0'-21'-744,"-2"2"1799,-5 4-618,4-4 1,-6 7 0,9-9 0,0-1 0,2 3 0,3 2 1670,2 3 0,3 9-1656,-3-2 1,-2 7 0,7 7 0,-3 8-1,-2 6 248,3 8 1,-5 4 0,7 13 0,0 2 568,-1 2-1087,4 9 0,-1 4 0,-2 8 0,0 1 1,-2 0-1,-1 2 0,-4 0 0,-3 0 1,-2-7-1,0-8 0,0-9 479,0-4 0,0-20-690,0-4 63,0-15 0,0 0 1,0-14-1,0-8 1,0-6-1,0-8 1,0-7-1,0-4 1,0-6-1,0-4-760,0-7 0,0-8 1,0-4-1,0-2-1015,0 1 1408,0 3 0,0 3 1,3-1-1,1 1 1,6 2-1,2 4 1,5 8-1,2 5 1,2 2-1,1 2 1,2 5-344,4 8 0,-1 11 0,8 5 1,1 0-510,-2 0 1185,6 7 1,-16-4 0,5 9 0,-5 2-1,-5 5 1,-3 8 0,-4 4 0,-2 2-1,-5 3 1,-5 5 905,-8 7 1,4-3 0,-11 1 0,-1-1 562,-3 1-1392,-3 1 1,1 1-1,-1-2 1,1-3 0,-1-5-1,1-2 1,-1-3 0,3 1-1,2-3 1,3-2-5292,-3-3 1208,8-9 4006,-1 4 0,20-18 0,2-3 0</inkml:trace>
  <inkml:trace contextRef="#ctx0" brushRef="#br0" timeOffset="24">26560 16083 8443,'-21'-10'1061,"-1"8"0,1-5-534,-1 4 0,13 3 1,6 3-1,11 4 1,1 10-1,3 7 1,-2 7 93,-1 2 0,-2-4 0,-7 7 0,3 2 501,4 2-1027,-5 3 0,8-2 0,-10-3 0,0-4 0,0-1 0,0-2 0,0 0 0,0-5-118,0-2 1,0-14 0,0-10 1219,0-12-1186,0-17 0,9-4 0,3-13 0,3-1 0,1-6 1,6 1-1,4-1 0,0 5 0,1 3 0,-1 2 1,3 2-1686,-3 5 1,5 5 0,-2 10 0,-1 2 1673,3 4 0,3-4 0,9 7 0</inkml:trace>
  <inkml:trace contextRef="#ctx0" brushRef="#br0" timeOffset="25">27119 16233 8230,'-12'-9'1000,"-5"4"1,8-7 112,-3 3 1,10 1 0,2 8 0,12 3 0,7 4-987,2 7 0,-7 5 0,-2 5 1,0 3-1188,0 1 708,-7 1 1,5 2 0,-10 2 0,0 3 0,0-2 0,0-3 0,0-3 351,0 3 0,0-7 0,0 7 0</inkml:trace>
  <inkml:trace contextRef="#ctx0" brushRef="#br0" timeOffset="26">27184 15803 8230,'-22'-21'907,"1"6"0,1 1-666,6-3 0,5 5 1,11 1-1,5 1 0,10 5 1,7 3-242,4 2 0,11 0 0,-6 0 0</inkml:trace>
  <inkml:trace contextRef="#ctx0" brushRef="#br0" timeOffset="27">27484 16040 11008,'0'-10'2291,"0"13"0,0 13-1803,0 11 0,-2 11 0,-3-2 1,-2 4-1,0 3 0,0 0 1,0 0-1,2-2-299,2-5 1,-4 2 0,0-9-1,2-3-348,3-2-371,2-3 0,0-11 0,2-12 0,8-18 0,9-13 0,7-8 0,3-2-183,2 0 1,-7 0 0,7 3 0,-2 2 315,-1 2 589,1 19 1,-10-12-1,-2 17 1,-3 0-1,0 8 1,1 8 0,-3 11-1,-3 4 1,-4 2 549,-3 1 1,1-1-1,1 1 1,4-1-1114,-4 1 85,8-10 1,-7 5-1,9-10 1,3-3-1,2-4 1,3-7-1,-3-7-251,-5-5 0,-2-3 651,-5 1-31,-4 9 0,6 0 0,-6 7 0,1 0 0,6 8 1,-1 9-1,1 7-455,-5 2 1,4 1 0,-2-1-1572,-2 1 1293,7-1 1,-9 1 0,6-1 0,-2 1 649,0-1 0,10 1 0,-5-1 0</inkml:trace>
  <inkml:trace contextRef="#ctx0" brushRef="#br0" timeOffset="28">28215 16319 8270,'7'-21'452,"0"-1"0,8 8 1,-6 2-1,3 0 1187,5 0-1452,2-2 0,2 0 0,1 2 0,-1 0 0,1 2 0,-1 1 0,1 1 1,-1 1-1,1-2 0,-1-1 0,1 1 142,-1 4 1,-6-5 0,-1 1 0,0-3-302,-2-5-137,-2 7 1,-10-9 0,2 7 0,3-2 0,2 0 0,-4-1 0,-6 1 0,-6 2 0,-3 3 0,-5 4 0,-2 2-104,-3 3 0,-2 3 1,-2 4-1,-2 7 473,1 5-151,3 12 1,1-4 0,-1 9-1,0 4 1,5 6 0,2 4-1,5-3 1,5-1 0,5-1 0,2 3-1,2 2-586,5-2 1,7-12 0,15-8 0,7-6-588,4-8 403,13-4 1,2-13 659,9-4 0,10-14 0,3-13 0</inkml:trace>
  <inkml:trace contextRef="#ctx0" brushRef="#br0" timeOffset="29">29225 15889 8643,'-21'-9'1866,"1"4"0,4-7-1335,1 2 1,8 3 0,-7 7 0,0 3 0,-1 1 0,3 6 0,0 4-223,0 10 0,0 0 0,-4 10 0,4-1-587,2 1 54,-6 1 0,13 16 1,-4-1-1,5-3 1,2-1-1,2-3 1,5 0-1,8-3 1,6-1-1,8-6 0,6-2 224,6-5 0,2-2 0,0-2 0</inkml:trace>
  <inkml:trace contextRef="#ctx0" brushRef="#br0" timeOffset="30">29698 15825 8135,'-22'0'806,"1"0"1,-1 0 0,1 0 4866,-1 0-5496,10 0 0,12 0 1,15 2-1,4 3 1,2 5-1,1 1 1,-1 6-1,1 2 1,-1 3 1412,1-1-1735,-1 10 0,1-7 0,-1 7 0,3 0 1,2 5-1,3 2 0,-3-2 0,-2-5 1,-2-2-1,-1 2-1761,1 3 1,-1-8-1,1 0-195,-1-9 1566,10-8 535,-17-9 0,25-19 0,-15-5 0</inkml:trace>
  <inkml:trace contextRef="#ctx0" brushRef="#br0" timeOffset="31">30299 15760 8243,'-21'-21'426,"-1"6"0,1 4 850,0 1 0,9 0 0,2 6 1,3-1-1,-3 5 0,-2 9-848,-4 11 0,-6-1 0,-4 16 0,-5 4 193,-3 1-782,-1 13 1,-8-5-1,0 7 1,0 0-1,0-3 1,2 3 0,5-2-1,10-3 1,9-7-1,10-7 1,5-5 160,2-5 0,9-2 0,3-3 0</inkml:trace>
  <inkml:trace contextRef="#ctx0" brushRef="#br0" timeOffset="32">30815 15567 8078,'0'-22'1336,"0"1"-58,0-1 0,3 6 0,1 8-682,4 16 1,6 11-1,-7 9 1,0 8 382,3 5-876,-8 2 1,8 2-1,-13 5 1,-4 8-1,-7 4 1,-5 5-1,-3 2 1,-2 5-1,-4 0 1,-8 3-1,-5-1-603,-2 5 0,-7 0 0,0-4 0,2-13-2333,3-11 2833,2-8 0,0-11 0,0-3 0</inkml:trace>
  <inkml:trace contextRef="#ctx0" brushRef="#br0" timeOffset="33">23530 15868 7603,'-21'0'573,"7"0"525,-1 0 1,11-3-195,-4-4 0,6 2 53,2-9 0,2 9 0,3-4 23,2-1 1,3 8-650,-3-5 1,-2 4 17,9 3 1,-7-7-61,8 0 0,-8 0 1,7 7-1,3 0 224,2 0 1,-5 0 0,1 0 0,4 0-170,7 0 0,7-7-384,10-1 1,3-1 0,1 4 0,4-2 0,-1 0 0,-3 0 0,-1-3 0,-6 1 0,-1-1 0,-6 3-143,-4-3 1,-13 8 308,-1-5-136,-10 4 0,2 3 0,-12 3 0,-2 4-119,2 7 1,3 12 0,2 3 0,0 0 1574,0 2-1239,0 2 0,7 10 0,0 3 0,-2 4 1,-3 7-1,-2 5 0,0 3 0,0-1 0,0 3 1,-2 3-1,-3 1 356,-2-2 0,0 3 0,4-5 0,-2-7-627,-2-5 90,0-5 1,7-7-1,0 0 1,0-2-1,0-6 1,0-6-198,0-5 528,0-12-219,0-3 165,0-28 1,-2 15-188,-5-11-233,4 1 0,-16 11 1,5-6-1,-8 2 1,-4 0-1,-3-1 0,1 1 1,-1 0-1,-2 0 1,0 0-1138,0 0 1,-5-8 0,7 8 0,3 0-194,2-3 612,12 8 0,-4-10 0,8 5 0,4-8 0,4-4 834,7-2 0,14-10 0,13-3 0</inkml:trace>
  <inkml:trace contextRef="#ctx0" brushRef="#br0" timeOffset="34">24304 16255 8009,'0'12'2163,"0"-3"-378,0-9 2858,0 0-4328,-10 0 0,6 0 1,-11 0-1,-1 0-164,-3 0 1,-5 0 0,-3 3 0,-4 2 0,-2 4-1,-5 1 1,-3 2 0,-2-3-480,0 1 0,7-1 0,3-4-1725,2 2 1,14 0-1573,17-7 3625,19-9 0,15-3 0,9-10 0</inkml:trace>
  <inkml:trace contextRef="#ctx0" brushRef="#br0" timeOffset="35">24626 16083 8140,'0'14'1876,"0"1"-791,0-1 1,0 0 233,0 1-1080,0-11 1,10 15 0,4-7 0,5 3 0,3 1 0,-1 6 0,1 7 0,2 4-1,2 3 1,5 2 0,0 3 621,0 4 1,0 3-1225,-2-5 0,-5-3 0,4-1 0,-6-6 0,-5-2 0,-6-5 0,1-4 0,0-8-3971,5-7 2926,2-23 1,-5-1 1407,1-19 0,-1 0 0,8-7 0</inkml:trace>
  <inkml:trace contextRef="#ctx0" brushRef="#br0" timeOffset="36">25164 16147 8759,'-22'-7'753,"1"0"1,-1 0 0,1 7 0,-1 0 2507,1 0-3007,-1 0 0,8 9 0,0 8 0,-3 7 0,-2 7 1,0 3-1,2 4 0,3 5 0,-3 5 0,-2 2 1,0-3-735,4-1 1,-4 4 0,7-2 0,-2-5-2698,0-5 1899,9-12 0,-12 5 1278,10-9 0,0-10 0,7-3 0</inkml:trace>
  <inkml:trace contextRef="#ctx0" brushRef="#br0" timeOffset="37">25722 15545 7964,'0'-21'982,"0"-1"1,0 1-291,0-1 1,0 8 211,0 0 0,0 6 1366,0-6-1716,0 9 0,-7-2 0,-2 14-335,-3 8 0,-5 13 1,-9 11-1,-3 8 1,0 11-1,1 6 1,-1 8-1,3 7 1,2 9-1,2 10 1,3 10-1,5 4 1,9 3-120,10-1 0,14-6 0,15-10 1,4-5-1575,7-10 648,3-16 0,4-14 1,6-10-1,4-5 1,2-9 825,1-15 0,9-19 0,2-7 0</inkml:trace>
  <inkml:trace contextRef="#ctx0" brushRef="#br0" timeOffset="38">31288 15223 8056,'0'-15'1368,"0"1"1,0 7-1,2-5-357,6 2 0,-6 1 991,5 2-1670,-5 4 0,-2-4 0,0 14 0,0 10 1,3 9-1,2 13 0,4 8 630,3 11 0,-5 13-627,8 8 1,-3 10 0,4 9 0,-4 11-1,-2 11 1,-7-55 0,-1 1 0,-2 2 0,0 0-1,-3 1 1,-2-1 0,-1-4 0,-2-2 0,-13 55 1904,-8-12-2868,5-7 0,-14-16 0,7-11 0,0-13 0,0-15 0,4-12 0,4-12 0,1-7 628,1-7 0,-1-22 0,1-7 0</inkml:trace>
  <inkml:trace contextRef="#ctx0" brushRef="#br0" timeOffset="39">26324 17373 7774,'12'-10'121,"-3"6"2039,-9-11-1431,10 10 0,-8-6-143,6 3-406,-6 6 967,-2-8-371,0 10-686,0 0 0,10-2 0,4-5 1,7-7-1,6-6 0,4-3 57,2-6 1,10 3 0,10-10 0,2 0 383,4 2-482,3-6 0,-4 18 0,-4-2 0,-1 10 0,-5 5 0,-5 4 0,-5 2 0,-5 3 0,-2 3 1,-4 4-1,-3 7-140,-3 5 1,1 3-1,-1-1 1,1 1-101,-1-1 100,1 1 1,1-3-1,4-2 1,4-5-1,0 0 1,5-3 0,2 1-1,7-5 1,0-3-1,3-2 1,0 0-521,2 0 1,7-7 0,-6 0 0,-6 2-353,-7 2 927,3 3 1,-8 0 0,8 0 0,-5 0 0,-5 0-1,0 3 1,4 2 0,6 2 0,2-2 0,2-3 0,6-2 264,6 0 1,5 0 0,5 0 0,2 0 241,3 0-599,9 0 0,-2-7 0,14-3 0,7-2 0,5-4 0,3-4 0,-1-1 0,3-1 0,0 1 1,-1 2-1,-8 4-3487,-11 8 3615,-8 5 0,-18-8 0,1-2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22177 5526 11235,'0'-22'-118,"0"1"0,-3 6 0,-2 1 18,-2-3 0,-2 8 0,4-1 87,-2 1 0,0 4 326,7-9 1,0 6-1,-3-3 1,-2-1 0,-4 2-1,-3 0 1,-5 6 1854,-2 1 0,5 3-926,0 0-880,9 0 1,-10 0 0,15 0-281,10 0 0,7 0 1,7 0-1,2 0-239,2 0 177,11 0 1,-3-2-1,11-3 0,3-2 1,1 2-1,-1 3 1,2 2-1,1-3 1,2-1-1,-3-4 1,1 4 46,-6 1 1,-1 1 0,-3-3-1,0-2 145,0 2-206,-10 3 0,-2-5 0,-9-1 0,-1 4 0,1-1 27,-1-2 1,-9 7 0,-5 0 360,-4 12-201,-13 7 0,8 2 0,-5 3 0,2 2 0,0 6 0,-2 1 0,2 5 0,3 5 1,2 5-1,0 5 0,0 1 265,0 6 1,2 9 0,3 6 0,2-1-243,-2 0-159,7 7 0,-10-12 0,5 8 0,-2-3 0,0-7 0,2-5 0,-2-7 0,0 0 0,-1-3 0,3 1 0,1-8 72,1-7 0,-6 1 1,6-11-1,-2-2-129,0-2 36,1-12 1,-1 0 0,0-5-124,-2 8-12,-3-6-35,-2 10 0,0-14 1,0 10-1,0 1 0,-2 1 1,-3 0-1,-2-3-184,2 3 1,0-1-1,0 1 932,-2-2-448,-9-1 0,11 0 0,-10 1 0,-1-1 0,-3 0 1,-5 1-1,-5 1 0,-9 3 0,-10 3 0,-9-1 1,-8 3 178,-6 5 1,-6-5 0,-11 4-1,-3-4-812,-2-2-12,10-10 0,4 5 0,14-10 0,13-2 0,11-3 0,17-2 0,17 0 478,22 0 0,32-10 0,20-2 1</inkml:trace>
  <inkml:trace contextRef="#ctx0" brushRef="#br0" timeOffset="1">27893 8127 7654,'-22'0'-789,"8"0"2249,0 0 1,6-7-305,-6 0 0,7 0 0,-5 5-564,2-6 0,6 6 0,11-5 0,10 4 0,6 3-109,6 0 1,12 0 0,2 3 0,12 2 789,7 2-1138,2 0 0,3-7 0,2-2 1,3-6-1,-1-4 0,-1-2 1,-6 0-1,-9-3 0,-10 0 0,-9 1 1944,-7 1-1406,-15 10-658,-14-4 0,-5 11 0,-6 5 0,1 10 0,5 7 0,3 7 1,2 3-1,0 6 0,0 6 0,0 4 0,0 0 492,0 2 0,0 3 0,2 12 0,3 3 722,2 1-1073,0 11 1,-7-8-1,0 9 1,0-2-1,-2 3 1,-3-5-1,-4-3 1,-3-6 0,-3-1-1,1-2 1,2-3-157,2-9 0,1-14 0,4-8 0,-2-2 0,2-4 0,3-3 0,4-5 0,3-3 0,5-4 0,-1 0 0,1 0 0,-1-7 0,-2 2 0,-4-4 0,6-1 0,-9 5 0,0-5-313,0 18 0,-2-18 0,-3 8 547,-2-1 1,-3-7 0,6 8 0,-6-3-235,-2 0 0,-2 10 0,-8-12 0,-2 9 0,-4 3 0,-8 2 0,-5 0 0,-6 0 0,-8 0 0,-14 5 0,-13 3 0,-16 1 0,-11 1 0,-1 0 0,-5-8 0,10 1 0,12-1-698,9-9 0,25-2 0,16-10 0,26 0 0,31 0 0,22 0 1,17 0-1,6 2-9133,6 5 9575,-1-5 0,20 8 0,4-10 0</inkml:trace>
  <inkml:trace contextRef="#ctx0" brushRef="#br0" timeOffset="2">30085 10428 9951,'-29'-7'0,"0"-3"-66,3-2 1,-5 8 0,2-6 0,3 3 309,2 0 0,10-8 1,0 6-240,-3-3 1,7 5 0,3-8-1,7-1-218,7-3 1,-7 9-357,0 10 0,-2 10 1,-10 11-80,2 1 565,-6-1 0,13 1 0,-4-1 0,5 1 0,-1-3 1,-1-3 95,-4-1 0,1-1 0,7 8 0</inkml:trace>
  <inkml:trace contextRef="#ctx0" brushRef="#br0" timeOffset="3">29741 10514 9714,'-22'12'-932,"1"-5"633,-1-4 0,8-3 740,0 0 1,-1 0-1,-6 0 1,-1 0-1,1 0 1,-1 0-1,1 0 1850,-1 0-1598,1 0 0,7 0 1,-1 0-1,-1 0 1,-1 2-1,2 5 670,8 7 0,7-2 0,7 0 0,8 0-147,4 0-898,12-7 1,2 7 0,10-7 0,3 2 0,4-2 0,5-3 0,2-2 0,0 0 0,1 0 0,-1 0 0,-2 0 135,-3 0 0,6 0 0,-8 0 1,-5 0-496,-7 0 7,3 0 0,-10 0 0,5 0 0,-5 0 0,-2 0 0,2 0 0,0 0 0,0 0 0,-5 0 0,-2 0 0,-3-2-594,1-5 1,-1 4 0,-2-6 0,-2 1 263,-3 1 255,-9 0 418,14-2 1,-16 16 0,4 0 857,-5 10-1030,-2 14 0,0-5 0,0 10 1,-2 2-1,-3 5 0,-2 5 0,2 4 1,0 3-1,1 5 0,-4 4 1,1 8-127,-2 7 0,4 5 0,-9 4 0,-1 3 43,3 2-54,-7 0 0,15-7 0,-8-2 0,2-5 0,3-10 0,0-7 1,0-7-1,-1-3 0,1-4 0,0-5 0,2-7-13,3-7 1,2 2 0,0-3-49,0-1 40,0-13 1,0 5 166,0-4-159,0-6-8,0 1-8,0-10 21,0 0 1,-10 0 0,-6 0 0,-11 0 0,-8 2 0,-8 3 5,-8 2 1,-13 10 0,-17-3 0,-12 8 18,-15 6-14,1-4 0,-1 7 0,18-9 0,11-3 0,17-3 0,21-4 0,27-2 1,26-5-2462,19-3 0,19-4 1,7-5-1,5-8 1318,3-4 0,9-12 0,2-2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22542 667 10284,'-22'0'497,"1"0"0,-1 0-490,1 0 0,-1 0 456,1 0 0,7 7 0,-1 0 1255,-1-2-1439,6-3 0,1 0 0,11 6 0,5 4 0,7-1 624,6-3 1,11 1-747,4-2 1,6 1-1,4-8 1,5 0-1,8 0 1,6 0 0,5 0-1,3 0 1,-3 0-1,-2 0 12,-2 0 1,-3-3 0,-7-2 0,-10-2-563,-7 2 359,-11 3 0,4 2 0,-12 2 0,-5 6 1,-9 6-1,-8 7 194,-4 8 0,-2 5 0,4 11 0,-2 5 915,2 7-900,-7 6 0,10 11 0,-6 7 0,8 7 0,5 5 0,5-2 0,-1-2 0,3-6 0,0 1 0,3-3 0,-1 0 279,0-7 0,-7 3 0,5-3 0,-2 0 234,-5 0-572,-3-2 1,-2-10 0,0-3 0,0-4 0,0-2 0,0-5-1,0-3 1,0-2 0,0-2 0,0-3 0,0-2 9,0 2 0,0 3 0,0-1 0,2-2-216,6-2 38,-6-9 0,10 11 1,-7-10-1,2-1 1,-2-3-1,-3-3 1,-2 1-1,0-1 1,0 1-1,0-1 221,0 1 1,0-1 0,-2 1-296,-6-1 65,6 1 1,-8-8 0,10 0 0,0 3 0,0 2 0,0 3 0,0-1 0,0 1-70,0-1 0,0-6 0,0-1 274,0 3-482,0-8 0,0 10 1,0-4-422,0 4 741,0 2 310,0-9 1,-2-2 0,-7-10 0,-13 2 0,-14 3 213,-12 2 1,-9 10 0,-19-1 0,-15 11-842,-14 9-237,-7-5 0,54-8 1,1 1-1,0-2 1,0-1-1,-53 27 1,9 2-1,20 1 0,24-4 1,26 1 565,19 2 1,48-4-1,12 6 1</inkml:trace>
  <inkml:trace contextRef="#ctx0" brushRef="#br0" timeOffset="1">32706 344 8702,'-12'-14'-214,"5"-1"0,5 1 395,2-7 0,0-1 0,0 1 43,0-1 0,-3 1 0,-4-1 0,-7 1 144,-5-1 1,-3 10 0,1 3-1,-1 1 1,1 1 0,-1 2 844,1 3 1,7 2 230,-1 0-1018,1 0 0,2 2 0,7 3 0,10 5 0,9-1 87,5 1 0,12 4 1,5-4-1,5-1 164,2 1-605,9-3 1,-4-5 0,9 3 0,3 2 0,2-2-1,0-2 1,-2-6 0,-5-2 0,-3-2 0,-4 0-1,-5 0 132,-7 0 1,-5 0 89,-10 7-350,1-10 0,-13 8 1,-6-3-1,-8 10 100,0 9 0,3 7 1,2 6-1,0 4 574,0 2-457,0 3 1,0 17 0,0 4 0,0 5-1,-2 3 1,-3-1 0,-2 3 0,2 2 0,0 5-1,0 0 1,-4 0 296,-3-4 0,5 6 0,-5 3 0,0 2 105,0-2-502,7-5 1,-12-2 0,8-1-1,-1-1 1,1-3 0,1-5-1,1 0 1,0-2 0,0 4 0,0 1-1,-3 4 0,-2-2 0,5-3 0,-5-4 0,0 0 46,0 7-95,8-12 0,-13 14 0,7-19 0,1-2 0,-1 0 1,3-1-1,0 3 0,0-2 0,2-2 0,3-3 1,2 0-28,0 0 1,0-8-1,0 1 1,0 3 74,0 1-26,-10-6 0,8 11 0,-6-9 0,6-3 0,2-2 0,-2 0 0,-3 0 0,-2 1 0,2-6 0,3-2 0,2-3-110,0 1 0,0-8 0,0 0-43,0 3 60,0 2 0,0 3 0,0-1 0,2-2 0,3-2 0,2-3 0,-2 3 0,-3 2-68,-2 3 0,2-3 1,3-2-1,2-3-114,-2 3 215,-2 2 1,-3-5-1,0 0 1,2 3-1,3 2 1,2 3-1,-2-1 1,-3 1-1,-2-1 31,0 1 0,0-8 1,0 0 93,0 3-139,0-7 0,0 9 0,0-5 1,0 5-1,0 3-19,0-1 1,0-6 50,0-1-9,0-9 1,0 7-1,0-5 1,0 7-1,0 5-609,0 3 436,0-1 211,0-9 0,0 7 0,0-4-72,0 4 0,0-5 3,0 0 645,0-9 1,5 5 0,-3-8-1,-9 3 1,-10 2 0,-14 0-214,-7 3 0,-17 2 0,-9 9 0,-13 1-373,-6-1-398,-3 1 0,2-3 0,3-2 0,7-5 0,10-1 0,21-1 0,26 0 0,31-6-9444,24-1 8936,15-3 0,21-10 0,2-2 0</inkml:trace>
  <inkml:trace contextRef="#ctx0" brushRef="#br0" timeOffset="2">24369 3612 6572,'0'-14'1251,"2"2"-699,5 2 1,-5-6-177,6 1 0,1 3 0,-2-2 0,0-3-196,3-2 1,-5 0-1,7 2 1,0 5-1,-3 0 1,3 3-1,0-1-54,5 6 1,2-6 0,2 3 155,1 2-175,-1 3 0,1 2 0,-1 0 0,1 0 1,-3 2-1,-2 5 0,-3 8 0,0 4 0,1 2 1,-3 1-1,-3 2 372,-4 4 0,-3-1 0,-2 6 0,0 0 80,0 1-485,-9-8 0,-3 5 0,-10-9 0,-2-3 1,-2-2-1,-2-6 0,-1-1 0,0-5 0,1-5 1,1-7-1,3-10-232,3-9 1,7-8 0,2-9 0,2 3-1665,5 4 1263,3-5 1,2 17 0,2-4 0,6 4 0,6 5 0,7 4 0,6 8 558,1 5 0,10 2 0,-4 0 0</inkml:trace>
  <inkml:trace contextRef="#ctx0" brushRef="#br0" timeOffset="3">25078 3677 8245,'-22'-10'140,"8"5"0,0-9 919,-3-3 0,7 5-710,3-2 1,-2 7 0,1-7-1,1-1 1,-2 3-336,-6 5 1,-4 7 0,-2 7 0,2 8 0,2 6 0,3 5 0,-1 3-238,3-3 0,3 1 0,9-1 0,0 3-173,0-3 389,0-2 0,9-5 1,6-5-1,6-4 1,5-3-1,5 0 1,3-5-1,2-9 1,0-12-1,-3-10 1,-2-2 175,-5 0 1,5-7 0,-2 0 0,-5-7-153,-7-6-166,2-8 1,-10 11 0,8-7 0,-5 5 0,-3 7-1,-4 7 1,-2 5 0,-3 5-142,0 2 1,0 14 0,0 13 0,0 13 511,0 11-169,0 11 1,0-5 0,0 10-1,-3 0 1,-2 0 0,-4 0 0,-1 0-1,-2 0 1,3 0 0,-1 3 0,5 1-839,3 4 1,-5-8 784,0-8 0,0 11 0,7 9 0</inkml:trace>
  <inkml:trace contextRef="#ctx0" brushRef="#br0" timeOffset="4">25400 3612 8245,'-14'-33'347,"2"4"0,0 5 573,0 3 1,5 9 0,-5 7 0,0 10-792,0 9 0,7 5 0,-2 5 1,5 2-1135,2 3 904,0 0 1,0-5-1,2 2 1,5 3 0,7-3-1,6-5 1,1-6-1,0-8 1,1-7 105,-1-7 1,1-12 0,-1-13 0,3-1 166,5-5-300,-5-3 1,7-11-1,-12-3 1,-2-3-1,-5 1 1,0-3-1,-3 1 1,1 1-1,-6 10 1,-1 10 119,-3 10 1,0 8 37,0 13 1,0 26 0,0 24 0,-3 3 0,-1 2 0,-3 2-1,2 7-215,2 5 0,-4 0 0,0-2 0,2-3-757,3 3 673,2-7 269,0 9 0,9 2 0,3 13 0</inkml:trace>
  <inkml:trace contextRef="#ctx0" brushRef="#br0" timeOffset="5">26174 3698 8341,'-15'-7'389,"1"0"1,9-10 0,-4 5 1208,-1 0-1314,8-7 1,-8 14-1,13-7 1,1 0-1,6 3 1,2-1-1,4 6 1,4 1-1,1 3 1,1 0 1003,-1 0-1422,1 0 1,6 7-1,1 3 1,-1 2-1,1 5 1,2 2-1,0 5 1,0 2 0,-2 3-1,0-3 1,-1-2-3397,-2-3 2946,8 1 0,-10-3 0,2-2 1,-7-6-1,-5-1 584,3-5 0,-7-12 0,-1-5 0</inkml:trace>
  <inkml:trace contextRef="#ctx0" brushRef="#br0" timeOffset="6">26668 3526 8292,'-22'0'362,"1"0"0,-1 3 0,1 1 86,-1 4 0,1-1 1,-1-5-1,1 5 0,-1 8 1,1 4-1,-1 2 0,1 3-748,-1 5 1,3 4-1,3 10 1,1 0 299,-1 0 0,-3 0 0,-3 0 0</inkml:trace>
  <inkml:trace contextRef="#ctx0" brushRef="#br0" timeOffset="7">27291 3935 8693,'0'-12'7436,"0"-7"-6629,0 16-1323,0-6-238,0 9 1,0 9 0,0 6 0,0 4-1,0 2 1,0 1 753,0-1 0,0 1 0,0-1 0</inkml:trace>
  <inkml:trace contextRef="#ctx0" brushRef="#br0" timeOffset="8">27377 3569 8270,'0'-21'218,"0"-1"0,2 3-459,6 5 176,3 4 65,11 29 0,-1-4 0,1 16 0</inkml:trace>
  <inkml:trace contextRef="#ctx0" brushRef="#br0" timeOffset="9">27656 4042 8203,'0'-21'615,"0"-1"0,3 3 1,1 2-1,4 3 309,-4-3 0,1 5 0,0-2 0,5 0 719,1 2-1751,4-7 0,13 14 1,3-7-1,3 0 1,4 2-1,3 1 1,2 4-1,0 3 1,0 2-1,0 0 1,0 0 107,0 0 0,0 9 0,0 3 0</inkml:trace>
  <inkml:trace contextRef="#ctx0" brushRef="#br0" timeOffset="10">27699 3698 8285,'3'-14'133,"4"0"0,7-1 1,8 3-1,6 5 1,8 5-1,7 2-245,7 0 112,5 0 0,10 0 0,-1 0 0</inkml:trace>
  <inkml:trace contextRef="#ctx0" brushRef="#br0" timeOffset="11">29139 3440 8088,'-12'-9'178,"-5"4"0,8-7 1373,-3 2 360,7 3-1392,-4 7 1,11 0 0,3 3-246,2 4 1,10-2 0,-3 9 0,5 0-358,3-2-137,-1 7 0,1 0 0,-1 10 0,1-3 0,-1-2 1,0-2-1,1 2 0,-1 2 0,1 3 0,-1-3 0,1-2-3867,-1-3 4087,-9 1 0,17-1 0,-5 1 0</inkml:trace>
  <inkml:trace contextRef="#ctx0" brushRef="#br0" timeOffset="12">29655 3376 8073,'-22'-7'172,"1"-1"1,6 1 0,1 7 0,-3 0 0,-2 3 0,-2 4 0,-3 7 291,-5 5 1,5 10 0,-7 2 0,3 2-583,-1 6 1,-9 1-84,2 3 0,-2 0 0,0 0 0,4 0 0,1 3 0,-1 1 201,-4 4 0,7-1 0,0-7 0</inkml:trace>
  <inkml:trace contextRef="#ctx0" brushRef="#br0" timeOffset="13">30235 3634 8245,'0'-22'-217,"0"1"0,0 6 0,0 1 2189,0-3-1253,0 8 1,0 2-1,0 14 1,0 7-610,0 5 0,-2 3 1,-3-1-1,-2 3-2,2 5 0,-5-3-277,3 10 0,-2-7 1,4 6-1,-2 1 1,0 0-1,-1-3 1,1 1-1,0-3 169,-3 0 0,8 7 0,-7-4 0</inkml:trace>
  <inkml:trace contextRef="#ctx0" brushRef="#br0" timeOffset="14">30321 3483 8174,'0'-36'91,"0"1"1,0 8 0,2 1 0,6 7 190,6 5 1,-2 9-1,2-2-483,3 4 1,0 6-1,-1 4 201,-1 7 0,-1 15 0,7 4 0</inkml:trace>
  <inkml:trace contextRef="#ctx0" brushRef="#br0" timeOffset="15">30557 3569 8678,'-7'-21'597,"0"-1"0,0 8 0,7 0 1739,0-3-2164,0 7 0,2-6 0,3 11 0,2 7 0,-2 10 0,-5 7-829,-7 3 0,2-1 0,-7 3 0,0 2-206,0 3 0,5 2 579,-7-2 0,9-5 0,-2 4 0,4-4 0,3-2 1,0-1-1,3-2 0,4-2 284,7-3 0,5-9 0,3 2 0,-1-4 851,1-3-605,-10 9 0,7-4 1,-7 9-1,0 3 1,-5 2-1,-7 3 1,-7-1-1,-8 1 1,-4-1 222,-2 1 0,-1-1 0,1 1 0,2-1-1821,4 1 915,-4-1 0,10-6 437,-6-1 0,-4 0 0,7 8 0</inkml:trace>
  <inkml:trace contextRef="#ctx0" brushRef="#br0" timeOffset="16">31073 3827 8174,'0'-21'0,"0"-1"0,7 1 0,3-1 1112,2 1 1,2-1 0,8 3-1,-1 5-872,1 7 1,-8 7-1,-2 7-496,-3 7 178,-2 5 0,-14 3 0,-5 2 1,-4 2-1,-8 5 0,0 0 0,-2 0 1,-1-2-1,-1-1 0,1 1 1,4-3-299,1-2 0,1-9 0,-1-4 0,1-1-83,-1-5-20,10-3 1,3-4 0,11-5 478,5-8 0,5-13 0,10-6 0</inkml:trace>
  <inkml:trace contextRef="#ctx0" brushRef="#br0" timeOffset="17">31438 3741 8726,'-14'-7'1003,"0"0"1,-1-10-1,-6 5 947,-1 0-1911,10 3 1,3 11-1,9 5 1,0 8-1,0 4-952,0 2 1,0 1 0,0-1 721,0 1 1,2-8 167,5 0 0,-4-6 1,6 3-1,1-3 1,2-11-1,2-11 0,1-10 153,1-5 0,-4-9 0,3 2 0,1-4-982,3-3 659,3 9 1,4-4 0,-2 7 0,-5 2 0,-2 3-1,-3 9 1,-2 8 0,-5 11-102,-9 10 1,-1 17 0,-11 7 0,0 4 164,2 3 125,-7 0 0,14 0 0,-7 0 0,3 0 4,4 0 0,-7 0 0,0 0 0</inkml:trace>
  <inkml:trace contextRef="#ctx0" brushRef="#br0" timeOffset="18">31653 3806 9065,'-28'-29'0,"-1"0"959,3 3 1,11 9 0,6 5 1574,-1 3-2654,8-8 0,-5 17 1,12 0-1,4 12 0,1 7 1,2 0-636,-1-4 0,-3 4 1,6-5-144,3 5 734,2 3 0,2-10 0,1-5 1,-1-5-1,3-2 0,2-2 0,3-5 1,-3-8-1,-2-6 0,-2-5 0,-1-6 14,1-1 0,-3-3 0,-3-7 0,-4 0 846,-2 0-455,-3 10 0,-7 2 0,0 9 1,0 5-1,-2 10 0,-3 17 1,-2 14-119,2 12 1,-5 7 0,1 7 0,-1 7-859,1 5 516,-8 3 0,12-1 219,-9 1 0,9 9 0,-4 2 0</inkml:trace>
  <inkml:trace contextRef="#ctx0" brushRef="#br0" timeOffset="19">24841 4558 7003,'0'15'-38,"0"-1"491,0-9 10,0 4-91,0-9 1222,0 0 2561,0-9-2309,0 6-1373,-9-6-385,-3 9 0,-3 0 1,1 0-1,-3 2 0,-2 3 1,-5 4-1,-2 1 0,-2 0 0,-1-3 1,0 0-164,1 0 0,-11 3 1,6-6-1,-3 4-260,0-4 196,10-1 0,-5 4 0,7 2 0,-2 1 0,-3 2 1,3 0-1,4 5 0,8 2-75,7 2 0,5 3 1,2 2-1,2 3 669,5-3-175,-4 8-38,16-10 1,-10 14 0,8-7 0,-5 2 0,0 6-1,-3 1 1,3 3 0,-2 0 0,-1 0 0,-1 0 251,1 0 1,-4-7 0,7-2 0,0-3-451,0-5-44,-8-2 1,8 2 0,-7-2 0,2-5-45,-2 0 1,-3-12-1082,-2-7 0,10-7 346,4-7 1,5-3 0,3 8 0,2-1-903,4 0 1360,-4 3 0,15-2 0,-8-3 0,2-3 0,3 4 1,0-1-1,-3 0 0,0-3 0,-1 1-1288,-1 0 0,4 6 1609,-6-6 0,0 0 0,-8-8 0</inkml:trace>
  <inkml:trace contextRef="#ctx0" brushRef="#br0" timeOffset="20">24540 5117 8027,'-21'0'326,"-1"0"1204,1 0 0,7 0-1243,-1 0 1,13 0-1,2-2 1,14-3-1,10-4 1,7-1-413,3 0 1,-1-4-224,3 7 1,4-3 0,-4 6 0,5-4 0,2 4 0,-3 1-1,-1 3 1,-6 0 0,0 0 347,1 0 0,2-9 0,7-3 0</inkml:trace>
  <inkml:trace contextRef="#ctx0" brushRef="#br0" timeOffset="21">25378 4988 8346,'-21'-9'0,"9"4"0,3-9 751,-1-3 1,8-2 0,-6-3 0,6 1 0,0 2 278,-6 4 0,4 6-966,-11 9-79,1 0 1,-7 2-1,1 5 1,4 8-1,1 6 1,-1 5-1,-1 5 1,0 1-1,5 1 1,3-2-1,4 0-524,3-5 0,2-2 0,0-2 1,0-1-420,0 1 904,9-1 1,-4-9-1,12-5 1,4-4-1,5-3 1,1 0-1,-3-3 1,-3-4 0,1-7-1,-1-5 1,-2-3 32,-5 1 1,6-1 0,-9 1 701,1-1-270,-2 10 1,-3-7-1,0 10 1,-4 4-1,-6 12 14,-4 10 0,-7 11 0,4 3 1,-2 3 7,-4 4-296,-3 3 0,-1-5 0,4-1 1,1 4-1,-1 1 0,-1 3 1,0 0-1,3-2 0,0-3 1,2-4-1,4-3-788,6-5 1,4-2-1,6-5 1,6-2-1266,5-3 1448,3-9 0,1 4 1,6-11-1,5-5 1,1-8 467,1-4 0,0-12 0,7-2 0</inkml:trace>
  <inkml:trace contextRef="#ctx0" brushRef="#br0" timeOffset="22">25722 5117 8346,'-21'0'604,"-1"0"0,3-2 0,3-3 3942,1-2-4298,10 0 0,-4 9 0,9 5 0,0 8 0,0 4 0,0 2-238,0 1 1,2-1-174,5 1 0,-4 2 0,6 2 0,-1 3 0,1-3 0,1-2 0,2-5 0,-3-2 0,3-5-660,0-3 0,2-2 0,8-7 1,-1-2 88,1-5 0,-1-3 622,1-4 0,-1-5 1,-2 4-1,-2-4 0,-5-2 1,0 2-1,-3 2 1,3 5-1,-2 0 536,0 0 0,-1 7 0,-4-4 10,2-1-524,0 8 1,-4-8-1,1 13 1,6 1-1,-1 6 1,1 2-1,-3 2 1,0 1-1127,0-1 1,10-7-1,-2 5 1216,4-2 2,-7-3 1,7-7 0,-5 0-1,3-3 1,-1-4 0,-1-5 0,-1-2-1,0 0 1,-2-3 0,-2-2 0,-3-3 1760,3 1 1,-8-1 365,5 1-2020,-4 9 1,-13 2 0,-4 10 0,-5 0 0,-1 3 0,4 4 0,1 5 0,1 2 0,0 0 0,2 3-219,2 2 0,-4 3 0,7-1 0,2 1-679,3-1 477,2 1 1,0-8 0,2 0 0,5 1 0,8-3 0,4-5 0,2-5 0,1-2 0,-1-2-228,1-5 1,-1-5 0,1-10 0,1-2 324,6-4 405,-5 4 0,0-7 0,-10 9 0,0 1 0,1-1 0,-1 3 324,3 5 1,-5 7-1,0 14 1,-3 7-84,-4 5-531,-3 3 0,-2-1 0,0 1 0,0-1 0,0 1 0,0-1 0,0 1 0,0-1 0,0 1 98,0-1 0,0 1 0,0-1 0</inkml:trace>
  <inkml:trace contextRef="#ctx0" brushRef="#br0" timeOffset="23">26711 4838 8278,'-22'-22'1788,"1"1"1,9-1 1515,5 1-3198,4 9 0,6 5 0,4 14 0,7 7 0,5 8 0,0 4 1,-4 5-1,-6 2 0,-2 6-1176,1 1 743,-1 3 0,-7 3 0,0 1 0,-3 4 0,-1-4 0,-6 1 0,-2 0 1,-2 2-1,2-4 327,5-8 0,-5 2 0,0-6 0</inkml:trace>
  <inkml:trace contextRef="#ctx0" brushRef="#br0" timeOffset="24">27098 5053 8265,'-10'-29'0,"-4"0"2061,-5 3 1,7 2 0,2 5-328,1 5 0,6-1-2263,-4 15 0,2 5 0,-2 19 0,-5 2-699,0 3 909,-7 9 1,7-11-1,-9 6 1,-1 0-1,3-1 1,5-1 0,4-5-1,3-2 1,0-3-1,2 1-522,3-1 1,4-6 0,5-3 0,8-3 452,4-4 514,2-3 0,1-2 0,-1 0 0,1 0 0,-1 3 0,1 1 0,-3 6 0,-5 2 1171,-7 5 0,-4 2 0,-6 0 310,-4-5-1726,-5 5 0,-2-9 0,-1 7 1,-1-5-1,-1 0 0,0-3 0,3 1 1,0-3 118,2 2 0,-7-6 0,7 6 0</inkml:trace>
  <inkml:trace contextRef="#ctx0" brushRef="#br0" timeOffset="25">27656 4902 8217,'-19'-14'597,"3"2"0,1 2 114,-2 6 1,-2 1-1,0 6 1,3 1-27,1 4 0,1 8-590,-8-1 0,1 6 0,2 5 0,2 3 0,3 0 0,-1-1 0,4 3 0,3 1 0,6 1 0,2-2-1446,0 0 1066,0 7 0,2-11 1,6 6-1,6-2 1,5-7-1,2-5 1,3-5-1,3 1 1,4-3 284,2-5 0,12-5 0,10-2 0</inkml:trace>
  <inkml:trace contextRef="#ctx0" brushRef="#br0" timeOffset="26">28043 4838 8217,'-21'0'928,"-1"0"0,8 0 0,-1 0 0,1 2-51,2 5 0,3 5 1,9 10-1,0 2-737,0 4 1,7-1-1,2 6-198,3-2 0,5 5 0,9-7 0,3-1 1,-3 1-1,0 0 0,1-3 0,1-2 0,-1-5-1840,-3-5 1,4 3-693,1-10 2590,9 0 0,-14 3 0,7 2 0</inkml:trace>
  <inkml:trace contextRef="#ctx0" brushRef="#br0" timeOffset="27">28494 4924 8217,'-9'-22'76,"-1"1"1,-6 2 2059,1 4-1834,1-4 1,0 17 0,-1-5 0,1 7 0,0 7-1,-1 7 1,-1 8 0,-6 6 0,-4 6 0,-3 2-191,3-1 0,-5 1 1,0 7-1,0 0-628,0 0 74,2 0 1,8-7-1,2-2 1,4-3 0,8-5 441,5-2 0,2-3 0,0 1 0</inkml:trace>
  <inkml:trace contextRef="#ctx0" brushRef="#br0" timeOffset="28">28795 4730 9227,'-12'-9'1661,"3"6"0,11-6 0,5 11-1318,8 5 1,-6 5-1,-2 12 1,-4 5 423,-3 7-834,0 4 0,0 6 0,-3 1 0,-6 6 0,-10 0 0,-10 1 0,-4-1 0,-6 0 0,1-3 0,0-2 0,5-5-1781,2-10 0,2-9 1848,7-10 0,1 5 0,-1-7 0</inkml:trace>
  <inkml:trace contextRef="#ctx0" brushRef="#br0" timeOffset="29">29268 5397 8184,'-7'-22'-48,"-3"3"426,-2 5 0,8-5 0,-4 4 0,6-4 0,2-2 0,2 2 0,3 2 3487,2 3-2836,1 9 0,-6-12 1,5 10-1020,7 2 0,-4 12 1,-3 8-1003,-5 4 0,-2 2 27,0 1 0,0-1 0,0 1 0,0-1 0,0 1 965,0-1 0,10 1 0,2-1 0</inkml:trace>
  <inkml:trace contextRef="#ctx0" brushRef="#br0" timeOffset="30">29354 4902 8184,'0'-21'310,"0"-1"0,0 1 0,2-1 1,6 1 592,6-1 0,5 8 1,2 2-1103,1 2 0,2 3 0,2 10 1,5 4 198,3 7 0,1 15 0,8 4 0</inkml:trace>
  <inkml:trace contextRef="#ctx0" brushRef="#br0" timeOffset="31">29655 5418 8066,'-22'0'0,"1"0"0,-1 0 319,10 0 0,3-2 0,14-5 0,7-5 0,11-3 0,8 4 1,8-1-1,1 2 0,6-2 0,1 3 0,4-3 0,-6 2 0,-5 0 1,-6 6-1205,-3 1 1,5-4-1,-8 0 1,-1 2 884,-3 3 0,-3 2 0,1 0 0</inkml:trace>
  <inkml:trace contextRef="#ctx0" brushRef="#br0" timeOffset="32">29784 5182 8066,'-19'-22'527,"4"1"-21,8-1 1,7 8 0,10 2 0,9 2-1,9 3 1,8 0 0,7 0 0,5 2-1998,0 3 1491,7 2 0,0 0 0,9 0 0</inkml:trace>
  <inkml:trace contextRef="#ctx0" brushRef="#br0" timeOffset="33">30923 4924 8568,'0'-15'2035,"0"1"-870,0-3 0,0 5 369,0-2 0,0 7-675,0-7-854,0 18 1,0-1 0,2 18 0,5 3 0,5 5 0,2 7 0,1 4 0,2 3-1,2-2 1,2-3 0,1-2-3781,-1 2 3409,1-7 1,-1 7 0,1-9 365,-1-3 0,10-11 0,2-6 0</inkml:trace>
  <inkml:trace contextRef="#ctx0" brushRef="#br0" timeOffset="34">31374 4859 8096,'-22'-21'756,"1"6"0,-1 1-173,1-3 1,7 8-1,-1 2 1,1 7 0,0 7-1,-1 7 1,-1 8-418,-3 6 0,-5 6 0,-3 9 1,-1 0-203,1 0-262,-6 0 1,9 0 0,-2 0 0,7 0 0,4 0 0,1 0 0,2-3 297,5-4 0,-5 5 0,0-8 0</inkml:trace>
  <inkml:trace contextRef="#ctx0" brushRef="#br0" timeOffset="35">31804 5311 8158,'-22'0'-25,"8"0"0,0 0-120,-3 0 1098,7 0 0,-9 0 1986,5 0-2810,4 0 0,10-7 0,15-1 1,4 1-1,5 0 0,2-2 0,5-1 1,0 0-1,2 6 0,1-1-1506,4-2 803,3 4 0,-6-6 574,1 9 0,0-10 0,7-2 0</inkml:trace>
  <inkml:trace contextRef="#ctx0" brushRef="#br0" timeOffset="36">31696 5117 8373,'-21'-21'474,"11"-1"0,13 1 1,16 2-1,14 2 1,10 5-1,7 0-550,8 0 0,6 7 76,8-2 0,4-5 0,10 0 0</inkml:trace>
  <inkml:trace contextRef="#ctx0" brushRef="#br0" timeOffset="37">28774 5053 8176,'0'-22'556,"0"8"0,0 0 203,0-3 0,2 5 715,5-2-469,-4 9-821,16-5 1,-17 13-1,5 6 1,-4 10-1,-3 10 1,0 4-1,0 6 1,-3 4-1,-4 4 1,-5 4-126,0-4 1,-14-1-1,5-1-327,-3 5 0,-10-7 0,1 3 0,-3-10 0,3-5 0,2-5 0,4-2 0,3-5-3930,3-5 4198,9-14 0,2-12 0,10-9 0</inkml:trace>
  <inkml:trace contextRef="#ctx0" brushRef="#br0" timeOffset="38">29053 5010 8393,'-21'-19'389,"-1"4"0,8-1 1,2 6 1991,2-2-2236,3 7 0,7-2 0,0 14 1,3 8-1,1 4 0,6 2-318,2 1 54,-7-1 0,11 1 0,-9-1 0,1-2 1,-1-2-1,0-3 0,0 3 0,0 2-2311,0 3 1629,10-10 759,-14-3 0,8-11 0,-6-5 0,2-8 0,-2-4 968,-2-2 1,-3 11-690,0 10 0,-8 12 1,-1 14-1,-3 5 0,-2 3 1,-1 4-1,-1 3-30,-8 2 1,0 9 0,-12 6 0,0 1 58,3-1-253,-8 4 0,10-17 0,-7 5 0,4-7 0,3-7 0,5-9 0,2-11 0,5-11 0,5-10 0,7-11-539,4-11 1,15-6-1,7-10 1,8 0-1370,-1 0 1895,7-10 0,10 8 0,12-8 0</inkml:trace>
  <inkml:trace contextRef="#ctx0" brushRef="#br0" timeOffset="39">29204 4902 8299,'0'-12'1539,"0"5"0,0 14 0,0 8-1216,0 4 1,0 12-1,0 7 1,0 7 0,0 10-1,0 5 1,0 7 0,-3 0-290,-4 0 0,2 4 1,-9 4-1,0-1-578,2 0 0,-7-3 1,7-9-1130,0-4 1673,-7-6 0,7-9 0,-10 0 0</inkml:trace>
  <inkml:trace contextRef="#ctx0" brushRef="#br0" timeOffset="40">32642 4945 8214,'-15'0'-1925,"1"0"1808,9 0 1,-4-2 707,9-5-179,-10 4 1,8-9-216,-5 5 1,4 2 0,3-9 0,0-3 941,0-2 0,-2 7 1,-3 3 432,-2-1-1164,0 8 1,4-8-1,-4 10 1,-5 3 0,0 4-16,5 7 0,5 0 0,2 6 0,0 3 71,0 1-546,0 0 1,2 0 0,3 2-1,5 3 1,1-5 0,6-5-1,2-5 1,3 1 0,2-3-1,2-5 1,3-5-527,-3-2 1,-2-16 0,-3-6-1,1-4-763,-1-5 1225,1-3 0,-3 1 0,-3 2 0,-4 2 0,-2 0 1,-5 8-1,-5 11 437,-7 18 1,-3 18 0,-7 10 0,5 7 573,3 7-612,-8 5 0,12 4 0,-7 4 0,0 3 1,1 6-1,-6 5 0,-2 4 0,-3 0 0,-2 3 1,-2-1-1,-5 3 311,-2 0 0,-3-9 0,-7-8 0,0-9 135,0-10-550,-10-14 1,6-8-1,-8-13 1,5-10 0,7-10-1,7-12 1,5-12 0,4-14-1,6-14 1,9-12 0,12-8-627,12 1 0,17-8 0,6 8 0,6-1-3178,2 6 3070,10 13 0,1 8 1,13 12-1,5 5 585,7 1 0,4 4 0,3 6 0</inkml:trace>
  <inkml:trace contextRef="#ctx0" brushRef="#br0" timeOffset="41">30278 4752 8344,'0'12'3001,"2"-3"-2619,6-9 0,3 0 0,13 0 0,3 0-471,1 0 1,10 0 0,-2 3 0,5 1 0,2 6-1,-3 0 1,-1 1 0,-6-1-1118,-2 0 1,-2-1 1205,-8-2 0,1 5 0,-1 10 0</inkml:trace>
  <inkml:trace contextRef="#ctx0" brushRef="#br0" timeOffset="42">30493 4623 8734,'-12'-10'2319,"5"1"-1476,14-6 1,7 8 0,15 14-1076,7 8 1,4-3 0,3 2 0,3 0 231,4-2 0,5 7 0,9-7 0</inkml:trace>
  <inkml:trace contextRef="#ctx0" brushRef="#br0" timeOffset="43">33351 4558 8324,'0'-14'344,"0"0"1474,0-3-455,-10 7 0,8-2 0,-8 5 0,1-7-966,-5-5 1,-6 9-1,-1 10 1,-1 12-1,1 7 1,-1 5-1,1 5-3370,0 7 0,1 4 2973,6 3 0,-15 10 0,6 2 0</inkml:trace>
  <inkml:trace contextRef="#ctx0" brushRef="#br0" timeOffset="44">33566 4644 8324,'-55'0'555,"2"7"0,8 1 1,-3-1 351,-2 2 1,0 3 0,9 10 0,6 2 0,6 4 0,5 8 0,5 7 0,5 5-1978,6 2 0,6 0 1,2-7 1069,0 0 0,10 0 0,2 0 0</inkml:trace>
  <inkml:trace contextRef="#ctx0" brushRef="#br0" timeOffset="45">2557 5225 8338,'0'-15'-184,"0"1"0,-2 9 511,-5-2 0,4 2-21,-4-2 0,5 2 333,2-9-406,0 0 0,7-8 0,0 1 1,0 2-1,0 2 0,3 5 0,-1 0 1,3 2-1,-2-1 0,2 1 1868,0 0-2286,-7 3 365,14 7 0,-15 10 0,11 2 0,-1 2 0,0-2 0,-2 0 0,0-2 0,0 1 930,5 1 1,-5-7 0,2 5-251,3-1-691,-8-6 0,8 9 0,-7-8 0,2 4 0,2-1 0,0 0 0,1 0 0,1 0 1,3 0-1,3 1 0,-1-1 425,1 2 1,7-6-1,-1 6 1,1-2 100,2 1-573,-7-1 1,16 0-1,-6 0 1,2-2-1,-3-3 1,-2 1-1,-2 1 1,-1 4-1,3-4 1,1 1-1,-1 0-7,-5 2 0,0 3 0,0-6 0,3 4-168,-3-4 255,-2-1 1,-2 4-1,1 0 1,6-2 0,5-3-1,1-2 1,-1 0 0,-1 0-1,1-2 1,1-3 0,-1-2-203,-5 2 0,-6 3 0,-1-1 0,-1-4 0,1 5 0,-8-8 0,1 10 0,1 0 0,1 3 0,0 1 0,-3 4 0,3-4 0,2-1 0,2-3 0,1 0 0,-1 0 0,1 9 0,6-6 0,1 4 0,-3-5 0,-2-2 0,0 0 0,2 0 0,3 0 0,-3 0 0,-2 0 0,-2 0 0,-1 0 0,1 0 0,-1 0 0,1 0 0,-1 0 0,1 0 0,1 3 0,4 1 0,1 4 0,1-4 0,0-1 0,-1-1 0,1 3 0,0 2 0,-1-2 0,11-3 0,-6-2 0,3 0 0,0 0 0,-10 0 0,12-7 0,-9 0 0,-1 2 0,1 3 0,0 2 0,-3 0 0,-2 0 0,-3 0 0,1 0 0,-1 0 0,1 0 0,-1 0 0,1 0 0,-1 0 0,1 0 0,-1 0 0,10 0 0,3-3 0,1-1 0,1-4 0,2 4 0,3 1 0,0 3 0,-3 0 0,-2 0 0,-1-2 0,-1-5 0,4 4 0,-7-4 0,0 5 0,0 2 0,7 0 0,-14 0 0,7 0 0,-2 0 0,2 0 0,0 0 0,0 0 0,-5 0 0,1 0 0,-1 0 0,3 0 0,-3 0 0,5 0 0,-2 0 0,-3 0 0,-2 0 0,-3 0 0,8 0 0,2 0 0,2 0 0,3 0 0,-2 0 0,-6 0 0,-4 0 0,-12 0-7283,-2 0 3132,-10 0 2967,0-10 0,0-4 1184,0-15 0,0 5 0,0-7 0</inkml:trace>
  <inkml:trace contextRef="#ctx0" brushRef="#br0" timeOffset="46">4169 6235 8006,'0'-14'-44,"0"0"-287,0-3 785,0 7 1,0-9-1,0 5 1,0-5-1,0-3 1,0 1 450,0-1 0,0 8-598,0 0 1,0 6 0,2-6 0,3-3 0,2-2 0,-2-2 0,-3-1 1608,-2 1 1,0 6-1141,0 1 0,0 7 0,0-7 0,-2-3 0,-3-2 2270,-2-3-2344,0 10-444,7 3 0,2 26 1,5 6-1,8 8 1,6 8-1,8 6 1,4 10-1,3 10 1,0 4-1,2 2-183,3 1 1,2 12 0,0-1 0,-3 6-76,-4-6 0,2-6 0,-9-13 0,2-2 0,-7-4 0,0-10 0,-5-10 0,-12-26 0,0-22 0,-4-14 0,-3-12 0,7-14 0,0-7 0,2 2 0,-4-2 0,5-5 0,-1-3 0,3-2 0,-2 7 0,2 3 0,0 5 0,4-1-801,3 5 1,3 5 0,-1 5-1,1 5-7602,-1 1 5902,1 4 2501,-1 6 0,10 1 0,3-1 0</inkml:trace>
  <inkml:trace contextRef="#ctx0" brushRef="#br0" timeOffset="47">4620 6472 8141,'-21'0'1612,"-1"0"986,1 0 2123,9 0-2589,2 0-2080,29-10 1,-2 6-1,19-8 1,2 0 0,3 2-1,2 1 1,0 4 0,0 2-1,-1 3 1,4 0 0,2 0-1,2 0 1,-2 0 0,-1 0-7815,3 0 7762,-4 0 0,6-9 0,-9-3 0</inkml:trace>
  <inkml:trace contextRef="#ctx0" brushRef="#br0" timeOffset="48">5695 6364 7982,'-15'0'220,"1"0"543,-3 0 0,5 0 236,-2 0 1,7 0-1,-5-2 1,2-5 2278,6-8-2840,1 6 0,6-3 1,4 7-1,7-2 0,5 2 1,5 5-1,2 7 0,5 8 1,0 4-1,3 5 2707,-1 4-3217,-7-4 0,15 17 1,-5-5-1,2 4 0,-2 1 1,-5-3-1,-2-2 1,-3 0-1,-5 0 0,-4-3 1,-3-2-1540,-2-5 1,0-4-1,-7-5 1,5-5-4379,1-3 5989,-6-2 0,14-16 0,-7-3 0</inkml:trace>
  <inkml:trace contextRef="#ctx0" brushRef="#br0" timeOffset="49">6382 6214 7966,'-21'0'453,"-1"0"1,1 2-1,-1 3 1,1 5 291,-1 1 0,-6 4 0,-1 9 0,3 2 0,-1 7 0,1 6 0,-5 6 0,0 3-391,0 4 0,-5-4 0,5 7 0,-2 0-2572,-5 0 2050,7-7 0,-8 4 168,11-9 0,-1 0 0,8 0 0</inkml:trace>
  <inkml:trace contextRef="#ctx0" brushRef="#br0" timeOffset="50">7156 5956 7971,'0'-15'1088,"0"1"1,0 7 1607,0-7-1582,0-1 1,-3-4 0,-4 5 0,-7 11 1731,-5 15-2385,-3 3 0,-2 35 1,-4 2-1,-6 13 0,-1 11 1,-1 8-1,-2 9 0,-1 3 1,6-1-1,11-4 0,13-5 401,7-9 0,21-6 0,12-11 0,14-15-2083,12-9 0,8-14-291,6-8 0,3-9 0,5 2 1,-7-5-1,-8-4 1512,-6-5 0,4-5 0,-7-10 0</inkml:trace>
  <inkml:trace contextRef="#ctx0" brushRef="#br0" timeOffset="51">7972 6149 6011,'0'0'0</inkml:trace>
  <inkml:trace contextRef="#ctx0" brushRef="#br0" timeOffset="52">8381 5848 7942,'14'-12'3188,"0"5"-2010,-9-5 0,7 10 2638,-5-5-2720,-4-5 1,4 9-1,-14-4-1133,-8 5 1,-4 2-1,-2 0 1,-3 0 16,-5 0-121,-4 0 0,-10 0 1,0 0-1,0 0 1,0 0-1,2 0 1,3 0-1,5 0 1,2 0-1,4 0 1,3 2 14,3 5 0,-1 5 1,3 12-1,3 5 598,1 7-325,11 4 0,-6 13 0,10 4 0,0 5 1,0 5-1,0 2 0,0 3 0,2 0 1,3 0-1,2-1 0,-2-2 128,-3-2 1,-2-12 0,0-2-1,0-3-415,0 0 178,0-9 1,0-3-1,0-9 1,-2-5-141,-5-8 1,5-9 0,-6-14-215,6-7 124,2 4 0,10-6 1,4 6-1,5-2 0,5-2 1,2 0-1,5-1 1,3 1-1,1 0 0,1-1 1,0 1-1336,2 2 0,10-5 0,2 8 0,-2-1 1527,-3 1 0,-2-8 0,0 5 0</inkml:trace>
  <inkml:trace contextRef="#ctx0" brushRef="#br0" timeOffset="53">7994 6364 9988,'0'-21'649,"0"-1"1,0 1-1,2-1 1,5 3-1,8 2 1,4 6-560,2 1 1,8 3 0,2 7-1,2 0-1459,6 0 1,-6 2 271,3 5 0,7 3 1097,7 4 0,0 15 0,-7-5 0</inkml:trace>
  <inkml:trace contextRef="#ctx0" brushRef="#br0" timeOffset="54">8682 6300 12393,'0'12'3228,"2"-3"1,3-6-3135,2 4 1,7-2-1,-4 9 1,2 3-77,4 2 0,-4 5-41,3 4 1,-1-1 0,7 9 0,-1-1 0,-4 1 0,-1-2 0,-1-3-1,0-5 1,-2-2-184,-2-3 205,6-9 1,-11-2-1,10-15 1,1-9-1,3-15 1,3-9-1,-1-8 1,1-1-1,-1-3 1,3 2 0,2 5-2023,3 7 1,0-2 0,-8 11 2022,1 8 0,9-2 0,2 9 0</inkml:trace>
  <inkml:trace contextRef="#ctx0" brushRef="#br0" timeOffset="55">9326 6493 8233,'0'-14'1082,"3"2"1,1 0-570,4 0 1,8-2-1,1-8 1,7 1-1,4-1 1,1 1 0,2 2-1,3 2-997,-1 3 0,-2-1 0,-9-6 0,-1-1-475,1 1 868,-11 9 0,1-5 0,-7 8 1,0-1-1,-7 0 0,-10 6 0,-10 4 1,-4 7-1,-5 10 0,0 6 517,0 6 1,0 9 0,4-2-1,-1 7 373,2 7-933,2-4 0,5 6 1,2-9-1,5 0 0,2 0 1,6-2-1,4-3 0,9-7 1,13-4 133,11-8 0,8-12 0,2 2 0</inkml:trace>
  <inkml:trace contextRef="#ctx0" brushRef="#br0" timeOffset="56">9949 6300 7959,'3'-22'1266,"4"1"0,-5-1 0,5 1 4309,-4-1-5169,-3 1 0,0 11 0,2 10 1,3 15-1,2 11 0,0 10 0,3 2-925,4-2 0,-2 4 1,0-4-1,-2 2-301,-6-2 1,6 3 471,-3-11 1,0 1 0,-4-10-1,1-2 1,4-8 0,-1-6-1,0-15 1,3-12-185,1-12 1,4-5 0,6-2 0,1-2 118,-1-5 1,1 12 534,-1-5 0,1 16 1,-1 3-1,1 10 1,-1 4-1,1 6 0,-3 4 1,-3 9-1,-4 13 1,-2 11 188,-5 8 1,0 4-1,-1 3 1,3 2-685,-2-2 0,0-3-2232,2-2 2605,-4-9 0,25 6 0,-4-6 0</inkml:trace>
  <inkml:trace contextRef="#ctx0" brushRef="#br0" timeOffset="57">11174 5977 7911,'-14'-28'0,"0"-3"2218,-3-3 1,-2 8 0,0-3 2675,4 5-4709,-4 12 0,7 3 0,-7 11 0,3 8 0,1 11 0,1 13 0,0 9 1,-1 7-1,-2 7-577,-2 5 0,0 10 0,3 0 1,1-3 2,-1-2 0,6 5-147,3-1 1,4-2-1,3-9 1,3-5 0,4-5-1,10-7 1,7-9 0,7-10 535,2-12 0,12-8 0,10-4 0</inkml:trace>
  <inkml:trace contextRef="#ctx0" brushRef="#br0" timeOffset="58">11389 6149 7838,'-7'-28'4028,"0"-1"-2545,-10 10 1,17 9 0,-2 13-1294,6 4 0,16 14 1,-1 15-1,7 5 0,0 2 1,-2 0-1,-2 0 0,-1 0 1,1 0-650,-1 0 0,1 0 1,-1 0-1,1 0 0,-1-3 1,1-1 458,-1-3 0,10-10 0,2 5 0</inkml:trace>
  <inkml:trace contextRef="#ctx0" brushRef="#br0" timeOffset="59">12098 6149 7838,'-36'-21'1552,"1"-1"1,8 8 0,-1 2-1,4 2 280,2 6 1,1 4-1834,-1 7 0,1 12 0,-1 12 0,-1 2 0,-4 8 0,-4 4 0,0 8 1,-2 2-1,-1 5 0,-1 2-4999,1 2 4013,-6 1 0,16-3 987,-5-5 0,5 5 0,3-7 0</inkml:trace>
  <inkml:trace contextRef="#ctx0" brushRef="#br0" timeOffset="60">12464 5891 8833,'0'-9'3680,"0"11"0,0 20-2173,0 18 0,0 15-1597,0 17 0,0 4 0,0 13 1,-3 1-1,-2 6 0,-4 0 1,-3-1-1,-5-4 0,-4-3 0,-8-6-2176,-7-11 1765,-14 1 0,-5-29 0,-12 2 0,-2-11 1,0-8 500,7-7 0,-3-12 0,10 3 0</inkml:trace>
  <inkml:trace contextRef="#ctx0" brushRef="#br0" timeOffset="61">13474 6536 7886,'-22'0'388,"1"3"1,-1 2 1264,1 2 1,-1 0 1973,1-7 1,4-3-1220,10-4 0,12 3-2069,23-11 1,6 3 0,9-4 0,2 1-1,5 1 1,10 2 0,9 5 0,7 4 0,3 3-1,0 0-447,2 0-428,12 0 0,3 3 0,4 4 0,-7 7 0,-7 3 0,-5 0 0,-4-5 0,-3-3 0,-10-4 0,-9-3 536,-12-2 0,-14-19 0,2-5 0</inkml:trace>
  <inkml:trace contextRef="#ctx0" brushRef="#br0" timeOffset="62">14698 5999 7886,'-21'0'1471,"-1"0"1,1 0 5056,0 0-6104,9 0 1,2 2 0,15 3-1,9 5 1,15 1 0,9 6 0,7 5-1,5 4 1,8 3-807,4-3 1,0-2 0,-2-3 0,-3 1 0,-2-1-1,-5 3 1,-9 2 0,-10 6-648,-12 1 0,-7 5 0,-15 10 0,-6 2 1406,-13-2-364,-9 7 1,-12-10-1,0 8 1,3-3-1,1-2 1,8-5-1,5-5 1,9-2-1,3 0 1,5-3-1,-1-2-13,5-5 0,12 8 0,5-1 0</inkml:trace>
  <inkml:trace contextRef="#ctx0" brushRef="#br0" timeOffset="63">16332 5848 7866,'14'0'2241,"0"0"0,1 0-792,6 0 1,-7 0 1846,1 0-2510,-10 0 1,2 0 0,-14-2 0,-8-3-813,-4-2 0,-5 0 0,-4 7 0,-6 0 1,-2 0-1,3 0 0,-1 0 0,1 2-597,-5 5 1,4 5-1,1 12 1,0 5 402,-1 7 341,8 4 1,2 13-1,12 4 1,2 5 0,6 5-1,1 2 1,6 6 0,4 1-1,7 5 1,5 0 0,3 1 419,-1-3 0,1-10 1,-3 2-1,-2-6-174,-3-8-369,-9-4 0,4-13 1,-9-4-1,0-7 0,0-10 278,0-12 1,0-2-1,0-19-66,0-3-498,0-2 0,10-3 0,4-2 0,5-2 0,5-2 0,5-1 0,7 0 0,7 1 1,4 1-1,3 3 0,1 3-3993,1-1 0,1 1 4281,4-1 0,5-9 0,-7-2 0</inkml:trace>
  <inkml:trace contextRef="#ctx0" brushRef="#br0" timeOffset="64">16160 6429 13079,'31'-12'104,"5"-7"0,14 7 0,5-2 1,2-1-1,3-2 0,4-2 1,5-2-5062,1-1 4957,-4 1 0,-1-1 0,-1 1 0</inkml:trace>
  <inkml:trace contextRef="#ctx0" brushRef="#br0" timeOffset="65">17127 6278 12365,'-22'0'1214,"1"0"1,-8 0 0,-2 0 0,0 0-175,0 0 1,-7 0-1010,2 0 0,-2 0 0,0 0 0,2 3 0,0 1 0,2 6 0,6 2 0,6 5 0,8 4 0,7 6-75,4 1 1,3 3-1,0-4 1,3 4-425,4 2 1,5-4 371,9 7 0,1-17 0,-1 2 0,1-4 0,2-3 0,2-2 0,5-2 0,0-6 0,3-4 0,-3-7-254,0-7 1,-3-8 0,-4-4 0,0-2-34,-2 1 1,4 3 543,-12 3 1,-4-1 0,-3 1 0,-5-1 0,-4 3 0,-5 7 511,-8 12 1,3 12-1,-2 15 1,0 4-223,2 2 0,-5 3-423,10 7 0,-7 2 1,6 3-1,4 5 1,1-1-1,3 1 1,0-6-1,0-1 1,3-3-1,1-3-681,4-4 0,8 3 1,-1-13-1,4-5-1068,2-4 0,-6-12 308,-1 2 1,0-5 1412,8-2 0,9-9 0,2-3 0</inkml:trace>
  <inkml:trace contextRef="#ctx0" brushRef="#br0" timeOffset="66">17428 6472 7865,'-22'12'4636,"10"-3"-1174,3-9-2054,9-9-1260,0 16 1,-8-12 0,1 22 0,0 4 0,0 8 0,0 5 0,2 1-1,3 1 1,2-2 0,0-3 0,0-3-366,0 3 0,9-9 0,5-1 0,6-11-2052,1-8 1990,10-2 0,-5-12 0,8-7 0,-3-9 0,-3-6 0,1-2 0,0 1 1,-1-1-1,-1 0 0,-3 2 0,-5 6 156,0 4 0,-7 5 0,0 2 462,-3 3-468,-2 9 1,-4-2 0,2 14-1,2 7 1,-3 5 0,-1 3 0,-3 2-1,2 2 1,3 3 0,5-3 128,2-2 0,2 7 0,7 2 0</inkml:trace>
  <inkml:trace contextRef="#ctx0" brushRef="#br0" timeOffset="67">18137 6515 8577,'12'-22'1676,"-3"1"1,-9-1 0,-2 3-276,-5 5 1,2-3-1172,-9 10 1,6-7 0,-6 7 0,-3 4-1,1 8 1,1 9-828,8 5 0,5 5 1,2 3-1,0 1-307,0-2 0,0-2 499,0-2 0,0-1 0,2 1 0,5-3 0,8-5 0,4-7 0,2-7 171,1-7 0,-1-5 1,1-9 1930,-1-1-1273,1 1 1,-3-1 0,-3 3 0,-1 5 0,2 7 0,2 4-263,2 3 0,-7 0 0,1 0 1,1 0-1393,4 0 0,1 3 363,1 4 1,-1-5-1,1 5 1,-1-4-1,0-3 867,1 0 0,9-10 0,2-2 0</inkml:trace>
  <inkml:trace contextRef="#ctx0" brushRef="#br0" timeOffset="68">18674 6300 7865,'0'-22'128,"2"1"1,3-1 0,2 1 1960,-2-1-1399,-3 1 1,-2-1-1,3 1 1,2-1 0,2 1-1,0 2 1,0 2-1,3 5 1,-1 5 295,1 9 0,-3 17 1,-7 17-1,0 5-636,0 2-752,0 9 1,0 3 0,-3 10 0,-1-1-1,-3-2 1,2-4 0,2-6 0,3-1 401,0-1 0,0 0 0,0-7 0</inkml:trace>
  <inkml:trace contextRef="#ctx0" brushRef="#br0" timeOffset="69">19491 6321 10346,'-15'-28'0,"1"-3"1909,-3-3 1,0 8-1,3-3 1,5 5 1761,-1 3 1,8 6-4191,-6 1 1,-1 19-1,-1 2 1,-2 10-1911,-4 4 1893,6 10 1,-7-4-1,8 6 1,-1-2-1,1-5 1,4-2-1,3 0 1,2 3-1,0 1 1,0-2-1407,0-2 0,0-2 1988,0-1 284,0 1 0,7-8 0,2-2 0,1 0 0,-1 0 0,-4 5 0,-2 2 0,-6 2 0,-4 1 533,-7-1 0,-5 8 0,-3 2 1,-2 0-1026,-4 0-117,-6 7 0,-2-14 0,3 5 1,-1-5-1,3-3 279,0 1 0,3-1 0,6 1 0</inkml:trace>
  <inkml:trace contextRef="#ctx0" brushRef="#br0" timeOffset="70">19985 6214 7911,'-15'-15'0,"1"1"810,-3-3 0,1-2 1,1-2-1,6 2 654,-1 4 1,8 3 0,-8 8 0,3-1-1122,0 7 0,0 15 0,4 14 0,-1 5-1,-4 7 1,4 7 0,1 3 0,1 2-22,-5 0 1,4 2 0,-4 7-1,7-2-428,7-4-627,5 4 0,12-14 1,5 7-1,7-5 0,4-10 1,3-11-1,3-10 1,4-7 733,7-2 0,5-22 0,3-12 0</inkml:trace>
  <inkml:trace contextRef="#ctx0" brushRef="#br0" timeOffset="71">20393 6300 7911,'-12'-10'409,"-5"-2"0,10-9 544,2-1 0,3 1 1,4 2-1,6 4 0,4 11 1,2 8 271,0 11 0,8 6 1,6 5-1,-1 8-68,-4 7-1263,-1-3 0,7 22 1,-1-8-1,-1 1 0,-1 2 1,0-3-1,3 3 1,-1-2-1,1-1 0,0-6 1,-3-8-4105,-2-10 1,-3-11 4209,1-2 0,9-20 0,2 2 0</inkml:trace>
  <inkml:trace contextRef="#ctx0" brushRef="#br0" timeOffset="72">20952 6321 7911,'-22'-7'755,"1"0"0,-1-3 0,1 6-105,-1-4 1,1 1 0,-1 10 0,3 4 0,3 7 0,1 8 0,1 4 0,0 5-371,-1 3 1,3 1 0,-4 8 0,1 0-477,-1 0-202,6 10 1,-7-8 0,8 5-1,-1-7 1,1-4 0,4-6 0,2-2 397,3-5 0,0-2 0,0-2 0</inkml:trace>
  <inkml:trace contextRef="#ctx0" brushRef="#br0" timeOffset="73">21360 6429 7911,'0'-22'9016,"0"13"-8812,0 9 0,0 12 0,0 16 0,0 8-385,0 5-143,0 11 0,-7-6 0,-3 4 0,1-2 0,-3 0 0,0 2 0,-5-5 0,0-4 0,1-8 0,1-2 324,-1-5 0,-3-2 0,-3-2 0</inkml:trace>
  <inkml:trace contextRef="#ctx0" brushRef="#br0" timeOffset="74">21811 6149 8665,'0'-21'2848,"0"-1"0,-2 8-2234,-5 0 0,4 11 0,-4 3 0,5 12 0,2 7 0,0 5 0,0 5-359,0 7 0,0 4 1,0 3-1,0 0-550,0 0-81,0 0 1,0 0 0,0 0 0,-3 0 0,-4 0 0,-7 0 0,-5-2 0,-3-3 0,1-4 0,-1-6 0,-1-6-1613,-6-5 1,5-13 1398,-5 3 417,15-23 1,4-1 0,15-16 0,7-1 0,12 3-1,7-2 1,7 2 0,3 0 0,2 4 0,-3 3-1,-1 5 10,-4 5 1,-1 4-1,2 10 1,-8 0-390,-4 0 915,-2 0 0,-3 12 0,-2 7 1,-6 10-1,-1 2 0,-3 0 0,0-5 1,1-2-1,-1-2-364,2-1 0,3 1 0,10-1 0</inkml:trace>
  <inkml:trace contextRef="#ctx0" brushRef="#br0" timeOffset="75">22499 6085 7894,'0'-22'824,"0"1"0,0 6 1,0 1 1113,0-3 0,2 1-1443,6 1 1,-4 6-1,11 9 1,1 2-1,3 8 1,1 11-1,-6 13 1,-5 9-107,1 7 0,-8 0-428,6 15 0,-16-6 0,-6 13 1,-7-5-1,-8-3 0,-5 3 1,-1 3-1,-1-1 0,-2-5 1,-1-6-689,4-6 1,1-9-1,10-9 727,3-3 0,-5-3 0,14-6 0</inkml:trace>
  <inkml:trace contextRef="#ctx0" brushRef="#br0" timeOffset="76">23015 5698 7795,'0'-22'452,"0"1"666,0-1-507,0 1 0,0-1 0,2 1 0,3-1 0,4 1 1,1-1-1,2 3 0,0 2 3775,5 3-4133,2 9 0,-5-4 0,0 9 0,1 5 0,-1 9 0,0 17 1,1 14-1,-1 15 0,0 9 0,1 13 0,-3 6 2936,-5 5-3008,-5 10 1,-2-12 0,0 9 0,0 3 0,-2-1 0,-5-1 0,-8-8 0,-4-7 0,-2-7 0,-1-10 0,1-9-787,-1-10 1,1-14 0,-3-8-910,-5-4 778,5-12 1,-9-2 0,4-10 0,-7 0 0,-4 0-1,-3 0 1,2 0 0,3-3 735,2-4 0,10-5 0,-5-9 0</inkml:trace>
  <inkml:trace contextRef="#ctx0" brushRef="#br0" timeOffset="77">2235 14728 28930,'-7'-14'-1727,"0"0"0,-1 6 0,6-4 401,-5 3 1,4-1 1242,-4 3 0,5 2 1,2-9 70,0-3 1,0 5-1,0-2-408,0-3 1,-3 8 70,-4 2 632,-5 4 1,-2 3-1,0 3 1,-3 1-1,-2 6 493,-3 2 838,1 2-319,9-2 0,0-2 0,7-8 2870,-2 5-2882,0-4-1283,7 6 0,0-11 0,2-3 0,5-4 0,8-1 0,4 0 0,-5 1 0,1 4 0,1-4 0,3-3 0,3 7 0,7-5 0,-1 8 0,-2-3 0,-2-2 0,-2 2 0,2 3 0,2 2 0,3 0 0,-3 0 0,-2 0 0,-3 0 0,8 0 0,0 0 0,-3 0 0,-2 0 0,-3 0 0,3 0 0,2 0 0,5 0 0,3 0 0,4 0 0,3 0 0,2 0 0,0 0 0,2 0 0,3-3 0,2-4 0,0 5 0,-7-5 0,0 2 0,0-2 0,0 4 0,-10-6 0,-4 9 0,-5 0 0,-3 0 0,-9 9 0,-2-6 0,-13 6 0,-4-9 0,5 0 0,-8 0-1167,10 0 847,0 0 1,-9-9 0,-3-3 0</inkml:trace>
  <inkml:trace contextRef="#ctx0" brushRef="#br0" timeOffset="78">4212 14814 27058,'12'0'219,"-3"-2"1,-6-3-4849,4-2 3605,-5 0-1396,8-3 2305,-10 8 1,2-10-158,5 5 1801,-4 4-2372,6-6 1,-11 9 3349,-5 0 1275,4 0-3277,-6 0 0,6 0 0,-1-3 0,-6-1 714,-2-4-838,7 1 965,-4 7 1,6 0-648,-4 0 0,2 0-699,-9 0 0,9 0 0,-7 0 0,5 0 0,5 0 0,-8 0 0,10 0 0,-2 0 0,-5 0 0,4 0 0,-4 0 0,14 0 0,8 0 0,4 0 0,2 0 0,3 0 0,5 0 0,4 0 0,10 0 0,3 0 0,1 0 0,6 0 0,2 0 0,7 0 0,5 0 0,4 0 0,-1 0 0,-4 0 0,-1 0 0,-1 0 0,1 0 0,-3 0 0,-5 0 0,-4 0 0,-10 0 0,0 0 0,-3 0 0,-4 0 0,-5 0 0,-2 0 0,0 0 0,-3 0 0,-2 0 0,-3 0 0,1 0 0,-1 3 0,3 1 0,5 4 0,-5-1 0,7-7 0,-10 0 0,3 0 0,2 2 0,3 3 0,-3 2 0,0-2 0,1-3 0,1-2 0,-1 0 0,-4 0 0,-1 0 0,-1 0 0,1 0 0,-10 0 0,7 0 0,-7-2 0,2-3 0,1-2 0,1 2 0,3 3 0,3 2 0,-8 0 0,0 0 0,3 0 0,2 0 0,3 0 0,-1 0 0,1 0 0,-1 0 0,1 0 0,-1 0 0,1 0 0,-1 0 0,1 0 0,-1 0 0,1 0 0,-1 0 0,1 0 0,-1 0 0,-7-7 0,1-1 0,2 4 0,2 1 0,2 3 0,1 0 0,-1 0 0,1 0 0,-1 0 0,1 0 0,-8 0 0,0 0 0,3 0 0,2 0 0,0-2 0,-2-3 0,-3-2 0,3 2 0,2 3 0,2 2 0,1 0 0,-8 0 0,1 0 0,1 0 0,3 0 0,-4 0 0,-1 0 0,3 0 0,2 0 0,2 0 0,1 0 0,-8 0 0,1 0 0,-11 0 0,8 0 0,-5 0 0,-4 0 0,6 0 0,-11 0 0,-5 0 0,4 0 0,-6 0 0,11 0 0,3-3 0,5-1-1754,1-4 1,-3 1 0,6 7 1750,3 0 0,11 0 0,6 0 1</inkml:trace>
  <inkml:trace contextRef="#ctx0" brushRef="#br0" timeOffset="79">8553 14836 25796,'21'-10'1227,"1"8"1,-1-8 0,1 3 899,-1 0-1895,1 0 0,-1 0 0,1-1 0,-1 4 1,-2-1-233,-5-2 0,6 4 0,-9-6 0,1-1 0,8 8 0,-4-8 0,8 3 0,5 0 0,-3 0 0,-2 0 0,0-1 0,2 4 0,3 1 0,9 3 0,-2 0 0,4 0 0,3 0 0,0 0 0,3 0 0,6 0 0,13 0 0,-1 0 0,10 0 0,-2 0 0,-1 0 0,11 0 0,-6 0 0,10 0 0,0-2 0,0-5 0,2-8 0,5-4 0,5-2 0,2-3 0,-2-2 0,0-3 0,0 3 0,-7-5 0,0 2 0,-13 5 0,-13 7 0,-10 8 0,-22 9 0,-7 2 0,-9 8 0,-10 11 0,-7 13 0,-4 6 0,-6 6 0,-2 4 0,-2 5 0,-8 9 0</inkml:trace>
  <inkml:trace contextRef="#ctx0" brushRef="#br0" timeOffset="80">2213 15459 8225,'-9'15'76,"-6"-1"0,-1-7 0,-1 5-757,3-2 597,9-3 0,-2-7 0,14-3 0,7-1 0,3-6 1,0 1 624,-3-1 0,-7 3-296,8 7-624,-1 0 1,7 0 0,1 0 0,-1 0-636,1 0 2176,-1 0 0,-6 0 1,-1 0-1,3 0 1416,2 0 1,-7-3-757,-5-4 2963,-5 5 443,-2-8-4267,0 10-961,-9 0 0,-6 0 0,-11 0 0,-5 0 0,-2 0 0,-6 0 0,-4 0 0,-4 0 0,-6 0 0,-2 3 0,-4 1 0,-4 4 0,9 8 0,6-1 0,10 4 0,9 2-31,-4-9 0,18 10 0,1-3 0,9 10 0,5 4 0,2 8 0,6 4 0,6 8 0,7 1 1,6 9-1,4 4 116,2 4 0,1 8 0,1-5 0,-6 0-85,-5 0 0,-3-2 0,-6 0 0,-3-1 0,-3-2 0,-4-4 0,-3-8 0,-2-7 0,-2-4 0,-3-6 0,-4-4 0,-3-7-704,7-15-28,-5-4 1,10-12 0,0-6 0,0-6 0,0-5-1,3-5 1,4-2 0,7-5 0,5-3 0,3-2 731,-1 3 0,1-17 0,-1 4 0</inkml:trace>
  <inkml:trace contextRef="#ctx0" brushRef="#br0" timeOffset="81">2084 16276 8996,'0'-21'806,"0"-1"1,0 1 0,-2 2-1,-3 2 1,-2 3 0,2-3 272,3-2 0,4 5 1,5 2-1,8 2-906,4 5 0,2-4-494,1 2 0,9-3 1,5 5-1,4-2 1,6 2-1,4 3 0,7 2 321,5 0 0,3-10 0,-1-2 0</inkml:trace>
  <inkml:trace contextRef="#ctx0" brushRef="#br0" timeOffset="82">2922 15932 8081,'-2'22'-246,"-5"-3"4093,-7-5-3519,4-4-105,1-10 0,11 0 0,5 0 0,5 2 0,0 5 0,-5 8 0,-2 4 0,0 5 0,2 2 393,-2 3 1,-3 9 0,-4-2 0,-6 4 88,-6 3-528,-5 10 0,-2-8 0,-3 3 0,-3-7 0,-4-8 0,0-4 0,-2-10 0,2-10 0,0-11 0,7-12-610,7-15 1,8-12 0,11-9-1,8-5-1625,11 0 1599,1-7 0,21 7 0,-3-7 459,8 5 0,12-5 0,-6 7 0</inkml:trace>
  <inkml:trace contextRef="#ctx0" brushRef="#br0" timeOffset="83">3503 15825 8081,'0'21'1484,"0"1"1,0-1-1,0 1-317,0-1 1,0 1 0,0 2-499,0 4-544,0-4 1,7 10-1,0-6 1,-2 6-1,-3 2 1,-2 0-1,0 2 1,0 0 0,0 0-1,-2-4 1,-5-3 1368,-8-5 0,-4-5-864,-2-6-860,-1-6 1,10-21 0,5-11-1,10-18 1,8-16 0,13-10-1,10-7 1,9 0 0,7 0 0,5 7-1,4 5 230,4 4 0,11 10 0,2-4 0</inkml:trace>
  <inkml:trace contextRef="#ctx0" brushRef="#br0" timeOffset="84">5007 16362 8052,'7'-21'185,"0"-1"0,0 3 1,1 3-1,-1 1 1,-2-2 1412,-3-2 1,5-2-1021,0-1 0,0 8 1,-7 0-1,-2-3 0,-5 0 1,-7 3-1,-6 4 2040,-1 1-2565,-1 6 1,1-6-1,-1 11 1,1 5 0,-1 8-1,1 4 1,-3 2-1,-2 3 1,-3 5 0,5 4-1,5 3-359,5 0 1,2 0 0,-2 4 0,6-1-801,6-3 899,2-10 0,0 12 0,2-12 0,8-4 1,9-8-1,10-4 0,4-6 0,5-4 1,5-7-1,5-9 0,2-8-530,-2-5 1,-3-9 0,-4 2 0,-5-5 460,-8-2 1096,-4 10 1,-2 2-1,-3 9 1,-5 1-148,-7-1 0,-4 20 0,-3 9 0,0 10-1259,0 4 239,0 1 0,7 7 0,0 2 0,-2 0 0,-3 2 0,-2-2 0,0 3 1,0-3-1,0 0 0,0-5 0,3-2-4776,4-3 5123,-5-9 0,8 7 0,-10-7 0</inkml:trace>
  <inkml:trace contextRef="#ctx0" brushRef="#br0" timeOffset="85">5759 15782 8040,'0'-22'3790,"0"1"-2197,0-1 0,0 8 1,0 4-1,0 8-836,0 12 0,0 9 0,0 9 1,0 8-641,0 5-175,0 2 0,0 2 0,0 3 0,0 5 1,0-1-1,0 3 0,0 0 0,0 2 0,0-2 1,0-2-1,-2-3-1272,-6 0 1,6-7-1,-5-9 1,5-3-1177,2-5 2506,0-2 0,0-12 0,0-3 0</inkml:trace>
  <inkml:trace contextRef="#ctx0" brushRef="#br0" timeOffset="86">6210 15717 10694,'0'-21'4495,"-7"6"-1748,0 1-2399,-10 0 0,15 4 0,-5 13 0,4 16 1,3 17-1,0 11 0,0 11 0,0 4 0,0 5 1,0 4-1603,0 8 0,0-2 0,0-1 0,-2-2-357,-5-5 0,4-2 881,-4-2 0,5-10 730,2-5 0,-10-5 0,-2-2 0</inkml:trace>
  <inkml:trace contextRef="#ctx0" brushRef="#br0" timeOffset="87">7672 16298 12506,'-20'-3'3087,"6"-4"0,-5 5 495,5-5-3120,4 4 0,1 6 0,9 4 0,0 10 0,0 7 0,2 7 1224,5 2 0,-4 3-1660,4 7 1,2 2-1,-2 3 1,-2 5-1,0-1 1,0 1-1,2-6 1,-2-1-1,-3-6 1,-2-1-193,0-3-1314,0-10 1,0-2 0,2-12 0,3-8 0,5-11 0,-1-14 1479,1-10 0,7-15 0,-5-9 0</inkml:trace>
  <inkml:trace contextRef="#ctx0" brushRef="#br0" timeOffset="88">7715 15911 7949,'11'-22'866,"-1"-6"1,-10-1 0,0 3 3366,0 2 1,0 2-4975,0 1 1,10 18 0,4 13-1,3 14-3884,-3 12 4625,15 4 0,-15 13 0,17 2 0</inkml:trace>
  <inkml:trace contextRef="#ctx0" brushRef="#br0" timeOffset="89">8187 16276 7949,'0'-14'1480,"0"0"1383,0-3-2148,0 7 1,0-9 0,-2 7 0,0 3-1,-1 11 1,6 17-313,-1 15 1,3 6 0,-1 3-1,4 3-587,-4 4 33,-1-5 0,-3 5 0,0-11 0,0-6 0,0-2 1,0-5-1,0-2 0,2-5 0,3-7 0,4-14-310,3-17 1,10-22 0,7-16 0,-1-5-237,3-3 806,-7 10 1,14-4 0,-9 9 0,-3 4-1,-2 8 1,-2 12 0,-1 9 0,-2 12 0,-2 12-1,-5 12 313,-3 8 0,-1 13 0,-6 1 0,3 7-948,2-1 281,0 8 1,-5-16 0,3 4 0,2-3 0,-2-2 0,0-2 0,0-7 0,4-5 244,3-3 0,3 1 0,6-1 0</inkml:trace>
  <inkml:trace contextRef="#ctx0" brushRef="#br0" timeOffset="90">8961 16255 7949,'0'-22'3175,"-10"1"0,-2-1 1002,0 1-4200,3-1 1,21 8-1,9 2 1,13 3 0,6 4-1,6 2 1,4 3 0,7 0-1,5 0 1,3 0-6562,-1 0 6584,1 0 0,-1 0 0,1 0 0</inkml:trace>
  <inkml:trace contextRef="#ctx0" brushRef="#br0" timeOffset="91">9498 15803 7949,'-21'15'672,"-1"-1"1,-2-9 0,-2 2 0,-3-2 510,3 2 0,9-2-906,3 9 1,7-7 0,-5 8-1,0 4 1,2 7 0,1 10 0,2 4-1,0 6 1,-1 4 0,1 7 24,-2 5 0,6 5 0,-4 3 1,5-1-424,2-7 0,0 2-1020,0-6 1,0-6 0,2-4 1140,5-10 0,15 3 0,11-8 0</inkml:trace>
  <inkml:trace contextRef="#ctx0" brushRef="#br0" timeOffset="92">9627 16427 9035,'-21'0'6981,"6"-3"-5301,1-4-1883,19 5 0,4-8 0,22 10 0,3 0 1,4-2-1,0-3 0,0-2 0,-2 0 1,0 0-1,-3-3-520,-4-2 0,-5 5 1,-3-7-1,1-3 462,-1-2 1,-6-3 464,-1 1 0,-9-1 1,2 1-1,-5-3 1,-4-2-1,-3-3 1,-4 5-1,-3 5 0,-5 7 232,-2 3 0,-3 6 1,1 15-1,-1 12-1096,1 7 416,-1 5 0,3 7 0,3 2 0,4 3 0,2 2 0,3-2 0,0-3 1,0 1-1,2 2 0,5-1 0,7-4 244,7-4 0,15-13 0,4 5 0</inkml:trace>
  <inkml:trace contextRef="#ctx0" brushRef="#br0" timeOffset="93">10551 16233 8804,'-21'-14'0,"-1"0"1535,1-3 0,-1 7 0,1 3 0,-1 5 4254,1 2-6016,-1 0 0,10 2 1,5 5-1,5 8 1,2 4-1,0 2 0,0 1-1112,0-1 1,0 3-1,2 3 1,3 1 603,2-2 1,7-2 572,-7-2 1,10-8 0,-2-2-1,4-2 1,2-6 0,1-4-1,-1-4 1,1-6 0,-1-2 31,1-5 0,-8-2 0,0-2 1408,3-1-1000,-8 1 0,8 7 0,-7 2 0,2 4 1,2 11-1,-2 11 0,-5 12 520,-4 10 0,-6 7 1,-4 7-1,-7 8 500,-5 4-921,-3 2 1,-9 8 0,-5 2-1,-4 3 1,-3 1 0,0-1-1,0-8 1,-3-9 0,-1-10-1,-1-9 1,7-10 582,10-10 0,10-16 0,6-5 0,8-14-1775,5-13 150,2-6 0,12-20 0,9-4 0,15-7 1,12-8-1,9-5 0,5 3 665,3 10 0,9-10 0,2 7 0</inkml:trace>
  <inkml:trace contextRef="#ctx0" brushRef="#br0" timeOffset="94">11282 16448 7917,'-22'3'0,"1"2"2458,-1 2 1,1 0 440,-1-7 0,13-3-2953,9-4 0,12-7 1,16-12-1,8-5 1,5-3-1,2-4 0,0 0 1,-3 0-1,-2 4 1,-7 3-3304,-7 5 1,0 2 3138,-17 2 1,-9 10 358,-12 5 0,-13 14 0,-4 8 0,-2 6 1,-3 6-1,0 1 0,3 1 0,2 0 1,5 2-1,2 2 352,2 5 1,8-4 0,2-1 0,0 1-341,0-1 1,7 3-222,-2 7 0,-2 0 0,1 0 0,4-3 0,1-1 1,3-3-1,3-1 0,4-1 0,7-8-1689,5-9 1757,12-8 0,3-18 0,9-3 0</inkml:trace>
  <inkml:trace contextRef="#ctx0" brushRef="#br0" timeOffset="95">11948 16298 7917,'0'-22'731,"0"1"3009,0-1-2855,0 10 0,0 0 0,-3 8 0,-1-1 1,-3 7-1,2 13 0,2 11-896,3 10 0,0 4 0,0 3 0,-2 0-168,-5 0 289,4 10 0,-13-8 1,6 3-1,-2-10 0,-2-7 1,0-4-1,2-3 0,0-5 381,0 0 0,7-26 0,-2-10 0,7-12-2216,7-9-1011,14-3 0,6-2 2736,9 0 0,9-9 0,10-3 0</inkml:trace>
  <inkml:trace contextRef="#ctx0" brushRef="#br0" timeOffset="96">12507 16212 8784,'-22'0'4745,"1"0"983,-1 0-5463,1 0 1,-1 0 0,1 2-1,-1 5 1,1 8 0,-1 4-1,3 2 1,2 1 0,5-1 0,0 3-1,3 3-1692,-1 1 1,-4 8-1,7-7 1,2-1-1202,3 3 2267,2-7 1,0 15 0,0-11 0,2-2 0,3-2 0,2-2 0,0-1 0,3-2 0,4-2 503,5-2 1,-4-11 0,-4 6 1999,-1-1-1605,7 3 0,-15 10 0,5-1 0,-7 3 0,-7 3 1,-7 4-1,-5 0 0,-3 2 0,-2-2 0,-2 0 0,-3-2 533,3 2 0,-5-10 0,2 3 0,3-9-1062,2-6-1049,12 8 1,-4-17 0,8-2 0,6-15 0,7-12 1039,9-4 0,15-3 0,4-7 0</inkml:trace>
  <inkml:trace contextRef="#ctx0" brushRef="#br0" timeOffset="97">12936 16835 17671,'-12'-12'1583,"0"5"0,8 17 0,-6 11-1859,-2 13 1,5 6 0,-7 3 0,-3 3-466,-2 4 0,-10 5 29,1 9 0,-13 1 0,0 2 0,-9 2 0,-5 3 0,-2-5 0,0-8 712,-1-8 0,11-16 0,-6-4 0</inkml:trace>
  <inkml:trace contextRef="#ctx0" brushRef="#br0" timeOffset="98">13603 16556 9089,'-15'0'3925,"3"-3"-3112,3-4 0,2 3 1,9-8-1,5 0-635,7 0 0,15-3 0,7-6 0,7-1 0,7 3 0,5 3 1,2 1-1,1 1-1086,1 2 1,1-5-1,0 8 1,-5-1-1277,-3 1 0,-4 1 2184,-12 8 0,4-9 0,-6-3 0</inkml:trace>
  <inkml:trace contextRef="#ctx0" brushRef="#br0" timeOffset="99">14097 15975 7896,'-22'0'562,"1"0"1,2-2 0,2-3 625,3-2 0,6 0-760,-6 7 0,9 2 1,-2 5-1,5 10 0,2 9 1,0 13-1,0 6 0,0 8 1,0 4 163,0 10-772,0-3 0,0 22 0,0-4 0,0 1 0,0-6 1,2-8-1,5-7 0,8-5 0,6-9 0,5-12 1,6-15-5184,1-11 5363,3-27 0,16-7 0,3-19 0</inkml:trace>
  <inkml:trace contextRef="#ctx0" brushRef="#br0" timeOffset="100">14655 15911 7896,'8'-29'901,"-1"1"0,0-4 0,-7 6 2811,0-3-3334,0 1 1,0 18-1,0 10 1,0 15-1,0 11 1,0 12-1,0 10 1,0 9 0,0 8-87,0 6 1,0 3-1,0 8 1,-2-6-107,-6-2 0,6 0-266,-5-2 1,-3-5-1,1 4 1,-1-6-1,-2-10 1,3-10-1,-3-9-354,0-5 0,7-21 0,-2-20 1,7-11-139,7-8 455,5-9 1,12 4 0,2-9 0,5 0-1,0 0 1,0 3 0,-4 4 0,-4 7-1,-1 5 1,-1 5 0,1 5-115,-1 7 1,1 4 0,-1 8 40,1 9-12,-10 1 0,-3 25 0,-6-6 0,1 2 0,4-3 0,-1 1 0,2-3 202,6 0 0,4-3 0,2-6 0</inkml:trace>
  <inkml:trace contextRef="#ctx0" brushRef="#br0" timeOffset="101">15257 16534 7896,'0'-14'3203,"0"0"0,3 2 1,1-5-3182,3 3 1,10 7 0,-2-5 0,4 0-1350,2 0 925,1 7 0,-1-14 0,1 7 0,-1-2 1,-2-1-1,-2 1 0,-5 0 195,-3-1 1,-11 10 0,-12-2-1,-5 7 1521,-3 7-1317,1 5 0,-1 10 1,3 2-1,2 2 0,3 3 1,0-1-1,2 1 1,2 2-1,3 0 0,0 3 1,2-3-754,3 0 1,2 0-1,0-5 1,2 3-867,5-3 1240,-4-2 1,16-10 0,-3-2 0,8-2 381,5-6 0,9-11 0,-4-5 0</inkml:trace>
  <inkml:trace contextRef="#ctx0" brushRef="#br0" timeOffset="102">15730 16491 7896,'33'-40'-567,"-4"2"1,-8 4 800,-6 3 4285,4 2 0,-17 13-4079,5 8 1,-4 11 0,-3 18 0,2-2-1158,5-4 0,-4 4 383,4-5 1,3 5 0,-1 3 0,1-1 0,2-2 0,-3-2 0,3-5-700,0-2 1,-5-3 1092,7-7 0,-6 0 229,6 0 1,-7-7 0,5-3 160,-2-2 1,4 10-91,-7 2-229,0 9 0,-7 15 1,0 5-1,0 7 1,-2 7-1,-5 5 0,-8 6 1,-4 9-1,-2 11 1,-3 7-1,-5 5 431,-7 0 0,-4 7 1,-3 0-1,-2-2 605,-6-3-892,6-11 0,-15-13 0,10-16 0,5-12 0,4-15 1,8-13-1,4-18 0,10-16 0,12-20 0,12-13-584,9-15 1,17-8 0,10-6 0,9-3-1544,5-2 1402,2 9 1,7 1 0,1 6 449,-1 1 0,10 2 0,3 9 0</inkml:trace>
  <inkml:trace contextRef="#ctx0" brushRef="#br0" timeOffset="103">17621 16427 7858,'-2'-14'1308,"-6"-1"0,4 8 1552,-11-7-1960,11 9 0,-13-14-103,10 4-686,-10 6 0,12-1 0,-9 10 0,-3 0 0,-2 0 0,-2 0 0,-1 0 0,1 3 0,-1 4 6,1 7 1,1 13-1,4 4-179,1 2 1,8 3 0,-5 4 0,3-1 0,4-6 0,3 1 0,4-3 0,8 0 0,9-7-1068,7-8 1,12-6 822,-2-10 0,5-3 1,2-6-1,-1-10 1,1-10-1,0-7 1,-2-7-1,-3-4 0,-4-1 1,-3 2-557,-5 3 1,-5 10 0,-6 4-1,-6 5 665,1 3 461,-8 9 0,8 5 0,-10 16 0,0 10 0,0 10 1,0 5-1,0 4 0,0 0 0,0 0 0,0-2 445,0 2 0,0-4 0,0-1 0,2-2-1665,5-5 0,-2-2 558,9-2 0,-6-10 398,6-5 0,0-5 0,8-2 0</inkml:trace>
  <inkml:trace contextRef="#ctx0" brushRef="#br0" timeOffset="104">18502 16083 9448,'-10'12'4934,"8"0"-4055,-5-5 0,5-2-751,2 9 0,0-7 0,0 8 0,0 1 0,2 6 1,3 6-1,2 8 0,-2 5 0,-1 2 0,1 2 273,2 5 1,0-2 0,-9 7 0,-3 0 637,-2 0-733,-10-7 1,8 4 0,-8-9 0,3-2-1,0-5 1,2-15 70,4-18 0,8-18 0,10-28 0,9-2 287,7-5-1207,13-5 1,-6-10 0,10 1 0,0-1 0,2-2 0,3 1-1,2 1 1,-2 13 0,-5 11 0,-7 15 0,-5 9-9123,0 10 9665,-17 4 0,15 32 0,-17 7 0</inkml:trace>
  <inkml:trace contextRef="#ctx0" brushRef="#br0" timeOffset="105">18932 16599 7858,'12'21'-79,"-5"1"0,-2-3 0,-1-2-1104,4-3 1915,8-9 0,-11 12 0,9-10 0,3-5 1,2-7-1,3-9 0,2-8 0,2-4 0,5-5 1,2-5-1,3-7 24,-2-4 0,-1-6 0,-7 5 0,3-2-1241,-3 2 203,-2 3 1,-10 9-1,-2 3 1,-2 2-1,-8 7 1,-7 7-1,-9 10 1,-7 4-1,-6 6 1,-4 6 627,-2 13 0,4 6 0,-4 13 0,2 0 993,5 4-1352,2 12 0,2-9 0,3 7 0,2 0 0,5 0 0,3 2 0,4 1 0,7-3 0,10-3 1,12-4-1,7-3-4491,8-2 4504,11 0 0,5-19 0,9-5 0</inkml:trace>
  <inkml:trace contextRef="#ctx0" brushRef="#br0" timeOffset="106">20458 16276 9382,'23'0'2700,"4"0"-2334,1 0 1,3-2-1,-2-5 1,7-8-138,4-4 1,3-9 0,0-3 0,0-3 0,0-4 0,0-3 0,-2-2 0,-5 0-254,-8 0 0,-13 8 0,-8 1 1,-5 1-1,-2 2 0,-2-1 0,-8 9 1,-9 6-189,-7 10 0,-12 4 1,2 3-1,-5 3 427,-2 4-123,10 14 1,-5 13-1,7 9 1,0 2 0,0 3-1,7 5 1,7 2 0,10 4-1,4 3 1,3 0 0,3-2-162,4-2 0,5-4 0,12 4 0,4-8-1946,8-5 1544,5-11 0,2-3 0,0-10 471,0 1 0,0-1 0,0 1 0</inkml:trace>
  <inkml:trace contextRef="#ctx0" brushRef="#br0" timeOffset="107">21489 15825 8667,'-12'0'7744,"2"2"-7398,10 5 1,3 8 0,4 11 0,7 5 345,5 3-579,3 1 0,-3 16 0,-2 1 1,-3 1-1,0 2 0,1-3 0,-3 1 1,-3-6-1,-4-1 0,0-3 0,0-3 273,2-4 0,0-12-548,-7-9 121,0-11 1,0 3 0,0-14-1,2-9 1,5-13 0,8-12-1,6-9 1,8-5 0,4-5-1,3-2 1,0-2-1763,2-1 1,3 3 0,2 5 0,-3 9 1802,-4 10 0,5 7 0,-8 9 0</inkml:trace>
  <inkml:trace contextRef="#ctx0" brushRef="#br0" timeOffset="108">22005 16276 7946,'-15'36'143,"3"-2"1,3-3 27,4-5 421,3-12 1,4-4-1,5-10 1,8 0 0,6-3-1,5-4 1,5-7 0,0-5-1,3-5-75,-1-5 0,-4-2 1,4-7-1,-2 2-1077,-4-2 492,-3-3 0,-10 6 0,-2 1 1,-3 3-1,-4 5 0,-2-1 1,-6 4-1,-4 1 0,-7 10 138,-5 7 1,-3 15 0,1 7-1,-1 9-235,1 10 16,-1 4 0,1 3 1,-1 0-1,1 3 1,2 2-1,2 2 1,5-3-1,2-1 1,6-3-1,1 0 1,3-3-1125,0-4 0,10-7 1,6-15 1272,11-7 0,6-4 0,10-3 0</inkml:trace>
  <inkml:trace contextRef="#ctx0" brushRef="#br0" timeOffset="109">22628 15997 7907,'2'-22'0,"3"1"486,2-1 1,0 1 0,-4 2 0,2 2 1821,2 3 1,0 6-1904,-7-6 1,7 12 0,0 2 0,-2 14 0,-3 12 0,-2 13 0,-2 6 0,-3 8-157,-2 2 0,-10-5 1,5 5-1,-2-3-301,0-4-443,9-3 0,-12-9 0,10-2 1,2-3-1,1-5 0,1-7 1,3-14-1,10-19-523,6-18 0,8-11 1,3-4-1,4-6-31,2-2 1218,3 7 0,-3 3 0,-4 12 0,-5 2 0,-3 7 0,1 7 0,-3 15 1,-5 13-1,-7 18 567,-4 9 1,4 13-1,0 1 1,-2 1-3076,-3-1 2339,-2 8 0,10-5 0,2 9 0</inkml:trace>
  <inkml:trace contextRef="#ctx0" brushRef="#br0" timeOffset="110">24454 16083 7814,'0'21'0,"-7"1"0,-2-3 524,-3-5 225,7-4-165,-5-10-131,10-10 1,3 6 0,2-11 0,2-2 0,0 1 0,0-1 3178,0 3-3417,0-1 1,-7 1 0,0 0 0,-2-1 0,-5 3 0,-7 5-77,-6 5 0,-1 4 0,0 5-1132,-1 8 921,1 4 1,-1 12-1,1 2 1,-1 3 0,3 0-1,2 2 1,5 3 0,3 2-1,4-3 1,3-1 0,2-6-3,0-2 0,9-5 0,5-11 0,8-8 31,7-5-97,-6-2 0,18-2 0,-5-8 0,7-9 1,5-9-1,2-3 0,-2 0 0,-3 4 1,-5 3-1,-4 5 0,-7 3-677,-5 1 0,-3 10 0,-2 1 1530,-4 8-575,-6-1 1,-9 16 0,0-5 0,-2 5 0,-3 3 0,-4-3 0,-1-2-1532,0-3 1,6-9 1392,11 2 0,14-24 0,13-7 0</inkml:trace>
  <inkml:trace contextRef="#ctx0" brushRef="#br0" timeOffset="111">24970 16126 7814,'3'-12'1096,"4"5"0,-5 2 2181,5-2-2106,-4 4-975,-3-6 0,0 11 1,0 5-1,0 8 1,0 4-1,0 2 1,0 1-164,0-1 1,0 1 0,0-1-967,0 1 661,0-10 1,2-3 0,5-11 0,10-5 0,7-10 0,7-7 0,2-7 0,5-2-222,3-6 1,-5 8 0,-3 3 0,-2 4 757,-4 2-176,-3 10 1,-10 3 0,-2 11 0,-3 5 0,-4 10 0,-3 7 0,-2 7 0,0 0 0,0 0 0,0-5-1360,0-2 0,0-2 0,3-3-723,4-5 2038,5-4 1,17-10 0,-1-3 0,-1-4 0,-4-9 0,-1-8 0,-1-5-1,-1 3 1,-4 2 0,-4 2 0,-2 1 2589,-6-1 1,-1 8 0,-6 2 1760,-4 3-4379,5 1 1,-17 8-1,7 3 1,-2 4 0,2 7-1,0 5 1,2 5 0,1 3-1,4 1 1,2-2-1,6 1-308,4 1 1,-2-4-1,9 3 1,5-8-3601,7-5 3791,-2-9 0,10 4 0,-6-13 0,8-8 1,5-12-1,2-10 0,-3-11 0,-1-12 0,-4-10 1,1-5-1,0 0-12,0-2 1,-12 0 0,0-7-1,-10 5 50,-5 1 426,8 4 0,-14 18 1,4 10-1,-5 12 0,-4 10 1,-3 9-1,-2 14 0,0 17 1,-3 17-100,-4 12 1,2 7 0,0 12 0,0 2-562,0 3-39,-2 18 0,-1-18 1,3 14-1,0-2 1,3-1-1,-1 6 335,6 4 0,1-14 0,3 4 0</inkml:trace>
  <inkml:trace contextRef="#ctx0" brushRef="#br0" timeOffset="112">27334 16083 7790,'21'0'1377,"-6"-3"1,-3-4-819,-3-7 1,1 2-1,-5-2-90,2-3 1,0 5 0,-5 0-25,5 3 0,-2-6 1,7 6-1,0-1 0,0 1-284,5 4 1,-5 2-1,2 3 1,3 0-1,2 3 1,2 4-1,-2 7 1,-2 8-574,-2 6 1,-4-1 0,4 9 0,-8 2-124,-5 2 634,-2 3 1,-9 0 0,-6 0 0,-6 0 0,-8-2 0,-7-5 0,-4-8 0,-3-4 0,0-5 0,2-4 0,6-8 728,6-5 0,-2-6 0,5-8 0,4-12-850,5-7-221,13-5 1,6-10 0,19-1 0,13-6-1,11 1 1,10-1 0,10 5 242,2 3 0,9 2 0,0 0 0</inkml:trace>
  <inkml:trace contextRef="#ctx0" brushRef="#br0" timeOffset="113">28344 16040 7813,'-22'0'3026,"8"-3"0,0-1-415,-3-3 0,-2-8-2586,-2 8 0,6-3 1,1 6-1,-3-3 1,-2 4-1,-2 10 0,-1 12-854,1 8 1,6 9 0,3-5-1,0 2-344,0 5 1,8 0 1182,-3-2 1,4 3 0,6-11-1,4-2 1,7-4 0,7-8 0,8-7-1,9-7 1,8-9 0,6-15 327,3-17 0,2-11 0,6-15 0,-4-7-280,-1-12-8,-1 0 1,-2-19 0,-7 7 0,-13 0 0,-13 7-1,-13 10 1,-6 9 0,-6 10 0,-6 10 0,-10 13-1,-8 11 1009,1 9 0,2 11 0,3 1-1167,-1 5-126,1 11 1,9 13 0,5 16 0,4 10 0,1 9 0,-3 5 0,-2 5 0,0 5 0,-3 7 0,-4 4 0,-3 3-493,3 0 1,-5 0 0,5-2 0,-3-3 348,2-2-33,-4-10 1,17 3-1,-5-17 1,4-12-1,6-12 1,6-10 409,13-6 0,9-15 0,12-12 0</inkml:trace>
  <inkml:trace contextRef="#ctx0" brushRef="#br0" timeOffset="114">28989 15975 8406,'12'-24'0,"-5"-2"1384,-5-2 0,-2-4 1,0 6-1,0-3 2489,0 3-3503,0 2 1,-7 3-1,-3 2 1,-2 4 0,-4 11-1,-3 8 1,-3 13-1,1 9 1,-1 13-1005,1 8 1,-3 8 0,0 10 0,0-1-1942,5 1 2331,12-10 0,-3 5 0,10-10 0,0-3 0,0-4 1,3-9-1,4-10 0,10-10 0,9-7 0,10-11 0,4-16 262,3-13 0,7-17 0,3-10 0,-1-9 648,1-10-544,-3-5 0,-7 6 1,-2-1-1,-6-3 1,-6-1-1,-7-3 0,-6 2 1,-4 5-1,-2 10 1,-5 9-1,-3 10 532,-2 5 0,0 19 1,-2 6 75,-6 8-759,6 5 1,-8 10 0,10 4-1,0 10 1,-2 9 0,-3 10 0,-4 7-1,-3 7 1,-3 7 0,1 5 0,0 5-160,-3 5 1,5-3 0,-2 8 0,-3-1-154,-2 1 165,7-8 0,-7 14 0,5-6 1,-3-1-1,3-4 0,6-8 1,6-9-1,2-12 0,0-9 1,5-8 175,9-4 0,0 4 0,18-14 0</inkml:trace>
  <inkml:trace contextRef="#ctx0" brushRef="#br0" timeOffset="115">29762 16126 9167,'-14'0'4346,"0"0"-3622,9 0-883,-5 0-174,10 9 0,0-4 0,0 10 701,0 1-157,0-6-327,0-10 1,10-12-1,2-10 1,2 3 0,-2 3-1,0 4 1,-2 0-1,1 2 1004,1 1-118,-7 1-462,5 8 1,-10 10 0,0 4 0,0 5 0,0 3 0,-3-3 0,-1-2 0,-4-3 0,4 3-2664,1 2 1,3-5 2354,0 1 0,0-1 0,0 7 0</inkml:trace>
  <inkml:trace contextRef="#ctx0" brushRef="#br0" timeOffset="116">27936 17932 8258,'-12'-2'992,"2"-3"104,1-2 0,4-1 368,-9 8 0,11 0 0,3 0-552,12 0 1,17-7-1,7 0 1,9 0-158,12-3 1,3 6-1004,19-11 0,2 8 1,10-5-1,4 3 1,1 4-1,-1 2 1,-7 3-1,-9 0 1,-12 0-1,-10 0-1839,-4 0 1,-5 0 0,-12 0 0,-10-2-52,-9-5 2138,2 4 0,-17-16 0,8 7 0</inkml:trace>
  <inkml:trace contextRef="#ctx0" brushRef="#br0" timeOffset="117">28387 17566 8144,'-22'0'968,"6"0"0,9 0 93,14 0 0,19-7 0,10-2 0,7-1-789,7 1 0,5-6 0,9 6-522,1-3 1,-3 5-1,-2-5 1,-3 0 0,0 2-1,0 1 1,-2 1-1,-4 1 1,-8 0-4570,-5 2 4819,-12 3 0,5-8 0,-9-2 0</inkml:trace>
  <inkml:trace contextRef="#ctx0" brushRef="#br0" timeOffset="118">28430 17244 8723,'9'-22'582,"6"1"0,16-8 1,12 1-1,14-1 1,10 0-1,7 1 1,5 1-1,4 3-344,1 3 0,4 9 0,-18 5 1,-6 4-1199,-4 3-43,-3 0 0,-4 0 1,-8 0 1002,-7 0 0,-2 0 0,7 0 0</inkml:trace>
  <inkml:trace contextRef="#ctx0" brushRef="#br0" timeOffset="119">30729 17265 8117,'-21'0'664,"6"0"1357,1 0 818,0 0-1700,-8 0 0,1 0-885,-1 0 1,8 0 0,0 0 0,-3 0 0,-2 0-1,-3 0 1,1 3 0,-1 2 0,-1 2 0,-4 0 0,-4 0-1,-2 3-81,-5 2 0,-3-5 0,-4 5 0,-3 0-852,-2 0 581,0-8 1,7 8 0,2-7 0,3 2 0,4-2 0,3 0 0,5 0 0,2 2 0,5 0 69,5 2 1,4 6 0,10 11 131,0 3 200,10-1 1,-5 3 0,6 5 0,1 5-1,0 0 1,3-3 0,-1-2 0,0 4-1,1 3 1,-3 3 0,-3-6 376,1 1 0,-8-1 1,5 3-1,-4-2-860,-3-5-80,0 5 1,-3-10 0,-2 4 0,-4-4 0,-3-2 0,-5 0 0,-2-3 0,-2-4 0,2-6 0,2-4-5590,3-2 4053,9-3 1017,-5-17 0,13 1 1,1-8-1,6 3 778,2-3 0,2-12 0,8-4 0</inkml:trace>
  <inkml:trace contextRef="#ctx0" brushRef="#br0" timeOffset="120">29891 17889 11240,'22'-22'842,"6"10"0,3 3 0,3 2 0,6 0 0,8 2 0,9 2 0,6 3-1226,1 0 0,0 0 0,3 0 0,3 0-1728,1 0 1,1 0 2111,-8 0 0,1 0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1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10981 9417 6930,'0'-14'899,"0"0"1,0 7-658,0-8 1,0 8 92,0-7 1,0-1-1,2-6 1,3-1 470,2 1 1,0 7 47,-7-1 0,0 8 0,-2-5 727,-5 3 0,2-6-472,-9 8 1,7 0 238,-8 7-525,10 0 1,-7 0 0,8 2 0,-6 3 2583,-2 2-2898,7 0-509,-4-7 0,11 8 0,5-1 0,8-2 0,4-1 0,2 4 0,1-6 0,2 5 0,4-5 0,8-2 0,5 0 0,4 0 0,5 0 0,8 0 0,4 0 0,2 0 0,-2 0 0,-2 0 0,-5 0 0,-3 0 0,-4 0 0,-3 0 0,-4 0 0,-3 0 0,-4 0 0,-3 0 0,-3 0 0,-6 0 0,-1 0 0,1 3 0,-1 2 0,1 2 0,-1-2 0,1-3 0,-1-2 0,-6 2 0,-1 3 0,3 2 0,2-2 0,2-3 0,-6-2 0,-1 3 0,3 2 0,2 2 0,2-2 0,1-3 0,-1-2 0,1 0 0,-3 2 0,-2 3 0,-3 2 0,0 0 0,8-7 0,-1 0 0,1 0 0,-1 3 0,1 2 0,-1 2 0,1-2 0,-1-3 0,1-2 0,-1 2 0,1 3 0,-1 2 0,-7 0 0,1-7 0,1 0 0,3 0 0,1 3 0,-4 2 0,-1 2 0,1-2 0,3-3 0,3-2 0,-1 0 0,1 0 0,-1 0 0,1 0 0,-1 0 0,1 0 0,-1 0 0,1 0 0,-1 0 0,1 0 0,-1 0 0,1 0 0,-1 0 0,1 0 0,-1 0 0,1 0 0,-1 0 0,3 0 0,2 0 0,3 0 0,0 0 0,-8 0 0,3 0 0,5 0 0,-5 0 0,7 0 0,-10 0 0,1 0 0,1 0 0,4 0 0,1 0 0,-1 0 0,-3 0 0,-3 0 0,1 0 0,-1 0 0,0 0 0,1 0 0,-1 0 0,-9 0 0,8 0 0,-6 0 0,5 0 0,-5 0 0,1 0 0,-11 0 0,6 0 0,-1 10 0,3 1 0</inkml:trace>
  <inkml:trace contextRef="#ctx0" brushRef="#br0" timeOffset="1">16869 7332 8059,'-22'12'192,"1"-3"0,-1-6 0,1 2 1056,-1 2-944,1 0 0,7-10 1,2-4-1,2-7 1,3-5-1,0-3 1,0 1-1,2-1 1,2 1 942,3-1 1,0 8-897,0 0 1,0 7-1,3-5 637,4 2 772,-5 3 1992,8 7-2340,-10 0-761,0 0 0,9 9 1,6 6-1,4 4-156,2 2 1,8 10-1,2 5 1,5 5-496,9 2 0,-2 9 0,17 11 0,-8 11 0,3 2 0,3 3 0,-3-3 0,-5-4 0,-7-7 0,-7-8 0,-8-9 0,-4-10 0,-2-9 0,-11-6 0,-1-11 0,-12-12 0,-3-14 0,-2-7 0,2-8 0,3-9 0,2-13 0,2-13 0,5-15 0,7-9 0,6-5 0,1 2 0,1 2 0,-1 6 0,0 4 0,1 7-1026,-1 15 1,-6 4 0,-1 13 0,0 4 0,-2 12-1,-4 14 1,-6 20 1025,-2 14 0,0 9 0,0 10 0</inkml:trace>
  <inkml:trace contextRef="#ctx0" brushRef="#br0" timeOffset="2">16998 7719 8395,'-22'0'0,"1"2"658,-1 5 0,1-4 0,-1 4 3818,1-5-3953,9-2 0,14 0 0,20 0 0,11-2 0,10-5 1,5-7-1,4-3 0,3 0-478,5 3 1,2 7-1,3-5 1,-1 0 0,1 2-1,-1-2 1,-2 3 0,-2-1-2582,-3 5 0,-7 1 0,5-1 2536,-2-2 0,-3-10 0,-7 5 0</inkml:trace>
  <inkml:trace contextRef="#ctx0" brushRef="#br0" timeOffset="3">18094 7418 8150,'-10'12'1862,"-2"-3"2500,-9-9 0,2-2-3809,4-5 0,15 4 1,15-4-1,6 5 1,8 4-1,9 5 1,7 8-1,5 4-709,-2 2 1,5 1-1,-1 2 1,1 2-2429,-1 3 1819,8 9 0,-12-5 0,7 8 0,-3-5 0,-4-7 1,-3-6-1,-4-1 765,-5-1 0,4-9 0,-6-2 0</inkml:trace>
  <inkml:trace contextRef="#ctx0" brushRef="#br0" timeOffset="4">19018 7181 8122,'-24'-19'1513,"-2"3"1,-3 4-885,3 2 1,-1 3 0,1 7 0,-2 0-1,-1 5 1,-2 7 0,-3 11 0,-1 9 293,-1 6 0,7 5 1,-7 7-1,-2 10-1656,-3 9 122,-1 7 0,-1 10 0,0 0 0,2 3 0,3 2 0,4 2 611,3-2 0,-7-13 0,5-4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1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18695 5569 8059,'-21'0'-401,"2"-3"1,2-1 0,5-6 520,3-2 119,-8 7 1,15-14-1,-6 5 1,6-5 0,2-3-1,0 1 1,0-1 0,0 1-1,0-1 1,-2 3 779,-6 5 0,4 4 0,-11 10-597,-1 0 1,4 0-14,-3 0 0,11 3 0,-6 1 0,3 6 2841,0 2-1819,0-7-1147,7 4 1,2-9-1,5 0 1,7 0-1,5 0 1,3 0-1,2 0 1,5 0-1,4 0 341,0 0 0,8 0 0,-3 0 0,8 3 85,4 4-606,9-5 0,-11 10 1,7-7-1,0 2 0,0 0 1,5 0-1,-1 3 0,1 0 1,-3 2-1,1-3 0,-1 1 224,0-6 0,0 6 0,6-3 1,-4-2-228,-1-3-106,-11 8 0,8-8 0,-7 8 0,0-3 0,-5 0 0,-7-2 0,-5-3 0,-5 1 1,-2 1-1,-3 4 0,1-1 25,-1 2 1,-7-6 0,3 4 0,5-5 411,4-2-406,3 0 0,-8 0 0,3 0 0,5 0 0,6 0 0,6 0 0,2 0 0,0 0 0,0-2 0,2-3 0,5-4-26,8-3 0,-6 4 0,-2-3 0,-4 1 0,-3 5 0,0-7 0,-7 10 0,-3-5 0,0 4 0,-2 3 0,3 0 0,-3 0 0,0 0 0,-5 0 0,0 0 0,1 0 0,1 0 0,8 0 0,-5 0 0,0 0 0,0 0 0,8 0 0,-6 0 0,8 0 0,-6 0 0,-4 0 0,-2 0 0,0 0 0,-3 0 0,-2 0 98,-3 0 0,1 7 36,-1 1-119,1-1 0,-8 0 0,0 0 1,3-2-1,2-3 0,3-2 0,2 0 1,2 0-1,3 0 0,-1 0 1,1 0 50,0 0-1,-1 0 1,-6 0 132,-1 0-132,-9 0 0,7 0 1,-4 0-1,4 0 0,2 0 0,1 0 133,-1 0-199,1 0 1,-1 0-1,3 0 1,2 0-1,3 0 1,-3 0-1,0 0 1,1 0-1,4 0 1,0-2-1,0-3 24,-5-2 1,5 0 0,0 7 0,3 0 8,4 0-33,2 0 0,1 0 1,-3 0-1,-2 0 0,2 0 1,3 0-1,2 0 1,0 0-1,0 0 0,0 0 1,0 0 0,0 0 0,-8 0 0,-1 0 0,-3 0 4,-5 0-5,-2 0 1,-2 0 0,-1 0-1,0 0 1,1 0 0,-1 0 0,1 0-1,-1 0 1,1 0 1,7 0 0,-1 0 0,1 0 2,2 0-7,-7 0 1,14 0 0,-7 0 0,2 0 0,6 0-1,1 0 1,3 0 0,-2 0 0,-3 0 0,-2-3-1,0-1 11,-3-4 1,5 1-1,-7 7 1,3 0-3,4 0-6,-7 0 1,0 0-1,-7 0 1,2 0 0,5 0-1,0 0 1,0 0 0,-4 0-1,-4 0 1,1 0 0,3 0 0,1 0 1,8 0 0,-7 0 0,-3 0 5,-2 0-7,-3 0 1,8 0 0,0 0-1,-3 0 1,-2 0 0,-3 0-1,1 0 1,-1 0 0,1 0-1,-1 0 1,1 0 1,-8 0 0,0 0 0,3 0 4,2 0-11,-7 0 1,7 0 0,-4 0 0,4 0 0,2 0 11,1 0-1,-10 0-4,-3 0 1,-6 7-183,4 1 29,-5-1 99,8-7 1,-1 0 55,5 0-1,-4 0-1,0 0 1,-8 0 0,5 0-1,7 0 1,6-3 0,1-1 0,1-4 6,-1 4 1,1 1 0,1 1 0,4-3 26,1-2-14,1 0 0,0 4 1,-1-1-1,-1-4 0,-1 4 1,0 1-1,3 1 0,-3-3 1,-2-2-1,-3 2 72,1 3 0,-1 2 14,1 0-102,-1 0 1,-6-7-1,-1-1 1,3 4-1,2 1 1,2 3-7,1 0 0,-8 0 0,0 0-16,3 0 6,-7 0 1,9 0 0,-5 0 0,5 0-9,3 0 0,-8 0-18,0 0 30,-9 0 1,7 0 0,-5 0-1,8 0 1,4 0 0,2 0 5,1 0 0,-8 0 0,0 0-38,3 0 35,2 0 1,-5 0-1,1 0 1,1 0-1,1 3 1,0 1-1,-3 4 1,3-4 0,2-1-1,3-3 3,-1 0 1,-7 0-1,1 0 1,1 0 1,3 0-2,3 0 0,-1 0 0,1 0 1,-1 0-1,1 0 0,-1 0 0,1 0 1,-1 0-1,1 0 0,-1 0 0,3 0 0,5 0 1,-5 0 0,4 0 0,-4 0 3,-2 0-4,-1 0 0,1 0 1,-1 0-1,1 0 0,-1 0 1,1 0-1,-1 0 0,1 0 1,-1 0-1,1 0 1,-1 0 0,1 0 1,-1 0 27,1 0-29,-1 0 1,1 0 0,-1 0 0,1 0 0,-1 0 0,1 0 1,-1 0 0,1 0 2,-1 0-4,-9 0 1,7 0 0,-5 0 0,6 0 0,1 0 0,0 0 0,1 0 1,-1 0 0,1 0 3,-1 0-3,-9 0 0,7 0 0,-4 0 1,4 0-1,2 0 0,1-3 1,-1-1-1,1-4 0,-1 4 1,1 1-1,2 3-1,4 0 1,-4 0-1,7 0 1,-2 0 3,0 0-4,-1 0 1,3-7-1,3 0 1,2 2-1,-3 3 1,0 2-1,1 0 1,4 0-1,3 0 1,2 0-1,0 0 0,0 0 1,0 0-1,-1 0 1,1 0 4,0 0-6,0 0 1,0 0-1,3 0 1,2 0 0,2 0-1,-3 0 1,1 0 0,0 0-1,4 0 1,1 0 0,0 0 1,-6 0 0,-1 0 0,-3 0 1,0-3-3,0-4 2,0 5 1,-8-8 0,1 10-1,2 0 1,3 0 0,0-2 0,-3-3-1,-2-2 1,2 2 0,2 3 0,3-1 6,0-4 0,0 5 0,0-8 1,0 3 24,0 0-30,0 0 1,7 0-1,0-3 1,-2 1-1,-2-1 1,-3 3-1,0 0 1,0-3 0,0 0-1,-1 1 1,-1 2 7,-5-3 1,4 8 0,-4-8 0,5 3 36,2 0-43,-10 0 0,1 7 0,-8-3 1,3-1-1,-3-4 0,-2 4 1,-3 1 18,1 3-31,-10 0-1117,-3 0 1,-9 3 0,0 4 0,3 7-1,4 3 1,10 0 1091,9-3 0,7 0 1,10 8-1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1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23165 10471 8403,'10'-21'0,"4"-1"0,5 1 904,3-1-690,-1 1 1,1 1-1,-1 4 1,3 1 0,2-1-1,3-1 1,-3 0 0,-2 3-1,-3 0 1640,1 2 960,-10 2-1598,-3 10 0,-9 2-165,0 6 0,-2-6 148,-5 5-1027,-5-4 0,-2-1 0,-1 3 0,-1 2 0,-3-2 0,-3-3 0,1 0 0,-3 3 0,-3 2 0,-4-2 6,-2-2 0,-3-3 1,-9 0-1,-5 2-523,-8 5 256,-4-5 1,-5 8-1,-7-10 1,-9 0-1,-8 0 1,0 2-1,3 3 1,2 2-1,-2-2 1,-1-2-1,3-3-478,10 0 1,9 0 0,10 0 0,7-3 189,4-4 94,13 5 1,2-10 0,9 7-243,1-2 1,11 0 274,10 7 1203,0 0-282,10 0 1,-10 9 0,0 5-2,0 6-496,0 1 0,-7 10 1,-3 5-1,-2 7 1,-5 7-1,-2 10 1,-4 9-1,-4 10 1,-4 9-1,-2 10 1,-5 10 419,-3 2 1,-2 2-1,2 3 1,22-55 0,0 1-59,1 3 1,0-1-446,5-3 1,0 0 0,-18 49 0,10-11 0,-1 0 0,3-2 0,2-1 0,5-1 0,3-1 0,4 0 0,3-2 0,2 0-92,0 2 0,0-7 0,0 0 0,0-12 0,0-7 0,0 7 0,0-7 0,2 4 0,3-4 0,2-5 0,-2-2 0,0-3 0,-1 1 0,3-1 0,-2-2 0,0-2 0,2-6 0,-4 1 0,4-2 0,-5-1 0,-2-4-70,0-3 1,7 5-1,0 2 1,-2 3-1,-2 2 1,-3-2-1,0-3 1,2-2 0,3 0-1,2-2 1,-2-3-108,-3-2 1,-2-3 0,0 6 0,2-4 197,6 4-60,-6 1 1,8 1 0,-10-3 0,0-4 0,0-1 0,0-2 0,0 3 0,0-3 0,0 0 0,0-5 0,0 0-20,0 3 1,0-5-1,0 4 1,0-4-213,0-2 193,0-1 0,0 8 1,0 0-1,0-1 1,0 1-1,0 2 1,0 2-1,0 3 0,0 0 1,0-2-1,0-1-184,0 0 1,7 3-1,0 5 1,-2-3-176,-3-2 467,8 0 1,-8 0 0,8-1 0,-3 4 0,0-1 0,0-2 0,0-5 0,0-2 0,1 2 0,-1 0 0,0 0-5,-2-5 1,-1 5 0,1-2 0,2-3 207,-2-2-229,-2-3 0,-3 1 1,2-3-1,3-2 0,2-3 1,0 0-1,0 1-37,0-1-5,0-9 710,-7 4 1,0-11-1,0-5 0,3 4-295,4-4-294,5 5 0,9 2 0,1-3 1,2-1-1,4-3 0,8-1 0,7 1 1,10-2-1,11-1 0,15-2 1,12 0-86,9-5 0,8 1 0,6-1 0,-52 10 0,0 0 0,5-2 0,0 1 0,-2 3 0,1 0 0,5-3 0,-1 0 0,-3 2 0,0 2 0,1-1 0,0 1 0,1-2 0,0 0 0,2 0 0,-1 0 0,2-2 0,0-1 0,-3 0 0,0-1 0,-1-2 0,0 0 0,0-1 0,0 0 0,4-2 0,0-1 0,1-1 0,2 0 0,-1 0 0,0-2 0,-1-1 0,-1 0 0,-1 1 0,-1 2 0,0 2 0,-1 1 0,-6 2 0,0 0 0,-1 2 0,-2 1 0,45-5 0,-14 7 0,-15 4 0,-11 3 0,-6 0 0,-4 0 0,-2 0 0,-5 0 0,-1 0 0,3 0 0,1 7 0,11 1 0,4-4 0,1-1 0,0-13 0,-2 8 0,2-8 0,-1 3 0,1 0 0,-7 2 0,-3 3 0,-4 2 0,2 0 0,-5 0 0,-2 0 0,-8 0 0,-2 2 0,5 3 0,0 2 0,0-2 0,0 7 0,-7-10 0,0 8 0,2-3 0,5 0 0,5-2 0,2 0 0,-2-1 0,-1 4 0,1-4 0,5-1 0,2-3 0,-15 0 0,3 0 0,-5 0 0,-4 0 0,-3 0 0,-2 0 0,-1 2 0,-2 3 0,-2 2 0,-2-2 0,2 0 0,2-1 0,5 6 0,0 0 0,2-1 0,1-4 0,2 4 0,4-1 0,-4-1 0,-7 2 0,-5-6 0,-3 6 0,1-9 0,-1 0 0,1 0 0,-8 0 0,0 0 0,3 0 0,-7 0 0,9-2 0,-5-3 0,5-4 0,3-3 0,-1-3 0,-2 1 0,-2 2 0,-5 0 0,-3 0 0,1 5 0,-5-7 0,2-3 0,0-2 0,-7 4 0,2 1 0,3-3 0,2-4 0,-2-5 0,0-5 0,0-3 0,4-4 0,1-3 0,2-4 0,0-5 0,0-8 0,4-13 0,-4-6 0,-2 1 0,-3-8 0,0 5 0,0-14 0,-2-5 0,0-2 0,0 2 0,4 0 0,3 0 0,5-5 0,-1 1 0,1 1 0,-2 8 0,-4 12 0,4 4 0,-8 1 0,-5 0 0,-2 6 0,0-4 0,-2 10 0,-3-1 0,-4-2 0,-3-2 0,-3 0 0,1 4 0,0 6 0,-1-1 0,1-2 0,0-3 0,9 1 0,-5-1 0,3 3 0,0 5 0,0-5 0,0-1 0,0-8 0,2 2 0,2-1 0,1 3 0,-3-2 0,-2 5 0,2-1 0,3 8 0,0-1 0,-6 3 0,6-2 0,-5-7 0,4-1 0,3 1 0,-9 9 0,4-7 0,-7 4 0,3-4 0,4-2 0,2-1 0,3 1 0,0-1 0,0 1 0,0-1 0,0-2 0,0-4 0,0 1 0,0-9 0,0-2 0,0-2 0,0-3 0,-7 9 0,0 5 0,0 8 0,0 4 0,0 8 0,0 6 0,-1 10 0,1 5 0,2 3 0,3 1 0,2 4 0,0 1 0,0 10 0,2 3 0,6 9 0,6 0 0,5 0 0,2 0 0,-9 0 0,-2 0 0,0 0 0,-10 0 0,0 0 0,-12 0 0,2 9 0,-11-7 0,1 6 0,-8-6 0,-6 0 0,-6 3 0,-6 5 0,-9-1 0,-7 3 0,-12-2 0,-9 2 0,-10 0 0,-5-5 0,-12 5 0,-2 0 0,-3 0 0,53-10 0,0 0 0,-55 10 0,56-9 0,0-1 0,-53 5 0,4 1 0,5-1 0,2 0 0,8-2 0,4-1 0,10 1 0,2 2 0,2-2 0,6 5 0,-6-3 0,3-2 0,5-3 0,2 8 0,3-8 0,-3 5 0,-2-4 0,-3-1 0,3 3 0,2 2 0,3-2 0,-3-3 0,-3-2 0,-1 0 0,2 0 0,2 0 0,0 0 0,-5 0 0,-7 0 0,5 10 0,0-8 0,10 5 0,-3-4 0,-5-1 0,-4 3 0,0 2 0,4-2 0,3-3 0,0-2 0,-3 0 0,3 0 0,2 0 0,5 0 0,2 0 0,3 0 0,9 0 0,-5 0 0,13 0 0,2 0 0,4 2 0,1 3 0,-1 2 0,-4-2 0,-2 0 0,-1 0 0,3 2-2196,2-2 1,10 4 0,-3-2 0,5-2-1619,3-2 3814,9-3 0,2 0 0,10 0 0</inkml:trace>
  <inkml:trace contextRef="#ctx0" brushRef="#br0" timeOffset="1">20329 5440 8392,'-12'-10'-315,"-7"8"1,4-5 0,-4 2-463,-2-2 982,9 4 1,-7-9 0,4 5-1,-1-7 1,-1-3 0,5 0 0,0 3-1,0 0 1,-2-1 0,2 1 1286,5-3 0,-3-2-655,3-2 0,-3-1 0,6 1 0,-4-1 2921,4 1-3037,1 9 0,6 2 0,4 10 0,7 0 251,5 0 0,10 3 0,4 1 1,5 4 867,8-4-1728,11-1 1,8-3-1,16-3 1,12-4 0,12-7-1,10-3 1,2 0 0,0 3-1,-5 0 1,-2 2 0,-8 5-113,-9 4 0,-16 3 0,-22 0 0,-3 3 0,-4 4 0,7-5 0,-17 17 0,5-7 0,-2 3 0,-1-3 0,3-1 0,3-1 0,1 0 0,4-3 0,-4 0 0,-1 0 0,-3-2 0,7 4 0,0-1 0,-2-1 0,-3 2 0,-2-6 0,0 13 0,0-6 0,0 0 0,-2 1 0,-3-1 0,-2 2 0,2-2 0,0 2 0,0-3 0,-4 3 0,-3 0 0,4-5 0,-1 5 0,2-2 0,2-6 0,7 8 0,-11-9 0,9 6 0,2-2 0,3 1 0,2-4 0,0 1 0,0 0 0,3 2 0,2-2 0,4-3 0,3-2 0,3 0 0,-1 0 0,1 0 0,-1 0 0,1 0 0,-1 0 0,-2 0 0,-4 0 0,-8 3 0,-5 1 0,-2 4 0,0-4 0,0-1 0,0-3 0,2 0 0,6 0 0,-4 0 0,8 0 0,0 0 0,0 0 0,-7 0 0,14 0 0,-7 0 0,2 0 0,-2 0 0,0 0 0,-3 0 0,3 0 0,-2 0 0,2 0 0,-3 0 0,1 0 0,4 0 0,-4 0 0,-1 2 0,1 5 0,6-4 0,-11 6 0,10-9 0,1 0 0,3 0 0,3 0 0,-3 0 0,-2 0 0,-6 0 0,-1-2 0,-5-3 0,-3-2 0,-2 0 0,2 7 0,3 0 0,2 0 0,10 0 0,-5-7 0,12-1 0,2 1 0,5 0 0,2-2 0,3-1 0,0 0 0,-3 6 0,-4 1 0,-7 3 0,-6 0 0,-11 0 0,0 0 0,-8 3 0,-4 4 0,-10-5 0,15 10 0,-8-7 0,3 5 0,0-1 0,2 1 0,5-3 0,5 0 0,5 0 0,-1-2 0,3-3 0,0-2 0,-5 7 0,10 1 0,4-4 0,5-1 0,3-3 0,-7 0 0,-1 0 0,0 0 0,-1 0 0,-6 0 0,-7 2 0,-5 3 0,-4 5 0,-3-1 0,-2 3 0,2 0 0,-4-7 0,1 4 0,6-2 0,7 1 0,7-1 0,0-7 0,-3 0 0,-2 0 0,3 0 0,2 0 0,2 0 0,-2-3 0,-5-4 0,-2-5 0,0-2 0,2 0 0,7 6 0,-7-3 0,-2-1 0,-3 0 0,-2 7 0,0-5 0,-2 10 0,-5 0 0,-8 0 0,-6 3 0,-6 6 0,-4 10 0,0 12-2383,0 10 1,-5 2 2382,8 22 0,9 13 0,9 20 0</inkml:trace>
  <inkml:trace contextRef="#ctx0" brushRef="#br0" timeOffset="2">20157 5031 7316,'-12'0'-1501,"2"-9"1542,10 6 1,3-6-91,4 9 72,-5 9 0,8 3 417,-10 10 0,0-8 0,-3-2 62,-4-2 0,-5-3-208,-9-7-99,9 0 1,-7 7 0,4 0 0,-4 0 0,-2 0 297,-1 1 0,10 1 0,3-4-340,-1 2-119,8 0 1,-17 3 0,4 2 0,-1 2-1,-1-2 1,5 0 0,0-2 39,0-1 1,0 1 0,-5-6 732,3 4-451,9-1 0,-7-7 0,8-3-62,-3-4 1,2 2 0,10-9 0,2-3 255,-3-2-380,8-2 1,-7-8 0,7-2 0,0-2 0,-2-6 0,2-4 0,-3-4 0,3-6 0,0-2-1,2-7 1,1-5 295,-1-5 1,-7-6-1,7 4 1,1-1-518,-3 1 114,7 3 0,-14 13 0,9 3 0,0 3 0,-2 4 1,-5 5-1,-4 7 0,-3 8 0,0 4 0,0 2 444,0 1 1,0-1 0,0 1-269,0-1-212,0 1 0,0 6 0,0 1 0,0-3 0,2-2 0,3-2 0,2-1 106,-2 1 0,-3 6 0,1 3 1,1 0 189,4 1-205,-1 6 0,-5-14 0,3 4 0,2-4 0,0 0 220,3 5 187,-8-5-41,8 16-1373,-10-6 829,0 9 305,0 0 0,7 2 1,2 3-1,3 2 1,5-2-1,2-3 1,3-2 493,-1 0 0,3 0 0,2 3 0,5 1-57,3 4-682,11-1 0,12-7 0,13 0 0,4-3 0,4-1 0,11-6 0,6 0 0,6-2 0,-6 3 0,-4-3 0,-10 2-8,-5 1 1,-6 2-1,-13 7 1,-9 2-374,-10 5 382,2-4 1,-13 13-1,6-6 1,-2-1 0,-2 1-1,0-3 1,2 0 0,2 1-1,5-4 1,3-1 0,2-3 96,0 0 0,7 0 0,0 0 1,-2 0-99,-3 0 0,-2-10 0,0 8 0,-2-8 0,-3 3 0,-2 0 0,0 0 0,-1 0 0,-1-1 0,-1 1 0,-2 0 0,3 0 0,-1 2 0,-4-4 0,4-1 0,-2 0 0,-5 1 0,8-8 0,-3 15 0,5-5 0,-8 2 0,-4 0 0,0-2 0,2 2 0,3 3 0,-3 2 0,-2 0 0,-2 0 0,-1 0 0,8 0 0,-1 0 0,-1 2 0,-3 5 0,-3-4 0,1 9 0,-1-8 0,1 4 0,-1-4 0,1 1 0,-1 0 0,1 2 0,-1-2 0,1-3 0,-1-2 0,0 0 0,-1-2 0,-6-5 0,5 4 0,-7-9 0,9 8 0,-1-6-183,-6-2-134,-5 7 93,-9-4 187,0 9 19,0 0 0,3 7 0,2 2 1,4 1-1,1 2 158,-1 0 0,1 2 1,-5 8-1,2-1 149,-2 1-289,-3-1 0,0 10 0,3 5 0,2 5 0,-2 4 0,-3 3 0,-2 4 0,0 3 0,0 3 0,0-1 0,0-2 0,0-2 0,0-3 0,0-5 0,0 0 0,0-1 0,10 3 0,-8-20 0,5 6 0,-2-2 0,0-2 0,2-1 0,0 1 0,1-3 0,1 1 0,3 1 0,-7-4 0,4 5 0,-1-5 0,-1-3 0,0-9 0,-7 7 0,0-4 0,0 4 0,2 2 0,3 1 0,2-1 0,-2 1 0,-3-1 0,-2 1 0,0-1 0,0 1 0,0-1 0,0 1 0,0-10 0,0 9 0,0-2 0,0 8 0,0 1 0,0 1 0,3 0 0,1-3 0,4-2 0,-1 0 0,2 4 0,-6-4 0,6 7 0,-2-2 0,1 0 0,-1 9 0,-7-14 0,0 4 0,0-1 0,0-1 0,0 3 0,2-3 0,3-2 0,2-3 0,0-6 0,-7-1-516,0-9 1,0 2-1,3-12 516,4-2 0,-5-10 0,8 5 0</inkml:trace>
  <inkml:trace contextRef="#ctx0" brushRef="#br0" timeOffset="3">21081 6042 17376,'0'-22'365,"0"1"561,0-1-830,0 1 1,7-1 0,2 1 0,3-1-1,3 1 1,-3-1 0,-3 3 0,-2 2 0,0 3 206,-2-3 0,-5 1 0,-7 1 1,-7 8-1,-5 5 323,-3 2 1,3-3-198,5-4 150,-5 5 0,16-10 0,-4 5 30,5-8 0,2 18 0,0 9 0,2 14 186,5 7-747,-4 3 0,13 7 1,-6 0-1,2-2 1,5-3-1,2-2 1,2 0-1,1-3 1,2-6-1,4-8 1,10-7 11,10-3 1,17-14 0,18-19-1,13-19 166,-44 14 0,3-4-320,10-2 1,1-4 0,-4-4 0,1-2 0,6 0-1,2 2 1,-2 0 0,-1 2 0,-7 5 0,-1 3 0,43-20-1,-24 17 1,-20 15 0,-16 11 0,-14 10 0,-12 7-252,-10 8 1,-5 11-1,-2 5 1,0 0 780,0 0-242,0 7 1,10-4 0,4 9 0,8 0 0,9 0 0,9-3 0,13-4-1,9-9 1,14-11 0,15-9 0,17-4-11,11-3 1,-55-7 0,1-3 0,2-1 0,0-2 0,1-1-1,0 0 11,-2-2 1,1 0-311,4 1 0,-1 2 0,50-6 1,-6 4-1,-18 8 0,-15 5 1,-9 2-1,-8 2 0,-9 5 1,-10 10-1,-9 7 0,-2 5-594,-1-3 0,3-2 0,7-3 0,2 1-713,5-1 1548,-4-9 1,25 5-1,-1-10 1,6-2-1,3-5 1,4-7-1,6-5 1,6-3-1,-2 4 1,-2 1-1,-10 5 17,-4 3 1,-13 11 0,-7 6 0,3 4 712,2 2-914,3-9 0,4 5 0,10-10 0,16-2 0,15-3 1,12-2-1,-58 0 0,1 0 0,1 0 0,1 0 1,2 0-1,1 0 0,0 0 0,1 0 0,0 0 0,1 0-860,-2 0 0,1 0 0,4 0 0,0 0 0,0 0 0,1 0 920,4 1 1,2-2 0,7-7 0,1-3 0,2-1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1.1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16095 6665 8179,'-14'-19'154,"0"3"506,-3 1 0,7 8 0,1-5-65,-1 3 1,5-6-1,-6 6 831,1-3 0,-4 5 1,4-5-361,-2 2 1,10 5 0,2 12 0,14 10 0,10 9-1,7 13-271,2 8 1,3 1-1,7 10 1,0 1-278,0 3-299,0 3 0,0 7 0,-2-1 0,-3-4 0,-7-5 0,-5-7 0,-7-5 0,-2-9 0,-5-10 3,-5-7-222,-4-12 0,-3-12 0,0-12 0,0-14 0,2-10 0,7-17 0,11-14 0,8-16 0,6-13 0,1-14 0,-15 52 0,-1-1 0,0-2 0,0 0-64,0 1 1,0 1 0,24-53 0,-14 18-1,-3 16-3837,-2 8 2175,-12 25 1,-3 9-1,-6 29 1726,4 14 0,-5 19 0,8 8 0</inkml:trace>
  <inkml:trace contextRef="#ctx0" brushRef="#br0" timeOffset="1">16332 7009 8073,'-22'0'1590,"1"3"-309,-1 4 1,13-5-1,11 3 1,17-7-1201,15-5 0,16-10 0,7 2 0,5-4 0,5 0 0,2 3 0,5 1 0,0-2-81,0-2 0,7-2 0,-4-1 0</inkml:trace>
  <inkml:trace contextRef="#ctx0" brushRef="#br0" timeOffset="2">17256 6730 8039,'-22'0'2668,"1"0"1179,-1 0-3318,10 0 0,5 2 1,14 5-1,8 8 0,6 4 1,8 2-1,7 1 1,4 2-587,3 4 1,2-1 0,3 9 0,5 2 0,-1 0 0,1 0 0,-5-2 0,-3 2-1343,-2 3 1,-7-5-1,-3-3 1,-2-2-1845,-5-5 3243,-2-2 0,-2-2 0,-1-1 0</inkml:trace>
  <inkml:trace contextRef="#ctx0" brushRef="#br0" timeOffset="3">18008 6687 8039,'-29'-7'464,"0"0"1,-6-8-1,6 8 1,0 2 1791,-2 3 0,7 4-2063,-4 5 1,4 13 0,0 13 0,-2 5 0,-5 10 0,0 5 0,-3 9-1,-2 5 1,-7 7 0,-4 2-717,-1 5 1,-5 0-1,3-2 1,5-7-1021,7-5 0,0-5 1543,9-5 0,0 5 0,8-7 0</inkml:trace>
  <inkml:trace contextRef="#ctx0" brushRef="#br0" timeOffset="4">18867 6429 7970,'-2'-14'-22,"-3"-1"1,-2-2 554,2-2 0,0 5 0,1 0 0,-3-3 298,2-2 1,2-3 0,3 1 0,0-1 0,0 1 0,0-1 0,0 1 144,0-1 1,0 8 0,-2 2 0,-5 5 0,-5 12 0,-5 14 45,-4 14 1,4 13 0,-14 11 0,2 15 1026,1 9-1978,-1 14 1,10-4-1,2 10 1,5 4 0,5 5-1,9 4 1,13-6 0,11-10-1,12-17 1,10-12 0,12-14-1611,9-7 1,-2-24 0,4-10 0,-4-11-2645,-2-11 4183,-1-13 0,1-22 0,-1-12 0</inkml:trace>
  <inkml:trace contextRef="#ctx0" brushRef="#br0" timeOffset="5">9262 13954 7916,'0'-21'-969,"0"-1"1069,0 10 0,9 3 1065,6 9 1,-3 0-153,2 0 1,-9-3-198,2-4 0,-5 2-289,-2-9-328,0 9 1,-2-7 0,-5 8 0,-5-6 0,-3 0 0,3-1 878,3-1 1,-5 4 80,6-6-837,1 9 0,7-14 0,0 5 0,3-5 0,4-3 201,7 1 1,8 6 0,4 1 0,5-3 269,2-2-674,-6-2 0,13-1 0,-4 3 0,7 2 0,5 3 0,2-3 0,-2 1 0,-1-1 0,1 5 0,5 2 0,-1 6 39,1 1 1,-3 3 0,-5 0 0,3 0 715,2 0-774,0 0 1,-7 7-1,-2 3 1,-3-1-1,-2 3 1,0 0 0,-3 3-1,-2-1 1,-2-2-1,-1 0 1,-1-3 137,-3 1 1,-3 4 0,3-4 0,2-1 189,3 1-405,0-3 0,-8 0 1,1 3-1,-1-1 0,0 1 1,1-5-1,-1-3 1,1 1-1,-1 1 0,1 4 1,-1-4 171,1-1 0,-1-3 0,1 0-97,-1 0-132,1 0 1,-1-3 0,1-1-1,2-4 1,2 1 0,5 0-1,0-3 1,2 1 0,1-3-1,4 2 1,0-2-111,-2 1 1,2 6 0,-9-2-1,-3 4 459,-2 3-242,7 0 1,-7 0 0,5 0 0,-5 0 0,-3 0 0,1 0 0,-1 0 0,1 0 0,1 0 0,4 0 0,4 0 333,2 0 1,3-7 0,7 0 0,0 2 336,0 3-660,0-8 1,0 8-1,0-8 1,0 3-1,-3 0 1,-1 2 0,-4 0-1,1 1 1,-2-4-1,-6 4 1,-4 1-90,-2 3 0,-1 0 1,1 0-322,-1 0 271,1 10 1,-1-8 0,-2 8 0,0-3 0,0 0 0,5 0 0,0 0-1,0 3 1,0-1 0,2 1 0,5-5 32,3-3 0,-6 5 1,8 1-1,0-4 378,-3-1-264,8-3 1,-10 0-1,7 0 1,-2 0-1,0 0 1,0 0-1,-1 0 1,4 0-1,-1 0 1,-2 0 0,-5 0-93,0 0 0,-5 0 0,7 0 0,-2 0 0,-4 0 0,6 0 0,-7-3 0,8-1 0,-3-4 0,-2 4 0,-1 1 0,1 3 0,0 0 0,2 0 0,2 0 0,3 0 0,0 0 0,-3 0 0,8 0 0,-3 0 0,0 0 0,7 0 0,-4 0 0,9 0 0,-2 3 0,-3 1 0,-2 4 0,3-1 0,1 0 0,3 0 0,-2-2 0,-2 0 0,-3 2 0,2-5 0,3 5 0,2-4 0,-2-3 0,7 9 0,-10-6 0,3 4 0,-8-5 0,-4-2 0,2 0 0,3 0 0,2 0 0,0 0 0,0 0 0,0 0 0,0 0 0,0 0 0,0 0 0,2-2 0,5-5 0,-4 4 0,8-6 0,-3 6 0,4-1 0,2-4 0,-2 1 0,0 0 0,0 0 0,2 0 0,-2 0 0,-7-1 0,-10 4 0,0-6 0,-7 3 0,0 2 0,0 3 0,-12 2 0,0 0 0,-4 0 0,4 0 0,2 0 0,1 0 0,-1 0 0,1 0 0,-1 0-159,1 0-816,-10 0 1,4 9 0,-6 6 0,-1 4-1,1 2 1,-5 1 724,-3-1 0,8 10 1,2 3-1</inkml:trace>
  <inkml:trace contextRef="#ctx0" brushRef="#br0" timeOffset="6">20887 5827 7608,'-12'0'45,"0"0"95,5 0 447,5 0 418,-8 0 245,10 0 1,-2 2-1,-5 3 3449,-8 2-3483,-4 0 434,7-7-776,3 0 0,11 0 0,5 0 188,8 0-915,-6 0 0,10 0 0,-4 0 0,4-2 0,5-3 0,2-2 0,5 2 0,0 3 0,2 2 0,1 0 0,4 2 464,3 5 1,-6-2 0,-1 12 0,-1 4 487,1 6-1073,-8 11 1,12-2-1,-9 11 1,-3 6-1,-2 0 1,-2 2 0,-3-3-1,-3 3 1,-4-2-1,-2-1 1,-5-4-50,-3-3 1,-4 6 0,-6 1 0,-6 1 3,-5-1 33,-12-2 0,5 1 1,-10-1-1,-5-3 1,-4-4-1,-3-7 1,5-7-1,5-5 1,2-5-1,3-5 18,4-7 1,10-7-4481,12-7 2683,9 5 1,29-17-1,7 4 1811,10-4 1,26-12-1,15-2 1</inkml:trace>
  <inkml:trace contextRef="#ctx0" brushRef="#br0" timeOffset="7">19405 8084 7967,'-22'0'380,"10"0"0,3-2 1105,9-5-1056,0 4 1,2-13 0,3 6 712,2-2-801,0 7 0,-7-6 1,2 6-1,3-5 1,2-2-1,-2-4 0,0-4 192,2-1 0,-5-1 0,6 1 88,-6-1-178,-2 10 0,0-7 0,2 5 0,6-3 75,6 3 1,-2 14-1,0 14 1,0 5 273,0 3-773,-8-1 1,16 1-1,-9-1 1,4 1-1,-1-3 1,3-2-1,2-5 1,2-3-1,1-4 1,-1-3-1,1-2-373,-1 0 1,3-9 0,3-5 0,1-3-677,-2 2 974,-2-4 0,-5 15 1,-2-8-1,-3 2 1,3 5-1,2 3 1,3 4-1,-1 3 1,1 2 468,-1-2 0,3-3 0,5-2 0,7-2 438,4-5-809,13-15 1,2-13-1,7-13 1,-3-2-1,-1-1 1,-1 1-1,-4 0 1,-8 2-1,-9 5 1,-5 10 0,-5 9-1224,-2 7 0,-3 12 0,1-2 0,2 7-4059,4 7 4203,6-4 1,11 9 1036,5-5 0,15-5 0,11 8 0</inkml:trace>
  <inkml:trace contextRef="#ctx0" brushRef="#br0" timeOffset="8">2708 16685 24345,'-22'0'-631,"3"-3"0,2-1-1916,3-3 3207,9-1 1,-4 6-1,6-3-986,-4-2 1,2 0-1,-9 7 1246,-3 0 0,-2 0-384,-2 0 1,6-7-1,1 0 1,-3 2 0,-2 2 2378,-2 3-2411,9 0-619,2 0 1,10-2-1,3-3 1,4-4-1,9-1 1,8 1 593,5 4 0,2-5 0,-2 3 0,7 2 247,4 3 1,-4-1-667,0-4 0,-3 5 0,5-5 1,-2 4-1,0 3 0,0 0 1,0 0-1,2 0 0,0 0 1,0 0-61,-2 0 0,-3 0 0,3 0 0,-7 0 0,-5 0 0,-3 0 0,-4 3 0,-10 4-2760,-14 7 0,-3-2 3010,-4 3 0,9-11 1,-4 6-1</inkml:trace>
  <inkml:trace contextRef="#ctx0" brushRef="#br0" timeOffset="9">4835 16577 25871,'-2'-12'-3972,"-6"5"1,6 2 3268,-5-2 0,2 5 1078,-2-5 1,2 4 336,-9 3 0,7 0 1,-8 0-1,1 3 1,0 2 1643,-1 2-2129,1 9 0,0-13 0,2 6 0,0-1 0,2 1 1,-2 1-1,3 2 1391,-1 0 0,1-8 231,2 3-1559,4-4 0,-4-3 0,14 0 0,10-3 0,7-4 0,7-5 0,2-2 0,5 0 0,5-1 1,5 1-291,2 0 0,10-1 0,-3-6 0,5 2 0,3 4 0,-10-4 0,-3 15 0,-9-8 0,-2 2 0,-5 5 0,-12 5 0,-17 7 0,-22 8 0,-16 4 0,-19 5 0,-7 2 0,-8 3 0,-6-3 0,4 7 0,-7-9 0,9 3 0,3-8 0,5-5 0,9 0 0,10-2 0,9-5 0,6-4 0,20-6 0,13-4 0,14-7 0,11-5 0,6-3 0,4 1 0,3 2 0,5 2 0,-1 3 0,1-3 0,-5 0 0,-1 1 0,1 4 0,2 0 0,-4 2 0,-8 1 0,-7 1 0,-10 8 0,1 0 0,-10 0 0,-3 3 0,-11 2 0,-8 4 0,-9 1 0,-9 2 0,-4-3 0,-1 1 0,2-3 0,-2 0 0,-1 0 0,1 8 0,-5-8 0,4-3 0,3-1 0,2-3 0,8 0 0,-1 2 0,6 3 0,11 0 0,19-5 0,17-5 0,10-5 0,0 6 0,-6-3-465,-6 2 88,-5 2 1,-3 3 0,-2 3 0,-9 4 0,-17 7-1,-19 8 1,-13 4 0,-4 5-772,0 3 1,-7 1 1118,0 8 1,-10-9 0,6-3 0</inkml:trace>
  <inkml:trace contextRef="#ctx0" brushRef="#br1" timeOffset="10">7908 16534 25820,'-10'-12'-7179,"6"3"7343,-11 9 0,1 0 897,-8 0 0,1 0-414,-1 0 0,8 0-424,0 0 0,7 0 0,-8 0 1,-1 0-1,-3 0 0,-3 0 328,1 0 0,-1-3 1,1-1-226,-1-3 0,8-1 0,-1 6 0,-1-3 0,-1-4 0,3-3-210,7-5 0,4 5-8,3-2 1,0 7 0,3-5 0,4 2 0,7 5 0,7 3 0,6 2 216,1 0 1,3 0 0,0 0 0,10-3 231,7-4-486,12 5 1,-13-10-1,8 7 1,-2-2-1,-3 2 1,0 0 0,-2 1-1,-5-3 1,-7 2-1,-5 2-469,-5 3 1,-9 8 0,-5 1-1520,-3 3 1572,-2-7 1,-14 14 0,-2-7 0,-3 2 0,-3 1 0,1 1 0,0 3 0,-3 3 0,-2 2 565,-3 4 1,1-4-1,-1 7 1</inkml:trace>
  <inkml:trace contextRef="#ctx0" brushRef="#br1" timeOffset="11">9692 16728 26694,'0'-12'-4916,"0"-7"1,-3 16 4716,-4-4 0,2 5 1009,-9 2 0,7-3 1,-8-1-38,-1-3-501,-3-1 1,4 8 0,1 0 0,0-2 0,-1-3 0,1-2 1474,-3 2-1620,8 3 0,-1-1 1,13-4-1,4-5 0,9-2 1,8 2-1,7 0 0,5 3 193,9-1 0,-2-4 0,10 4 0,0 1 1774,4-1-1959,5-7 1,2 15 0,-2-8 0,-4 3-1,-8 0 1,-5 2 0,-4 3 0,-5 2 0,-8 0-367,-4 0 1,-24 2 0,-14 5-1,-17 8 503,-10 4-263,-11 2 1,4 1-1,-9-1 1,-3 1 0,0-1-1,3 1 1,4-3 0,3-2-1,0-3 1,2 0 0,5 1 111,8-1 1,4-9 0,9 4 0,1-1 701,-1-1-796,10 0 0,5-10 1,14-1-1,10-6 0,9-2 1,10-5-1,7-2 1,7-2-158,7-1 0,13-2 1,4-2-1,0-2-74,0 1 327,-3 3 0,-6 3 1,-3 2-1,-7 2 0,-12 5 1,-17 3-1,-19 4 106,-21 2 0,-8 13 1,-13 4-1,-4 3-310,-1-3-55,6 5 0,-4-7 0,7 7 1,0-2-1,-2-5 0,2 0 1,0-2-1,4 2 0,3-3 1,3 3-1589,-1 0 0,3-5 1580,5 8 1,4-1 0,10 7-1</inkml:trace>
  <inkml:trace contextRef="#ctx0" brushRef="#br1" timeOffset="12">20157 15180 26018,'0'12'-8825,"-3"4"7066,-4-8 2242,5 8 0,-10-13 0,7 6-398,-2 1 0,-3-8 1,6 8-2707,-4-1 2074,1-6 817,-2 6 0,6-18 0,-6-3 1,2-3-1,-1 1 0,4-3 989,1-2-721,-6-2 0,6 6 0,-4 1 0,5-3 0,2-2 0,0-2 763,0-1 1,0 13-1441,0 9 332,19 9 1,-5 15-1,17 5 1,0 4 0,7 6-1,8 1 1,4 8-1,0 2 1,0 5 0,0 2-1,-2 8 531,-3 4 0,-9 3 0,-2-10 0,-6-2-365,-9-3-211,3-19 1,-20 10 0,8-22 0,-5-11 0,-3-18-149,-4-16 0,-3-24 0,5-5 0,2-11 0,5-15-242,5-8 1,10-4-1,-1 0 1,3-2-1,3-5 1,4-5-1,2 2 1,3 10-1,-3 15 1,-4 11-1,-3 10-2126,3 4 1,-5 13-1,4 7 1,-4 9-2371,-2 10 3953,-10 4 785,7 3 0,-7 0 0,9 0 0</inkml:trace>
  <inkml:trace contextRef="#ctx0" brushRef="#br1" timeOffset="13">20458 15502 8260,'-22'0'425,"1"7"1,-1 1 552,1-4-417,9-1 1,-3-3 0,18-3 0,13-4-1,15-7 1,10-5-364,2-3 0,10-2 0,4-2 1,5-3-1,2 3 0,1 2 0,-1 3 1,1-1-2484,-1 1 0,1 6 2285,-1 1 0,1-10 0,-1-9 0</inkml:trace>
  <inkml:trace contextRef="#ctx0" brushRef="#br1" timeOffset="14">21403 15223 8251,'-12'9'-463,"0"-6"1,5 4 1668,-7-5 1245,4-2 1,-2 0-1479,5 0 1,7 3 0,0 1 0,14 6 0,10 2 0,7 5-364,3 2 0,1 9 0,11 4 0,2 1-590,2 5-448,0-7 1,-7 10 0,0-8 0,-3 3 0,-1-2 0,-6-3 0,-2-5 0,-7-2 0,-7-3 0,-8-2-4046,1-4 0,2-6 4473,9-9 0,-9-9 0,-2-3 0</inkml:trace>
  <inkml:trace contextRef="#ctx0" brushRef="#br1" timeOffset="15">22112 15115 8251,'-7'-21'334,"-3"2"0,1 2 1483,-1 3-1448,-6 9 0,4-5 1,-7 15-1,-1 9 1,1 17-1,-7 12 1,-5 12-1,-7 5 1,-3 7 70,-2 0 0,0 9 0,-2 1 0,-3-1-279,-2-4 0,2-8-472,13-6 1,-4-3 0,11-10 0,4-2 310,7-9 0,27-37 0,13-11 0</inkml:trace>
  <inkml:trace contextRef="#ctx0" brushRef="#br1" timeOffset="16">22520 15137 8333,'-2'-22'-596,"-5"1"0,5-1 1,-6 1 1743,6-1 1,-5 8 0,-3 2-484,-2 2 1,-2 3-1,-8 7 1,1 0 0,0 3-1,-3 6 1,-3 13 0,-1 11 554,1 8-1256,4 11 0,1 1 0,1 7 0,2-3 1,4 5-1,8 5 0,5 5 0,4-3 1,8-2-1,11-5 0,12-5-2696,8-7 1355,12-4 0,4-8 1,12-7 1376,3-9 0,9-15 0,-5 2 0</inkml:trace>
  <inkml:trace contextRef="#ctx0" brushRef="#br1" timeOffset="17">23101 15309 8190,'-15'-22'527,"1"1"0,2-1 0,-5 3 0,5 2 1870,3 3-1957,2 9 1,7-2 0,2 17 0,5 11-1,5 10 1,3 8-92,-1 4 0,0-5 0,8 14 0,-1 1 1,-2 4-1,-2 3 0,-3 0 0,1-5-6,-3-3 0,4 1 0,-9-6 0,1 4 288,1-4-531,-6-11 1,6-5-1,-9-14 1,0-12 0,0-19-1,0-20 1,0-14-572,0-9 1,2-15 0,3-9-1,5-10-2328,2-9 2462,2-5 1,5 4 0,-2 4 0,-3 1 0,5 8 0,5 6 0,2 15-1,-4 15 1,-5 18 0,-1 15 0,3 12-29,3 5 0,-8 4 0,-2 5 0,0 8 265,0 4 512,-7 2 1,12 8-1,-10 2 1,-2 2-1,-3 6 1,-2 1-1,0 6 1,0 1 0,0 4-1,-2-4 1,-6 1 605,-6 2 0,-5-4 0,-5 4 1,-2-7-740,-3-7-558,-9 4 1,12-18 0,-10 2-1,0-10 1,3-4 0,2-6-1,2-4 1,3-7 0,7-7 278,9-5 0,8-12 0,2-3 0</inkml:trace>
  <inkml:trace contextRef="#ctx0" brushRef="#br1" timeOffset="18">24240 15158 8177,'-22'-2'304,"1"-5"0,-1 4 1,1-6-1,-1 2 1,1-1-1,-1 1 1,1 0-1,-1 0 1136,1 2 0,6 3-957,1 2 1,0-3 0,-8-1 0,1-4 0,-1 4-1,1 1 1,-1 3 0,1 0 1021,-1 0 1,10 3-1534,5 4 0,5 14 1,2 15-1,0 7 1,0 7-1,0 8 1,0 4-1,2 2 0,5 3 1,8 2-636,4 3 1,12-7 0,5-10 0,7-3-598,7-4 0,5-5-290,9-7 1,1-8 1549,-1-13 0,10-6 0,2-9 0</inkml:trace>
  <inkml:trace contextRef="#ctx0" brushRef="#br1" timeOffset="19">24562 15309 8213,'-22'-22'400,"10"1"1,3-1-1,2 1 577,0-1 1,2 10-1,12 5 1,5 7-1,2 5-333,1 2 0,-1 17 0,7 0 0,1 7 233,-1 7-871,1 3 1,-1 4 0,1 3 0,-1 5 0,3-1 0,2 3 0,3-2 0,-3-1 0,1-4 0,-1-3 0,5-4-1333,2-5 1,-6-15 0,4-14 0,-3-4-2356,1-3 3681,9-19 0,-14-15 0,7-21 0</inkml:trace>
  <inkml:trace contextRef="#ctx0" brushRef="#br1" timeOffset="20">25336 15115 8209,'-22'-9'1848,"1"4"0,-1-7 1371,1 2-2866,9 3 0,-7 7 1,4 3-1,-6 6 1,-6 13-1,-4 9 0,-2 7 1,-5 3-1,-3 4 1,-2 3 103,0 4 0,0-4 0,0 7 1,3 0-604,4 0-495,5-7 0,9-3 1,3-11-1,5-3 0,7-5 1,7-5 640,7-6 0,14-6 0,13-9 0</inkml:trace>
  <inkml:trace contextRef="#ctx0" brushRef="#br1" timeOffset="21">25722 15008 8320,'-2'-12'1659,"-3"2"2307,-2 1-3670,0 6 0,9-4 0,5 14 0,8 8 0,4 4 0,2 5 0,1 7 0,-1 9 0,-2 11 130,-4 3 0,-6 4-595,-9 6 1,0 8 0,-2 2 0,-5 2-1,-8 6 1,-4-1 0,-5-2 0,-4-10 168,-8-9 0,-5 2 0,-2-7 0</inkml:trace>
  <inkml:trace contextRef="#ctx0" brushRef="#br1" timeOffset="22">26517 15846 8195,'-14'0'535,"0"0"-16,-3 0 611,7 0 0,-9 0 0,7 3-373,1 4 0,3-5 1,16 5-1,6-7 1,5-7-1,5-9-275,4-11 0,-1-6 0,9-13 0,2-4-118,2-7-521,13-15 1,-8 3-1,5-10 1,-4 0-1,-3 3 1,-3 7-1,-4 9 1,-10 12-440,-9 10 0,-7 28 1,-10 27-1,0 21 857,0 17-112,0 7 1,0 10 0,0 0 0,0-1 0,2 1 0,5 0 0,8-5 0,4-3 0,2-4 0,1-1 0,1-6-791,6-5 1,2-15-1,7-4 1,-4-5-2965,-3-3 3605,7-9 0,-14-2 0,7-10 0</inkml:trace>
  <inkml:trace contextRef="#ctx0" brushRef="#br1" timeOffset="23">28494 14986 8256,'22'0'-126,"-8"0"1,1 0-109,1 0 1279,-6 0 0,-3 0 266,-14 0 1,-5 0-246,-10 0-366,10 0-277,3 0 1,6 0-669,-4 0 1,5-2 119,-5-5-2167,4 4 1479,3-6 1,-2 9 285,-5 0 382,4 0 1,-8 0 0,3 0 1119,-6 0 0,2 0 377,-2 0-933,9 0 1,-5-3 0,10-4 0,0-7 0,3-3-93,4 3 1,5-3 0,9 8-1,3-1 151,5 0-388,-5-6 1,16 13 0,-4-4 0,7 5 0,5 2 0,2 0 0,-2 2 0,-3 5 0,-2 8 0,-2 6 0,-5 10 413,-8 12 1,-4 5 0,-5 14 0,-4 7-326,-8 5-162,-14 5 1,-8 7-1,-16 0 1,-9-2-1,-8-5 1,-2-8-1,-3-6 1,-4-8-1,-8-7 1,-1-9-1,-1-10 58,5-9 0,4-18 0,-1-4 0,4-14 92,2-12-420,3-8 0,19-25 0,10-11 0,11-11 0,10-14 1,7-8-1,10-2 0,11 4 0,13 8 0,9 7 0,3 10-1667,-1 11 1,6 15 0,-11 21 1919,-6 15 0,11 0 0,-6 2 0</inkml:trace>
  <inkml:trace contextRef="#ctx0" brushRef="#br1" timeOffset="24">29655 15094 8067,'-10'-12'2285,"-4"5"1,-5 4 0,-3 3 0,-2 3-1467,-4 4 1,2 12 0,-8 12 0,3 2-957,5 6 1,2 8-1,2 6 1,3 0 0,5 2-1,7-1 1,4 4 0,6-1-698,4 0 0,15-9 0,13 0 1,8-7-88,7-6 0,8-8 0,11-1 0,3-9 0,-3-10 921,-2-5 0,-3-11 0,1-3 0</inkml:trace>
  <inkml:trace contextRef="#ctx0" brushRef="#br1" timeOffset="25">30256 15115 8230,'-21'0'-191,"0"0"0,-1 3 0,1 1 1,-1 4 190,1-4 0,-1 8 0,1 0 0</inkml:trace>
  <inkml:trace contextRef="#ctx0" brushRef="#br1" timeOffset="26">30085 15223 13059,'-12'0'1752,"2"0"1,12 2 0,6 3 0,6 5-1568,5 1 0,12 4 0,5 9 0,7 2-346,7 3 0,5 9 1,9-2-1,1 4-482,-1 3 0,1 0 0,-3 0 0,-5-2 0,-7-3 0,-7-4 0,-7-3 0,-10-5-3387,-9-2 4030,-7-3 0,-1 1 0,3-1 0</inkml:trace>
  <inkml:trace contextRef="#ctx0" brushRef="#br1" timeOffset="27">30901 15158 8075,'0'-21'2411,"0"-1"1,-2 3-832,-5 5 1,2 4-1213,-9 10 0,4 5 0,-9 7 0,-7 14 0,-5 10 0,-8 12 0,-4 4 0,-4 6 0,-4-1-393,4 0 1,9-6 0,2 4 0,0-3 0,2-4 0,6-5 0,6-7 0,8-8-1658,7-4 0,4-9 0,6-3 0,6-3 1682,13-4 0,18-22 0,15-7 0</inkml:trace>
  <inkml:trace contextRef="#ctx0" brushRef="#br1" timeOffset="28">31245 15008 8218,'0'-15'2791,"2"4"29,6 1 1,-4 3-2391,11 7 0,-8 0 0,7 5 0,0 7 0,1 11 0,-1 8 0,0 10 0,-2 4 0,-2 8 0,-3 2 698,0 5 1,0 2 0,-9 5 0,-5 2-1034,-7 3 0,-13 6-432,-1-6 1,-11 0 0,1-10-1,-7-5 1,-5-7 0,4-9 0,8-12-1,9-15 1,6-9-6003,1-5 6339,10-10 0,12-21 0,12-14 0</inkml:trace>
  <inkml:trace contextRef="#ctx0" brushRef="#br1" timeOffset="29">32040 14857 8214,'19'-2'3746,"-2"-5"3193,-3-8-6456,-9 6 0,5 9 1,-8 14-1,3 8 0,4 9 1,3 9-1,5 11 1,2 6-136,3 10 0,-3 0 0,-3 11 0,-4 6-620,-2 7-6,-3-3 0,-7 1 0,-5-13 1,-9-2-1,-17-5 0,-15-4 0,-11-10 1,-7-12-1,-6-12 0,-4-10 1,-2-4-3192,-5-2 0,9-11 3469,8 3 0,9-23 0,12-8 0</inkml:trace>
  <inkml:trace contextRef="#ctx0" brushRef="#br1" timeOffset="30">28645 15674 8037,'-22'0'637,"1"0"1,7-2 2862,-1-5-2172,10 4 0,-2-6-182,14 9 0,13 0-917,8 0 1,10 0 0,-2 2-1,7 5 1,5 8 0,4 4-1,1 2 1,2 3 0,-3 2-1,1 6 1,-3 1 0,3 8-1,2 4 1,2 5-230,0-2 0,0 7 0,8 0 0</inkml:trace>
  <inkml:trace contextRef="#ctx0" brushRef="#br1" timeOffset="31">21467 16577 8230,'-14'-9'247,"0"-6"1,7 4 893,-8-4 0,3 8 1638,-2-7-1034,5 9 0,9-2-1081,0 14 0,2-5 0,3 8 367,2-1-927,10-6 1,-5 9 0,9-7-1,0 4 1,3 3 0,3 2-1,4 1 1,2-1 0,5 3 0,3 2-1,4 0 420,5-5 1,-2 5 0,7-4 0,0 4 258,0 2-560,2-9 0,3 7 0,0-7 1,2 0-1,-5-5 0,0-4 0,-2-3 1,2 0-1,1 0 0,-3 0 0,-3 0 248,-4 0 0,-3 0 0,-2 0 0,0 0-471,0 0 0,-9 0 0,4 0 0,-7 2 0,2 3 0,6 2 0,1 0 0,3 1 0,0 1 0,0 1 0,2 2 0,3-3 0,2 1 0,3-1 0,-5-4 0,4 2 0,3-2 0,-7-3 0,12-2 0,-10 0 0,-3 0 0,-1 0 0,-1 0 0,1 0 0,-1 0 0,-4 0 0,-1 0 0,-2 0 0,-2 0 0,5 8 0,-5-1 0,2 0 0,-2 2 0,4-6 0,-14 9 0,10-7 0,0 2 0,0 0 0,0 0 0,2 0 0,2 0 0,6 1 0,2-1 0,4-2 0,3-3 0,2-2 0,8 0 0,-1 0 0,1 0 0,-1 0 0,-2 0 0,-2 0 0,-5 0 0,-3 2 0,-4 3 0,-2 2 0,-4-2 0,-1-3 0,-3-2 0,-4 3 0,-3 4 0,7-5 0,-5 6 0,3-4 0,0 3 0,9-4 0,3 6 0,9-9 0,3 0 0,2 0 0,3 0 0,-1 0 0,-2 0 0,-4 0 0,-8 0 0,-5 0 0,-2 0 0,-10 0 0,-2 0 0,-2 0 0,0 0 0,-1 0 0,-4 0 0,3 0 0,4 0 0,2 3 0,5 2 0,5 2 0,10-2 0,9-3 0,7-2 0,3 0 0,2 0 0,5 0 0,14-2 0,2-3 0,-4-2 0,2-10 0,-19 12 0,5-7 0,-5 3 0,-5 1 0,-4 1 0,-8 0 0,-5 2 0,-2 3 0,-2 2 0,-2 0 0,-3 0 0,2-2 0,3-3 0,4-2 0,3 2 0,2 2 0,8 3 0,-1 0 0,3 0 0,5 0 0,9-2 0,7-3 0,3-4 0,-5-1 0,-7 1 0,-5 1 0,-5-1 0,-4 6 0,-8-6 0,-7 2 0,-5 0 0,-2-1 0,0 8 0,0 0 0,0 0 0,3 0 0,4 0 0,5 0 0,4-2 0,4-3 0,3-2 0,1 2 0,0 3 0,5 2 0,2 0 0,2 0 0,5 0 0,-7 0 0,10-3 0,-8-1 0,3-3 0,0 2 0,0 0 0,-3 0 0,-2-4 0,-2-1 0,2 1 0,2 1 0,5-1 0,-4 4 0,2-9 0,-1-1 0,-1 3 0,16-7 0,-21 15 0,11-8 0,-4 2 0,-5 5 0,2 0 0,-2 1 0,0-3 0,-4 2 0,-6 5 0,-7 5-1930,-7 2 1,3 9 0,-5-4 0,-8 3 1929,-9-1 0,3 10 0,-1 9 0</inkml:trace>
  <inkml:trace contextRef="#ctx0" brushRef="#br1" timeOffset="32">2514 17523 22240,'0'-33'-1514,"0"4"1,0 5 0,3 5 0,1 3 927,4 1 671,8 10 1,-11-4 0,9 9 0,3 0 0,0 2 0,-1 3 857,-1 2 0,-10 3 541,2-3 0,-2-5-517,2 6-655,-5-6 0,8-4 0,-8-3 1,3-5-1,4 1 114,3-1 1,-5 3 679,8 7-940,-10-10 0,14 8 1,-5-5-1,5 4 1,3 1-1,-1-3 0,1-2 1,-1 2-1,3 3 39,5 2 0,-6 0 0,6 0 0,-3-2 386,3-6-459,-5 6 1,16-8 0,-6 10 0,2 0 0,0 0 0,-1 0 0,1 0 0,0-2 0,2-3 0,3-2 0,2 2 126,0 3 0,0 2 1,0-2-1,0-3 185,0-2-312,-10-1 1,5 6-1,-7-3 1,3-2 0,2 2-1,-3 1 1,-2-1 0,-2-2-1,-1-1 1,-1 1 0,-1 0-133,2 2 0,-4 3 0,7 2 0,0 0 0,5 0 0,-5 0 0,10 0 0,-5 0 0,2 0 0,2 0 0,1 0 0,4 0 0,1 0 0,-1 0 0,-2 0 0,3 0 0,4 0 0,-5 0 0,5 0 0,-4 0 0,-3 0 0,-10 0 0,8 0 0,-8 0 0,3 0 0,-3-2 0,-2-3 0,-2-2 0,0 2 0,-1 2 0,-2 3 0,-2 0 0,-2 0 0,9 0 0,2 0 0,3 0 0,0 0 0,-10 0 0,15 0 0,-5 0 0,4 0 0,3 0 0,0 0 0,0 0 0,0 0 0,0 0 0,0 0 0,0 0 0,0 0 0,0 0 0,-2 0 0,-3 0 0,-2 0 0,-1 0 0,8 0 0,-2 0 0,-3 0 0,-2 0 0,2 0 0,3 0 0,2 0 0,0 0 0,0 0 0,2 0 0,5 0 0,-4-7 0,4 0 0,-5 2 0,-2 3 0,10 2 0,-6 0 0,11 0 0,-1 0 0,0 0 0,1 0 0,4 0 0,5 0 0,2 0 0,-5 0 0,-4 0 0,0 0 0,2 0 0,0 0 0,-3 0 0,-1 0 0,-10 0 0,4 0 0,-7 0 0,3 0 0,2 0 0,-2 0 0,-3 0 0,-2 0 0,3 0 0,2 0 0,2 2 0,-3 5 0,6-4 0,-3 6 0,0-1 0,3-1 0,-8 0 0,8-5 0,-10 3 0,0 2 0,0-2 0,0-3 0,0-2 0,0 0 0,-1 0 0,1 0 0,0 0 0,0 0 0,0 0 0,0-2 0,0-3 0,0-2 0,0 0 0,0 7 0,0 0 0,-2 0 0,-3-2 0,-5-3 0,1-2 0,-1 2 0,3 2 0,-2 3 0,-3-2 0,0-5 0,-7 4 0,7-4 0,-3 5 0,1 2 0,0 0 0,2 0 0,4 0 0,6 0 0,2 0 0,0 0 0,0 0 0,0 0 0,2 0 0,3 0 0,2 0 0,-2 0 0,-3 0 0,-2 0 0,0 0 0,0 0 0,0 0 0,0 0 0,0 0 0,0 0 0,0 0 0,0 0 0,-2 0 0,-6 2 0,-3 3 0,-4 2 0,1-2 0,-3-3 0,-2-2 0,-3 0 0,1 0 0,-1 0 0,-6 0 0,-1 0 0,3 3 0,2 4 0,2 10-2182,1 9 0,-8 0 1,3 10-1,4 2 2077,6 3 0,11 11 1,-5 3-1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1.150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11217 10772 28934,'15'-19'-1685,"-3"2"1054,-3 3 0,8 7 831,-3-8 1,5 3-1,5-4 1,2 4 0,5 0-1,3 0 1,4-2 0,7-1 818,13 1 0,1 0-854,20-8 1,0 10 0,7 5 0,0 5 0,-3 2 0,-4 0-1,-10 2 1,-6 3 0,-9 4 0,-3 3-347,-11 5 47,3 2 0,-19 3 0,2-1 0,-7-2 0,-4-2 0,-1-3 0,-4 1-395,-10-3 0,-10-3 0,-14-9 0,-2 0 1788,-3 0-1045,-9 0 1,5 7-1,-10 0 1,0-2-1,0-2 1,0-1 0,2 3-1,3 2 1,5-2-1,-1-1 1,3 1-116,0 2 1,2 1 0,8-8 0,-1 0-42,1 0-129,-1 0 1,1 2 0,-1 3-1,1 2 1,-1-2 0,1-1-313,-1 4 0,13-6 1,9 5-1,14-4 1436,13-3-901,6 0 0,19 0 1,3 0-1,0 0 1,-5 0-1,-4-3 1,-6-2-1,-4-2 0,-7 2 1,-8 1-150,-6-3 1,-8 4-1,-17-4 1,-14 2-4,-16-2 0,-13 5 0,-11-8 0,-1 8 0,1-3 0,-1-2 0,1 2 0,2 3 0,5 2 0,6 0 0,8 0 0,8 0 0,6 0 0,12 0 0,8 0 0,6 0-120,8 0 1,29 0 0,11-3 0,19-2-1,20-4 1,16-1 0,10-2 0,7 0 0,2-4-1,-2-1 1,-12 3-616,-19 6 1,-26 4 0,-22-1 341,-21-2 748,-36 0 0,-38 7 0,-29 0 1,-15 0-1,-11 0 0,-7 2 0,-1 3 1,6 4-1,4 1 0,5 2 1,5 0-356,7 4 0,16 4 0,13 1 0,14 3 0,11 5-627,18-5 1,11 7 0,15-10 0,9 3 0,17 2 0,15 3 0,11 0 380,5 2 1,3 2 0,-1 10 0</inkml:trace>
  <inkml:trace contextRef="#ctx0" brushRef="#br0" timeOffset="1">13946 10858 27990,'0'-12'-4916,"3"-5"1,4 10 5325,7 2 1,-2 3 0,2 0 1748,3-5-1910,-7 4 0,9-6 0,-5 9 1,5-3-1,3-2 0,-1-2 0,1 2 1,-1 3 728,1 2 1,-1-7-696,1 0-241,-10 0 0,-3 9 0,-11 3 0,-8 4 0,-11 1 1,-13 2-1,-9 0 0,-7 2 0,-7 0 0,-5 1 1,-3-1 611,1-2 0,7 0 1,2-7-1,5 2 2663,9-2-3481,8-3 0,13-4 0,8-3 0,17-5 0,19 1 0,19-3 0,12 2 0,9-2 0,3 3-512,-5-1 0,3-4 0,-10 4 0,2 1 592,0-1 85,-9 3 0,-5 0 1,-14 0-1,-5 2 1,-8 3-1,-8 2 0,-18 0 752,-14 0 0,-16 7 0,-13 0 0,-2-2 838,-5-3-1565,-2-2 0,-7 7 1,5 0-1,6-2 0,8-2 1,5-3-1,7 0 0,4 0 1,10 2-1043,8 5 0,25-4 0,22 4 0,15-3 811,11 4-24,5-6 1,12 8 0,5-10 0,2 0-1,-5 0 1,-9 0 0,-12 0 0,-7 0-1,-10 0 506,-5 0 0,-16 0 0,-17 0 0,-14 0 1416,-12 0-1482,-17 0 1,-5 0 0,-7 0 0,0 0 0,3-3 0,-1-2 0,5-2 0,3 2 0,4 3 0,3 2 0,5 0-284,2 0 1,2 0 0,7 0 0,3 2-1212,5 6 666,4-6 1,13 17 0,4-5-1,7 6 323,5 1-1,12 1 1,3-1 0</inkml:trace>
  <inkml:trace contextRef="#ctx0" brushRef="#br0" timeOffset="2">22177 10901 24080,'21'-9'-565,"1"6"1,-3-6 541,-5-1 1,5 8 0,-5-6 15,6 6 1,1 2 0,1-2-1,-1-3 1,1-2 269,-1 2 0,0 3 1,1-1-1,-1-4 672,1-7 1,-12 2-1196,-10-3 337,-10 11 0,-21-6 1,-5 10-1,-7 0 1,-7 0-1,-7 0 1,-5 0-1,0 0 0,2 0 1,5 0-1,0 0 44,0 0 1,10 0 0,2 0-62,12 0-242,16 0 0,8 0 1,17 2-1,11 3 0,15 2 1,12 1-1,9-1 0,8 0-208,6-2 1,-4-3 0,7 0 0,-2 3 286,-1 2 308,-9 1 1,-9-8-1,-10 0 1,-2 0 0,-10 0-1,-19 0 1,-24 0 0,-22 0 797,-14 0 0,-7 0 1,-11 0-1,-4 0-229,-1 0-623,-10 0 0,21 0 1,-5 0-1,6 0 0,4 0 1,5 0-1,7 0 0,7 0-310,7 0 1,17 0 0,12 0 0,15 0-2010,11 0 1957,17 0 1,14 2 0,12 3-1,5 2 1,0-2 0,0-3-1,-4-2 1,-3 0 0,-5 0-1,-7 0 1,-12 0-311,-12 0 0,-20 0 1372,-11 0-589,-19 0 0,-26 0 0,-19 0 0,-13 0 0,-6 0 1,-3-2-1,0-3 0,2-2 0,5 0 0,8-1 1,6 1 662,8 2 1,14 3 0,14 2-943,5 0-319,12 0 0,8 0 1,16 0-1,9 0 0,5 0 1,5 2-1,3 3 1,2 5-1,-3 2 0,1 2-2444,-1-2 1,-7 7 2634,3-5 0,-5 6 0,-3 1 0</inkml:trace>
  <inkml:trace contextRef="#ctx0" brushRef="#br0" timeOffset="3">16332 10837 29200,'0'-15'-9831,"0"1"3049,-10 9 7368,8-14 0,-17 17 0,4-6 2960,-4 6 0,-2 2-2273,-1 0 0,8 0-1072,0 0 1,6 0-1,-4 2 1,0 3-1,1 2 1,-4 1 150,3 1-155,-7-6 1,14 8 1404,-9-3 446,9-6-1944,-4 8 1,16-13-1,2-2 1,3-2-1,5 0 1,2 0-1,3-3 1,2 1 0,2-3-1,5 2 29,2 1 0,-4-6 0,7 8 1,2 0-113,3-2 26,2 6 0,7-9 0,2 7 0,1-2 0,2 0 0,0 0 0,4 0 0,3 2 0,3 3 0,-3-1 0,-2-2 218,-3-2 1,-9 0-1,2 7 1,-7 0-266,-7 0 0,-5 0 0,-12 2 0,-7 3 0,-12 5 0,-12 2 0,-7 2 0,-5 0 0,-5 1 0,3-8 0,-10 5 0,-2 0 0,-3 0 0,-2-7 0,0 6 0,0-6 0,0 2 0,0 1 0,0-1 0,0 0 0,0-2 0,0-3 0,0 0 0,0 3 0,0 2 0,1 1 0,1-8 0,5 0 0,7 0 0,6 0 0,1 0 0,5 0 0,13 0 0,18-3 0,17-2 0,10-2 0,13-7 0,9 4 0,6-2 0,0-4 0,7 6 0,-2-7 0,5 8 0,-7-1 0,-8 1 0,-6 4 0,-11 3 0,-8 2 0,-11 0 0,-6 2 0,-8 5 0,-7 5 0,-14 10 0,-7-1 0,-15-9 0,0 7 0,-11-7 0,-6 2 0,-1-2 0,-6-2 0,-2-3 0,-2 0 0,0 0 0,-1-2 0,3 0 0,5 2 0,5-4 0,4 4 0,6-5 0,6-2 0,5 0 0,17 0 0,14 0 0,19 0 0,12 0 0,8-2 0,4-3 0,5-5 0,0-2 0,7 5 0,-7-5 0,0 3 0,-5 4 0,-5-7 0,-2 10 0,3-6 0,1 6 0,3 2 0,-2 0 0,-2 0 0,-3 0 0,0 0 0,-3 0 0,-4 2 0,-7 6 0,-15-4 0,-5 8 0,-1 0 0,-1 0 0,0-7 0,-19 12 0,-9-8 0,-13 1 0,-6-1 0,-6-4 0,-2 0 0,-2 0 0,0 2 0,0-2 0,0-3 0,2-2 0,12 0 0,8 0 0,4 0 0,2 0 0,1 0 0,14 0 0,14 0 0,21 0 0,20 0 0,14-2 0,10-3 0,4-2 0,5 2 0,3 3 0,0 2 0,-6-3 0,-6-2 0,-5-2 0,-3 0 0,-2 7 0,-2 0 0,-5 0 0,-2 0 0,-6 2 0,-4 3 0,-7 2 0,-7-2 0,-5 0 0,-3 2 0,-11-4 0,-10 4 0,-12-5 0,-7-2 0,-12 10 0,-5-8 0,-14 5 0,-5-2 0,-3 0 0,1 2 0,0-2 0,4-3 0,8-2 0,9 0 0,5 0 0,5 0 0,7 0 0,12 0 0,28 0 0,27 0 0,23 0 0,11 0 0,8 0 0,13 0 0,9-2 0,8-5 0,-1-5 0,-7-3 0,-9 3 0,-10 3 0,-24-6 0,-16 6 0,-20-3 0,-14 7 0,-28-4 0,-6 9 0,-6 0 0,-8 0 0,-7 0 0,-7 0 0,-7 0 0,-5 0 0,-2 0 0,2 0 0,3 0 0,2 7 0,7 0 0,0-2 0,0-3 0,19-2 0,-3 2 0,25 3 0,14 5 0,24-1 0,26 1 0,19-5 0,12-3 0,7 0 0,10 6 0,-9-6 0,4 5 0,-10-4 0,-11-3 0,-17 0 0,-24-8 0,-29 1 0,-28 0 0,-22 0 0,-17 0 0,-9 2 0,-7 3 0,0 2 0,-1-8 0,4 1 0,1 2 0,10 3 0,7 2 0,15 0 0,4 0 0,13 0 0,16 0 0,21 2 0,20 3 0,16 2 0,15-2 0,9-2 0,5-3 0,0 2 0,0 5 0,-10-4 0,-11 6 0,-18-9 0,-13 0 0,-25 0 0,-30 0 0,-32 0 0,-23 0 0,-15 0 0,-9 0 0,-3 0 0,3 0 0,7 0 0,4 0 0,13 0 0,-3 0 0,17 0 0,14 0 0,15 0 0,16 0 0,15 2 0,19 3 0,11 2 0,10 3 0,10-5 0,2 2 0,-2-2-443,-3 7 0,-2-3 1,0 8 295,0-3 0,10 1 0,2 6 1</inkml:trace>
  <inkml:trace contextRef="#ctx0" brushRef="#br0" timeOffset="4">15558 9590 29752,'-10'-12'-1089,"-4"4"1,-5-1 0,-2 2 1403,-1 2 1,8 3 0,-1 2 0,-1 0 0,-1-3 0,0-2-86,3-2 1,12 0-1151,2 7 1,9 0 1095,13 0 1,1 10 0,4 4 0,4 7 0,0 6 0,0 4 0,-5 0-1,0 2 1,1 1 0,1 2 1048,-1-3-1202,-13 8 0,5-8 1,-5 10-1,5 0 0,1 0 1,-4-2-1,-1-3 0,1-2 1,3 0-1,3-3 0,-1-4-114,1-5 0,-1-1 0,1 4 0,-3 1-1019,-5-1 799,5-3 0,-16-3 0,4 3 0,-5 2 0,-2 3 0,0 0 0,0-1 0,-2 1 0,-5 0 0,-8-1 0,-1 3-355,1 3 1,-4-8 0,7 3-1,-2-5 290,0-3 1031,9 10 0,-7-14 1,7 4-1,-2-2-953,2 1 1,12-8 84,8-5 495,4-14 0,-5 4 1,-2-6-1,0 1 31,0 1 0,-7-2 0,4 4 1020,1-2-1255,2 0 0,9-1 1,1-1-1,-1-1 0,1-2 1,2 0-1,2-2 0,5 0 1,2-1-1,6-1 0,-1-1 83,-2 3 0,4-3 0,-4 7 0,5 1 771,2-1-839,0-6 0,0 13 0,-1-4 0,1 5 1,0 2-1,3 0 0,2 2 0,4 3 0,3 2 1,5 0-1,2 0 134,2 0 0,1 8 0,2-8 0,2-2-644,2-3 460,1-2 0,-7 2 0,-1 3 0,-2 2 0,-5-2 1,-6-2-1,-8-3 0,-5 0 0,-5 0 0,-2 0 0,-5 0 36,-2 0 1,-2 0 0,-1 0 158,1 0-209,-1 0 1,8 0 0,0 0 0,-1 0 0,3 0 0,5 0 0,7 0 0,5-3 0,2-2 0,0-2 0,0 0-30,0-2 0,1 6 0,-9-4 0,1 5 0,0 2 0,0 0 0,-9 0 0,-5 0 0,-6 0 0,1 2 0,3 3 0,1 4 0,-2 1 0,-2-1 0,-2-1 0,-1 1 0,8-4 0,0 7 0,-3-3 0,-2-4 0,-3 7 0,3-9 0,2 4 0,5-5 0,0-2 0,3 2 0,-1 3 0,6 2 0,-1-2 0,0-2 0,-2-3 0,2 0 0,-5 0 0,1 0 0,-3 0 0,-5 0 0,-2 0 0,-3 0 0,1 0 0,-1 0-299,1 0 590,-10 0-289,-3 0 0,-9-3 0,0-4 0,-2-5-2,-5 0 0,4 0 0,-4 5 0,5-7-7,2 4 0,0-9 0,0 5 0,0-5 0,0-3 0,0 1 0,0-1 0,2 3 0,3 2-293,2 3 1,3 0 0,-5-8 0,4 1-1120,3-1 1198,-7 1 1,12 6 0,-8 1 0,3-3 0,5-2-1,2-2 1,2-1-98,1 1 0,-3-1-348,-5 1 876,5-1 0,-14 8 1,7-1-1,0-1 1,-2-3-1,2-1 0,-3 4 1,3 1 105,0-1 1,-7 4-1,2-3 1116,-5-1-1424,-2-3 0,0 4 0,0 1 1,0-3-1,0-2 0,0-2 1,0-1-1,0 1 0,0-1 1,0 1-197,0-1 0,0 1 0,0-1 0,0 1-674,0-1 747,0-9 1,0 7-1,0-5 1,0 6-1,0 1 1,0 1 0,0-1-1,0 1 1,0-1-1,0 1 1,0-1-140,0 0 1,0 8 0,0 0-1,0-3-366,0-2 506,0-3 1,0 8 0,0 0 0,0-3 0,0-2 0,3-3 0,1 1-216,4-1 1,1 11 1108,-2 3-810,-4 6 1,4 2 297,-14 0 1,-3 2 0,-7 3 0,3 2 1130,-3-2-1209,-11-3 0,1-2 0,-11 0 0,-7 3 0,-12 2 0,-15 2 0,-14 0 0,-12 0 0,-9 0 1,-8 0-1,-4 1 169,-1-1 0,58 0 0,0 0 1,-52 3-1,1-1-109,3 1-250,3 7 0,7-8 0,2 5 0,5-4 0,7-3 0,7 0 0,5-2 0,7-3 0,7-2 0,10 0 0,7 0 0,7 0 0,-4 0 0,6-2 0,1-3 0,4-2 0,6 0 0,-6 7 0,-2-2 0,0-3 0,-3-2 0,-1 2 0,-8 2 0,-10 3 0,-7 0 0,-9 0 0,-5 3 0,-7 4 0,-3-2 0,-2 9 0,0 0 0,0-2 0,10 8 0,2-11 0,12 8 0,2-5 0,5-3 0,3-4 0,4-2 0,5-3 0,5-3 0,2-2 0,0-4 0,3-3 0,2-3 0,9-4 0,3 3 0,5 1 0,-5 1 0,7 2 0,-10 2 0,1 3 0,-1 0 0,3 5-1490,5 7 0,4 9 0,10 12 0,0 5-2440,0 3 839,10 11 2738,11 10 1,22 10 0,12-1-1</inkml:trace>
  <inkml:trace contextRef="#ctx0" brushRef="#br0" timeOffset="5">16804 8772 13445,'-14'22'1637,"0"-1"0,7 8 1,-5 2-1,0 0-757,0 0 1,0-2-1140,-3-8 0,4 1 0,6-1 0,0-1 0,7-6 0,10-9-1650,7-10 1,12-9-1,3-13 1979,-1-1 1,17-11-1,-4 6 1</inkml:trace>
  <inkml:trace contextRef="#ctx0" brushRef="#br0" timeOffset="6">17685 8020 12744,'-9'-12'-2874,"4"-7"4169,-9 5-884,9 4 0,-14-7 0,7 8 0,-2-1 0,-1 1 483,-1 4 0,4 2-651,-3 3 0,8 0 0,-7 3 0,-3 2 0,0 4 1,1 1-1,1 2 1610,-1 0-1705,-3 2 0,-3 7 0,-2 3 1,-2 3-1,-3 4 0,1 0 1,-1 2-1,-2-2 0,0 3 1,-3-3-1,1 2 478,-5 1 1,7 1-1,0 6 1,2-3 1109,0-2-1591,-9 0 0,12 7 0,-7 0 1,2 0-1,4-2 0,3-3 1,3-5-1,2-2 0,4-4 0,6-6 1,2-4 299,0-3 0,-1-7-592,8 8-1102,0-11 0,10 6 0,4-10 0,5 0 0,3 0-842,-1 0 1,1 7 0,-3 3 1835,-5 2 0,5 2 1,-7 7-1</inkml:trace>
  <inkml:trace contextRef="#ctx0" brushRef="#br0" timeOffset="7">16439 8665 17456,'0'-22'-383,"-7"1"1,-3-1-10,-2 1 985,8 9 0,-6-7 0,8 7 0,-3 2 0,-2 10-189,2 12 1,10 10 0,4 4 0,3 5 0,5 3 0,2 4 0,5 2 0,2 3-174,3 0 0,0 0 1,-8 0-1,3 0-635,5 0 325,-6 0 1,8-7 0,-9-2-1,-1-3 1,1-5 0,-3-2 0,-2-5-1,-5-2 1,0-5 0,0-3 29,4-4 1,-4-19 0,3-10 0,1-10-288,3-11 93,12-8 0,3-13 1,9-4-1,2-4 0,8-5 1,11-7-1,15-2 0,-35 45 1,3 2-1,1 3 0,2 2 323,47-31 0,9 12 0,-9 3 0</inkml:trace>
  <inkml:trace contextRef="#ctx0" brushRef="#br0" timeOffset="8">18266 7955 8275,'-22'-7'2,"1"0"1,-1-2 0,1 4 1089,-1-2 1,1-8 456,-1 8-761,10-10-660,3 15 1,11-8 0,3 13 0,2 4 0,-2 7 0,-3 5-1,-2 5 1,0 5 0,0 7 0,0 2 0,3 0 0,1-4 270,4-3 1,1 5 0,-2-8 0,8-1-353,4-4 1,5-11-116,4-4 0,6-6 0,9-4 0,0-8 0,2-12 0,3-13 0,2-11 1,-2-6-1,-3-3 0,-2-5-261,0-2 1,-12 7 0,-7 5-1,-10 4 53,-4 3 435,-3 10 0,-7 2 0,-3 12 0,-4 4 0,-5 11 0,0 8 0,5 11 149,5 4 0,2 5 0,2 2 0,5 5 492,8 3-601,-6-8 0,10 17 0,-4-3 1,1 8-1,1 0 0,-5 0 1,0 2-1,-2 7 0,-1 5 0,-4 5 1,-3 3 547,-2 1 1,-16 11 0,-8-4 0,-5 4 72,-2-4-703,-7-4 0,4-9 0,-9-5 1,0-8-1,3-14 0,2-11 0,4-15 1,3-12-1,7-17 0,8-21 0,8-22-283,6-16 0,14-18 0,9-6 1,13-5-876,6-3 576,13 10 0,4 5 1,15 14-1,7 8 1,7 6-1,9 8 0,10 9 1,10 12 464,4 15 0,-54 9 0,2 2 0,3 4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1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23294 7633 24164,'-21'-10'-1855,"-1"-2"0,3-2-174,5 0 2391,-5-1 1,14 1-1,-7 0 1,5-3-1,9-2 1,10-3-1,5 1 1,-1 2 0,-4 2-1,0 3 868,0-3 0,-7 5 1,5-2 1156,-1-3-1884,-6-2 0,6 5-994,-9-1 0,2 10-178,6-2 1626,-6 5 1,10 4 0,-5 3-1,7 5-473,6 2 1,1-8 0,0 3-485,1-4 0,-1-3 0,1 0 0,-1 0 0,1 0 0,-1 0 0,3 0 0,3 0 0,1 0 0,-2 0 0,1 0 0,1 0 0,-1-7 0,8 0 0,6 2 0,7 2 0,7-6 0,9 6 0,1-4 0,-1 5 0,3-1 0,2-1 0,3-3 0,-3 2 0,-4 2 0,-8 3 0,-7 0 0,-5 0 0,6 0 0,-4 0 0,-4 0 0,-5 0 0,-2 0 0,0 0 0,0 0 0,0 0 0,0 0 0,-1 0 0,1 0 0,0 0 0,-3 0 0,1 0 0,-3 0 0,0 0 0,-2 0 0,-6 0 0,4 0 0,1 0 0,1 0 0,2 0 0,2 0 0,3 0 0,0 0 0,2-2 0,5-3 0,5-2 0,2 0 0,0 0 0,0 0 0,1 2 0,-1-5 0,-5 1 0,3-1 0,2 1 0,0 1 0,0 1 0,0 0 0,-2 0 0,-5 0 0,-2 0 0,-1 2 0,3 2 0,-2 1 0,-3-3 0,0-2 0,3 2 0,0 3 0,-3 2 0,0 2 0,7 5 0,-2-4 0,12 6 0,-5-6 0,8 2 0,1 2 0,1-3 0,-3 1 0,3 0 0,0 2 0,-1-2 0,-4-3 0,-2-2 0,-3 0 0,-7 0 0,-2 0 0,-6 0 0,6 0 0,-10 3 0,5 2 0,-5 4 0,-3 1 0,4 2 0,-1-3 0,0 3 0,-5 0 0,-2 5 0,-3 2 0,1 2 0,2-6 0,2-1 0,3 3 0,-3 2 0,-2-7 0,0 5 0,2-10 0,5-2 0,2-1 0,5 1 0,3 2 0,0-2 0,-3-3 0,-2-2 0,2 0 0,2 0 0,3-2 0,0-3 0,0-2 0,0 2 0,0 3 0,-7 2 0,0 0 0,0 0 0,0 0 0,-3 0 0,0 2 0,1 3 0,2 2 0,0-2 0,-1-3 0,4-2 0,8 8 0,6-1 0,2-2 0,4-3 0,4-2 0,11 0 0,4 0 0,6 0 0,4 0 0,3 0 0,2 0 0,0 0 0,0 0 0,5 2 0,2 5 0,3 8 0,0 11 0,-12 8 0,2 6 0,-38-17 0,2 2 0,-2 7 0,0 0 0</inkml:trace>
  <inkml:trace contextRef="#ctx0" brushRef="#br0" timeOffset="1">1912 8407 9460,'-28'0'0,"-1"0"-334,3 0 0,2 0 0,3 0 274,-1 0 1,3 2 0,2 5-1,3 5 115,-3 0 0,5 8 1,-2-9-1,0 4 0,-1-3 1508,1-3-989,9-2 0,-4-9 0,9-5 0,-3-7 0,-2-6 1,-2-1-1,3-1 0,1 1 0,3-1 4433,0 1-4019,0 9 0,3-5 1,4 10-1,7 2-163,5 3 0,5 2 0,2 0 1,5 0 358,3 0-1184,-8 0 0,15 0 0,-6 0 0,6 0 0,4 0 0,3 0 0,2 0 0,0 0 0,1 0 0,1 2 0,3 3 0,5 2 0,-8 0 0,1-7 0,-3 0 0,0 0 0,0 0 0,0 0 0,0 3 0,-2 2 0,-2 2 0,-3-2 0,0-3 0,0-2 0,-1 0 0,-1 0 0,-3 0 0,-2 0 0,0 7 0,4 0 0,-4-2 0,-7-3 0,4-2 0,-2 3 0,8 2 0,-4 2 0,4 0 0,1 2 0,3 3 0,0 3 0,0-3 0,0 0 0,3 0 0,4 4 0,-5-4 0,5 0 0,-2 0 0,2 0 0,-5-7 0,8 12 0,-8-8 0,3 1 0,5 2 0,2-3 0,2 1 0,0-3 0,0 0 0,3 0 0,2-2 0,3-3 0,-3 1 0,-3 2 0,-1 2 0,1-2 0,4-3 0,-1 5 0,-3 0 0,-1-2 0,-1-3 0,0-2 0,1 3 0,1 2 0,3 2 0,3-2 0,-1-3 0,1-2 0,2 0 0,2 2 0,0 3 0,-7 2 0,3 0 0,-11-7 0,11 0 0,-3 3 0,-2 2 0,-5 2 0,0-2 0,-3-1 0,3 1 0,0 2 0,2 0 0,-2 3 0,7-8 0,-4 6 0,4-6 0,2-2 0,1 0 0,-3 2 0,-3 3 0,-4 2 0,0 0 0,0 1 0,2-1 0,1 0 0,-3 3 0,-1 4 0,1 3 0,5-3 0,-7 5 0,-1-7 0,-2 2 0,0 1 0,10-11 0,-7 6 0,4-10 0,-5 0 0,-1 0 0,-1 0 0,0-2 0,0-3 0,0-5 0,-2 1 0,-3-1 0,-2 5 0,0 3 0,-2 2 0,-5 0 0,-8 0 0,6 0 0,-10 0 0,4 0 0,-4 0 0,-2 0 0,2 0 0,2 0 0,2 0 0,-1 0 0,-3-2 0,-3-3 0,1-2 0,-1-3 0,1 5 0,1-2 0,6 2 0,-5-7 0,7 10 0,-10-8 0,1 3 0,2 0 0,2 2 0,3 3 0,-1 0 0,1-3 0,0-2 0,-1 2 0,3 2 0,0 3 0,8 0 0,-4 0 0,4 0 0,1 0 0,3 0 0,0 0 0,0 0 0,0 0 0,0 0 0,0 0 0,2 0 0,3 0 0,2-2 0,-2-3 0,-3-2 0,1 0 0,2 5 0,2-3 0,-2-2 0,6-1 0,-6 1 0,9-2 0,3-1 0,2-2 0,3 0 0,-1-2 0,1 0 0,2-1 0,2-1 0,2-1 0,-1 3 0,-4-3 0,-1 7 0,2 1 0,4-1 0,-13 3 0,13 7 0,-13 0 0,1 0 0,3 0 0,-2 0 0,0 0 0,-8 0 0,-4 0 0,-5 0 0,2 0 0,6 0 0,-6 0 0,5 0 0,-5 0 0,-2 0 0,0 0 0,-2 0 0,-3 0 0,-4 0 0,-1 0 0,-2 0 0,0 2 0,-5 3 0,1 5 0,-1-1 0,3 3 0,-3 0 0,0-5 0,0 8 0,5-1 0,3-2 0,-8-3 0,15-1 0,-5-1 0,2-2 0,0-3 0,-5-2 0,1 0 0,-3-2 0,0-3 0,-5-5 0,-2 1 0,-3-1 0,1-4 0,-1 7 0,-9-1 0,-2 13 0,-10 10 0,0 13 0,-10 20 0,-2 7 0</inkml:trace>
  <inkml:trace contextRef="#ctx0" brushRef="#br0" timeOffset="2">23273 9891 8362,'14'0'519,"0"0"479,3 0-660,-8-10 0,8 5 0,-7-9 1,2 0-1,4-1 0,1 1 1,0-3-1,-3-2 0,0-2 1,-2-1-1,-2 1 1300,0-1 0,-8 1 1,5-1-1,-5 1 0,-2-1 1,-2 1 108,-5-1 0,-5 1 0,-10 1-1747,1 6 0,0-5 0,-8 14 0,-2-7 0,0 3 0,-3 4 0,1 0 0,-5 0 0,-5-2 0,-5 2 0,-5 3 0,-4 4 0,-10 6 0,-2 3 0,-15 13 0,-6 5 0,-6 7 0,-4 5 0,-10 11 0,53-23 0,0 2 0,-3 2 0,0 1 0,0 2 0,1 2 0,1-1 0,1 0 0,2 0 0,0 0 0,1-2 0,1-1 0,0 1 0,1-1 0,1 1 0,2 0 0,-42 36 0,10-1 0,14 4 0,9 0 0,-1 5 0,-3 9 0,7-2 0,0 17 0,5-8 0,-5 3 0,-5 7 0,30-49 0,0 1 0,-1 3 0,0 1 0,0 4 0,0-1 0,-2 3 0,-1 0 0,-1 2 0,-1 1 0,-2 1 0,-1 1 0,-1 5 0,-1-1 0,5-5 0,1-1 0,0 3 0,3 0 0,2-3 0,2 1 0,2 0 0,0 1 0,-4 2 0,0 0 0,7 0 0,1 0 0,-3-1 0,0 0 0,1-1 0,2-1 0,2 3 0,0 0 0,0 3 0,2-1 0,-1 4 0,2 0 0,-1-1 0,0 0 0,0-1 0,0-1 0,1-1 0,1-1 0,0 1 0,1 1 0,1 0 0,1 1 0,-1 0 0,0-1 0,1-5 0,2-3 0,2-3 0,1-3-1161,-4 54 1161,5-16 0,17 1 0,6-8 0,11-4 0,11-4 0,9-7 0,11-7 0,4-5 0,2-3 0,1 1 0,-1-1 0,1 1 0,-1 7 0,1 2 0,2 4 0,4 11 0,-4-3 0,7 2 0,-10-9 0,3 2 0,5 0 0,7-2 0,4-7 0,3-5 0,3-3 0,4 1 0,9-1 0,-46-31 0,1-1 0,-3-4 0,1-1 0,4-1 0,-1-2 0,0-1 0,-1-1 0,0 0 0,1-1 0,3 1 0,2-1 0,-1 0 0,0-1 0,3-1 0,1-2 0,-1-2 0,-1-1 0,2-3 0,0-1 0,1-2 0,2-2 0,2-1 0,1-2 0,4-2 0,1 0 0,2-1 0,2 0 0,1-2 0,0-1 0,1-2 0,-1-2 0,2-2 0,-1-3 0,3-5 0,0-2 0,3 0 0,-1 0 0,1-3 0,-1-2-1007,-3 0 0,-1-2 1007,-2-3 0,-1-2 0,-7 4 0,0-1 0,-1-3 0,-1-2 0,-1 1 0,-1-1 0,0 0 0,-1 0 0,-2-2 0,-1 0 0,0-1 0,0-2 0,-3 1 0,0-2 0,1-3 0,-1-2 0,0-3 0,0-2 0,3-5 0,0-2 0,0-2 0,-1-1 0,0-2 0,-1-2 0,-1-3 0,-2-2 0,-1-1 0,-1 0 0,0-2 0,-1 1 0,-4 8 0,-3-1 0,-2-8 0,-2-1 0,-4 6 0,0 1 0,0-3 0,0 0 0,0-4 0,0 0 0,-1 2 0,-1-1 0,-1 0 0,-1-1 0,-2 3 0,-2-1 0,-1-1 0,-1-1 0,-1-1 0,0-2 0,1-4 0,1-2-58,2-5 0,0 0 0,-6 7 0,-1 0 0,4-2 0,-1 0 0,-2 0 0,-1-1 58,-1-1 0,-1-1 0,1 1 0,-3-1 0,-4-6 0,-2 1 0,1 6 0,-1 1 0,-3 2 0,-1 0 0,-1 0 0,-2 0 0,-3-2 0,-1-1 0,-2-2 0,0 0 0,-3 1 0,-2 1 0,0 2 0,-2 2 0,-1 3 0,-3 1 0,-2 1 0,-2 0 0,-3 0 0,-3 0 0,-1-2 0,-4-1 0,-3 2 0,-4 0 0,0 1 0,-3 2 0,0 4 0,-2 2 0,1 3 0,-3 0 0,-3-2 0,-2 1 0,-3-1 0,-2 1 0,-4 0 0,-2 1 0,-1 2 0,-3 2 0,-1 4 0,-2 3 0,-2 3 0,-1 2 0,-4 3 0,-1 0 0,-2 0 0,0 0 0,0-1 0,0 1 0,1 0 0,1 0 0,2 1 0,-1 2 0,-1 4 0,-1 0 0,-3-1 0,0 0 0,-2 0 0,-2 2 0,-3 0 0,-1 2 0,7 5 0,0 1 0,-9 1 0,0 1 0,6 4 0,0 1 0,-4 0 0,-1-1 0,-5 1 0,-1-1 0,-2 2 0,0 0 0,-1 0 0,0 2 0,2 1 0,0 0 0,0 1 0,1 1 0,0 1 0,1 2 0,-2 0 0,0 2 0,-1 2 0,0 2 0,7 0 0,1 2 0,-5 5 0,1 3 0,4 1 0,1 2 0,1 2 0,1 4-446,-1 8 0,2 3 1,6-6-1,2 2 1,6 7-1,5 4 1,-26 26 445,31-2 0,7 2 0,29 1 0,0 8 0</inkml:trace>
  <inkml:trace contextRef="#ctx0" brushRef="#br0" timeOffset="3">22434 10622 15099,'0'-12'4813,"0"2"-4480,0 10 1,10-9 0,2-6-288,0-4 0,9-12 1,-1-5-1,8-7-405,6-7 1,-6-5-1,8-9 1,0-1-438,-3 1 1,-2 1 660,-9 6 1,-1 5-1,1 11 1,-3 5 0,-5 12-1,-7 17 1,-4 21-1,-6 17 1,-1 10 0,-6 4-1,1 3 978,-1 2 1,-4 8 0,6-6 0,4 1 763,1-1-1594,3-1 1,0-6-1,0 3 1,3 2-1,1-2 1,6-5-1,2-5 1,5-5-1,2-2 1,2-4-1,1-3-1670,-1-3 1,1-2 0,-3-2 0,-2-5-2113,-3-3 3769,0-1 0,8-8 0,-1 0 0</inkml:trace>
  <inkml:trace contextRef="#ctx0" brushRef="#br0" timeOffset="4">22692 10385 8520,'-7'-14'1145,"0"-1"0,0 8 1,7-7-1,2 0-417,5 2 0,1 2 0,11 10 0,5 0-1286,-1 0 1,11 0-62,2 0 1,-3 0 0,5 0 618,8 0 0,-3 0 0,9 0 0</inkml:trace>
  <inkml:trace contextRef="#ctx0" brushRef="#br0" timeOffset="5">23230 10170 8271,'-20'-2'3544,"4"-3"-2965,1-2 0,11 9 1,-3 12-1,4 8 0,3 7 1,0 4-1,0 3 0,0 2 75,0 7 0,0-2 0,0 8 0,0-6 234,0-2-877,0-9 0,0-1 0,0-7 0,3 1 0,1-11 0,6-16 0,-1-19 0,3-17 0,0-9-790,5-5 1,9-10 0,3 3 0,-3-3-349,-2 3 1126,-2 4 0,-8 12 0,0 6 0,1 6 0,-4 5 0,-1 5 0,-3 7 0,0 12 0,-2 12 0,-3 9 828,-2 8 0,0 5 0,0 9 1,0 0 371,0 0-1702,0 0 0,0-3 1,0-2-1,0-2 1,0 0-1,0-3 1,0-4-1,0-5-2244,0-2 1,10-13 0,4-11 2746,5-17 0,12-12 0,3-12 0</inkml:trace>
  <inkml:trace contextRef="#ctx0" brushRef="#br0" timeOffset="6">23702 10278 8932,'0'-22'4867,"0"8"-1777,0-1-2975,0 11 0,3-6 0,2 12 0,2 6 1,-3 8-1,-1 11 0,-3 8 0,0 6 0,0 2-1823,0 0 1,0 0 0,-3 0 0,-1-2 1707,-3-5 0,-1 4 0,8-6 0</inkml:trace>
  <inkml:trace contextRef="#ctx0" brushRef="#br0" timeOffset="7">23745 9977 8271,'0'-32'242,"0"9"1,-2-6 0,-3 5 3943,-2 3-4169,0 9 0,9 2 1,5 10-1,8 0-17,4 0 0,12 19 0,2 5 0</inkml:trace>
  <inkml:trace contextRef="#ctx0" brushRef="#br0" timeOffset="8">24089 10299 8271,'-14'-14'4782,"-1"-1"-3415,11 11 1,-6-4-993,10 16 0,0 11 0,0 9 0,0 1 1,0 0-1,0 2 0,0 2 0,0 5-42,0 3 0,0-8 0,0-1 1,0-4 11,0 1 1,0 0-529,0-8 1,0-7 0,-2-2 0,-3-7-1,-2-12 1,2-15 0,5-11-3469,7-12 3382,5 2 0,10-8 1,-1 13-1,-2 5 1,-2 2-1,-3 4 0,1 4 1,-1 3 1089,0 6 0,-2 14 1,3 14-1,-8 6 1065,-5 1-1905,-2 1 0,0-1 0,2-2 0,6-5 0,6-6 0,5-8 0,3-8 0,-1-3-903,1-1 1,-8-8 0,0 6-1,1-5 1731,-4-2-468,9 9 0,-16-5 1,11 10-1,1 2 0,3 3 1,3 2-1,-1 0-427,1 0 1,-1 7-1,1 2-2729,-1 3 1340,-9-7 0,7 7 0,-4-7 1475,4 2 0,2 0 0,1-7 0</inkml:trace>
  <inkml:trace contextRef="#ctx0" brushRef="#br0" timeOffset="9">24927 10299 8271,'0'-21'6040,"0"-1"-1122,0 1-4711,0-1 1,-2 8 0,-5 2-1,-8 2 1,-4 8 0,0 7-953,5 9 1,-3 7 0,8 6 0,-3 1-79,-5-1 1,7 4 610,3-3 0,5 1 0,2-7 0,0-1 0,0 1 0,2-3 0,5-5 0,10-7-166,9-4 1,1-15-1,6-8 1,0-8-313,1-6 656,-8 8 0,12-12 1,-9 9-1,-3 3 1,-4 2-1,-6 5 0,-4 2 432,-2 3 1,-3 19 0,-7 2-1,0 10 45,0 4-797,0 10 1,0-7-1,0 5 1,0-3 0,0 0-1,0 3 1,0-3-1,0-2 354,0-2 0,10-11 0,2-1 0</inkml:trace>
  <inkml:trace contextRef="#ctx0" brushRef="#br0" timeOffset="10">25314 10106 8271,'0'-22'557,"0"1"1101,0-1 1,0 8-1071,0-1 1,2 11 0,6-4 0,4 11 0,2 9-1529,0 9 1,-9 8 0,2-3 0,-5 5-1121,-2 3 1724,0 2 1,0 7 0,0 0-1,0 0 336,0 0 0,0 0 0,0 0 0</inkml:trace>
  <inkml:trace contextRef="#ctx0" brushRef="#br0" timeOffset="11">25894 10256 8271,'-21'-19'787,"-1"5"1,3-6 0,5 6 553,7-5 0,4 5-1186,3-1 0,0 1 0,3-7 0,1-1 0,6 3 1,0 2 299,-1 3-234,-2 9 0,-9-4 1,-5 9-1,-5 2 0,-3 5 1,1 7-1,-5 6 1,-2 1-1,-6 1 0,6 1 1,-1 4 236,6 1 0,-1 3 0,-2-4 0,2 4-1061,3 2 215,9-7 1,-5 13 0,10-11 0,0 1 0,0 0 0,0-1-1,3-1 1,4-6 0,7-4 0,5-5 0,3 0-480,-1 0 1,1-5 0,-1 5 1649,1-3-494,-10-1 1,-3 1-1,-9 5 1,0 6-1,0 1 1,0 1-1,-2 1 1,-5 4-1,-8 4 1,-4 2 0,-2 5 21,-1 3 1,-6-5-1,-1-3 1,3 1-1066,2-1 46,2-6 0,1-4 0,-1-8 0,1-1 708,-1-2 0,1-2 0,-1-10 0</inkml:trace>
  <inkml:trace contextRef="#ctx0" brushRef="#br0" timeOffset="12">22843 12793 7769,'-22'0'85,"1"0"1,-1 0 0,3-2 520,5-5 1,-5 4 124,4-4 0,6 2 345,2-2 1,4 2 0,3-9 2087,0-3-2827,0 8 0,0-10 1,0 4-1,3-4 1,4-2-1,5-1 1,2 1-1,3-1 1,4 1 434,6-1 1,11 1-1,-2-3 1,4-3-280,3-1 1,3-1-342,4 8 1,0-3 0,10-3-1,2-1 1,-3 4 0,3 7 0,-2 10-1,0 5 1,-5 2 0,-5 2 149,-10 5 0,1 5 0,-12 12 0,-1 2 284,3 3-512,-7 9 1,7-7 0,-9 7 0,2-2 0,4 0 0,6 0 0,2-3 0,-1 1 0,1-3 0,0 2 0,0 1 4,2 4 0,-5-4 0,1 1 1,-3 4-80,-5 1 0,-2 3 0,-2 0 0,-3 0 0,-3-2 0,-1-3 0,-1-2 0,0 2 0,-2 5 0,0 2 0,-2 1 0,-1-6 0,-4 1 0,5 0 0,-3 4 0,0 0 0,3-2 0,-8 5 0,7-14 0,-9 6 0,0-1 0,0-4 0,0 1 0,0 0 0,0 0 0,0 0 0,0 0 0,0-1 0,0 4 0,-9 1 0,-3 3 0,-2 0 0,-1 0 0,1 0 0,0 0 0,-1-2 0,1-3 0,0-2 0,-1 2 0,-1 0 0,-1 1 0,0-4 0,3 4 0,-3 1 0,-2 3 0,-10 7 0,1 1 0,-1-4 0,-2-1 0,7-3 0,-14 7 0,7 0 0,0-2 0,0-5 0,5-7 0,2-8 0,2-1 0,1-3 0,-1-1 0,1-3 0,-1-1 0,1-3 0,-3 4 0,-2-4 0,-3 1 0,-9 7 0,7-5 0,-7 10 0,-1-1 0,-4 3 0,-4 3 0,-1 2 0,3-3 0,-1-2 0,-2-5 0,-2-2 0,3-2 0,1-3 0,3-2 0,3-5 0,4-3 0,-5-2 0,10-7 0,-7 0 0,2-2 0,-2-3 0,-3-4 0,1-3 0,2-3 0,2 1 0,-2 0 0,-3-1 0,-2 3 0,0-7 0,0 5 0,2-5 0,6-3 0,-6 10 0,15-14 0,-8 5 0,3-3 0,5-3 0,2 1 0,3-3 0,-1 1 0,3-3 0,2-5 0,3-5 0,-3-2 0,5 7 0,-2 1 0,0-4 0,2-1 0,-7-3 0,9 0 0,-7 2 0,3 3 0,0 2 0,-1 0 0,3 0 0,3 3 0,2 0 0,0-3 0,-1-7 0,4-5 0,1-5 0,3 6 0,-2-4 0,-5 4 0,4-8 0,-6 9 0,9-4 0,0 7 0,-3 5 0,-1 0 0,-4-3 0,4-2 0,1 2 0,6 1 0,1-1 0,4-2 0,6 0 0,-5 0 0,3 0 0,5 0 0,-7-9 0,9 6 0,-5-4 0,5 5 0,0 2 0,0 0 0,1-3 0,6-1 0,2-6 0,8-2 0,5-5 0,11-2 0,18-2 0,11-3 0,7 0 0,5 2-116,0 6 0,1 16 0,-4 4 0,-4 8 1,-7 12-1,-5 7 0,-7 12 0,-7 10 116,-10 11 0,5 15 0,0-2 0</inkml:trace>
  <inkml:trace contextRef="#ctx0" brushRef="#br0" timeOffset="13">22563 13868 8063,'0'-14'220,"0"0"231,0-3 0,3-2 0,2-3 0,2 1 0,-2-1 1558,-3 1-1657,-2 9 0,-2 0 1,-6 7-1,-6-2 0,-3 4 1138,3 8-1354,4-2 1,3 16 0,-2-3 0,-3 8 0,-3 7 0,1 3 0,2 4 0,3 3 0,1 2 0,1 2 0,0 3 166,2 2 0,3 7 0,2-4 0,0 0-1577,0-1 816,0-2 1,17-16 0,4-6 0,5-6 0,6-8 0,1-7-1,3-9 1,0-12 457,2-15 0,2-19 0,3-7 0</inkml:trace>
  <inkml:trace contextRef="#ctx0" brushRef="#br0" timeOffset="14">22972 13804 9040,'-22'0'0,"1"2"670,-1 5 0,8-4 0,0 6 352,-3 1 1,5-8-885,-2 5 1,6 3-1,-3-1 1,1 3-1,5 5 1,3 2 0,2 3-470,0-1 266,0 1 1,0 6 0,0 1-1,0-3 1,2-4 0,3-5 0,5-5-1,1-1 1,6-1 0,2 0 0,3-6-106,-1-1 1,8-13 0,0-4 0,-3-5 138,-2-3-45,-3-9 1,-6 7 0,-1-4 0,0 4 0,0 2 0,-2 1 0,0-1 0,-2 1 147,-1-1 789,8 10-604,-14 3 1,6 11 0,-9 5 0,0 8 0,0 4 0,0 2 0,0 1-1131,0-1 1,7 1-573,0-1 1445,10-9 0,-14 7 0,6-7 0</inkml:trace>
  <inkml:trace contextRef="#ctx0" brushRef="#br0" timeOffset="15">23273 13825 8063,'-20'-2'675,"6"-5"2815,7-8-3130,5-4 0,4-2 1,5-1-1,7 1 0,8-1 1,7 1-1,6 2 0,4 2 1,-1 3-1,-2-1-1107,2 3 0,2-4 0,1 6 0,-3 0-433,-2 1 1180,-10 2 0,5 7 0,-9 0 0</inkml:trace>
  <inkml:trace contextRef="#ctx0" brushRef="#br0" timeOffset="16">23552 13438 8063,'-22'7'653,"1"1"0,-1-1 750,1 2 0,2-4-1083,5 9 1,4 1-1,10 6 1,0 3-1,0 2 1,0 5-1,2 3 1,3 4 0,5 0-1,2 1-456,4-4 1,-4-1-1,0 2 1,0-8-800,0-4 1,-5-2 283,8-1 1,-8-2-1,7-4 1,3-8 650,2-5 0,2-2 0,1 0 0</inkml:trace>
  <inkml:trace contextRef="#ctx0" brushRef="#br0" timeOffset="17">24068 13460 8063,'-22'0'963,"1"0"1,-1 0 0,1 0-17,-1 0 1,3 9 0,5 6 0,7 4 0,4 2-1061,3 1 0,0-1 0,0 1 0,0-1-1254,0 1 1230,0 9 0,0-7 1,-2 4-1,-3-1 1,-2-1-1,2 3 1,3-3-1,-1-2 1,-1-3-1,-4 1-426,4-1 1,4-9-1,7-5 57,7-4 440,5-3 0,10-3 0,0-1 0,-3-6 0,-2 0 0,-3 1 0,1 4 0,-1 3 763,1 2 0,-10 2 1,-5 5-1,-7 8 1788,-7 4-2283,-5 2 0,-17 10 0,-2 3 1,0 2-1,-3-3 0,3-2 1,0-7-1,5-5 0,0-7 0,0-2-2837,-3-6 2635,10-1 0,0-13 0,7-2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1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2428 8235 6546,'-12'-2'337,"5"-6"1,5 4-139,2-11 1,0 8 900,0-7 1,0-1 0,0-6 971,0-1-1081,0 10 1,0 1 91,0 3 0,7 8 0,2-2 0,1 9-68,0 5 0,6-5 0,-1 5 278,4-2-1062,2 6 0,1-11 1,-1 10-1,3-1 0,5 0 1,7-2-1,6 0 0,9 0 1,6 2-1,7-2 0,8-2 389,7-1 0,4-6 0,6 4 0,4-5-620,7-2 0,-4 0 0,-8 8 0,-12-1 0,-2-2 0,-4-3 0,-6-2 0,-7 0 0,-6 0 0,-4 0 0,3 0 0,5 0 0,0 0 0,0 0 0,-5 0 0,8 0 0,4 0 0,2-10 0,1 6 0,-1-11 0,1-1 0,-1-1 0,1 0 0,-3 5 0,-5 0 0,-7 3 0,-5-3 0,-4 2 0,-5 1 0,2 1 0,-7 8 0,0 0 0,0 0 0,7 0 0,-11-7 0,8 0 0,1 2 0,0 3 0,0 2 0,2-2 0,3-3 0,2-2 0,-3 2 0,-2 2 0,-2 3 0,0-7 0,7 0 0,0 2 0,0 3 0,-10 2 0,6 0 0,-11 0 0,1 0 0,0 0 0,-1 0 0,-1 0 0,-4 2 0,-1 3 0,2 2 0,2 0 0,3 3 0,2-8 0,-5 6 0,5-6 0,2-2 0,-6 9 0,11-6 0,-9 4 0,-1-5 0,1-2 0,2 0 0,0 0 0,0 0 0,-5 0 0,-2 0 0,0 0 0,5 0 0,-5 8 0,4-1 0,-4-2 0,-2-3 0,-1-2 0,3 2 0,2 3 0,3 2 0,-1-2 0,1-3 0,2-2 0,3 0 0,1 0 0,1 0 0,0 0 0,2 0 0,3 0 0,2-2 0,0-3 0,0-2 0,0 0 0,-7 7 0,-1 0 0,4 0 0,1 0 0,3 0 0,0 0 0,-2 2 0,-3 3 0,-2 5 0,2-1 0,3 1 0,2 4 0,-3-4 0,-2-1 0,-2 1 0,9 6 0,1-11 0,6 7 0,-1-2 0,1-3 0,1 0 0,1 3 0,-1-1 0,0 3 0,-3-2 0,0-1 0,0-4 0,7 5 0,-7-3 0,1 0 0,1 2 0,-7-6 0,10 14 0,-7-8 0,2 1 0,-2 2 0,0-3 0,0 1 0,2-3 0,-3 0 0,1 3 0,0-1 0,2 1 0,0 4 0,-4-7 0,1 0 0,3 3 0,10-8 0,-14 8 0,6-10 0,-2 0 0,3 0 0,-1 0 0,3 0 0,-2 0 0,-1 0 0,-2 0 0,1 0 0,-1 0 0,7-7 0,-7 0 0,-2-1 0,-3-1 0,-2 7 0,0-8 0,0 8 0,3-3 0,1-2 0,3 2 0,1 2 0,-1 3 0,0 0 0,0 0 0,0 0 0,0 0 0,3 0 0,-3 0 0,5 0 0,0 0 0,7 0 0,-17 0 0,8 0 0,-3 0 0,0 0 0,-5 0 0,-4 0 0,-5 0 0,2 0 0,0 0 0,-2 0 0,-7 0 0,2 8 0,-3-1 0,1 0 0,2 3 0,-7-8 0,14 10 0,-7-7 0,0 2 0,3-2 0,-1-3 0,5-2 0,3 0 0,-1 0 0,-1 0 0,-4 0 0,4 0 0,1 0 0,1 0 0,-3 0 0,-2 0 0,0-10 0,7 8 0,-3-5 0,-2 2 0,-2 0 0,5-2 0,4 0 0,5 0 0,0 0 0,1 2 0,1 2 0,3 3 0,2-2 0,5-3 0,-2-2 0,-3 2 0,-9 3 0,14 2 0,-4 0 0,1-2 0,1-3 0,-5-2 0,0-1 0,-3 1 0,3-2 0,0-1 0,2-2 0,-2 0 0,5 5 0,-7-5 0,2 0 0,4 0 0,-6 7 0,-1-11 0,-9 6 0,0 1 0,0-1 0,0 5 0,-2 1 0,-3-1 0,-5-2 0,1 2 0,-1 2 0,5 3 0,3 0 0,0 0 0,-3 0 0,-2 0 0,-1 0 0,8 0 0,0 0 0,0 0 0,0 0 0,-2 0 0,-3 0 0,-2 0 0,0 0 0,-3 0 0,-2 0 0,0 0 0,-7-7 0,5 0 0,-5 2 0,-3 3 0,-9 2 0,7 0 0,-4-2 0,4-3 0,2-2 0,1 2 0,-1 2 0,1 3 0,-10 3 0,-5 4-1941,5 5 1,-10 9 0,5 3 0,-4 5 1940,-3 7 0,9 4 0,3 3 0</inkml:trace>
  <inkml:trace contextRef="#ctx0" brushRef="#br0" timeOffset="1">4513 12127 8401,'-3'-15'685,"-4"1"1,2 2-1,-7-5 375,3 3 0,-5 7 1,4-5 117,-2 2 1,-2 3-1,-8 7-725,1 0 1,6 0 0,1 0 0,-3 0 0,-2 3 0,-2 4 0,-1 7 0,1 5 684,-1 3 0,1 9-851,-1 5 0,3-3 0,5 3 0,7 2 0,4 3 0,3 2 0,0 0 0,0 0 0,3 0 0,4 0 607,7 0 0,12 0-843,3 0 1,7-8-1,-5-1 1,0-3-1,2-5 1,1-4 0,4-8-1,3-7 1,2-4-1,4-6-204,11-4 0,1-24 0,20-19 0,2-12-504,3-10 0,9-2 555,-46 35 1,-1-1-1,40-31 1,-12 16-1,-7 12 1,-12 14-1,-12 15 1,-12 16-1,-12 19 1,-7 20-1,-7 19 291,-3 16 0,-2 5 1,-2 17-1,-3 0 1017,-2 0 0,2-16-1177,12-4 0,8-11 0,13-12 0,13-9 1,11-13-1,15-7 0,10-9 0,9-5 0,9-12 1,12-12-30,-45-1 0,1-3 0,0-2 0,0-2 0,6-2 0,1-1 0,-1-2 0,0 0 0,3-3 0,-1-2 0,3 0 0,0-2 0,4-1 0,0-1 0,-3 0 0,0-1 0,-3-1 0,-1 0 0,-2 2 0,-2 1 0,-1 3 0,0 1 0,-4 3 0,0 2 0,-3 1 0,-1 3 0,45-14 0,-15 13 0,-16 11 0,-13 8 0,-6 4 0,-10 8 0,-3 9 0,-4 7 0,-5 12 0,-7-12 0,2 8 0,5-1 0,3-2 0,4 0 0,3-7 0,4-4 0,5-6 0,7 0 0,5 1 0,3-1 0,2-9 0,4 2 0,8-2 0,5 2-143,2-5 0,-3 8 1,-1-10-1,-6 2 0,0 3 1,-2 4-1,0 3 1,-4 5-1,-4 0 0,-3 0 1,-1-3-213,2 3 0,-11 2 0,11 0 0,1-5 208,4-7 193,-2-4 0,16 4 0,-4 0 0,5-2 1,2-3-1,2-4 0,7-3 0,8-2 1,2 2-1,-5 3 0,-4 2-46,-3 0 0,10 0 0,-5 2 0,-1 3-60,-3 2 93,3 0 0,4-9 0,13-5 1,-53 0-1,0-1 0,2-1 1,1-1-1,0-1 0,1-2 1,0 0-1,1 0 0,2-1 1,0-1-1,4 1 0,2 0 1,2-1-1,0 1 0,3 0 1,0-1 101,-1 2 1,-1 0 0,1 1-1,-1 0 1,2 1 0,0 1 0,4-1-1,1 0-514,5 0 1,-1 1 170,-6 3 1,1 2 0,6-4 0,1 1-1,-8 4 1,0 1 0,4 0 0,0 1 0,5 1-1,0 2 1,3 2 0,0 1 0,3 2-1,0 3 1,-2 0 0,1 3 207,-1 2 0,1 1 0,2-3 0,0 2 0,1 5 0,0 3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6:09:13.2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18,'0'0</inkml:trace>
  <inkml:trace contextRef="#ctx0" brushRef="#br0" timeOffset="1168.83">14 11,'0'0,"0"0,-1 3,-11 36,47-40,49 0,42 51,-115-44,-1 0,0 1,-1 0,1 1,-1 0,-1 1,0-1,7 10,4 4,48 73,-20 1,-42-85,0 0,-1 1,0-1,-1 1,0 0,-1 0,-1 0,0 1,0-1,-1 2,-3 134,-28-45,29-95,-3 18,-1 1,-2-1,0-1,-2 0,-2 2,-31 60,-48 70,80-139,-2 0,0-1,-1 0,-1-1,-1 0,-17 19,-22 9,32-31,16-10,5-2</inkml:trace>
  <inkml:trace contextRef="#ctx0" brushRef="#br0" timeOffset="2893.44">96 1355,'21'2,"60"23,15-18,-7-15,83-30,-71 14,-59 14,-19 5,-1 0,1-2,-2 0,1-2,-1 0,0-1,2-3,91-86,-94 80,55-56,-25 36,-1-2,-3-2,28-33,-49 46,-20 21,2 1,-1 0,1 0,0 1,0 0,1 1,0-1,8-3,150-71,-157 77,0 0,0 1,1 0,-1 0,1 1,0 1,0 0,0 0,-1 0,1 1,0 1,0 0,0 0,0 1,0 0,-1 1,6 2,84 18,-97-23</inkml:trace>
  <inkml:trace contextRef="#ctx0" brushRef="#br0" timeOffset="4867.45">96 38,'14'-8,"0"2,0 1,1 0,0 1,0 1,0 1,0 0,1 1,-1 0,0 1,1 1,8 2,-13-2,-1 1,0 0,0 1,0 1,0-1,0 2,3 1,34 13,155 42,-100-6,0-8,-40-5,-33-18,33 12,40 21,12-1,-38-27,6 10,-60-30,0-1,0 0,0-2,1-1,8 1,7 2,206 41,-128-46,-110-3</inkml:trace>
  <inkml:trace contextRef="#ctx0" brushRef="#br0" timeOffset="6239.39">654 517,'10'-9,"-5"5,0 1,0 0,0 0,0 0,1 1,-1-1,1 1,-1 1,1-1,0 1,-1 0,1 0,0 1,0-1,0 1,0 1,0-1,-1 1,1 0,0 0,0 1,-1 0,1 0,-1 0,1 0,-1 1,0 0,0 0,0 1,-1-1,1 1,-1 0,3 3,0 3,-1 1,0-1,0 1,-1 0,0 1,-1-1,-1 1,0 0,0 0,0 10,-2-17,-1 0,1 0,-1 0,0 0,-1 0,1 1,-1-1,0-1,0 1,-1 0,1 0,-1 0,0-1,0 1,-1-1,1 1,-1-1,0 0,-1 0,1 0,0-1,-1 1,0-1,0 0,0 0,0 0,-1 0,-2 1,-1-1,1-1,-1 1,1-1,-1-1,0 1,0-1,1-1,-1 1,0-1,0-1,0 1,0-1,0-1,1 1,-1-1,0-1,1 1,0-1,0-1,0 1,0-1,0-1,-1 0,4 3,1 0,-1-1,1 1,-1-1,1 1,0-1,0 0,0 0,1 0,-1-1,1 1,-1-1,1 1,0-1,1 0,-1 0,1 0,-1 0,1 0,0 0,1 0,-1 0,0-5,2 3,0 0,0-1,0 1,1 0,0 0,0 0,0 0,1 0,0 0,0 1,1-1,-1 1,1 0,0 0,1 0,-1 1,1-1,0 1,1 0,1-3</inkml:trace>
  <inkml:trace contextRef="#ctx0" brushRef="#br0" timeOffset="7253.22">967 645,'19'24,"-14"-18,0 0,0 1,0-1,-1 1,0 0,-1 1,1-1,-1 0,-1 1,0 0,0-1,0 1,-1 0,0 0,0 0,-1 0,-1 7,-1-68,5 46,0 1,0-1,1 1,0 0,0 0,1 0,0 1,0-1,0 1,0 0,1 1,0-1,0 1,0 0,0 1,1 0,-1 0,1 0,0 0,0 1,7-1,1-2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1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24261 11224 11693,'-12'-3'2765,"5"-4"-1868,-5 5 1,10-17-103,-6 4 0,6 3-130,2-2-56,0 9 1,0-7 503,0 5 2,0 5 280,0-8-144,0 10 906,0 0-1613,10 0 1,-6 0 0,11 0 543,1 0-973,-6 0 0,9-2 0,-5-3 1,6-2-1,1 2 0,1 3 1,1 2-1,4 0 0,4 0 1,0 0-1,2 0-56,1 0 1,1 0 0,6 0-1,-3 0 180,-2 0-219,0 0 0,0 0 0,-1 0 0,1 0 1,0 0-1,-2 0 0,-1 2 0,-2 3 0,2 2 1,-2-2-1,0-1 25,-4 4 0,4-6 0,0 5 0,0-4-70,0-3 25,7 0 0,-12 0 0,8 0 0,-1 0 0,-2 0 0,0 0 0,-4 0 0,-1 0 0,0 0 0,3 0 0,-3 0 0,-2 0 0,-3 0 0,1 0 0,-1 0-30,1 0 33,-1 0 0,1 0 0,-1 0 0,1 0 0,-1-3 0,3-2 0,5-2 0,4 2 0,3 1 0,-3-1 0,1-2 10,-1 2 1,-4 0-1,4 0 1,-2-2 76,-4 2-84,6 3 0,-9 2 0,5 0 0,-5 0 0,-3 0 0,1 0 0,-1 0 1,1 0-1,-1 0 0,0 0 0,1 0 0,-1 0 0,1 0 1,-1 0-1,3 0-6,5 0-1,-5 0 0,7 0 0,-10 0 1,3 0-1,3 0 0,1 0 0,-2 0 1,-2 0-1,-2 2 0,-1 3 1,1 2-14,-1-2 1,1-2-1,-1-3 1,-2 2-60,-4 5 66,4-4 0,0 6 1,10-9-1,-3 0 1,0 0-1,0 0 0,5 0 1,0 0-1,3 0 1,-3 0-1,2 0-11,1 0 1,-6 0 0,6 0 0,-3 0 15,-5 0 2,8 0 1,-11 0 0,8 0-1,0 0 1,3 0 0,2 0 0,0 0-1,2 0 1,5 0 0,4 0-1,4 0 2,-4 0 1,-1 0 0,-3 0 0,2 0 18,5 0-15,-4 0 0,6 0 0,-7 0 1,3 0-1,2 0 0,-2 0 1,-2 0-1,-4 0 0,1 0 1,3 0-1,2-2 24,2-5 0,0-3 0,-5-7 0,3 3 106,2-3-125,0 8 1,-7-10 0,0 4-1,-2-2 1,-3 1 0,-5 1 0,1-1-1,-3-1 1,0 0 0,-5 3 5,-2-3 0,-5 5 0,-2 0 8,-3 3-5,-9 2 0,7 7 1,-7 2-108,2 5 0,0 5 1,-7 10-1</inkml:trace>
  <inkml:trace contextRef="#ctx0" brushRef="#br0" timeOffset="1">2965 12944 8433,'0'-15'-1142,"0"1"0,0 0 2517,0-8 1,0 1-301,0-1 0,0 8 1,0 0 1254,0-3-826,0 7 0,-2 1 1983,-5 9-3164,5 0 0,-10 0 0,4 0 0,-6 0 0,-5 0 117,-2 0 1,-1 2-1,1 3 1,-3 4-415,-5 3-89,5-7 1,-16 12 0,4-8 0,-5 1 0,-2 2 0,-2-3 0,-3 3 0,-2-2-1,0 2 1,0-3 0,-1 3-335,4 0 1,-6 0-1,3 5 1,0-3-79,-3 3 449,8-7 1,-5 9 0,12-7 0,4 2 0,1-2 0,2-2 0,2-3 0,8 0-1,4 0 1,3 0 215,2 3 0,2-5-291,10 9 123,0 0 1,0 10 0,0 2 0,0 3 0,0 0 0,0-1 0,0 3 0,0 3 0,0 2 0,2 0 0,3-1 245,2 4 1,8 1 0,-6 6 0,1 1 43,-1 4 0,6 8 1,-8-4-1,0 5-211,3 4 1,-1-11 0,5 12 0,-4-1 0,-3 3-1,0 7 1,-2 0 0,-2 0 26,-3-5 1,7-2 0,0-2 0,-2-1-238,-3 1 46,-2-20 1,2 3-1,3-17 1,5 0-1,-1 0 1,3-5 0,-2-2-1,2-5 1,-3-2-1,3-5-177,0-2 0,-7-1 222,2-2 430,5-4 531,-10 6-753,8-9-368,-10 0 0,0-2 316,0-5 713,0 4-690,0-6 1,2 9 0,5-3 0,8-1 0,4-4 0,2 1-1,3 0 1,3-2 0,4-3 0,2-3-21,5 3 1,10-7-1,5 5 1,1-5-142,6-3 0,-7 10 0,13-7 0,-6 7 0,-3-2 0,-2 2 0,-7 2 0,0 3 0,-3 0 0,1 0 0,-6 2 0,-2 3 0,-4 2 0,-1 0 0,-6 0 0,1 0 0,-2 0 0,8 0 0,-10-7 0,4-1 0,-1 4 0,-1-1 0,3 0 0,-3-2 0,-2 2 0,-3 3 0,1 2 0,-1 0 0,1 0 0,-1 0 0,3 0 0,5 0 0,-15 9 0,15-6 0,-15 4 0,5-5 0,5-2 0,2 0 0,3 0 0,-3 0 0,0 0 0,3-2 0,5-5 0,-1-8 0,8 3 0,-6-2 0,4-3 0,-4-2 0,6-2 0,-8-1 0,8 1 0,-3 2 0,-4 2 0,-1 5 0,-2 2 0,0 6 0,-5 1 0,-2 3 0,-2 0 0,-1 0 0,3 0 0,2 0 0,3 0 0,-3 0 0,-2 0 0,-2 0 0,-1 0 0,1 0 0,2 3 0,2 1 0,2 4 0,1-4 0,0-1 0,-1-1 0,1 3 0,2 2 0,-7 10 0,7-5 0,-2 2 0,-1 0 0,11 1 0,-16 6 0,8 1 0,-2-1 0,2 1 0,0-3 0,0-2 0,-2-3 0,0 3 0,2-1 0,0 1 0,0-3 0,4-2 0,-4 3 0,3-6 0,4 1 0,-7-8 0,7 15 0,-7-10 0,0-2 0,3 0 0,-3-1 0,0 4 0,-2-1 0,-1 0 0,1 0 0,-3-2 0,-2-3 0,-2-2 0,-1 0 0,0 0 0,1 0 0,-1 0 0,8 0 0,0 0 0,-3 0 0,-2-2 0,-3-3 0,1-2 0,-1 2 0,1 0 0,-1 1 0,1-4 0,-1 1 0,1 7 0,-1 0 0,1 0 0,-1 7 0,1 1 0,-1-1 0,3 0 0,2 0 0,5-2 0,0 0 0,3-1 0,-3 4 0,2-4 0,1-1 0,2-3 0,7 0 0,0 0 0,0 0 0,9 0 0,-7 0 0,6 0 0,-6 2 0,0 3 0,3 2 0,2-2 0,0 0 0,1-1 0,-1 4 0,-3-4 0,-1-1 0,6-3 0,3 2 0,3 3 0,-1 2 0,-2 0 0,4-9 0,-1-3 0,1-2 0,4-10 0,-1 5 0,-5-2 0,-5 2 0,-1 0 0,-1 3 0,-3-1 0,-1 5 0,-3 3 0,0 2 0,0 0 0,0 0 0,-10 0 0,5 7 0,-7 3 0,0-1 0,5 3 0,0 0 0,5 2 0,-3-2 0,0-2 0,-2-3 0,0 0 0,2-2 0,2 4 0,3-1 0,0-4 0,0-1 0,0-3 0,3 0 0,2 0 0,2-3 0,0-1 0,0-6 0,2 1 0,1-1 0,0 3 0,-6 0 0,-1-1 0,-3 4 0,2 1 0,3 3 0,2 0 0,-2 0 0,-13-9 0,6 6 0,-3-4 0,8 5 0,4 2 0,-2 0 0,-3-3 0,0-1 0,3-4 0,2 1 0,0 0 0,3 0 0,-8-3 0,5 6 0,-2-4 0,2 4 0,-4 1 0,6-4 0,-9 0 0,0 2 0,0 3 0,-2 2 0,-3 0 0,-2 0 0,2 0 0,2 0 0,3 0 0,0 0 0,-2 0 0,-3 0 0,-2 0 0,2 0 0,3 0 0,2 0 0,-3 0 0,-1 0 0,-4 0 0,1 0 0,0 0 0,-3 0 0,1 0 0,-3 0 0,2 0 0,1 0 0,-6-7 0,6-1 0,-3 4 0,-5 1 0,8-6 0,-8 6 0,10-6 0,-1 2 0,1-3 0,0 0 0,0-1 0,0 1 0,0 0 0,2 3 0,0 0 0,-2 0 0,4 0 0,-6 7 0,2-3 0,-1-4 0,1 5 0,5-8 0,-3 10 0,-2 0 0,2 0 0,3 0 0,2 0 0,0 0 0,-3 0 0,-2 0 0,1-2 0,6-5 0,-2 4 0,7-4 0,-5 5 0,-2 2 0,0 0 0,8-7 0,-1-1 0,-3 4 0,-1 1 0,-3 3 0,2 0 0,3 0 0,2 0 0,-5 0 0,-4 0 0,-5 0 0,2 0 0,7 3 0,1 1 0,-6 4 0,-1 8 0,3-13 0,1 4 0,0-2 0,0-1 0,0 4 0,-2-4 0,-3-1 0,-2-1 0,2 3 0,3 2 0,2-2 0,0-3 0,0-2 0,0 3 0,0 4 0,0-5 0,-8 8 0,1-8 0,3 3 0,1 2 0,1 0 0,-3 0 0,-2 1 0,2-4 0,0 1 0,0 0 0,-2 2 0,0 0 0,5-7 0,-3 3 0,-2 4 0,-10-5 0,12 8 0,-7-10 0,0 0 0,3 0 0,-3 0 0,0 0 0,-3 0 0,1 0 0,0 0 0,-3 0 0,-2 0 0,-3 0 0,1 0 0,-1 0 0,1 0 0,-1 0 0,-2 2 0,0 3 0,0 2 0,5-2 0,0-3 0,0-2 0,-2 0 0,-1 0 0,1 0 0,-1 0 0,1 0 0,-1-2 0,1-3 0,-1-2 0,0 0 0,3 7 0,3-3 0,1-1 0,-1-4 0,-1 1 0,0 0 0,3 0 0,-3 0 0,0 0 0,1-1 0,1 4 0,8-6 0,-7 3 0,-1 0 0,3-3 0,-7 8 0,7-8 0,-7 10 0,2-2 0,3-3 0,-3-2 0,-2 2 0,-2 3 0,-1 2 0,1 0 0,-1 0 0,-7 0 0,1 0 0,1 0 0,-6 0 0,9 0 0,-7-3 0,2-1 0,1-4 0,-10 1 0,4 7 0,-9-2 0,0-5 0,0-8 0,0-4 0,0-2 0,0-1 0,2-2 0,6-4 0,-6-6 0,5-9 0,-4 0 0,-3 0 0,0 0 0,0-2 0,0-3 0,2-2 0,3 0 0,2 0 0,-2-3 0,-3 0 0,-2-1 0,0 1 0,0 0 0,0 6 0,0-6 0,2 0 0,3 1 0,2-1 0,1 13 0,-8-1 0,0 5 0,0-4 0,0-1 0,0 5 0,0 5 0,0 3 0,0-4 0,0 1 0,0 0 0,0 5 0,0 2 0,0 0 0,0-2 0,0-3 0,0-9 0,0 14 0,0-7 0,0 3 0,0-4 0,0 1 0,0 0 0,0 5 0,0 2 0,0 3 0,0-1 0,0 1 0,0-1 0,0 10 0,-3-4 0,-4 8 0,2 1 0,-9 7 0,9 0 0,-14 0 0,5 0 0,-5 0 0,-3 0 0,1 0 0,-1 0 0,1 0 0,-1 3 0,1 4 0,-3-5 0,-2 5 0,-6-4 0,-1-3 0,-3 9 0,-7-6 0,0 4 0,-2-2 0,-3-1 0,-4 4 0,-1-4 0,-2-1 0,3-3 0,-3 0 0,0 0 0,-5 0 0,0 0 0,1 0 0,1 0 0,-1 0 0,6 0 0,-9 7 0,5 0 0,-5-2 0,0 0 0,2-1 0,3 6 0,-3-1 0,0 3 0,1-2 0,4 0 0,2-6 0,-7 1 0,3 0 0,-3 2 0,3-2 0,5-3 0,1-2 0,1 0 0,0 0 0,0 0 0,0 0 0,2 0 0,0-2 0,1-3 0,-3-5 0,-1-1 0,-1-6 0,6 5 0,-4 0 0,5 0 0,2 0 0,-10-2 0,8-1 0,-5 3 0,5 3 0,-1 2 0,-2 0 0,-4-1 0,-1 4 0,-1-1 0,1 0 0,0-2 0,6 2 0,-8-5 0,0 3 0,-2 0 0,-1-2 0,11-3 0,-16-3 0,9 1 0,-1 0 0,2-1 0,3 1 0,0-3 0,0 1 0,0-1 0,-3 2 0,-2 1 0,-5 2 0,1-5 0,-3 10 0,0 0 0,-5-2 0,-3 6 0,4-6 0,-4 9 0,-4 0 0,0 0 0,0 0 0,3 0 0,-1 0 0,-2 0 0,-2 0 0,-3 0 0,2 0 0,-4 0 0,7 2 0,-2 3 0,-5 2 0,-3 0 0,8-7 0,2 3 0,0 1 0,-3 3 0,-4 1 0,0-1 0,-3 0 0,3 0 0,0 0 0,2 0 0,0-2 0,1 5 0,-6-1 0,3 1 0,2-1 0,10 8 0,-15-7 0,5 6 0,-2-4 0,2-2 0,5-3 0,3 0 0,-3 0 0,0 1 0,0-1 0,4 0 0,4-2 0,1-3 0,1-2 0,-1 0 0,1 0 0,9-9 0,-5 6 0,8-4 0,-3 5 0,-5 2 0,0 0 0,1 0 0,1 0 0,1 0 0,-3 0 0,1 0 0,-1 0 0,-7 2 0,10 3 0,-5 2 0,-3-2 0,1-3 0,2-2 0,2 0 0,5 0 0,0 0 0,0 0 0,-4 0 0,-1 0 0,0 3 0,3 1 0,-3 3 0,-2-2 0,-2-2 0,2-3 0,2 0 0,3 0 0,-1 0 0,-6 0 0,-1 0 0,3 0 0,3 0 0,1 0 0,1-3 0,0-2 0,-1-2 0,1 3 0,0 1 0,-1 3 0,3 0 0,-7 0 0,3 0 0,-1 0 0,-7 0 0,15 3 0,-8 1 0,3 6 0,-3-1 0,0 1 0,3-5 0,7-3 0,2-2 0,0 0 0,-2 0 0,2 0 0,10 0 0,2 0 0,1 0 0,1 0 0,-6 0 0,9 0 0,-5 0 0,5 0 0,2 0 0,-2 0 0,-2 0 0,-3 0 0,2 0 0,3 0 0,3 0 0,-1 0 0,-7 0 0,7-2 0,3-3 0,2-2 0,3 0 0,-1 7 0,1 0 0,-1-3 0,1-2 0,-1-2 0,1 3 0,-1 1 0,8 3 0,0 0 0,-3 0 0,-2 0 0,7 0 0,-7 0 0,5 0 0,-5 0 0,-3 0 0,1 0 0,-1 0 0,1 0 0,-1 0 0,1 0 0,-1 0 0,1 0 0,6 0 0,1 3 0,-3 1 0,-2 3 0,-2 1 0,-1-8 0,-2 0 0,-2 0 0,-3 0 0,1 0 0,-1 2 0,-2 3 0,-2 4 0,-3 1 0,0 2 0,0 0 0,3-5 0,-3 7 0,7 1 0,5-3 0,3-3 0,-1-2 0,3 3 0,5 2 0,4-7 0,10 4 0,-2-9 0,-5 0-7680,4 0 3933,-6 19 3747,9-4 0,19 25 0,5-6 0</inkml:trace>
  <inkml:trace contextRef="#ctx0" brushRef="#br0" timeOffset="2">17234 13223 8976,'0'-21'-722,"0"6"1,0 1 607,0-3 110,10-2 0,-8 5 0,8 2 0,-1 2 0,3 3 0,2 0-48,1 0 1,-8 0-1,7 7 204,3 0 0,-5 0 429,2 0-365,1-10 1,-1-2 0,0-9 0,1-1 0,-1-2 0,-2-2 0,-3-3 0,-4 3 0,-2 2 1026,-3 3 0,0-1-475,0 1-513,0 9 1,-3 2 0,-2 13 0,-2 6 0,0 10-1,0 8 380,0-1 0,-3 7 0,5 3 0,-4 7 727,-3 7-1169,7 5 0,-14 10 0,5 2 1,-5 7-1,-3 12 0,1 12 0,-1 7 1,1 0-1,2-2 0,2-5 1,5-5-5,2-10 1,3-9-1,7-16 1,0-11-406,0-8 337,0 1 0,0-16 1,0 5-1,0-5-547,0-3 339,0-9 189,0-2 1,0-13 478,0-4-507,0 5 302,0-8 1,3 10 866,4 0 0,-2 0-564,9 0-451,0 0 0,3 0 0,2 0 0,7 0 1,3-2-1,7-3 0,2-2 0,10 2 1,4 0-1,5 1 0,3-4 40,5 4 1,-6-6 0,13 3 0,-5 2-340,-3 3 63,1 2 1,-8 0-1,0 0 1,1 0-1,-3 0 1,-3 0 0,-2 0-1,0 0 1,1 0-1,-1 0 1,-3 0-14,-6 0 0,0 0 1,-13 0-1,1 0-62,2 0 73,-17 9 1,15-4 0,-15 9 0,5 1 0,0-1 0,-2-2 0,-2 0 0,1-2 0,3 1-16,3 1 1,-1-7 0,1 2-44,-1-4 67,10-3 0,-7 0 1,7 0-1,-2 0 0,2 0 1,2-3-1,6-1 1,1-4-1,3 1 0,0 0 1,0 0 0,0 2 1,0 3-1,0 2 1,0 0-1,0 0-4,0 0 1,-2 0 0,-1 0 0,-2 0 0,3 2-1,-3 5 1,3 5 0,-1 3 0,3-1 0,0 0 0,0 1-13,0-1 1,7-7 0,1 5-1,-1 0 34,2 0-19,3-7 1,0 11-1,-5-6 1,-4 0 0,-1 1-1,3 1 1,2 3 0,-5-1-1,-4 0 1,-5 3 0,2 2-10,2 3 1,-4-8 0,0 0-1,0 1-94,-3-3 94,8 7 0,-8-10 1,10 6-1,3-8 1,1-5-1,3-2 1,1 0-1,-1 0 1,2-2-1,1-5 0,2-5-13,0 0 0,-5-7 0,5 7 0,-5 0-34,-10 5 54,3-5 0,-16 9 0,6-6 1,1 2-1,-3-1 0,0 4 1,-5 1-1,-2 3 0,-3 0 0,1 0 1,-1 0-6,1 0 1,2 0 0,2 0 0,2 0-6,-1 0 13,6 0 0,-9 0 0,5 0 0,-3 0 0,0 0 0,3 0 0,-3 0 0,-2 0 0,0 0 0,2 0 0,3 0 0,-3 0 0,5 0 0,-2 0 0,-1 0 0,3 0 0,-7 10 0,15-8 0,-8 5 0,0-4 0,2-3 0,-2 0 0,3 0 0,-3 0 0,2 0 0,-2 0 0,2 0 0,1 0 0,-5 0 0,4 0 0,-2 0 0,-5 0 0,8 0 0,-8 0 0,10 0 0,0 0 0,-1 0 0,1 0 0,0 0 0,0 0 0,2 0 0,5-3 0,5-1 0,0-4 0,-3 1 0,-2 7 0,0-2 0,0-5 0,9 4 0,-6-6 0,6 9 0,-2 0 0,3-3 0,2-1 0,2-4 0,0 4 0,-2 1 0,0 3 0,0 0 0,5 0 0,-5-2 0,0-3 0,0-2 0,0 2 0,-8 3 0,15-5 0,-4-3 0,1 0 0,1-1 0,-3 1 0,3-2 0,2 2 0,3 1 0,-3 2 0,-5 0 0,-7-1 0,5 1 0,-2 7 0,-1 0 0,-2 0 0,-9 0 0,14 7 0,-5 1 0,7-4 0,5-1 0,5-3 0,5 0 0,9 0 0,10 0 0,9-3 0,5-4 0,2-7 0,3-8 0,5-4 0,-54 12 0,2-1 0,4 3 0,0-2 0,-6-3 0,0 1 0,2 3 0,0 2 0,47-15 0,0 6 0,0 6 0,-8 0 0,-4 2 0,-7 5 0,-5 4 0,-5 3 0,-2 0 0,2 0 0,-7 7 0,0 1 0,-2-4 0,-1-1 0,1-3 0,0 0 0,2 0 0,0-3 0,0-1 0,-5-4 0,-2 1 0,-3 0 0,1-2 0,-3-1 0,-3 0 0,-1 6 0,-8-6 0,5 3 0,-3 0 0,-4-3 0,-3 8 0,6-8 0,-1 10 0,-3 0 0,-1 0 0,-3 0 0,0 0 0,0 3 0,2 1 0,3 4 0,2-4 0,-2-1 0,-3-3 0,-2 0 0,0 0 0,0 0 0,0 0 0,-2 0 0,-3 2 0,-2 3 0,-1 2 0,1-2 0,-2 0 0,-3-1 0,-3 6 0,1 0 0,2 1 0,3 1 0,-8-4 0,2 4 0,-1-3 0,1-4 0,-4 7 0,14-7 0,-9 7 0,-3-1 0,1-1 0,-1 0 0,3-3 0,-3 0 0,-2 0 0,-5 0 0,-5 3 0,5-5 0,-4 9 0,-6-9 0,3 4 0,-7-6 0,4 1 0,3 4 0,5-4 0,2-1 0,3-3 0,-1 0 0,1 0 0,-10 0 0,7 0 0,-5-3 0,5-1 0,3-4 0,-1 4 0,0-1 0,1 0 0,-1-2 0,1 0 0,-1 0 0,1-1 0,-1-6 0,1 5 0,-1-3 0,1-3 0,-3-6 0,-2-1 0,-5 1 0,-3-1 0,-4-2 0,-3-2 0,-2-3 0,0 3 0,-2 2 0,-5 3 0,2-1 0,-7 1 0,0-1 0,0 1 0,-2-1 0,0-6 0,2-1 0,2 3 0,5 2 0,1 0 0,-1-2 0,-2-3 0,2 0 0,2 1 0,3-3 0,0-3 0,0 1 0,0-6 0,0 6 0,0 2 0,0-7 0,0 11 0,0-6 0,0-1 0,3 3 0,2-2 0,2 2 0,-2 0 0,-3 5 0,-2-1 0,0-1 0,0 11 0,-2-5 0,-6 3 0,6 10 0,-8-3 0,10 5 0,0-8 0,0 3 0,3 0 0,4 3 0,-5 2 0,10-3 0,-7-4 0,2-5 0,-2-3 0,-5 3 0,-5 2 0,-2 3 0,-10 9 0,5-4 0,-2 2 0,0-1 0,-1 1 0,-6 0 0,-1 0 0,1 2 0,-1 0 0,1 1 0,0-4 0,-1 4 0,1-1 0,-1 0 0,-2-2 0,-4 2 0,1-4 0,-6 1 0,-1 4 0,1 1 0,-3-6 0,-16 6 0,-3-4 0,-3 5 0,1 2 0,-5 0 0,-7 0 0,-8 0 0,-1 2 0,1 3 0,1 4 0,-1 3 0,-1-7 0,-8 2 0,2-2 0,5 2 0,-4-4 0,6 6 0,-9-9 0,0 3 0,0 1 0,3 4 0,2-1 0,2 0 0,-5 2 0,-4 1 0,-5 2 0,2 0 0,10-7 0,5 4 0,-1-2 0,1 1 0,6-1 0,-1 0 0,11 0 0,3-2 0,0-3 0,-1-2 0,3 0 0,0-2 0,0-3 0,-4-2 0,-3 0 0,-3-3 0,1 8 0,-3-5 0,-2 4 0,-3 3 0,0 0 0,-2 0 0,-2 0 0,0 0 0,2 0 0,2 3 0,-2 1 0,0 4 0,0-4 0,5-1 0,4-3 0,8 0 0,-3 0 0,10 0 0,2-3 0,3-4 0,12 5 0,-6-15 0,8 7 0,-2-1 0,-5-4 0,-3 3 0,-2 3 0,0 2 0,-2-1 0,-3 4 0,-5 1 0,-1 3 0,-4 0 0,-6 3 0,-1 1 0,1 4 0,-1 8 0,3-11 0,3 7 0,4 0 0,0-3 0,2 1 0,1-5 0,4-3 0,5-2 0,5 0 0,2 0 0,-2 0 0,0 0 0,-1 0 0,4 0 0,-4 0 0,-1 0 0,-10 0 0,-1 0 0,4-2 0,-1-3 0,0-2 0,-4 2 0,-1 3 0,1 2 0,4 0 0,2 0 0,4 0 0,-4 0 0,-2 0 0,-2 0 0,2 0 0,3 0 0,2 0 0,-2-3 0,-3-1 0,-2-6 0,2 0 0,0-2 0,-2 3 0,-7-3 0,-3 0 0,1-2 0,1 2 0,-6-7 0,-10 7 0,-3-3 0,-4 1 0,-2 9 0,-3-4 0,0 9 0,0 0 0,-3 0 0,1 0 0,0 0 0,4 0 0,1 0 0,1 0 0,1 0 0,2 0 0,3 0 0,-3-3 0,5-1 0,0-4 0,-2 1 0,-8 0 0,3 0 0,2 2 0,-2 3 0,-3-1 0,-4-1 0,-3-4 0,1 4 0,4 1 0,7 3 0,5 0 0,0-2 0,5-3 0,-1-2 0,8 2 0,-2 3 0,9 2 0,-10 0 0,1 0 0,2 0 0,5-3 0,4-1 0,3-4 0,-3 4 0,1-1 0,-1 0 0,6-2 0,4-3 0,4 5 0,4-4 0,-4-3 0,8 7 0,-7-12 0,10 8 0,-1-3 0,0-2 0,1 2 0,-1 2 0,0 3 0,1 0 0,1 2 0,1 0 0,-3-2 0,3 5 0,-7-5 0,-1 4 0,1 3 0,7 0 0,-15 0 0,5 0 0,-4 0 0,-3 0 0,0 0 0,2 0 0,3 0 0,2 0 0,0 0 0,0 0 0,1 0 0,6 0 0,-7 0 0,0 0 0,3 0 0,2 0 0,2 0 0,-2 3 0,-2 1 0,-5 3 0,-1-2 0,1-2 0,2-3 0,1 0 0,-1 0 0,0 2 0,-2 5 0,-1-4 0,1 4 0,5-5 0,2-2 0,-7 0 0,14 0 0,-5 0 0,5 0 0,3 0 0,-1 0 0,1 0 0,2-2 0,2-3 0,3-2 0,6-3 0,-6 3 0,9 5 0,-7-8 0,5 10 0,5 0 0,-8 0 0,8 0 0,-5 0 0,4 0 0,-6 0 0,6 0 0,-4 0 0,2 3 0,-9 1 0,-3 3 0,8 1 0,-10-1 0,4 0 0,-4-2 0,-2 0 0,-1-1 0,1 3 0,-1-2 0,1 0 0,-1 2 0,1-4 0,-1 4 0,11-5 0,-9-2 0,18 0 0,-8 0 0,10 0 0,0 0 0,0 10 0,-2-8 0,-3 8 0,-4-3 0,-1 2 0,-2 1 0,0 2 0,-2 0 0,0 5 0,-1 2 0,1 2 0,2 1 0,-7-8 0,5 0 0,-3 3 0,3 2-1223,-5 3 1,16 2-1,-4 2 1,7 5 1222,7 2 0,24 13 0,15 9 0</inkml:trace>
  <inkml:trace contextRef="#ctx0" brushRef="#br0" timeOffset="3">7263 16599 14941,'-28'21'841,"-1"1"0,-9-1 0,4 1 0,-1-3 375,-1-5 1,9-2-1059,-1-5 1,-3-4 0,2 4-1,3-5 1,2-2 0,2-2-1,3-5 1,3-8 0,4-6-1,0-8 1,2-7 0,1-7-1,2-4 1,-1-8 533,1-7-785,-10 2 1,6-7 0,-11 10 0,1-1 0,-1 3 0,1 5 0,-1 7 0,1 7 0,-1 8 0,1 6 0,-1 6-2144,1 1 353,-1 10 1039,10-4 0,5 9 0,14 0 0,8 0 0,4 2 763,2 5 1,1 5-1,-1 10 1</inkml:trace>
  <inkml:trace contextRef="#ctx0" brushRef="#br0" timeOffset="4">5866 16212 17182,'-2'-12'-3862,"-3"2"3411,-2 1 1,0 4 0,7-9 634,0-3 0,7 5 0,3 0 0,2 0 0,4 0 0,3-2 0,3 0 0,-1-1 1133,1-2-1227,9 8 1,0-10-1,7 4 1,-4-4-1,-1-2 1,0-1-1,6 1 1,-1-1-1,0 1 1,-2-1-1,2-2-18,3-4 0,2 4 0,-3-5 0,-2 5-141,-2 3 1,-7-1 117,7 1 1,-8-1 0,6 1 0,-3 2-1,-5 4 1,-2 8 0,-2 5 394,-1 2 0,3 2 0,2 5 0,5 10 815,3 9-1342,1-2 1,11 7-1,4-9 1,7-1 0,10 1-1,9-1 1,13-2-1,6-2 1,8-5 0,2 0 29,3 0 0,-46-9 1,2-1-1,2 3 0,-1-1 1</inkml:trace>
  <inkml:trace contextRef="#ctx0" brushRef="#br0" timeOffset="5">22005 15653 8531,'-22'12'-40,"1"7"368,-1-5 0,10-2 861,5 2 0,5-6 1993,2 6-2731,0-9 0,-3 4 0,-4-9 0,-7 0 0,-5 0 0,-3 0 561,1 0 0,-1 0-763,1 0 1,-1 0-1,1 0 1,-3 0-1,-2 0 1,-3 0-1,3 0 1,0 0-1,-1-2 1,-1-5 458,1-8 0,-4-6 0,3-5 0,1-5-411,4-3 1,1 5-341,1-6 0,-1 6 0,1-4 0,1 1 0,6 6 0,7 2 0,2 5 1,0 2-1,-2 3 0,2-3-1131,3-2 0,12-5 0,4-4 0,7-6-607,8 1 0,5-8 1225,9 5 0,-8-4 1,1-3-1,0 2 0,-3 5 1,-4 8-1,-5 6 1,-5 10-1403,-5 12 1,-14 12 1957,-14 17 0,-15 4 0,-4 10 0</inkml:trace>
  <inkml:trace contextRef="#ctx0" brushRef="#br0" timeOffset="6">20780 15717 8521,'-3'-12'1139,"-1"3"-306,-3-1 1,-1 5-619,8-9 1,0 7 0,0-7 0,0-3-1,0-5 1,0-4 0,3-3-76,4 3 1,5-7 0,9-3 0,3-5 0,2-4 0,6-3-1,-1-2 1,2 0-107,0-3 1,1 8 0,2-5 0,-5 7-132,0 7 35,-17 5 1,15 12-1,-15 4 1,5 8 0,3 7-1,-1 7 1,1 8-1,1 6 398,6 8 0,5-5 0,11 4 0,5-1 414,7 1-939,5-13 0,3 13 1,2-13-1,4 1 0,6-1 1,2-6 188,-1 1 0,1-17 0,7 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1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1117 8127 8794,'-12'3'1551,"3"2"40,-1 2-1199,8 0 1,-8-9 1092,10-6 0,0 4 2342,0-11-2194,10 10 0,-8-6 661,6 3-1409,-6 6 0,0-8 0,3 8-651,2-5 1,0 2-1,-4-7 1,2 0-235,2 0 0,9-12 0,-4-2 0,7-12 0,-2-5 0,-2-7 0,-1-5 0,0-5 0,-2-4 0,0-8 0,-2-5 0,-1 1 0,-4 4 0,-3 8 0,-2 6 0,0 8 0,0 5 0,0 21 0,-9-2 0,-3 21 0,0 7 0,5 8 0,14 11 0,-5 1 0,15-8 0,-7 3 0,1 4 0,6 8 0,5 5 0,4 4 0,3 2 0,-1 1 0,1-3 0,2-2 0,2 2 0,-4 3 0,4 2 0,-2-2 0,-4-6-589,-3-4 0,-3-2 1,1 0-1,-1-3-229,1-2 1,-13-12 1032,-9-5 16,0-5 1,-19-2 0,5 0 0,-5 0 0,-5 0 0,-3 0 0,-4 3 0,-2 2 0,-8 2 0,-4 0 0,-7 0 74,-3 0 0,4 8 0,-6-8 0,-3-2-306,-2-3 0,7 7 0,3-6 0,9 4 0,5-7 0,7-5 0,12-4 0,4-3 0,8-7 0,5-5 0,14-7-891,12-3 0,9-2 1,15-9-1,7-5-2938,9-7 3008,15 4 0,4-9 0,13 5 0,-1-6 0,1 1 0,-8 7 0,-9 12 0,-14 12 0,-15 10 0,-14 9 508,-15 12 1,-14 19-1,-21 19 1,-15 10 3890,-9 9-2890,-5 15 1,0-3-1,0 8 1,0-1 0,-2-2-1,-1 0 1,1-4 0,4-6-1,3-4 1,5-5 0,2-3-348,0-4 1,7-12-1,-5-7 1,5-8-3023,3-7-130,-1 5 2811,1-16 0,-1 16 0,1-7 0</inkml:trace>
  <inkml:trace contextRef="#ctx0" brushRef="#br0" timeOffset="1">4212 8299 7734,'-3'12'-367,"-4"-4"0,2-6 410,-9-2 0,7 0 0,-5 2-138,3 5 1,-1-4-226,3 4 0,-3-2 621,-4 2 350,4-5 1,8 8 1412,-5-10-1593,4 0 0,-8 0 0,3 0 1,-4-2 1345,0-6-661,3 6-269,-1-8 1,6 10 653,-11 0-1436,10 0 0,-6 0 945,3 0 1929,6 0-1789,-8 0-717,10 0 0,3 3 0,4 2 0,7 2 176,5-2 0,-4-3 0,-1-2 1,5 0-39,7 0-611,-2 9 0,7-6 0,-9 4 0,-1-5 0,1-2 0,-1 0 0,3 0 0,5 0 0,7 0 0,4 0 0,-6 0 0,-3 0 0,0 0 0,-7 0 0,7-7 0,-10 0 0,1 0 0,-1 0 0,1-3 0,2 1 0,2-1 0,2 5 0,-1 1 0,-3-1 0,-3-2 0,-7-1 0,1 8 0,1 0 0,4 0 0,-9 0 0,9 0 0,-6 3 0,5 2 0,2 4 0,1 1 0,-1-1 0,1-2 0,-1 3 0,1-8 0,-1 6 0,1-6 0,-1-2 0,-2-2 0,-2-3 0,-2-2 0,1-1 0,3-1 0,3 6 0,-1-4 0,1 5 0,-8 2 0,0 0 0,3 0 0,2 0 0,3 0 0,-1-2 0,1-3 0,-1-2 0,1 2 0,-1 2 0,1 3 0,-1 0 0,-9 0 0,7 0 0,-4 0 0,1-2 0,1-3 0,-3-2 0,3 2 0,2 3 0,3 2 0,-8 0 0,0 0 0,3 0 0,2 0 0,3 0 0,-3-2 0,-3-3 0,-1-2 0,1 2 0,4 2 0,-1 6 0,-3 2 0,-1 2 0,-1 0 0,0-7 0,-2 2 0,0 3 0,0 2 0,5-2 0,2-3 0,2-2 0,1 0 0,-1 0 0,1 0 0,-1 0 0,-9 0 0,7 0 0,-4 0 0,4 0 0,2 0 0,1 0 0,-1 0 0,1 0 0,-1 0 0,1 0 0,-1 0 0,1 0 0,-1 0 0,1 0 0,-8 0 0,0 0 0,3 0 0,2 0 0,3 0 0,-1 0 0,-6 0 0,-1 0 0,-9 0 0,14 0 0,-17 0 0,8 0 0,-13 3 0,-2 4-7485,-2 7 7485,-9 5 0,4 12 0,-10 3 0</inkml:trace>
  <inkml:trace contextRef="#ctx0" brushRef="#br0" timeOffset="2">8144 8213 8351,'-14'3'-435,"0"2"-89,-3 2 847,7 0 1,-6-5 0,6 3 0,1 0 0,-3-5 1585,0-5-1389,7-2 1,-7 7 0,5 0 0,-8 0 1097,-4 0 0,5 0 1124,0 0-1401,9 0-1011,-5 0 1,13 0 0,2 2 0,4 3-1,3 5 1,5-1 281,2 1 1,-5 4 0,1-4 54,1 2-436,-6-8 1,9 6 0,-7-8 0,2 3 0,0 2 0,3-2-1,0 0 1,0 0 0,-3 2 655,3-2 0,2-3-887,2-2 0,1 9 0,-8-6 0,0 4 0,3-2 0,2 0 0,3 2 0,-1-2 0,-6-3 0,-1-2 0,3 0 0,2 0 0,2 0 0,1 0 0,2 0 0,2-2 0,2-3 0,-1-5 0,-3 1 0,-3-1 0,1 3 0,-1 0 0,1 0 0,1-1 0,4 8 0,1 0 0,1 0 0,-8 0 0,1 0 0,2 0 0,2-2 0,3-3 0,-3-2 0,0 2 0,1 1 0,1-1 0,1-5 0,2-2 0,-7 7 0,4-4 0,-4 2 0,-2 0 0,-1-1 0,1 8 0,-1 0 0,1 0 0,-1 0 0,1 0 0,-1 0 0,-2 3 0,-2 2 0,-3 2 0,1 2 0,6-4 0,1 2 0,-1 0 0,1-7 0,-1 0 0,1 0 0,-1 0 0,1 0 0,-1 0 0,1 0 0,-1 0 0,-7 0 0,1 0 0,1 0 0,1 3 0,-3 4 0,6-5 0,-6 6 0,5-4 0,2 1 0,1 2 0,-1-2 0,1-3 0,-1 1 0,1 2 0,-1 2 0,3 0 0,3-7 0,1 0 0,-2 0 0,1 0 0,1 0 0,-4 0 0,5 0 0,-5 2 0,-3 3 0,1 2 0,2-2 0,2 0 0,3 0 0,-3 2 0,-2-2 0,0-3 0,2 0 0,2 3 0,-1 2 0,-1 0 0,3-7 0,2 0 0,7 0 0,-5 0 0,1 0 0,-3 0 0,2 0 0,1 0 0,4 0 0,2 3 0,3 4 0,-7-5 0,0 8 0,2 0 0,3 4 0,2-2 0,0 2 0,-3-7 0,1 8 0,-3-1 0,3 0 0,-3-2 0,3 0 0,-1-2 0,3-1 0,0-4 0,0-3 0,0 6 0,0-1 0,0-2 0,0-3 0,0-2 0,0 0 0,0 0 0,0 0 0,0 0 0,2 0 0,1 0 0,-1 0 0,-4 0 0,-1 0 0,-2 0 0,-2 0 0,5 7 0,-8 0 0,3 0 0,0 3 0,-7-8 0,6 6 0,-6 1 0,4-2 0,-2-2 0,-2-3 0,0 1 0,2 2 0,0 2 0,2-2 0,-2-3 0,0-2 0,0 0 0,-2 0 0,4 0 0,1 0 0,4 0 0,-9 0 0,2 0 0,-5 0 0,5 0 0,0 0 0,0 0 0,-2 0 0,-1 0 0,1 0 0,0 0 0,2 0 0,-7 2 0,4 3 0,-4 2 0,-2-2 0,2 0 0,4 2 0,-4-5 0,5 6 0,-5-6 0,0-2 0,2 0 0,2 0 0,-1 0 0,-1 0 0,0 0 0,3 0 0,2 0 0,-5-2 0,3-3 0,-3-2 0,5-1 0,-2 8 0,7 0 0,-8 0 0,-1 0 0,-4 0 0,1 0 0,3 0 0,1 0 0,-2 0 0,-2 0 0,-2 0 0,6 0 0,1 0 0,0 0 0,2 0 0,-5 0 0,10 0 0,-7-2 0,6-3 0,1-4 0,0-3 0,-3-5 0,1-2 0,-1-3 0,5 1 0,1 2 0,-4 5 0,-1-6 0,-8 8 0,3-2 0,-3 0 0,-2 9 0,-3-5 0,1 10 0,-1 0 0,1 0 0,-1 0 0,1 0 0,-1 0 0,1 0 0,-1 0 0,1 0 0,-1 0 0,1 0 0,-1 0 0,1 0 0,2 0 0,2 0 0,3-2 0,-3-3 0,-2-2 0,-5 0 0,-2 0 0,-3-3 0,3 1 0,2-1 0,2 1 0,1 1 0,-1 6 0,-7-8 0,1 10 0,2 0 0,2 0 0,-5 0 0,-2 3 0,0 2 0,0 2-851,2 10 0,8-13 1,-1 8 850,1-2 0,9 7 0,2-6 0</inkml:trace>
  <inkml:trace contextRef="#ctx0" brushRef="#br0" timeOffset="3">4104 7181 9538,'0'-12'5973,"0"-7"-4953,0 17 0,-2-8-41,-5 10 1,4 3 637,-4 4 0,3-5 934,-4 5-2023,6 5 0,-8-12 1,10 0 34,0-12-543,10 3 0,-5-8 1,9 8-1,3-3 0,2-5 1,2-2-1,1-3 1,-1 3-1,3 3 0,2 1 1,3-2 179,-3-2 1,8 0 0,-1 3 0,1 4 0,-6 2-201,6 3 0,-8 0 0,10-3 0,0 1 0,-1-1 0,-1 3 0,-3 0 0,-2 0 0,-1 2 0,1 0 0,0 0 0,2-2 0,-8 0 0,6 7 0,-5 0 0,-3 0 0,1 0 0,7 0 0,-1 0 0,1 0 0,2 0 0,2 0 0,3 0 0,0-3 0,2-1 0,3-6 0,2 1 0,0-1 0,-7 0 0,-3 6 0,0-3 0,1 2 0,2 2 0,-3 3 0,-4 0 0,-5 0 0,-3 0 0,1 0 0,-1 3 0,1 2 0,-1 2 0,1-3 0,-1-1 0,1-3 0,6 7 0,1 0 0,-3-2 0,-2-3 0,-3-2 0,3 0 0,3 0 0,1 0 0,-1 0 0,-4 0 0,-1 0 0,-1 0 0,1 0 0,-1 0 0,1 0 0,-1 0 0,1 0 0,-1 0 0,1 0 0,-1 0 0,1 0 0,-1 0 0,1 0 0,-1 0 0,1 0 0,-1 0 0,1 0 0,-1 0 0,1 0 0,-1 0 0,1 0 0,-1 0 0,1 0 0,-1 0 0,1 0 0,-1 0 0,1 0 0,-1 0 0,1 0 0,-1-2 0,1-3 0,-1-2 0,1 2 0,-1 3 0,1 2 0,-1 0 0,1 0 0,-1 0 0,0 0 0,1 0 0,-1-7 0,1 0 0,-1-1 0,3 1 0,3 0 0,1 0 0,1 0 0,0 0 0,-1 2 0,1 2 0,2 3 0,-7 0 0,4 0 0,-4 0 0,-2 0 0,-1 0 0,1 0 0,-1 3 0,1 4 0,-1 7 0,1 5 0,-1 3 0,1-3 0,-1-2 0,3-3 0,5 3 0,-10-8 0,7-2 0,0-2 0,-2 2 0,0-4 0,-2 6 0,-1-9 0,1 0 0,-1 0 0,1 0 0,-1 0 0,1 0 0,-1 0 0,0 0 0,1 0 0,-1 0 0,8 0 0,0 0 0,-3 0 0,-2 0 0,0 0 0,2 0 0,3 0 0,-3 0 0,-2 0 0,-3 0 0,1 0 0,-1 0 0,1 0 0,-1 0 0,1 0 0,-10 0 0,7 3 0,-5 2 0,5 2 0,0 0 0,-2 0 0,-3 3 0,3 2 0,2 2 0,3 0 0,-1-2 0,1-2 0,-3-1 0,-3-4 0,-1 5 0,2 2 0,2-8 0,2 8 0,1-7 0,-1 2 0,1-2 0,-1-3 0,1-2 0,-1 0 0,1 0 0,-1 0 0,1 0 0,-1 0 0,0 0 0,1 0 0,2-2 0,2-3 0,3-2 0,-1 2 0,1 0 0,0 1 0,-1-3 0,3-1 0,3 1 0,-1 0 0,-4 2 0,2 3 0,0 2 0,0-3 0,0-4 0,-2 5 0,-8-8 0,1 10 0,-1 0 0,1 0 0,-1 0 0,1 0 0,-1 0 0,1 0 0,-1 0 0,1 0 0,-1 0 0,1 3 0,-1 4 0,1-5 0,-1 8 0,1-10 0,-1 0 0,1 2 0,-1 3 0,1 2 0,-1 0 0,0-7 0,1 0 0,-1 0 0,-9 0 0,8 0 0,-6 0 0,5 0 0,2 0 0,1 0 0,-1 3 0,1 2 0,-1 2 0,-6 2 0,-1-4 0,3 2 0,2 0 0,-5-7 0,1 0 0,1 0 0,3 0 0,3 0 0,-1 0 0,1 0 0,-1 0 0,1 0 0,-1 0 0,1 0 0,-1 0 0,1 0 0,-1 0 0,1 8 0,-1 1 0,1 1 0,-1 2 0,1-3 0,-1 3 0,1-2 0,-1 2 0,1-3 0,-1 1 0,1 6 0,-1-1 0,1 4 0,-10-5 0,-3 1 0,-2 1-11,0 3 0,1 3 0,-6-3 0,3-2 0,2-3 0,-2 3 0,-3 2-4905,-2 2 1,0-6 4771,0-1 1,0 0-1,0 8 1</inkml:trace>
  <inkml:trace contextRef="#ctx0" brushRef="#br0" timeOffset="4">18975 8170 22750,'14'0'1804,"-2"3"-1655,-2 4 0,6-2 0,-1 7 0,4 0 30,2 0 0,1-5 0,-1 5 0,3-3 0,5-2 1,7 1-1,4-1 0,5-2 283,6-3 0,4-12-610,9-4 1,3-5-1,2-5 1,3-2 0,-3-3-1,-5 3 1,-6 2 0,-8 2-1,-7 3-1477,-7 5 1666,-5 4 1,-19 20 0,-5 4 0,-5 5 0,-2 3 0,0-1 0,0 1 0,0-1 0,3 1 0,1-1 0,6 1 207,2-1 0,2-1 1,10-6-1,2-5-485,3 1 1,7-8 201,-8 6 0,3-6 1,-4-2-1,-1 2 1,-4 3-1,-6 2 1,1-2-1,2 0 1,3 0-57,-1 2 1,1 0 0,1-7 0,4 0 121,1 0-47,11 0 0,3-7 0,13-3 0,3-2 0,-1-4 0,3-1 0,2 0 0,2 5 0,-2 3 0,-4 4 0,-8 2 121,-5 3 0,-2 0 0,0 0 0,0 0 837,0 0-820,0 0 1,7 0 0,3 0 0,2 0 0,4 0-1,3 0 1,3 0 0,-1-2 0,3-3 0,2-4-1,3-3 2,-3-5 0,-4 7 0,-8 1 0,-7 2 93,-4 0-224,-3-1 0,-3 8 1,-2 3-1,-4 2 0,-3 4 1,-3 1-1,1 2 0,0-3 1,-1 3-1,1 0 0,2 5-175,3 2 1,1-5-1,8-2 1,0-2-200,0-5 374,10 6 0,-5-8 0,9 4 0,3-5 0,2-2 0,2-2 0,1-3 0,1-4 0,1-1 0,0-2 0,-7 3-662,-5-1 0,-5 3 0,-7 7 0,0 0-1533,0 0 1744,0 0 1,0 0 0,2 2 0,5 3 0,8 2 0,4-2 0,2-5 0,3-5 0,2-4 472,3-3 1,9-3 0,-5-6 0</inkml:trace>
  <inkml:trace contextRef="#ctx0" brushRef="#br0" timeOffset="5">4147 14922 8462,'-21'0'-241,"7"0"-62,-1 0 426,10 0 1,-4-10-1,9-4 1,2-8-1,3-4 1,5-3 0,-1 1-1,1-1 681,-6 0 0,-1 1 46,-3 6 0,0 1 0,0-1 0,0 1 0,0-1 0,-3 3 3099,-4 5-3036,5 4 0,-10 10 149,5 0 0,2 3 0,-9 4 55,-3 7 1,-2 15-932,-3 7 0,-9 14 0,-4 10 0,-6 11 0,-4 15 0,-3 10 0,-2 4 0,2-2 1,5-5-1,7-9-186,8-10 0,6-19 0,10-15 0,12-16-133,19-12 1,10-14 0,11-5 0,8-8 0,2-6 0,3-5 0,-3-3 0,0 3-1,-2 4 1,-5 8-712,-5 7 0,-14 23 1,-3 18-1,-11 18 1564,-8 20-436,-11 19 0,-10 9 0,-10 15 0,15-53 0,-1 0 0,1 3 0,0-1 0,0 0 0,2-1 0,-10 49 0,8-14 0,7-14 1,9-10-1,10-12-284,7-7 0,14-5 0,10-10 0,12-1-8957,7-3 5257,12-10 3471,-7 5 0,26-19 1,-4-3-1</inkml:trace>
  <inkml:trace contextRef="#ctx0" brushRef="#br0" timeOffset="6">4147 8278 8308,'0'-22'-66,"-2"3"1,-3 3 0,-2 1 31,2-1 102,3 6 1,2-9 0,-3 7 0,-1-2 0,-3-1 0,2-1 0,0-1 0,0 0 1351,-2 3-824,-10-1 0,13 3 0,-11 5 919,-1 5-843,6 2 1,-2 2 0,7 5 1892,-2 8-1678,0 4-671,7 2 1,0-6-1,0-1 1,0 3-1,2 0 1,3-1-1,5-4 291,2-2 1,-5 4 0,7-4 104,3 2-435,-8-8 0,10 6 1,-4-8-1,4 3 0,2 2 1,1-2-1,-1-3 1,1-2-1,-1 0 0,1 0 114,-1 0 1,1 0-1,-1 3 1,1 2-196,-1 2 0,8 0 0,0-5 0,-3 3-25,-2 2 1,0 0 0,2-7 0,2 0-1,-1 0 1,-3 3 0,-3 2 0,1 2 53,-1-2 0,1-3 0,-1-2 1,1 0 80,-1 0 1,1 0 0,-1 0-60,1 0 1,-1 7-1,0 0 1,1-2 0,-1-3-1,1-2 1,-1 0 0,1 3-148,-1 4 0,1-5 0,-1 6 0,1-6 0,-1-2 0,1 0 0,-1 0 0,1 0 0,2 0 0,2 0 0,3 0 0,-3 0 0,-2 0 0,-3 0 0,3 0 0,2 0 0,3 0 0,2 0 0,-5 0 0,3 0 0,-3 0 0,5 0 0,-2 0 0,-3 0 0,-2 0 0,-2 0 0,-1 0 0,3 0 0,5 0 0,6 0 0,6 0 0,-8 0 0,-4 0 0,-5 0 0,-3 0 0,1 2 0,-1 3 0,1 2 0,-1 0 0,1-4 0,-1 2 0,1 2 0,-1-2 0,1-3 0,-1-2 0,1 0 0,-1-10 0,-6 8 0,-1-5 0,3 4 0,-1 1 0,1-3 0,-3-2 0,3 2 0,2 3 0,3 2 0,-1 0 0,1-7 0,-1 0 0,1 2 0,-1 2 0,1-6 0,-1 4 0,1-7 0,-1 3 0,1 1 0,-1 1 0,1 0 0,-10-10 0,-3 15 0,-2-5 0,0 14 0,1 7 0,-1 5 0,0 3 0,10-1 0,-5 1 0</inkml:trace>
  <inkml:trace contextRef="#ctx0" brushRef="#br0" timeOffset="7">14655 1355 7889,'-11'-10'279,"-9"8"0,9-8 1,-4 3 1213,1 0-699,9-10 0,-12 12 1,8-9-1,-1-3 1,1-2 3438,4-2-3798,3 9 1,2 4 0,0 16-1,0 6 1,0 7 0,2 8-1,5 7 1,7 7 0,6 7-1,1 7 2903,0 6-3106,1 1 0,-1 1 0,3 1 0,3 6 0,1 7 0,-1 2 0,-4-2 0,-1-7 0,-3-8 0,-2-4 0,-5-5-232,-3-3 0,6-11 0,-8-12 0,0-15 0,-7-7 0,0-14 0,0-7 0,0-5 0,0-5 0,2-7 0,3-15 0,5-16 0,2-14 0,4-8 0,6-14 0,4-7 0,3-10 0,-17 56 0,2-1-431,19-52 0,-20 50 0,-2-1 0,18-51 1,-5 9-1,-5 16 0,-5 25 0,-4 18 1,-3 22-9401,0 24 9019,0 20 0,-16 23 0,-3 0 0</inkml:trace>
  <inkml:trace contextRef="#ctx0" brushRef="#br0" timeOffset="8">14741 1720 7890,'-21'0'-371,"-1"0"1,3-2 585,5-5 1,4-5 0,13-10 0,6 3 0,13 2 0,11 3 0,8-3 1585,2-2 0,7 5-1810,0-1 0,7 3 0,-4-2 0,0 5 0,-1 1 1,-2 1-1,0 2 0,-2 3 0,-5 2 0,-5 0-5873,0 0 5882,-6 10 0,-1 2 0,-10 9 0</inkml:trace>
  <inkml:trace contextRef="#ctx0" brushRef="#br0" timeOffset="9">15408 1656 7951,'-31'0'726,"7"-10"1,5 8 0,19-6 0,12 6-456,7 2 0,9 0 1,3 0-1,0 0-121,0 0-269,8 10 0,-13 2 0,10 9 1,-1 3-1,1 2 0,-2 5 1,-3 0-1,-5 3 0,0-3 1,1 2-1,1 1-2165,-2 4 1,1-7 2283,1-2 0,-4 4 0,7 1 0</inkml:trace>
  <inkml:trace contextRef="#ctx0" brushRef="#br0" timeOffset="10">16031 1570 7258,'-22'-36'0,"1"2"72,-1 3 1,10 3-1,3 6 3138,-1 1-3137,8 9 0,-8 12 0,8 14 1,-5 10-1,-8 9 0,-6 13 1,-5 6-1,-5 10 0,-3 5 1,-4 7-307,-3 3 1,-4 2 0,0 7 0,-1-3-2275,6-4 1762,2 5 0,7-20 745,9 1 0,1-10 0,9-12 0</inkml:trace>
  <inkml:trace contextRef="#ctx0" brushRef="#br0" timeOffset="11">16632 1419 7977,'0'-14'1421,"0"-1"0,0 1 198,0-7 1,0 6 428,0 1 0,-2 2-1198,-5-2 0,2 6 1,-9 16-402,-3 6 1,5 15 0,-2 6 0,-3 8-1,-2 10 1,-2 12 0,1 13 0,4 11-1,4 9 1,2 4 0,5 8 0,3-2-1,4-3 81,6-5 0,13-16 0,13-3 0,4-14-919,5-19-633,-5-12 1,17-24 0,-5-5 0,5-7-1,0-10 1022,-5-11 0,5-20 0,0-14 0</inkml:trace>
  <inkml:trace contextRef="#ctx0" brushRef="#br0" timeOffset="12">17385 1398 7909,'-10'-22'2511,"-2"1"-847,-9-1 1,6 10-1246,1 5 0,7 5 0,-5 4 0,2 5 0,6 10 0,-1 7 1,0 7-1,-2 2 64,2 5 0,-5 10 0,3 5 0,0 4 0,0 8 0,-3 9 0,1 7 0,-1 7-417,6 1 1,1-1-1,3-4 1,3-3-791,4-2 1,5-19-1,12-6 1,2-15-1367,2-18 1,13-9 2089,2-12 0,0-19 0,10-5 0</inkml:trace>
  <inkml:trace contextRef="#ctx0" brushRef="#br0" timeOffset="13">17857 1699 7909,'-21'0'587,"-1"0"0,1 7 1,-1 0 121,1-2 0,2-1 0,4 4 0,6 4 0,2 4 0,0 3-613,2 5 0,-5 5 1,1 0-1,-1 6 101,1 6-240,-8 2 1,15 0 0,-8 0 0,3-2-1,0-3 1,4-5 0,8-4 0,9-10 0,5-9-1,3-10-429,-1-7 1,8-15 0,2-14 0,0-7-225,0-7 775,7 5 1,-14-8 0,5 10 0,-5 0 0,-5 2 0,-2 6 0,-5 6 0,-3 5 953,-4 3 1,-3 18 0,-2 13-1,-2 11-258,-5 8-1053,4 9 0,-6-12 0,9 8 0,0-3 0,0-5 0,0-2 0,0-2 0,0-1 0,0 1 0,2-3 278,5-5 0,5 5 0,10-7 0</inkml:trace>
  <inkml:trace contextRef="#ctx0" brushRef="#br0" timeOffset="14">18051 1935 7909,'0'-21'520,"2"-1"1,3 1 159,2-1 0,10 1 0,-3-1 0,8-2 0,6-2 0,8-3 0,5 3 1,2 2-1156,0 3 1,7 6 0,0 1 0,-2 0 474,-3 2 0,-2-7 0,0 7 0</inkml:trace>
  <inkml:trace contextRef="#ctx0" brushRef="#br0" timeOffset="15">18459 1484 7909,'-21'0'479,"-1"0"1,1-8 0,-1 1-1,1 2 1653,-1 3 0,8 2-1850,-1 0 0,11 12 0,-6 7 0,3 10 0,0 7 0,2 7 0,3 7 0,2 7 0,2 10-325,5 9 0,-2 6 0,9-1 0,3-2-1151,2 2 1,5 0-279,5-2 1,4-7 1471,10-15 0,19-4 0,5-10 0</inkml:trace>
  <inkml:trace contextRef="#ctx0" brushRef="#br0" timeOffset="16">19061 1677 8037,'0'-21'198,"0"-1"902,0 1-531,0 9 0,0-7 1,0 4-1,0-4 1,-3-2 567,-4-1 1,2 10-862,-9 5 0,7 5 0,-7 4 1,-1 8-1,1 9 0,2 9 1,0 6-1,3 4 0,-3 5 1619,0 7-1845,7-4 0,-12 16 1,10-5-1,2 3 0,3-3 1,2-4-1,0-3 0,2 0 1,5-5-1,8-6 0,6-11-1144,8-4 0,4-12 0,10-5 0,0-4 1094,0-3 0,10-19 0,2-5 0</inkml:trace>
  <inkml:trace contextRef="#ctx0" brushRef="#br0" timeOffset="17">19469 1591 7915,'-21'-12'944,"1"0"1,4 7 461,1-2 1,13 2 0,2 13 0,12 6-929,7 5 1,3 10 0,1 2 0,4 2-53,1 5-662,1 3 1,0 9-1,-1 3 1,-1-1 0,-1 3-1,0-2 1,3 2 0,-3-3-1,-2-1 1,0-11 0,2-9-4167,3-7 4402,-1-2 0,-6-10 0,-1-3 0</inkml:trace>
  <inkml:trace contextRef="#ctx0" brushRef="#br0" timeOffset="18">20028 1634 7915,'-22'-12'0,"1"3"0,-1 1 955,1 1 1,-1 0-303,1 7 0,-1 10 0,1 4 0,2 5 0,2 5 0,3 5 0,-3 9 0,0 7 0,1 8 0,1 2-712,-2 4 1,6 4 0,-1 1 0,2-2-1276,5-4 1,-4-6 464,2-9 0,2-2 1,12-8 868,7-11 0,5-10 0,3-12 0</inkml:trace>
  <inkml:trace contextRef="#ctx0" brushRef="#br0" timeOffset="19">20393 1441 7916,'-7'-15'5185,"0"1"-3406,-10 9 0,15 8-1662,-6 18 1,8 3 0,8 14-1,6 5 1,5 7 0,3 3 0,-1 2-1,1 0 1,-1 7 0,-2 5-414,-5 4 1,-4 15 0,-10-4-1,0-1-248,0 3 1,-12-10 168,-9-3 1,-3-4 0,-12-7 0,-2-8 0,-3-11 0,-2-8 0,0-6 374,0-3 0,0-3 0,0 1 0</inkml:trace>
  <inkml:trace contextRef="#ctx0" brushRef="#br0" timeOffset="20">21188 1978 7907,'-21'2'296,"-1"6"0,1-6 0,-1 5 469,1-4 0,2-1 0,2 3 1232,3 2 0,6 0 137,-6-7 1,12 0-1280,2 0 0,2 0-577,12 0 0,3 10 1,9 2-1,5 2 0,5 0 1,7 3-1,7 2 1,3 0-1,2-2 0,0-5 272,4-3-1381,3-1 1,1-8-1,-4 0 1,-1-3-1,-1-4 1,-2-7-1,-7-8 831,-10-6 0,2-6 0,-6-9 0</inkml:trace>
  <inkml:trace contextRef="#ctx0" brushRef="#br0" timeOffset="21">21747 1699 8030,'-22'-22'4857,"10"10"0,5 3-4336,14 9 0,5 9 1,12 5-1,5 6-577,7 1-144,-5 1 0,7-1 1,-7-2-1,2-2 1,3-3-1,0 3 1,-3 2-1,-1 3 1,-6-1-1,-2 1 1,-3-3-901,1-5 1,-3 5 0,-5-2 0,-7 7-38,-4 4 1054,-3 11 1,0-13 0,-3 10 0,-4 2 0,-7 3 0,-5 4 0,-5 3 0,-3 2-1,-1-2 1,2-5 0,-1-5 293,-1-2 0,11-10 1,-5 3-286,3-5 74,10-12 0,9-12 0,12-12 0</inkml:trace>
  <inkml:trace contextRef="#ctx0" brushRef="#br0" timeOffset="22">23230 1656 8909,'9'-12'3987,"-6"2"-2084,6 10-1196,-9 0 0,-2 0 0,-3 2-497,-2 6 1,-10-6 0,0 8 0,-7-3 0,-7 2 0,0 3-1,-2 5 1,0 2-239,-6 3 1,-1-8 0,-1 0-1,3 3 1,5 2 0,1 5 0,6 2-1,2 3-231,3-3 0,9 8 0,5 1 0,4 6-8,3 2 374,0 10 0,3-6 0,2 11 0,4 2 0,1 2 0,2 0 0,-3-5 0,1-4 0,-6-3 0,1-2 0,0-5-45,2-5 1,0-5 0,-7 3-945,0-7-1079,0-5 0,-9-15 1961,-6-9 0,6-19 0,-1-14 0</inkml:trace>
  <inkml:trace contextRef="#ctx0" brushRef="#br0" timeOffset="23">22800 2494 8014,'0'-21'1111,"0"-1"1,0 1 0,0-1-129,0 1 0,12-1 1,7 1-1,7 2 0,3 2 1,2 5-1,5 2-920,4 6 1,6 1 0,1 3 0,6 0-2502,2 0 2327,-7 0 38,14 10 0,-17-8 1,8 8-1</inkml:trace>
  <inkml:trace contextRef="#ctx0" brushRef="#br0" timeOffset="24">23595 2215 8472,'-22'0'1301,"1"-8"0,-1 1 2708,1 3-3832,-1 1 1,1 6-1,2 4 1,2 7-1,5 5 1,3 3-1,2-1 1,-1 1-1,1-1-538,2 1 0,3 6 0,2 1 0,0-3-346,0-2 497,0-2 0,10-3 0,4-3 1,5-4-1,2-2 0,1-8 0,-1-4 1,3-10-1,3-5 0,1-7 72,-1 1 1,-4-1 0,-1 2 0,-1 3 693,1 5 6,-10-5 1,5 14-1,-8-7 1,3 2 0,2 8-700,-2 7 0,-2 7 0,-10 9-1390,0 1-810,0-10 2337,9-3 0,3 1 0,10 2 0</inkml:trace>
  <inkml:trace contextRef="#ctx0" brushRef="#br0" timeOffset="25">23874 2215 8014,'0'-22'1303,"0"1"0,3-1 1323,4 1 0,7-1-2431,15 1 0,-3-1 0,12 1 0,5 1 0,5 4 1,2 4-1,0 0 0,3 0 0,-1-2 0,1-1-1397,-5 1 0,-13 7 0,-6-8 1,-5 1 1201,-3 2 0,1-17 0,-1 6 0</inkml:trace>
  <inkml:trace contextRef="#ctx0" brushRef="#br0" timeOffset="26">24304 1720 8014,'-21'0'1094,"-1"0"0,1 10 0,1 4-74,6 5 1,-3 5-1,10 5 1,0 9 1086,-2 10-2024,6 7 1,-6 11-1,9 4 1,0 4 0,0 0-1,0 0 1,0-5 0,2-4-1,5-10 1,7-12 0,6-15-1522,1-11 0,10-7 1,5-13 1437,5-4 0,11-14 0,3-13 0</inkml:trace>
  <inkml:trace contextRef="#ctx0" brushRef="#br0" timeOffset="27">25013 1849 7992,'0'-21'466,"-7"6"1,0 1 0,0 0 0,0-1-1,-3 3 1,-2 3 4931,-5 4-5042,-2 3 0,-9 4 0,-1 5 1,3 10-1,2 7 0,2 7 1,1 5-1,-3 7 0,0 7 1,0 5 346,5 4 1,10 1-929,-6-2 1,10 4 0,-2-7 0,5 2 0,4-2 0,5-5-1,10-9 1,9-10 0,10-7 0,5-5-6783,2-5 7007,9-4 0,3-29 0,10-5 0</inkml:trace>
  <inkml:trace contextRef="#ctx0" brushRef="#br0" timeOffset="28">25185 1935 10837,'-12'-9'4822,"5"9"-3740,14 0 1,5 9-1093,10 13 0,-1-1 0,1 1 0,1 1 0,4 4 0,1 4 0,-1 0 0,-4 2 0,-1-2 0,-1 0-891,1-4 901,-1-3 0,1 7 0,-1 2 0</inkml:trace>
  <inkml:trace contextRef="#ctx0" brushRef="#br0" timeOffset="29">25636 1828 8009,'-33'0'0,"-5"-3"0,9-2 2669,3-2 0,9 0-2297,3 7 0,9 2 0,-5 6 0,3 6 0,-2 7 0,-1 11 1,-2 8-1,0 10 0,-4 5 0,-4 5-1377,-1 2 1,-8 3-1,3-1 1,5 1-337,4-1 0,12-11 1341,-2-10 0,-5-10 0,0-11 0</inkml:trace>
  <inkml:trace contextRef="#ctx0" brushRef="#br0" timeOffset="30">26088 1634 7913,'-12'-9'3442,"2"9"1,13 0-2900,4 11 0,-5 18 0,5 7 0,-4 7-399,-3 7-98,0 5 1,0 19 0,0 5 0,-3 5 0,-4 2 0,-10 0 0,-7 2 0,-7 0-1,-2-4 1,-3-12 0,0-15-788,1-12 1,6-4 0,-5-17 740,3-3 0,3-4 0,6-17 0</inkml:trace>
  <inkml:trace contextRef="#ctx0" brushRef="#br0" timeOffset="31">26797 2150 7355,'14'0'-1430,"-2"-2"1346,-2-5-17,-3 4 101,-7-6 0,9 9 0,3 0 0</inkml:trace>
  <inkml:trace contextRef="#ctx0" brushRef="#br0" timeOffset="32">26818 2150 7915,'-21'0'0,"-1"0"90,1 0 0,6 0 1,1 0 1016,-3 0 1,-2 0-689,-2 0 1,7 10 0,2 4 0,0 3-1,2-1 1,1-1 1603,4 2 0,-5 2 0,1 2 476,-3 1 1,9-10-428,3-5-1860,10-5 1,21-2 0,5 0-1,7-2 1,7-5 0,7-8 0,5-1-1,3-1 1,-1 5 0,-2 0-1,-2 2-548,-3 1 0,-2 2 0,0 7 1,-10 0-3111,-6 0 2107,-13 0 1,12 7 0,-9 2-1,-3 1 1339,-2-1 0,-3 8 0,1-5 0</inkml:trace>
  <inkml:trace contextRef="#ctx0" brushRef="#br0" timeOffset="33">27441 1935 9340,'-14'-7'2347,"0"0"1,9-10-937,-2 3 1,16 4-1,13 1-999,11-1 1,10 8 0,5-6 0,2 8 0,0 5 0,0 5 0,1 2 0,-1 7 0,0 5-1082,0 4 1,0 1 285,-7-7 0,-7 6 0,-3 1 0,1 0 1,-6-1-1,-1 1 0,-11 0 0,-4-1 0,-7 3 1,-5 3-295,-7 4 0,-7 3 0,-13 2 0,-4 0 756,-2 0 0,-8 0-212,-2 0 0,-4-10 0,13-4 0,1-5 0,4-5 0,5-3 133,3-1 0,9-10 0,2 4 0</inkml:trace>
  <inkml:trace contextRef="#ctx0" brushRef="#br0" timeOffset="34">22778 1398 8078,'0'-22'235,"0"1"727,0-1-163,0 1 0,0 6 1,0 1-314,0-3 1,-2 8-1,-5 4 1,-8 7-1,-4 8 1,0 4-191,5 10 0,-12 0 1,4 12-1,-2 2 305,0 3-394,-7 11 1,5 3 0,-7 12 0,2 5 0,4 9 0,3 12-1,5 15 1,11-48 0,2 1 0,2 5 0,1 0 0,1 1-1,2 0 1,-1-4 0,2 0 579,-1 54 0,9-9 0,8-8 0,7-12-1689,4-13 495,11-4 1,3-35 0,16-3 0,6-11 0,8-10-1,7-7 407,4-15 0,22-21 0,-50 4 0,0-1 0</inkml:trace>
  <inkml:trace contextRef="#ctx0" brushRef="#br0" timeOffset="35">28881 1548 8174,'-9'-12'-239,"4"-5"1,-7 8 2075,2-3-1132,3-2 0,7-1 1,0 1-1,3 0 0,4 2 1,7 7-1,5 10 28,3 9 1,-3 7 0,-2 8-1,-3 7 1,0 7 0,0 7-1,-2 7 1,-2 8-274,-5 7 1,-3-3 0,-2 10 0,0 2-635,0 3-721,0 2 1,-7-10 0,0-4-1,2-10 1,3-10 0,2-11-1,0-12-985,0-17 0,9-41 0,3-28 1</inkml:trace>
  <inkml:trace contextRef="#ctx0" brushRef="#br0" timeOffset="36">28989 2107 8174,'-8'-21'624,"1"-3"738,3-5-964,1 15 0,3-15 0,3 15 0,4-5 0,9-3 0,11 1 0,8-1 0,8 3 0,5 5 0,5 6 0,4 6-443,10 2 0,-3 0 1,6 0-1,-8 0-1119,-5 0 1164,-9 0 0,14 0 0,-7 0 0</inkml:trace>
  <inkml:trace contextRef="#ctx0" brushRef="#br0" timeOffset="37">29719 1527 8174,'-21'-29'473,"-1"0"0,10-2 0,5 5 2300,5-3-2410,2 1 0,2 16 0,5 7 0,5 10 1,3 11-1,-3 11 0,-3 8 0,-4 8 1,-3 8-1,-2 6-115,0 5 1,-2 12-1,-5 3 1,-8 1-2974,-4 1 2106,7-9 0,-7 11 1,7-7 618,0 2 0,3-6 0,9 4 0</inkml:trace>
  <inkml:trace contextRef="#ctx0" brushRef="#br0" timeOffset="38">29913 2064 9056,'-36'-41'0,"2"8"878,3 12 1,10 1 0,9 11 0,0-1 2632,0 1-3554,7 2 0,-2 9 0,12 5 0,4 7 0,1 6 0,2 1 0,-2 1 0,1 1 0,1 4-451,5 1 0,-7 1 0,-1-5 0,-2 2-62,1 3 440,-1-10 0,0 0 0,2-7 1,3 0-1,5-5 0,2-7 1,3-7-1,-3-10 0,-3-7-150,-1-4 0,-3-8 0,2 7 1,-4 3 579,-1 2-291,-6 3 1,6-1 0,-7 3 0,3 2-843,2 3 1,1 12-1,-6-1-1204,5 8 2283,-4 2 0,8-7 0,-3 0 3393,6 0 0,-2 0-1494,2 0-2042,1 0 0,-1 0 0,-2 2 0,0 6 0,0 6 1,2 7-1,0 6 0,1 4 0,-1 2 0,0 6 0,-2 1-198,-2 3 1,-3 0 0,-7 0 0,-2-2 292,-6-5-165,6 4 0,-17-23 0,5 4 0,-6-4 0,1-7 0,3-10 1,4-15-1,2-9 0,5-9 0,3-8-305,2-11 1,2-1-1,8-4 1,9-5-1246,7-7 1342,3 11 1,0-13 0,2 16-1,2 0 1,5 4 0,1 8-1,-4 8 1,-6 6 0,-5 7-1,-3 8 303,1 7 0,-8 5 0,-2 4 976,-2 5-965,-3 5 0,-7 10 1,0-1-1,0 1 0,0 1 1,0 4-1,-3 4 0,-1 2 1,-6 3-1,-2 0 0,-5 0-39,-2 2 1,-2-5-1,2 1 1,2-3-964,3-5-195,-1-2 1,3-2 0,3-1 0,4-2 0,5-4 0,10-11 1043,6-8 0,15-18 0,3-11 0</inkml:trace>
  <inkml:trace contextRef="#ctx0" brushRef="#br0" timeOffset="39">30708 1935 8174,'12'-21'0,"-3"-1"790,1 1-39,-8 9 1,8-7-1,-8 4 1,3-4-1,4 0 1,3 5-1,5 6 354,2 6 0,0 12 1,-4 6-1,-6 8-581,1 5-498,-8 19 1,8-12 0,-10 16 0,-3-2 0,-4 0 0,-7-2-1,-3-2 1,0-3 0,3 0 0,-3-3 0,1-4-697,1-7 1,-4-8 313,5-6 148,4-6 1,1-28-1,9-10 1,2-11-1,5-10 1,8-8 0,6-6-1,8-6 1,4-1-1,3 4 1,0 5-595,2 4 1,0 13 0,-2 2 0,-7 12 356,-5 7 665,-3 12 0,-2 5 1,-4 14-1,-11 7 0,-8 6 1,-8 3-1,-3 4 0,1 4 1,-3 2 729,-2 5 0,-2 1 1,-1-1-1,3-5-466,5-2-1224,-5-2 0,14 0 1,-7-1-1,0-1 1,2-3 739,1-3 0,2 1 0,7-1 0</inkml:trace>
  <inkml:trace contextRef="#ctx0" brushRef="#br0" timeOffset="40">31159 1849 8981,'-14'-19'3031,"-1"5"0,8-3-1589,-7 10 1,9 2-1575,-2 12 0,5 5 0,2 10 0,0-1 0,0 1 1,0 1-1,0 4 0,2 1 0,3-1-764,2-3 0,7-3 0,-4-2 0,2-4-1078,4-8 1775,4-5 1,8-2-1,1-2 1,-3-5 0,-2-5-1,-5-3 1,-2 1 0,-3-3 2940,3-2-1676,-8-2-880,1 9 0,-10 4 0,0 16 1,0 6-1,0 7 0,0 8 1,0 7-1,0 7 337,0 7 1,-10 0 0,-6 12 0,-11 5 223,-8 0-645,-6 10 0,-2-1 0,0 8 0,-2-5 1,-3-8-1,-5-4 0,1-5 0,-1-7 0,8-12 1,7-14-1,9-12 50,5-10 1,5-7 0,5-7-1,7-10-470,4-9-8,3-17 1,10-5-1,7-10 1,9-1 0,10-3-1,4 0 1,3 2-1,0 5 1,3 0 0,1 2-1,6 1 326,2 4 0,2-7 0,7 0 0</inkml:trace>
  <inkml:trace contextRef="#ctx0" brushRef="#br0" timeOffset="41">31653 2043 8174,'-9'-22'0,"-3"1"1506,0-1 1,2 1-350,10-1 1,0 1 0,3-1 0,4 3 0,5 7-556,0 12 1,-5 19 0,-12 17 0,-4 5-417,-3 2-428,-3 0 1,1 7 0,2 2 0,0 1 0,3-1 0,-1-4 0,5-2 0,3-3 0,2-3 0,2-4 0,5-7-7590,8-5 7831,4-12 0,12-3 0,2-9 0</inkml:trace>
  <inkml:trace contextRef="#ctx0" brushRef="#br0" timeOffset="42">31868 2000 9243,'-12'-22'0,"5"1"1183,5-1 0,4 1 1,5 1-780,8 6 1,4 5 0,2 9 0,1 0 0,-1 0-1,3 0 1,2 2 0,3 5-593,-3 7 0,-2 6 0,-5 1 0,-2 1-2051,-3-1 1650,1 1 1,6-1-1,-2 1 589,-5-1 0,6 1 0,-9-1 0</inkml:trace>
  <inkml:trace contextRef="#ctx0" brushRef="#br0" timeOffset="43">32362 1806 8174,'-33'-14'0,"4"2"1774,5 2 0,3 3 1269,-1 7-2730,11 0 0,-9 0 0,9 2 1,-4 6-1,3 8 0,0 8 1,0 7-1,-4 3 0,-3 4 1,-3 5-1,1 5-54,-1 2 1,-2 10 0,-2-5 0,0 0-3063,7-5 2331,-3-5 0,13-4 0,-6-5 472,8-8 0,5-4 0,2-2 0</inkml:trace>
  <inkml:trace contextRef="#ctx0" brushRef="#br0" timeOffset="44">32556 1742 8174,'0'-22'3237,"0"8"-2677,0-1 0,9 11 0,6-4 0,1 8 0,1 8 0,-5 6 0,-2 7 0,-6 8-53,-1 7 1,-6 7-1,-4 7 1,-9 7 145,-11 6-622,-6 1 1,-13 3-1,-4 2 1,-5 3-1,-2-3 1,2-4 0,5-8-1,9-9 1,10-10-3335,8-9 0,11-17 3303,4-12 0,25-10 0,7-11 0</inkml:trace>
  <inkml:trace contextRef="#ctx0" brushRef="#br0" timeOffset="45">33029 1355 8162,'0'-15'3335,"0"1"2448,0-3-5506,0 8 0,0 1 0,0 18 0,0 12 0,0 11 0,0 8 0,0 2 0,-3 2 0,-2 5 0,-2 7-230,2 6 1,-4 3 0,-1 6 0,-2 7-448,-4 5 0,-11 11-93,-1 6 0,-8 1 0,7-1 0,1-8 0,-1-5 0,-2-4 0,0-5 1,0-10-1,7-9 0,5-10-2313,5-5 1,-1-11 2805,-6-6 0,-1-13 0,1-6 0</inkml:trace>
  <inkml:trace contextRef="#ctx0" brushRef="#br0" timeOffset="46">33394 1226 8162,'-12'-15'784,"5"1"823,4-3-1000,3 8 1,0-3-1,3 7 1,4-2-1,7 2 1,5 3-1,3 2 1,-1 2-1,1 5 225,-1 7 0,1 8 1,-3 9-1,-5 12 0,-7 14 1,-4 13-1,-3 11 0,-3 10-484,-4 9 0,-14 17 1,3-53-1,-2 1 0,-3 4 1,-2 1-287,-2 0 0,-3 1-197,-5-1 0,-2-2 1,3-5-1,-1-2 1,-2-2-1,0-3 1,2-5-1,0-2 0,-24 37 1,6-14-1,13-17 1,11-14 134,12-13 0,17-13 0,12-6 0</inkml:trace>
  <inkml:trace contextRef="#ctx0" brushRef="#br0" timeOffset="47">17256 3139 13650,'0'-21'-1472,"0"-1"848,0 1 1,0-1 895,0 1 1,0-1-1,0 1 0,0 6 1,0 1-1,0-3 252,0-2 1,0 5 0,0-1 0,-3 1 276,-4 2 0,5 0-131,-5 5-589,-5 5 1,9-5 0,-4 14 759,5 7 1,4-2-53,5 2-245,-4-9 0,9 12 0,-5-10 0,5 0 0,2 0 85,0 0 0,-7 1 1,8-8-459,2 0-54,-8 0 1,10 0 0,-5 0 0,6-3 0,1-2 0,1-2 0,-1 3 0,1-1 0,1 0 0,4-2 0,1 2 240,-1 3 0,-4 2 0,-1-3 1,-1-2 594,1-2-895,-1 0 0,1 7 0,-1 0 0,1 0 0,-1 0 0,1 0 0,-1 0 0,1 0 0,-1 0 0,1-2 0,-1-3 303,1-2 0,-1 0 0,1 4 1,-1-2 789,1-2-1048,-1 0 0,1 7 0,-1 0 1,1-2-1,-1-3 0,1-2 1,-1 2-175,1 3 1,-1 2-1,1 2 110,-1 5 27,-9-4 0,7 6 0,-4-9 0,4 0 1,2 0-1,1 0 0,-1 0 0,1 0 47,-1 0 0,1 7 0,-1 0-113,1-2-8,-11-2 0,9-3 0,-6 0 0,5 0 0,2 0 1,1 0-1,-1 0 0,1 2 0,-1 3 0,1 2-36,-1-2 1,1-3 0,-1-2 0,3 0-89,5 0 125,-5 0 0,7 0 0,-10 0 0,1 0 0,-1 0 0,1 0 0,-1 0 0,1 0 0,-1 0 0,1 0 0,-1 0 26,1 0 0,-1 0 1,1 0-1,-1 0 69,1 0-81,-1 0 0,1 0 0,-1 0 0,1 0 0,-1 0 0,1 0 0,-1 0 0,1 0 0,-1 0 0,1 0 0,1 0 47,6 0 1,-5 0 0,5 0 0,-5 0-55,-3 0 0,0 0 0,1 0 0,-1 0 0,1 0 0,-1 3 0,1 1 0,-1 3 0,1 1 0,-1-1 0,1 0-24,-1-2 0,1-3 0,-1 1-54,1 4 65,-1-5 1,1 8-1,-1-10 1,1 0-1,-1 0 1,1 0-1,-1 0-3,1 0 0,-3 2 1,-2 3-1,-3 2-307,3-2 319,-8-3 1,10-2 0,-4 0-1,4 0 1,2 0 0,1 0-1,-1 0 1,1 0 0,-1 0 3,1 0 0,-8 0 0,0 0 92,3 0-54,2 0 0,-5 0 0,1 0 1,1 0 38,4 0 11,-9 0-25,-1 0-8560,-10 0 6498,0 0 0,10 0 1,2 0-1</inkml:trace>
  <inkml:trace contextRef="#ctx0" brushRef="#br0" timeOffset="48">16095 7224 8337,'-24'0'0,"-2"0"-100,-3 0 0,1 0 0,6 0 1,1 0 1206,-1 0 0,1 8 0,-1-1-245,1-3 0,7-1 1,2-1-178,2 5-728,3-4 0,9 6 1,5-9-630,8 0 613,-6 0 0,8-2 0,-7-3 1,-1-4-1,3-3 0,-2-5 1,2-2-1,-3-3 0,3 1 1,-2-1-1,2 1-306,-1-1 1154,-6 10-810,5 3 0,-10 18 0,0 6 0,0 6 1,0 6-1,0 1 0,0-2 0,2-4 21,5-8 0,5 5 0,10-7 0</inkml:trace>
  <inkml:trace contextRef="#ctx0" brushRef="#br0" timeOffset="49">19856 3376 8392,'-7'-22'562,"-1"1"1,-1 9 1700,2 5-1217,4 4 0,-6 6 1,9 4-1,0 7-407,0 5 1,0-4-1382,0-1 1,0-7-1,0 3-2286,0-8 3035,0 3 0,9-24 0,3 4 0,3-4 0,-3-2 0,0-1 0,-3 1 0,3 2 0,-2 2 1622,-1 3 0,-4 11-3113,-12 3 991,4 10 1,-9 11 0,8 3 0,-4 2 492,4 3 0,-8 9 0,0-4 0</inkml:trace>
  <inkml:trace contextRef="#ctx0" brushRef="#br0" timeOffset="50">4169 8880 9653,'-22'10'370,"1"-6"-288,-1 11-201,1-11 1,9 4 0,5-16 0,4-6 0,3-5 0,0-3 275,0 1 152,0-1 1,0 8-1,0 0 1,-2-1-1,-3 1 2347,-2 0-1193,-10 9 1,13-14 1864,-11 5-3170,10 4 384,-4 0 1,11 10-1,5 3 156,8 4 0,4-5 0,0 8 0,-2-3 515,-3 0-1020,0 0 1,8-4 0,-1 2 0,1 2 0,-1-2 0,3-1 0,2 1 0,3 2 0,-3-2 0,1 0 0,-1 0 114,3 2 0,2 0 0,-5-7 1,3 0-323,-3 0 1,5 2 0,-3 3 0,1 2-6,2-2 1,-7-3 0,5-2 0,-5 0 0,-3 0 0,1 0 0,-1 0 0,1 0 5,-1 0 1,8-2-1,2-3 1,0-4-1,0-3 1,5 5 0,-5-5 0,0 0 15,0 0 0,5 7 0,-8-2 0,-2 4 1,1 3-1,-1 0 0,3 0 0,-3 0-9,-2 0 0,-10 3 1,0 4-1,3 5 60,2 0-50,-7 7 1,7-9 0,-4 6 0,4-4 0,2 0 0,1-2-1,2 2 1,2-3 0,2 1 0,-1-5-7,-3-3 1,0-2 0,2 2 0,2 3-12,-1 2 11,-3 0 0,-3 1 1,1-1-1,-1-2 1,1-1-1,-1 1 0,0 2 1,-1 0-1,-4 1 1,-1-1-1,1-2-12,3-3 0,3-2 0,-1 0 1,1 0-10,-1 0 24,1 0 1,-1 0-1,1 0 1,2 0-1,2 0 1,5 0 0,0 0-1,3 0 1,-1 0-1,5 0 1,3 0-11,2 0 0,0 0 0,2 0 0,3 0-16,2 0 30,10-10 1,-15 6 0,5-11-1,-2-1 1,-3-4 0,1-1 0,-8-1-1,-5 1 1,-6-1 0,-4 3-1,-1 5 39,-1 7 1,-6 4-14,-1 3-808,0 0 0,5 10 0,-2 4 0,-5 8 0,0 4 0,-2 3 0,2-1 0,-1 1 0,4 0 804,-3-3 0,7 8 0,-7-1 0</inkml:trace>
  <inkml:trace contextRef="#ctx0" brushRef="#br0" timeOffset="51">19834 3569 9810,'-12'-14'67,"3"0"295,-1-3 1,8 5-1,-5-2-31,4-3 0,-4 5 0,-2-2 0,-1-3 0,-2-2 0,3-3 0,-3 1 0,2-1 1,1 1 2048,4-1-2183,2 10 0,6-7 0,4 7 0,7 0 1,5 3-1,3 2 0,2-1 0,2 4 0,3 4 158,-3 7 1,5-5-1,-2 8 1,-3-1-295,-2 6-5,-3 4 1,1 2 0,-3 3 0,-2 2 0,-6 5 0,-1 0 0,-5 3 0,-3-3-1,-4 2 1,-5-2 0,-5 1 403,0-6 1,-7-2-1,4-5 1,-4-2-11,-2-3-65,9-9 1,-7 4-1,4-9-1421,-4 0-222,7-9-461,3 6 0,11-9 0,5 8 0,8-4 1756,4 4 0,2-8 0,1 0 0</inkml:trace>
  <inkml:trace contextRef="#ctx0" brushRef="#br0" timeOffset="52">19727 4021 9733,'-22'14'-414,"1"0"1,7-6 0,-1 3 0,1 1 984,2 0 1,-7-7-1,7 5 1,-2-3 255,-1 0 0,8 7 1,-7-4-1,-3-1 0,0 3 4064,3 0-2299,5-7-2061,9 5 0,0-13 1,2-1-1,3-6 1,4-2-1,3-5 1,2-2 367,-2-2 0,10-10-850,-1-5 1,3-7 0,10-5 0,-1-5-1,-2-1 1,3-6 0,-1-2 0,3-5 0,0-2-1,-3-3-491,-2 3 0,-2 4 1,-10 8-1,-2 7-755,-3 4 997,-9 13 0,4 6 1,-9 20-1,-2 14 1,-3 13-1,-2 8 1,2 8-1,3 5-118,2 2 0,9 0 0,6-3 1,4-1 997,2-4-447,10 1 1,-4 7 0,6 0 0,-2 0-1,-2-2 1,-1-3 0,1 0 0,-3 3-1,-2 2 1,-5-3 0,-2-1 426,-3-6 1,-7 1 0,5-8-686,-2 3-291,-3-10 1,-5-10-1,3-11 1,2-5-1,-2-8 1,-5-4-1,-7-2 403,-7-1 0,-13 3 0,-6 2 0,-8 5 60,-11 3-216,-8 2 0,-4 7 0,-3 0 0,-5 2 0,-9 3 0,-7 4 1,-3 1-1,7 2 0,10-3 0,10 1 0,7-5 256,6-3 0,25-4 0,12-8-261,9-11-219,34-10 1,9-24 0,36-7 0,12-10 0,-38 35-1,2 0 1,2 0 0,1 0 0,1 1 0,2 0 0,0 1-1,0 1 1,1 1 0,1 1 0,51-20 0,-6 11-872,-10 13 0,-24 13 1,-14 8-1,-16 7 1798,-18 7-157,-19 15 1,-23 14-1,-17 14 1,-12 7-1,-13 5 1,-8 3 0,-6-1-1,-1 1 1,-1-1-1,2-2 1,6-2 383,9-3 1,9-11-1,20-1 1,9-9-2233,7-5 104,12-2 0,-2-15 1,17-2-1,11-2 1,15-6 1266,12-1 0,16-13 0,13-2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1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9025 13266 8118,'-14'0'-280,"0"0"0,9-2-119,-2-5 0,4 2 139,3-9 0,3 9 260,4-2 0,-5 4 0,8 3 0</inkml:trace>
  <inkml:trace contextRef="#ctx0" brushRef="#br0" timeOffset="1">2858 14105 8553,'-12'-10'-714,"3"5"1,6-7 345,-4 3 1,5-1 438,-6 3 0,6 2 0,2-9 625,0-3-521,0 8 0,0-3 0,0 5 1,-2-5-1,-3-3 99,-2 1 204,0 9 1,7-14 0,-3 7 0,-2-2-1,-2 0 1,0-1 1452,-2 3 0,4 0-844,-10 5-191,11 5 0,-13-5 28,10 14 0,0-2 0,7 9 0,2 5 245,5 7-887,-4-2 0,8 17 1,-6-5-1,5 4 1,2 3-1,2 0 0,0 0 1,1 0-1,4 0 1,5 0-1,7-2 123,2-5 1,-4-8-1,7-11 1,4-5-301,8-2-162,-3-13 1,17-18 0,-4-18 0,4-8 0,2-8 0,-2-3 0,-2 3 0,-5 5 0,-3 10 0,-6 9 0,-8 9-378,-9 8 0,-8 7 0,-4 14 0,-5 10 802,-3 9-176,-1-2 0,-6 16 0,5-4 1,7 2-1,6-2 0,3-7 1,6-5-1,7-3 0,7-2 0,5-4 1,4-8 2,3-5 0,2-11 0,8-6 0,2-4-195,4-2-64,-4 9 0,-2-5 1,-15 10-1,-5 2 1,-2 3-1,-2 2 0,-5 0 1,-5 2-1,0 3 1,2 2-1,5-2-270,5-3 1,-5-2 0,15 0 0,-1-2-38,6-5 261,4-15 1,9-2-1,1-4 1,0 4 0,-1 5-1,-1 4 1,-6 8 0,-4 5-1,-3 2 1,-2 0-1,-2 0 119,-1 0 1,5 2 0,13 3 0,6 2 250,8-2-305,-3-3 1,31-9 0,-2-2 0,4-1 0,3 0 0,-7 6 0,-7 1 0,-10 6 0,-2 4 0,-3 10 0,-2 6-351,-10 6 1,3 0 0,0-10 0,9-5-1476,13-7 1117,-11-4 1,27-3 0,-9 0 0,11 0 752,-56 1 0,1-2 0,0-7 0,1-3 0,-1-1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1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5480 8579 10727,'-15'0'100,"1"0"1,2-2-1,-5-3 1875,3-2-539,9-1-577,-4-1 1,11 7-18,5-6 1,-2 6 452,9 2 100,-9 0 0,14 0-210,-4 0 1,-3-7-1067,2 0 0,-9-10 267,2 3 0,2-6 0,-2-1 0,-2-1 0,0 3 1958,2 5-1773,-4-5 1,16 16 0,-5-4-404,5 5 1,3 2 0,-1 2 0,1 5 0,-1 8 0,3 4 0,2 2 0,5 1-278,3-1 1,-8-1 0,5-4 0,-2-1 58,-1 1 1,1-4 0,-8 0-1,1-2 64,-1-5 0,8-3 0,2-4 1,0-6-1,3-8 0,-3-8 0,2-7 1,0-3-68,6-4 0,1 0 0,3 2 0,-2 7-31,-5 5 0,2 5 1,-10 5 99,-1 7 1,-6 7 0,-4 7 0,-5 7 0,0 5 0,0 3 0,4-1-165,4 1 0,3-8 0,4-2 0,4-2 167,2-5 0,-4-3 0,7-2 1,2 0 8,2 0 1,-4 0-1,-2 0 1,-3 0-1,-5 0 1,-2 2-1,-3 3 1,1 2 0,-1-2 0,1-3 1,-1 1-1,1 2-75,-1 2 1,8 0 0,2-9 0,2-6 23,6-6 0,11-5 0,7-3 1,5 1-1,3-1 0,-1-1 0,3-1 1,2 0-1173,3 5 0,-3 11 1,-9 1-1,-5 7-3451,-3 7 3826,-2 5 789,3 10 0,2 9 0,9 2 0</inkml:trace>
  <inkml:trace contextRef="#ctx0" brushRef="#br0" timeOffset="1">5931 6472 11302,'-14'-7'311,"-1"0"2186,1-10-314,2 14-1298,2-6 0,10 11 0,3 3 246,4 2 0,3 3 0,6-5-555,-1 2 1,-8 0 0,7-5-1,3 3 1,2 2 0,2-2 1048,1-3 0,-1 1-1657,1 4 0,-1-5 0,1 5 0,-1-4 1,1-3-1,-1 0 0,3 0 0,2 0 0,6 0 1,-1 0 18,0 0 1,4 0-1,-4 0 1,0 0 6,1 0 0,3 0 6,-6 0 0,7 2 0,-5 3 0,0 2 0,0-2 0,-2-3 0,-1-2 0,1 0 0,0 0 0,-1 0 0,1 0 0,7 0 0,-8 0 0,1 0 0,2 0 0,0 0 0,5 0 0,2-7 0,-7-2 0,3-1 0,1-2 0,1 3 0,-2-1 0,-1 3 0,-2 0 0,2 0 0,1 2 0,-8 2 0,5 3 0,-2 0 0,-1 0 0,4 0 0,-4 0 0,-4 0 0,7 0 0,-2 0 0,-1 0 0,1 0 0,2 0 0,3 0 0,1 0 0,1 3 0,2 4 0,3-5 0,2 5 0,0-4 0,0-3 0,0-3 0,0-4 0,7 5 0,3-5 0,-1 2 0,1 0 0,-6-2 0,-1 2 0,-3 3 0,0 2 0,0 0 0,0 0 0,-8 2 0,-1 3 0,-1 2 0,1-2 0,2 5 0,6-3 0,-6 0 0,0-7 0,2 2 0,3 3 0,2 2 0,0-2 0,-3-3 0,-1-2 0,-1 0 0,7 0 0,-9 0 0,7 0 0,-2 0 0,-1 0 0,3 0 0,0 0 0,-7 8 0,0-1 0,2 0 0,3 0 0,4 3 0,3-1 0,2 3 0,0-2 0,0 2 0,0 0 0,10-5 0,-3 5 0,3-3 0,-3-4 0,8 5 0,-1-3 0,3 0 0,9-7 0,1 0 0,-1 0 0,3 0 0,0 0 0,0-3 0,-1-1 0,-1-3 0,-6 2 0,-1 2 0,-3 3 0,2 0 0,0 0 0,-14 0 0,9 0 0,-11 8 0,2 1 0,-3 1 0,-4 2 0,0 0 0,0 2 0,2 0 0,-2 1 0,-3-1 0,-2-2 0,2 5 0,3-8 0,2 1 0,-2-1 0,7-2 0,-10-7 0,8 0 0,-3 0 0,0 0 0,-2 0 0,-3 0 0,-2 0 0,-2 0 0,-3 0 0,-5 3 0,-2 4 0,5-5 0,-5 8 0,0-3 0,0 0 0,-2 10 0,-5-12 0,2 7 0,3 0 0,-3-3 0,-2 1 0,0-6 0,2 1 0,3 0 0,-1 2 0,1-2 0,0-3 0,2-2 0,-5 0 0,5 0 0,2 0 0,-6 0 0,4-2 0,-10-3 0,1-2 0,2 2 0,2 3 0,2 2 0,-1 0 0,-3 0 0,-3 0 0,1 0 0,-1 0 0,1 0 0,-1 0 0,1 0 0,9 0 0,0 0 0,7-3 0,-2-1 0,4-3 0,6-1 0,4 1 0,0-2 0,0-1 0,3-2 0,-1 0 0,1-5 0,6 6 0,-4-1 0,3 0 0,-1 0 0,-9 7 0,11-12 0,-6 8 0,2-1 0,2 1 0,0 1 0,1 1 0,-1 0 0,3 0 0,-1 0 0,3-3 0,-2-2 0,0 7 0,4-4 0,1 2 0,-1 0 0,1-1 0,-8 8 0,0-2 0,3-3 0,4-2 0,3 2 0,3 0 0,-4 1 0,4-3 0,-4-1 0,4 1 0,1 0 0,-4-7 0,5 4 0,-3 1 0,3-1 0,-5-7 0,16 5 0,-4-9 0,2 2 0,0 2 0,-4 3 0,-1-3 0,-4 0 0,-3 1 0,-12 4 0,-7 2 0,-9 5 0,-10 3 0,2 2 0,-1 0 0,-6 0 0,-12 0 0,5 0 0,-4 2 0,4 3 0,2 5 0,1-1 0,-1 1 0,3-6 0,2-1 0,3-3 0,-3 0 0,0 0 0,1 0 0,1-3 0,-1-4 0,6 5 0,-11-10 0,1 7 0,-6-2 0,0 2 0,2 3 0,2 2-882,1 0 1,-10 5 0,-3 7 0,-1 14 881,-1 12 0,9 10 0,-4 16 0</inkml:trace>
  <inkml:trace contextRef="#ctx0" brushRef="#br0" timeOffset="2">20243 8686 10071,'0'-21'482,"0"-1"474,0 1-627,0 9 1,0-7 0,-3 7 0,-2-2 0,-2-1 0,3-1 0,1-4 0,3-1 0,0-1 1769,0 1 0,0 7-397,0-1 0,0 8 774,0-7-2141,0 9 0,7-2 1,3 12-1,2 4 0,2 3 1,0 5-1,1 2 0,1 5 1,6 2-1,4 5 113,3 3 1,9-1-1,-2 3 1,4-7-511,3-6 0,12-3 66,10-6 0,9-5 0,14-11 0,5-7 0,10-15 0,4-15 0,-50 15 0,-1-2 0,49-26 0,-5-1 0,-16 8 29,-13 6 0,-6 8 1,-20 10-1,-7 2-37,-4 4 0,-13 6 3,-7 9 0,-6 7 1,4 3-1,0 2 0,-1 2 1,6 0-1,2 1 0,5-1 1,5 0-1,9-2-7,10-2 0,2-3 0,12-7 0,7 0 153,5 0-130,15 0 0,-1 0 0,3 0 0,-8 0 0,-4 0 1,0 0-1,-3 0 0,-4 0 0,-5 0 0,-3 0 1,1 0-114,-1 0 0,1 0 0,-1-2 0,1-6-1685,-1-6 671,10-5 1,2 5 0,10-1-1,0 1 1099,0 2 1,10-17 0,2 5 0</inkml:trace>
  <inkml:trace contextRef="#ctx0" brushRef="#br0" timeOffset="3">18631 7052 8198,'-22'0'571,"11"10"0,1-10 0,10 0-149,0-12 1,0-7 0,2-3 0,3 1 166,2-1 1,0 1 0,-7-1-1,0 1 1,0-1 0,0 1 655,0-1 0,0 8-534,0 0 1,-7 7 0,0-8 0,0 1-65,-3 2 1,8 5-1,-5 14 1,4 10 0,6 9-1,2 10 1,2 7 259,-2 7 0,4 7 1,-2 13-1,0 4-875,3 2-32,-8 3 0,15 9 0,-10 5 0,0 5 0,1 0 0,-1-4 0,-2-6 0,-3-4 0,-2-3 0,0-5 0,0-4 0,0-10 0,0-5 0,0-9 0,-2 2 0,-6-2 0,6-3 0,-15-9 0,8-2 0,-1-1 0,-2 1 0,3 1 0,-1-1 0,5-5 0,3-6 0,2-1 0,0-10 0,0-3 0,0-11 0,0-5 0,0 5 0,0-8 0,2 3 0,6 0 0,3-8 0,11 6 0,2-1 0,4 1 0,6-8 0,11 12 0,5-9 0,8-1 0,4 1 0,5 0 0,4-1 0,8 1 0,5 0 0,2-3 0,2-2 0,5-3 0,-7 8 0,2 0 0,-9-3 0,-5-2 0,-2 7 0,-8-5 0,-2 8 0,-7-1 0,-9 1 0,-11 4 0,-1 2 0,-3 3 0,0 0 0,-2 0 0,-1 0 0,1 0 0,2 3 0,-5 2 0,5 2 0,3-2 0,-8 6 0,15-6 0,-6 7 0,8 0 0,5-2 0,2-1 0,0-4 0,0-3 0,3-2 0,0 0 0,-1 0 0,-4 0 0,4-2 0,-1-3 0,-4-2 0,-1 2 0,-13 3 0,-2 2 0,-9 0 0,-1 0 0,1 0 0,-1 0 0,1 2 0,-1 6 0,1-4 0,-1 11 0,0-11 0,1 6 0,-1-10 0,1 2 0,-1 3 0,3 2 0,3-2 0,1-3 0,-1-2 0,-4 0 0,-1 0 0,-1 0 0,1 0 0,-1 0 0,1 0 0,-1 0 0,1 0 0,-1 0 0,1 0 0,-1 0 0,1 3 0,-1 2 0,1 2 0,-1-2 0,1-3 0,-1 0 0,3 3 0,2 2 0,3-2 0,0-3 0,-5-2 0,2 3 0,2 2 0,1 2 0,0-2 0,-1-3 0,-1 0 0,-1 3 0,0 2 0,3-2 0,-3-3 0,5 6 0,0-1 0,0-2 0,0-3 0,7 8 0,-6-8 0,6 5 0,-2-5 0,-1-2 0,1 0 0,-2 0 0,-1 0 0,-2 0 0,2 0 0,-1 0 0,-1 0 0,0 0 0,-5 0 0,3 0 0,-3 0 0,7 0 0,-7 3 0,8 2 0,-1 2 0,-2-2 0,3-3 0,-3 0 0,2 3 0,-2 2 0,3-2 0,-3-3 0,0-2 0,5 3 0,-5 2 0,2 2 0,5-2 0,3-3 0,2-2 0,0 0 0,0-2 0,0-3 0,2-2 0,3 2 0,2 2 0,-2 1 0,-3-3 0,-4-2 0,-5 2 0,4 3 0,-6 2 0,1 0 0,1 0 0,-10 0 0,13 7 0,-8 0 0,2-2 0,3-3 0,0-2 0,0 0 0,2 0 0,2 0 0,6 0 0,2 0 0,2 0 0,0 8 0,-7-1 0,0-2 0,0-3 0,0-2 0,-3 2 0,-1 3 0,-4 2 0,1-2 0,0 0 0,0 0 0,0 2 0,-1-2 0,1-3 0,2-2 0,3 0 0,2 0 0,-2 0 0,-3 0 0,-2 0 0,-1 0 0,1 0 0,-2 0 0,-1 0 0,-2 0 0,0 0 0,-5 0 0,1 0 0,-1 0 0,3 2 0,-3 3 0,-2 2 0,4 0 0,3-7 0,0 0 0,1 0 0,6 0 0,-5 0 0,10 3 0,-2 2 0,-3 2 0,-2-2 0,0-3 0,-1-2 0,1 0 0,0 0 0,-3 0 0,-4 0 0,-5 0 0,0 0 0,2 0 0,3 0 0,-1 0 0,-6 0 0,-1 0 0,1 0 0,-1 0 0,3 0 0,2 0 0,3 0 0,0 0 0,2 0 0,5 0 0,4 0 0,-4 0 0,0 0 0,2 0 0,3 0 0,2 0 0,-8 0 0,-1 0 0,-1 0 0,1 0 0,4 0 0,0-2 0,0-3 0,-4-2 0,-1 2 0,-2 2 0,0 3 0,5 0 0,-5 0 0,3 0 0,4 0 0,-7 0 0,12 0 0,-3 0 0,8 0 0,0 0 0,-3 0 0,-2 0 0,3 0 0,1 0 0,3-2 0,-2-3 0,-2-2 0,-3 0 0,2 7 0,3 0 0,2 0 0,0 0 0,0 0 0,0-2 0,0-3 0,1-2 0,-1 2 0,-3 2 0,-1 3 0,-3 0 0,0 0 0,-3 0 0,-4 0 0,2 0 0,-7 0 0,0 0 0,0 0 0,8 0 0,-13 0 0,7 3 0,1 2 0,-3 2 0,2 0 0,-2 0 0,3 0 0,-3 0 0,2 1 0,1-1 0,4-2 0,2-1 0,1 1 0,-3 2 0,-2-2 0,9-3 0,1 1 0,4 2 0,-5 2 0,-2-2 0,-2-3 0,-3-2 0,-5 0 0,-1 0 0,-6-2 0,-2-6 0,-12 4 0,-5-11 0,-5-1 0,-2 6 0,-9-9 0,-3 5 0,0-8 0,2-4 0,3-5 0,0 0 0,0-3 0,0 1 0,-1-5 0,4-3 0,1-2 0,3 0 0,0 0 0,0 0 0,0 0 0,-9 0 0,6-7 0,-6-3 0,2-2 0,-1-4 0,1-6 0,0-4 0,-3-5 0,1-3 0,-1-2 0,6 1 0,1-1 0,3 2 0,0-2 0,0 8 0,0 4 0,0 2 0,0 1 0,0 2 0,0 4 0,0 8 0,0 5 0,0 2 0,-2 2 0,-3 5 0,-2 8 0,2 4 0,3 2 0,2 10 0,0 3 0,0 11 0,0 5 0,0 8 0,-7-3 0,-3 0 0,-2-3 0,-12 8 0,-2-12 0,-10 9 0,-4 0 0,-6 1 0,-9-3 0,-4 0 0,-11-3 0,-1 1 0,-8-3 0,-2 0 0,-8 0 0,-11 0 0,2-7 0,-2 0 0,0 0 0,-1 0 0,-6-2 0,-1-3 0,3-4 0,3-1 0,4-2 0,2 0 0,3-5 0,0 1 0,2-1 0,5 3 0,5-3 0,12-2 0,-3-3 0,6 1 0,1-1 0,10 1 0,-5-1 0,8 1 0,-3-1 0,-2 3 0,-1 3 0,1 4 0,0 2 0,-1 3 0,-1 0 0,-3 0 0,0 2 0,-8 2 0,13 3 0,-5 0 0,-2 0 0,-1 0 0,1 0 0,-1 0 0,1 0 0,-3 0 0,-2 0 0,-5 0 0,0 0 0,-3 0 0,3 0 0,-2 3 0,-1 4 0,-2-5 0,-4 5 0,2-4 0,2-3 0,0 0 0,-7 0 0,0 0 0,3 0 0,1 0 0,6 0 0,0 0 0,-3 0 0,-7 0 0,-5 0 0,-4 0 0,-8 0 0,3 7 0,-17 3 0,2-1 0,1 1 0,8 6 0,4-13 0,9 4 0,2-5 0,3 1 0,4 2 0,5 2 0,10-3 0,7-4 0,5-4 0,-1-3 0,3 2 0,-7-5 0,5 3 0,-5 2 0,-3 3 0,-9 2 0,-2 0 0,-10 0 0,0 2 0,0 5 0,0 5 0,0 3 0,3-1 0,2 3 0,4-1 0,5 1 0,10-2 0,0-11 0,12 3 0,2-4 0,3-3 0,12 0 0,-6 0 0,8 0 0,-2 0 0,-3 0 0,0 0 0,1 0 0,-4 0 0,-1 0 0,-6 0 0,-1 0 0,-4 0 0,-6 0 0,5 0 0,-1 0 0,1 0 0,1 0 0,8 0 0,-2 2 0,-3 3 0,-2 5 0,5-1 0,4 1 0,5-3 0,1 0 0,-1 0 0,0-2 0,-2-3 0,4-2 0,1 0 0,2 0 0,5 0 0,-8 0 0,10 0 0,-7 0 0,3 0 0,-1 0 0,0 0 0,1 0 0,-3 0 0,-3 0 0,-2 0 0,1 3 0,-1 4 0,0-5 0,-5 5 0,3-2 0,2 2 0,10-4 0,-5 6 0,10-9 0,-1 0 0,1 0 0,-1-2 0,1-3 0,-1-4 0,1-1 0,-1-2 0,1 0 0,-8 0 0,-2-4 0,-2 4 0,-6 2 0,-1 3 0,-10 7 0,-3 0 0,-2 2 0,-2 5 0,2 8 0,5 1 0,4 1 0,3-5 0,0 0 0,3-2 0,4-1 0,12 6 0,10-8-684,-3-3-675,8-11 1,-11-5 0,9-12 0,-4-2 1358,1-2 0,0-11 0,-8 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1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14741 12299 7028,'-12'0'809,"3"0"1,11 0-1,3-3 2740,2-4-2178,0 5 1,-4-10-937,4 5 1,-5 2 951,6-10 0,-6 8 0,-2-7 0,0-3 0,-2 1-235,-6 1 0,-4-2 0,-9 10-1074,-1 3 0,8-6-92,0 3 1,-1 0-1,-6 7 1,0 0-1,-1 0 1,-2 0-1,-2 0 1,-5 0-1,0 0 1,-3 0 45,1 0 1,-10 7 0,-7 2-1,2 3 115,3 5 0,2 2-64,0 3 0,0-8 0,0 0 0,0 3 0,0 2 0,2 3 0,3-1 0,2-2 0,0-2 0,3-3 13,4 3 1,5 2-1,3 0 1,-1-2-97,1-3 0,2 1 0,5 6 0,4 1 0,8-1 0,-3 3 0,-2 2 0,2 5 0,3 0 0,2 3 0,0-1 0,0 6 0,0 1 0,0-4 0,0 0 0,0 2 0,0 3 0,-8 2 0,1 0 0,-2-7 0,4-1 0,-5 6 0,1 4 0,-3 6 0,2-4 0,1-1 0,4-3 0,3-3 0,2-4 0,0 5 0,0-8 0,0 1 0,0-6 0,2-4 0,5-2 0,3-1 0,6-2 0,-1-2 0,-1-3 0,0 1 0,1-1 0,1 0 0,3 3 0,3 2 0,-1-4 0,1-3 0,-1-1 0,1 1 0,2-7 0,4 2 0,-4 3 0,5-1 0,-3 1 0,1 0 0,4-6 0,0-1 0,2-3 0,0 0 0,6 0 0,1 0 0,3 0 0,0 0 0,0 0 0,0 0 0,5 0 0,-5 0 0,5-7 0,-13-1 0,6 1 0,2 0 0,0 0 0,-2 2 0,-3 3 0,-2 2 0,-1 0 0,-1 0 0,6 0 0,-6 0 0,2 0 0,0 0 0,-1 7 0,8 0 0,0 0 0,3-7 0,1 0 0,4 0 0,-4 0 0,1 0 0,0 0 0,2-2 0,-2-3 0,-3-2 0,-4 0 0,-3 7 0,-2 0 0,2 0 0,-5 0 0,3 0 0,-10 2 0,5 3 0,-2 2 0,0 0 0,-1 0 0,1 3 0,2 0 0,2-1 0,3-2 0,-2 3 0,6-8 0,-4 5 0,5-4 0,2-3 0,0 0 0,0-7 0,-3-1 0,-4 4 0,-7 1 0,-5 3 0,-3 0 0,1 0 0,-1 3 0,1 4 0,-3-2 0,-3 7 0,-1-1 0,1 1 0,4-7 0,1 12 0,3-10 0,2 0 0,5 0 0,0 1 0,3-4 0,-1-1 0,5-6 0,0-1 0,-2-4 0,-7 4 0,2-6 0,-2 3 0,-3 0 0,-2-3 0,-3 8 0,1-8 0,-1 10 0,1 0 0,-1 0 0,1 0 0,-1 0 0,1 0 0,-1 0 0,3 0 0,5 0 0,7 0 0,-1-2 0,6-3 0,4-4 0,1-3 0,9-3 0,-8 1 0,8 0 0,-2-1 0,-8 1 0,-4 2 0,-5 2 0,-1 6 0,-1 1 0,-6 3 0,-4 0 0,-2 0 0,-1 0 0,1 3 0,-1 4 0,1-5 0,6 10 0,1-7 0,-3 2 0,1 0 0,-1 0 0,3 1 0,-1-1 0,1 0 0,2 0 0,0-2 0,0-3 0,-2-2 0,-6 0 0,4 3 0,1 4 0,1-5 0,-5 8 0,2-10 0,3 0 0,-1 0 0,1 0 0,0 0 0,-3 0 0,0 0 0,1 0 0,1 0 0,-2 0 0,6 0 0,-1-3 0,2-1 0,5-4 0,3-8 0,2 11 0,2-9 0,3-6 0,4-3 0,6-8 0,6-3 0,5-2 0,-2 0 0,-5 1 0,-4-4 0,1-1 0,1 4 0,-5 2 0,-10 1 0,-6 0 0,-13 6 0,12-6 0,-9 7 0,-5-3 0,-5 0 0,-5 1 0,0-4 0,1-1 0,-3-5 0,-3 0 0,-2-1 0,3 4 0,-8-1 0,5-7 0,-4 2 0,-3 5 0,0-4 0,0 9 0,-3-8 0,-1 4 0,-6-1 0,-2 0 0,-5 2 0,-4 1 0,-5 2 0,-5 0 0,-3 2 0,-4-2 0,-3 7 0,-2-4 0,0 4 0,0 2 0,-9 1 0,7-1 0,-6 1 0,4 2 0,-1 2 0,-5 2 0,1-1 0,-1-1 0,3 0 0,0 5 0,-2 0 0,-3 0 0,0 5 0,-5-5 0,5 3 0,3 4 0,-8-7 0,14 7 0,-4-7 0,5 3 0,2 2 0,0-1 0,0-1 0,0-1 0,0-2 0,2 3 0,3-1 0,2 6 0,-7-1 0,-9 0 0,-1-2 0,1 2 0,-8 3 0,5 2 0,-9 0 0,-3 0 0,-2 0 0,-3 0 0,3 0 0,4 0 0,6-3 0,1-2 0,1-2 0,2 3 0,3-6 0,9 3 0,0 2 0,0 3 0,0-8 0,0 8 0,-3-5 0,-1 4 0,-4 3 0,1 0 0,0 0 0,0 0 0,0 0 0,0 0 0,0 0 0,2 0 0,-5 0 0,3 0 0,2 0 0,3 0 0,2 0 0,-2 3 0,-3 1 0,-2 3 0,2-2 0,0-2 0,-2-1 0,-9 3 0,-8 2 0,-7 0 0,-3 3 0,-4 4 0,-5-2 0,-7 5 0,-5 4 0,0 5 0,3 3 0,9-7 0,0 2 0,0 2 0,2 2 0,5 1 0,8 0 0,6-1 0,8-1 0,7-3 0,7-5 0,7-5 0,15 5 0,11-16 0,15 6 0,9-9 0,1 0 0,16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1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2643 13460 23831,'-21'0'0,"-1"0"-552,1 0 0,6 0 1,1 0-1,0-3-593,2-4 1,0 5 875,5-5 580,4 4 1,-6 6 0,6 4 0,-4 5 0,-7 0 1287,-5-5 1,4-5-144,1-2-290,9 0-644,-14 0 1,17 3-275,-5 4 1,4-2 147,3 9 1,0-7 0,0 7 0,0 3-1,3 0-39,4-3 1,-2 5-1,9-7-1248,3 0 926,-8 7 0,10-14 0,-4 9 0,4 1 0,2-1 0,1-2 0,-1 0 0,1-3 0,2 3 0,2-2 0,2 2 363,-1 0 0,4-7 0,-3 2 0,1-2 240,2 2-638,3-5 0,9 8 0,2-13 0,5-1 0,7-8 0,8-5 0,9-9 0,12-5 0,9-5 0,6 0 0,-1 0 0,2-2 0,-16 0 0,-7 2 0,-12 7 0,-10 5 0,-14 12 0,-14-2 0,-17 12 0,-12 6 0,-10 6 0,-4 7 0,0 4 0,-3 5 0,-2 3 0,-3-3 0,1 8 0,2-1 0,5 1 0,6-6 0,6-4 0,2-2 0,0 2 0,2 0 0,6-1 0,8-3 0,8-1 0,7 0 0,3 0 0,4-2 0,2-3 0,3 3 0,0-5 0,0 0 0,0-1 0,0 1 0,10 3 0,2 6 0</inkml:trace>
  <inkml:trace contextRef="#ctx0" brushRef="#br0" timeOffset="1">5028 14062 23720,'65'0'0,"-1"0"2261,1 0 1,2 0 0,4 0 0,8 0-2262,5 0 0,-8-10 0,10 8 0,-2-8 0,6 3 0,1 0 0,-5 2 0,-7 3 0,-8 2 0,-4 0 0,-2 0 0,-3-3 0,-5-4 0,-4 5 0,-10-5 0,-3 4 0,-4 3 0,5 0 0,-10 0 0,4 0 0,-3 0 0,-4 0 0,1 0 0,-3 3 0,-2 1 0,-3 4 0,1-1 0,-1 0 0,1 0 0,2 7 0,4-6 0,6-4 0,-1-1 0,8-3 0,-1 0 0,13 0 0,0 0 0,1 0 0,-1-3 0,0-1 0,-3-6 0,0 0 0,2-1 0,1 1 0,-1 0 0,-1-4 0,-8 7 0,-1 0 0,1-3 0,-9 8 0,6-8 0,-4 10 0,5 0 0,2 0 0,-3 0 0,-1 0 0,-6 0 0,-2 0 0,-5 0 0,-2 0 0,-2 0 0,-1 7 0,-2 3 0,-4 2 0,4-7 0,-7 11 0,9-6 0,3 2 0,7 2 0,10-2 0,11-5 0,8-4 0,9-3 0,5 0 0,7 0 0,3 0 0,0-3 0,-6-1 0,-6-6 0,-5-2 0,-3-2 0,-6-1 0,-4 3 0,-1 1 0,-5 1 0,-3-2 0,0 2 0,6 1 0,6 2 0,5 0 0,2-3 0,1-2 0,-1 7 0,1-4 0,-3-1 0,-5-4 0,-4 4 0,-20-2 0,-4 8 0,-5-4 0,-10 8 0,3 8 0,7-1 0,9 2 0,8-6 0,11 6 0,8-9 0,7-2 0,7-5 0,2-8 0,5-4 0,1 0 0,-6 2 0,-9 3 0,-12-3 0,-10-2 0,0 5 0,-16 0 0,-10 9 0,-7-2 0,-5 11 0,8 6 0,4-1 0,2 1 0,1-3 0,-1 3 0,1-8 0,2 5 0,2-4 0,2-3 0,1 0 0,-7 0 0,-1 0 0,1 0 0,-1 0 0,1 0 0,1 0 0,6 0 0,7 2 0,9 3 0,10 2 0,10-2 0,13-3 0,1-2 0,5 0 0,2 0 0,9-9 0,1-3 0,4-10 0,-7 3 0,-4 2 0,-1 3 0,0 0 0,-4 2 0,-13 5 0,-13 4 0,-11 8 0,-6 9 0,-15 10 0,-2 22 0,-9 6-2902,-6 13 2453,-2 18 0,12 6 1,5 6-1</inkml:trace>
  <inkml:trace contextRef="#ctx0" brushRef="#br0" timeOffset="2">4190 15481 22780,'-9'-22'-7374,"6"1"5687,-6 9 1569,9 2 0,-3 10 0,-1-2 0,-6-3 0,1-4 0,-3-3 622,0-5 1,5 5 0,-8 0 99,-1 2 36,6 3 94,-9 7 1,14 0 0,-7 3-1,0 1 2117,0 4-98,7-1-2145,-4-7 1,9-10 0,0-4-227,0-5 0,2 7 0,3 2 1122,2 1-1129,0 6 0,-4-6 1,4 6-1,7-1 1,5-6-1,3 1 1,-1-3-1,1 2 1,-1-2-226,1 0 0,6 5 0,4-5 1,1 0-151,5 0 0,3 7 0,-5-7 0,-1 8 0,1-4 0,0 1 0,-3 0 0,1 0 0,-3 2 0,0 3 0,-5 2 0,-2 0 0,-2 0 0,-1 0 0,1 0 0,-8 0 0,0 2 0,3 3 0,2 5 0,3-1 0,-1 3 0,0-2 0,1-1 0,-8-2 0,1-4 0,1 4 0,3-5 0,1 10 0,-4-7 0,-1 2 0,-1 0 0,0 0 0,1 3 0,1 0 0,3-1 0,-4 1 0,-1-6 0,3 4 0,2-1 0,-5 0 0,1 0 0,1-2 0,3-3 0,3-2 0,-1 0 0,1 0 0,-1 0 0,1 0 0,-1 0 0,1 0 0,-1 0 0,1 0 0,-1 0 0,1 0 0,-1 0 0,1 0 0,-1 0 0,1 0 0,2 3 0,2 1 0,2 4 0,-1-4 0,-1-1 0,3-3 0,-5 7 0,7 0 0,-3-2 0,1-3 0,-1 8 0,-6-8 0,2 8 0,2-3 0,3 0 0,-3-2 0,-2-3 0,-3 1 0,1 1 0,-1 4 0,3-4 0,5-1 0,-5-3 0,4 0 0,-1 0 0,1 0 0,-4 0 0,7 0 0,-9 0 0,2 0 0,2 2 0,3 3 0,-1 2 0,1-2 0,2 0 0,0-1 0,2 4 0,1-4 0,-6-1 0,8-3 0,2 0 0,3 0 0,2 0 0,0 0 0,0 0 0,0-3 0,0-1 0,-2-4 0,-3 4 0,-2-1 0,-1 0 0,-1-2 0,-3 2 0,0 3 0,-7 2 0,7 0 0,-3 0 0,1 0 0,0 0 0,-8 0 0,3 0 0,2-3 0,3-1 0,0-4 0,-1 4 0,3 1 0,0 3 0,3-2 0,-3-3 0,0-2 0,7 0 0,-2 4 0,2-1 0,-2-4 0,5 1 0,-10 7 0,4 0 0,-4 0 0,-2 0 0,0 0 0,-1 0 0,1 0 0,0 0 0,-1 0 0,1 0 0,0 0 0,6 7 0,-3 1 0,-1-4 0,0-1 0,7-3 0,-5 7 0,8 0 0,-3-2 0,-5-3 0,1-2 0,-3 3 0,2 1 0,1 4 0,2-4 0,-1 1 0,1 2 0,-7-4 0,4 4 0,1-2 0,-1 2 0,-7-5 0,13 8 0,-8-8 0,2 3 0,3 2 0,0 0 0,-3 0 0,1 1 0,-3-4 0,2-1 0,0-3 0,6 0 0,-1 2 0,0 3 0,-5 2 0,-1-2 0,6-3 0,-12-2 0,7 0 0,-2 0 0,-4 0 0,-1 3 0,0 1 0,3 4 0,-3-4 0,-2-1 0,0-3 0,5 0 0,-6 7 0,8 0 0,-2-2 0,0-3 0,-1-2 0,3 0 0,3 0 0,2 0 0,0 0 0,2 0 0,2 0 0,3 0 0,0 0 0,0 0 0,-2 0 0,-5 0 0,4-7 0,-4 0 0,5 2 0,2 3 0,-10 2 0,5 0 0,-7 0 0,3-3 0,4-1 0,3-4 0,2 4 0,0-1 0,2 0 0,3-2 0,2 2 0,-2 3 0,4-5 0,-2-1 0,-2 1 0,-3-2 0,8 6 0,-8-6 0,5 6 0,-4-1 0,-3-4 0,2 4 0,3 1 0,0 3 0,-5 0 0,-8 0 0,-1 0 0,-1 0 0,1 7 0,4 3 0,-5 0 0,-2-1 0,-2-2 0,0 0 0,-1 3 0,1 0 0,0-1 0,-1-2 0,-2 0 0,1 1 0,-1-4 0,3-1 0,-3-3 0,-2 0 0,-3 0 0,1 0 0,-1 0 0,1 0 0,-1 0 0,1 0 0,-1 0 0,3 0 0,2-3 0,3-1 0,-3-4 0,-2 4 0,-2 1 0,-1 3 0,1 0 0,-1 0 0,-7-2 0,1-3 0,1-2 0,4 2 0,1 3 0,1 2 0,-1-3 0,1-1 0,-1-4 0,1 4 0,-1-1 0,3 0 0,2-2 0,3 2 0,-3 3 0,-2 2 0,5-3 0,-1-1 0,-1-4 0,-4 4 0,-1 1 0,-1 3 0,1 0 0,-1 0 0,1 0 0,-1 0 0,1 0 0,-1 0 0,1 0 0,-1 0 0,1 0 0,-1 0 0,1 0 0,-1 0 0,1 0 0,-1 0 0,3 0 0,2 0 0,5 0 0,0 0 0,3 0 0,-3 0 0,2-2 0,-2-3 0,3-2 0,-1 2 0,5 3 0,-7-5 0,0-1 0,-2 4 0,0 1 0,9 3 0,-7 0 0,5-2 0,-7-3 0,-6-2 0,1 2 0,3 3 0,-1-1 0,-5-1 0,-4-4 0,0 4 0,-8-1 0,1 0 0,-1-2 0,-6 0 0,6-3 0,-11-2 0,-5-2 0,-10 0 0,-9-1 0,-10 3 0,-9 5 0,-13 5 0,-1 2 0,-18 2 0,6 3 0,8 2 0,9 19 0,11-2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6:09:42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0 238,'0'0</inkml:trace>
  <inkml:trace contextRef="#ctx0" brushRef="#br0" timeOffset="893.03">34 55,'0'0,"0"0,0 0,0 0,0 0,0 0,0 0,0 0,0 0,0 0,0 0,0 0,0 0,0 0,7 10,-2 2,-1 1,0 0,-1 0,0 0,-1 0,0 10,1 1,9 197,-11-154,11 219,-6-228,-2 0,-3 0,-3-1,-5 32,-11 20,4-61,13-44,1-4</inkml:trace>
  <inkml:trace contextRef="#ctx0" brushRef="#br0" timeOffset="3024.32">88 2,'31'-1,"1"2,-1 0,0 3,0 0,19 7,213 47,-210-40,-2 3,0 2,2 3,126 53,-48-34,-6-18,-81-19,0 1,-1 3,0 1,-1 2,16 10,186 115,-223-128,1 0,1-2,0 0,1-2,-1 0,1-2,16 3,21 5,-62 14,0-24,0-1,0 1,-1-1,1 0,-1 0,0 0,0 0,0 0,-1 0,1 0,-1-1,1 1,-1-1,0 0,-1 2,-2 1,-18 13,-1 0,-1-1,0-2,-1 0,-20 6,39-17,-95 56,-42 1,19-18,-14 8,-133 33,91-45,95-25,-101 34,-119 15,171-60,136-3</inkml:trace>
  <inkml:trace contextRef="#ctx0" brushRef="#br0" timeOffset="4022.59">2060 629,'0'0,"0"0,0 0,0 0,0 0,0 0,-14 7,-12-7,20-20,5 16,1-1,0 1,0 0,0-1,1 1,-1-1,1 1,0 0,1-1,-1 1,1 0,-1 0,1 0,0 0,1 0,-1 1,1-1,0 1,0-1,2-2,75-53,-67 50,-8 5,0 1,0-1,1 1,-1 0,1 0,0 1,0 0,0 0,0 0,0 0,1 1,-1 0,0 1,1-1,-1 1,0 1,1-1,0 1,56 18,-54-16</inkml:trace>
  <inkml:trace contextRef="#ctx0" brushRef="#br0" timeOffset="4538">2461 636,'7'16,"-8"-9,0-1,0 1,0-1,-1 1,0-1,0 0,0 0,-1 0,0 0,0 0,-1 0,-1 2,1-1,-7 11,-1 4,0 0,-2-1,-1 0,0-1,-2-1,-11 10,21-24,0-1,0 0,-1-1,0 1,1-1,-1-1,-1 0,1 0,-1 0,2 0,1 0,-1 0,1 0,0 0,-1-1,0 0,1 0,-1-1,0 0,1 0,-1 0,0-1,1 0,-1-1,1 1,-1-1,1 0,0-1,-1 1,1-1,1-1,-1 1,0-1,1 0,0 0,-4-3,3-3,1-1,0 1,0-1,1 0,0 0,1 0,-1-3,-2-10,3 18,1 0,1 0,-1 0,1-1,0 1,1 0,-1-1,1 1,0 0,1 0,0-1,0 1,0 0,0 0,1 0,1-2,33-83,-35 86</inkml:trace>
  <inkml:trace contextRef="#ctx0" brushRef="#br0" timeOffset="5065.92">2353 481,'0'0,"0"0,0 0,0 0,0 0,0 0,0 0</inkml:trace>
  <inkml:trace contextRef="#ctx0" brushRef="#br0" timeOffset="5345.84">2475 603,'0'0,"0"0,0 0,0 0,0 1,0 1,0 1,0 1,0 1,0 0,0 1,0 1,0 0,0-1</inkml:trace>
  <inkml:trace contextRef="#ctx0" brushRef="#br0" timeOffset="5860.02">2196 460,'0'0,"0"0,0 0,0 0,0 0,0 0,0 0,0 0,0 0,0 0,1 0,2 0,2 2,2 0,1 1,0 0,-2-1,-1-1</inkml:trace>
  <inkml:trace contextRef="#ctx0" brushRef="#br0" timeOffset="6110.88">2495 603,'0'0,"0"0,0 0,0 0,0 0,0 0</inkml:trace>
  <inkml:trace contextRef="#ctx0" brushRef="#br0" timeOffset="6111.88">2373 488,'0'0,"0"0,0 0,0 0,-1-1,-2-1,-2-1,-2 1,-2-2,-1 0,0-1,0-1,0 0,1 2,2 0,2 1</inkml:trace>
  <inkml:trace contextRef="#ctx0" brushRef="#br0" timeOffset="6689.42">2230 427,'0'0,"0"0,0 0,0 0,0 0,0 0,0 0,0 0,0 0,0 0,0 0,0 0</inkml:trace>
  <inkml:trace contextRef="#ctx0" brushRef="#br0" timeOffset="6935.98">2278 393,'0'0,"0"0,0 0,0 0,1 0,1 1,1 2,1 1,2 1,1 1,1 1,-2-1</inkml:trace>
  <inkml:trace contextRef="#ctx0" brushRef="#br0" timeOffset="7201.09">2482 603,'0'19,"-30"-28,22 5,0 0,0-1,0 0,0 0,1-1,0 0,0 0,1 0,-1-1,1 0,1-1,-2-2,-13-19,18 26</inkml:trace>
  <inkml:trace contextRef="#ctx0" brushRef="#br0" timeOffset="8033.86">354 468,'10'22,"5"30,-2 0,5 50,-10-53,10 103,-18-145</inkml:trace>
  <inkml:trace contextRef="#ctx0" brushRef="#br0" timeOffset="8500.93">320 535,'0'0,"0"0,0 0,0 0,7 8,4 6,1-1,1 0,0-1,1 0,0-1,0-1,2 0,-1-1,1-1,0 0,8 1,99 63,-119-69,0-1,0-1,0 1,1-1,-1 1,0-1,1-1,-1 1,1-1,-1 1,1-1,-1 0,1-1,-1 1,1-1,-1 0,0 0,1 0,-1-1,0 1,0-1,0 0,0-1,0 1,0 0,-1-1,1 0,-1 0,0 0,0 0,0-1,0 1,0-1,-1 0,0 0,1 0,-2 0,1 0,0 0,-1 0,1-2,0-12,0-1,-2 1,0 0,-1-1,-1 1,-3-13,-3-50,8 74</inkml:trace>
  <inkml:trace contextRef="#ctx0" brushRef="#br0" timeOffset="9186.62">932 650,'51'10,"27"27,-75-36,-1 1,1 0,-1 0,1 0,-1 0,0 0,0 1,0-1,0 1,-1-1,1 1,-1 0,1-1,-1 1,0 0,0 0,0 0,0 0,-1 0,1 0,-1 0,0 0,0 0,0 0,0 1,-1 1,1-3,0 0,-1 0,0 0,1 0,-1 0,0 0,0 0,0 0,0-1,0 1,0 0,0-1,-1 1,1 0,-1-1,1 0,-1 1,1-1,-1 0,0 0,0 0,0 0,1 0,-1 0,0 0,0-1,0 1,0-1,-1 1,1-1,0 0,0 0,0 0,0 0,0 0,0-1,-4 1,1-1,0 0,0 0,0-1,0 0,1 0,-1 0,0 0,1-1,-1 1,1-1,0-1,0 1,-1-1,3 1,1 0,-1 0,1-1,0 1,0 0,0-1,0 1,1 0,-1-1,1 1,0-1,0 1,0-1,0 1,1-1,-1 1,1 0,0-1,0 1,0 0,0-1,1 1,0 0,-1 0,1 0,0 0,0 1,1-1,-1 0,2-1,0-1</inkml:trace>
  <inkml:trace contextRef="#ctx0" brushRef="#br0" timeOffset="9643.02">1319 434,'0'0,"0"0,0 0,0 0,0 9,-8 162,-5 16,14-83,-1-99</inkml:trace>
  <inkml:trace contextRef="#ctx0" brushRef="#br0" timeOffset="9936.44">1469 691,'0'0,"0"0,-6 0,-148-14,-31-13,172 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2278 3032 8427,'0'12'6041,"0"-3"-4006,0-28-245,0 14-1101,0-14 0,0 17 0,-3-3 643,-4-2 188,5 0 2094,-8 7-1769,10 0-1845,0 0 0,10 0 0,4 0 0,5 0 0,10 0 0,2 0 0,0-3 0,0-4 0,17 5 0,-12-10 0,16 7 0,-2-5 0,3 1 0,-1-1 0,1 3 0,-5 0 0,-1 0 0,1 2 0,2 0 0,-2-2 0,-10 5 0,-2-5 0,2 4 0,3 3 0,2 0 0,0 0 0,0 0 0,-3 0 0,1 3 0,-3 1 0,3 3 0,-3-2 0,3-2 0,-3-3 0,0 0 0,-2 0 0,-3 0 0,3 0 0,-7 0 0,-5 0 0,-3 0 0,1 0 0,-1 0 0,1 0 0,-1 0 0,0 0 0,1 0 0,-1 0 0,1 0 0,-1 0 0,1 0 0,-1 0 0,1 0 0,-1 0 0,1-8 0,-1 1 0,1 3 0,-1 1 0,1 3 0,-1 0 0,1 0 0,-1-2 0,1-3 0,-1-2 0,1 0 0,-1 7 0,1 0 0,-1-10 0,-6 8 0,-1-5 0,-9 4 0,4 3 0,-11 0 0,-5 0 0,-5-9 0,-10-3 0</inkml:trace>
  <inkml:trace contextRef="#ctx0" brushRef="#br0" timeOffset="1">15386 3913 6272,'0'22'1618,"0"-8"-65,0 0-1154,0-9 1,-2 5 749,-5-10 0,4-3 1,-6-1 3126,-1-4-224,8 1 6,-17 7-2151,16 0-1850,-6-9 0,11 6 1,8-6-1,13-1 0,20-7 1,22-9-1,21-10 0,21-7 1,-45 20-1,3-1 0,6-3 1,1 1-58,6-2 0,-1 1 0,-5 3 0,0 0 0,-2 0 0,-2 0 0,-7 5 0,-3 0 0,43-9 0,-11 4 0,-16 9 0,-11 3 0,-16 3 0,-11 4 0,-5 3 0,-5 2-7767,-2 0 2263,-2 0 2790,-10 0 2714,-3 0 0,-9 0 0,0 0 0</inkml:trace>
  <inkml:trace contextRef="#ctx0" brushRef="#br0" timeOffset="2">16547 3505 8200,'-15'0'3586,"1"0"-913,-3 0 1,5 0-1363,-2 0 1,9 2-634,-2 5 0,5-2 0,2 12 0,0 7 0,0 11 0,0 13 0,0 12 0,0 12 0,0 14 728,0 12 1,0 9-1407,0 8 0,0-5 0,0 4 0,0-9 0,0-9 0,0-12 0,0-10 0,0-15 0,0-13 0,0-15 0,0-17 0,0-7-982,0-14 1,0-5 0,0-12 0,0-4 0,0-8 0,0-5 0,2 1 0,3 1 0,4 4 981,3-4 0,3-1 0,6-3 0</inkml:trace>
  <inkml:trace contextRef="#ctx0" brushRef="#br0" timeOffset="3">17148 3806 8045,'22'0'1542,"-10"0"0,-3-3 120,-9-4 0,0 2 3427,0-9-4072,0 9 1,0-2-1,0 14 1,0 8 128,0 4 1,0 12-871,0 5 1,0 11-1,0 6 1,0 4 0,0 8-1,0 6 1,-2 4-1,-5-1 1,-5-5 0,-3-2-277,1-3 0,2-9 0,-2-5 0,2-16 0,7-10 0,-2-12 0,2-10 0,3-12 0,2-9 0,0-9 0,0-8 0,2-14 0,5-8 0,8-4 0,13-12 0,3-2 0,8-10 0,-4 0 0,6 2 0,4 5 0,5 8 0,-2 6 0,-2 10 0,-3 12 0,-3 14-2458,-4 13 0,2 6 1,-9 13-1,-3 4 1578,-2 7 0,-3 15 1,1 4-1</inkml:trace>
  <inkml:trace contextRef="#ctx0" brushRef="#br0" timeOffset="4">17857 4150 8045,'-19'-22'819,"5"1"1,2 6 0,7 1 0,-2-3 1344,2-2 0,3 5-880,2 0 0,0 4 0,0 3-656,0 14 1,0 19-416,0 10 0,0 7 0,-3 5 0,-1 2 0,-3 0 1,2 0-1,2 1 0,3-6 0,0-4 0,0-8-441,0-2 1,0-2-1,3-10 1,2-2-199,2-3 0,12-9 198,2 2 1,3-24-1,12-12 1,2-9-1,5-7 1,5-3-1,0-2 1,-5 0-1,-5 2 1,-2 3-405,-3 4 1,-2 12 0,-12 1 1692,-4 4-603,-6 12 0,-9 5 0,0 14 0,0 7 0,0 5 0,0 3 0,3-1 172,4 1 1,-5-8 0,8 0-1810,-1 3 530,3 2 0,2 0 0,-2-2 0,-2-3 0,-3 1 1,0-1-1,0 0 0,-2 3 649,-2 2 0,6 3 0,3-1 0</inkml:trace>
  <inkml:trace contextRef="#ctx0" brushRef="#br0" timeOffset="5">18760 4107 8016,'0'-22'4603,"0"8"-2291,0 0 0,0-1-1514,0-6 0,2 9 1,5 2-1,8 3 0,4 0 1,2 2-341,1 3 1,-1 2 0,3 0 0,2 0 0,6 0 0,1 0 0,5 0-1,3 0-397,2 0 1,0-7-1,0-3 1,0-2-2095,0-5 1715,0-2 1,0-9-1,-3-4 1,-4 1 0,-7 0-1,-8 3 1,-7-1-1,-6 0 1,-6 3 0,-2 2-1,-2 3-76,-6-1 1,-6 3 0,-12 2 0,-5 5 545,-3 3 44,-1 2 0,-8 7 0,0 2 0,-3 5 0,-2 10 0,-2 7 0,3 7 0,4 2 0,4 8 0,6 4 0,2 8 1037,5 2 1,11 0 0,8 5 0,7-3 972,7 3-2453,5 11 1,27-11 0,8 2-1,11-7 1,11-10 0,5-6 0,9-13-1,6-9 1,6-10 0,6-5 246,8-2 0,-1-19 0,9-5 0</inkml:trace>
  <inkml:trace contextRef="#ctx0" brushRef="#br0" timeOffset="6">16203 5483 8026,'12'21'0,"-3"1"2958,1-1-236,-8-9 1,8-5-1,-8-14-1857,5-7 0,15-5 1,18-5-1,20-5 1,26-9-1,-31 16 1,5-1-1,8-4 1,4 1-1,11-1 1,4 1-866,9 0 0,4 0 0,7-4 0,3 0 0,-29 11 0,2 1 0,1 0 0,2 0 0,1-1 0,1 1 0,1 1 0,1 0 0,0 1-8,-1 3 1,-1 2-1,-2-1 1,29-4 0,-3 1-1,-8 5 1,-3 1 0,-5 1-1,-3 2 1,-9 2 0,-3 1-1,-11 1 1,-4 1 0,34 1-1,-33 5 1,-29 7 0,-24 14-1,-23 12-675,-27 15 0,-33 12 1,13-27-1,-5 0 0,-9 6 1,-4 0 1660,-7 4 1,-5 0-860,-13 7 1,-2 0-1,2-3 1,0-1-1,-5 1 1,0 1 0,5-4-1,2 0 1,4-4-1,2 0 1,5-1 0,3-2-1,8-3 1,4-1-1,12-6 1,6-2-1,-19 15 1,39-16 0,33-12-120,26-10 0,34-5 0,42-6 0,-35-2 0,3-3 0,10-3 0,4-4 0,15-7 0,3-2 0,6-3 0,3-2 0,-31 8 0,1-1 0,0-1 0,-1 0 0,1 0 0,-1 0 0,-2 1 0,0 0 0,0 0 0,35-10 0,-2-1 0,-3 2 0,-1 0 0,-2 0 0,-2 2 0,-5 1 0,-3 3-322,-7 4 0,-1 1 1,-3-1-1,-1 1 1,-13 4-1,1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2127 3075 8385,'15'0'-1579,"-1"0"2446,-9 0 1,4-3-1,-9-4-436,0-7 0,0-5 0,0-3 1,0 1 315,0-1 0,0 8 0,-2 2 0,-3 0 558,-2 0-1264,0 7 707,7-4 2044,0 9 2040,0 0 0,9 0-4832,6 0 0,-3 0 0,2 0 0,3 0 0,2 0 0,2 0 0,1 0 0,-1 0 0,1 2 0,2 3 0,2 2 0,5-2 0,0-3 0,2-2 0,1 0 0,2 0 0,-3 0 0,5 0 0,-7 0 0,3 3 0,4 4 0,-7-5 0,-2 5 0,2-4 0,-3-3 0,1 0 0,0 0 0,2 0 0,0 0 0,2 0 0,-2 0 0,0-3 0,-4-4 0,4 5 0,-3-5 0,-2 4 0,-2 3 0,7 0 0,-7 0 0,7 0 0,-2 0 0,0 0 0,-3 0 0,0 0 0,0 0 0,3 0 0,0 0 0,-1 0 0,1 0 0,2 0 0,-5 0 0,5 0 0,3 0 0,-8 0 0,12 0 0,-7 0 0,0 0 0,0 0 0,-4 0 0,-3 0 0,-1 0 0,4 0 0,1 0 0,-1 0 0,-4 0 0,6 3 0,0 1 0,-1 3 0,3-2 0,-7-2 0,17 4 0,-5 0 0,4-2 0,3-3 0,0-2 0,0 0 0,0 0 0,3 0 0,1-2 0,3-3 0,-2-2 0,-2-8 0,-3 6 0,-3-1 0,-4 1 0,5 2 0,-10-1 0,7 1 0,-5 3 0,1 1 0,-3 3 0,0 0 0,-3 0 0,1-2 0,0-3 0,-3-2 0,-2 2 0,-3 3 0,1 2 0,-1 0 0,-9 0 0,5-3-2862,-10-4 0,0 7 2862,-7 0 0,-9 10 0,-3 11 0</inkml:trace>
  <inkml:trace contextRef="#ctx0" brushRef="#br0" timeOffset="1">16589 3612 7973,'0'15'706,"0"-1"0,-2 0 6426,-5-2-2949,5-2-2859,-8-10-947,10 0 1,-10 0-1,-4 0 1,-5 0 0,-2 0-1,-3 2 1,-3 5 0,-4 8-1,-4 4 1,-8 2 339,-5 1 1,-14 9 0,0 5 0,-8 2-718,1-2 0,-7 4 0,9-16 0,-5 5 0,8-8 0,7-4 0,9-5 0,10-2 0,7-6 0,2-1 0,0-3 0,10 0 0,10 0 0,11 19 0,5 12 0,5 14 0,5 15 0,2 9 0,5 10 0,2 7 0,5 7 0,5 8 0,4 6 0,-18-49 0,-1-1 0,22 50 0,0 1 0,-2-13 0,-5-6 0,4-13 0,-16-4 0,3-15 0,-11-9 0,-9-10 0,-4-9 0,-6-8 0,-4-6 0,5-15-828,-8-12 0,3-3 1,0 1-1,0-3 0,0-2 1,-1-5-1,1 1 1,0-4 827,0 1 0,0-3 0,7-14 0</inkml:trace>
  <inkml:trace contextRef="#ctx0" brushRef="#br0" timeOffset="2">15988 4752 7972,'-22'7'1419,"1"0"0,6 0 0,1-7-236,-3 0 0,-2-7 0,0-2 1,5-3-1,7-5-93,4-2 1,15-3 0,10 1 0,11-3-700,8-5 1,4 3-970,5-10 0,12 7 0,12-4 0,0 2 1,3 5-1,-1 2 0,3 2 0,0 1 1,-3 2 577,-2 4 0,7-4 0,-4 7 0</inkml:trace>
  <inkml:trace contextRef="#ctx0" brushRef="#br0" timeOffset="3">17127 4322 9196,'-12'9'1778,"-7"-6"1,4 1 0,-4-6-453,-2-5 1,6-7-1012,1 6 0,0 1-231,-8 7 0,1 3 0,-1 4 1,1 7-1,-1 8 0,-2 6 0,-2 8 1,0 2-1,4 1 0,8-4-29,5 4 1,1 1 0,11 1 0,4-8-374,7-11 1,8-3 218,6-12 1,-1 0 0,8-9 0,1-8 0,0-9-1,-2-9 1,-3-6 0,-5-2 0,-2 0 0,-3 3-215,1 2 1,-8-5 0,-2 7-1,0 3 109,0 2 0,-7 3 23,2-1 0,-5 8 0,1 2 0,4 2 0,7 6 0,5 1 0,0 6 108,-4 4 0,1 12 1,-9 12-1,1 0 395,1 0 0,-6 10-507,4 2 1,-5-5 0,-2 10-1,3-3 1,1-4 0,3-3-1,-2-2 1,-2-3 0,-1-4-1,5-8 185,7-6 0,6-6 0,1-9 0</inkml:trace>
  <inkml:trace contextRef="#ctx0" brushRef="#br0" timeOffset="4">17771 3806 7963,'-14'-31'0,"0"-3"1826,-3 1 1,5-5 0,0 9 3570,3 3-4939,1 2 1,8 14 0,3 8-1,4 11 1,7 10 0,3 12-1,0 10 1,-3 7-374,3 2 0,-8 17 1,-2-3-1,-2 6-599,2 4 0,-4-7-174,4 4 0,-5-1 1,-2-1-1,0 3 1,0-6-1,0-6 1,0-10-1,0-7 0,3-9 688,4-13 0,14-9 0,13-12 0</inkml:trace>
  <inkml:trace contextRef="#ctx0" brushRef="#br0" timeOffset="5">18502 3870 7962,'12'-21'631,"-3"-1"1,-9 1-1,0-3 706,0-5 0,-2 5 0,-3-4 1,-2 4-1,0 2 0,-3 1 73,-4-1 1,-5 10 0,-2 5-893,-1 5-784,1 11 0,1 13 0,4 14 1,1 4-1,-1 6 0,-3 1 0,-3 6 1,1-1-1,2 1 0,4-5 0,6-3-769,-1-2 0,8-2 0,-5-3 0,4-5-104,3-1 915,10-4 1,-3-16-1,12-2 1,7-3 0,3 0-1,4-2 1,1-5-1,4-5 1,0-2 0,0 2-1,-4 0 159,-3-2 1,-3 5 0,-8-3 455,-6 10 242,-5-3 1,-11 17-1,-5-4 1,-7 4 0,-6 5-1,-1 2 1,-3 3-1,-5-3 1,-4 0 0,-3 0-1,0 5 439,-2 3 0,0-8 1,0 3-1,4-5-1475,3-3-697,3 1 0,1-1 1,4 1-1,3-1 1,6-2-1,12-4 1100,16-8 0,15-24 0,14-7 0</inkml:trace>
  <inkml:trace contextRef="#ctx0" brushRef="#br0" timeOffset="6">18975 4128 13033,'9'-12'4467,"-4"3"-3839,9 9 0,-6-3 0,6-1-561,3-4 0,2 1 0,2 5 0,3-3 0,2-5 0,3 1 0,-3-3 0,-2 0 0,-2-5 159,-1-2 0,-2-2-463,-4-1 0,-4 1 0,-6-3 1,2-2-1,-2-3 0,-5 3 1,-5-1-1,-4 1 0,-3-3 1,-5 5-482,-2 8 0,-10-1 1,1 10-1,-1 2 528,-2 3 1,7 4 361,-4 5 0,-3 8 0,0 16 1,-1 9-1,1 13 0,5 7 1,2 9-1,5 2 0,5 6 1,7-1 889,4 6 1,6-8 0,6-5 0,13-9-1084,11-10-441,17-5 1,15-14-1,16-9 1,10-13 0,11-11-1,8-15 462,5-19 0,-49 13 0,2-4 0,-3-5 0,1 0 0</inkml:trace>
  <inkml:trace contextRef="#ctx0" brushRef="#br0" timeOffset="7">16396 5870 7921,'-24'28'-342,"-2"1"1,-5-3 761,-3-2 1,6-2 0,-8-1 0,0-2 2800,3-4 1,2-3 1751,9-5-4533,10-14 1,15 2 0,18-24 0,15-7 0,14-4-1,17-6 1,14-1 0,15-6 0,9 1 0,-48 25 0,3 1-1,2 1 1,2 0 861,4-2 0,0 1-1343,2 3 1,1 1 0,9-6 0,3 1 0,1 3 0,1 3 0,2-2-1,0 3 1,-2 2 0,-2 2 0,-6 2 0,-2 2 0,-7 1 0,-2 0-1,51-10 1,-21 2 0,-20 4-1767,-19 8 0,-28 7 0,-17 7 1277,-14 8 678,-20 4 0,-16 14 1,-19 10-1,-15 15 0,-12 8 1,-9 9-1,43-37 0,0 0 1,-2 2-1,-1 1 0,0 0 1,1-1-1,0 1 0,1 0 1,3-3-1,1 0 917,-42 36 0,10-5 0,27-11 1,16-10-1066,19-10 0,13-17 0,35-11 0,21-13 0,32-6 0,28-15 0,-45 6 0,2-2 0,6-5 0,1 0 0,2-2 0,1 1 0,-1 0 0,-1-1 0,0 2 0,-1 0 0,-1 0 0,1 0-275,-1 0 0,0 0 0,-2 0 1,0 2-1,-6 5 0,-1 0 0,49-13-4848,-17 0 4125,-10 7 0,-9-9 1,-3 7 997,-2-3 0,-2-9 0,-8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5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29870 2752 8305,'-22'12'0,"1"-2"0,-3-3 279,-5 0 1,5 0-28,-4-7 0,4-7 1,2-3-1,1 1 1,-1-3-1,1 2 0,2-2 1,2 3-1,3-1 1,-3 3 1642,-2-2 1,5 6-1147,-1-4 0,10 2-445,-2-2 1,7 5-160,7-5 0,5 4 1,10 1-1,2-3 0,2-2 1,5 0-1,5-1 0,7-1 1343,5-3-1449,11 7 0,-4-12 1,10 8-1,-3-1 1,0 1-1,-2 2 1,2-1-1,-5 1 1,-2 3-1,-7 1 1,-3 3-946,-2 0 1,-10 0 0,-4 0-1785,-5 0-857,-12 0 3547,7 0 0,-7 0 0,9 0 0</inkml:trace>
  <inkml:trace contextRef="#ctx0" brushRef="#br0" timeOffset="1">30085 2580 8305,'12'-9'1151,"-3"6"0,-11-6-634,-5 9 0,4 2-72,-4 5 0,2 3 1,0 6-228,-2-1 1,0-1 0,5 8 0,-3-1 0,-2 3 0,2 2 0,0 5 0,0 3 0,-2 6 361,3 8 1,1 0-622,3 9 1,0-7-1,0 5 1,0 0-1,0-2 1,0 0-1,0-6 1,0-4-1,0-4 1,0-6-537,0-2 0,3-9 0,1-8 0,6 0-87,2-2 0,-5-2 153,7-10 0,1-3 0,4-4 1,-3-10 510,-1-9 0,-1-7 0,8-10 0</inkml:trace>
  <inkml:trace contextRef="#ctx0" brushRef="#br0" timeOffset="2">30622 2752 8290,'-10'22'-400,"5"-8"1,-9 0-1039,-3 3 2928,8-7 0,-3-1-950,5-9 1,4 3 0,-4 4-1,7 7 1,5 5 0,2 3 113,-2-1 0,-3 3 0,-2 5 0,0 7 54,0 4-567,0 3 0,0 0 0,0-2 1,0-3-1,0-2 0,-2 0 1,-3-3-1,-2-4 0,0-8 0,0-4 559,0-3 0,-1-11 0,8-3 135,0-12-959,0-17 0,0-14 0,3-14 1,4-5-1,7-3 0,5 1 0,3 2 1,-1 2-1,1 7 0,-1 5 0,1 10-1262,-1 5 0,1-1 1,-1 13-1,3 9-2207,5 7 2837,4 5 756,1 0 0,6 19 0,-6 5 0</inkml:trace>
  <inkml:trace contextRef="#ctx0" brushRef="#br0" timeOffset="3">31009 2989 6856,'0'-12'3654,"0"2"1,-8 13-3372,1 4 1,-7 5 0,7 9 0,0 3-91,-3 5 0,8-3 1,-8 7-251,1-2 0,6 5 1,-4-5-1,5 0 0,2 1 1,2-6-1,5-2 0,8-5 85,4-5 1,2-4-492,1-10 0,-1-10 0,1-4 0,-1-8 1,1-4-1,-1-3 0,-2 3 0,-5 2 0,-6 3 1,-6-1 1416,-2 1 1,7 6 670,0 1-1691,1 9 1,-8-2 0,0 14 0,2 5 0,3 2 0,4-2 0,1 0-560,-1 0 0,6-4 0,-6 3 0,1 1-964,-1 0 1102,8-7 1,-12 12 0,9-8-1,3 1 487,2 0 0,2 6 0,1-4 0</inkml:trace>
  <inkml:trace contextRef="#ctx0" brushRef="#br0" timeOffset="4">31438 3290 8279,'15'-22'-537,"-1"1"0,-7-1 0,5 1 1069,-2-1 0,-1 8 0,-2-1 0,8 1 0,4 2 198,2 5 1,1-3 0,-1 1-160,1-3-557,-1 7 0,-6-4 0,-1 6 0,3-4 1,2-5-1,0-2 0,-2 2 0,-5 0-393,-3 0 0,-2-2 57,-7-8 345,-9 10 0,-3 3 0,-10 9 0,1 0 0,-1 0 0,1 2 0,-3 5 0,-2 8 0,-3 4 1,3 5-1,4 4 325,8 8 0,-3-3 1,10 3-1,2 3-718,3 1 283,11 3 0,6 0 0,13 0 0,11 0 0,8-2 1,13-3 86,9-2 0,8-10 0,9 5 0</inkml:trace>
  <inkml:trace contextRef="#ctx0" brushRef="#br0" timeOffset="5">10895 6020 8054,'0'-21'-822,"7"6"1,0 1 806,-2-3 400,-3 8 1,-2-10 0,0 4 0,0-4 607,0-2-932,0-1 1,-2 10 0,-5 5-1,-7 5 222,-6 2 29,8 9 1,1-6-1,6 6 949,-2 1-882,-1-8 71,8 8 0,-7-8 1,-2 3 839,-3 2 0,5 0-515,-8-7 159,11 0 1,-8 0-170,4 0-816,-4 0 332,1 0 0,3 0 0,16 0 0,6 0 0,7 0 0,6 0 0,4 0 0,2 0 0,5 0 315,3 0 1,2 0-1,0 0 1,0 0-202,0 0-333,0-9 1,-3 6 0,-1-4-1,-6 5 1,-2 2 0,-5 0 0,-2 0-1,-2 0 1,-1 0-676,1 0 442,-10 0 473,-3 0 1,-11 0 146,-5 0 1,2 0 0,-7 2-662,2 5 375,3 5 1,0 10 0,0 2-1,0 2 1,-1 5 0,1 2 0,0 8-1,0 4 1,-3 8 0,1 2 0,-1 5 13,6 2 1,-1 5 0,0 4 0,-2 6-178,2-1 0,-7 8 0,10-17 0,-8 7 0,3-2 0,0-1 0,2-2 0,3-4 0,2-5 0,0-5 0,0-3 0,0-6 0,0-8 0,0 0 0,0-7 0,0 3 0,0 4 0,0-7 0,0 0 0,0-10 0,0 1 0,0-1 0,0 1 0,0-1 0,0 1 0,0-1 0,0 1 0,0-1 0,0 1 0,0-10 0,0 0 0,0-5 0,0 7 0,-3 3 0,-1 0 0,-4-3 0,4 3 0,1-5 0,3 2 0,0 3-76,0-8 0,0 10 0,0-4 0,0 4-20,0 2 0,0-6 97,0-1-25,0-9 0,0 7 0,0-5-505,0 7 339,0-4 236,0-1 0,0 1 0,0 4-97,0 5 1,0-4-227,0-1 240,0-9 0,0 7 0,0-5 0,0 7 1,0 5-373,0 3 1,0-8-6,0 1 326,0-11 0,0 8 0,0-5-420,0 8 223,0-6 982,0 1-159,0-10-3362,0 0 3846,10 0 3024,-8 0-3527,8 9-519,-10-6 0,-3 6 0,-4-9 0,-7 0 0,-3 3 0,3 4 0,-5-5 0,4 6 0,-4-6 0,7-2 0,-7 2 0,5 3 0,-5 2 0,-3 0 0,1 1 0,-1-1 0,1-2 0,-1-1 0,1 4 0,7-6 0,-1 5 0,-1-5 0,-4-2 0,-1 8 0,-1-1 0,1-2 0,-1-3 0,1-2 0,2 2 0,5 6 0,-6-6 0,6 5 0,5-5 0,-3-2 0,4 0 0,-6 0 0,-5 0 0,-2 0 0,-1 0 0,1 0 0,6 0 0,1 0 0,-3 0 0,-2 0 0,-2 0 0,-1 3 0,1 2 0,-1 2 0,1-2 0,-1-3 0,1-2 0,-1 0 0,1 0 0,9 0 0,2-2 0,8-3 0,-5-2 0,-5-1 0,0-1 0,2 7 0,10-8 0,3 10 0,4 0 0,14 0 0,13 0 0</inkml:trace>
  <inkml:trace contextRef="#ctx0" brushRef="#br0" timeOffset="6">11045 9955 7313,'-12'-12'557,"0"-5"-170,5 10 1,5-2-224,-5 1 0,4 4 201,3-11 194,0 11 0,0-16 0,-2 9 478,-5-1 0,4 0-748,-4 4 1,-5 6 0,-2-5 0,-5 5 858,-3 2-564,10 0 1,-7 0-1,5 0 843,-5 0-1186,7 0-21,2 0 0,27 0 1,7 0-1,5 2 1,4 3-1,1 2 1,4-2-1,2-3 0,3-2 339,0 0 0,0 0 0,0-2 0,-2-3-253,-5-2-191,-5 0 1,-3 7 0,1 0 0,-3 0 0,-4 2 0,-8 7 0,-7 11 299,-4 6 0,-11 14 0,-1 3 0,-1 12 481,1 8-787,-8 11 0,8 2 0,-8 12 0,2 6 0,1 6 1,0 5-1,2 3 0,2-3 0,3-5 0,0-7 1,0-4-100,2-3 1,3-3 0,2-4-1,0-10-505,0-9 472,0 2 1,0-14 0,0 9 0,0 1 0,-3-3 0,-1-5 0,-6-5 0,0-2 0,1-2 0,4-5 0,3-8-41,2-4 0,0-2 14,0-1 167,0 1 0,0-8 787,0 0-783,0 1-959,0-3 1302,0-3 92,0-9-465,0 0 0,-10 0-92,-4 0 0,-5 3 0,-3 1 0,1 3 0,-1-2 0,-9 0 0,-5 0 0,-4 2 0,-3 0 0,0 0 0,0 0 0,2 1 0,5 1 0,-4-6 0,16 6 0,-5-9 0,6 0 0,1 0-484,10 0 1,5 0-1402,14 0 1,-2 0 0,9 0-1,3 0 1885,2 0 0,2 0 0,1 0 0</inkml:trace>
  <inkml:trace contextRef="#ctx0" brushRef="#br0" timeOffset="7">10809 14814 6014,'0'22'90,"0"-8"-49,0 0 1,0-6 105,0 6 1,2-2 418,5 2 56,5-4 426,10-20 0,-10 5 889,-5-9-694,-5 9 1,-2-7 455,0 5 0,-2 5-578,-5-5 238,4 4-1155,-6 3 0,11 0 1,5 0-1,8 0 69,4 0-238,2 0 0,10 0 0,5-2 0,7-5 1,7-8-1,8-4 0,1 0 0,1 2 1,-5 3-1,-5 0 0,-7-1 440,-5 1 0,-19 9 26,3-2-393,-15 5 1,3 4 0,-10 5 0,0 8 362,0 4 0,-3 5 0,-2 4 1,-2 8 652,2 5-1091,3 11 1,-5 6-1,-3 11 1,1 3-1,-1-3 1,3 0-1,0-2 1,0 0-1,2-5 1,3 0-1,2-2-131,0-3 0,0-4 0,0-10 1,0 0-527,0 0 575,0-10 0,0-2 1,0-9-1,0-1 0,0 1 529,0-1 1,0-11 152,0-10 404,0-10-546,0-2-491,0 3 0,-3 9 0,-4 2 0,-7 3 0,-5 5 0,-3 2 0,1 4 0,-3 1 0,-5 2 0,-7 3 0,-7-6 0,-7 13 0,-5-5 0,0-3 0,-7 1 0,15-8 0,-8 1 0,4-1 0,11-2 0,9-5 0,12-7-2458,12-7 0,11-15 1,27-14-1,10-4-1573,7-3 4031,11 0 0,-13 0 0,6 0 0</inkml:trace>
  <inkml:trace contextRef="#ctx0" brushRef="#br0" timeOffset="8">13688 6751 8013,'0'22'-1614,"0"-1"1614,0 1 14,0-10 0,8-5 0,1-14 1,3-8-1,2-4 0,-2-2 949,-4-1-591,3 1 1,-8 7 0,4-1-1,-5-2-87,-2-2 398,0 7 1222,0 3 1291,0 9-2499,0 0-439,-9 0 0,4 2 0,-9 5 0,-3 8 0,0 6 0,1 8 0,1 7 0,-1 4 0,-4 6 0,-1 4 521,0 7 1,-1 8 0,3 4 0,5 3-241,6-3-782,6-2 1,4-5-1,6-5 1,8-9-1,11-10 1,6-11 0,3-8-1,0-7 1,4-3-1,3-6 1,3-8-2210,-6-9 0,-4-6 1,0-1 2451,-8-1 0,6-9 0,-1-2 0</inkml:trace>
  <inkml:trace contextRef="#ctx0" brushRef="#br0" timeOffset="9">14183 6880 7935,'-15'0'260,"1"0"1,7 0 1513,-7 0-1407,9 0 0,-7 0 495,5 0-40,4 0 0,-4 0-1217,14 0 0,-4-2-847,4-5 833,-5 4 1,-2-9 1326,0 5-208,10 5-2,-8-17 0,8 14 0,-10-9 473,0-3 1,0 5-103,0-2-548,0 9 0,0-2-9,0 14 0,0 5 0,0 12 1,0 4 470,0 8-829,0 5 0,0 4 0,0 3 0,0 5 0,0-1 0,0 3 0,0-2 0,0 2 0,0-3 0,0 1 1,0-8 85,0-7 1,0 1 0,0-11 0,0-1-62,0-4-167,0-11 0,0 3 0,0-15 0,0-10 31,0-7 0,0-4 0,0-1 0,0-1-631,0-6 347,0 5 0,0-17 0,0 3 0,0-7 0,0-8 0,2 1 0,3-3 0,4 0 0,1-5 0,2-2 0,0-5-884,5-5 0,2 5 1,0-2-1,0 7 115,2 5 835,-13 9 0,27-5 0,-13 13 1,-1 4-1,-2 10 0,-4 9 0,1 10 1,4 4-1,1 3 0,-2 3-63,-4 4 1,1 7-1,-6 13 1,-1 4 800,1 2-347,-3 3 1,-7 7-1,0 2 1,0 3 0,-2 2-1,-6-2 1,-6-3 0,-5-2-1,-2 0 1,-1 0 0,-2 0 447,-4 0 0,4-9 1,-7-6-1,2-4-1742,0-2 503,1-1 0,6-9 1,1-5-1,-1-4 1,3-6 564,5-4 0,4-14 0,10-13 0</inkml:trace>
  <inkml:trace contextRef="#ctx0" brushRef="#br0" timeOffset="10">14741 7246 6321,'-12'0'2364,"1"0"-1186,3 0 0,4 7 182,-11 0 0,8 0-404,-7-7 1,9 3 0,-5 2 718,1 2-593,-3 9-105,0-13 0,0 9-199,5-5-874,5-5 1,-6 8-1,16-13 1,6-4-1,5-7 1,2-8-1,1-4 1,2-5-357,4-2 1,-1-10 0,9-10 0,2 1-90,2-1 474,-6-7 1,4 15 0,-9-5 0,-5 7 0,-5 7 0,-5 7 0,0 5 317,-2 3-621,-2 9 612,-10 12 1,0 12-1,0 9 1,0 3-1,0 3 1,0 4-1,0 0 1,2 2 0,3-2-1,2 3 400,-2-1 1,4-4 0,1 4 0,0-2-211,-1-5-941,8 8 0,-12-10 0,9 4 1,0-4-1,1-2 0,-1-1 1,3-2-1,2-2-3672,2-2 0,-7-11 4181,1 3 0,-1-4 0,8-3 0</inkml:trace>
  <inkml:trace contextRef="#ctx0" brushRef="#br0" timeOffset="11">15966 6622 7903,'-2'12'2130,"-5"-5"-1264,4-4 0,-6-6 0,9-4-401,0-7 0,0 2 1,0-2 463,0-3-559,0-2 1,0 5 0,0-1 0,0-2-1,-3-2 1,-4-2 637,-7-1-979,-5 1 1,-3 9 0,1 5-1,-1 7 1,-2 7 0,-2 10-1,-2 7 1,1 9 0,3 5-1,3 8 969,-1-1-1090,11 10 0,1-10 0,10 3 0,2-7 0,6-8 0,8-4 1,13-10-1,11-10 0,11-6 0,1-8 0,1-7-392,-6-9 1,6-15 0,-5 0 0,-8-7-640,-9-7 1255,3 4 1,-18-4 0,4 12 0,-8 5-1,-8 2 1,-4 7 0,-7 7 0,-7 10-1,-5 7 1,-3 9 511,1 13 0,-1 4 0,1 15 1,-1 6 56,1 6-559,-1-5 1,1 14 0,2-7-1,2 5 1,5 2 0,2 5 0,6-1-1,1-1 1,3-5 0,0-5 0,3-3-238,4-4 1,12-15 0,10-11-1,-1-12-682,3-8 505,-7-2 0,14-5 0,-7-7 1,0-12-1,3-9 0,-3-10 1,2-5-1,-2-2 0,0 0 1,-2 0 271,2 2 0,3-7 0,9 0 0</inkml:trace>
  <inkml:trace contextRef="#ctx0" brushRef="#br0" timeOffset="12">16611 6859 7899,'-22'9'-266,"1"3"33,0 0 1,6 5 0,3-7 1253,3 2 0,-6 2 0,8 7-430,2 1 1,5-10-1,8-5 1,6-5-1,5-2 1,3-2 83,-1-5 1,0-5 0,1-10 0,-1-2-350,1-4-422,9-6 0,-5-9 1,10 0-1,0-2 0,0-3 1,-3-2-1,-2 2 0,-5 5 1,-2 5-1,-2 5 1,-3 2-366,-5 4 740,-4 13-150,-10 14 0,0 14 0,0 15 0,0 7 0,0 7 0,0 7 0,2 5 0,3 2 0,4-2 0,3 0 0,5-2-345,2-1 0,5 6 1,2-8-1,3-5-4169,-3-7 2604,8-7 1781,-10-9 0,16-1 0,-6 1 0</inkml:trace>
  <inkml:trace contextRef="#ctx0" brushRef="#br0" timeOffset="13">17621 6859 7864,'-14'0'-666,"-1"0"606,-1 0 0,4-3 405,-3-4 0,8 3 0,-5-11 1,3-2-1,4-2 631,3-2 0,2 7 0,0-1 2408,0-2-2516,0 8-636,0-1 0,0 13 0,0 4 1,0 7-1,0 8 0,0 4 0,0 5 1,2 0-1,3 3 422,2-1 0,0 3 1,-7 9-1,0 3 275,0 2-854,0 0 1,0-14-1,0-2 1,0-3 0,0-5-1,0-2 1,2-7 0,3-13-12,2-18 0,3-17 0,-5-19 1,4-8-164,3-4-296,2-2 0,8-1 1,-3 1-1,-2 2 1,-3 4-1,3 8 1,0 7-1,-1 7 1,-1 10-1,1 9 0,3 10-6577,3 5 6972,-1 11 0,1 3 0,-1 10 0</inkml:trace>
  <inkml:trace contextRef="#ctx0" brushRef="#br0" timeOffset="14">18287 6472 8767,'-12'0'1599,"3"-3"1,6-1 546,-4-3-1399,5-1 1,-8 11-1,13 4 1,1 10 0,3 9 0,10 7 1,-2 13-1,4 4 790,2 7-1305,1 5 0,-1 12 0,-2 5 0,-2 5 0,-5 2 0,-3 0 0,-4-3 0,-2-4 0,-3-9 1,-3-11-1,-4-8-52,-7-6 0,-5-12 0,-5-6 0,-3-11-584,-1-8-140,-1-6 0,0-2 1,1-2-1,4-6 0,5-8 1,7-8 542,2-5 0,3-19 0,7 3 0</inkml:trace>
  <inkml:trace contextRef="#ctx0" brushRef="#br0" timeOffset="15">19018 6708 8008,'0'-21'140,"0"7"382,0-1 1,0 1-443,0-8 0,0 1 0,2 2 0,3 2 584,2 3-458,0-1-344,-7 3 256,0 3 1482,0 9 638,0 0 1,-2-7-668,-5 0-474,4-1 72,-6 8 1,9-2-434,0-5 1,0 7-1,0 0 447,0 12-835,0 7 0,2 5 1,5 2-1,5 5 0,3 3 1,-1 6-1,3 6 1,2 4-1,2-3 0,1 1 1,-1 0-349,1 2 0,-1 0 0,1-9 0,-1-5 0,1-8 0,-10-4 0,-1-9 0,-6-6 0,2-6 0,1-1 0,-8-16 0,0-3 0,0-2 0,2-5 0,3-2 0,4-5 0,3-3 0,5-6 0,2-6 0,3-4 0,-1 2 0,3 0 0,2 1 0,3-3 0,-1-1 0,-6 8 0,-1 3-1474,1 4 494,-1-5 1,-6 25 0,-1-4 0,3 9 0,2 6 0,2 2 979,1 3 0,-1 0 0,1 0 0</inkml:trace>
  <inkml:trace contextRef="#ctx0" brushRef="#br0" timeOffset="16">20436 6429 8072,'-12'-3'1207,"3"-1"1,1-6 247,1-2-932,0 7 1,7-7 0,-2 5 0,-3-7 880,-2-5 0,-8 4 1,6 4-22,-3 1-1069,7 3 0,-14 7 0,5 2 0,-5 8 0,-3 9 0,1 10 0,-1 6 0,-2 11 0,-2 9 0,-3 9 613,3 8 1,9 4 0,5 13 0,3-1-1400,4-2 54,12 5 0,8-27 1,13 1-1,10-13 0,8-9 1,6-9-1,1-10 0,2-10 1,-3-7-1,3-9 0,-5-10-7700,-4-7 8118,1-3 0,-13-9 0,9-2 0</inkml:trace>
  <inkml:trace contextRef="#ctx0" brushRef="#br0" timeOffset="17">20930 6751 9349,'0'-14'-188,"0"0"1,0 7 477,0-8 1,0 1-114,0-8 1,0 8 0,0 0 0,0-3 287,0-2 0,0 5 0,0-1 0,0-2 399,0-2 1,0 5-332,0 0-213,0 9 0,0-7 0,-2 7 151,-5-2 0,4 2 0,-4 12 0,5 8 1130,2 4-1369,9 12 1,-6 2 0,4 10 0,-2 3 0,-1 4 0,4 5 0,-4 2 0,1 1 0,0 1 0,2 3 0,-2 0 255,-3-4 0,1-1 0,1-11 0,4-8-108,-4-5-284,-1-4 0,-3-15 1,0-11-1,0-20 0,0-12 1,0-9-104,0-3 1,2-11 0,3-6 0,2-4-1336,-2-2 1009,7-1 0,-7-6 0,6-1 0,-1 3 0,-3 2 0,0 5 0,3 4 0,-1 8 0,3 5 0,-2 4 0,2 5-323,0 8 1,-5 6 0,7 8 0,3 7-39,2 4 661,-7 3 0,7 0 1,-4 3-1,4 4 1,0 7-1,-3 5 1,-4 5-1,-2 5 1,-5 7-1,-3 4 1,-2 3 855,0 0 1,-2 8 0,-5-1-1,-8-3 381,-4-1-1228,-2-3 0,-1 0 0,1-3 0,-1-4 0,1-7 0,-1-5 0,1-5 0,-1-2 0,1-5 0,2-8-1883,4-13 0,6-3 1,9-19 1906,0 0 0,9-12 0,3-12 0</inkml:trace>
  <inkml:trace contextRef="#ctx0" brushRef="#br0" timeOffset="18">21596 6880 7885,'-21'0'397,"7"0"636,-1 0 0,8 0 628,-7 0 0,7 0-725,-8 0 0,3 3 0,-4 2 0,4 4 0,0 3-236,0 5 0,7 2 1,-2 2-893,5 1 263,2-10 1,2-3-1,5-9 1,7 0-1,5 0 1,3-2-1,-1-5 1,3-10-1,3-7 1,4-7-19,2-2 0,-4-3 1,7-10-1,2-4-609,2-7 493,-6 4 0,4-6 1,-9 9-1,-3 4 0,-2 8 1,-5 9 296,-5 5 0,-4 22 0,-10 12 0,0 13-66,0 13-89,0 5 1,0 2-1,0 2 1,0 3 0,2 5-1,3-1 1,4 1 0,3-6-1,3-1 1,-1-3 0,0 0-1704,3 0 1,2-10 0,0-4 0,-2-8-2729,-3-6 3799,1 4 1,4-19 552,-5 0 0,15-10 0,-5-11 0</inkml:trace>
  <inkml:trace contextRef="#ctx0" brushRef="#br0" timeOffset="19">22628 6601 7885,'-10'-12'937,"8"-7"-522,-5 4 1,4 4 685,3-4 1,0 8 0,0-7 3460,0-3-3333,0 7 0,0-2 0,0 5 1,-2-7-211,-5-5 1,-5 0 0,-10 4-862,1 8-231,-1 5 1,6 2 0,-3 0 0,-5 5 0,0 7 0,-2 11 0,-1 9 0,-4 6 0,0 2 0,0 3 0,7 0-458,8 0 0,-1 0 1,10 0-1,2-2-842,3-5 1147,21 4 0,-3-25 1,20-1-1,5-9 1,4-8-1,8-4 1,-1-9-1,1-11 1,-5-9-1,-5-4 0,-8-3 70,-6 0 0,-8 9 0,-6 6 1,-8 4 2388,-5 2-1979,-2 1 1,-2 9-1,-5 5 1,-8 4-1,-4 8 1,-2 7-1,-1 12 1,1 7-1,-1 7 1,3 3-1,3 4-110,1 5 1,8-2-1,-5 10 1,0 1-352,0 3 122,8 3 0,-6 4 1,8-2-1,-3-7 1,-2-5-1,2-8 0,2-3 1,6-11-1,2-9 1,4-10-1,6-7-479,8-9 1,4-10 0,13-17-1,6-6-190,-1-6-140,0-12 1,5 6 0,3-8 0,0 0 0,1 2 892,1 1 0,-7 1 0,5 8 0</inkml:trace>
  <inkml:trace contextRef="#ctx0" brushRef="#br0" timeOffset="20">23122 6837 7817,'-21'0'-538,"9"0"1705,2 10 210,10-8 1,-2 15-541,-5-10 1,4 3-1,-6-3 1,2 7 274,-1 5 0,1-4-149,7-1-726,0-9 0,3 4 0,4-11 0,7-8 0,8-9 0,6-12 0,6-7 1,1-7 196,1-1-605,0-9 0,7 8 1,-2-11-1,-3 1 1,-5 4-1,-2 8 1,-7 9-1,-5 5-220,-4 5 1,-11 14 0,4 14 0,-6 17 763,-2 15-354,0 6 1,7 6-1,0 2 1,-2 4-1,-3 3 1,1 2-1,2 1 1,4-3 0,1 0-1,2-3 1,-3 1-1530,1-6 1510,6-11 0,6 5 0,11-8 0</inkml:trace>
  <inkml:trace contextRef="#ctx0" brushRef="#br0" timeOffset="21">24411 6515 7932,'0'12'-749,"-9"7"911,7-17 1,-10 1-162,4-10 0,6-3-100,-5 3 205,-5 4 0,7-6 0,-7 6 0,0-1 770,0-3 1,5-1-112,-7 8 0,7 0 0,-8 0 1,-1 0 2073,-3 0-1938,7 0 1,0 0-1,5 3-379,-8 4 1,6-2 0,4 7-1,10-3-65,9-4 0,7 0-344,8 2 1,-3-5 0,10 5 0,5-4-1,4-3 1,5 0 0,0-3 0,1-1 0,-1-6-1,0-2-338,2-5 0,-6-2 0,2-2 0,-10-1-597,-10 1 842,-4-1 1,-9 8-1,-6 2 1,-6 3 0,-13 6-1,-4 10 155,-1 15 0,-1 2 0,6 12 0,0 2 323,1 2-457,-8 3 0,15 0 0,-5 0 1,2 0-1,0 0 0,-2 0 1,2-2-1,3-3 0,-1-4 1,-1-3-1,-4-5-1358,4-2 0,1-3-2779,3 1 919,0-10 3177,0-3 0,10-18 0,2-3 0</inkml:trace>
  <inkml:trace contextRef="#ctx0" brushRef="#br0" timeOffset="22">25336 6515 9366,'11'-14'1983,"-1"2"0,-3 0 752,0 0 1,3 5-2224,-3-8 1,-5 13 0,6 2 0,-8 12 0,-5 9 0,-5 8 64,-2 7 0,5 7 0,-7 5 0,0 4 301,2 3-780,-8-7 1,16 4 0,-8-9-1,0-2 1,2-5 0,1-8-166,4-4 1,5-24 0,7-14-1,7-15-105,6-4-127,1-17 0,8 14 0,-1-14 0,1 4 0,0 3 0,-1 0 0,1 0 0,0 0 0,2 3 0,0 4 1,2 7-1796,1 5 0,-8 5 1,5 3-1,-3 4-540,1 2 2634,0 3 0,2 7 0,2 0 0</inkml:trace>
  <inkml:trace contextRef="#ctx0" brushRef="#br0" timeOffset="23">26260 6171 7818,'11'-22'0,"-3"1"826,-6-1 0,-2 8 1,0 0-1,2-1 145,6 3 1,-4 3 0,11 9 0,-1 2-1,0 5 1,-2 10-301,-2 9 1,-1 8-1,-4 9 1,2 2 295,-2 5-796,-3 5 1,-2 7-1,-2 1 1,-5-1-1,-7 5 1,-8-1-1,-4-1 1,-5-5-1,0-5 1,-3 0-1,3-5-604,0-5 1,-5-7 0,8-19 0,2-2-2167,2-2-378,12-11 2977,-7 6 0,7-29 0,-10-5 0</inkml:trace>
  <inkml:trace contextRef="#ctx0" brushRef="#br0" timeOffset="24">6490 8084 7878,'0'-14'-32,"0"0"1,0 7 927,0-8 101,0 10 0,0-6 1108,0 3-1475,-10 6 1,5-8 0,-9 10 601,-3 0-862,-2 10 0,5-8 0,2 8 0,0-3 0,0 0 0,-5-2 0,1 0 1,-1 0 5591,3 2-4715,-1 0-1061,3-7 1,3 2-1,14 3 1,6 2 0,16-2-1,11-3 1,17-2 0,9 0-1,13-2 36,6-5 0,-2 2 0,15-7 0,-3 3-222,0 4-210,0-7 1,-19 9 0,-9-6 0,-15 2 0,-12 0 0,-14 2 0,-14 2 0,-18 3 138,-8 0 1,-8 0-1,-2-2 1,-5-3-337,-3-2 365,-2 0 1,-14 7-1,-2 2 1,-1 5-1,-2 5 1,0 3-1,-2-1 1,0 3-1,2 0 1,2-1-1,5-1 66,3 1 0,2 1 1,5 0-1,7-5 665,9-3-702,15-2 0,-2-4 1,13 2-1,8 2 0,12-2 1,10-5-1,9-5 0,7-5 1,5 1-1,2-3-123,-2 0 1,5 7-1,-8-5 1,1 3-369,-1 0 341,-2 0 0,-14 7 1,-2 0-1,-3 0 1,-5 0-1,-7 0 1,-12 0 418,-14 0 1,-12 2-1,-10 3 1,-7 5 52,-4 2-273,-13-8 0,-2 6 0,-7-8 0,3 3 0,1 2 1,-1-2-1,-1-3 0,3-2 0,7 0 0,7-2 1,7-3-945,7-2-1466,15 0-132,23 7 1,18 0 2505,23 0 0,5 9 0,9 3 0</inkml:trace>
  <inkml:trace contextRef="#ctx0" brushRef="#br0" timeOffset="25">27012 6343 7796,'0'-15'-484,"0"1"1235,0 9-237,0-4 214,0-1 437,0 8 0,-3-10 1917,-4 5-2340,5 4-178,-8-6 1,10 6 0,0-4 2012,0-7-1957,0 4-235,0 10 0,0 12 1,0 12-1,3 2 0,4 8 1,7 4-1,8 8 0,6 1 1,6 4-1,1 1 1,1 1 576,2-1 0,1-2 1,-4-9-1,-6-5-729,-5-8-233,-3-4 0,1-12 0,-1-7 0,-1-12 0,-4-15 0,-1-11 0,4-10 0,7-7 0,7-10 0,1-9 0,11 2 0,-7-2 0,1 7-2819,1 4 1582,-9 10 1,0 3-1,-9 14 1,-3 9 1236,-5 18 0,-4 20 0,-10 18 0</inkml:trace>
  <inkml:trace contextRef="#ctx0" brushRef="#br0" timeOffset="26">14161 8170 7698,'3'-14'56,"4"0"1,-5 7 0,5-8 955,-4-1 0,-3 4-287,0-3 0,0 1 0,0-8 0,0 1 1421,0-1 1,0 8-1661,0 0 1,-10 11 0,-2 3 79,0 12-308,-7 17 0,10 0 0,-8 11 0,3 6 0,-3 4 1,-2 7-1,-3 8 0,3 4 0,2 5 0,6 5 0,1 2 514,5-2 0,12 0 0,10-15 0,9-9-229,10-7-1160,5-15 1,4-4 0,0-15 0,1-6 0,-6-6 0,-1-4 0,-6-6 0,-4-6 0,-5-5 0,-5-5 0,-3-5-8868,-1-6 9484,-1-6 0,8-12 0,-1-2 0</inkml:trace>
  <inkml:trace contextRef="#ctx0" brushRef="#br0" timeOffset="27">14827 8213 7161,'-21'-21'4018,"9"9"278,2 2-3345,10 10 1,0 3-1,0 4 1,0 10 0,0 9-1,3 10 212,4 4 0,-5 13 1,6 7-1,-4 7-577,3 4 0,-4 8 0,4-7-407,-5-3 0,-2-9 1,0-8-1,0-6 0,0-13 1,0-7-180,0-4 0,0-12-198,0-10 1,0-17 0,0-14-1,0-5 1,0-7 0,0-7-1,3-8 1,2-6 0,4-8-1,3-2-1552,5 0 1,2-5-1,2 5 1,3 0 11,5 0 1,2 2 1374,5 8 1,2 11 0,-9 10 0,-1 12-1,1 7 1,0 5 0,-3 5 0,-2 9-1,-5 10-142,-5 9 0,3 8 1,-10 4-1,-2 5 179,-3 3 0,-2 1 931,0 8 0,-2 8 1,-3 1-1,-5 1 1,-2-1-1,-4-4 0,-6-3 1,-4-2-1,-3 0 1,3-2-302,2-5 0,-4-5 0,-1-10 0,3 1-1419,2-1-202,2-9 0,3-4 1,5-18 1316,7-11 0,14-11 0,5-11 0</inkml:trace>
  <inkml:trace contextRef="#ctx0" brushRef="#br0" timeOffset="28">15580 8729 7939,'-22'10'2613,"1"-8"-348,-1 6 1,10-8-2006,5-8 0,14 4 0,7-11 0,6-4 0,1-5 0,3-7 0,5-5 0,6-7-416,6-4 0,2-6 1,0 5-1,0-2-1000,0 2 1086,-10 3 0,5 4 1,-9 5-1,-5 8 0,-5 6 1,-7 10-1,-2 15 0,-6 16 1,-1 14 1020,-3 8 1,0 11 0,0 6-1,0 4 66,0 2-1332,0 1 0,0-8 1,2 1-1,3-1 0,4 0 1,3-2-1,5-5 0,0-7 1,0-7-1,-3-7 315,3-10 0,11 3 0,6-11 0</inkml:trace>
  <inkml:trace contextRef="#ctx0" brushRef="#br0" timeOffset="29">16740 8428 7899,'-29'15'0,"-2"-3"0,0-3 504,0-4 1,0 5 0,5-3 2535,-3-2-2580,10-3 0,12-2 1,14-2-1,7-3 1,8-5-1,4 1 1,5-3-1,3 2 0,4-2 1,2 0-1,6-2 162,4 2 1,-5-5 0,5 8 0,-4-1-690,-3 1-273,0-8 1,7 14 0,-2-6 0,-5 2 0,-8 0 0,-4 2 0,-4 2 0,-6 6-1,-6 4 1,-8 7 749,-5 5 1,-4 12 0,-5 5 0,-8 5 1099,-4 2-1520,7 0 1,-7 0 0,5 2 0,-3 3 0,3 2 0,7-4-1,4-6 1,3-4 0,0 0 0,0-3 0,0-4-2335,0-5 0,3-5 0,4-5 2344,7-6 0,5 4 0,3-1 0</inkml:trace>
  <inkml:trace contextRef="#ctx0" brushRef="#br0" timeOffset="30">17965 8299 9246,'-22'-9'942,"1"-5"1,9 2 0,2-3-1,3-1 1,0-4-168,2-1 1,3 7-445,2-1 0,-10 10-244,-4-2 1,-5 7 0,-5 7 0,-2 8-1,-5 6 1,-3 8 0,-2 7 0,1 4-1,1 3 1,3 0 248,5 0 1,4 0 0,8 0-1,7 0-811,5 0 1,21-9 152,9-5 1,13-15 0,9-12 0,7-11 0,5-15 0,0-7 0,-4-7 0,-8-3 0,-7-2 0,-5 0-33,-2 0 0,-17 2 0,0 5 1,-7 8 1632,-7 4-859,-3 2 0,-11 10 1,-6 5-1,-4 7 1,-2 10-1,-1 9 1,1 10-1,-1 6 0,1 8 1,2 5 305,4 0 1,-1 7 0,6 0-1,1 2-174,-1 1-582,3-1 0,7 5 1,0 0-1,0 0 1,0 3-1,0-3 1,0-5-1,0-4 1,0-5-1,0-5 0,0-8-1785,0-6 1,2-15-1,5-9-290,8-10 1247,13-16 0,8-22 0,14-14 0,10-6 0,9-3 858,10-6 0,14-5 0,-44 34 0,0 0 0</inkml:trace>
  <inkml:trace contextRef="#ctx0" brushRef="#br0" timeOffset="31">18631 8514 7888,'-19'3'141,"2"2"1,5 4 302,3 3 0,-8-5 0,3 8 500,-6 1 0,-1 3 0,2 3 0,5-1 1987,6 1-2577,6-10 1,4-3 0,6-9 0,8-2 0,8-5 0,5-10 0,-1-9 0,4-10 0,1-5 1082,0-2-1437,8 0 0,-10-2 1,7-3-1,-4-4 1,-1-1-1,-2 1 1,0 4-1,-5 2 1,-2 3-1,-2 3-1191,-1 4 0,-9 10 648,-5 19 740,-4 18 0,-3 23 0,-3 11 0,-1 5 0,-6 8 0,0 4 0,1 5 0,4 0 0,3 0 0,2-5 0,2 2-1091,5 6 1,5-13 0,10 0 0,-1-11 893,1-11 0,9-4 0,2-9 0</inkml:trace>
  <inkml:trace contextRef="#ctx0" brushRef="#br0" timeOffset="32">19576 8278 7872,'-14'0'950,"0"0"98,9 9 0,-7-6 2422,5 4-2200,5-5 0,-6-2 0,16 0 0,6 0-539,5 0 0,5 0 0,2 0 1,8 0-229,6 0-610,-2-9 1,17-1 0,-5-6 0,8 1 0,1 1 0,-1 0 0,-8 2 0,-5 0-1,-4 2 1,-5 1-954,-8 4 0,-11 2 1684,-3 3-391,-9 0 1,2 10 0,-12 4 0,-2 8 0,0 4 0,0 5 0,-3 3 0,1 4 0,-3 5 0,0 5 0,-2 2 474,2-2 1,2 4-1,8-2 1,-3-2-1233,-2-3-181,0-11 0,7-3 1,2-10-1,3 1 1,4-3-1,3-5 1,5-6-1,2-8 1,3-8 704,-1-6 0,10-15 0,3-4 0</inkml:trace>
  <inkml:trace contextRef="#ctx0" brushRef="#br0" timeOffset="33">20651 8213 7204,'-10'12'648,"8"7"0,-8-14 263,10 10 1,-2-11 493,-5 4-865,4-6 1,-6-4 0,9-6 0,0-6 82,0-5-526,0 7-37,0 2 0,0 8 1,0-5 2540,0-7-1411,0 4-924,0 0 0,2 10 1,3 3-1,2 4 1,-2 7-1,0 8 0,0 4 1,4 5 612,3 3 1,-5-6 0,5 6-1,-2-1-574,-6 1-213,8-8 0,-9 7 1,6-6-1,-1 1 0,-1-1 1,-3-4-1,-1-1 558,-3-1-1326,-10-9 325,8-2 1,-8-22-1,13-9 1,4-13-1,10-9 1,7-7-1,7-5 1,2-2 0,3 2-1,0 2 1,-1 5-1961,4 3 0,-8 11 0,0 8 2311,0 9 0,-7 8 0,7 9 0</inkml:trace>
  <inkml:trace contextRef="#ctx0" brushRef="#br0" timeOffset="34">21596 7762 7824,'-21'0'1415,"-1"0"928,1 0-1866,-1 0 1,13 0-1,9 0 1,12 0-1,7 0 1,2 2 0,1 5 290,-1 8 0,8 4 1,0 5-1,-5 2 0,-5 5 1,-5 5-1,0 9 1,-2 10 8,-5 7 0,-4 5 1,-3 5-1,0 7 22,0 4-1208,-10 13 0,-4-10 0,-12 0 0,-3-12 0,3-9 0,0-8 0,-1-9 0,-1-10 0,1-12 1,3-9-8703,3-10 9111,-1-5 0,11-11 0,1-3 0</inkml:trace>
  <inkml:trace contextRef="#ctx0" brushRef="#br0" timeOffset="35">22069 8149 9878,'0'-22'624,"0"8"0,3 0 719,4-3 1,-5 5-330,5-2 1,-2 4 0,0 5 0,4 20-528,3 16 0,0 9 1,5 6-1,0 4 1,4 10-1,5 7 1,3 4-1,0-1-129,-1-4 1,3-3 0,-4-6 0,1-9 22,-1-10-411,-4-17 1,-1-11 0,-1-15 0,1-9 0,-3-15 0,-2-11 0,-5-8 0,0-5 0,-3-2 0,3-4 0,0-1-779,5 2 0,-5 6 1,0 9-1,0 0-1249,0 0 1272,-8 9 1,15 3 0,-4 10-1,4 2 785,2 4 0,10-4 0,3 7 0</inkml:trace>
  <inkml:trace contextRef="#ctx0" brushRef="#br0" timeOffset="36">23487 7848 7813,'0'-14'864,"0"-1"1,0 1 1001,0-8 0,0 8 1473,0 0-2659,0-1 1,-2 6-463,-5 9 1,-3 9 0,-6 13 0,1 2 0,-1 4 0,-3 8 0,-3 5 0,1 4 0,-1 3 0,3 2 175,5-2 1,4 5-1,10-1 1,2 1-1034,6-1 1,8-9 0,20-12 0,14-4 0,15-11 0,11-4 0,10-7 0,2-5 638,1-7 0,6-24 0,3-15 0</inkml:trace>
  <inkml:trace contextRef="#ctx0" brushRef="#br0" timeOffset="37">2342 11955 7814,'-21'0'561,"-1"0"1,1 0 365,-1 0 1,1 0 292,-1 0 0,8 7-308,0 0 0,11 0 0,3-7 0,15 0-432,11 0 1,7 3-1,13 4 1,4 7 0,7 5-1,8 3 1,6-1 0,10-2-1161,10-4 0,2 1 0,12-9 0,5-4 680,0-8 0,0-16 0,-3-13 0</inkml:trace>
  <inkml:trace contextRef="#ctx0" brushRef="#br0" timeOffset="38">4405 12041 7994,'-12'9'-2,"0"-6"1,5 4 751,-7-5 0,2-2 427,-2 0 0,6 0 0,-6 0 562,-3 0 1,10 0-935,7 0 0,12 0 1,17 0-816,7 0 1,9 0-1,10 0 1,12 0 0,4 0-1,6-2 1,2-3 0,7-5 9,4-2 0,13-2 0,-5-7 0</inkml:trace>
  <inkml:trace contextRef="#ctx0" brushRef="#br0" timeOffset="39">6275 12062 7566,'-22'0'-1420,"8"3"1563,0 4 1,6-5 1432,-6 5 0,7-4 2590,-7-3-3555,9 0 0,0 0 0,17 0 0,12 0 0,7 0 1,10 0-1,6 0 2402,11 0-3337,13 0 1,13 0 0,9 0-1,0-3 1,3-2 323,4-2 0,14-19 0,6 2 0</inkml:trace>
  <inkml:trace contextRef="#ctx0" brushRef="#br0" timeOffset="40">24025 7869 6795,'12'-21'13,"4"7"1,-6 2 630,2 2-202,-7-7 1,7 8-96,-5-6-472,-5 6 0,8 11 0,-10 5-216,0 8 0,-8-3 515,1 2 173,-9 0 0,11-2 1,-7-2-1,0-3 0,2 3 1,-2-1 1547,1 1 1,3 4-1115,-6-7-462,9 0 0,-4-4 0,11 2 0,5 2 0,8-2 0,6-5 0,8-5 221,7-2 0,4-8 0,5 6 0,3-1-561,2 1-56,1-8 1,-8 7 0,-3-6 0,-2 4 0,-4 0-1,-3 2 1,-5-2-800,-2 0 1,-12 10 0,-5 2 480,-5 12 379,-11 7 1,6 2-1,-4 3 1,5 3-1,2 4 1,0 2-1,0 5 1,0 1-1,0-1 1,0-2-1,2 2-51,5 2 1,-2-6-1,7-3 1,0-5-368,0-4 90,-7 14 1,4-29 0,-6 14 0,2-2 0,2 0 0,-5 1 0,-4-4 343,-5-1 0,-10-11 0,5 6 0</inkml:trace>
  <inkml:trace contextRef="#ctx0" brushRef="#br0" timeOffset="41">24949 7869 7986,'0'-21'1419,"0"-1"136,0 1-1422,0 9 1,0 5-1,2 16 1,3 10-1,4 8 1,3 1-1,3 1 1,-3 2-1,-3 3 1402,1 4-1390,-8 2 1,8 3-1,-10 0 1,0 0-1,0 0 1,0-2-1,-3-3 1,-1-4-1,-4-3 1,4-5-1,1-2-150,3-3 160,-9-9-262,6-2 1,-6-22 0,11-10-1,3-11 1,4-8 0,3-4-1,3-5 1,-1-5 0,0-2-1,3-3 1,2-5-679,3-4 1,-1-3-1,1 8 1,-1-1-565,1 1 1216,-1 9 1,1 12 0,-1 17 0,1 9 0,-3 15 0,-5 11 0,-7 15 0,-4 7 0,-3 7 328,0 3 1,-8 2 0,-1 2 0,-3 1 1373,-5-3-1376,-2 4 1,5-13-1,-1 7 1,-1-3-1,-3-5 1,-1-2-1,4-4 1,4-4-1,0-3-2692,0-6 2498,7-5 0,-4-18 0,9-3 0</inkml:trace>
  <inkml:trace contextRef="#ctx0" brushRef="#br0" timeOffset="42">25507 8192 8007,'-14'12'2194,"0"-5"-1127,9-5 0,-5-4-876,10-5 0,0 2 1,3-7-1,4 0 0,7 0 1,5-2-1,3 0 0,-1-1 105,1-1 0,-1-6 1,1-4-1,-1-3-471,1 3 1,-1 2-1,1 2-219,-1 1 0,-2-1 0,-2 1 0,-3-1-123,3 1 596,-7 19 0,6 4 1,-8 19-1,-4 3 1,-1 5-1,-1 4 0,3 3 1,4 0-1,3 0 1,5 0-1,2-3-434,3-2 0,-1 0 1,1-7-1,-1 0-1566,1-5 716,-1-2 1205,1-5 0,9 7 0,2-7 0</inkml:trace>
  <inkml:trace contextRef="#ctx0" brushRef="#br0" timeOffset="43">26517 7848 7831,'12'0'282,"0"0"1,-7-2 203,2-6 1,3 6 0,-5-8 938,2 1 1,2 4 123,-2-9-1240,-4 9 0,6-7 0,-9 5 1,-2-7-1,-5-3 65,-8 2 0,-4 6-523,-2 9 0,-1 2 0,1 5 1,2 8-1,2 4 0,5 2 0,3 3 1,1 3-799,-1 1 891,7 1 0,-8 0 1,10-1-1,0-1 1,2-6-1,6-4 1,6-5-1,5-3 0,5-6 1,2-8-1,5-9-73,3-6 0,1-11 1,8-4-1,0-6-733,0-2 839,-9 0 0,4 2 0,-12 5 1,-7 8-1,-12 9 0,-11 14 1,-13 19-1,-9 20 0,-10 13 509,-5 11 0,-2 4 0,0 5 1,3 2 684,4 3-1132,5-1 0,9-6 1,3-1-1,5 1 0,7-3 1,4-5-1,8-9 1,7-10-1,12-11 0,5-11 1,4-8-646,1-6 1,1-4 0,8-8 0,0-9-947,0-7 940,0-13 1,0 6 0,0-10 611,0 0 0,0-10 0,0-2 0</inkml:trace>
  <inkml:trace contextRef="#ctx0" brushRef="#br0" timeOffset="44">27098 8127 7985,'-8'15'-985,"1"-1"0,-2 0 1458,2 8 0,4-8 1439,-4 1 675,5-11-1936,2 6 1,2-12-1,3-6 1,4-6-1,1-5 1,2-5-1,0-2-259,4-3 1,4-9-1,3 2 1,4-5-88,1-2-553,1 0 1,-7 3 0,-1 2 0,1 4 0,-1 3 0,-2 5 0,-2 4 0,-5 10-26,-3 12 0,-2 19 0,-7 17 0,0 5 319,0 2-150,0 0 0,0 0 1,0 0-1,0 0 1,0 0-1,0-2 1,0-3-1,3-5 1,2-2-1,4-7 1,3-5-1406,5-4 1,-5-11-1,2 4 1509,3-6 0,2-2 0,2 0 0</inkml:trace>
  <inkml:trace contextRef="#ctx0" brushRef="#br0" timeOffset="45">27957 7955 7921,'0'-14'690,"0"0"1,0-3 0,0-2 2641,0-3-1990,0 10 1,0-7 0,0 10-1031,0 4 1,0 10 0,0 23-1,0 6-219,0-1-112,0 18 0,-7-23 0,-3 15 0,1-5 0,-3-2 0,2-2 0,1-3 0,2-7 0,0-5 0,-1-5-40,4 3 1,1-10-1,8-9 103,9-18-628,1-1 0,25-27 1,-2 5-1,8-5 0,6-2 1,3-2-1,3-1 1,-1 1-1,-2 4 584,-3 2 0,-2-6 0,-7-3 0</inkml:trace>
  <inkml:trace contextRef="#ctx0" brushRef="#br0" timeOffset="46">28666 7654 7928,'0'-14'149,"3"2"0,1 0 599,4 0 1,-1 5 0,-5-5 64,5 3 0,-4-1 0,6 5 0,1-2 0,2 5 19,0 6 1,-3 11-594,-9 13 0,0 6 1,0 11-1,0 5 0,-2 8 1,-5 4-1,-8 2 0,-4 1 1,-2-1-1,-1 1 123,1-1 0,-1-6 0,1-6 0,-1-6-739,1-13 80,9-7 1,0-14 0,7-7 0,0-10 0,5-9 0,8-5 0,4-3-1,2 1 1,-2-1-2501,-5 1 0,3-1 312,-3 1 1769,0 9 0,-7 0 716,0 5 0,-10-5 0,-2-10 0</inkml:trace>
  <inkml:trace contextRef="#ctx0" brushRef="#br0" timeOffset="47">29397 7762 8043,'0'-14'1818,"0"-1"0,0 8-807,0-7 0,-2 7 724,-6-8-1176,6 10 1,-5-4-1,12 11 1,4 5 0,1 8-1,2 4 1763,0 2-2235,-8 1 1,15 2 0,-4 4 0,4 6-1,2 2 1,1-3 0,2 1 0,2-3 0,3 0-1,-1-5 1,1-4-185,0-8 1,6-5 0,-4-9 0,3-4-397,4-11 0,-2-1-127,7-20 0,-12-7 0,12-10 0,-5 1 1,-2-3-1,-3 2 620,-2 1 0,8-8 0,-6 5 0</inkml:trace>
  <inkml:trace contextRef="#ctx0" brushRef="#br0" timeOffset="48">2192 15825 8072,'0'21'1245,"-3"-6"-485,-4-1 1,3-9 212,-11 2 1,8-7 588,-7-7-1184,9 4 0,-5-9 0,13 8 1,4-4-1,10 4 0,9 1 1,12 3-1,12 0 0,17 0 1,17 0-1,18 0 0,18 0 48,-53 0 0,2 0 1,3 0-1,1 0 0,3 1 1,-1 1-1,0 0 0,0 0-423,1 2 0,-1 0-176,0 0 1,0-1 0,-4-6 0,-1-1 0,-2-2 0,-2 0 0,-5-2 0,0-1 0,48-15 0,-8-2 0,-6-3-1,-9 3 1,-9 4 0,-15 8 0,-10 4-1068,-11 6 1,-8 1-1,-14 6 1188,-4 4 161,-6 5 0,-2 2 1,3-2-1,2-2 1,4-6-1,4-1 1,1-6-1,1-4 343,-1-7 1,1 4 0,-1 1-1,1 2 0,-1-1-343,0 1 0,-6 0 0,-1 0 0,3 2 0,2 0 0,2 1 0,1-4 1,-1 4 44,1 1 0,-1 3 1,1 0 139,-1 0-130,-9 0 1,7 0 0,-4 0 0,4 0 0,2 0 0,1 0 0,-1 3 0,3 1-1,2 4 338,3-4 0,0-1 0,-5-3 1,2 0-16,3 0-496,-1 0 1,-4 0 0,2 0-1,3 0 1,-3 0 0,-2 0-1,-2 0 1,-1 0 0,1 2 0,-1 3-1,1 2-140,-1-2 0,-7 0 0,1-1 0,1 4-740,4-4 780,1-1 1,1 4 0,-1 0 0,0-2-1,1-3 1,-1 1 0,1 1 0,-1 4 0,3-1 334,5 2 1,-5-6 0,5 6-1,-6-2 183,-1 1-408,-1 8 0,3-6 1,3 7-1,1-3 1,1 3-1,-1-1 1,4 1-1,1-5 1,5 0-1,3-2 0,4-1-85,5-4 1,-2 5 0,7-3 0,-3-3-40,-4-1-54,7-3 0,-10 0 1,6 0-1,-6-3 1,-2-1-1,0-6 1,0 1-1,0-3 1,-3 2 176,-4 1 0,5 1 0,-8 8 0</inkml:trace>
  <inkml:trace contextRef="#ctx0" brushRef="#br0" timeOffset="49">23015 9052 6871,'12'-2'2269,"-3"-3"-1501,1-2 1,-8-10-211,5 3 0,-2-3 1,0 0 531,2 3 1,0-1 0,-9-4-26,-5 5 0,-5 7-837,-10 14 1,-2 15 0,-2 11 0,-3 3 0,3 0 0,2 4-1,3 6 1,-1 6 0,3 1 0,2-1 1291,3-4-1787,9 7 0,-4-10 0,11 8 0,5-5 1,8-5-1,4-10 0,5-6 0,4-6 1,11-2-1,6-5 0,5-6-3215,-2-6 1,-3-2 3481,-2 0 0,10-19 0,2-5 0</inkml:trace>
  <inkml:trace contextRef="#ctx0" brushRef="#br0" timeOffset="50">23466 9138 7908,'-10'-12'1230,"6"2"1,-8 8-112,2-5 1,1 5 567,1-6 0,8 6-841,0 2 0,12-2 1,15-3-828,1-2 1,10-8 0,-2 6 0,5-3-1,2-3 1,0 1 0,0 0 0,-3-1-1,-1 1-745,-4 0 0,-8 9 575,1-2 1,-4 4 0,-5 6 0,-4 4 0,-8 10 0,-5 7-1,-2 7 702,0 2 0,-7 1 0,0 4 1,2-2 44,3 2-737,2 2 1,0 1-1,0-3 1,0-2-1,0 0 1,0 0-1,0-3 1,0-2-1,0-4 1,0-3-5936,0-3 4053,0-9 1060,0-2 0,2-13 963,5-4 0,5-15 0,10-11 0</inkml:trace>
  <inkml:trace contextRef="#ctx0" brushRef="#br0" timeOffset="51">24240 9159 7908,'7'-14'1540,"0"0"1856,0 9-1665,-7-5-1347,0 10 1,0 3-1,0 4 1,-2 5-1,-3 2 1,-2 1-1,2 4 1,3 5-1,2 7 1,0 2-1,0 3 489,0-3 0,-3 8 0,-2-5 0,-2 4-257,2 3-708,3 1 1,2-9 0,0-1 0,0-3 0,0-5 0,0-2-578,0-2 1,0-22 0,2-15 0,6-13-179,6-6 470,5-16 0,3 12 0,1-20 0,4-1 0,4-4 0,0-1 0,2-1 0,1 1 0,4-1 0,2 3 1,1 7-1133,-5 12 1,2 3 0,-9 14 1110,-3 6 534,-12 8 0,-4 22 0,-10 7 0,0 9 0,-5 10 1,-7 4-1,-9 3 0,-3 0 0,-3 0 0,1 0 0,-2 0 1016,1 0 1,-4-2 0,3-3-1,-1-2-319,-2 2-1735,7-7 0,-7 0 0,14-14 902,10-10 0,19-19 0,21-21 0</inkml:trace>
  <inkml:trace contextRef="#ctx0" brushRef="#br0" timeOffset="52">24992 9159 7860,'2'-11'8222,"5"3"-7640,-4 6 1,6 12 0,-9 4-1,0 5-394,0 2 0,3 11 1,1 1-1,4 3 1,-4-3-1,1-2 0,0-4 1,2-4-135,-2-1 0,7-3 1,2-5-160,5-6-191,3-6 0,1-12 0,4-6 0,4-11 0,2-8 0,3-6 1,2-2-1,0 0 0,3 0 0,-3 0 0,3 0-5996,-1 0 6292,3 10 0,0-8 0,0 7 0</inkml:trace>
  <inkml:trace contextRef="#ctx0" brushRef="#br0" timeOffset="53">25121 9374 7936,'-12'22'-390,"-7"-3"0,7-2 0,-3-5 569,1-3 0,7 6 65,-7-8 0,9 2-161,-2-1 112,4-6 1,3 10 0,-2-5 0,-3 7 0,-2 6-12,2 1 413,3 1 1,2-8 3046,0 0-2280,0-9 1590,0 5 2523,0-10-4027,0 0 1,2-8-1073,5 1 0,-2-10 0,9 3 0,3-5 145,2-2-501,3-1 0,9-7 0,4-2 0,6-2 0,2-8 0,0-4 0,2-5 0,3 2 0,0 2 1,-5 3-1,-7 3-22,-5 4 0,-3 5 0,-6 9 0,-1 1 0,-9 9 0,-5 2 0,-11 13 0,-3 4 0,2 7 0,2 5 0,3 3 0,0-1 0,0 1 0,0-1 0,8 11 0,1 1 0,1 3 0,2 0 0,0 4 0,2 6 0,0 4 0,1-2 0,1-3 0,3-2 0,3 0 0,-1 5 0,3-5 0,2-10 0,3-6 0,0-6 0,2-9 0,2-5 0,1-4 0,-3-3 0,-3 0 0,1-3 0,-3-2 0,-2-4 0,-2-1-4916,-1 1 1,-7-1-602,1 3 4874,-10 5 643,4-8 0,-9 0 0,0-1 0</inkml:trace>
  <inkml:trace contextRef="#ctx0" brushRef="#br0" timeOffset="54">26496 9181 7904,'-19'14'-425,"4"1"0,-4-11 0,5 6 2079,-5 0-247,-3-8 1,8 7 0,0-9-127,-3 0 0,10 0 1,7 0-1,12 0-737,7 0 0,5-2 0,2-3 0,5-2-345,3 2-201,1 3 0,8 0 0,0-3 0,0-5 1,0 1-1,0-3 0,0 2 0,0-2 1,-2 0-1,-3-2 0,-5 0-1614,-1-1 1,-4 8 1864,-6-7-88,-10 9 1,-5-5 0,-14 13 0,-5 4 0,-3 7 0,1 5 0,-3 5-1,1 3 1,-1 4 349,3 2 0,6 3 1,-4 7-1,0 0-268,1 0-352,6 0 1,-7 0 0,7 0 0,-2 2 0,0 1 0,0-3 0,-1-7 0,1-5 0,0-3 0,0-1-5756,2-3 5864,3-13 0,11-1 0,3-10 0</inkml:trace>
  <inkml:trace contextRef="#ctx0" brushRef="#br0" timeOffset="55">27313 9159 7866,'9'-11'176,"-7"-1"1,8 7 0,-3-5 17,0-2 0,3 8 0,-5-6-379,2 0 1,2 8 0,-4-8 0,5 3-576,2 0 1994,-8 0 834,6 7 0,-10-2-172,0-6-1791,-10 6 0,-2-8 0,-9 10 1,-1 0-1,1 3 0,-1 4 1,1 7-1,0 5 0,-1 3-8,1-1 1,-1 8 0,3 0-1,2-3-172,3-2-34,9 7 1,-4-7 0,9 5-1,0-6 1,2-3 0,8-6-1,9-7 1,7-7 0,3-7 0,-1-10-462,1-9 0,7 0 1,-8-8-1,-1 3 33,-4 5 643,-11 2 0,5 2 0,-12 3 0,-8 10 0,-8 14 1,-9 16-1,-3 13 707,-6 11 0,5 0 0,-5 13 1,6 1 438,1 3-1195,1 3 0,6-8 1,3-2-1,3-2 0,6-8 1,6-7-1,6-11 1,6-11-1,6-8 0,8-6 1,4-4-842,5-6 0,3-6 1,0-15-1,-3-4-2752,-2 0 2680,-1-8 856,8 17 0,0-26 0,0 5 0</inkml:trace>
  <inkml:trace contextRef="#ctx0" brushRef="#br0" timeOffset="56">27936 9224 6721,'-3'-12'0,"-4"5"-239,5 4-441,-8 3 897,10 0-239,0 0 567,0 10 31,0-8-546,0 8 1,0-8 0,0 6-243,0 6 1181,0-5 90,-9 11 1,4-16 0,-9 11 0,-3 1 381,-2 3 1,4-4-1168,1-1-176,9 0 0,-7-2 0,8-2 0,-1-3 0,7-2 33,10-7 0,10-8 0,4-14 1,5-5-500,2-6 317,3 4 1,7-10 0,0 3 0,-2-5 0,-3-3 0,-5 6 0,-2 1-1,-4 6 1,-6 4 0,-4 5-270,-3 3 0,-9 11-524,2 10 806,-4 10 1,-3 19 0,0 2 0,-3 2 0,-2 3 0,-2 0 0,2-3 0,3 1 0,2-3 0,2 2 0,3-2-182,2 0 0,10-2 1,-5-8-1,5 1 219,4-1 0,-4 1 0,14-1 0</inkml:trace>
  <inkml:trace contextRef="#ctx0" brushRef="#br0" timeOffset="57">28924 9073 7832,'-12'3'771,"3"2"2542,-1 2-1662,-2 0-1392,0-7 0,5 0 1,14 0-1,8 0 1,6-2-1,5-3 1,5-5 122,3-2 1,2 5-1,7-7 1,0-1-322,0 4-163,0-9 1,-8 11 0,1-8-1,0 5 1,-3 0 0,-4 3 0,-5-1 277,-3 5 1,-9 5 0,-4 8 0,-8 8 891,-8 11-993,-4 6 0,-2 3 0,0 0 0,-3 4 0,-2 6 0,-3 6 0,3 1 0,3-1 0,1-6 0,1-6 0,2-4-949,5 2 1,5-7-1468,2-2 597,9-15 1,3-4 1743,9-10 0,1-10 0,-1-1 0</inkml:trace>
  <inkml:trace contextRef="#ctx0" brushRef="#br0" timeOffset="58">29891 8966 7818,'0'-22'-652,"0"1"2054,0-1 1,0 1 0,-2 2 855,-5 5-2057,4 4 1,-6 12 0,9 6 0,0 6-1,0 7 1,0 6 0,0 4 0,-3 2-1,-1 5 1174,-4 3 1,-8 9-1183,1 0 0,-1 0 0,-1-7 0,3 0 0,-1 0 0,1-2 0,0-5 0,-1-7 0,3-6-55,5-1 1,5-12 0,2-10 0,5-15-16,9-11 0,3-15-483,18-9 0,8-10 0,10 3 0,-1-3 1,1 1-1,-3 4 0,0 2 0,3 5 0,-1 3 1,1 4-2862,-5 6 1,-10 13 3220,-2 15 0,-10-5 0,5 0 0</inkml:trace>
  <inkml:trace contextRef="#ctx0" brushRef="#br0" timeOffset="59">31030 8622 7865,'14'-2'952,"1"-6"0,1-4 3909,4 1-4543,-8 1 1,-1 12-1,-6 8 1,2 11-1,-2 13 1,-2 9-1,-3 7 1,-3 10-1,-4 7 1,-7 9 1408,-5 8-1660,-3-3 1,-9 14-1,-5-9 1,-4 0-1,-6 0 1,1-2 0,0-5-1,6-10 1,6-11-1,7-15-2410,2-12 1,5-19 2342,4-12 0,6-10 0,9-11 0</inkml:trace>
  <inkml:trace contextRef="#ctx0" brushRef="#br0" timeOffset="60">31009 10815 7725,'0'-14'181,"0"-1"1,0 8-848,0-7 507,0 9 1,2-4 368,5 9 1320,-4 0 1,8 0 1403,-3 0-1662,-6 0 1,8-3 1320,-10-4-2460,0 5 7,-10-8 0,5 12 0,-9 6 1,-3 6-1,-2 3 0,-2-1 0,-1-4 96,1-2 1,6 4-1,1-7-360,-3-2 73,-2-2 0,5-1 0,0 3 0,-3 2 0,-2-2 0,-3-3 0,1-2 0,-3 0 0,-2 0 0,-5 2 0,0 3-76,-1 2 0,-3 1 1,4-8-1,0 2 238,0 5 110,-8-4 0,15 6 0,-4-11 0,4-3 0,5-5 1126,5-2-1230,4 8 124,10-6 1,10 12 0,4 8-1,3 9 1,-1 7 0,-1 1-1,-1-1 1,0 3 0,-2 6 752,-2 6 1,-1 4 0,-4 3 0,2 2-237,-2-2-758,-3 7 0,6-9 0,-1 4 0,-3-5 0,-1-2 0,-3-2 0,-3-3 0,-1-5 0,-3-2 0,-1-4 0,1-3 0,0-3 0,-10-2 0,3-4-779,4-6 1,1-11-1,9-5-3244,0-8 2406,0 6-1216,0-10 1,0 14 2832,0-10 0,0-8 0,0-11 0</inkml:trace>
  <inkml:trace contextRef="#ctx0" brushRef="#br0" timeOffset="61">30514 11267 8187,'-21'0'3643,"-1"0"-2593,10 0 1,1 0 1083,3 0-673,6 0 1,-10 0 304,5 0-1663,4 0 1,-8 0-839,3 0 859,6 0 1,-10 0 539,5 0 342,4 0-2200,-6 0 1117,9 0 6576,0 0-5850,9 0 0,3 0-649,10 0 0,-1 0 0,1-3 0,-1-2 0,3-2 0,3 0 0,4-2 0,2-3 0,5-3 0,3 1 0,2 0 0,-3-1 0,-4 1 0,-5 9 0,-9-2 0,-1 5 0,1 2 0,-1 0 0,-7 0 0,1 0 0,-1 2 0,-2 5 0,-2-4-1650,-10 6 1,-3-9 0,-4 0-3267,-7 0 1,2 0 4654,-3 0 0,1 10 0,-7 2 0</inkml:trace>
  <inkml:trace contextRef="#ctx0" brushRef="#br0" timeOffset="62">31245 11267 8337,'0'21'-1328,"0"-9"852,0-2 0,2-10 476,6 0 0,-4 0 0,11 0 0,-8-8 0,5-1 0,-3-3 0,1 7 0,-5-4-129,2-1 0,0 5 136,-7-9 161,0 9 1,0-7-1,0 5 1701,0-7-654,0 4 389,0-9 0,0 14-150,0-9 0,-10 2-733,-4-2-550,5 4 0,-8 8 0,7-3 0,-2-2 1,-4 2-1,-4 3 0,-1 2 0,0 0-226,-1 0 1,1 7 0,-1 2-1,1 6 556,-1 9-437,1-3 0,-1 17 1,3-7-1,2 3 0,5 4 1,3 3-1,4 2 1,3 0-1,2 0 0,4-3 1,8-4-89,10-7 1,6-8-1,-1-6 1,4-8-16,2-5-44,3-2 1,5-9 0,-3-8-1,-5-9 1,1-13 0,-1-6 0,1-8-1,-6 1 1,-6-3 0,-3 2 0,-3 1-367,-1 4 0,-6 5 0,-9 7 1010,0 7-287,-9 15 0,-3 7 1,-12 17-1,0 11 0,0 12 1,5 10-1,0 5 0,2 2 1,3 1-1,7-1 527,4 0 0,3 0 0,0-5 0,0 3-743,0 2-511,10 1 0,0-8 0,6 0 0,-1-3 1,-1-2-1,0-6 0,-2-6 0,0-7 0,0-2-7658,5-5 8111,2-3 0,2-18 0,1-3 0</inkml:trace>
  <inkml:trace contextRef="#ctx0" brushRef="#br0" timeOffset="63">31911 10923 8164,'-19'-15'-120,"2"1"2925,3-3-2344,9 8 0,-2-1 0,12 12 0,2 8 0,0 9 0,0 10 162,0 4 0,1 13 1,-11 11-1,-2 5 1,-4 5-1,-3 2 1,-5 5-1,-2 0-399,-2 0 1,6-2-1,3-7 1,3-6-976,4-8 6,3-11 0,4-21 0,5-4 1,8-13-1,6-12 745,8-11 0,-5-24 0,7-1 0</inkml:trace>
  <inkml:trace contextRef="#ctx0" brushRef="#br0" timeOffset="64">32470 10901 8246,'-22'-21'1056,"1"-1"1,-1 8 0,1 2 0,2 0-170,4 0 0,-4 7 0,5 0 0,-3 10 1,1 9-1,1 6-660,-1 1 0,4 8 1,-3 2-1,-1 0-328,-3 0-45,-3 7 0,1-12 0,-1 8 1,3-1-1,2 1 0,5 2 1,0-3-1,3-2 0,-1-2 1,5-1-1,3-1-820,2-3 0,2-5 0,6-5 1,8-4-291,11-1 1082,-4-6 1,16 4 0,-8-14 0,0-5-1,2-3 1,-2 1 0,0 0 0,-4 2-1,-4 4 1137,-1 6 0,-10 7 0,-5 7 0,-7 12 1388,-7 7-2096,-5 5 0,-19 7 0,-5 2 0,-2 3 1,0 2-1,2-2 0,0-3 0,0-2 1,3 0-1,-1-2 0,6-5-763,4-8 1,0-4 0,14-5-1031,-2-4-10,8-6 0,4-11 0,16-5 1548,11-8 0,6-4 0,10-2 0</inkml:trace>
  <inkml:trace contextRef="#ctx0" brushRef="#br0" timeOffset="65">32534 11353 8165,'-19'-22'1928,"5"1"0,14 6 1,17 3-1,6 3-1493,6 4 1,9-5 0,-2 1 0,5-1-369,2 1-218,0-8 0,-7 5 1,-3-9-1,-2-1 0,-2 1 1,-1-1-1,-1 1 0,-6-1 1,-7 1-1,-4-1-342,-5 1 1,-12-1 0,-10 3 0,-7 5 1149,-5 6-370,-9 6 0,-2 12 1,-11 6-1,4 11 1,1 8-1,3 8 1,0 8-1,3 6 1,4 5-1,10 3 1,9-1 481,10 1 1,9-1 0,12 1 0,17-3-884,15-5-1125,18-4 1,13-20 0,11-7 1238,5-9 0,5 2 0,10-7 0</inkml:trace>
  <inkml:trace contextRef="#ctx0" brushRef="#br0" timeOffset="66">30579 12213 8102,'-29'0'0,"1"2"405,1 5 1,11-4 0,1 4 2218,-1-5 0,4-2-1073,12 0 0,19-9 0,40-6 0,23-4-232,20-2 0,-39 6 1,3 1-1295,8-1 0,3 1 1,9 0-1,4 2 1,11 4-1,4 2 1,8 1-1,3 3 0,5 2 1,1 2-1,-38 1 1,1 1-1,-1 1 1,1 1-1,-1 2 0,1-1 1,0 1-1,0-1 1,0 0-1,-2-1 1,0 0-1,-1-1 1,40-1-1,-3-1-574,-5-1 1,-3-2-1,-3-4 1,-1-1-1,0-1 1,1 0 0</inkml:trace>
  <inkml:trace contextRef="#ctx0" brushRef="#br1" timeOffset="67">10530 8665 8181,'-15'7'1098,"1"0"0,7 0 302,-8-7 1,8-2 229,-7-5 1,7-5-107,-8-10 0,11 8-924,-3 0 0,-3 7 0,5-5 0,8 2 0,11 5 0,12 1 1,10-1-1,7-5 253,7-2 1,12 5 0,12-7 0,3-3-742,4-2-95,-7 7 0,2-5 0,-9 10 1,-2 2-1,-13 3 0,-11 2 1,-13 0-1,-4 0 75,-2 0 1,-10 2-177,-5 6 88,-5-6 0,-2 10 0,0-5 1,0 7-1,0 5 0,0 3 1,0 2-1,0 5 0,0 9 140,0 10 1,0 4 0,0 10 0,0 0-145,0 5 0,0 2 0,0-6 0,0-6 0,0-7 0,0-7 0,0-5 0,0-4 0,0-3 0,0-5 0,0-2 0,0 5 0,0-1 0,0-1 0,0-4 0,0 9 0,0-6 0,0 7 0,-2-2 0,-3-2 0,-2 0 0,2-1 0,3-1 0,2-13 0,0-4 0,0-13 0,0-4 0,0 5 0,0-8 0,0 8 0,0-6 0,-3 6 0,-4-5 0,-5 5 0,-12 2 0,-2 2 0,-5 3 0,-2 2 0,-8 0 0,-4 0 0,-8 0 0,-2-2 0,-2-2 0,0-3 0,-1 0 0,3 0 0,-2 0 0,7 0 0,5 0 0,11 0 0,3 0 0,10 0 0,4 0-2458,10 0 0,2-8 1,19 1-1,5 0 2076,8-3 1,6-11 0,10-12 0</inkml:trace>
  <inkml:trace contextRef="#ctx0" brushRef="#br1" timeOffset="68">10830 12277 9929,'-12'10'1548,"-7"-8"1,7 8-1125,-9-10 0,7 0 0,-1 0-129,-1 0 0,4 0 1,-3 0-1,-1 0 1,-3 0 370,-3 0 1,1 0-1,-1 0 1,1 0 94,-1 0 1,1 0-148,-1 0 1,1 0 0,-1 0-1,1 0 1389,-1 0-1565,10 0 1,5 0 0,14 0 0,8 0 0,4 0 0,2 2-1,3 3 1,5 2-255,6-2 0,13 0 0,5-1 0,2 3-184,4-2 0,6 5 0,6-3 0,-1 0 0,6-7 0,-2 0 0,-5 0 0,-4 0 0,-8 0 0,-9 0 0,-10 0 0,-9 0 0,-5 0 0,-12 0 0,-5 0 0,-14 0 0,4 3 0,-4 4 0,7 5 0,7 0 0,-4 0 0,4-5 0,5 5 0,-10 2 0,5 0 0,-7-7 0,-5 8 0,-4 2 0,-3 2 0,7 12 0,-12 2 0,8 10 0,-3 3 0,-2 4 0,-1 7 0,1 8 0,0 6 0,2 8 0,2 5 0,3 2 0,0 0 0,0 0 0,7 0 0,0-3 0,0-4 0,0-5 0,0-12 0,2-2 0,3-7 0,2-6 0,-2-8 0,-3-6 0,-2-7 0,3 1 0,1-1 0,3 3 0,-2-3 0,-2 5 0,-3 0 0,0 0 0,0 0 0,0 7 0,0-14 0,0 5 0,0-5 0,0-3 0,0-9 0,0-2 0,0-8 0,0 5 0,0 5 0,0 10 0,0-1 0,0-6 0,0-1 0,0 3 0,-3 2 0,-2 2 0,-2 1 0,0-1 0,7 1 0,0-1 0,0 1 0,0-1 0,0 1 0,0-1 0,0 1 0,0-1 0,0 1 0,0-8 0,0 0 0,0-9 0,0 5 0,-2-10 0,-5 0 0,4 0 0,-16 0 0,5 0 0,-5-3 0,-3-1 0,1-4 0,-3 4 0,-5 1 0,-7 3 0,-4 0 0,-3 0 0,-7 0 0,-3 0 0,1 3 0,-1 4 0,3-5 0,2 15 0,3-8 0,7 1 0,4 0 0,8-3 0,2 0 0,3 0 0,11 0-468,10-7-718,0 0 1,12 0 0,-7-2 0,2-5-1,0-8 1,0-4 0,3-2 1185,2-1 0,2 1 0,8-1 0</inkml:trace>
  <inkml:trace contextRef="#ctx0" brushRef="#br1" timeOffset="69">2213 9396 7709,'-9'12'-177,"-3"-3"0,-7-18 432,4-5 1,6-6 948,9-1 165,0 9-759,0-7 1,-3 17 576,-4-6 1,5 8 0,-8 5 2411,1 2-3138,-3 10 0,-2-15 0,2 8 0,0-3 0,0 0 0,-3 0 0,1 1 1140,0-1 1,9 10-792,-2-3-438,4-5 1,-4 3 0,0-4-1,5 3 1,7 1 0,9-4 0,5-6-373,2-2 0,3 7 0,5 0 0,7-2 0,4-3 0,3-2 0,7 0 0,3 0 0,2 0 0,5 0 0,-1 0 0,1 0 0,-5 0 0,-3 0 0,-4 0 0,-2 0 0,-3 0 0,-3 0 0,-4 0 0,-7 0 0,-6 0 0,-1-9 0,-1-3 0,1 0 0,-8-5 0,1 8 0,1-3 0,-6 7 0,-1-5 0,-18 10 0,6 0 0,-6 0 0,7 0-3740,-6 0 1,6 3-1605,-5 4 5344,4-5 0,3 8 0,0-10 0</inkml:trace>
  <inkml:trace contextRef="#ctx0" brushRef="#br1" timeOffset="70">4405 9417 8204,'0'15'-1312,"0"-1"245,0 3 1066,0-8 0,0 3 0,0-4 1,0 6 394,0 5-149,0-7 1,0-5 458,0-14-488,0 5 0,-7-10 0,0 4 989,2-6-655,-7 5-238,10-1 1,-10 8 0,5-6 190,-8-6 1,-1 2-51,1-2-186,6 9 0,2-7 0,-3 7 0,1-4 0,-3-1 1878,0 1-1907,7 1 187,-5 8 0,8-2 822,-5-5-914,4 5-520,-6-8-9,9 10 121,0 0 0,-3 7-327,-4 0 1,5 3-490,-5-3 830,4-5 1,-4 10 1330,0-4-544,0-6-547,7 7 109,0-9 1,0 3 337,0 4 1887,0-5 210,0 8-1359,0-10-1086,0 0 0,9 0 0,6 0 0,4 2 1,2 3-1,3 2 0,2-2 0,5-3 0,3-2-234,4 0 1,10-2-1,2-3 1,0-2-45,3 2 0,-8 3 0,5 2 0,-4 0 0,-3 0 0,0 0 0,-1 0 0,1 0 0,-2 0 0,-3 2 0,-4 3 0,-3 2 0,-5-2 0,-2 5 0,-3-3 0,1-2 0,-1-3 0,1-2 0,-1 0 0,-2-2 0,-4-6 0,-6 6 0,-9-8 0,0 10-4916,0 0 1,10 0 4316,4 0 0,5-9 0,3-3 0</inkml:trace>
  <inkml:trace contextRef="#ctx0" brushRef="#br1" timeOffset="71">6146 9525 8135,'-22'0'826,"8"0"450,0 0 0,7 0 1494,-8 0 2199,10 0-606,-4 0-2807,9 0 796,0 0-1204,9 0-1148,-6 0 0,6 0 0,-6 7 0,4 0 0,7-2 0,5-2 0,3-3 0,-1 2 0,1 5 0,6-5 0,4 6 0,1-6 0,5-2 0,3 0 0,2 0 0,0 0 0,-3 0 0,-2 0 0,-4 0 0,-1 0 0,1 0 0,-8-7 0,3 0 0,-5 2 0,-3 3 0,1 2 0,-1 0 0,1 0 0,-1 0 0,0 0 0,1 0 0,-1-3 0,1-4 0,-1 5 0,1-6 0,-1 6 0,1 2 0,-8 0 0,1 0 0,1 0 0,3 0 0,3 0 0,-1 0 0,1 0 0,-8 2 0,0 3 0,3 2 0,-7 1 0,9-8 0,-5 0 0,5 0 0,-7 0 0,-2 0-815,-10 0-9016,0 0 9082,-10 0 1,-2 0 0,-9 0 0</inkml:trace>
  <inkml:trace contextRef="#ctx0" brushRef="#br1" timeOffset="72">12850 12793 8059,'-12'-2'-1713,"5"-5"1713,5 4 0,2-6 0,0 9 0</inkml:trace>
  <inkml:trace contextRef="#ctx0" brushRef="#br1" timeOffset="73">12893 12772 8046,'12'-15'0,"-5"1"0,5 9 0,0-4 0</inkml:trace>
  <inkml:trace contextRef="#ctx0" brushRef="#br1" timeOffset="74">13087 12578 8001,'-19'-2'114,"4"-5"0,6 2 1139,9-10 1,2 11 267,5-3 0,-4 2 1055,4-2-1717,-5 4-375,-2-6 0,-2 1 1,-5 1-1,-8 5 0,-4 4 183,-2 5 1,6 13 0,1 1 0,-5 13 523,-7 6-862,2 3 0,-9 17 0,6 9 1,-4 10-1,0 12 0,0 2 1,7 5-1,8-3 0,8 1 0,6-5 1,4-5 58,6-7 0,13-8 0,15-16 1,4-12-389,3-12-531,10-7 1,-8-12 0,5-7-1,-7-7 1,-4-8 0,-6-2-1,-2-5 1,-7-2-9301,-7-2 9647,-8 9 0,-9-7 0,0 7 0</inkml:trace>
  <inkml:trace contextRef="#ctx0" brushRef="#br1" timeOffset="75">13280 13008 8029,'-14'15'1361,"0"-1"328,-1-9 1743,-6 4 2797,9-9-2978,2 0-2863,10 0-85,0 0 1,10 0 0,4 0 0,8 0 0,6-2 0,8-3 0,7-5 0,7 1 0,7-3-91,6 0 1,1 5 0,0-5-1,1 0-818,-1 0 345,1 7 0,-10-7 0,-5 8 1,-7-4-1,-7 4 0,-8 1 0,-6 1 506,-8-5 0,-7 4 1208,-14-4-1323,5 5 0,-10 2 0,5 0 0,-5 2 1,-3 3-1,4 4 0,-1 3 0,2 7 1,0 5-138,6 5 1,-6 9-1,3-2 1,0 5-99,-3 2 35,8 0 1,-8 0-1,10 0 1,0 0 0,0 0-1,0-3 1,0-4 0,0-7-1,0-5-6037,0-3 2034,0-9 3026,0-2 1,8-27 0,1-7 1045,3-7 0,12-5 0,9-7 0</inkml:trace>
  <inkml:trace contextRef="#ctx0" brushRef="#br1" timeOffset="76">14570 12922 7969,'-8'-14'0,"-1"2"2667,-3 2 1,5 1-1197,-8 2 1,11 7 0,-4 0 0,6 14-810,2 12 0,7 8 0,3 11 0,-1 5 248,1 8-842,-3 4 0,0 2 0,0 3 0,-2 2 0,0 3 0,0-3 0,2-2 0,-2-5 0,-3-4 0,-2-11 0,0-8-468,0-11-28,0-13 282,0-15 1,2-31 0,3-22-1,5-14 1,2-12 0,2-2-1,0 0 1,1 4 0,-1 1 0,0 2-1,1 0-408,1 5 1,3 2-1,3 5 1,2 4-516,4 8 896,-4 5 1,7 11 0,-7 6 0,3 6 0,1 8 0,-2 7 0,-2 4 0,-2 3 0,-1 0 0,-2 3-1,-2 4-14,-3 7 1,-9 8-1,5 4 1,-3 5 943,0 2-512,0 3 1,-7 7 0,-2-2 0,-5-3 0,-8-2 0,-4 0 0,-2 0 0,-1-1 0,-2 1-1,-2 0 1,-5-3-338,-2-1 0,4-4 0,-4-6 0,2-3-1301,4-5 974,3-4 0,10-10 419,0 0 0,9-10 0,-5-2 0</inkml:trace>
  <inkml:trace contextRef="#ctx0" brushRef="#br1" timeOffset="77">17492 11697 7940,'-21'0'-1196,"6"-8"1294,1 1 0,9-2 236,-2 2 0,5 2 763,2-10-288,0 11 0,0-8 968,0 5-916,0 4 244,0-6-462,0 9 602,0 0 222,-10 0-824,8 0-267,-17 0 1,14 0 0,-7 2 0,0 3 1054,0 2-893,7 0 18,-4-7 0,6 0 842,-4 0-911,5 0 1081,-8 0-716,10 0 1,0 2 8,0 6-861,0-6 0,10 8 0,4-10 0,5 0 0,3 0 0,-1 0 0,1 0 0,-1 2 0,1 5 0,-1-4 0,1 4 0,-1-5 0,0-2 0,1 0 0,-1 0 0,1 0 0,-1 0 0,1 3 0,-1 1 0,1 3 0,-1-2 0,1-2 0,-1-3 0,-6 0 0,-1 0 0,3 0 0,2 9 0,2-6 0,1 4 0,-1-5 0,1-2 0,-1 3 0,1 1 0,-1 3 0,1 1 0,-1-8 0,1 0 0,-1 0 0,1 0 0,-1 0 0,1 0 0,-1 0 0,1 0 0,-1 0 0,-7 0 0,1 0 0,2 0 0,2 0 0,-5 0 0,0 0 0,3 0 0,2 0 0,3 0 0,-1 0 0,1 0 0,-1 0 0,1 0 0,-1 0 0,1 0 0,-11 0 0,9 0 0,-6 0 0,5 0 0,2 0 0,1 0 0,-1 0 0,1 0 0,-10 0 0,7 0 0,-5 0 0,5 0 0,3 0 0,-1 0 0,1 0 0,-1 0 0,1 0 0,-8 0 0,1 0 0,1 0 0,3 0 0,-7 0 0,-2 0 0,-10 0 0,0 0-5438,-10 0-727,8 0 6165,-8 0 0,1 9 0,-3 3 0</inkml:trace>
  <inkml:trace contextRef="#ctx0" brushRef="#br1" timeOffset="78">15558 13051 8178,'0'12'248,"0"-2"0,0-13 190,0-4 0,0 2 256,0-9 0,0 7 306,0-7 1,7 6-684,0-6-243,1 9 0,-8-7 677,0 5-417,0 5-149,0-8 1,0 8 37,0-5-229,0 4 225,0-6 1,0 6 0,-3-1 0,-2-6 1749,-2-2-1167,0 7-449,7-4 1,-2 6 301,-6-4-458,6 5 1108,-7-8 1,9 8-1347,0-5-535,0 4 841,0-6 1,0 11-1,0 5 1,2 8-1,3 4 1,4 2 0,1 1-1,2 2 566,0 4 1,2 6-1,7 9 1,1 2-4,-1 5-818,1 5 0,-1 3 0,1-4 1,-1 1-1,1-2 0,-1 0 0,-2-6 1,-2-1-1,-5-6 0,0-4 1,-2-7-11,-1-5 0,1-5 0,-5-2 0,2-3 0,0-9 0,-7 2 0,2-14 0,3-8 0,2-4 0,-2-2 0,0-3 0,2-5 0,-2 3 0,9-12 0,3-5 0,2-5 0,2-12 0,1 5 0,2-9 0,2-3 0,5-2 0,0-1 0,0 6 0,-5 6 0,-2 6 0,-2 4 0,-1 5 0,1 7 0,-8 8-2719,0 13 1495,-9 6 0,5 11 1,-10 5-1,0 8 1,0 4 1223,0 2 0,9 10 0,3 3 0</inkml:trace>
  <inkml:trace contextRef="#ctx0" brushRef="#br1" timeOffset="79">17363 12836 9918,'-12'-2'3256,"5"-5"-2557,5 4 1,4-13 0,3 6 281,2-2 1,2 7 0,-4-4-416,2-1 0,3 1 0,-5-8 1,2 3-507,-2-3 0,-5 5 1,-7-3 42,-8-1-50,-4 6 1,5-7-1,-3 10 1,-4 3-1,-8 1 1,-2 3-1,-3 3 1,1 4-1,-5 9 1,0 11-1,-1 11 274,4 10 1,8 0 0,-1 9 0,6 3-354,8 2-28,4-7 1,20 4 0,7-11-1,9-7 1,12-13 0,10-11 0,9-10-1,3-4 1,-3-8 0,-4-7 0,-6-12-33,-4-7 0,5-5 1,-14-7-1,-3 0 513,-10 0-416,1 0 1,-18 0 0,8 0 0,-2 0 0,-3 3 0,0 4-1,0 7 1,-2 5 0,-5 5 141,-7 5 0,2 7 1,-7 16-1,0 10 180,0 8-146,-2 11 0,0-5 1,-1 10-1,-1 3 1,-1 1-1,0 6 1,5-1-1,0 3 1,3 0-1,-1 5 1,3 2 221,-2 3 0,6-3 1,-4-2-1,7-6-655,7-1-54,-4-3 0,13-9 0,-6-5 1,2-10-1,4-9 0,4-10 1,1-5-1,1-7 0,1-9 1,4-15-1,4-9-1094,2-5 1,3-9 0,7-3 0,0-3-2402,0 1 3795,0 9 0,0-14 0,0 7 0</inkml:trace>
  <inkml:trace contextRef="#ctx0" brushRef="#br1" timeOffset="80">18309 12858 8013,'-22'0'-885,"1"7"474,-1 0 1,10-2 410,5-12 0,12 2 0,4-7-164,3 2 13,-7 3 617,5 7 0,-10-2 0,-3-3 829,-4-2 0,2-7 452,-9 6 138,9 1 0,-4 5-1030,9-5 0,0 14 0,0 0 0,0 12-153,0 10-683,0-5 1,9 23-1,6-4 1,4 5-1,2 2 1,1 3 0,-1 2-1,1 2 1,-1-2-1,1-5 1,-1-7-444,1-7 0,-3-5 0,-3-12 1,-4-2 896,-2-3-399,-3-9 0,0-5 0,3-17 0,-1-9 1,3-10-1,0-4 0,5-6 0,2-1 0,5-6 1,2-2-1,3-2-1005,-3 2 0,-2-5 0,0 7 0,2 1-2043,3-1 2390,9-6 1,-14 13-1,4-2 1,-4 10 0,-2 10-1,-3 4 584,-5 2 0,5 10 0,-7 3 0</inkml:trace>
  <inkml:trace contextRef="#ctx0" brushRef="#br1" timeOffset="81">19576 12922 7934,'0'-12'332,"0"3"0,0 6 405,0-4-220,0 5 0,-2-8 464,-5 10 1,5-2 1010,-6-5-64,-4 4-270,10-6-1267,-8 9 0,13 0 89,4 0 1,5 0 0,12 0 0,2 0-52,3 0-360,19 0 1,-13-3-1,18-1 1,-3-6-1,0-2 1,0-2 0,0-1-1,-2 3 1,-5 3-1,-7 4 1,-5 3-37,-5 2 0,-2 0 1,-2 0-336,-1 0 258,1 0 1,-8 0 0,0 0 0,3 0-119,2 0 1,-5 0-6,1 0 339,-10 0 0,6 0 306,-3 0 479,-6 0 40,8 0 0,-13 0-582,-4 0 1,5 2-612,-6 5 177,6-4 0,-5 16 0,0-5 0,2 8 0,3 4 0,2 3 1,0-3-1,0-2 0,0-3 0,0 1-332,0-1 0,0 1 0,0-1-875,0 1 121,0-1 1,0-6 0,0-1-2420,0 3 1,2-8 3523,5-2 0,5-4 0,10-3 0</inkml:trace>
  <inkml:trace contextRef="#ctx0" brushRef="#br1" timeOffset="82">20930 12686 8037,'0'-22'677,"0"1"0,0-1 749,0 1 0,0 6 136,0 1 0,0 12 0,0 4 1,0 17 1374,0 15-2798,0 6 1,0 10 0,0 3 0,0 2 0,0 2 0,0 1 0,0-4 0,0-1 0,0-3 0,0 0 0,0 1 85,0-4 0,-7-11 0,0-7 220,2-5-403,3-3 1,-5-11-1,-1-13 1,4-16 0,1-17-1,6-11 1,4-11 0,7-6-1,8-8 1,6-7 0,8-2-1341,5 2 0,2-2 0,0 12 0,0 7-2936,0 9 3484,0 8 0,2 14 0,3 9 0,2 13 0,-2 6 750,-3 3 0,-2 10 0,0 2 0</inkml:trace>
  <inkml:trace contextRef="#ctx0" brushRef="#br1" timeOffset="83">21919 12299 8037,'0'-22'0,"0"1"910,0-1 0,0 1 0,0-1 1263,0 1 1,2 9-1873,5 5 0,-2 4 0,9 6 1,1 6-1,-1 13 0,0 13 1,1 13-1,-3 10 1191,-5 4-1412,-5 12 0,-2-5 0,0 10 0,0 2 0,0 3 0,-2-1 0,-5-1 0,-8-6 1,-4-2-1,-5-2 0,-2-3-160,-3-5 0,-6 3 1,4-16-1,0-6-1190,0-7 643,-8-7 1,15-19 0,-4-7 0,4-10 626,2-9 0,10-15 0,3-4 0</inkml:trace>
  <inkml:trace contextRef="#ctx0" brushRef="#br1" timeOffset="84">22671 13094 8187,'-14'0'-107,"2"3"0,0 1 147,0 4 1,5 1-1,-8-4 1,1 4 382,2 3 0,-7-4 1,5 6-1,-6 3 0,1 2 123,5 2 0,-3-6 0,8-4 0,-1 1 0,-2 0 0,0 5 633,-4 2 0,6-4 1,1-1 64,-1 3-752,8-8 0,-15 10 0,12-9 1,10-5 481,14-13 0,5-18 0,12-10 0,4-7 42,8-7-1032,-3-5 0,15-9 0,-7-3 0,2-2 0,2-6 0,0 1 1,-2-2-1,-2 2 0,-6 2 0,-4 10 0,-7 12-1472,-7 12 1294,-15 16 303,-4 13 0,-10 11 1,0 5-1,0 8 0,0 6 1,0 5-1,2 5 0,5 5 1,8 7-1,4 7 0,2 5 772,1 5 1,6-5 0,1 0 0,0-2-350,2-6-1198,2 8 0,8-17 1,-3 5-1,-2-4 1,2-6-1,2-4 1,3-5-1,0-3 1,-2-2-1,-3-4 666,-2-8 0,9-14 0,10-5 0</inkml:trace>
  <inkml:trace contextRef="#ctx0" brushRef="#br1" timeOffset="85">24841 12406 8128,'0'-21'835,"0"-1"0,3 1-112,4-1 0,-5 8-173,5-1 0,-4 8 475,-3-7 832,0 9 1,0-7-109,0 5 1,0 7-1634,0 0 143,-10 10 1,5 23 0,-9 8-1,-3 11 1,-2 10 0,-2 10-1,2 4 1,4 3 0,8 3-1,7 1 1,7 3 451,8 0 1,23-12 0,12-9-1,10-13-409,4-6-842,1-13 1,6-4 0,-1-15 0,-8-7 0,-10-4 0,-6-3-1,-4 0 1,-1-3 539,-5-4 0,4-14 0,-6-13 0</inkml:trace>
  <inkml:trace contextRef="#ctx0" brushRef="#br1" timeOffset="86">11239 12320 11770,'0'-12'1803,"0"3"-2091,0-1 349,0 8 0,9-5 0,6 11 5,4 3 1,-5 10-1,0 0 1,3 9-1,2 8 1,0 4-1,-2 5 1,-3 9-56,3 8 0,-7 5 1,-3-1-1,-5 1 108,-2-1 0,-9 1 1,-8-1 71,-9 1 1,2-13-1,-7-9 1,2-12-1,-2-7 1,0-5-1,0-4 1,5-8 732,2-5 0,9-11-961,1-6 1,9 3 0,-2-2 0,5-3 0,2-2 0,0-2 0,0-1 0,0 1 0,2-1-1054,5 1 0,5-3 1,10-2-1,-1-3 107,1 3 0,6 2 788,1 2 0,0 1 1,-8 2-1,1 4 1,-1 8-1,-2 9 1,-2 13-1,-5 13 1,-3 11 698,-4 4 1,-10 2-1,-4 5 1,-3 8 402,-5 4 0,-2-7-853,-2-5 0,-1-12 0,1-5 0,2-1 0,2-6 0,3-2 0,-3-5 0,-2-2-54,-3-3 0,1-9 0,-1 4 0</inkml:trace>
  <inkml:trace contextRef="#ctx0" brushRef="#br1" timeOffset="87">25894 12578 8093,'-12'-9'-1208,"3"4"1370,9-10 1,0 1 0,0-7 173,0-1 1,0 8 0,0-1 0,2 1 0,3 0 0,2-1 0,-2-1 978,-3-3 1,-2 4 0,0 1 0,0-3 1766,0-2-2632,0 7-328,0 3 0,7 11 1,1 8-1,-4 9 0,-1 9 1,-3 8-1,0 10 1,0 9-1,0 9 0,0 5 605,0 3 1,0 7-1,0-5 1,0 0 56,0 0-592,-10 7-1,5-16 1,-9-1 0,0-11 0,2-10 0,2-7 192,1-8 0,6-23 0,-4-12 0,5-12 1228,2-10-1866,0-14 0,0-5 0,2-9 1,5-5-1,8-5 0,4-5 1,2 1-1,3-3 0,2-3 1,5 1-1,3 6-801,4 11 1,-5 6 0,3 13 0,0 4-400,-2 7 1186,-3 15 0,-10 4 0,1 10 1,-3 3-1,-5 4 0,-7 7 0,-4 5-23,-3 3 1,0-1 0,0 1 0,0-1 202,0 1-72,-10-1 0,8 1 0,-8-1 0,3 1 0,0-1 0,0 1 1,-1-1-1,1 1 0,0-1 0,-2 1-618,-6-1 0,3-2 1,0-2-198,3-3 236,-8-9 739,15 5 0,-8-10 0,10 0 0</inkml:trace>
  <inkml:trace contextRef="#ctx0" brushRef="#br1" timeOffset="88">26646 13223 8201,'-21'10'590,"-1"-8"60,1 5 0,2-2-328,4 2 1,-1-2 1976,9 9-441,-1-9 836,8 5-581,0-1-1876,0-6 1,0 4-1,3-12 1,2-5-1,4-1 1,3-6-1,7-5 1,5-4-1,7-5 1,0-2 275,0-6 1,7-4 0,-2-4 0,5-6-378,2-2-318,0-2 1,-3-8-1,-4 3 1,-7 5-1,-5 7 1,-3 7-1,-2 7-91,-4 7 1,-6 17-1,-11 12-625,-5 12 925,4 17 1,-6 4-1,9 13 1,0 4-1,0 5 1,0 2-1,0 0 1,2 3-1,3 2 1,4 0-1,3-2-666,5-3 0,-5-9 0,2 5 0,1-6-1658,-3-4 1665,7 5 0,-7-24 1,9 2-1,1-9 632,-1-10 0,10-23 0,3-8 0</inkml:trace>
  <inkml:trace contextRef="#ctx0" brushRef="#br1" timeOffset="89">28215 12750 8566,'-21'-9'1552,"6"6"1124,1-4 731,9 5-3056,-4 2 0,11 0 1,5 0-1,7 0 0,8 2 1,7 3-1,6 2 94,6-2 0,2-3 0,2-4 0,3-3 37,2-2-629,10-10 1,-15 5 0,8-7 0,-3 0 0,0 0 0,-2-5 0,-3 0 0,-4 3-1,-5 4 1,-10 2-1929,-9-1 1736,-8 6 502,-9 10 0,-7 12 0,-3 10 0,1-1 0,-3 1 0,0 2 0,-2 2 0,2 2 0,2 1 0,3 2 0,-3 3 802,-1-1 1,3 8 0,-4-8 0,1 3-268,-1 0-829,7 0 1,-7 0 0,7-3 0,-2-2 0,0-5 0,0-2 0,-1-2 0,4-1-1059,1 1 0,6-10 0,1-3 1,6-2-3402,2 1 2526,2-1 2064,8-7 0,-1 0 0,1 0 0</inkml:trace>
  <inkml:trace contextRef="#ctx0" brushRef="#br1" timeOffset="90">29569 12815 8035,'-3'-22'0,"-1"1"1066,-3-1 0,-8 1 0,6 2 0,-1 2 681,1 2 1,1 8-1460,8-7-299,-9 9 0,4-4 0,-9 9 0,-3 2 0,-4 3 0,-8 4 1,-5 3-1,-1 7 0,-1 5 0,-2 5 18,-3-3 0,8 5 0,4-2 0,5-3 326,3-2-309,-1-2 1,10-1-1,5 1 1,7-1 0,7-2-1,10-4 1,7-8 0,7-5-1,2-2 1,5-2-99,3-5 0,-5-5 0,0-10 0,-1 1-629,-1-1 695,6 1 1,-16-1 0,5 1-1,-5-1 1,-5 1 0,-2 2 0,-5 2 161,-3 3 1,-4 11-1,-12 3 1,-5 14 522,0 13-374,-7-3 0,7 16 0,-10-4 0,1 7 0,-1 7 0,-1 8 1,-4 1-1,-1 1 0,1-3 0,3 3 0,3 2 328,-1 3 1,3-3 0,5-7 0,7-10-770,5-7-156,2-11 0,9 1 1,8-13-1,7-8 1,7-5-1,2-4 1,8-5-1,4-8 1,5-6-1,-2-5 0,0-6-2065,2-1 0,-5 4 1,5-4 2358,-4 2 0,-3-7 0,0 4 0</inkml:trace>
  <inkml:trace contextRef="#ctx0" brushRef="#br1" timeOffset="91">30085 13245 8461,'-15'0'1455,"1"0"1,7 0-790,-8 0 0,8 0 1075,-7 0-266,9 0 0,-7 0-130,5 0-269,5 0-482,-8 0 0,13 0-67,4 0 1,5-3-452,9-4 0,1 2 0,1-9 0,4-5 0,4-5 0,2-5 0,5 1 0,3-3 0,2-5 0,2-5-110,5-2 0,-4 0 1,4 0-1,-7 3 23,-7 4 0,2-2 94,-9 9 1,-8 3 0,-9 9 0,-2 7-1,-6 8-400,-1 11 1,-3 8 0,0 5-1,0 2 659,0 4-192,0-4 0,0 17 0,0-5 0,0 2 0,2 0 1,3-2-1,2 0 0,-2 0 0,-3-1 0,1 4 0,1-1-148,4-2 1,1-5 0,-4-10-1,4 1-2901,3-1 1964,-7 1 1,14-1 0,-4-2 0,1-2 0,1-5 934,-3-2 0,10-3 0,10-7 0</inkml:trace>
  <inkml:trace contextRef="#ctx0" brushRef="#br1" timeOffset="92">31546 12815 8029,'0'-22'110,"0"1"1,7-1-1,0 1 1633,-2-1-932,7 1 0,-10 6 0,8 3 0,-3 5 0,0 12 0,-2 14 2559,-3 15-3129,-2 6 1,-7 10 0,-2 3 0,-3-1 0,-5 3 0,0 0 0,1 3 0,1-3 0,1-5 0,0-7 0,2-5 1598,2-2-1666,3-10 0,0 0 0,0-21 1,4-19-1,8-20 0,12-11 0,9-8-329,10-1 1,7-4 0,7-4-1,7 2-1366,5 3 903,3 9 0,6-9 0,1 12 0,-3 9 0,-4 7 0,-10 12 0,-10 5 0,-9 10 0,-8 7 618,-8 9 0,1 15 0,-9 4 0</inkml:trace>
  <inkml:trace contextRef="#ctx0" brushRef="#br1" timeOffset="93">32599 12772 8023,'12'-34'782,"-3"6"0,1 4 0,4 2 1,3 1-1,0 2 1229,-3 4 1,-2 8 0,5 14-433,-3 8-1360,-9 4 0,4 19 0,-9 7 0,-5 10 0,-6 10 0,-13 6 1,-10 6-1,-9 4 0,-7 3 0,-5 2 0,-5 0-530,-2 0 0,-4 0 0,-4-3 0,-1-4-2879,1-7 1864,4-15 1,20-14 1325,10-14 0,1-5 0,1-3 0</inkml:trace>
  <inkml:trace contextRef="#ctx0" brushRef="#br1" timeOffset="94">14312 14879 8332,'-12'0'1072,"0"-7"1,7-3-569,-2-2 1,0 5 811,7-7-270,0 9 1,0-7 138,0 5-692,0 4 1,0-4 0,0 14 1328,0 8-1577,0-6 0,2 10 1,5-7-1,8 3 1,4-3-1,5-3 1,2-6-1,5-11 222,2-13 1,10-13-1,10-16 1,2-10-555,4-9-144,13-17 0,-12-5 0,2-7 0,-7 5 0,-8 10 0,-4 9 0,-9 12 124,-13 11 1,-9 23-1,-14 28 886,-5 12-497,4 7 1,-6 12 0,9 7 0,2 10 0,3 9 0,5 8 0,-1 4 0,3 5 0,0 2 0,5 3 0,2-2-233,2-6 1,8-4-1,0-2 1,-1-5-2382,3-10 1240,-7 0 0,7-26 1,-7 2-1,2-9 1,3-10 1090,-3-5 0,-2-2 0,-2 0 0</inkml:trace>
  <inkml:trace contextRef="#ctx0" brushRef="#br1" timeOffset="95">2213 14707 8074,'0'-15'-133,"0"1"0,0 7 775,0-7 0,0 6 760,0-6-437,0 9-315,-9-14 1,4 17 0,-7-8-1,0 3 1,0 0 0,-5 2 3030,-2 3-2895,7-8 2083,3 8-1734,-1-8 1,10 17 424,0 1-1366,10-1 1,4 0-1,1 0 1,4-2 0,5-3-1,4-2 1,1 0 0,2 0-1,5 0 1,4 0 0,3 0-195,0 0 0,-7 0 0,0 0 0,0-2 0,-3-5 0,8 4 0,-15-6 0,7 9 0,-2-3 0,-4-1 0,-3-4 0,-3 4 0,1 1 0,-1 3 0,1 0 0,-1 0 0,1 0 0,-11 0 0,9-9 0,-18 6 0,7-6 0,-11 9-7106,-5 0 5282,5 0 1409,-8 0 415,10 0 0,-10-10 0,-1-2 0</inkml:trace>
  <inkml:trace contextRef="#ctx0" brushRef="#br1" timeOffset="96">4298 14406 8032,'-15'0'828,"1"0"1,2-3 406,-2-4 13,4 5 0,8-15 807,-5 10-1120,4 0 1,-9 7 0,8 2-1,-1 3 1,7 2 0,10-2 810,7-3 1,5-2 0,5 0 0,9 0-1152,10 0-595,7 0 0,9-7 0,1 0 0,-1 2 0,1 5 0,-1 5 0,3 4 0,0 3 0,0 5 0,-8 0 0,-1-3 0,-3-7 0,-8 3 0,3-5 0,-4-8-817,-3-9-89,-10-16 1,5-6 0,-7-11 0,0-3 0,1-2 0,-6 5 0,-2 6 905,-3 11 0,-9-6 0,-2 1 0</inkml:trace>
  <inkml:trace contextRef="#ctx0" brushRef="#br1" timeOffset="97">6318 14470 8001,'-15'-2'896,"1"-5"0,7 4 245,-7-4-403,-1 5 0,1 2 1303,0 0 0,6 0 3135,-6 0-2650,9 0-2183,-4 0 0,11 0 0,5 0 1,10 0-1,7 0 0,9 0 1,6 2-1,8 3 0,6 2 1045,7-2-1819,2-3 1,12-2-1,4-2 1,6-3-1,0-4 1,-3-3-1,-5-5 1,-2-2-1,-7 0 1,-10 4 0,-11 8 430,-8 5 0,-12 11 0,5 3 0</inkml:trace>
  <inkml:trace contextRef="#ctx0" brushRef="#br1" timeOffset="98">16654 14599 6782,'-2'-21'786,"-6"-1"613,6 1-1061,-8 9 0,10 0 0,0 5 1,0-8 633,0-4 1,0 5-1,-2 0 1,-5-1 41,-7 3 1,2 3 0,-3 14-340,-1 9-550,-3 0 0,-1 29 1,4-2-1,1 9 0,1 7 1,2 8-1,3 6 0,1 4 1,1 1-1,5-2 0,4 3-81,5-1 0,10-7 0,0 3 0,7-8-963,4-6 280,11-6 0,-6-11 0,10-5 0,0-10 0,0-9 0,0-10 0,-3-5 639,-4-2 0,14-19 0,-4-5 0</inkml:trace>
  <inkml:trace contextRef="#ctx0" brushRef="#br1" timeOffset="99">17342 14621 7997,'0'-22'695,"0"1"1,2-1 0,3 1 2862,2-1-3187,0 1 0,-5 11 1,3 10-1,2 12 1,-2 10-1,-2 6 1,-3 11-1,2 8 439,5 11 0,-4 4 1,4 2-1,-3 1-259,4-1-530,-6 1 1,10 2-1,-7 2 1,2 0-1,-2-7 1,-1-9 0,1-10-1,2-5-112,-2-2 0,-2-22 1,-3-9 436,0-22-552,0-14 0,2-24 1,3-9-1,4-13 0,1-6 1,2-3-1,-3 2 1,3 3-1,0 2 0,2 0 1,1 3-941,-1 4 1,0 8 0,8 9 0,-1 9 318,1 8 716,-1 12 1,1 2-1,-1 12 1,1 2 0,-1 6-1,1 4 1,-1 7-1,-2 10 1,-2 6 0,-2 8 404,1 3 0,-6 2 0,-3 7 0,-5 2 1303,-2 5-1422,0-4 0,0 9 0,-2-8 0,-5 6 0,-10-3 0,-7-2 0,-4-7 0,-1-1 0,0-2 0,-2-2 0,0-9-770,0-11 1,2 1 0,8-10 0,-1-2-3858,1-3 4452,9-11 0,2-13 0,10-11 0</inkml:trace>
  <inkml:trace contextRef="#ctx0" brushRef="#br1" timeOffset="100">18223 14793 8091,'12'2'-82,"-5"5"-530,5-4 833,-10 6 1,8-11 0,-10-5 247,0-8 1,0 3 0,-3 0 603,-4 3-803,5-8 1,-15 12 0,10-9 0,0 0-1,-1-1 1,-1 1 1221,-3-3-1269,7 8 0,-4-10 0,9 4 0,-3-1 0,-1-1 0,-4 3 0,4-3 742,1-2 1,3 4 212,0 1-893,-9 9 0,9-11 1,-3 11-1,10 7 1,5 13 569,5 11 1,2 7 0,5 10 0,2 3 908,3 4-1574,9 5 0,-12 2 1,10 0-1,0 3 0,0 2 1,-3 3-1,-2-3 0,-4-7 1,-4-12-1,-3-12 0,-4-10 657,-1-6-369,-11-6-450,6-28 0,-8-7 0,5-24 0,5-10 0,3-7 0,-1-7 0,3 0 0,2 0 0,2 5 1,1 4-1,-3 10-1606,-5 12 1,5 3-2695,-4 11 3201,4 10 1,2 12-1,1 16 1071,-1 13 0,10 9 0,3 12 0</inkml:trace>
  <inkml:trace contextRef="#ctx0" brushRef="#br1" timeOffset="101">19985 14599 7491,'0'-14'1082,"0"0"0,0-1-996,0-6 0,0 6-192,0 1 1265,0 9 0,0-14-51,0 5 1,0 2-1,0-2 1,2-1-434,5 3 0,-4-7-409,4 5-123,-5-5 1,-2 4-1,0 1 1,-2-3 0,-5-2-1,-8 0 1,-4 5 0,-2 7-24,-1 4 0,-2 3 1,-2 5-1,-5 9-513,-2 15 254,-3 19 0,0 0 0,3 9 0,2 3 0,7 2 0,7 0 0,10-5 0,4-9 0,6-10 0,6-9 0,13-8-468,11-6 0,10-10 1,5-17-1,5-12 36,1-7 619,-6-5 0,2-14 1,-11-1-1,-6 4 0,-2 4 1,-7 4-1,-7 6 727,-10 2 1,-7 12 0,-7 14 0,-8 12-762,-4 15 101,-2 18 0,-1 8 0,1 7 0,2 0 0,2 0 0,3 5 0,-3 4 0,0 5 0,3 6 0,7-1 0,4 0-71,3-5 1,0-5-1,3-6 1,4-10-586,7-10 11,5-7 0,12-12 1,5-5-1,7-9 0,5-10 1,4-11-1,1-11 0,2-11 1,-3-7 529,1-6 0,7-8 0,-6 4 0</inkml:trace>
  <inkml:trace contextRef="#ctx0" brushRef="#br1" timeOffset="102">20823 14470 8050,'-22'0'270,"8"0"1,0-2 284,-3-5-504,7 4 0,1-9 1201,9 5 792,0-5-1037,0-9 1,0 6 0,0 1 623,0-3-955,0-2 0,0 5 1,0 0 1407,0-3 1,0 5-908,0-2-1602,-10 9 40,8-5 0,-5 17 0,12 3 1,2 4 1055,-3 10-424,8 7 1,-2 12 0,7 3 0,-5 4 0,0 7 0,-1 8 0,4 4 0,-1 3 0,-2-3 0,0-5 0,0-4-30,5-3 1,-5-18-1,2-3-1205,3-10 886,2-14 0,2-7 0,1-20 0,-1-16 1,3-12-1,2-12 0,5-5 0,3-6 0,2-1 1,-3 0-1,-2 2-1212,0 1 0,-7 9 0,5 7 0,-8 10-1531,-7 9 1499,6 15 1345,-18 4 0,17 20 0,-7 2 0</inkml:trace>
  <inkml:trace contextRef="#ctx0" brushRef="#br1" timeOffset="103">22155 14492 8005,'-21'0'167,"6"0"1,1 0 232,-3 0 0,-2 0 1,-2 0-1,-1 0 123,1 0 1,6 0 0,1 0 647,-3 0 733,8 0 1,-10 0 94,4 0 0,8 7-1697,7 0 0,10 0 1,14-7-1,4 0 1,8 0-1,7 0 0,5 0 1,4 0-1,3-2 51,5-5 1,4 4-618,8-4 0,-7-5 1,1 0-1,-8-2 1,-6 2-1,-4 0 1,-3 2-1,-6-1 1,-8 1-2474,-10 0 2560,-14 3 440,3 7 1,-20 0 0,-2 3 0,-2 6 0,2 10-1,0 10 1,3 4 0,-1 6 0,3 1 127,-3 3 0,8 0 1,-5-2-1,4-3-243,3-2-785,0 0 0,0-3 0,0-4 0,0-5 0,0-3-3003,0 1 1,0-1 1281,0 1 1880,0-10 478,0 7 0,0-7 0,0 9 0</inkml:trace>
  <inkml:trace contextRef="#ctx0" brushRef="#br1" timeOffset="104">23444 14341 7994,'0'-14'829,"0"0"0,0-3 1382,0-2 0,0 4 285,0 1-2030,0 9 0,0-2 0,-2 17 0,-3 11 0,-2 13 0,2 6 0,3 3 0,2 3 181,0 4 1,0-5-1,-2 5 1,-3-4-558,-2-3 0,0-3-203,7-4 1,0-5 0,0-9 0,0-1 0,0-4 592,0-10 0,0-19 0,0-24-59,0-4-784,9-3 0,3-10 0,12-4 0,2-5 1,5-3-1,5 3 0,7 2 0,7 5 0,5 3 1,5 7-1,-1 6 363,-1 11 0,4 4 0,-7 2 0</inkml:trace>
  <inkml:trace contextRef="#ctx0" brushRef="#br1" timeOffset="105">24626 13782 8016,'12'-2'2855,"-5"-5"1535,-4-8-2445,-3 6-1773,0-1 1,2 15 0,3 7 0,2 12 0,0 7 0,1 10 0,-1 6-1,-3 13 1,-1 9 0,-3 13-37,0 8 1,-3 8 0,-4 7 0,-9-2 65,-11-3 0,-6-16 99,-10 2 1,0-17 0,0-7 0,-2-16 0,-3-17 0,-2-13 0,2-6 0,3-3 0,4 0-1,3-4-956,2-8 0,10 2 0,-3-6 655,5-1 0,12-11 0,3-13 0</inkml:trace>
  <inkml:trace contextRef="#ctx0" brushRef="#br1" timeOffset="106">26840 12621 8370,'-15'0'-2253,"1"0"2168,9 0 0,-11 3 141,8 4 0,1 5 0,7 9 0,0 1 0,3-3-26,4-5 1,-2 3 86,9-10 0,-7-2 1,5-12-1,-2-8 1,-3-4-1,0-2 1,0-1-1,-2 1 1050,-3-1 1,-2 8-863,0-1 1,0 8 0,-2-5 0,-3 0 0,-2 0 29,2-4 1,0 6 0,1 1 450,-4-1-305,1-2 1,7-2 0,-2 2-1,-3 0 1,-4 2 0,-1-2 1876,0 0-1762,3 8 2106,7-6-2153,0 10 1,0 3-1,0 4 1,0 7 455,0 5-761,10 12 1,2-2-1,9 11 1,3 6-1,2 2 1,5 2 0,0 2-1,3 6 1,-3 6-1,2 8 1,-2 2 92,0 0 0,-4 5 0,-11-5 0,-4 2-337,-2 6 0,7-18 0,-15 3 0,8-22 0,-3-6 0,0-6 0,-2-11 0,-3-13-84,-2-16 1,0-10 0,0-7 0,0-4 209,0-8-196,0-5 0,0-2 0,0-2 1,0-3-1,-2-5 0,-3 1 1,-5-3-1,-2 2 0,-2-2 1,0 3-1,-1-1-760,-1 6 0,-6-8 0,-4 0 0,-3-3-843,3 1 1513,2 0 0,5 2 1,2 2-1,5 5 0,0 5 496,1 10 0,6 19 0,-2 14 1,7 14-434,7 12 86,-5 17 1,10 15 0,-5 13-1,5 8 1,3 7 0,-1 2-1,3 1 1,4-6 0,5-1 0,3-6-1,0-2-319,2 0 0,-7-16 1,4-3-1,-4-15-276,-2-11 714,-11-15 0,6-7 0,-12-14 0,-5-10 0,-10-9 1,-6-12-1,-8-12 0,-2-15 0,-3-11-238,0-8 0,-9-14 0,5-4 0,-3-6-1667,0 3 1643,10 2 0,-5 8 1,9 9-1,3 16 0,5 18 1,7 21-1,4 21 1,6 24-1,4 20 66,7 14 1,8 14 0,4 12 0,3 2 4,-3 6 318,-2-8 0,-3 0 0,1-10 0,-1 3 1,1 2-1,-3 3 0,-5-5 0,-7-7 1,-4-10-1,-3-5 0,0-4 195,0-5 1,-10-8 0,-4-13-290,-5-8-368,-3-5 1,5-14-1,-2-9 1,-5-15 0,1-14-1,-4-15 1,1-11-1,-5-10 1,0-7 0,-2-5-1,1-3-584,1 1 1,3 9 0,6 3 0,1 14 740,-1 16 253,10 30 0,3 13 0,11 30 0,5 16 0,8 17 0,4 16 0,2 13 0,1 4 0,2 0 546,4-2 0,-1-7 0,6 4 0,0 0 181,1 1-759,2-8 0,-1-2 0,-1-12 0,-3-2 0,-5-8 0,-2-7 0,-5-9 0,-2-8-409,-3-6 0,-9-8 0,0-14-15,-10-8 22,3-13 0,-17-1 0,4-14 0,-4-10 0,-2-9 0,-3-12 0,-3-12 0,-1-9 0,-1-3 0,1 7 0,1 10-499,8 9 0,-2 15 1,9 9 2379,0 10-1517,2 26 1,13 26 0,4 31 0,7 18-1,8 11 1,4 5 0,5-3 0,0-2-1,2-2 1,1-3 0,2-5-59,-3-9 1,-2-7 0,-9-7 0,-1-5-1121,1-8-115,-1-4 0,-7-12 0,-2-7 0,-2-10 1180,-5-9 0,7-15 0,0-4 0</inkml:trace>
  <inkml:trace contextRef="#ctx0" brushRef="#br1" timeOffset="107">27807 12492 8258,'-7'-21'0,"-1"-1"315,4 1 0,1-3-125,3-5 0,3 5 0,1-4 0,6 4 0,2 2 0,5 3 0,2 2 1061,2 3 1,-6 9 0,-6 3 51,-7 14 0,-6 7 0,-20 21 0,-5 8 763,-7 5-1850,-4 4 1,-6 20 0,-1 6 0,-6 8 0,1 0 0,-3-3-1,2-2 1,1 0 0,6-5 0,8-7 0,12-11-166,9-8 0,0-12 1,10-10-2656,2-2 2075,13-12 0,-4-9 1,11-10-1,1-3 1,4-4-1,3-10 1,4-11-1,4-15 1,2-15-1,5-8-672,3-6 0,4-9 0,3 2 0,2-5-728,-2-2 2085,-3 0 1,-4 3-1,-5 4 1,-10 7-1,-9 8 1,-10 9-1,-7 14 1,-7 17-1,-8 19 1454,-4 17 0,-2 7 0,-1 24 0,1 10-145,-1 7-1119,-9 4 0,5 10 0,-7 5 1,-1 2-1,3 1 0,-2-6 1,2 0-1,-3 1 0,1 2 1,-3-5-1,3-7 78,4-8 0,7-13 0,6-3-2304,1-12 1233,11-17 0,-6-9 0,12-22 0,6-19 0,8-19 0,11-14 0,8-10 0,8-4 0,5-3-867,2 0 1,10 0-1,-5 0 1,2 2 96,0 5 1888,1 5 1,-6 22-1,-9 9 1,-16 16-1,-20 18 1,-22 16-1,-16 12 1,-9 12 1377,-3 12 1,0 2-1,0 13 1,0-1-971,0-2-1120,0 7 0,7-14 0,3 9 1,2 1-1,7-1 0,5-2 1,7 0 240,2 0 0,3 2 0,7 8 0</inkml:trace>
  <inkml:trace contextRef="#ctx0" brushRef="#br1" timeOffset="108">30214 12793 8144,'-20'-14'-21,"6"0"1,-5 9-1,5-5 1,-3 1 140,3-6 1,4 3-375,10-2 496,0 0 1,0-8 0,2 1 0,3-1 0,2 1 0,-2-1 788,-2 1 1,-3 6-1,-3 3 1,-4 0-62,-7 0 1,2 5-549,-3-7 0,8 2 0,-5-5 0,0 5 0,3 0 0,-3 3 0,2-3 714,1 0 1,2 10 0,7 2-373,0 12 1,16 9-327,6 8 1,6 11 0,1 13 0,7 2 0,5 7 0,4 5 0,3 7 0,2 0 0,-2 2 0,-3 1-217,-2 4 0,0-7 1,-3-2-1,-4-8-226,-7-6 1,-5-15 1,-3-15 1,-2-11-1,-2-5 1,-5-5-1,-2-9 1,-6-13 0,-1-11-1,-3-10 1,0-7-425,0-7 0,-7-5 0,-3-12 0,-2-4 73,-5-8 0,-2-12 94,-2-2 1,-1-3 0,1 5 0,-1-2 0,-2 3 0,-2 4-1,-2 9 1,1 15 0,3 19 0,3 19 54,-1 15 0,3 9 0,3 9 1,4 15 902,2 17-588,3 21 0,7 9 0,0 13 1,2 4-1,6-2 0,6-2 0,5-8 1,5 1-1,4-3 0,6 0 0,2-5-10,0-2 1,-8-12 0,8-5 0,0-4-422,-3-3 301,-11-19 1,-6-3 0,-6-16 0,0 0 0,-1-8 0,-7-9 0,-6-9 0,-11-8 0,-4-9 0,-5-12-98,-4-15 1,1 1-1,-6-10 1,0 0-1235,-1-5 1266,-2-5 1,1 1 0,1 4 0,1 9 0,4 11 0,3 9-1,7 9 1,2 17 404,5 24 1,5 22-1,14 30 1,7 10-114,5 7-87,3 13 1,2-6-1,2 8 1,3-5 0,-3-8-1,-2-4 1,-3-5-1,1-2 1,-1-5 0,-2-2-1,-2-8 364,-2-7 1,-11-14 523,3-10-982,-4-18 0,-13-1 1,-6-24-1,-8-9 1,-7-10-1,0-9 1,-3-8-1,1-6 1,-3-8-1,0-7 1,3-5-1036,2-2 0,2 7 0,10 12 0,2 9 626,3 17 384,9 3 1,-4 33 0,11 7 0,5 22 0,7 19-1,6 14 1,3 12 0,4 7 0,1 3 0,1 0 536,2 0 0,-5-1 0,8-6 0,-3-1 321,-5 1-880,-2-1 1,-3-6 0,1-4 0,-3-1 0,-2-10 0,-5-10-1,-3-16 1,-6-12 44,-8-15 1,-7-23 0,-10-15 0,1-12-1117,-1-14 736,1-7 0,-1-14 0,1-6 0,-1-4 0,1-2 0,2 4 0,2 10 1,5 16-1,3 18 0,1 18 220,-1 17 0,7 34 1,-3 28-1,10 22-393,9 16 986,5 17 1,2-2 0,3 7 0,3-2-1,4-6 1,2 1 0,3 0 0,0 2 0,-1-5-1,4-6 1,-1-11-716,-2-4 0,2-5 0,-9-4 0,-3-11-3494,-2-8 2712,-3-18 1,-6-4 0,-1-10 0,3-5-1,-1-6 1039,-1-11 0,4-23 0,-7-7 0</inkml:trace>
  <inkml:trace contextRef="#ctx0" brushRef="#br1" timeOffset="109">31481 12578 8491,'-14'-19'244,"2"2"1,0 3 0,3-3 0,-3-2 1698,0-2-1796,7-1 1,-5 1-1,10-1 1,0 1-1,0-1 1,0 1-1,0-1 1,0 1-1,0-1 1051,0 1 1,0-1-648,0 1 0,0 11 1,-2 12-1,-5 18 0,-7 18 1,-8 14 569,-7 13 0,-4 14 0,-10 2 0,0 7-165,0 6 0,-9 8-732,-6-1 1,-4 1 0,0-1 0,5-11 0,7-8 0,4-11 0,6-9-636,4-11 1,17-23 0,19-28 0,12-14-1224,7-12 1,12-13 1214,5-18 1,7-5-1,4-22 1,6-4-1,-1 0 1,3-3-1,0-2 1,7-10-1,-29 48 1,1 0-1,2-2 1,0-1-314,-1 2 0,-1 0 0,31-44 0,-8 9 0,-9 12 113,-10 15 1015,-17 18 1,-16 29 0,-19 25 0,-15 18 0,-12 17 0,-9 12 0,-7 14-1,-5 12 1,-3 13 0,-1 6 928,29-46 1,2-1 0,-25 48 0,28-46 0,0 0 0,-28 47-181,5 1-1225,3-7 0,13-3 0,11-14 0,14-12 0,11-15 0,10-16 0,10-12 0,7-10 0,7-9 0,2-12 0,6-15-1612,1-11 0,3-20 1,0-11-1,0-13-563,0-6 1955,0-3 0,7 0 0,3-5 0,-1-5 1,3-4-1,-2 4 0,-3 8 0,-10 9 0,-11 12 1,-12 15 465,-10 16 1,-31 34 0,-17 23 0,-13 27 1419,-13 19-1116,-12 9 1,41-29 0,-1 2 0,-2 0 0,-1 0 0,1 1 0,1 0 0,0 1 0,1 1 0,-1 1 0,1 1 0,0 1 0,2 0 0,2-2 0,3-1 0,-21 44 0,20-10 0,14-10 293,12-11 0,9-22 1,12-19-1,17-10-3309,15-4 1848,-1-13 0,17-21 0,-7-19 0,2-12 0,1-12 0,-1-9 0,3-12 1,-1-8-1,4-4 0,-4-1 0,3 1-929,0-3 0,-7 8 0,-9 9 0,-15 19 877,-17 24 1152,-19 24 0,-21 12 1,-24 18-1,-19 21 1,-13 22-1,-6 21 0,42-34 1,-1 1-1,-2 2 1,0 1-1,-1 1 1,0 1-1,0 1 0,2 2 1,1 0-1,1 0 1495,3 0 1,2 0 0,-23 39 0,21-3 0,14-12-4605,12-7 2263,27-12 1,23-5-1,27-14 443,9-8 0,8-13 0,9-6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22542 4881 8296,'0'-22'29,"0"1"1,0-1 0,0 1 450,0-1 1,0 8 0,2 0 733,5-3 0,-4 5 337,4-2-1331,-14 9 0,7-5 1,0 10-1,14 0-43,12 0 0,1 0-60,9 0 0,-1 10 1,8 2-1,0 2 1,0 0-1,3 3 1,1 5-1,4 4 1,-4 3-1,-1-3 1094,-3-2-1047,-10 7 0,-4-7 0,-13 4 1,-4-4-1,-2-2 0,-5-1 1,-5 1-1,-10 2 0,-9 2 1,-10 3-1,-4-1 315,-5 3 0,-3 0 0,-2 5 1,0-7-266,0-5-485,10 7 0,-5-7 0,9 4 1,5-4-1,7-2 0,13-3 1,11-5-1,14-7-742,13-4 1,9-3 0,4-3 0,6-1 903,2-4 177,-7 1 1,11 7-1,-9 0 1,-4 0-1,-8 0 1,-9 0-1,-8 3 1,-4 6-1,-5 10 1,-3 10-1,-4 4 872,-2 6 0,-3 8 1,0 4-1,0-1 413,0 2-1147,-10-6 1,5 6 0,-9-11-1,-3-3 1,-2-2 0,-5 2-1,-2 0 1,-5 1 0,-3-6-1,-4 1 1,-2-3 198,-3 0 0,7-5 0,2-9 0,3-5-1730,5-3 575,2-2 0,12-9 0,5-5 0,10-10 0,11-9 0,17-10 750,14-5 0,20-11 0,11-3 0</inkml:trace>
  <inkml:trace contextRef="#ctx0" brushRef="#br0" timeOffset="1">22005 7074 13871,'-12'-22'209,"2"1"0,8-1 1,-3 1 1906,-2-1-1102,0 10 1,4-7 0,-1 5-543,-4-5 0,1 16-448,7 11 0,3 8 0,4 6 1,5-1-1,2 1 0,0-1 1,5 1-1,5-1 0,5 1 0,-3-1 406,-2 1-352,7-1 0,-7-2 1,7-2-1,-2-2 0,2 1 1,0 3-1,0 3 0,-2-3 1,-3-2-1,-2-3 0,-5 0 7,0-2 1,-2 7 0,-3-4 0,-7 4 242,-5 2-275,-11 10 0,-5-7 0,-13 5 0,-4-3 0,0 1 1,-2 1-1,2-4 0,0-5 0,4-7 0,6 0 1,4-2-727,3-1 1,9 1 106,-2-3 457,5 5 1,4 7 0,5-2-1,8-3 1,4 3 0,2 2-1,1 2 1,-1 3 0,3 3-1,2 4 1,3 0 434,-3 0 1,-2 5-1,-3-5 1,1 2 1479,-1 5-1526,1-7 0,-3 8 1,-5-11-1,-6 1 0,-6 0 1,-2-1-1,0-1 0,-2-4 1,-6-1-1,-6-1 0,-5 1 167,-3-1 1,1 1-1,-1-3 1,-1-2-1189,-6-3 115,5 0 1,-7 8 0,10-3 0,-1-2 0,1-5-1,1 0 1,6 0 0,9 2 0,10-2 409,9-5 1,25-14 0,6-5 0</inkml:trace>
  <inkml:trace contextRef="#ctx0" brushRef="#br0" timeOffset="2">12915 7074 7760,'-22'12'-1030,"1"-5"1313,-1-5-164,10-2 0,1 0 1,6-2-1,-2-5 1,2-8-1,2-4 1,3-2-119,0-1 0,0 1 1,0-1 16,0 1 1,0 7 88,0-1 1,3 3 0,2-4 0,2 1 0,-2-2-1,-3-2 1398,-2-2-1002,0 9 0,0 0 0,0 5 0,-2-5 0,-6 0 1608,-6 5 0,2 4 360,-2 3-1698,9 0 1,-12 3-1,8 2 1,-1 4-1,1 3 140,4 5 1,10-5 0,4 0 0,6-3 801,8-4-1699,-1-3 1,11 6 0,-4-1 0,7-3 0,4 1-1,3 0 1,0 2 0,0 0 0,0 1 0,0 1 0,3 1-17,4-1 0,5-2 0,9-7 0,1 0 0,-1 0 0,1 0 0,6 0 0,-2 0 0,-4 0 0,-8-2 0,-2-3 0,-2-2 0,-1 0 0,-6 0 0,-6 0 0,-6 2 0,-3 2 0,-3 3 0,-6 0 0,-1 0 0,1 0 0,-1 0 0,1-2 0,2-3 0,2-2 0,2 2 0,-1 3 0,-3 2 0,-1-3 0,4-1 0,1-3 0,-1 2 0,-3 2 0,-3-4 0,3 0 0,5 2 0,-15 3 0,15 2 0,-15 0 0,5 0 0,2 0 0,1 0 0,-1 0 0,1 0 0,-1 0 0,1 0 0,-1 0 0,1 7 0,-1 0 0,1-2 0,-1-3 0,1-2 0,-1 8 0,1-1 0,-1-3 0,1-1 0,-1-3 0,1 0 0,-1 0 0,1 0 0,-1 0 0,1 0 0,-1 0 0,1-3 0,-1-1 0,1-3 0,-1-1 0,1 6 0,-1-3 0,1-2 0,-1 2 0,1 3 0,-1-1 0,1-1 0,-1-3 0,1 2 0,-1 2 0,-7 3 0,1 0 0,1 0 0,4 0 0,1 0 0,1 0 0,-1 0 0,-7 0 0,1 0 0,-11 0 0,6 0 0,-20 0 0,8 0 0,-10 0-74,5 0 148,5 0-74,-8-9 0,10 4 0,0-9 0,2-1 0,3 1 0,2 0 0,-2-3 0,5 5 0,-1 0-115,3 3-587,-7-8 1,7 12-1,-5-9 1545,7-3 534,-4 7-1377,-1-9 0,-9 15 0,0-11 0,0-2 0,0-2 0,0-2 0,0-3 0,3-2 0,2-5 0,2-3 0,2 6 0,-4-8 0,2-3 0,-2-1 0,7-3 0,-10 0 0,8 0 0,-3 0 0,0 0 0,-2 0 0,-3 0 0,-2 0 0,3 0 0,2 2 0,2 3 0,-3 2 0,1 3 0,0-6 0,2 6 0,-2 2 0,7 2 0,-7 8 0,7-1 0,0 3 0,-3 2 0,1 3 0,-3 9 0,-7-4 0,-3 9 0,-4 0 0,3 0 0,-11 0 0,10 0 0,-14 7 0,5 0 0,-8-2 0,-4-3 0,-5 1 0,-2 1 0,-8 6 0,-4 0 0,-5-1 0,-10 5 0,3-4 0,-5 2 0,-3 5 0,-9-8 0,7 8 0,-7-7 0,5-1 0,2 3 0,5-2 0,0 2 0,0-3 0,0 1 0,2-3 0,5 0 0,3 0 0,-6 0 0,8-4 0,2 1 0,3 4 0,2-1 0,7-7 0,3 0 0,-1-3 0,1-1 0,-3-4 0,0 1 0,3 0 0,0-2 0,-1-1 0,-4 0 0,-3 6 0,6-6 0,-1 3 0,-2 2 0,-3 3 0,-2 2 0,7 0 0,3 0 0,-1 0 0,3 0 0,0 0 0,5 0 0,2 0 0,3 0 0,-1 0 0,1 0 0,-1 0 0,1 0 0,-1 0 0,1 0 0,6 2 0,1 3 0,-3 2 0,-2-2 0,0 0 0,2-1 0,3 4 0,-3-4 0,-2 1 0,-2 0 0,-1 2 0,1 3 0,-1-6 0,1 4-220,-1-4 0,1-1 0,2-1 1,2 3 36,3 2 1,-1 0 0,-6-4-1,-1 1 1,1 4-253,-1-4 1,8-1 177,0-3 86,9 0 1,-7 0 0,5 0 0,-7 0-1,-6 0 1,-1 0-239,-1 0 1,1 0-1,-1 0 640,1 0-126,-1 0 0,1 0 0,-1 0 0,1 0 0,0 0 0,-1 0 0,1 0 0,-1 2 0,1 3-273,-1 2 1,8 0-165,-1-7 241,11 0 1,-6 3 0,12 1 0,3 6 0,5 2-1,2 5 1144,4 2 0,-4 5 1,3 4-1,-1 8-68,-2 5-985,7 11 0,-14-4 0,7 9 0,0 3 0,-3 5 0,1 4 0,-3 3 0,0-3 0,0-2 0,0-3 0,1 1 0,-1-1 0,2-2 0,-4-7 0,5-9-4335,2-8 2114,2-12 1,10-2 2220,4-9 0,6-11 0,9 6 0</inkml:trace>
  <inkml:trace contextRef="#ctx0" brushRef="#br0" timeOffset="3">18738 6730 7906,'-12'-10'171,"-7"8"226,5-5 1,2 4 0,-2 3-32,-3 0 1,5 0 0,-2 0 76,-3 0 0,5 0 0,-2 3-147,-3 4 1,5-2 0,-2 7 0,-3 0-1,-2 0 1,-2 4 0,-1 1 0,3 0 0,2-5-1,3 0 1119,-3 0 0,0-5-149,3 7-751,5-9 0,9 7 0,2-7 0,5 2 0,7-3 0,8-1 695,7-3 1,-1-3-1,13-1 1,7-6 308,4-2-1478,5 7 1,10-11-1,3 6 1,6 1 0,5-1-1,7 3 1,3 0 0,5 0-1,2 2 1,-1 2 0,-3 3-42,-6 0 0,-9 0 0,-3 0 0,-4 0 0,-10 0 0,-7 10 0,-12-8 0,0 8 0,-3-3 0,-4 3 0,-7-1 0,-5 1 0,-3-6 0,3-1 0,2-1 0,3 3 0,-3 2 0,-2 0 0,-2-7 0,1 0 0,6 0 0,-5 0 0,7-7 0,-9 0 0,-1 2 0,0 3 0,1 2 0,-1 0 0,1 0 0,-1 0 0,1 0 0,-1 0 0,1 0 0,-1 0 0,-9 0 0,7 0 0,-4 0 0,6 0 0,6 0 0,1-3 0,-2-1 0,-2-3 0,-2 2 0,-1 2 0,1 1 0,-1-5 0,3 4 0,2-4-69,3 5 53,0 2 0,-8 0 0,3 0 0,2 0 0,3 0 0,-3 0 0,-2 0 0,-2 0 1,-1 0-1,1 0 0,-1 0-113,1 0 0,-1 7 0,1 0 1,-1-2 49,1-3 94,-11-2 0,9 0 0,-6 0 0,5 0 0,2 0 0,1 0 0,-1 0 1,1 0 90,-1 0 1,1 0 0,-1 0-1,1 0-259,-1 0 55,1-9 1,-1 6-1,1-4 1,-1 5 0,1 2-1,-1-3 1,1-1-1,-1-3 1,3 2 0,2 0-2,3-2 1,2 4-1,-5-4 1,3 5-216,-3 2 260,-2-10 1,-2 8 0,2-5 0,2 4-1,2 3 1,-4-2 0,-5-3 0,-4-2 0,2 2-1,2 3-127,2 2 1,-7 0 0,1 0 563,1 0-375,-6 0 0,9 0 0,-7-3 0,2-1 0,1-3 1,1 2-1,4 0 0,1 0 0,0-4 0,1-1-122,-1 1 0,-6 1 0,-3 6 0,0-3-23,0-2 84,-8 0 0,8 7 1,-5 0-483,8 0 484,4 0 58,-7 0 0,5-3 0,-8-1 0,1-6 576,-1-2 1,-2-2-1,-7-8 739,0 1-1234,0-1 0,0 1 1,0-1-1,0-2 1,0-2-1,0-5 1,0-2-1,0-6 1,0 1-1,0 0 1,0 2-89,0-2 0,-2-3 0,-3-2 0,-2 0 0,2 0-39,3 0 1,2 0 0,-2 3-1,-3 1 1,-2 4 0,2-1 0,0 0-1,0 3 1,-2 1 0,2 6 0,3 2-392,2 3 0,-2 6 0,-3 1 136,-2-3 957,-1 8-5,8-1 1,0 13-634,0 4-25,0-5 0,-2 8 0,-5-8 0,-7 3 0,-6 2 0,-1-2 0,-8-3 0,-2-2 0,-2 0 0,-5 0 0,-12 0 0,2 0 0,-10 0 0,-1 0 0,-6 0 0,-4 0 0,-5 0 0,-2 0 0,-3-2 0,0-3 0,3-2 0,2 2 0,-8-4 0,6 1 0,0 1 0,4-2 0,5 6 0,3-13 0,-1 8 0,6 1 0,6 0 0,10-2 0,5-1 0,4-2 0,3 3 0,3-3 0,-1 2 0,3 0 0,2-4 0,2 7 0,1 0 0,-1-3 0,1 8 0,-1-10 0,-1 7 0,-4-2 0,-1 0 0,-1 0 0,0-1 0,-2 4 0,-2 1 0,-5 3 0,-3 0 0,-2 0 0,0 0 0,-2 0 0,-3 0 0,-2 0 0,0 0 0,0 0 0,-1 0 0,4 3 0,1 1 0,6 4 0,2-4 0,4-1 0,3-3 0,5 0 0,2 0 0,2 0 0,-1 0 0,-4 0 0,-1 0 0,-1 0 0,0 0 0,-2 0 0,0 0 0,-2 2 0,-1 3 0,-4 2 0,-2-2 0,-3 0 0,0-1 0,0 4 0,0-4 0,0-1 0,2-3 0,3 0 0,2 0 0,0 0 0,3 0 0,2 0 0,2 0 0,1 0 0,1 0 0,3 0 0,3 0 0,-1 0 0,1 0-216,-1 0 132,1 0 1,7 0 0,-1 0 0,-1 0 0,-4 0 0,-1 0 0,-1 2 0,1 3-37,0 2 0,6 0 1,1-7-1,-3 0-182,-2 0-64,7 0 0,-7 7 0,5 3 1,-5 0 253,-3-1 34,10-2-10,3-7 1,1 3-1,-1 1 1,-3 4-255,-5-4 378,-2-1 583,7-3 1,-5 2 442,10 5 0,-2-4-1024,2 4-70,4 5 0,-6-7 0,6 7 0,-1 0 0,-4-1 1,1 6-1,0 5 0,-3 4 0,1 3 141,-1-3 0,3 0 0,7 3 0,0 7 312,0 4-421,0 3 0,0 10 0,3 4 0,4 5 0,7 3 0,5-3 0,3-2 0,-1-5 0,1 0 0,-1-3 0,1 1 0,-1-6 0,-9-1 0,-5-6 0,-4-4 0,-3-7 0,0-5 0,0 5 0,-3-1 0,-4-4 0,-7-5 0,-5-4 0,4-11 0,3 6 0,3-1 0,4 6 0,3-6 0,2 10 0,0-4 0,0 4 0,0 2 0,0 1 0,0-1 0,0 1 0,0-1-369,0 1 0,0-1-974,0 1-202,9-10 1,-6-5 0,4-14 1544,-5-8 0,8-4 0,2-2 0</inkml:trace>
  <inkml:trace contextRef="#ctx0" brushRef="#br0" timeOffset="4">7800 13933 8271,'-11'-10'-369,"-6"5"1,7-9 0,1-3 458,-1-2 1,3-2-1,7-1 1,0 1 96,0-1 1,0 1 0,0-1 0,0 1 1046,0-1 1,0 1-1,0-1 1,0 1 1643,0-1-1022,0 10 1,0 5 1955,0 14-3447,10 15 1,-8 14-1,5 14 1,-2 7-1,2 5 1,5 3-1,5 2 1,2 0-1,5-1 1,2-6-1,5-5-108,5-7 1,14-5 0,7-7 0,5-10-258,3-9 0,9-27 0,2-19 0,13-28 0,1-15 0,-43 32 0,-1-3 0,-1-2 0,-1-1 0,-3 0 0,-1-1 0,32-41 0,-6 4 0,-6 12 0,-10 15-1806,-14 23 1,-17 20 2732,-4 21-736,-11 5 1,15 12 0,-2 2-1,9 3 1,13-3 0,8-2 0,11-5-1,6-4 1,8-8 0,9-5 0,10-2-49,9 0 1,-7 0 0,-5 0 0,-9 0-144,-5 0 0,-12 0 0,-2 5 0,-10 5 0,-2 6 0,-3 1 0,-2 0 0,3-3 0,4-2 0,9-5 0,8-12 0,7-11 0,3-11 0,11-18 0,10 0 0,2-6-3730,0-1 3730,-9-8 0,14 5 0,-7-9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20:18:50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10078 4064 8018,'-14'-10'382,"0"-4"0,7 2 324,-8-2 1,8 6 161,-7-6 683,9 9-475,-5-4-307,10 9 3261,0 0-3959,10 0 1,-5 0-1,9 2 356,3 5 0,-5-4-303,2 4 1,7-5 0,8 1-1,0 1 1,2 6 0,5-1-1,4 3 1,3 0 0,0 5-1,0 2 158,0 3 1,-2-3-1,-5 0 1,-5-2 296,0-1-391,-17 18 0,12-25 0,-19 18 0,-2-1 1,-5-2-1,-7 2 0,-7 0 0,-8 3 1,-4-3-1,-5-2 0,0-2 175,0-1 1,2 1 0,8-3 0,2-2-364,4-3-471,-4-9 0,14 7 0,-7-5 0,3 7 0,4 5 0,5 3 0,7-1 0,8 1-602,4-1 0,5 1 1,2-1-1,5-2 1099,2-4 43,-6 13 1,11-13-1,-10 13 1,1-1-1,0 1 1,-1 8 0,-1 2-1,-3 3 1,-5 0-1,-5 4 1,-7 3 1151,-5 4 0,-4-6 0,-7 6 0,-13-2-667,-11 1 1,-10-1 0,-7-7-1,-5 0-831,0 0 0,-10-3 0,3-1 1,-7-6-1,2-2 0,7-5 1,13-4-1,8-8 277,11-7 0,4-14 0,2-5 0</inkml:trace>
  <inkml:trace contextRef="#ctx0" brushRef="#br0" timeOffset="1">8725 9224 8073,'-20'-2'527,"6"-6"0,5 4-396,9-11 1,0 8 452,0-7 1,0 7 880,0-8-166,0 11 0,-3-13 1,-2 7 3111,-2-2-2223,0 8-1061,7-6 1,2 10-848,6 0 1,-4 7-1,11 0 1,1 0 0,4 1-1,3 1 1,6 1 0,4 2-1,3 0 1,0 2-9,2-2 0,-4 5 0,-1-8 1,-2 1-273,-5-1 0,-2 8 0,-2-3 0,-8-2 0,-2 3 0,-2 1 0,-6 3 0,-1 3 0,-3-1 0,0 3 0,-3 3 0,-4 4 0,-7 2 0,-5-4 0,-3 4 0,1-2 0,-1-4 0,1-3 0,-1-3 0,3 1 0,3-3 0,4-3 0,0-4-2380,0-2 1,9-3 1214,3-7 1068,10 10 0,11-8 0,1 5 0,-1-4 0,-2-1 1,1 5-1,-1 7 0,5 6 0,-1 1 0,1 3 708,-2 5 1,-8-3 0,-2 10 0,-2 2 1934,-6 3-2374,-1 2 1,-3 7 0,0 2-1,-3 1 1,-6 2 0,-10-3 0,-10 3-1,-4-2 1,-8 2 0,-4-3 0,-8 1-173,-2-5 0,0-3 0,-4-2 0,1-2 0,-1-5 0,6-8 0,5-11 0,10-5-987,10-3 1,4-1 0,5-11 986,4-4 0,6-5 0,9-9 0</inkml:trace>
  <inkml:trace contextRef="#ctx0" brushRef="#br0" timeOffset="2">25916 12019 21877,'21'0'0,"3"0"406,5 0 1,9 0-1,17-2 1,14-3-65,12-2 0,12-10 1,22 5-1,-54 5 1,0 0-204,2-1 1,0 1 0,2 2 0,-1-1 0,0-3 0,-1 1 0,-2 2 0,0 0 0,51-6 0,-7 2 0,-7 1 0,-3 4 533,-4 3 0,-10 2-630,-2 0 0,-7-8 0,4 1 0,-2 3 0,-5 1 0,-2 1 0,-2-3 0,-1-2 1,1 0-1,-1-1-43,0 1 0,1-7 0,2 4 0,2 1 0,3-3 0,-6 2 0,-6 1 0,-10 2 0,-4-3 0,-13 8 0,-4-8 0,-5 3 0,-3 0 0,-9 0 0,7 7 0,-5 0 0,6 0 0,1 0 0,1 0 0,-1 0 0,-7 0 0,1 0 0,1 0 0,4 0 0,-6 0 0,0 0 0,3 0 0,-8 0 0,1 0 0,-10 0-772,0 0-2071,-10 0 512,8 0-270,-7 0 1,9 2 2600,0 5 0,0 5 0,0 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B87D0-6DCB-417F-AC2A-001E9E0A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2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06223-AA7D-C388-0674-FB50E78BE2C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0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98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3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2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59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20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40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5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7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4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0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A9909F-F71C-405D-A726-CB82793B1FD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35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customXml" Target="../ink/ink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1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customXml" Target="../ink/ink33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40B9-25B7-4E3F-B7AB-327D345E1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Predicates and Quantifiers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46178-06D7-430B-8038-266C199FC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25</a:t>
            </a:r>
          </a:p>
          <a:p>
            <a:r>
              <a:rPr lang="en-US" dirty="0"/>
              <a:t>Lecture 4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76BC21D-C855-E907-B3D4-D021C3FE140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5539" y="1354836"/>
            <a:ext cx="4886320" cy="32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2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Warm</a:t>
            </a:r>
            <a:r>
              <a:rPr spc="245" dirty="0"/>
              <a:t> </a:t>
            </a:r>
            <a:r>
              <a:rPr spc="-25" dirty="0"/>
              <a:t>Up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8883" y="1693798"/>
          <a:ext cx="3526154" cy="4110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𝑝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𝑞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𝑟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Cambria Math"/>
                          <a:cs typeface="Cambria Math"/>
                        </a:rPr>
                        <a:t>𝐹(𝑝,</a:t>
                      </a:r>
                      <a:r>
                        <a:rPr sz="2400" spc="-5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dirty="0">
                          <a:latin typeface="Cambria Math"/>
                          <a:cs typeface="Cambria Math"/>
                        </a:rPr>
                        <a:t>𝑞,</a:t>
                      </a:r>
                      <a:r>
                        <a:rPr sz="2400" spc="-5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-25" dirty="0">
                          <a:latin typeface="Cambria Math"/>
                          <a:cs typeface="Cambria Math"/>
                        </a:rPr>
                        <a:t>𝑟)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F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50" dirty="0">
                          <a:latin typeface="Cambria Math"/>
                          <a:cs typeface="Cambria Math"/>
                        </a:rPr>
                        <a:t>T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490720" y="1489709"/>
            <a:ext cx="7174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400" spc="-25" dirty="0">
                <a:latin typeface="Segoe UI Semilight"/>
                <a:cs typeface="Segoe UI Semilight"/>
              </a:rPr>
              <a:t>1.</a:t>
            </a:r>
            <a:r>
              <a:rPr sz="2400" dirty="0">
                <a:latin typeface="Segoe UI Semilight"/>
                <a:cs typeface="Segoe UI Semilight"/>
              </a:rPr>
              <a:t>	Write</a:t>
            </a:r>
            <a:r>
              <a:rPr sz="2400" spc="-5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a</a:t>
            </a:r>
            <a:r>
              <a:rPr sz="2400" spc="-5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propositional</a:t>
            </a:r>
            <a:r>
              <a:rPr sz="2400" spc="-7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logic</a:t>
            </a:r>
            <a:r>
              <a:rPr sz="2400" spc="-5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expression</a:t>
            </a:r>
            <a:r>
              <a:rPr sz="2400" spc="-3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for</a:t>
            </a:r>
            <a:r>
              <a:rPr sz="2400" spc="-3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𝐹</a:t>
            </a:r>
            <a:r>
              <a:rPr sz="2400" spc="170" dirty="0">
                <a:latin typeface="Cambria Math"/>
                <a:cs typeface="Cambria Math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in</a:t>
            </a:r>
            <a:r>
              <a:rPr sz="2400" spc="-55" dirty="0">
                <a:latin typeface="Segoe UI Semilight"/>
                <a:cs typeface="Segoe UI Semilight"/>
              </a:rPr>
              <a:t> </a:t>
            </a:r>
            <a:r>
              <a:rPr sz="2400" spc="-25" dirty="0">
                <a:latin typeface="Segoe UI Semilight"/>
                <a:cs typeface="Segoe UI Semilight"/>
              </a:rPr>
              <a:t>DNF </a:t>
            </a:r>
            <a:r>
              <a:rPr sz="2400" dirty="0">
                <a:latin typeface="Segoe UI Semilight"/>
                <a:cs typeface="Segoe UI Semilight"/>
              </a:rPr>
              <a:t>(ORs</a:t>
            </a:r>
            <a:r>
              <a:rPr sz="2400" spc="-3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of</a:t>
            </a:r>
            <a:r>
              <a:rPr sz="2400" spc="-2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ANDs)</a:t>
            </a:r>
            <a:r>
              <a:rPr sz="2400" spc="-35" dirty="0">
                <a:latin typeface="Segoe UI Semilight"/>
                <a:cs typeface="Segoe UI Semilight"/>
              </a:rPr>
              <a:t> </a:t>
            </a:r>
            <a:r>
              <a:rPr sz="2400" spc="-20" dirty="0">
                <a:latin typeface="Segoe UI Semilight"/>
                <a:cs typeface="Segoe UI Semilight"/>
              </a:rPr>
              <a:t>form</a:t>
            </a:r>
            <a:endParaRPr sz="24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0720" y="3471164"/>
            <a:ext cx="71532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400" spc="-25" dirty="0">
                <a:latin typeface="Segoe UI Semilight"/>
                <a:cs typeface="Segoe UI Semilight"/>
              </a:rPr>
              <a:t>2.</a:t>
            </a:r>
            <a:r>
              <a:rPr sz="2400" dirty="0">
                <a:latin typeface="Segoe UI Semilight"/>
                <a:cs typeface="Segoe UI Semilight"/>
              </a:rPr>
              <a:t>	Write</a:t>
            </a:r>
            <a:r>
              <a:rPr sz="2400" spc="-5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a</a:t>
            </a:r>
            <a:r>
              <a:rPr sz="2400" spc="-5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propositional</a:t>
            </a:r>
            <a:r>
              <a:rPr sz="2400" spc="-7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logic</a:t>
            </a:r>
            <a:r>
              <a:rPr sz="2400" spc="-5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expression</a:t>
            </a:r>
            <a:r>
              <a:rPr sz="2400" spc="-3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for</a:t>
            </a:r>
            <a:r>
              <a:rPr sz="2400" spc="-3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𝐹</a:t>
            </a:r>
            <a:r>
              <a:rPr sz="2400" spc="170" dirty="0">
                <a:latin typeface="Cambria Math"/>
                <a:cs typeface="Cambria Math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in</a:t>
            </a:r>
            <a:r>
              <a:rPr sz="2400" spc="-55" dirty="0">
                <a:latin typeface="Segoe UI Semilight"/>
                <a:cs typeface="Segoe UI Semilight"/>
              </a:rPr>
              <a:t> </a:t>
            </a:r>
            <a:r>
              <a:rPr sz="2400" spc="-25" dirty="0">
                <a:latin typeface="Segoe UI Semilight"/>
                <a:cs typeface="Segoe UI Semilight"/>
              </a:rPr>
              <a:t>CNF </a:t>
            </a:r>
            <a:r>
              <a:rPr sz="2400" dirty="0">
                <a:latin typeface="Segoe UI Semilight"/>
                <a:cs typeface="Segoe UI Semilight"/>
              </a:rPr>
              <a:t>(ANDs</a:t>
            </a:r>
            <a:r>
              <a:rPr sz="2400" spc="-3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of</a:t>
            </a:r>
            <a:r>
              <a:rPr sz="240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Segoe UI Semilight"/>
                <a:cs typeface="Segoe UI Semilight"/>
              </a:rPr>
              <a:t>ORs)</a:t>
            </a:r>
            <a:r>
              <a:rPr sz="2400" spc="-35" dirty="0">
                <a:latin typeface="Segoe UI Semilight"/>
                <a:cs typeface="Segoe UI Semilight"/>
              </a:rPr>
              <a:t> </a:t>
            </a:r>
            <a:r>
              <a:rPr sz="2400" spc="-20" dirty="0">
                <a:latin typeface="Segoe UI Semilight"/>
                <a:cs typeface="Segoe UI Semilight"/>
              </a:rPr>
              <a:t>form</a:t>
            </a:r>
            <a:endParaRPr sz="240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AEBE3D-41F1-8996-8366-EEC1743C2921}"/>
                  </a:ext>
                </a:extLst>
              </p14:cNvPr>
              <p14:cNvContentPartPr/>
              <p14:nvPr/>
            </p14:nvContentPartPr>
            <p14:xfrm>
              <a:off x="713520" y="913320"/>
              <a:ext cx="11432520" cy="4930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AEBE3D-41F1-8996-8366-EEC1743C29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4160" y="903960"/>
                <a:ext cx="11451240" cy="494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91EE4D-7BCA-4C46-837E-8096B7A1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Logic</a:t>
            </a:r>
          </a:p>
        </p:txBody>
      </p:sp>
    </p:spTree>
    <p:extLst>
      <p:ext uri="{BB962C8B-B14F-4D97-AF65-F5344CB8AC3E}">
        <p14:creationId xmlns:p14="http://schemas.microsoft.com/office/powerpoint/2010/main" val="753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Motivation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658" y="1411376"/>
            <a:ext cx="11108055" cy="25006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3869054" algn="r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Segoe UI Semilight"/>
                <a:cs typeface="Segoe UI Semilight"/>
              </a:rPr>
              <a:t>Often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will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work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with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statements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form:</a:t>
            </a:r>
            <a:endParaRPr sz="2800" dirty="0">
              <a:latin typeface="Segoe UI Semilight"/>
              <a:cs typeface="Segoe UI Semilight"/>
            </a:endParaRPr>
          </a:p>
          <a:p>
            <a:pPr marL="26034" algn="ctr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Segoe UI Semilight"/>
                <a:cs typeface="Segoe UI Semilight"/>
              </a:rPr>
              <a:t>If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&gt;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10</a:t>
            </a:r>
            <a:r>
              <a:rPr sz="2800" dirty="0">
                <a:latin typeface="Segoe UI Semilight"/>
                <a:cs typeface="Segoe UI Semilight"/>
              </a:rPr>
              <a:t>,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then</a:t>
            </a:r>
            <a:r>
              <a:rPr sz="2800" spc="-10" dirty="0">
                <a:latin typeface="Segoe UI Semilight"/>
                <a:cs typeface="Segoe UI Semilight"/>
              </a:rPr>
              <a:t> </a:t>
            </a:r>
            <a:r>
              <a:rPr sz="2800" spc="90" dirty="0">
                <a:latin typeface="Cambria Math"/>
                <a:cs typeface="Cambria Math"/>
              </a:rPr>
              <a:t>𝑥</a:t>
            </a:r>
            <a:r>
              <a:rPr sz="3075" spc="135" baseline="27100" dirty="0">
                <a:latin typeface="Cambria Math"/>
                <a:cs typeface="Cambria Math"/>
              </a:rPr>
              <a:t>2</a:t>
            </a:r>
            <a:r>
              <a:rPr sz="3075" spc="644" baseline="2710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100</a:t>
            </a:r>
            <a:r>
              <a:rPr sz="2800" spc="-20" dirty="0">
                <a:latin typeface="Segoe UI Semilight"/>
                <a:cs typeface="Segoe UI Semilight"/>
              </a:rPr>
              <a:t>.</a:t>
            </a:r>
            <a:endParaRPr sz="2800" dirty="0">
              <a:latin typeface="Segoe UI Semilight"/>
              <a:cs typeface="Segoe UI Semilight"/>
            </a:endParaRPr>
          </a:p>
          <a:p>
            <a:pPr marR="3833495" algn="r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Segoe UI Semilight"/>
                <a:cs typeface="Segoe UI Semilight"/>
              </a:rPr>
              <a:t>If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𝑥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1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even,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spc="90" dirty="0">
                <a:latin typeface="Cambria Math"/>
                <a:cs typeface="Cambria Math"/>
              </a:rPr>
              <a:t>𝑥</a:t>
            </a:r>
            <a:r>
              <a:rPr sz="3075" spc="135" baseline="27100" dirty="0">
                <a:latin typeface="Cambria Math"/>
                <a:cs typeface="Cambria Math"/>
              </a:rPr>
              <a:t>2</a:t>
            </a:r>
            <a:r>
              <a:rPr sz="3075" spc="630" baseline="27100" dirty="0">
                <a:latin typeface="Cambria Math"/>
                <a:cs typeface="Cambria Math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20" dirty="0">
                <a:latin typeface="Segoe UI Semilight"/>
                <a:cs typeface="Segoe UI Semilight"/>
              </a:rPr>
              <a:t> even.</a:t>
            </a: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2800" dirty="0">
              <a:latin typeface="Segoe UI Semilight"/>
              <a:cs typeface="Segoe UI Semilight"/>
            </a:endParaRPr>
          </a:p>
          <a:p>
            <a:pPr marL="38100">
              <a:lnSpc>
                <a:spcPct val="100000"/>
              </a:lnSpc>
            </a:pPr>
            <a:r>
              <a:rPr sz="2800" dirty="0">
                <a:latin typeface="Segoe UI Semilight"/>
                <a:cs typeface="Segoe UI Semilight"/>
              </a:rPr>
              <a:t>Can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you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translate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these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propositional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logic?</a:t>
            </a:r>
            <a:endParaRPr sz="2800" dirty="0"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B7F33-03A5-7FC8-2791-39B30F76CC4D}"/>
              </a:ext>
            </a:extLst>
          </p:cNvPr>
          <p:cNvSpPr txBox="1"/>
          <p:nvPr/>
        </p:nvSpPr>
        <p:spPr>
          <a:xfrm>
            <a:off x="360485" y="4284005"/>
            <a:ext cx="11547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605"/>
              </a:spcBef>
            </a:pP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No.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lang="en-US"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need</a:t>
            </a:r>
            <a:r>
              <a:rPr lang="en-US"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</a:t>
            </a:r>
            <a:r>
              <a:rPr lang="en-US"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u="sng" dirty="0">
                <a:solidFill>
                  <a:srgbClr val="4B3182"/>
                </a:solidFill>
                <a:uFill>
                  <a:solidFill>
                    <a:srgbClr val="4B3182"/>
                  </a:solidFill>
                </a:uFill>
                <a:latin typeface="Segoe UI Semilight"/>
                <a:cs typeface="Segoe UI Semilight"/>
              </a:rPr>
              <a:t>function</a:t>
            </a:r>
            <a:r>
              <a:rPr lang="en-US" sz="28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lang="en-US"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true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or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false</a:t>
            </a:r>
            <a:r>
              <a:rPr lang="en-US"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depending</a:t>
            </a:r>
            <a:r>
              <a:rPr lang="en-US" sz="28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on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the</a:t>
            </a:r>
            <a:r>
              <a:rPr lang="en-US" sz="28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value</a:t>
            </a:r>
            <a:r>
              <a:rPr lang="en-US" sz="28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lang="en-US"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800" spc="-25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8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endParaRPr lang="en-US" sz="2800" dirty="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58EC51-2FA9-37A7-E801-F1D777FEE5D9}"/>
                  </a:ext>
                </a:extLst>
              </p14:cNvPr>
              <p14:cNvContentPartPr/>
              <p14:nvPr/>
            </p14:nvContentPartPr>
            <p14:xfrm>
              <a:off x="2784960" y="1687320"/>
              <a:ext cx="5624640" cy="348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58EC51-2FA9-37A7-E801-F1D777FEE5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5600" y="1677960"/>
                <a:ext cx="5643360" cy="350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Motivation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10687685" cy="33940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Segoe UI Semilight"/>
                <a:cs typeface="Segoe UI Semilight"/>
              </a:rPr>
              <a:t>Propositional</a:t>
            </a:r>
            <a:r>
              <a:rPr sz="2800" spc="-10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Logic</a:t>
            </a:r>
            <a:endParaRPr sz="2800">
              <a:latin typeface="Segoe UI Semilight"/>
              <a:cs typeface="Segoe UI Semilight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Segoe UI Semilight"/>
                <a:cs typeface="Segoe UI Semilight"/>
              </a:rPr>
              <a:t>Lets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break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down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complex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true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or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false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statements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into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atomic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parts </a:t>
            </a:r>
            <a:r>
              <a:rPr sz="2800" dirty="0">
                <a:latin typeface="Segoe UI Semilight"/>
                <a:cs typeface="Segoe UI Semilight"/>
              </a:rPr>
              <a:t>joined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by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connectives.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Segoe UI Semilight"/>
                <a:cs typeface="Segoe UI Semilight"/>
              </a:rPr>
              <a:t>Predicate</a:t>
            </a:r>
            <a:r>
              <a:rPr sz="2800" spc="-16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Logic</a:t>
            </a:r>
            <a:endParaRPr sz="2800">
              <a:latin typeface="Segoe UI Semilight"/>
              <a:cs typeface="Segoe UI Semilight"/>
            </a:endParaRPr>
          </a:p>
          <a:p>
            <a:pPr marL="12700" marR="174625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Segoe UI Semilight"/>
                <a:cs typeface="Segoe UI Semilight"/>
              </a:rPr>
              <a:t>Lets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analyze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complex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true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or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false</a:t>
            </a:r>
            <a:r>
              <a:rPr sz="2800" spc="-1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statements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that</a:t>
            </a:r>
            <a:r>
              <a:rPr sz="2800" spc="-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are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functions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Segoe UI Semilight"/>
                <a:cs typeface="Segoe UI Semilight"/>
              </a:rPr>
              <a:t>of </a:t>
            </a:r>
            <a:r>
              <a:rPr sz="2800" dirty="0">
                <a:latin typeface="Segoe UI Semilight"/>
                <a:cs typeface="Segoe UI Semilight"/>
              </a:rPr>
              <a:t>some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underlying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objects.</a:t>
            </a:r>
            <a:endParaRPr sz="280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147EF7-34BC-2966-C46E-15813A3121F8}"/>
                  </a:ext>
                </a:extLst>
              </p14:cNvPr>
              <p14:cNvContentPartPr/>
              <p14:nvPr/>
            </p14:nvContentPartPr>
            <p14:xfrm>
              <a:off x="3032640" y="1432080"/>
              <a:ext cx="7504200" cy="2895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147EF7-34BC-2966-C46E-15813A3121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3280" y="1422720"/>
                <a:ext cx="7522920" cy="291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Predicate</a:t>
            </a:r>
            <a:r>
              <a:rPr spc="235" dirty="0"/>
              <a:t> </a:t>
            </a:r>
            <a:r>
              <a:rPr spc="45" dirty="0"/>
              <a:t>Logic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3710304" cy="203771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3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Parts</a:t>
            </a:r>
            <a:endParaRPr sz="280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</a:tabLst>
            </a:pPr>
            <a:r>
              <a:rPr sz="2800" spc="-10" dirty="0">
                <a:latin typeface="Segoe UI Semilight"/>
                <a:cs typeface="Segoe UI Semilight"/>
              </a:rPr>
              <a:t>Predicate</a:t>
            </a:r>
            <a:endParaRPr sz="280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Segoe UI Semilight"/>
                <a:cs typeface="Segoe UI Semilight"/>
              </a:rPr>
              <a:t>Domain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Discourse</a:t>
            </a:r>
            <a:endParaRPr sz="280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</a:tabLst>
            </a:pPr>
            <a:r>
              <a:rPr sz="2800" spc="-10" dirty="0">
                <a:latin typeface="Segoe UI Semilight"/>
                <a:cs typeface="Segoe UI Semilight"/>
              </a:rPr>
              <a:t>Quantifiers</a:t>
            </a:r>
            <a:endParaRPr sz="280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C5430B-6F0B-1A8A-6BFB-BBDB433705BE}"/>
                  </a:ext>
                </a:extLst>
              </p14:cNvPr>
              <p14:cNvContentPartPr/>
              <p14:nvPr/>
            </p14:nvContentPartPr>
            <p14:xfrm>
              <a:off x="1199160" y="2345400"/>
              <a:ext cx="3218400" cy="1176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C5430B-6F0B-1A8A-6BFB-BBDB433705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9800" y="2336040"/>
                <a:ext cx="3237120" cy="119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371" y="2726480"/>
                <a:ext cx="11187258" cy="385638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Cat(x)</a:t>
                </a:r>
                <a:r>
                  <a:rPr lang="en-US" dirty="0"/>
                  <a:t>:=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“x</a:t>
                </a:r>
                <a:r>
                  <a:rPr lang="en-US" dirty="0"/>
                  <a:t> is a cat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Prime(x)</a:t>
                </a:r>
                <a:r>
                  <a:rPr lang="en-US" dirty="0"/>
                  <a:t> 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is prime”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”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Sum(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x,y,z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</m:oMath>
                </a14:m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dirty="0"/>
                  <a:t>”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HasNChars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s,n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“string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dirty="0"/>
                  <a:t> has length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dirty="0"/>
                  <a:t>”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Numbers and types of inputs can change. Only requirement is output is Boolean.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2726480"/>
                <a:ext cx="11187258" cy="3856383"/>
              </a:xfrm>
              <a:blipFill>
                <a:blip r:embed="rId2"/>
                <a:stretch>
                  <a:fillRect l="-708" t="-3160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4998" y="1380493"/>
            <a:ext cx="8407337" cy="1243437"/>
            <a:chOff x="1185842" y="3429000"/>
            <a:chExt cx="6111311" cy="1485900"/>
          </a:xfrm>
        </p:grpSpPr>
        <p:sp>
          <p:nvSpPr>
            <p:cNvPr id="5" name="Rectangle 4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function that outputs true or false.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Predicate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D5831C-96E8-FDC6-79E6-328753A5BED2}"/>
                  </a:ext>
                </a:extLst>
              </p14:cNvPr>
              <p14:cNvContentPartPr/>
              <p14:nvPr/>
            </p14:nvContentPartPr>
            <p14:xfrm>
              <a:off x="835560" y="2747880"/>
              <a:ext cx="6645600" cy="2802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D5831C-96E8-FDC6-79E6-328753A5BE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200" y="2738520"/>
                <a:ext cx="6664320" cy="28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67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Analogy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32712"/>
            <a:ext cx="8401685" cy="24980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800" dirty="0">
                <a:latin typeface="Segoe UI Semilight"/>
                <a:cs typeface="Segoe UI Semilight"/>
              </a:rPr>
              <a:t>Propositions</a:t>
            </a:r>
            <a:r>
              <a:rPr sz="2800" spc="-12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were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like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Boolean</a:t>
            </a:r>
            <a:r>
              <a:rPr sz="2800" spc="-10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variables.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boolean</a:t>
            </a:r>
            <a:r>
              <a:rPr sz="2800" spc="-155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itIsRaining</a:t>
            </a:r>
            <a:r>
              <a:rPr sz="2800" spc="-165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=</a:t>
            </a:r>
            <a:r>
              <a:rPr sz="2800" spc="-125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Lucida Console"/>
                <a:cs typeface="Lucida Console"/>
              </a:rPr>
              <a:t>true</a:t>
            </a:r>
            <a:endParaRPr sz="28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  <a:spcBef>
                <a:spcPts val="1925"/>
              </a:spcBef>
            </a:pPr>
            <a:endParaRPr sz="28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Segoe UI Semilight"/>
                <a:cs typeface="Segoe UI Semilight"/>
              </a:rPr>
              <a:t>Predicates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are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like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functions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that</a:t>
            </a:r>
            <a:r>
              <a:rPr sz="2800" spc="-8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return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Boolean</a:t>
            </a:r>
            <a:r>
              <a:rPr sz="2800" spc="-9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values.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public</a:t>
            </a:r>
            <a:r>
              <a:rPr sz="2800" spc="-145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boolean</a:t>
            </a:r>
            <a:r>
              <a:rPr sz="2800" spc="-135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Even(int</a:t>
            </a:r>
            <a:r>
              <a:rPr sz="2800" spc="-150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dirty="0">
                <a:solidFill>
                  <a:srgbClr val="4B3182"/>
                </a:solidFill>
                <a:latin typeface="Lucida Console"/>
                <a:cs typeface="Lucida Console"/>
              </a:rPr>
              <a:t>x)</a:t>
            </a:r>
            <a:r>
              <a:rPr sz="2800" spc="-120" dirty="0">
                <a:solidFill>
                  <a:srgbClr val="4B3182"/>
                </a:solidFill>
                <a:latin typeface="Lucida Console"/>
                <a:cs typeface="Lucida Console"/>
              </a:rPr>
              <a:t> </a:t>
            </a:r>
            <a:r>
              <a:rPr sz="2800" spc="-25" dirty="0">
                <a:solidFill>
                  <a:srgbClr val="4B3182"/>
                </a:solidFill>
                <a:latin typeface="Lucida Console"/>
                <a:cs typeface="Lucida Console"/>
              </a:rPr>
              <a:t>{…}</a:t>
            </a:r>
            <a:endParaRPr sz="2800">
              <a:latin typeface="Lucida Console"/>
              <a:cs typeface="Lucida Console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BE452D-98C7-9A62-2A91-E743B12E2402}"/>
                  </a:ext>
                </a:extLst>
              </p14:cNvPr>
              <p14:cNvContentPartPr/>
              <p14:nvPr/>
            </p14:nvContentPartPr>
            <p14:xfrm>
              <a:off x="773640" y="2360880"/>
              <a:ext cx="5368320" cy="185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BE452D-98C7-9A62-2A91-E743B12E24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280" y="2351520"/>
                <a:ext cx="5387040" cy="187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F2A99-9B07-5C7D-AD70-25A533492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183B-E2F0-3215-8E64-C8A37D98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2D09-5100-35EA-0A43-E588C5D90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works a lot like when we just had propositions.</a:t>
            </a:r>
          </a:p>
          <a:p>
            <a:r>
              <a:rPr lang="en-US" dirty="0"/>
              <a:t>Let’s try it…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0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/>
              <a:t>Predicate</a:t>
            </a:r>
            <a:r>
              <a:rPr spc="475"/>
              <a:t> </a:t>
            </a:r>
            <a:r>
              <a:t>Translation:</a:t>
            </a:r>
            <a:r>
              <a:rPr spc="490"/>
              <a:t> </a:t>
            </a:r>
            <a:r>
              <a:rPr spc="45"/>
              <a:t>Example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2358" y="1488186"/>
            <a:ext cx="80321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4675">
              <a:lnSpc>
                <a:spcPct val="100000"/>
              </a:lnSpc>
              <a:spcBef>
                <a:spcPts val="95"/>
              </a:spcBef>
            </a:pPr>
            <a:r>
              <a:rPr sz="2800">
                <a:latin typeface="Cambria Math"/>
                <a:cs typeface="Cambria Math"/>
              </a:rPr>
              <a:t>𝑥</a:t>
            </a:r>
            <a:r>
              <a:rPr sz="2800" spc="215">
                <a:latin typeface="Cambria Math"/>
                <a:cs typeface="Cambria Math"/>
              </a:rPr>
              <a:t> </a:t>
            </a:r>
            <a:r>
              <a:rPr sz="2800">
                <a:latin typeface="Segoe UI Semilight"/>
                <a:cs typeface="Segoe UI Semilight"/>
              </a:rPr>
              <a:t>is</a:t>
            </a:r>
            <a:r>
              <a:rPr sz="2800" spc="-2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prime</a:t>
            </a:r>
            <a:r>
              <a:rPr sz="2800" spc="-1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or</a:t>
            </a:r>
            <a:r>
              <a:rPr sz="2800" spc="-25">
                <a:latin typeface="Segoe UI Semilight"/>
                <a:cs typeface="Segoe UI Semilight"/>
              </a:rPr>
              <a:t> </a:t>
            </a:r>
            <a:r>
              <a:rPr sz="2800" spc="90">
                <a:latin typeface="Cambria Math"/>
                <a:cs typeface="Cambria Math"/>
              </a:rPr>
              <a:t>𝑥</a:t>
            </a:r>
            <a:r>
              <a:rPr sz="3075" spc="135" baseline="27100">
                <a:latin typeface="Cambria Math"/>
                <a:cs typeface="Cambria Math"/>
              </a:rPr>
              <a:t>2</a:t>
            </a:r>
            <a:r>
              <a:rPr sz="3075" spc="615" baseline="27100">
                <a:latin typeface="Cambria Math"/>
                <a:cs typeface="Cambria Math"/>
              </a:rPr>
              <a:t> </a:t>
            </a:r>
            <a:r>
              <a:rPr sz="2800">
                <a:latin typeface="Segoe UI Semilight"/>
                <a:cs typeface="Segoe UI Semilight"/>
              </a:rPr>
              <a:t>is</a:t>
            </a:r>
            <a:r>
              <a:rPr sz="2800" spc="-25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odd,</a:t>
            </a:r>
            <a:r>
              <a:rPr sz="2800" spc="-20">
                <a:latin typeface="Segoe UI Semilight"/>
                <a:cs typeface="Segoe UI Semilight"/>
              </a:rPr>
              <a:t> </a:t>
            </a:r>
            <a:r>
              <a:rPr sz="2800">
                <a:latin typeface="Segoe UI Semilight"/>
                <a:cs typeface="Segoe UI Semilight"/>
              </a:rPr>
              <a:t>or</a:t>
            </a:r>
            <a:r>
              <a:rPr sz="2800" spc="-25">
                <a:latin typeface="Segoe UI Semilight"/>
                <a:cs typeface="Segoe UI Semilight"/>
              </a:rPr>
              <a:t> </a:t>
            </a:r>
            <a:r>
              <a:rPr sz="2800">
                <a:latin typeface="Cambria Math"/>
                <a:cs typeface="Cambria Math"/>
              </a:rPr>
              <a:t>𝑥</a:t>
            </a:r>
            <a:r>
              <a:rPr sz="2800" spc="22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=</a:t>
            </a:r>
            <a:r>
              <a:rPr sz="2800" spc="140">
                <a:latin typeface="Cambria Math"/>
                <a:cs typeface="Cambria Math"/>
              </a:rPr>
              <a:t> </a:t>
            </a:r>
            <a:r>
              <a:rPr sz="2800" spc="-5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9"/>
              <p:cNvSpPr txBox="1"/>
              <p:nvPr/>
            </p:nvSpPr>
            <p:spPr>
              <a:xfrm>
                <a:off x="3382170" y="4062684"/>
                <a:ext cx="5573395" cy="558486"/>
              </a:xfrm>
              <a:prstGeom prst="rect">
                <a:avLst/>
              </a:prstGeom>
              <a:ln w="15875">
                <a:solidFill>
                  <a:srgbClr val="4B3182"/>
                </a:solidFill>
              </a:ln>
            </p:spPr>
            <p:txBody>
              <a:bodyPr vert="horz" wrap="square" lIns="0" tIns="126365" rIns="0" bIns="0" rtlCol="0">
                <a:spAutoFit/>
              </a:bodyPr>
              <a:lstStyle/>
              <a:p>
                <a:pPr marL="83185">
                  <a:lnSpc>
                    <a:spcPct val="100000"/>
                  </a:lnSpc>
                  <a:spcBef>
                    <a:spcPts val="995"/>
                  </a:spcBef>
                  <a:tabLst>
                    <a:tab pos="1146810" algn="l"/>
                    <a:tab pos="1573530" algn="l"/>
                    <a:tab pos="2647950" algn="l"/>
                    <a:tab pos="3259454" algn="l"/>
                  </a:tabLst>
                </a:pPr>
                <a:r>
                  <a:rPr lang="en-US" sz="2800" spc="-10">
                    <a:solidFill>
                      <a:srgbClr val="4B3182"/>
                    </a:solidFill>
                    <a:latin typeface="Cambria Math"/>
                    <a:cs typeface="Cambria Math"/>
                  </a:rPr>
                  <a:t>Prime(</a:t>
                </a:r>
                <a:r>
                  <a:rPr lang="en-US" sz="2800" spc="-5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𝑥)</a:t>
                </a:r>
                <a:r>
                  <a:rPr lang="en-US" sz="2800">
                    <a:solidFill>
                      <a:srgbClr val="4B3182"/>
                    </a:solidFill>
                    <a:latin typeface="Cambria Math"/>
                    <a:cs typeface="Cambria Math"/>
                  </a:rPr>
                  <a:t>	∨</a:t>
                </a:r>
                <a:r>
                  <a:rPr lang="en-US" sz="2800" spc="-2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800" spc="-25">
                    <a:solidFill>
                      <a:srgbClr val="4B3182"/>
                    </a:solidFill>
                    <a:latin typeface="Cambria Math"/>
                    <a:cs typeface="Cambria Math"/>
                  </a:rPr>
                  <a:t>Odd(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pc="-25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pc="-25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pc="-25" smtClean="0">
                            <a:solidFill>
                              <a:srgbClr val="4B31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spc="65">
                    <a:solidFill>
                      <a:srgbClr val="4B3182"/>
                    </a:solidFill>
                    <a:latin typeface="Cambria Math"/>
                    <a:cs typeface="Cambria Math"/>
                  </a:rPr>
                  <a:t>)</a:t>
                </a:r>
                <a:r>
                  <a:rPr lang="en-US" sz="2800">
                    <a:solidFill>
                      <a:srgbClr val="4B3182"/>
                    </a:solidFill>
                    <a:latin typeface="Cambria Math"/>
                    <a:cs typeface="Cambria Math"/>
                  </a:rPr>
                  <a:t>∨</a:t>
                </a:r>
                <a:r>
                  <a:rPr lang="en-US" sz="2800" spc="4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800" spc="-10">
                    <a:solidFill>
                      <a:srgbClr val="4B3182"/>
                    </a:solidFill>
                    <a:latin typeface="Cambria Math"/>
                    <a:cs typeface="Cambria Math"/>
                  </a:rPr>
                  <a:t>Equals(𝑥,</a:t>
                </a:r>
                <a:r>
                  <a:rPr lang="en-US" sz="2800" spc="-12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800" spc="-25">
                    <a:solidFill>
                      <a:srgbClr val="4B3182"/>
                    </a:solidFill>
                    <a:latin typeface="Cambria Math"/>
                    <a:cs typeface="Cambria Math"/>
                  </a:rPr>
                  <a:t>2)</a:t>
                </a:r>
                <a:endParaRPr sz="2800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170" y="4062684"/>
                <a:ext cx="5573395" cy="558486"/>
              </a:xfrm>
              <a:prstGeom prst="rect">
                <a:avLst/>
              </a:prstGeom>
              <a:blipFill>
                <a:blip r:embed="rId2"/>
                <a:stretch>
                  <a:fillRect l="-2290" b="-34737"/>
                </a:stretch>
              </a:blipFill>
              <a:ln w="15875">
                <a:solidFill>
                  <a:srgbClr val="4B31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A80DAD-FAD3-9FA3-7DB8-35DB2FD16C51}"/>
                  </a:ext>
                </a:extLst>
              </p:cNvPr>
              <p:cNvSpPr txBox="1"/>
              <p:nvPr/>
            </p:nvSpPr>
            <p:spPr>
              <a:xfrm>
                <a:off x="4152556" y="2430359"/>
                <a:ext cx="3886888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Prime</m:t>
                      </m:r>
                    </m:oMath>
                  </m:oMathPara>
                </a14:m>
                <a:endParaRPr lang="en-US" sz="2800" b="0" i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</m:oMath>
                  </m:oMathPara>
                </a14:m>
                <a:endParaRPr lang="en-US" sz="2800" b="0">
                  <a:solidFill>
                    <a:schemeClr val="accent3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Equals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A80DAD-FAD3-9FA3-7DB8-35DB2FD1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556" y="2430359"/>
                <a:ext cx="3886888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903D5B-1B39-502E-8007-0231A6F22D02}"/>
                  </a:ext>
                </a:extLst>
              </p14:cNvPr>
              <p14:cNvContentPartPr/>
              <p14:nvPr/>
            </p14:nvContentPartPr>
            <p14:xfrm>
              <a:off x="1048680" y="1819080"/>
              <a:ext cx="9573120" cy="444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903D5B-1B39-502E-8007-0231A6F22D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9320" y="1809720"/>
                <a:ext cx="9591840" cy="446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of Discourse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4.5? What about “</a:t>
                </a:r>
                <a:r>
                  <a:rPr lang="en-US" dirty="0" err="1"/>
                  <a:t>abc</a:t>
                </a:r>
                <a:r>
                  <a:rPr lang="en-US" dirty="0"/>
                  <a:t>” ?</a:t>
                </a:r>
              </a:p>
              <a:p>
                <a:r>
                  <a:rPr lang="en-US" dirty="0"/>
                  <a:t>I never intended you to plug 4.5 or “</a:t>
                </a:r>
                <a:r>
                  <a:rPr lang="en-US" dirty="0" err="1"/>
                  <a:t>abc</a:t>
                </a:r>
                <a:r>
                  <a:rPr lang="en-US" dirty="0"/>
                  <a:t>”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you read the sentence you probably didn’t imagine plugging those values in….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1DC6A7-4D5B-2325-78A4-4BDBC7522B2A}"/>
                  </a:ext>
                </a:extLst>
              </p14:cNvPr>
              <p14:cNvContentPartPr/>
              <p14:nvPr/>
            </p14:nvContentPartPr>
            <p14:xfrm>
              <a:off x="2206440" y="3490920"/>
              <a:ext cx="3266640" cy="116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1DC6A7-4D5B-2325-78A4-4BDBC7522B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7080" y="3481560"/>
                <a:ext cx="3285360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358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5173851" cy="102848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spc="-25" dirty="0">
                <a:latin typeface="Segoe UI Semilight"/>
                <a:cs typeface="Segoe UI Semilight"/>
              </a:rPr>
              <a:t>HW1</a:t>
            </a:r>
            <a:endParaRPr sz="2800" dirty="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sz="2800" dirty="0">
                <a:latin typeface="Segoe UI Semilight"/>
                <a:cs typeface="Segoe UI Semilight"/>
              </a:rPr>
              <a:t>Due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lang="en-US" sz="2800" spc="-60" dirty="0">
                <a:latin typeface="Segoe UI Semilight"/>
                <a:cs typeface="Segoe UI Semilight"/>
              </a:rPr>
              <a:t>Wednesday, 11:59 pm</a:t>
            </a:r>
            <a:endParaRPr sz="28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of Discourse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make sure we </a:t>
                </a:r>
                <a:r>
                  <a:rPr lang="en-US" b="1" dirty="0"/>
                  <a:t>can’t</a:t>
                </a:r>
                <a:r>
                  <a:rPr lang="en-US" dirty="0"/>
                  <a:t> plug in 4.5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predicate logic requires deciding on the types we’ll allow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75239" y="4494755"/>
            <a:ext cx="9296549" cy="1485900"/>
            <a:chOff x="1185842" y="3429000"/>
            <a:chExt cx="6472818" cy="1485900"/>
          </a:xfrm>
        </p:grpSpPr>
        <p:sp>
          <p:nvSpPr>
            <p:cNvPr id="5" name="Rectangle 4"/>
            <p:cNvSpPr/>
            <p:nvPr/>
          </p:nvSpPr>
          <p:spPr>
            <a:xfrm>
              <a:off x="1185842" y="3429000"/>
              <a:ext cx="6472818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set of all inputs allowed as inputs to our predicates.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5366" y="3429000"/>
              <a:ext cx="6463293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Domain of Discourse</a:t>
              </a:r>
            </a:p>
          </p:txBody>
        </p:sp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BF090AD-2BBB-4C29-B16D-1071F336E2D6}"/>
              </a:ext>
            </a:extLst>
          </p:cNvPr>
          <p:cNvSpPr/>
          <p:nvPr/>
        </p:nvSpPr>
        <p:spPr>
          <a:xfrm>
            <a:off x="5794310" y="6072402"/>
            <a:ext cx="5654351" cy="741784"/>
          </a:xfrm>
          <a:prstGeom prst="wedgeRoundRectCallout">
            <a:avLst>
              <a:gd name="adj1" fmla="val -22483"/>
              <a:gd name="adj2" fmla="val -620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Often we give the type(s) of allowed inputs, </a:t>
            </a:r>
            <a:br>
              <a:rPr lang="en-US" sz="2400" dirty="0"/>
            </a:br>
            <a:r>
              <a:rPr lang="en-US" sz="2400" dirty="0"/>
              <a:t>like “all integers” or “all real numbers.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64A17D3-0D2A-4986-692E-4E6380BD7532}"/>
                  </a:ext>
                </a:extLst>
              </p14:cNvPr>
              <p14:cNvContentPartPr/>
              <p14:nvPr/>
            </p14:nvContentPartPr>
            <p14:xfrm>
              <a:off x="6861960" y="5777640"/>
              <a:ext cx="4773240" cy="1065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64A17D3-0D2A-4986-692E-4E6380BD75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2600" y="5768280"/>
                <a:ext cx="4791960" cy="10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38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a possible domain of discourse for these lists of predicates?</a:t>
                </a:r>
              </a:p>
              <a:p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cat”,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barks”,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likes to take walks”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=5”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&lt;20“</m:t>
                    </m:r>
                  </m:oMath>
                </a14:m>
                <a:r>
                  <a:rPr lang="en-US" dirty="0"/>
                  <a:t> 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power of two”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enrolled in course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”,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pre-</a:t>
                </a:r>
                <a:r>
                  <a:rPr lang="en-US" dirty="0" err="1"/>
                  <a:t>req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D6F638-B1CF-57EC-4CD6-5F5853106B34}"/>
                  </a:ext>
                </a:extLst>
              </p14:cNvPr>
              <p14:cNvContentPartPr/>
              <p14:nvPr/>
            </p14:nvContentPartPr>
            <p14:xfrm>
              <a:off x="1353960" y="2670480"/>
              <a:ext cx="8022600" cy="4002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D6F638-B1CF-57EC-4CD6-5F5853106B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4600" y="2661120"/>
                <a:ext cx="8041320" cy="40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575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a possible domain of discourse for these lists of predicates?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cat”,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barks”,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likes to take walks”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=5”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&lt;20“</m:t>
                    </m:r>
                  </m:oMath>
                </a14:m>
                <a:r>
                  <a:rPr lang="en-US" dirty="0"/>
                  <a:t> 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power of two”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enrolled in course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”,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pre-</a:t>
                </a:r>
                <a:r>
                  <a:rPr lang="en-US" dirty="0" err="1"/>
                  <a:t>req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60945" y="2498970"/>
            <a:ext cx="874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“Mammals”, “pets”, “dogs and cats”, 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0945" y="3565770"/>
            <a:ext cx="874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“positive integers”, “integers”, “numbers”, 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0944" y="4724934"/>
            <a:ext cx="874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“objects in the university course enrollment system”, “university entities”, “students and courses”, …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40" y="5735985"/>
            <a:ext cx="1067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More than one domain of discourse might be reasonable…if it might affect the meaning of the statement, we specify it.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56B644-4258-CD32-7946-9B427DEC187B}"/>
                  </a:ext>
                </a:extLst>
              </p14:cNvPr>
              <p14:cNvContentPartPr/>
              <p14:nvPr/>
            </p14:nvContentPartPr>
            <p14:xfrm>
              <a:off x="1106280" y="1803600"/>
              <a:ext cx="7256880" cy="3405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56B644-4258-CD32-7946-9B427DEC18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6920" y="1794240"/>
                <a:ext cx="7275600" cy="34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26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Quantifiers: 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408834" cy="4845504"/>
              </a:xfrm>
            </p:spPr>
            <p:txBody>
              <a:bodyPr/>
              <a:lstStyle/>
              <a:p>
                <a:r>
                  <a:rPr lang="en-US" dirty="0"/>
                  <a:t>Now that we have variables, let’s really use them…</a:t>
                </a:r>
              </a:p>
              <a:p>
                <a:r>
                  <a:rPr lang="en-US" dirty="0"/>
                  <a:t>We tend to use variables for two reasons: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356616" lvl="2" indent="0">
                  <a:buNone/>
                </a:pPr>
                <a:r>
                  <a:rPr lang="en-US" dirty="0"/>
                  <a:t>  </a:t>
                </a:r>
                <a:r>
                  <a:rPr lang="en-US" dirty="0">
                    <a:solidFill>
                      <a:srgbClr val="4B3182"/>
                    </a:solidFill>
                  </a:rPr>
                  <a:t>For</a:t>
                </a:r>
                <a:r>
                  <a:rPr lang="en-US" spc="-15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every</a:t>
                </a:r>
                <a:r>
                  <a:rPr lang="en-US" spc="-2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integer </a:t>
                </a:r>
                <a:r>
                  <a:rPr lang="en-US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𝑥</a:t>
                </a:r>
                <a:r>
                  <a:rPr lang="en-US" dirty="0">
                    <a:solidFill>
                      <a:srgbClr val="4B3182"/>
                    </a:solidFill>
                  </a:rPr>
                  <a:t>,</a:t>
                </a:r>
                <a:r>
                  <a:rPr lang="en-US" spc="-1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if</a:t>
                </a:r>
                <a:r>
                  <a:rPr lang="en-US" spc="-5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𝑥</a:t>
                </a:r>
                <a:r>
                  <a:rPr lang="en-US" spc="180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is</a:t>
                </a:r>
                <a:r>
                  <a:rPr lang="en-US" spc="-1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even</a:t>
                </a:r>
                <a:r>
                  <a:rPr lang="en-US" spc="-1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then</a:t>
                </a:r>
                <a:r>
                  <a:rPr lang="en-US" spc="15" dirty="0">
                    <a:solidFill>
                      <a:srgbClr val="4B3182"/>
                    </a:solidFill>
                  </a:rPr>
                  <a:t> </a:t>
                </a:r>
                <a:r>
                  <a:rPr lang="en-US" spc="80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𝑥</a:t>
                </a:r>
                <a:r>
                  <a:rPr lang="en-US" sz="2625" spc="120" baseline="28571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625" spc="540" baseline="28571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is</a:t>
                </a:r>
                <a:r>
                  <a:rPr lang="en-US" spc="-15" dirty="0">
                    <a:solidFill>
                      <a:srgbClr val="4B3182"/>
                    </a:solidFill>
                  </a:rPr>
                  <a:t> </a:t>
                </a:r>
                <a:r>
                  <a:rPr lang="en-US" spc="-10" dirty="0">
                    <a:solidFill>
                      <a:srgbClr val="4B3182"/>
                    </a:solidFill>
                  </a:rPr>
                  <a:t>even.</a:t>
                </a:r>
                <a:endParaRPr lang="en-US" dirty="0">
                  <a:latin typeface="Cambria Math"/>
                  <a:cs typeface="Cambria Math"/>
                </a:endParaRPr>
              </a:p>
              <a:p>
                <a:pPr marL="356616" lvl="2" indent="0">
                  <a:buNone/>
                </a:pPr>
                <a:endParaRPr lang="en-US" dirty="0"/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:pPr marL="36576" lvl="1"/>
                <a:r>
                  <a:rPr lang="en-US" dirty="0">
                    <a:solidFill>
                      <a:srgbClr val="4B3182"/>
                    </a:solidFill>
                  </a:rPr>
                  <a:t>      There</a:t>
                </a:r>
                <a:r>
                  <a:rPr lang="en-US" spc="-55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is</a:t>
                </a:r>
                <a:r>
                  <a:rPr lang="en-US" spc="-6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some</a:t>
                </a:r>
                <a:r>
                  <a:rPr lang="en-US" spc="-4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problem</a:t>
                </a:r>
                <a:r>
                  <a:rPr lang="en-US" spc="-5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𝑥</a:t>
                </a:r>
                <a:r>
                  <a:rPr lang="en-US" spc="135" dirty="0">
                    <a:solidFill>
                      <a:srgbClr val="4B3182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that</a:t>
                </a:r>
                <a:r>
                  <a:rPr lang="en-US" spc="-5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computers</a:t>
                </a:r>
                <a:r>
                  <a:rPr lang="en-US" spc="-60" dirty="0">
                    <a:solidFill>
                      <a:srgbClr val="4B3182"/>
                    </a:solidFill>
                  </a:rPr>
                  <a:t> </a:t>
                </a:r>
                <a:r>
                  <a:rPr lang="en-US" dirty="0">
                    <a:solidFill>
                      <a:srgbClr val="4B3182"/>
                    </a:solidFill>
                  </a:rPr>
                  <a:t>cannot</a:t>
                </a:r>
                <a:r>
                  <a:rPr lang="en-US" spc="-50" dirty="0">
                    <a:solidFill>
                      <a:srgbClr val="4B3182"/>
                    </a:solidFill>
                  </a:rPr>
                  <a:t> </a:t>
                </a:r>
                <a:r>
                  <a:rPr lang="en-US" spc="-10" dirty="0">
                    <a:solidFill>
                      <a:srgbClr val="4B3182"/>
                    </a:solidFill>
                  </a:rPr>
                  <a:t>solve.</a:t>
                </a:r>
                <a:endParaRPr lang="en-US" dirty="0">
                  <a:latin typeface="Cambria Math"/>
                  <a:cs typeface="Cambria Math"/>
                </a:endParaRPr>
              </a:p>
              <a:p>
                <a:pPr marL="550926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408834" cy="4845504"/>
              </a:xfrm>
              <a:blipFill>
                <a:blip r:embed="rId2"/>
                <a:stretch>
                  <a:fillRect l="-2319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B3E0CB-B1AC-99A2-5461-2D21CBD94C36}"/>
                  </a:ext>
                </a:extLst>
              </p14:cNvPr>
              <p14:cNvContentPartPr/>
              <p14:nvPr/>
            </p14:nvContentPartPr>
            <p14:xfrm>
              <a:off x="974880" y="2500200"/>
              <a:ext cx="7511760" cy="3127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B3E0CB-B1AC-99A2-5461-2D21CBD94C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520" y="2490840"/>
                <a:ext cx="7530480" cy="314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853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31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5239" y="3886610"/>
            <a:ext cx="11187259" cy="2775448"/>
            <a:chOff x="1185842" y="3429000"/>
            <a:chExt cx="6111311" cy="170221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B75A15-0DD8-8B8B-DA51-1B18F8D3011F}"/>
                  </a:ext>
                </a:extLst>
              </p14:cNvPr>
              <p14:cNvContentPartPr/>
              <p14:nvPr/>
            </p14:nvContentPartPr>
            <p14:xfrm>
              <a:off x="634320" y="2863800"/>
              <a:ext cx="8355240" cy="2400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B75A15-0DD8-8B8B-DA51-1B18F8D301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960" y="2854440"/>
                <a:ext cx="8373960" cy="24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30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835" y="1454621"/>
            <a:ext cx="11924147" cy="2422752"/>
            <a:chOff x="1185842" y="3429000"/>
            <a:chExt cx="6111311" cy="14859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818" r="-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C0D3FA-07A4-B2CF-5883-61365F69A2CF}"/>
                  </a:ext>
                </a:extLst>
              </p14:cNvPr>
              <p14:cNvContentPartPr/>
              <p14:nvPr/>
            </p14:nvContentPartPr>
            <p14:xfrm>
              <a:off x="549360" y="2198160"/>
              <a:ext cx="10760400" cy="4102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C0D3FA-07A4-B2CF-5883-61365F69A2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000" y="2188800"/>
                <a:ext cx="10779120" cy="412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104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Predicate</a:t>
            </a:r>
            <a:r>
              <a:rPr spc="245" dirty="0"/>
              <a:t> </a:t>
            </a:r>
            <a:r>
              <a:rPr spc="55" dirty="0"/>
              <a:t>Logic</a:t>
            </a:r>
            <a:r>
              <a:rPr spc="235" dirty="0"/>
              <a:t> </a:t>
            </a:r>
            <a:r>
              <a:rPr spc="65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10271125" cy="30435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3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Parts</a:t>
            </a:r>
            <a:endParaRPr sz="2800" dirty="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Segoe UI Semilight"/>
                <a:cs typeface="Segoe UI Semilight"/>
              </a:rPr>
              <a:t>Predicate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–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Function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outputs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true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or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false.</a:t>
            </a: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835"/>
              </a:spcBef>
              <a:buFont typeface="Segoe UI Semilight"/>
              <a:buAutoNum type="arabicPeriod"/>
            </a:pPr>
            <a:endParaRPr sz="2800" dirty="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</a:tabLst>
            </a:pPr>
            <a:r>
              <a:rPr sz="2800" dirty="0">
                <a:latin typeface="Segoe UI Semilight"/>
                <a:cs typeface="Segoe UI Semilight"/>
              </a:rPr>
              <a:t>Domain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Discourse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–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Set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r>
              <a:rPr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possible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inputs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to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</a:t>
            </a:r>
            <a:r>
              <a:rPr sz="28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predicate.</a:t>
            </a: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840"/>
              </a:spcBef>
              <a:buFont typeface="Segoe UI Semilight"/>
              <a:buAutoNum type="arabicPeriod"/>
            </a:pPr>
            <a:endParaRPr sz="2800" dirty="0">
              <a:latin typeface="Segoe UI Semilight"/>
              <a:cs typeface="Segoe UI Semilight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</a:tabLst>
            </a:pPr>
            <a:r>
              <a:rPr sz="2800" dirty="0">
                <a:latin typeface="Segoe UI Semilight"/>
                <a:cs typeface="Segoe UI Semilight"/>
              </a:rPr>
              <a:t>Quantifiers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–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statement</a:t>
            </a:r>
            <a:r>
              <a:rPr sz="28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about</a:t>
            </a:r>
            <a:r>
              <a:rPr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when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predicate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true: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∀</a:t>
            </a:r>
            <a:r>
              <a:rPr sz="280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or</a:t>
            </a:r>
            <a:r>
              <a:rPr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50" dirty="0">
                <a:solidFill>
                  <a:srgbClr val="4B3182"/>
                </a:solidFill>
                <a:latin typeface="Cambria Math"/>
                <a:cs typeface="Cambria Math"/>
              </a:rPr>
              <a:t>∃</a:t>
            </a:r>
            <a:endParaRPr sz="2800" dirty="0"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9F3DDE-A186-8455-D8FE-EBCF3CF4885B}"/>
                  </a:ext>
                </a:extLst>
              </p14:cNvPr>
              <p14:cNvContentPartPr/>
              <p14:nvPr/>
            </p14:nvContentPartPr>
            <p14:xfrm>
              <a:off x="7927560" y="1885320"/>
              <a:ext cx="3119760" cy="2689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9F3DDE-A186-8455-D8FE-EBCF3CF488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18200" y="1875960"/>
                <a:ext cx="3138480" cy="270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72784-2BF9-49C6-0779-D8B31BEA0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225813-CDB3-5A84-A7B7-EE91398B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Logic Translation</a:t>
            </a:r>
          </a:p>
        </p:txBody>
      </p:sp>
    </p:spTree>
    <p:extLst>
      <p:ext uri="{BB962C8B-B14F-4D97-AF65-F5344CB8AC3E}">
        <p14:creationId xmlns:p14="http://schemas.microsoft.com/office/powerpoint/2010/main" val="2115374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“There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/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/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object 5">
            <a:extLst>
              <a:ext uri="{FF2B5EF4-FFF2-40B4-BE49-F238E27FC236}">
                <a16:creationId xmlns:a16="http://schemas.microsoft.com/office/drawing/2014/main" id="{D5F35CA6-A21E-C589-565B-48BA9796C648}"/>
              </a:ext>
            </a:extLst>
          </p:cNvPr>
          <p:cNvGrpSpPr/>
          <p:nvPr/>
        </p:nvGrpSpPr>
        <p:grpSpPr>
          <a:xfrm>
            <a:off x="5556186" y="415382"/>
            <a:ext cx="2753360" cy="880110"/>
            <a:chOff x="5556186" y="406590"/>
            <a:chExt cx="2753360" cy="88011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94A3D9A9-F9CC-C891-5513-FCD55C6D0EC5}"/>
                </a:ext>
              </a:extLst>
            </p:cNvPr>
            <p:cNvSpPr/>
            <p:nvPr/>
          </p:nvSpPr>
          <p:spPr>
            <a:xfrm>
              <a:off x="5564123" y="4145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2593085" y="0"/>
                  </a:moveTo>
                  <a:lnTo>
                    <a:pt x="144017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7" y="864108"/>
                  </a:lnTo>
                  <a:lnTo>
                    <a:pt x="2593085" y="864108"/>
                  </a:lnTo>
                  <a:lnTo>
                    <a:pt x="2638592" y="856762"/>
                  </a:lnTo>
                  <a:lnTo>
                    <a:pt x="2678125" y="836310"/>
                  </a:lnTo>
                  <a:lnTo>
                    <a:pt x="2709306" y="805129"/>
                  </a:lnTo>
                  <a:lnTo>
                    <a:pt x="2729758" y="765596"/>
                  </a:lnTo>
                  <a:lnTo>
                    <a:pt x="2737104" y="720089"/>
                  </a:lnTo>
                  <a:lnTo>
                    <a:pt x="2737104" y="144018"/>
                  </a:lnTo>
                  <a:lnTo>
                    <a:pt x="2729758" y="98511"/>
                  </a:lnTo>
                  <a:lnTo>
                    <a:pt x="2709306" y="58978"/>
                  </a:lnTo>
                  <a:lnTo>
                    <a:pt x="2678125" y="27797"/>
                  </a:lnTo>
                  <a:lnTo>
                    <a:pt x="2638592" y="7345"/>
                  </a:lnTo>
                  <a:lnTo>
                    <a:pt x="25930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7DA3FE06-45C7-F90C-DFC3-58399873DDBA}"/>
                </a:ext>
              </a:extLst>
            </p:cNvPr>
            <p:cNvSpPr/>
            <p:nvPr/>
          </p:nvSpPr>
          <p:spPr>
            <a:xfrm>
              <a:off x="5564123" y="4145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2593085" y="0"/>
                  </a:lnTo>
                  <a:lnTo>
                    <a:pt x="2638592" y="7345"/>
                  </a:lnTo>
                  <a:lnTo>
                    <a:pt x="2678125" y="27797"/>
                  </a:lnTo>
                  <a:lnTo>
                    <a:pt x="2709306" y="58978"/>
                  </a:lnTo>
                  <a:lnTo>
                    <a:pt x="2729758" y="98511"/>
                  </a:lnTo>
                  <a:lnTo>
                    <a:pt x="2737104" y="144018"/>
                  </a:lnTo>
                  <a:lnTo>
                    <a:pt x="2737104" y="720089"/>
                  </a:lnTo>
                  <a:lnTo>
                    <a:pt x="2729758" y="765596"/>
                  </a:lnTo>
                  <a:lnTo>
                    <a:pt x="2709306" y="805129"/>
                  </a:lnTo>
                  <a:lnTo>
                    <a:pt x="2678125" y="836310"/>
                  </a:lnTo>
                  <a:lnTo>
                    <a:pt x="2638592" y="856762"/>
                  </a:lnTo>
                  <a:lnTo>
                    <a:pt x="2593085" y="864108"/>
                  </a:lnTo>
                  <a:lnTo>
                    <a:pt x="144017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F9D32CB-CD0E-3F91-84C2-2CC6E41B354E}"/>
              </a:ext>
            </a:extLst>
          </p:cNvPr>
          <p:cNvSpPr txBox="1"/>
          <p:nvPr/>
        </p:nvSpPr>
        <p:spPr>
          <a:xfrm>
            <a:off x="5685282" y="529745"/>
            <a:ext cx="2299335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</a:t>
            </a:r>
            <a:r>
              <a:rPr sz="2000" spc="-10" dirty="0">
                <a:latin typeface="Segoe UI Semilight"/>
                <a:cs typeface="Segoe UI Semilight"/>
              </a:rPr>
              <a:t> Integers</a:t>
            </a:r>
            <a:endParaRPr sz="2000" dirty="0">
              <a:latin typeface="Segoe UI Semilight"/>
              <a:cs typeface="Segoe UI Semilight"/>
            </a:endParaRPr>
          </a:p>
        </p:txBody>
      </p:sp>
      <p:grpSp>
        <p:nvGrpSpPr>
          <p:cNvPr id="8" name="object 9">
            <a:extLst>
              <a:ext uri="{FF2B5EF4-FFF2-40B4-BE49-F238E27FC236}">
                <a16:creationId xmlns:a16="http://schemas.microsoft.com/office/drawing/2014/main" id="{AA202BEA-8B0D-3BC9-247A-6D8AE37C7305}"/>
              </a:ext>
            </a:extLst>
          </p:cNvPr>
          <p:cNvGrpSpPr/>
          <p:nvPr/>
        </p:nvGrpSpPr>
        <p:grpSpPr>
          <a:xfrm>
            <a:off x="8630411" y="176784"/>
            <a:ext cx="3131820" cy="1356360"/>
            <a:chOff x="8630411" y="176784"/>
            <a:chExt cx="3131820" cy="1356360"/>
          </a:xfrm>
        </p:grpSpPr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81E2C3E1-3179-C9FC-4F78-5756046049B2}"/>
                </a:ext>
              </a:extLst>
            </p:cNvPr>
            <p:cNvSpPr/>
            <p:nvPr/>
          </p:nvSpPr>
          <p:spPr>
            <a:xfrm>
              <a:off x="8630411" y="176784"/>
              <a:ext cx="3131820" cy="1356360"/>
            </a:xfrm>
            <a:custGeom>
              <a:avLst/>
              <a:gdLst/>
              <a:ahLst/>
              <a:cxnLst/>
              <a:rect l="l" t="t" r="r" b="b"/>
              <a:pathLst>
                <a:path w="3131820" h="1356360">
                  <a:moveTo>
                    <a:pt x="2905760" y="0"/>
                  </a:moveTo>
                  <a:lnTo>
                    <a:pt x="226060" y="0"/>
                  </a:lnTo>
                  <a:lnTo>
                    <a:pt x="180503" y="4593"/>
                  </a:lnTo>
                  <a:lnTo>
                    <a:pt x="138070" y="17766"/>
                  </a:lnTo>
                  <a:lnTo>
                    <a:pt x="99671" y="38609"/>
                  </a:lnTo>
                  <a:lnTo>
                    <a:pt x="66214" y="66214"/>
                  </a:lnTo>
                  <a:lnTo>
                    <a:pt x="38609" y="99671"/>
                  </a:lnTo>
                  <a:lnTo>
                    <a:pt x="17766" y="138070"/>
                  </a:lnTo>
                  <a:lnTo>
                    <a:pt x="4593" y="180503"/>
                  </a:lnTo>
                  <a:lnTo>
                    <a:pt x="0" y="226060"/>
                  </a:lnTo>
                  <a:lnTo>
                    <a:pt x="0" y="1130300"/>
                  </a:lnTo>
                  <a:lnTo>
                    <a:pt x="4593" y="1175856"/>
                  </a:lnTo>
                  <a:lnTo>
                    <a:pt x="17766" y="1218289"/>
                  </a:lnTo>
                  <a:lnTo>
                    <a:pt x="38609" y="1256688"/>
                  </a:lnTo>
                  <a:lnTo>
                    <a:pt x="66214" y="1290145"/>
                  </a:lnTo>
                  <a:lnTo>
                    <a:pt x="99671" y="1317750"/>
                  </a:lnTo>
                  <a:lnTo>
                    <a:pt x="138070" y="1338593"/>
                  </a:lnTo>
                  <a:lnTo>
                    <a:pt x="180503" y="1351766"/>
                  </a:lnTo>
                  <a:lnTo>
                    <a:pt x="226060" y="1356360"/>
                  </a:lnTo>
                  <a:lnTo>
                    <a:pt x="2905760" y="1356360"/>
                  </a:lnTo>
                  <a:lnTo>
                    <a:pt x="2951316" y="1351766"/>
                  </a:lnTo>
                  <a:lnTo>
                    <a:pt x="2993749" y="1338593"/>
                  </a:lnTo>
                  <a:lnTo>
                    <a:pt x="3032148" y="1317750"/>
                  </a:lnTo>
                  <a:lnTo>
                    <a:pt x="3065605" y="1290145"/>
                  </a:lnTo>
                  <a:lnTo>
                    <a:pt x="3093210" y="1256688"/>
                  </a:lnTo>
                  <a:lnTo>
                    <a:pt x="3114053" y="1218289"/>
                  </a:lnTo>
                  <a:lnTo>
                    <a:pt x="3127226" y="1175856"/>
                  </a:lnTo>
                  <a:lnTo>
                    <a:pt x="3131820" y="1130300"/>
                  </a:lnTo>
                  <a:lnTo>
                    <a:pt x="3131820" y="226060"/>
                  </a:lnTo>
                  <a:lnTo>
                    <a:pt x="3127226" y="180503"/>
                  </a:lnTo>
                  <a:lnTo>
                    <a:pt x="3114053" y="138070"/>
                  </a:lnTo>
                  <a:lnTo>
                    <a:pt x="3093210" y="99671"/>
                  </a:lnTo>
                  <a:lnTo>
                    <a:pt x="3065605" y="66214"/>
                  </a:lnTo>
                  <a:lnTo>
                    <a:pt x="3032148" y="38609"/>
                  </a:lnTo>
                  <a:lnTo>
                    <a:pt x="2993749" y="17766"/>
                  </a:lnTo>
                  <a:lnTo>
                    <a:pt x="2951316" y="4593"/>
                  </a:lnTo>
                  <a:lnTo>
                    <a:pt x="290576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CCBD172E-8B36-2073-6D77-665FBAFA970D}"/>
                </a:ext>
              </a:extLst>
            </p:cNvPr>
            <p:cNvSpPr/>
            <p:nvPr/>
          </p:nvSpPr>
          <p:spPr>
            <a:xfrm>
              <a:off x="8630411" y="176784"/>
              <a:ext cx="3131820" cy="1356360"/>
            </a:xfrm>
            <a:custGeom>
              <a:avLst/>
              <a:gdLst/>
              <a:ahLst/>
              <a:cxnLst/>
              <a:rect l="l" t="t" r="r" b="b"/>
              <a:pathLst>
                <a:path w="3131820" h="1356360">
                  <a:moveTo>
                    <a:pt x="0" y="226060"/>
                  </a:moveTo>
                  <a:lnTo>
                    <a:pt x="4593" y="180503"/>
                  </a:lnTo>
                  <a:lnTo>
                    <a:pt x="17766" y="138070"/>
                  </a:lnTo>
                  <a:lnTo>
                    <a:pt x="38609" y="99671"/>
                  </a:lnTo>
                  <a:lnTo>
                    <a:pt x="66214" y="66214"/>
                  </a:lnTo>
                  <a:lnTo>
                    <a:pt x="99671" y="38609"/>
                  </a:lnTo>
                  <a:lnTo>
                    <a:pt x="138070" y="17766"/>
                  </a:lnTo>
                  <a:lnTo>
                    <a:pt x="180503" y="4593"/>
                  </a:lnTo>
                  <a:lnTo>
                    <a:pt x="226060" y="0"/>
                  </a:lnTo>
                  <a:lnTo>
                    <a:pt x="2905760" y="0"/>
                  </a:lnTo>
                  <a:lnTo>
                    <a:pt x="2951316" y="4593"/>
                  </a:lnTo>
                  <a:lnTo>
                    <a:pt x="2993749" y="17766"/>
                  </a:lnTo>
                  <a:lnTo>
                    <a:pt x="3032148" y="38609"/>
                  </a:lnTo>
                  <a:lnTo>
                    <a:pt x="3065605" y="66214"/>
                  </a:lnTo>
                  <a:lnTo>
                    <a:pt x="3093210" y="99671"/>
                  </a:lnTo>
                  <a:lnTo>
                    <a:pt x="3114053" y="138070"/>
                  </a:lnTo>
                  <a:lnTo>
                    <a:pt x="3127226" y="180503"/>
                  </a:lnTo>
                  <a:lnTo>
                    <a:pt x="3131820" y="226060"/>
                  </a:lnTo>
                  <a:lnTo>
                    <a:pt x="3131820" y="1130300"/>
                  </a:lnTo>
                  <a:lnTo>
                    <a:pt x="3127226" y="1175856"/>
                  </a:lnTo>
                  <a:lnTo>
                    <a:pt x="3114053" y="1218289"/>
                  </a:lnTo>
                  <a:lnTo>
                    <a:pt x="3093210" y="1256688"/>
                  </a:lnTo>
                  <a:lnTo>
                    <a:pt x="3065605" y="1290145"/>
                  </a:lnTo>
                  <a:lnTo>
                    <a:pt x="3032148" y="1317750"/>
                  </a:lnTo>
                  <a:lnTo>
                    <a:pt x="2993749" y="1338593"/>
                  </a:lnTo>
                  <a:lnTo>
                    <a:pt x="2951316" y="1351766"/>
                  </a:lnTo>
                  <a:lnTo>
                    <a:pt x="2905760" y="1356360"/>
                  </a:lnTo>
                  <a:lnTo>
                    <a:pt x="226060" y="1356360"/>
                  </a:lnTo>
                  <a:lnTo>
                    <a:pt x="180503" y="1351766"/>
                  </a:lnTo>
                  <a:lnTo>
                    <a:pt x="138070" y="1338593"/>
                  </a:lnTo>
                  <a:lnTo>
                    <a:pt x="99671" y="1317750"/>
                  </a:lnTo>
                  <a:lnTo>
                    <a:pt x="66214" y="1290145"/>
                  </a:lnTo>
                  <a:lnTo>
                    <a:pt x="38609" y="1256688"/>
                  </a:lnTo>
                  <a:lnTo>
                    <a:pt x="17766" y="1218289"/>
                  </a:lnTo>
                  <a:lnTo>
                    <a:pt x="4593" y="1175856"/>
                  </a:lnTo>
                  <a:lnTo>
                    <a:pt x="0" y="1130300"/>
                  </a:lnTo>
                  <a:lnTo>
                    <a:pt x="0" y="22606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F23779CD-F278-9799-953A-F5C500438586}"/>
                </a:ext>
              </a:extLst>
            </p:cNvPr>
            <p:cNvSpPr/>
            <p:nvPr/>
          </p:nvSpPr>
          <p:spPr>
            <a:xfrm>
              <a:off x="9350501" y="606932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1" y="0"/>
                  </a:moveTo>
                  <a:lnTo>
                    <a:pt x="230758" y="9525"/>
                  </a:lnTo>
                  <a:lnTo>
                    <a:pt x="244381" y="15503"/>
                  </a:lnTo>
                  <a:lnTo>
                    <a:pt x="256111" y="23733"/>
                  </a:lnTo>
                  <a:lnTo>
                    <a:pt x="280013" y="61706"/>
                  </a:lnTo>
                  <a:lnTo>
                    <a:pt x="286890" y="96335"/>
                  </a:lnTo>
                  <a:lnTo>
                    <a:pt x="286922" y="96567"/>
                  </a:lnTo>
                  <a:lnTo>
                    <a:pt x="286902" y="137479"/>
                  </a:lnTo>
                  <a:lnTo>
                    <a:pt x="273812" y="188467"/>
                  </a:lnTo>
                  <a:lnTo>
                    <a:pt x="244594" y="220257"/>
                  </a:lnTo>
                  <a:lnTo>
                    <a:pt x="231140" y="226187"/>
                  </a:lnTo>
                  <a:lnTo>
                    <a:pt x="234061" y="235712"/>
                  </a:lnTo>
                  <a:lnTo>
                    <a:pt x="279173" y="208994"/>
                  </a:lnTo>
                  <a:lnTo>
                    <a:pt x="304450" y="159607"/>
                  </a:lnTo>
                  <a:lnTo>
                    <a:pt x="309245" y="117982"/>
                  </a:lnTo>
                  <a:lnTo>
                    <a:pt x="308043" y="96567"/>
                  </a:lnTo>
                  <a:lnTo>
                    <a:pt x="308030" y="96335"/>
                  </a:lnTo>
                  <a:lnTo>
                    <a:pt x="298315" y="57993"/>
                  </a:lnTo>
                  <a:lnTo>
                    <a:pt x="266176" y="15112"/>
                  </a:lnTo>
                  <a:lnTo>
                    <a:pt x="251184" y="6163"/>
                  </a:lnTo>
                  <a:lnTo>
                    <a:pt x="234061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824"/>
                  </a:lnTo>
                  <a:lnTo>
                    <a:pt x="4857" y="76342"/>
                  </a:lnTo>
                  <a:lnTo>
                    <a:pt x="71" y="116712"/>
                  </a:lnTo>
                  <a:lnTo>
                    <a:pt x="0" y="117982"/>
                  </a:lnTo>
                  <a:lnTo>
                    <a:pt x="1093" y="137479"/>
                  </a:lnTo>
                  <a:lnTo>
                    <a:pt x="10929" y="177919"/>
                  </a:lnTo>
                  <a:lnTo>
                    <a:pt x="43021" y="220662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722" y="220257"/>
                  </a:lnTo>
                  <a:lnTo>
                    <a:pt x="53149" y="211994"/>
                  </a:lnTo>
                  <a:lnTo>
                    <a:pt x="29338" y="173345"/>
                  </a:lnTo>
                  <a:lnTo>
                    <a:pt x="21516" y="117982"/>
                  </a:lnTo>
                  <a:lnTo>
                    <a:pt x="21463" y="116712"/>
                  </a:lnTo>
                  <a:lnTo>
                    <a:pt x="24971" y="78231"/>
                  </a:lnTo>
                  <a:lnTo>
                    <a:pt x="43410" y="34224"/>
                  </a:lnTo>
                  <a:lnTo>
                    <a:pt x="78486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3">
            <a:extLst>
              <a:ext uri="{FF2B5EF4-FFF2-40B4-BE49-F238E27FC236}">
                <a16:creationId xmlns:a16="http://schemas.microsoft.com/office/drawing/2014/main" id="{85FA51D1-4311-88D6-AA6A-965A823C8C2D}"/>
              </a:ext>
            </a:extLst>
          </p:cNvPr>
          <p:cNvSpPr txBox="1"/>
          <p:nvPr/>
        </p:nvSpPr>
        <p:spPr>
          <a:xfrm>
            <a:off x="8777096" y="225297"/>
            <a:ext cx="27908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749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	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975360" algn="l"/>
              </a:tabLst>
            </a:pPr>
            <a:r>
              <a:rPr sz="2000" dirty="0">
                <a:latin typeface="Cambria Math"/>
                <a:cs typeface="Cambria Math"/>
              </a:rPr>
              <a:t>Even</a:t>
            </a:r>
            <a:r>
              <a:rPr sz="2000" spc="36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even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3B472105-1317-1881-047F-0B4EA22A43A1}"/>
              </a:ext>
            </a:extLst>
          </p:cNvPr>
          <p:cNvSpPr/>
          <p:nvPr/>
        </p:nvSpPr>
        <p:spPr>
          <a:xfrm>
            <a:off x="9847326" y="911733"/>
            <a:ext cx="548640" cy="236220"/>
          </a:xfrm>
          <a:custGeom>
            <a:avLst/>
            <a:gdLst/>
            <a:ahLst/>
            <a:cxnLst/>
            <a:rect l="l" t="t" r="r" b="b"/>
            <a:pathLst>
              <a:path w="548640" h="236219">
                <a:moveTo>
                  <a:pt x="473328" y="0"/>
                </a:moveTo>
                <a:lnTo>
                  <a:pt x="470026" y="9525"/>
                </a:lnTo>
                <a:lnTo>
                  <a:pt x="483649" y="15503"/>
                </a:lnTo>
                <a:lnTo>
                  <a:pt x="495379" y="23733"/>
                </a:lnTo>
                <a:lnTo>
                  <a:pt x="519281" y="61706"/>
                </a:lnTo>
                <a:lnTo>
                  <a:pt x="526158" y="96335"/>
                </a:lnTo>
                <a:lnTo>
                  <a:pt x="526190" y="96567"/>
                </a:lnTo>
                <a:lnTo>
                  <a:pt x="526170" y="137479"/>
                </a:lnTo>
                <a:lnTo>
                  <a:pt x="513079" y="188467"/>
                </a:lnTo>
                <a:lnTo>
                  <a:pt x="483862" y="220257"/>
                </a:lnTo>
                <a:lnTo>
                  <a:pt x="470407" y="226187"/>
                </a:lnTo>
                <a:lnTo>
                  <a:pt x="473328" y="235712"/>
                </a:lnTo>
                <a:lnTo>
                  <a:pt x="518441" y="208994"/>
                </a:lnTo>
                <a:lnTo>
                  <a:pt x="543718" y="159607"/>
                </a:lnTo>
                <a:lnTo>
                  <a:pt x="548513" y="117982"/>
                </a:lnTo>
                <a:lnTo>
                  <a:pt x="547311" y="96567"/>
                </a:lnTo>
                <a:lnTo>
                  <a:pt x="547298" y="96335"/>
                </a:lnTo>
                <a:lnTo>
                  <a:pt x="537583" y="57993"/>
                </a:lnTo>
                <a:lnTo>
                  <a:pt x="505444" y="15112"/>
                </a:lnTo>
                <a:lnTo>
                  <a:pt x="490452" y="6163"/>
                </a:lnTo>
                <a:lnTo>
                  <a:pt x="473328" y="0"/>
                </a:lnTo>
                <a:close/>
              </a:path>
              <a:path w="548640" h="236219">
                <a:moveTo>
                  <a:pt x="75183" y="0"/>
                </a:moveTo>
                <a:lnTo>
                  <a:pt x="30196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9"/>
                </a:lnTo>
                <a:lnTo>
                  <a:pt x="10929" y="177919"/>
                </a:lnTo>
                <a:lnTo>
                  <a:pt x="43021" y="220662"/>
                </a:lnTo>
                <a:lnTo>
                  <a:pt x="75183" y="235712"/>
                </a:lnTo>
                <a:lnTo>
                  <a:pt x="78104" y="226187"/>
                </a:lnTo>
                <a:lnTo>
                  <a:pt x="64722" y="220257"/>
                </a:lnTo>
                <a:lnTo>
                  <a:pt x="53149" y="211994"/>
                </a:lnTo>
                <a:lnTo>
                  <a:pt x="29338" y="173345"/>
                </a:lnTo>
                <a:lnTo>
                  <a:pt x="21516" y="117982"/>
                </a:lnTo>
                <a:lnTo>
                  <a:pt x="21463" y="116712"/>
                </a:lnTo>
                <a:lnTo>
                  <a:pt x="24971" y="78231"/>
                </a:lnTo>
                <a:lnTo>
                  <a:pt x="43410" y="34224"/>
                </a:lnTo>
                <a:lnTo>
                  <a:pt x="78485" y="9525"/>
                </a:lnTo>
                <a:lnTo>
                  <a:pt x="7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46EBD8F6-85E9-0A8F-2878-861B5814F78A}"/>
              </a:ext>
            </a:extLst>
          </p:cNvPr>
          <p:cNvSpPr txBox="1"/>
          <p:nvPr/>
        </p:nvSpPr>
        <p:spPr>
          <a:xfrm>
            <a:off x="8777096" y="834897"/>
            <a:ext cx="2652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3230" algn="l"/>
              </a:tabLst>
            </a:pPr>
            <a:r>
              <a:rPr sz="2000" dirty="0">
                <a:latin typeface="Cambria Math"/>
                <a:cs typeface="Cambria Math"/>
              </a:rPr>
              <a:t>LessThan</a:t>
            </a:r>
            <a:r>
              <a:rPr sz="2000" spc="38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𝑥,</a:t>
            </a:r>
            <a:r>
              <a:rPr sz="2000" spc="-11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&lt;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D956DD03-933E-AD4D-9110-93F01089D9FB}"/>
              </a:ext>
            </a:extLst>
          </p:cNvPr>
          <p:cNvSpPr/>
          <p:nvPr/>
        </p:nvSpPr>
        <p:spPr>
          <a:xfrm>
            <a:off x="9260585" y="1216533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19">
                <a:moveTo>
                  <a:pt x="234061" y="0"/>
                </a:moveTo>
                <a:lnTo>
                  <a:pt x="230759" y="9525"/>
                </a:lnTo>
                <a:lnTo>
                  <a:pt x="244381" y="15503"/>
                </a:lnTo>
                <a:lnTo>
                  <a:pt x="256111" y="23733"/>
                </a:lnTo>
                <a:lnTo>
                  <a:pt x="280013" y="61706"/>
                </a:lnTo>
                <a:lnTo>
                  <a:pt x="286890" y="96335"/>
                </a:lnTo>
                <a:lnTo>
                  <a:pt x="286922" y="96567"/>
                </a:lnTo>
                <a:lnTo>
                  <a:pt x="286902" y="137479"/>
                </a:lnTo>
                <a:lnTo>
                  <a:pt x="273812" y="188467"/>
                </a:lnTo>
                <a:lnTo>
                  <a:pt x="244594" y="220257"/>
                </a:lnTo>
                <a:lnTo>
                  <a:pt x="231140" y="226187"/>
                </a:lnTo>
                <a:lnTo>
                  <a:pt x="234061" y="235712"/>
                </a:lnTo>
                <a:lnTo>
                  <a:pt x="279173" y="208994"/>
                </a:lnTo>
                <a:lnTo>
                  <a:pt x="304450" y="159607"/>
                </a:lnTo>
                <a:lnTo>
                  <a:pt x="309245" y="117982"/>
                </a:lnTo>
                <a:lnTo>
                  <a:pt x="308043" y="96567"/>
                </a:lnTo>
                <a:lnTo>
                  <a:pt x="308030" y="96335"/>
                </a:lnTo>
                <a:lnTo>
                  <a:pt x="298315" y="57993"/>
                </a:lnTo>
                <a:lnTo>
                  <a:pt x="266176" y="15112"/>
                </a:lnTo>
                <a:lnTo>
                  <a:pt x="251184" y="6163"/>
                </a:lnTo>
                <a:lnTo>
                  <a:pt x="234061" y="0"/>
                </a:lnTo>
                <a:close/>
              </a:path>
              <a:path w="309245" h="236219">
                <a:moveTo>
                  <a:pt x="75184" y="0"/>
                </a:moveTo>
                <a:lnTo>
                  <a:pt x="30196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9"/>
                </a:lnTo>
                <a:lnTo>
                  <a:pt x="10929" y="177919"/>
                </a:lnTo>
                <a:lnTo>
                  <a:pt x="43021" y="220662"/>
                </a:lnTo>
                <a:lnTo>
                  <a:pt x="75184" y="235712"/>
                </a:lnTo>
                <a:lnTo>
                  <a:pt x="78105" y="226187"/>
                </a:lnTo>
                <a:lnTo>
                  <a:pt x="64722" y="220257"/>
                </a:lnTo>
                <a:lnTo>
                  <a:pt x="53149" y="211994"/>
                </a:lnTo>
                <a:lnTo>
                  <a:pt x="29338" y="173345"/>
                </a:lnTo>
                <a:lnTo>
                  <a:pt x="21516" y="117982"/>
                </a:lnTo>
                <a:lnTo>
                  <a:pt x="21463" y="116712"/>
                </a:lnTo>
                <a:lnTo>
                  <a:pt x="24971" y="78231"/>
                </a:lnTo>
                <a:lnTo>
                  <a:pt x="43410" y="34224"/>
                </a:lnTo>
                <a:lnTo>
                  <a:pt x="78486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CDD642D-D804-243F-A63A-D79FCA7EE54F}"/>
                  </a:ext>
                </a:extLst>
              </p14:cNvPr>
              <p14:cNvContentPartPr/>
              <p14:nvPr/>
            </p14:nvContentPartPr>
            <p14:xfrm>
              <a:off x="618840" y="30960"/>
              <a:ext cx="11465280" cy="6595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CDD642D-D804-243F-A63A-D79FCA7EE5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480" y="21600"/>
                <a:ext cx="11484000" cy="66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67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BA6C4-5CB8-EACE-1C28-BFDBE8830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FEA02-E132-830F-B742-7010A511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28803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“There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/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/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52073" y="1985818"/>
                <a:ext cx="8294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,2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073" y="1985818"/>
                <a:ext cx="8294254" cy="461665"/>
              </a:xfrm>
              <a:prstGeom prst="rect">
                <a:avLst/>
              </a:prstGeom>
              <a:blipFill>
                <a:blip r:embed="rId3"/>
                <a:stretch>
                  <a:fillRect l="-7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2039" y="3089563"/>
                <a:ext cx="8294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39" y="3089563"/>
                <a:ext cx="8294254" cy="461665"/>
              </a:xfrm>
              <a:prstGeom prst="rect">
                <a:avLst/>
              </a:prstGeom>
              <a:blipFill>
                <a:blip r:embed="rId4"/>
                <a:stretch>
                  <a:fillRect l="-7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22039" y="4208195"/>
            <a:ext cx="829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an odd number that is less than 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2039" y="5326827"/>
            <a:ext cx="829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All numbers are both even and odd.</a:t>
            </a:r>
          </a:p>
        </p:txBody>
      </p:sp>
      <p:grpSp>
        <p:nvGrpSpPr>
          <p:cNvPr id="8" name="object 5">
            <a:extLst>
              <a:ext uri="{FF2B5EF4-FFF2-40B4-BE49-F238E27FC236}">
                <a16:creationId xmlns:a16="http://schemas.microsoft.com/office/drawing/2014/main" id="{3315779C-B6D3-0C87-8878-6F54DAF43D20}"/>
              </a:ext>
            </a:extLst>
          </p:cNvPr>
          <p:cNvGrpSpPr/>
          <p:nvPr/>
        </p:nvGrpSpPr>
        <p:grpSpPr>
          <a:xfrm>
            <a:off x="5556186" y="406590"/>
            <a:ext cx="2753360" cy="880110"/>
            <a:chOff x="5556186" y="406590"/>
            <a:chExt cx="2753360" cy="880110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E735C8E6-EB0C-C535-16B6-42A1B25C0371}"/>
                </a:ext>
              </a:extLst>
            </p:cNvPr>
            <p:cNvSpPr/>
            <p:nvPr/>
          </p:nvSpPr>
          <p:spPr>
            <a:xfrm>
              <a:off x="5564123" y="4145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2593085" y="0"/>
                  </a:moveTo>
                  <a:lnTo>
                    <a:pt x="144017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7" y="864108"/>
                  </a:lnTo>
                  <a:lnTo>
                    <a:pt x="2593085" y="864108"/>
                  </a:lnTo>
                  <a:lnTo>
                    <a:pt x="2638592" y="856762"/>
                  </a:lnTo>
                  <a:lnTo>
                    <a:pt x="2678125" y="836310"/>
                  </a:lnTo>
                  <a:lnTo>
                    <a:pt x="2709306" y="805129"/>
                  </a:lnTo>
                  <a:lnTo>
                    <a:pt x="2729758" y="765596"/>
                  </a:lnTo>
                  <a:lnTo>
                    <a:pt x="2737104" y="720089"/>
                  </a:lnTo>
                  <a:lnTo>
                    <a:pt x="2737104" y="144018"/>
                  </a:lnTo>
                  <a:lnTo>
                    <a:pt x="2729758" y="98511"/>
                  </a:lnTo>
                  <a:lnTo>
                    <a:pt x="2709306" y="58978"/>
                  </a:lnTo>
                  <a:lnTo>
                    <a:pt x="2678125" y="27797"/>
                  </a:lnTo>
                  <a:lnTo>
                    <a:pt x="2638592" y="7345"/>
                  </a:lnTo>
                  <a:lnTo>
                    <a:pt x="25930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77927C55-7511-01E7-BEB2-CA4EC39B0510}"/>
                </a:ext>
              </a:extLst>
            </p:cNvPr>
            <p:cNvSpPr/>
            <p:nvPr/>
          </p:nvSpPr>
          <p:spPr>
            <a:xfrm>
              <a:off x="5564123" y="4145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2593085" y="0"/>
                  </a:lnTo>
                  <a:lnTo>
                    <a:pt x="2638592" y="7345"/>
                  </a:lnTo>
                  <a:lnTo>
                    <a:pt x="2678125" y="27797"/>
                  </a:lnTo>
                  <a:lnTo>
                    <a:pt x="2709306" y="58978"/>
                  </a:lnTo>
                  <a:lnTo>
                    <a:pt x="2729758" y="98511"/>
                  </a:lnTo>
                  <a:lnTo>
                    <a:pt x="2737104" y="144018"/>
                  </a:lnTo>
                  <a:lnTo>
                    <a:pt x="2737104" y="720089"/>
                  </a:lnTo>
                  <a:lnTo>
                    <a:pt x="2729758" y="765596"/>
                  </a:lnTo>
                  <a:lnTo>
                    <a:pt x="2709306" y="805129"/>
                  </a:lnTo>
                  <a:lnTo>
                    <a:pt x="2678125" y="836310"/>
                  </a:lnTo>
                  <a:lnTo>
                    <a:pt x="2638592" y="856762"/>
                  </a:lnTo>
                  <a:lnTo>
                    <a:pt x="2593085" y="864108"/>
                  </a:lnTo>
                  <a:lnTo>
                    <a:pt x="144017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8">
            <a:extLst>
              <a:ext uri="{FF2B5EF4-FFF2-40B4-BE49-F238E27FC236}">
                <a16:creationId xmlns:a16="http://schemas.microsoft.com/office/drawing/2014/main" id="{6FE977CB-437D-4041-07A6-14E9F2102DC5}"/>
              </a:ext>
            </a:extLst>
          </p:cNvPr>
          <p:cNvSpPr txBox="1"/>
          <p:nvPr/>
        </p:nvSpPr>
        <p:spPr>
          <a:xfrm>
            <a:off x="5685282" y="520953"/>
            <a:ext cx="2299335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</a:t>
            </a:r>
            <a:r>
              <a:rPr sz="2000" spc="-10" dirty="0">
                <a:latin typeface="Segoe UI Semilight"/>
                <a:cs typeface="Segoe UI Semilight"/>
              </a:rPr>
              <a:t> Integers</a:t>
            </a:r>
            <a:endParaRPr sz="2000" dirty="0">
              <a:latin typeface="Segoe UI Semilight"/>
              <a:cs typeface="Segoe UI Semilight"/>
            </a:endParaRPr>
          </a:p>
        </p:txBody>
      </p:sp>
      <p:grpSp>
        <p:nvGrpSpPr>
          <p:cNvPr id="12" name="object 9">
            <a:extLst>
              <a:ext uri="{FF2B5EF4-FFF2-40B4-BE49-F238E27FC236}">
                <a16:creationId xmlns:a16="http://schemas.microsoft.com/office/drawing/2014/main" id="{14106D6C-69C8-5E35-9408-80A8D9EEAC42}"/>
              </a:ext>
            </a:extLst>
          </p:cNvPr>
          <p:cNvGrpSpPr/>
          <p:nvPr/>
        </p:nvGrpSpPr>
        <p:grpSpPr>
          <a:xfrm>
            <a:off x="8622474" y="168846"/>
            <a:ext cx="3147695" cy="1372235"/>
            <a:chOff x="8622474" y="168846"/>
            <a:chExt cx="3147695" cy="137223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ADD74E19-0F92-4424-45D2-31E092A3074E}"/>
                </a:ext>
              </a:extLst>
            </p:cNvPr>
            <p:cNvSpPr/>
            <p:nvPr/>
          </p:nvSpPr>
          <p:spPr>
            <a:xfrm>
              <a:off x="8630411" y="176784"/>
              <a:ext cx="3131820" cy="1356360"/>
            </a:xfrm>
            <a:custGeom>
              <a:avLst/>
              <a:gdLst/>
              <a:ahLst/>
              <a:cxnLst/>
              <a:rect l="l" t="t" r="r" b="b"/>
              <a:pathLst>
                <a:path w="3131820" h="1356360">
                  <a:moveTo>
                    <a:pt x="2905760" y="0"/>
                  </a:moveTo>
                  <a:lnTo>
                    <a:pt x="226060" y="0"/>
                  </a:lnTo>
                  <a:lnTo>
                    <a:pt x="180503" y="4593"/>
                  </a:lnTo>
                  <a:lnTo>
                    <a:pt x="138070" y="17766"/>
                  </a:lnTo>
                  <a:lnTo>
                    <a:pt x="99671" y="38609"/>
                  </a:lnTo>
                  <a:lnTo>
                    <a:pt x="66214" y="66214"/>
                  </a:lnTo>
                  <a:lnTo>
                    <a:pt x="38609" y="99671"/>
                  </a:lnTo>
                  <a:lnTo>
                    <a:pt x="17766" y="138070"/>
                  </a:lnTo>
                  <a:lnTo>
                    <a:pt x="4593" y="180503"/>
                  </a:lnTo>
                  <a:lnTo>
                    <a:pt x="0" y="226060"/>
                  </a:lnTo>
                  <a:lnTo>
                    <a:pt x="0" y="1130300"/>
                  </a:lnTo>
                  <a:lnTo>
                    <a:pt x="4593" y="1175856"/>
                  </a:lnTo>
                  <a:lnTo>
                    <a:pt x="17766" y="1218289"/>
                  </a:lnTo>
                  <a:lnTo>
                    <a:pt x="38609" y="1256688"/>
                  </a:lnTo>
                  <a:lnTo>
                    <a:pt x="66214" y="1290145"/>
                  </a:lnTo>
                  <a:lnTo>
                    <a:pt x="99671" y="1317750"/>
                  </a:lnTo>
                  <a:lnTo>
                    <a:pt x="138070" y="1338593"/>
                  </a:lnTo>
                  <a:lnTo>
                    <a:pt x="180503" y="1351766"/>
                  </a:lnTo>
                  <a:lnTo>
                    <a:pt x="226060" y="1356360"/>
                  </a:lnTo>
                  <a:lnTo>
                    <a:pt x="2905760" y="1356360"/>
                  </a:lnTo>
                  <a:lnTo>
                    <a:pt x="2951316" y="1351766"/>
                  </a:lnTo>
                  <a:lnTo>
                    <a:pt x="2993749" y="1338593"/>
                  </a:lnTo>
                  <a:lnTo>
                    <a:pt x="3032148" y="1317750"/>
                  </a:lnTo>
                  <a:lnTo>
                    <a:pt x="3065605" y="1290145"/>
                  </a:lnTo>
                  <a:lnTo>
                    <a:pt x="3093210" y="1256688"/>
                  </a:lnTo>
                  <a:lnTo>
                    <a:pt x="3114053" y="1218289"/>
                  </a:lnTo>
                  <a:lnTo>
                    <a:pt x="3127226" y="1175856"/>
                  </a:lnTo>
                  <a:lnTo>
                    <a:pt x="3131820" y="1130300"/>
                  </a:lnTo>
                  <a:lnTo>
                    <a:pt x="3131820" y="226060"/>
                  </a:lnTo>
                  <a:lnTo>
                    <a:pt x="3127226" y="180503"/>
                  </a:lnTo>
                  <a:lnTo>
                    <a:pt x="3114053" y="138070"/>
                  </a:lnTo>
                  <a:lnTo>
                    <a:pt x="3093210" y="99671"/>
                  </a:lnTo>
                  <a:lnTo>
                    <a:pt x="3065605" y="66214"/>
                  </a:lnTo>
                  <a:lnTo>
                    <a:pt x="3032148" y="38609"/>
                  </a:lnTo>
                  <a:lnTo>
                    <a:pt x="2993749" y="17766"/>
                  </a:lnTo>
                  <a:lnTo>
                    <a:pt x="2951316" y="4593"/>
                  </a:lnTo>
                  <a:lnTo>
                    <a:pt x="290576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41A9C02A-C00F-7D6A-B4A9-B62280DCD058}"/>
                </a:ext>
              </a:extLst>
            </p:cNvPr>
            <p:cNvSpPr/>
            <p:nvPr/>
          </p:nvSpPr>
          <p:spPr>
            <a:xfrm>
              <a:off x="8630411" y="176784"/>
              <a:ext cx="3131820" cy="1356360"/>
            </a:xfrm>
            <a:custGeom>
              <a:avLst/>
              <a:gdLst/>
              <a:ahLst/>
              <a:cxnLst/>
              <a:rect l="l" t="t" r="r" b="b"/>
              <a:pathLst>
                <a:path w="3131820" h="1356360">
                  <a:moveTo>
                    <a:pt x="0" y="226060"/>
                  </a:moveTo>
                  <a:lnTo>
                    <a:pt x="4593" y="180503"/>
                  </a:lnTo>
                  <a:lnTo>
                    <a:pt x="17766" y="138070"/>
                  </a:lnTo>
                  <a:lnTo>
                    <a:pt x="38609" y="99671"/>
                  </a:lnTo>
                  <a:lnTo>
                    <a:pt x="66214" y="66214"/>
                  </a:lnTo>
                  <a:lnTo>
                    <a:pt x="99671" y="38609"/>
                  </a:lnTo>
                  <a:lnTo>
                    <a:pt x="138070" y="17766"/>
                  </a:lnTo>
                  <a:lnTo>
                    <a:pt x="180503" y="4593"/>
                  </a:lnTo>
                  <a:lnTo>
                    <a:pt x="226060" y="0"/>
                  </a:lnTo>
                  <a:lnTo>
                    <a:pt x="2905760" y="0"/>
                  </a:lnTo>
                  <a:lnTo>
                    <a:pt x="2951316" y="4593"/>
                  </a:lnTo>
                  <a:lnTo>
                    <a:pt x="2993749" y="17766"/>
                  </a:lnTo>
                  <a:lnTo>
                    <a:pt x="3032148" y="38609"/>
                  </a:lnTo>
                  <a:lnTo>
                    <a:pt x="3065605" y="66214"/>
                  </a:lnTo>
                  <a:lnTo>
                    <a:pt x="3093210" y="99671"/>
                  </a:lnTo>
                  <a:lnTo>
                    <a:pt x="3114053" y="138070"/>
                  </a:lnTo>
                  <a:lnTo>
                    <a:pt x="3127226" y="180503"/>
                  </a:lnTo>
                  <a:lnTo>
                    <a:pt x="3131820" y="226060"/>
                  </a:lnTo>
                  <a:lnTo>
                    <a:pt x="3131820" y="1130300"/>
                  </a:lnTo>
                  <a:lnTo>
                    <a:pt x="3127226" y="1175856"/>
                  </a:lnTo>
                  <a:lnTo>
                    <a:pt x="3114053" y="1218289"/>
                  </a:lnTo>
                  <a:lnTo>
                    <a:pt x="3093210" y="1256688"/>
                  </a:lnTo>
                  <a:lnTo>
                    <a:pt x="3065605" y="1290145"/>
                  </a:lnTo>
                  <a:lnTo>
                    <a:pt x="3032148" y="1317750"/>
                  </a:lnTo>
                  <a:lnTo>
                    <a:pt x="2993749" y="1338593"/>
                  </a:lnTo>
                  <a:lnTo>
                    <a:pt x="2951316" y="1351766"/>
                  </a:lnTo>
                  <a:lnTo>
                    <a:pt x="2905760" y="1356360"/>
                  </a:lnTo>
                  <a:lnTo>
                    <a:pt x="226060" y="1356360"/>
                  </a:lnTo>
                  <a:lnTo>
                    <a:pt x="180503" y="1351766"/>
                  </a:lnTo>
                  <a:lnTo>
                    <a:pt x="138070" y="1338593"/>
                  </a:lnTo>
                  <a:lnTo>
                    <a:pt x="99671" y="1317750"/>
                  </a:lnTo>
                  <a:lnTo>
                    <a:pt x="66214" y="1290145"/>
                  </a:lnTo>
                  <a:lnTo>
                    <a:pt x="38609" y="1256688"/>
                  </a:lnTo>
                  <a:lnTo>
                    <a:pt x="17766" y="1218289"/>
                  </a:lnTo>
                  <a:lnTo>
                    <a:pt x="4593" y="1175856"/>
                  </a:lnTo>
                  <a:lnTo>
                    <a:pt x="0" y="1130300"/>
                  </a:lnTo>
                  <a:lnTo>
                    <a:pt x="0" y="22606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21A17EE7-4FCA-15B0-43D5-2CEAEE011AEA}"/>
                </a:ext>
              </a:extLst>
            </p:cNvPr>
            <p:cNvSpPr/>
            <p:nvPr/>
          </p:nvSpPr>
          <p:spPr>
            <a:xfrm>
              <a:off x="9350501" y="606932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1" y="0"/>
                  </a:moveTo>
                  <a:lnTo>
                    <a:pt x="230758" y="9525"/>
                  </a:lnTo>
                  <a:lnTo>
                    <a:pt x="244381" y="15503"/>
                  </a:lnTo>
                  <a:lnTo>
                    <a:pt x="256111" y="23733"/>
                  </a:lnTo>
                  <a:lnTo>
                    <a:pt x="280013" y="61706"/>
                  </a:lnTo>
                  <a:lnTo>
                    <a:pt x="286890" y="96335"/>
                  </a:lnTo>
                  <a:lnTo>
                    <a:pt x="286922" y="96567"/>
                  </a:lnTo>
                  <a:lnTo>
                    <a:pt x="286902" y="137479"/>
                  </a:lnTo>
                  <a:lnTo>
                    <a:pt x="273812" y="188467"/>
                  </a:lnTo>
                  <a:lnTo>
                    <a:pt x="244594" y="220257"/>
                  </a:lnTo>
                  <a:lnTo>
                    <a:pt x="231140" y="226187"/>
                  </a:lnTo>
                  <a:lnTo>
                    <a:pt x="234061" y="235712"/>
                  </a:lnTo>
                  <a:lnTo>
                    <a:pt x="279173" y="208994"/>
                  </a:lnTo>
                  <a:lnTo>
                    <a:pt x="304450" y="159607"/>
                  </a:lnTo>
                  <a:lnTo>
                    <a:pt x="309245" y="117982"/>
                  </a:lnTo>
                  <a:lnTo>
                    <a:pt x="308043" y="96567"/>
                  </a:lnTo>
                  <a:lnTo>
                    <a:pt x="308030" y="96335"/>
                  </a:lnTo>
                  <a:lnTo>
                    <a:pt x="298315" y="57993"/>
                  </a:lnTo>
                  <a:lnTo>
                    <a:pt x="266176" y="15112"/>
                  </a:lnTo>
                  <a:lnTo>
                    <a:pt x="251184" y="6163"/>
                  </a:lnTo>
                  <a:lnTo>
                    <a:pt x="234061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824"/>
                  </a:lnTo>
                  <a:lnTo>
                    <a:pt x="4857" y="76342"/>
                  </a:lnTo>
                  <a:lnTo>
                    <a:pt x="71" y="116712"/>
                  </a:lnTo>
                  <a:lnTo>
                    <a:pt x="0" y="117982"/>
                  </a:lnTo>
                  <a:lnTo>
                    <a:pt x="1093" y="137479"/>
                  </a:lnTo>
                  <a:lnTo>
                    <a:pt x="10929" y="177919"/>
                  </a:lnTo>
                  <a:lnTo>
                    <a:pt x="43021" y="220662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722" y="220257"/>
                  </a:lnTo>
                  <a:lnTo>
                    <a:pt x="53149" y="211994"/>
                  </a:lnTo>
                  <a:lnTo>
                    <a:pt x="29338" y="173345"/>
                  </a:lnTo>
                  <a:lnTo>
                    <a:pt x="21516" y="117982"/>
                  </a:lnTo>
                  <a:lnTo>
                    <a:pt x="21463" y="116712"/>
                  </a:lnTo>
                  <a:lnTo>
                    <a:pt x="24971" y="78231"/>
                  </a:lnTo>
                  <a:lnTo>
                    <a:pt x="43410" y="34224"/>
                  </a:lnTo>
                  <a:lnTo>
                    <a:pt x="78486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3">
            <a:extLst>
              <a:ext uri="{FF2B5EF4-FFF2-40B4-BE49-F238E27FC236}">
                <a16:creationId xmlns:a16="http://schemas.microsoft.com/office/drawing/2014/main" id="{3F85F474-9451-8F17-45D3-B435E253DAF7}"/>
              </a:ext>
            </a:extLst>
          </p:cNvPr>
          <p:cNvSpPr txBox="1"/>
          <p:nvPr/>
        </p:nvSpPr>
        <p:spPr>
          <a:xfrm>
            <a:off x="8777096" y="225297"/>
            <a:ext cx="27908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749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	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975360" algn="l"/>
              </a:tabLst>
            </a:pPr>
            <a:r>
              <a:rPr sz="2000" dirty="0">
                <a:latin typeface="Cambria Math"/>
                <a:cs typeface="Cambria Math"/>
              </a:rPr>
              <a:t>Even</a:t>
            </a:r>
            <a:r>
              <a:rPr sz="2000" spc="36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even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4F76D12E-8B72-C0C8-A987-2C957C359B09}"/>
              </a:ext>
            </a:extLst>
          </p:cNvPr>
          <p:cNvSpPr/>
          <p:nvPr/>
        </p:nvSpPr>
        <p:spPr>
          <a:xfrm>
            <a:off x="9847326" y="911733"/>
            <a:ext cx="548640" cy="236220"/>
          </a:xfrm>
          <a:custGeom>
            <a:avLst/>
            <a:gdLst/>
            <a:ahLst/>
            <a:cxnLst/>
            <a:rect l="l" t="t" r="r" b="b"/>
            <a:pathLst>
              <a:path w="548640" h="236219">
                <a:moveTo>
                  <a:pt x="473328" y="0"/>
                </a:moveTo>
                <a:lnTo>
                  <a:pt x="470026" y="9525"/>
                </a:lnTo>
                <a:lnTo>
                  <a:pt x="483649" y="15503"/>
                </a:lnTo>
                <a:lnTo>
                  <a:pt x="495379" y="23733"/>
                </a:lnTo>
                <a:lnTo>
                  <a:pt x="519281" y="61706"/>
                </a:lnTo>
                <a:lnTo>
                  <a:pt x="526158" y="96335"/>
                </a:lnTo>
                <a:lnTo>
                  <a:pt x="526190" y="96567"/>
                </a:lnTo>
                <a:lnTo>
                  <a:pt x="526170" y="137479"/>
                </a:lnTo>
                <a:lnTo>
                  <a:pt x="513079" y="188467"/>
                </a:lnTo>
                <a:lnTo>
                  <a:pt x="483862" y="220257"/>
                </a:lnTo>
                <a:lnTo>
                  <a:pt x="470407" y="226187"/>
                </a:lnTo>
                <a:lnTo>
                  <a:pt x="473328" y="235712"/>
                </a:lnTo>
                <a:lnTo>
                  <a:pt x="518441" y="208994"/>
                </a:lnTo>
                <a:lnTo>
                  <a:pt x="543718" y="159607"/>
                </a:lnTo>
                <a:lnTo>
                  <a:pt x="548513" y="117982"/>
                </a:lnTo>
                <a:lnTo>
                  <a:pt x="547311" y="96567"/>
                </a:lnTo>
                <a:lnTo>
                  <a:pt x="547298" y="96335"/>
                </a:lnTo>
                <a:lnTo>
                  <a:pt x="537583" y="57993"/>
                </a:lnTo>
                <a:lnTo>
                  <a:pt x="505444" y="15112"/>
                </a:lnTo>
                <a:lnTo>
                  <a:pt x="490452" y="6163"/>
                </a:lnTo>
                <a:lnTo>
                  <a:pt x="473328" y="0"/>
                </a:lnTo>
                <a:close/>
              </a:path>
              <a:path w="548640" h="236219">
                <a:moveTo>
                  <a:pt x="75183" y="0"/>
                </a:moveTo>
                <a:lnTo>
                  <a:pt x="30196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9"/>
                </a:lnTo>
                <a:lnTo>
                  <a:pt x="10929" y="177919"/>
                </a:lnTo>
                <a:lnTo>
                  <a:pt x="43021" y="220662"/>
                </a:lnTo>
                <a:lnTo>
                  <a:pt x="75183" y="235712"/>
                </a:lnTo>
                <a:lnTo>
                  <a:pt x="78104" y="226187"/>
                </a:lnTo>
                <a:lnTo>
                  <a:pt x="64722" y="220257"/>
                </a:lnTo>
                <a:lnTo>
                  <a:pt x="53149" y="211994"/>
                </a:lnTo>
                <a:lnTo>
                  <a:pt x="29338" y="173345"/>
                </a:lnTo>
                <a:lnTo>
                  <a:pt x="21516" y="117982"/>
                </a:lnTo>
                <a:lnTo>
                  <a:pt x="21463" y="116712"/>
                </a:lnTo>
                <a:lnTo>
                  <a:pt x="24971" y="78231"/>
                </a:lnTo>
                <a:lnTo>
                  <a:pt x="43410" y="34224"/>
                </a:lnTo>
                <a:lnTo>
                  <a:pt x="78485" y="9525"/>
                </a:lnTo>
                <a:lnTo>
                  <a:pt x="7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36360D08-A3D4-E2BE-68C3-E16C80DC030F}"/>
              </a:ext>
            </a:extLst>
          </p:cNvPr>
          <p:cNvSpPr txBox="1"/>
          <p:nvPr/>
        </p:nvSpPr>
        <p:spPr>
          <a:xfrm>
            <a:off x="8777096" y="834897"/>
            <a:ext cx="2652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3230" algn="l"/>
              </a:tabLst>
            </a:pPr>
            <a:r>
              <a:rPr sz="2000" dirty="0">
                <a:latin typeface="Cambria Math"/>
                <a:cs typeface="Cambria Math"/>
              </a:rPr>
              <a:t>LessThan</a:t>
            </a:r>
            <a:r>
              <a:rPr sz="2000" spc="38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𝑥,</a:t>
            </a:r>
            <a:r>
              <a:rPr sz="2000" spc="-11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&lt;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9B51E1BA-37F4-43DC-B53E-32F581F3FFBD}"/>
              </a:ext>
            </a:extLst>
          </p:cNvPr>
          <p:cNvSpPr/>
          <p:nvPr/>
        </p:nvSpPr>
        <p:spPr>
          <a:xfrm>
            <a:off x="9260585" y="1216533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19">
                <a:moveTo>
                  <a:pt x="234061" y="0"/>
                </a:moveTo>
                <a:lnTo>
                  <a:pt x="230759" y="9525"/>
                </a:lnTo>
                <a:lnTo>
                  <a:pt x="244381" y="15503"/>
                </a:lnTo>
                <a:lnTo>
                  <a:pt x="256111" y="23733"/>
                </a:lnTo>
                <a:lnTo>
                  <a:pt x="280013" y="61706"/>
                </a:lnTo>
                <a:lnTo>
                  <a:pt x="286890" y="96335"/>
                </a:lnTo>
                <a:lnTo>
                  <a:pt x="286922" y="96567"/>
                </a:lnTo>
                <a:lnTo>
                  <a:pt x="286902" y="137479"/>
                </a:lnTo>
                <a:lnTo>
                  <a:pt x="273812" y="188467"/>
                </a:lnTo>
                <a:lnTo>
                  <a:pt x="244594" y="220257"/>
                </a:lnTo>
                <a:lnTo>
                  <a:pt x="231140" y="226187"/>
                </a:lnTo>
                <a:lnTo>
                  <a:pt x="234061" y="235712"/>
                </a:lnTo>
                <a:lnTo>
                  <a:pt x="279173" y="208994"/>
                </a:lnTo>
                <a:lnTo>
                  <a:pt x="304450" y="159607"/>
                </a:lnTo>
                <a:lnTo>
                  <a:pt x="309245" y="117982"/>
                </a:lnTo>
                <a:lnTo>
                  <a:pt x="308043" y="96567"/>
                </a:lnTo>
                <a:lnTo>
                  <a:pt x="308030" y="96335"/>
                </a:lnTo>
                <a:lnTo>
                  <a:pt x="298315" y="57993"/>
                </a:lnTo>
                <a:lnTo>
                  <a:pt x="266176" y="15112"/>
                </a:lnTo>
                <a:lnTo>
                  <a:pt x="251184" y="6163"/>
                </a:lnTo>
                <a:lnTo>
                  <a:pt x="234061" y="0"/>
                </a:lnTo>
                <a:close/>
              </a:path>
              <a:path w="309245" h="236219">
                <a:moveTo>
                  <a:pt x="75184" y="0"/>
                </a:moveTo>
                <a:lnTo>
                  <a:pt x="30196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9"/>
                </a:lnTo>
                <a:lnTo>
                  <a:pt x="10929" y="177919"/>
                </a:lnTo>
                <a:lnTo>
                  <a:pt x="43021" y="220662"/>
                </a:lnTo>
                <a:lnTo>
                  <a:pt x="75184" y="235712"/>
                </a:lnTo>
                <a:lnTo>
                  <a:pt x="78105" y="226187"/>
                </a:lnTo>
                <a:lnTo>
                  <a:pt x="64722" y="220257"/>
                </a:lnTo>
                <a:lnTo>
                  <a:pt x="53149" y="211994"/>
                </a:lnTo>
                <a:lnTo>
                  <a:pt x="29338" y="173345"/>
                </a:lnTo>
                <a:lnTo>
                  <a:pt x="21516" y="117982"/>
                </a:lnTo>
                <a:lnTo>
                  <a:pt x="21463" y="116712"/>
                </a:lnTo>
                <a:lnTo>
                  <a:pt x="24971" y="78231"/>
                </a:lnTo>
                <a:lnTo>
                  <a:pt x="43410" y="34224"/>
                </a:lnTo>
                <a:lnTo>
                  <a:pt x="78486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9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66C4-CCFD-492F-A733-C50EB522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5A20A-5CE3-47DA-84D9-BFA35D5F43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practice in section and on homework.</a:t>
                </a:r>
              </a:p>
              <a:p>
                <a:endParaRPr lang="en-US" dirty="0"/>
              </a:p>
              <a:p>
                <a:r>
                  <a:rPr lang="en-US" dirty="0"/>
                  <a:t>Also a reading on the webpage –</a:t>
                </a:r>
              </a:p>
              <a:p>
                <a:pPr lvl="1"/>
                <a:r>
                  <a:rPr lang="en-US" dirty="0"/>
                  <a:t>An explanation of why “for any” is not a great way to translate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lang="en-US" dirty="0"/>
                  <a:t>(even though it looks like a good option on the surface)</a:t>
                </a:r>
              </a:p>
              <a:p>
                <a:pPr lvl="1"/>
                <a:r>
                  <a:rPr lang="en-US" dirty="0"/>
                  <a:t>More information on what happens with multiple quantifiers (we’ll discuss more on Monday).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5A20A-5CE3-47DA-84D9-BFA35D5F4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66256A-24DD-660E-AE9C-1BB1288F23A9}"/>
                  </a:ext>
                </a:extLst>
              </p14:cNvPr>
              <p14:cNvContentPartPr/>
              <p14:nvPr/>
            </p14:nvContentPartPr>
            <p14:xfrm>
              <a:off x="3922200" y="2530080"/>
              <a:ext cx="2924640" cy="860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66256A-24DD-660E-AE9C-1BB1288F23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2840" y="2520720"/>
                <a:ext cx="2943360" cy="87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6489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Predicate Logic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true?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712F8A-BD9D-91B3-3E76-BE4B6D95D00B}"/>
                  </a:ext>
                </a:extLst>
              </p14:cNvPr>
              <p14:cNvContentPartPr/>
              <p14:nvPr/>
            </p14:nvContentPartPr>
            <p14:xfrm>
              <a:off x="6653160" y="1857600"/>
              <a:ext cx="4456080" cy="155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712F8A-BD9D-91B3-3E76-BE4B6D95D0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3800" y="1848240"/>
                <a:ext cx="4474800" cy="1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42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Predicate Logic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69200"/>
              </a:xfrm>
            </p:spPr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true?</a:t>
                </a:r>
              </a:p>
              <a:p>
                <a:r>
                  <a:rPr lang="en-US" dirty="0"/>
                  <a:t>TRICK QUESTION! It depends on the domain.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69200"/>
              </a:xfrm>
              <a:blipFill>
                <a:blip r:embed="rId2"/>
                <a:stretch>
                  <a:fillRect l="-654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715" y="3871078"/>
          <a:ext cx="10544403" cy="197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4801">
                  <a:extLst>
                    <a:ext uri="{9D8B030D-6E8A-4147-A177-3AD203B41FA5}">
                      <a16:colId xmlns:a16="http://schemas.microsoft.com/office/drawing/2014/main" val="317002534"/>
                    </a:ext>
                  </a:extLst>
                </a:gridCol>
                <a:gridCol w="3514801">
                  <a:extLst>
                    <a:ext uri="{9D8B030D-6E8A-4147-A177-3AD203B41FA5}">
                      <a16:colId xmlns:a16="http://schemas.microsoft.com/office/drawing/2014/main" val="3019978042"/>
                    </a:ext>
                  </a:extLst>
                </a:gridCol>
                <a:gridCol w="3514801">
                  <a:extLst>
                    <a:ext uri="{9D8B030D-6E8A-4147-A177-3AD203B41FA5}">
                      <a16:colId xmlns:a16="http://schemas.microsoft.com/office/drawing/2014/main" val="3323061682"/>
                    </a:ext>
                  </a:extLst>
                </a:gridCol>
              </a:tblGrid>
              <a:tr h="9872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Prime</a:t>
                      </a:r>
                      <a:r>
                        <a:rPr lang="en-US" sz="2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Numbers</a:t>
                      </a:r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Positive Integers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Odd</a:t>
                      </a:r>
                      <a:r>
                        <a:rPr lang="en-US" sz="2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integers</a:t>
                      </a:r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53686"/>
                  </a:ext>
                </a:extLst>
              </a:tr>
              <a:tr h="9872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True (vacuously)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9237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23D9AD-0828-1485-7C26-B1F9E586F7E7}"/>
                  </a:ext>
                </a:extLst>
              </p14:cNvPr>
              <p14:cNvContentPartPr/>
              <p14:nvPr/>
            </p14:nvContentPartPr>
            <p14:xfrm>
              <a:off x="7125840" y="1215360"/>
              <a:ext cx="3712680" cy="4659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23D9AD-0828-1485-7C26-B1F9E586F7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6480" y="1206000"/>
                <a:ext cx="3731400" cy="46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044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Technical Matter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parse sentences with quantifiers? </a:t>
                </a:r>
              </a:p>
              <a:p>
                <a:pPr lvl="1"/>
                <a:r>
                  <a:rPr lang="en-US" dirty="0"/>
                  <a:t>What’s the “order of operations?”</a:t>
                </a:r>
              </a:p>
              <a:p>
                <a:endParaRPr lang="en-US" dirty="0"/>
              </a:p>
              <a:p>
                <a:r>
                  <a:rPr lang="en-US" dirty="0"/>
                  <a:t>We will usually put parentheses right after the quantifier and variable to make it clear what’s included. If we don’t, it’s the rest of the expression.</a:t>
                </a:r>
              </a:p>
              <a:p>
                <a:endParaRPr lang="en-US" dirty="0"/>
              </a:p>
              <a:p>
                <a:r>
                  <a:rPr lang="en-US" dirty="0"/>
                  <a:t>Be careful with repeated variables…they don’t always mean what you think they mean.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76C3D3-662A-8E17-39B9-3F11DD8F4493}"/>
                  </a:ext>
                </a:extLst>
              </p14:cNvPr>
              <p14:cNvContentPartPr/>
              <p14:nvPr/>
            </p14:nvContentPartPr>
            <p14:xfrm>
              <a:off x="874080" y="2097720"/>
              <a:ext cx="10900440" cy="421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76C3D3-662A-8E17-39B9-3F11DD8F44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720" y="2088360"/>
                <a:ext cx="10919160" cy="42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05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0ED-362A-4F53-A0C9-092A7719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happens if we repeat a variable? </a:t>
                </a:r>
              </a:p>
              <a:p>
                <a:pPr marL="0" indent="0">
                  <a:buNone/>
                </a:pPr>
                <a:r>
                  <a:rPr lang="en-US" dirty="0"/>
                  <a:t>Whenever you introduce a new quantifier with an already existing variable, it “takes over” that name until its expression ends.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∀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It’s common (albeit somewhat confusing) practice to reuse a variables when it “wouldn’t matter”. </a:t>
                </a:r>
              </a:p>
              <a:p>
                <a:pPr marL="0" indent="0">
                  <a:buNone/>
                </a:pPr>
                <a:r>
                  <a:rPr lang="en-US" dirty="0"/>
                  <a:t>Never do something like the above: where a single name switches from gold to purple back to gold. Switching from gold to purple only is usually fine…but names are cheap.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A29F5B-C56C-4B88-D680-64574937D4B1}"/>
                  </a:ext>
                </a:extLst>
              </p14:cNvPr>
              <p14:cNvContentPartPr/>
              <p14:nvPr/>
            </p14:nvContentPartPr>
            <p14:xfrm>
              <a:off x="4022640" y="2749680"/>
              <a:ext cx="4123080" cy="1236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A29F5B-C56C-4B88-D680-64574937D4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3280" y="2740320"/>
                <a:ext cx="4141800" cy="12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378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40613"/>
            <a:ext cx="40887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More Practice</a:t>
            </a:r>
            <a:endParaRPr sz="4400" dirty="0"/>
          </a:p>
        </p:txBody>
      </p:sp>
      <p:grpSp>
        <p:nvGrpSpPr>
          <p:cNvPr id="5" name="object 5"/>
          <p:cNvGrpSpPr/>
          <p:nvPr/>
        </p:nvGrpSpPr>
        <p:grpSpPr>
          <a:xfrm>
            <a:off x="5556186" y="406590"/>
            <a:ext cx="2753360" cy="880110"/>
            <a:chOff x="5556186" y="406590"/>
            <a:chExt cx="2753360" cy="880110"/>
          </a:xfrm>
        </p:grpSpPr>
        <p:sp>
          <p:nvSpPr>
            <p:cNvPr id="6" name="object 6"/>
            <p:cNvSpPr/>
            <p:nvPr/>
          </p:nvSpPr>
          <p:spPr>
            <a:xfrm>
              <a:off x="5564123" y="4145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2593085" y="0"/>
                  </a:moveTo>
                  <a:lnTo>
                    <a:pt x="144017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7" y="864108"/>
                  </a:lnTo>
                  <a:lnTo>
                    <a:pt x="2593085" y="864108"/>
                  </a:lnTo>
                  <a:lnTo>
                    <a:pt x="2638592" y="856762"/>
                  </a:lnTo>
                  <a:lnTo>
                    <a:pt x="2678125" y="836310"/>
                  </a:lnTo>
                  <a:lnTo>
                    <a:pt x="2709306" y="805129"/>
                  </a:lnTo>
                  <a:lnTo>
                    <a:pt x="2729758" y="765596"/>
                  </a:lnTo>
                  <a:lnTo>
                    <a:pt x="2737104" y="720089"/>
                  </a:lnTo>
                  <a:lnTo>
                    <a:pt x="2737104" y="144018"/>
                  </a:lnTo>
                  <a:lnTo>
                    <a:pt x="2729758" y="98511"/>
                  </a:lnTo>
                  <a:lnTo>
                    <a:pt x="2709306" y="58978"/>
                  </a:lnTo>
                  <a:lnTo>
                    <a:pt x="2678125" y="27797"/>
                  </a:lnTo>
                  <a:lnTo>
                    <a:pt x="2638592" y="7345"/>
                  </a:lnTo>
                  <a:lnTo>
                    <a:pt x="25930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4123" y="414527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4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2593085" y="0"/>
                  </a:lnTo>
                  <a:lnTo>
                    <a:pt x="2638592" y="7345"/>
                  </a:lnTo>
                  <a:lnTo>
                    <a:pt x="2678125" y="27797"/>
                  </a:lnTo>
                  <a:lnTo>
                    <a:pt x="2709306" y="58978"/>
                  </a:lnTo>
                  <a:lnTo>
                    <a:pt x="2729758" y="98511"/>
                  </a:lnTo>
                  <a:lnTo>
                    <a:pt x="2737104" y="144018"/>
                  </a:lnTo>
                  <a:lnTo>
                    <a:pt x="2737104" y="720089"/>
                  </a:lnTo>
                  <a:lnTo>
                    <a:pt x="2729758" y="765596"/>
                  </a:lnTo>
                  <a:lnTo>
                    <a:pt x="2709306" y="805129"/>
                  </a:lnTo>
                  <a:lnTo>
                    <a:pt x="2678125" y="836310"/>
                  </a:lnTo>
                  <a:lnTo>
                    <a:pt x="2638592" y="856762"/>
                  </a:lnTo>
                  <a:lnTo>
                    <a:pt x="2593085" y="864108"/>
                  </a:lnTo>
                  <a:lnTo>
                    <a:pt x="144017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85282" y="520953"/>
            <a:ext cx="2299335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</a:t>
            </a:r>
            <a:r>
              <a:rPr sz="2000" spc="-10" dirty="0">
                <a:latin typeface="Segoe UI Semilight"/>
                <a:cs typeface="Segoe UI Semilight"/>
              </a:rPr>
              <a:t> Integers</a:t>
            </a:r>
            <a:endParaRPr sz="2000" dirty="0">
              <a:latin typeface="Segoe UI Semilight"/>
              <a:cs typeface="Segoe UI Semi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622474" y="168846"/>
            <a:ext cx="3147695" cy="1372235"/>
            <a:chOff x="8622474" y="168846"/>
            <a:chExt cx="3147695" cy="1372235"/>
          </a:xfrm>
        </p:grpSpPr>
        <p:sp>
          <p:nvSpPr>
            <p:cNvPr id="10" name="object 10"/>
            <p:cNvSpPr/>
            <p:nvPr/>
          </p:nvSpPr>
          <p:spPr>
            <a:xfrm>
              <a:off x="8630411" y="176784"/>
              <a:ext cx="3131820" cy="1356360"/>
            </a:xfrm>
            <a:custGeom>
              <a:avLst/>
              <a:gdLst/>
              <a:ahLst/>
              <a:cxnLst/>
              <a:rect l="l" t="t" r="r" b="b"/>
              <a:pathLst>
                <a:path w="3131820" h="1356360">
                  <a:moveTo>
                    <a:pt x="2905760" y="0"/>
                  </a:moveTo>
                  <a:lnTo>
                    <a:pt x="226060" y="0"/>
                  </a:lnTo>
                  <a:lnTo>
                    <a:pt x="180503" y="4593"/>
                  </a:lnTo>
                  <a:lnTo>
                    <a:pt x="138070" y="17766"/>
                  </a:lnTo>
                  <a:lnTo>
                    <a:pt x="99671" y="38609"/>
                  </a:lnTo>
                  <a:lnTo>
                    <a:pt x="66214" y="66214"/>
                  </a:lnTo>
                  <a:lnTo>
                    <a:pt x="38609" y="99671"/>
                  </a:lnTo>
                  <a:lnTo>
                    <a:pt x="17766" y="138070"/>
                  </a:lnTo>
                  <a:lnTo>
                    <a:pt x="4593" y="180503"/>
                  </a:lnTo>
                  <a:lnTo>
                    <a:pt x="0" y="226060"/>
                  </a:lnTo>
                  <a:lnTo>
                    <a:pt x="0" y="1130300"/>
                  </a:lnTo>
                  <a:lnTo>
                    <a:pt x="4593" y="1175856"/>
                  </a:lnTo>
                  <a:lnTo>
                    <a:pt x="17766" y="1218289"/>
                  </a:lnTo>
                  <a:lnTo>
                    <a:pt x="38609" y="1256688"/>
                  </a:lnTo>
                  <a:lnTo>
                    <a:pt x="66214" y="1290145"/>
                  </a:lnTo>
                  <a:lnTo>
                    <a:pt x="99671" y="1317750"/>
                  </a:lnTo>
                  <a:lnTo>
                    <a:pt x="138070" y="1338593"/>
                  </a:lnTo>
                  <a:lnTo>
                    <a:pt x="180503" y="1351766"/>
                  </a:lnTo>
                  <a:lnTo>
                    <a:pt x="226060" y="1356360"/>
                  </a:lnTo>
                  <a:lnTo>
                    <a:pt x="2905760" y="1356360"/>
                  </a:lnTo>
                  <a:lnTo>
                    <a:pt x="2951316" y="1351766"/>
                  </a:lnTo>
                  <a:lnTo>
                    <a:pt x="2993749" y="1338593"/>
                  </a:lnTo>
                  <a:lnTo>
                    <a:pt x="3032148" y="1317750"/>
                  </a:lnTo>
                  <a:lnTo>
                    <a:pt x="3065605" y="1290145"/>
                  </a:lnTo>
                  <a:lnTo>
                    <a:pt x="3093210" y="1256688"/>
                  </a:lnTo>
                  <a:lnTo>
                    <a:pt x="3114053" y="1218289"/>
                  </a:lnTo>
                  <a:lnTo>
                    <a:pt x="3127226" y="1175856"/>
                  </a:lnTo>
                  <a:lnTo>
                    <a:pt x="3131820" y="1130300"/>
                  </a:lnTo>
                  <a:lnTo>
                    <a:pt x="3131820" y="226060"/>
                  </a:lnTo>
                  <a:lnTo>
                    <a:pt x="3127226" y="180503"/>
                  </a:lnTo>
                  <a:lnTo>
                    <a:pt x="3114053" y="138070"/>
                  </a:lnTo>
                  <a:lnTo>
                    <a:pt x="3093210" y="99671"/>
                  </a:lnTo>
                  <a:lnTo>
                    <a:pt x="3065605" y="66214"/>
                  </a:lnTo>
                  <a:lnTo>
                    <a:pt x="3032148" y="38609"/>
                  </a:lnTo>
                  <a:lnTo>
                    <a:pt x="2993749" y="17766"/>
                  </a:lnTo>
                  <a:lnTo>
                    <a:pt x="2951316" y="4593"/>
                  </a:lnTo>
                  <a:lnTo>
                    <a:pt x="290576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30411" y="176784"/>
              <a:ext cx="3131820" cy="1356360"/>
            </a:xfrm>
            <a:custGeom>
              <a:avLst/>
              <a:gdLst/>
              <a:ahLst/>
              <a:cxnLst/>
              <a:rect l="l" t="t" r="r" b="b"/>
              <a:pathLst>
                <a:path w="3131820" h="1356360">
                  <a:moveTo>
                    <a:pt x="0" y="226060"/>
                  </a:moveTo>
                  <a:lnTo>
                    <a:pt x="4593" y="180503"/>
                  </a:lnTo>
                  <a:lnTo>
                    <a:pt x="17766" y="138070"/>
                  </a:lnTo>
                  <a:lnTo>
                    <a:pt x="38609" y="99671"/>
                  </a:lnTo>
                  <a:lnTo>
                    <a:pt x="66214" y="66214"/>
                  </a:lnTo>
                  <a:lnTo>
                    <a:pt x="99671" y="38609"/>
                  </a:lnTo>
                  <a:lnTo>
                    <a:pt x="138070" y="17766"/>
                  </a:lnTo>
                  <a:lnTo>
                    <a:pt x="180503" y="4593"/>
                  </a:lnTo>
                  <a:lnTo>
                    <a:pt x="226060" y="0"/>
                  </a:lnTo>
                  <a:lnTo>
                    <a:pt x="2905760" y="0"/>
                  </a:lnTo>
                  <a:lnTo>
                    <a:pt x="2951316" y="4593"/>
                  </a:lnTo>
                  <a:lnTo>
                    <a:pt x="2993749" y="17766"/>
                  </a:lnTo>
                  <a:lnTo>
                    <a:pt x="3032148" y="38609"/>
                  </a:lnTo>
                  <a:lnTo>
                    <a:pt x="3065605" y="66214"/>
                  </a:lnTo>
                  <a:lnTo>
                    <a:pt x="3093210" y="99671"/>
                  </a:lnTo>
                  <a:lnTo>
                    <a:pt x="3114053" y="138070"/>
                  </a:lnTo>
                  <a:lnTo>
                    <a:pt x="3127226" y="180503"/>
                  </a:lnTo>
                  <a:lnTo>
                    <a:pt x="3131820" y="226060"/>
                  </a:lnTo>
                  <a:lnTo>
                    <a:pt x="3131820" y="1130300"/>
                  </a:lnTo>
                  <a:lnTo>
                    <a:pt x="3127226" y="1175856"/>
                  </a:lnTo>
                  <a:lnTo>
                    <a:pt x="3114053" y="1218289"/>
                  </a:lnTo>
                  <a:lnTo>
                    <a:pt x="3093210" y="1256688"/>
                  </a:lnTo>
                  <a:lnTo>
                    <a:pt x="3065605" y="1290145"/>
                  </a:lnTo>
                  <a:lnTo>
                    <a:pt x="3032148" y="1317750"/>
                  </a:lnTo>
                  <a:lnTo>
                    <a:pt x="2993749" y="1338593"/>
                  </a:lnTo>
                  <a:lnTo>
                    <a:pt x="2951316" y="1351766"/>
                  </a:lnTo>
                  <a:lnTo>
                    <a:pt x="2905760" y="1356360"/>
                  </a:lnTo>
                  <a:lnTo>
                    <a:pt x="226060" y="1356360"/>
                  </a:lnTo>
                  <a:lnTo>
                    <a:pt x="180503" y="1351766"/>
                  </a:lnTo>
                  <a:lnTo>
                    <a:pt x="138070" y="1338593"/>
                  </a:lnTo>
                  <a:lnTo>
                    <a:pt x="99671" y="1317750"/>
                  </a:lnTo>
                  <a:lnTo>
                    <a:pt x="66214" y="1290145"/>
                  </a:lnTo>
                  <a:lnTo>
                    <a:pt x="38609" y="1256688"/>
                  </a:lnTo>
                  <a:lnTo>
                    <a:pt x="17766" y="1218289"/>
                  </a:lnTo>
                  <a:lnTo>
                    <a:pt x="4593" y="1175856"/>
                  </a:lnTo>
                  <a:lnTo>
                    <a:pt x="0" y="1130300"/>
                  </a:lnTo>
                  <a:lnTo>
                    <a:pt x="0" y="22606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0501" y="606932"/>
              <a:ext cx="309245" cy="236220"/>
            </a:xfrm>
            <a:custGeom>
              <a:avLst/>
              <a:gdLst/>
              <a:ahLst/>
              <a:cxnLst/>
              <a:rect l="l" t="t" r="r" b="b"/>
              <a:pathLst>
                <a:path w="309245" h="236219">
                  <a:moveTo>
                    <a:pt x="234061" y="0"/>
                  </a:moveTo>
                  <a:lnTo>
                    <a:pt x="230758" y="9525"/>
                  </a:lnTo>
                  <a:lnTo>
                    <a:pt x="244381" y="15503"/>
                  </a:lnTo>
                  <a:lnTo>
                    <a:pt x="256111" y="23733"/>
                  </a:lnTo>
                  <a:lnTo>
                    <a:pt x="280013" y="61706"/>
                  </a:lnTo>
                  <a:lnTo>
                    <a:pt x="286890" y="96335"/>
                  </a:lnTo>
                  <a:lnTo>
                    <a:pt x="286922" y="96567"/>
                  </a:lnTo>
                  <a:lnTo>
                    <a:pt x="286902" y="137479"/>
                  </a:lnTo>
                  <a:lnTo>
                    <a:pt x="273812" y="188467"/>
                  </a:lnTo>
                  <a:lnTo>
                    <a:pt x="244594" y="220257"/>
                  </a:lnTo>
                  <a:lnTo>
                    <a:pt x="231140" y="226187"/>
                  </a:lnTo>
                  <a:lnTo>
                    <a:pt x="234061" y="235712"/>
                  </a:lnTo>
                  <a:lnTo>
                    <a:pt x="279173" y="208994"/>
                  </a:lnTo>
                  <a:lnTo>
                    <a:pt x="304450" y="159607"/>
                  </a:lnTo>
                  <a:lnTo>
                    <a:pt x="309245" y="117982"/>
                  </a:lnTo>
                  <a:lnTo>
                    <a:pt x="308043" y="96567"/>
                  </a:lnTo>
                  <a:lnTo>
                    <a:pt x="308030" y="96335"/>
                  </a:lnTo>
                  <a:lnTo>
                    <a:pt x="298315" y="57993"/>
                  </a:lnTo>
                  <a:lnTo>
                    <a:pt x="266176" y="15112"/>
                  </a:lnTo>
                  <a:lnTo>
                    <a:pt x="251184" y="6163"/>
                  </a:lnTo>
                  <a:lnTo>
                    <a:pt x="234061" y="0"/>
                  </a:lnTo>
                  <a:close/>
                </a:path>
                <a:path w="309245" h="236219">
                  <a:moveTo>
                    <a:pt x="75183" y="0"/>
                  </a:moveTo>
                  <a:lnTo>
                    <a:pt x="30196" y="26824"/>
                  </a:lnTo>
                  <a:lnTo>
                    <a:pt x="4857" y="76342"/>
                  </a:lnTo>
                  <a:lnTo>
                    <a:pt x="71" y="116712"/>
                  </a:lnTo>
                  <a:lnTo>
                    <a:pt x="0" y="117982"/>
                  </a:lnTo>
                  <a:lnTo>
                    <a:pt x="1093" y="137479"/>
                  </a:lnTo>
                  <a:lnTo>
                    <a:pt x="10929" y="177919"/>
                  </a:lnTo>
                  <a:lnTo>
                    <a:pt x="43021" y="220662"/>
                  </a:lnTo>
                  <a:lnTo>
                    <a:pt x="75183" y="235712"/>
                  </a:lnTo>
                  <a:lnTo>
                    <a:pt x="78104" y="226187"/>
                  </a:lnTo>
                  <a:lnTo>
                    <a:pt x="64722" y="220257"/>
                  </a:lnTo>
                  <a:lnTo>
                    <a:pt x="53149" y="211994"/>
                  </a:lnTo>
                  <a:lnTo>
                    <a:pt x="29338" y="173345"/>
                  </a:lnTo>
                  <a:lnTo>
                    <a:pt x="21516" y="117982"/>
                  </a:lnTo>
                  <a:lnTo>
                    <a:pt x="21463" y="116712"/>
                  </a:lnTo>
                  <a:lnTo>
                    <a:pt x="24971" y="78231"/>
                  </a:lnTo>
                  <a:lnTo>
                    <a:pt x="43410" y="34224"/>
                  </a:lnTo>
                  <a:lnTo>
                    <a:pt x="78486" y="9525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777096" y="225297"/>
            <a:ext cx="27908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749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	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975360" algn="l"/>
              </a:tabLst>
            </a:pPr>
            <a:r>
              <a:rPr sz="2000" dirty="0">
                <a:latin typeface="Cambria Math"/>
                <a:cs typeface="Cambria Math"/>
              </a:rPr>
              <a:t>Even</a:t>
            </a:r>
            <a:r>
              <a:rPr sz="2000" spc="36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even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47326" y="911733"/>
            <a:ext cx="548640" cy="236220"/>
          </a:xfrm>
          <a:custGeom>
            <a:avLst/>
            <a:gdLst/>
            <a:ahLst/>
            <a:cxnLst/>
            <a:rect l="l" t="t" r="r" b="b"/>
            <a:pathLst>
              <a:path w="548640" h="236219">
                <a:moveTo>
                  <a:pt x="473328" y="0"/>
                </a:moveTo>
                <a:lnTo>
                  <a:pt x="470026" y="9525"/>
                </a:lnTo>
                <a:lnTo>
                  <a:pt x="483649" y="15503"/>
                </a:lnTo>
                <a:lnTo>
                  <a:pt x="495379" y="23733"/>
                </a:lnTo>
                <a:lnTo>
                  <a:pt x="519281" y="61706"/>
                </a:lnTo>
                <a:lnTo>
                  <a:pt x="526158" y="96335"/>
                </a:lnTo>
                <a:lnTo>
                  <a:pt x="526190" y="96567"/>
                </a:lnTo>
                <a:lnTo>
                  <a:pt x="526170" y="137479"/>
                </a:lnTo>
                <a:lnTo>
                  <a:pt x="513079" y="188467"/>
                </a:lnTo>
                <a:lnTo>
                  <a:pt x="483862" y="220257"/>
                </a:lnTo>
                <a:lnTo>
                  <a:pt x="470407" y="226187"/>
                </a:lnTo>
                <a:lnTo>
                  <a:pt x="473328" y="235712"/>
                </a:lnTo>
                <a:lnTo>
                  <a:pt x="518441" y="208994"/>
                </a:lnTo>
                <a:lnTo>
                  <a:pt x="543718" y="159607"/>
                </a:lnTo>
                <a:lnTo>
                  <a:pt x="548513" y="117982"/>
                </a:lnTo>
                <a:lnTo>
                  <a:pt x="547311" y="96567"/>
                </a:lnTo>
                <a:lnTo>
                  <a:pt x="547298" y="96335"/>
                </a:lnTo>
                <a:lnTo>
                  <a:pt x="537583" y="57993"/>
                </a:lnTo>
                <a:lnTo>
                  <a:pt x="505444" y="15112"/>
                </a:lnTo>
                <a:lnTo>
                  <a:pt x="490452" y="6163"/>
                </a:lnTo>
                <a:lnTo>
                  <a:pt x="473328" y="0"/>
                </a:lnTo>
                <a:close/>
              </a:path>
              <a:path w="548640" h="236219">
                <a:moveTo>
                  <a:pt x="75183" y="0"/>
                </a:moveTo>
                <a:lnTo>
                  <a:pt x="30196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9"/>
                </a:lnTo>
                <a:lnTo>
                  <a:pt x="10929" y="177919"/>
                </a:lnTo>
                <a:lnTo>
                  <a:pt x="43021" y="220662"/>
                </a:lnTo>
                <a:lnTo>
                  <a:pt x="75183" y="235712"/>
                </a:lnTo>
                <a:lnTo>
                  <a:pt x="78104" y="226187"/>
                </a:lnTo>
                <a:lnTo>
                  <a:pt x="64722" y="220257"/>
                </a:lnTo>
                <a:lnTo>
                  <a:pt x="53149" y="211994"/>
                </a:lnTo>
                <a:lnTo>
                  <a:pt x="29338" y="173345"/>
                </a:lnTo>
                <a:lnTo>
                  <a:pt x="21516" y="117982"/>
                </a:lnTo>
                <a:lnTo>
                  <a:pt x="21463" y="116712"/>
                </a:lnTo>
                <a:lnTo>
                  <a:pt x="24971" y="78231"/>
                </a:lnTo>
                <a:lnTo>
                  <a:pt x="43410" y="34224"/>
                </a:lnTo>
                <a:lnTo>
                  <a:pt x="78485" y="9525"/>
                </a:lnTo>
                <a:lnTo>
                  <a:pt x="7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77096" y="834897"/>
            <a:ext cx="2652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3230" algn="l"/>
              </a:tabLst>
            </a:pPr>
            <a:r>
              <a:rPr sz="2000" dirty="0">
                <a:latin typeface="Cambria Math"/>
                <a:cs typeface="Cambria Math"/>
              </a:rPr>
              <a:t>LessThan</a:t>
            </a:r>
            <a:r>
              <a:rPr sz="2000" spc="38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𝑥,</a:t>
            </a:r>
            <a:r>
              <a:rPr sz="2000" spc="-11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&lt;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60585" y="1216533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19">
                <a:moveTo>
                  <a:pt x="234061" y="0"/>
                </a:moveTo>
                <a:lnTo>
                  <a:pt x="230759" y="9525"/>
                </a:lnTo>
                <a:lnTo>
                  <a:pt x="244381" y="15503"/>
                </a:lnTo>
                <a:lnTo>
                  <a:pt x="256111" y="23733"/>
                </a:lnTo>
                <a:lnTo>
                  <a:pt x="280013" y="61706"/>
                </a:lnTo>
                <a:lnTo>
                  <a:pt x="286890" y="96335"/>
                </a:lnTo>
                <a:lnTo>
                  <a:pt x="286922" y="96567"/>
                </a:lnTo>
                <a:lnTo>
                  <a:pt x="286902" y="137479"/>
                </a:lnTo>
                <a:lnTo>
                  <a:pt x="273812" y="188467"/>
                </a:lnTo>
                <a:lnTo>
                  <a:pt x="244594" y="220257"/>
                </a:lnTo>
                <a:lnTo>
                  <a:pt x="231140" y="226187"/>
                </a:lnTo>
                <a:lnTo>
                  <a:pt x="234061" y="235712"/>
                </a:lnTo>
                <a:lnTo>
                  <a:pt x="279173" y="208994"/>
                </a:lnTo>
                <a:lnTo>
                  <a:pt x="304450" y="159607"/>
                </a:lnTo>
                <a:lnTo>
                  <a:pt x="309245" y="117982"/>
                </a:lnTo>
                <a:lnTo>
                  <a:pt x="308043" y="96567"/>
                </a:lnTo>
                <a:lnTo>
                  <a:pt x="308030" y="96335"/>
                </a:lnTo>
                <a:lnTo>
                  <a:pt x="298315" y="57993"/>
                </a:lnTo>
                <a:lnTo>
                  <a:pt x="266176" y="15112"/>
                </a:lnTo>
                <a:lnTo>
                  <a:pt x="251184" y="6163"/>
                </a:lnTo>
                <a:lnTo>
                  <a:pt x="234061" y="0"/>
                </a:lnTo>
                <a:close/>
              </a:path>
              <a:path w="309245" h="236219">
                <a:moveTo>
                  <a:pt x="75184" y="0"/>
                </a:moveTo>
                <a:lnTo>
                  <a:pt x="30196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9"/>
                </a:lnTo>
                <a:lnTo>
                  <a:pt x="10929" y="177919"/>
                </a:lnTo>
                <a:lnTo>
                  <a:pt x="43021" y="220662"/>
                </a:lnTo>
                <a:lnTo>
                  <a:pt x="75184" y="235712"/>
                </a:lnTo>
                <a:lnTo>
                  <a:pt x="78105" y="226187"/>
                </a:lnTo>
                <a:lnTo>
                  <a:pt x="64722" y="220257"/>
                </a:lnTo>
                <a:lnTo>
                  <a:pt x="53149" y="211994"/>
                </a:lnTo>
                <a:lnTo>
                  <a:pt x="29338" y="173345"/>
                </a:lnTo>
                <a:lnTo>
                  <a:pt x="21516" y="117982"/>
                </a:lnTo>
                <a:lnTo>
                  <a:pt x="21463" y="116712"/>
                </a:lnTo>
                <a:lnTo>
                  <a:pt x="24971" y="78231"/>
                </a:lnTo>
                <a:lnTo>
                  <a:pt x="43410" y="34224"/>
                </a:lnTo>
                <a:lnTo>
                  <a:pt x="78486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4202" y="1150873"/>
            <a:ext cx="10257790" cy="3450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873125" algn="l"/>
              </a:tabLst>
            </a:pPr>
            <a:r>
              <a:rPr sz="2000" dirty="0">
                <a:latin typeface="Cambria Math"/>
                <a:cs typeface="Cambria Math"/>
              </a:rPr>
              <a:t>Odd</a:t>
            </a:r>
            <a:r>
              <a:rPr sz="2000" spc="34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 </a:t>
            </a:r>
            <a:r>
              <a:rPr sz="2000" spc="-25" dirty="0">
                <a:latin typeface="Segoe UI Semilight"/>
                <a:cs typeface="Segoe UI Semilight"/>
              </a:rPr>
              <a:t>odd</a:t>
            </a:r>
            <a:endParaRPr sz="20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565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English.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Then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evaluate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if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statement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T</a:t>
            </a:r>
            <a:r>
              <a:rPr sz="2800" spc="105" dirty="0">
                <a:latin typeface="Cambria Math"/>
                <a:cs typeface="Cambria Math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or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F</a:t>
            </a:r>
            <a:r>
              <a:rPr sz="2800" spc="-25" dirty="0">
                <a:latin typeface="Segoe UI Semilight"/>
                <a:cs typeface="Segoe UI Semilight"/>
              </a:rPr>
              <a:t>.</a:t>
            </a:r>
            <a:endParaRPr sz="2800" dirty="0">
              <a:latin typeface="Segoe UI Semilight"/>
              <a:cs typeface="Segoe UI Semilight"/>
            </a:endParaRPr>
          </a:p>
          <a:p>
            <a:pPr marL="104139">
              <a:lnSpc>
                <a:spcPct val="100000"/>
              </a:lnSpc>
              <a:spcBef>
                <a:spcPts val="1235"/>
              </a:spcBef>
              <a:tabLst>
                <a:tab pos="672465" algn="l"/>
                <a:tab pos="1444625" algn="l"/>
                <a:tab pos="1870075" algn="l"/>
                <a:tab pos="3755390" algn="l"/>
              </a:tabLst>
            </a:pPr>
            <a:r>
              <a:rPr sz="2800" spc="-25" dirty="0">
                <a:latin typeface="Cambria Math"/>
                <a:cs typeface="Cambria Math"/>
              </a:rPr>
              <a:t>∃𝑥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Odd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</a:t>
            </a:r>
            <a:r>
              <a:rPr sz="2800" dirty="0">
                <a:latin typeface="Cambria Math"/>
                <a:cs typeface="Cambria Math"/>
              </a:rPr>
              <a:t>	∧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10" dirty="0" err="1">
                <a:latin typeface="Cambria Math"/>
                <a:cs typeface="Cambria Math"/>
              </a:rPr>
              <a:t>LessThan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dirty="0">
                <a:latin typeface="Cambria Math"/>
                <a:cs typeface="Cambria Math"/>
              </a:rPr>
              <a:t>𝑥,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5</a:t>
            </a:r>
            <a:r>
              <a:rPr lang="en-US" sz="2800" spc="-50" dirty="0">
                <a:latin typeface="Cambria Math"/>
                <a:cs typeface="Cambria Math"/>
              </a:rPr>
              <a:t>))</a:t>
            </a:r>
            <a:endParaRPr sz="28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925"/>
              </a:spcBef>
            </a:pPr>
            <a:endParaRPr lang="en-US"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925"/>
              </a:spcBef>
            </a:pPr>
            <a:endParaRPr lang="en-US" sz="2800" dirty="0">
              <a:latin typeface="Segoe UI Semilight"/>
              <a:cs typeface="Segoe UI Semilight"/>
            </a:endParaRPr>
          </a:p>
          <a:p>
            <a:pPr marL="104139">
              <a:lnSpc>
                <a:spcPct val="100000"/>
              </a:lnSpc>
              <a:tabLst>
                <a:tab pos="692150" algn="l"/>
                <a:tab pos="1595755" algn="l"/>
                <a:tab pos="2025650" algn="l"/>
                <a:tab pos="3088005" algn="l"/>
              </a:tabLst>
            </a:pPr>
            <a:r>
              <a:rPr sz="2800" spc="-25" dirty="0">
                <a:latin typeface="Cambria Math"/>
                <a:cs typeface="Cambria Math"/>
              </a:rPr>
              <a:t>∀𝑦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Even</a:t>
            </a:r>
            <a:r>
              <a:rPr lang="en-US" sz="2800" spc="-2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𝑦</a:t>
            </a:r>
            <a:r>
              <a:rPr lang="en-US" sz="2800" spc="-50" dirty="0">
                <a:latin typeface="Cambria Math"/>
                <a:cs typeface="Cambria Math"/>
              </a:rPr>
              <a:t>) </a:t>
            </a:r>
            <a:r>
              <a:rPr sz="2800" dirty="0">
                <a:latin typeface="Cambria Math"/>
                <a:cs typeface="Cambria Math"/>
              </a:rPr>
              <a:t>∧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Odd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𝑦</a:t>
            </a:r>
            <a:r>
              <a:rPr lang="en-US" sz="2800" spc="-50" dirty="0">
                <a:latin typeface="Cambria Math"/>
                <a:cs typeface="Cambria Math"/>
              </a:rPr>
              <a:t>))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FBEF7F-6797-0FFC-1252-853B43CFCEC5}"/>
              </a:ext>
            </a:extLst>
          </p:cNvPr>
          <p:cNvSpPr txBox="1"/>
          <p:nvPr/>
        </p:nvSpPr>
        <p:spPr>
          <a:xfrm>
            <a:off x="794552" y="2941816"/>
            <a:ext cx="789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There is an odd integer less than 5. True, e.g., x = 3.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C54FEA-0CE9-0F2D-1E3E-096D46D3971F}"/>
              </a:ext>
            </a:extLst>
          </p:cNvPr>
          <p:cNvSpPr txBox="1"/>
          <p:nvPr/>
        </p:nvSpPr>
        <p:spPr>
          <a:xfrm>
            <a:off x="794552" y="4769432"/>
            <a:ext cx="558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All integers are even and odd. False.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40613"/>
            <a:ext cx="2407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65" dirty="0"/>
              <a:t>Examples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08482" y="2256536"/>
            <a:ext cx="16395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mbria Math"/>
                <a:cs typeface="Cambria Math"/>
              </a:rPr>
              <a:t>∃𝑥</a:t>
            </a:r>
            <a:r>
              <a:rPr sz="2600" spc="60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Even(𝑥)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6438" y="2256536"/>
            <a:ext cx="3458845" cy="1160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sz="26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60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an</a:t>
            </a:r>
            <a:r>
              <a:rPr sz="26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even</a:t>
            </a:r>
            <a:r>
              <a:rPr sz="26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integer.</a:t>
            </a:r>
            <a:endParaRPr sz="26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6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sz="26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6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endParaRPr sz="26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127" y="2256536"/>
            <a:ext cx="2216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T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8127" y="2994151"/>
            <a:ext cx="2032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F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7892" y="3800094"/>
            <a:ext cx="2785110" cy="400050"/>
          </a:xfrm>
          <a:custGeom>
            <a:avLst/>
            <a:gdLst/>
            <a:ahLst/>
            <a:cxnLst/>
            <a:rect l="l" t="t" r="r" b="b"/>
            <a:pathLst>
              <a:path w="2785110" h="400050">
                <a:moveTo>
                  <a:pt x="109004" y="13208"/>
                </a:moveTo>
                <a:lnTo>
                  <a:pt x="104965" y="0"/>
                </a:lnTo>
                <a:lnTo>
                  <a:pt x="81216" y="9296"/>
                </a:lnTo>
                <a:lnTo>
                  <a:pt x="60350" y="23837"/>
                </a:lnTo>
                <a:lnTo>
                  <a:pt x="27292" y="68707"/>
                </a:lnTo>
                <a:lnTo>
                  <a:pt x="6819" y="129095"/>
                </a:lnTo>
                <a:lnTo>
                  <a:pt x="0" y="199771"/>
                </a:lnTo>
                <a:lnTo>
                  <a:pt x="1625" y="234911"/>
                </a:lnTo>
                <a:lnTo>
                  <a:pt x="15341" y="301929"/>
                </a:lnTo>
                <a:lnTo>
                  <a:pt x="42379" y="355917"/>
                </a:lnTo>
                <a:lnTo>
                  <a:pt x="81216" y="390258"/>
                </a:lnTo>
                <a:lnTo>
                  <a:pt x="104965" y="399542"/>
                </a:lnTo>
                <a:lnTo>
                  <a:pt x="109004" y="386334"/>
                </a:lnTo>
                <a:lnTo>
                  <a:pt x="90639" y="376770"/>
                </a:lnTo>
                <a:lnTo>
                  <a:pt x="74663" y="362889"/>
                </a:lnTo>
                <a:lnTo>
                  <a:pt x="49822" y="322199"/>
                </a:lnTo>
                <a:lnTo>
                  <a:pt x="34734" y="266954"/>
                </a:lnTo>
                <a:lnTo>
                  <a:pt x="29718" y="199898"/>
                </a:lnTo>
                <a:lnTo>
                  <a:pt x="30962" y="164820"/>
                </a:lnTo>
                <a:lnTo>
                  <a:pt x="41021" y="103568"/>
                </a:lnTo>
                <a:lnTo>
                  <a:pt x="61048" y="54838"/>
                </a:lnTo>
                <a:lnTo>
                  <a:pt x="90639" y="22783"/>
                </a:lnTo>
                <a:lnTo>
                  <a:pt x="109004" y="13208"/>
                </a:lnTo>
                <a:close/>
              </a:path>
              <a:path w="2785110" h="400050">
                <a:moveTo>
                  <a:pt x="952461" y="59563"/>
                </a:moveTo>
                <a:lnTo>
                  <a:pt x="948143" y="47244"/>
                </a:lnTo>
                <a:lnTo>
                  <a:pt x="925893" y="55245"/>
                </a:lnTo>
                <a:lnTo>
                  <a:pt x="906399" y="66852"/>
                </a:lnTo>
                <a:lnTo>
                  <a:pt x="875626" y="100838"/>
                </a:lnTo>
                <a:lnTo>
                  <a:pt x="856703" y="146392"/>
                </a:lnTo>
                <a:lnTo>
                  <a:pt x="850442" y="198755"/>
                </a:lnTo>
                <a:lnTo>
                  <a:pt x="850353" y="200406"/>
                </a:lnTo>
                <a:lnTo>
                  <a:pt x="851916" y="228561"/>
                </a:lnTo>
                <a:lnTo>
                  <a:pt x="864539" y="278333"/>
                </a:lnTo>
                <a:lnTo>
                  <a:pt x="889571" y="318744"/>
                </a:lnTo>
                <a:lnTo>
                  <a:pt x="925817" y="345516"/>
                </a:lnTo>
                <a:lnTo>
                  <a:pt x="948143" y="353568"/>
                </a:lnTo>
                <a:lnTo>
                  <a:pt x="951953" y="341122"/>
                </a:lnTo>
                <a:lnTo>
                  <a:pt x="934491" y="333362"/>
                </a:lnTo>
                <a:lnTo>
                  <a:pt x="919441" y="322605"/>
                </a:lnTo>
                <a:lnTo>
                  <a:pt x="896454" y="291973"/>
                </a:lnTo>
                <a:lnTo>
                  <a:pt x="882840" y="250367"/>
                </a:lnTo>
                <a:lnTo>
                  <a:pt x="878357" y="200406"/>
                </a:lnTo>
                <a:lnTo>
                  <a:pt x="878293" y="198755"/>
                </a:lnTo>
                <a:lnTo>
                  <a:pt x="879424" y="172669"/>
                </a:lnTo>
                <a:lnTo>
                  <a:pt x="888517" y="127381"/>
                </a:lnTo>
                <a:lnTo>
                  <a:pt x="906805" y="91605"/>
                </a:lnTo>
                <a:lnTo>
                  <a:pt x="934808" y="67310"/>
                </a:lnTo>
                <a:lnTo>
                  <a:pt x="952461" y="59563"/>
                </a:lnTo>
                <a:close/>
              </a:path>
              <a:path w="2785110" h="400050">
                <a:moveTo>
                  <a:pt x="1252562" y="200406"/>
                </a:moveTo>
                <a:lnTo>
                  <a:pt x="1251000" y="172669"/>
                </a:lnTo>
                <a:lnTo>
                  <a:pt x="1250988" y="172339"/>
                </a:lnTo>
                <a:lnTo>
                  <a:pt x="1246251" y="146392"/>
                </a:lnTo>
                <a:lnTo>
                  <a:pt x="1227289" y="100838"/>
                </a:lnTo>
                <a:lnTo>
                  <a:pt x="1196619" y="66852"/>
                </a:lnTo>
                <a:lnTo>
                  <a:pt x="1154899" y="47244"/>
                </a:lnTo>
                <a:lnTo>
                  <a:pt x="1150581" y="59563"/>
                </a:lnTo>
                <a:lnTo>
                  <a:pt x="1168298" y="67310"/>
                </a:lnTo>
                <a:lnTo>
                  <a:pt x="1183538" y="77978"/>
                </a:lnTo>
                <a:lnTo>
                  <a:pt x="1214488" y="127381"/>
                </a:lnTo>
                <a:lnTo>
                  <a:pt x="1223454" y="172339"/>
                </a:lnTo>
                <a:lnTo>
                  <a:pt x="1224622" y="198755"/>
                </a:lnTo>
                <a:lnTo>
                  <a:pt x="1223492" y="225806"/>
                </a:lnTo>
                <a:lnTo>
                  <a:pt x="1214437" y="272427"/>
                </a:lnTo>
                <a:lnTo>
                  <a:pt x="1196200" y="308825"/>
                </a:lnTo>
                <a:lnTo>
                  <a:pt x="1151089" y="341122"/>
                </a:lnTo>
                <a:lnTo>
                  <a:pt x="1154899" y="353568"/>
                </a:lnTo>
                <a:lnTo>
                  <a:pt x="1196682" y="333921"/>
                </a:lnTo>
                <a:lnTo>
                  <a:pt x="1227416" y="299974"/>
                </a:lnTo>
                <a:lnTo>
                  <a:pt x="1246276" y="254533"/>
                </a:lnTo>
                <a:lnTo>
                  <a:pt x="1250988" y="228561"/>
                </a:lnTo>
                <a:lnTo>
                  <a:pt x="1252562" y="200406"/>
                </a:lnTo>
                <a:close/>
              </a:path>
              <a:path w="2785110" h="400050">
                <a:moveTo>
                  <a:pt x="2336254" y="59563"/>
                </a:moveTo>
                <a:lnTo>
                  <a:pt x="2331936" y="47244"/>
                </a:lnTo>
                <a:lnTo>
                  <a:pt x="2309685" y="55245"/>
                </a:lnTo>
                <a:lnTo>
                  <a:pt x="2290191" y="66852"/>
                </a:lnTo>
                <a:lnTo>
                  <a:pt x="2259419" y="100838"/>
                </a:lnTo>
                <a:lnTo>
                  <a:pt x="2240496" y="146392"/>
                </a:lnTo>
                <a:lnTo>
                  <a:pt x="2234234" y="198755"/>
                </a:lnTo>
                <a:lnTo>
                  <a:pt x="2234146" y="200406"/>
                </a:lnTo>
                <a:lnTo>
                  <a:pt x="2235708" y="228561"/>
                </a:lnTo>
                <a:lnTo>
                  <a:pt x="2248331" y="278333"/>
                </a:lnTo>
                <a:lnTo>
                  <a:pt x="2273363" y="318744"/>
                </a:lnTo>
                <a:lnTo>
                  <a:pt x="2309609" y="345516"/>
                </a:lnTo>
                <a:lnTo>
                  <a:pt x="2331936" y="353568"/>
                </a:lnTo>
                <a:lnTo>
                  <a:pt x="2335746" y="341122"/>
                </a:lnTo>
                <a:lnTo>
                  <a:pt x="2318283" y="333362"/>
                </a:lnTo>
                <a:lnTo>
                  <a:pt x="2303234" y="322605"/>
                </a:lnTo>
                <a:lnTo>
                  <a:pt x="2280247" y="291973"/>
                </a:lnTo>
                <a:lnTo>
                  <a:pt x="2266632" y="250367"/>
                </a:lnTo>
                <a:lnTo>
                  <a:pt x="2262149" y="200406"/>
                </a:lnTo>
                <a:lnTo>
                  <a:pt x="2262086" y="198755"/>
                </a:lnTo>
                <a:lnTo>
                  <a:pt x="2263216" y="172669"/>
                </a:lnTo>
                <a:lnTo>
                  <a:pt x="2272309" y="127381"/>
                </a:lnTo>
                <a:lnTo>
                  <a:pt x="2290597" y="91605"/>
                </a:lnTo>
                <a:lnTo>
                  <a:pt x="2318601" y="67310"/>
                </a:lnTo>
                <a:lnTo>
                  <a:pt x="2336254" y="59563"/>
                </a:lnTo>
                <a:close/>
              </a:path>
              <a:path w="2785110" h="400050">
                <a:moveTo>
                  <a:pt x="2636355" y="200406"/>
                </a:moveTo>
                <a:lnTo>
                  <a:pt x="2634792" y="172669"/>
                </a:lnTo>
                <a:lnTo>
                  <a:pt x="2634780" y="172339"/>
                </a:lnTo>
                <a:lnTo>
                  <a:pt x="2630043" y="146392"/>
                </a:lnTo>
                <a:lnTo>
                  <a:pt x="2611082" y="100838"/>
                </a:lnTo>
                <a:lnTo>
                  <a:pt x="2580411" y="66852"/>
                </a:lnTo>
                <a:lnTo>
                  <a:pt x="2538692" y="47244"/>
                </a:lnTo>
                <a:lnTo>
                  <a:pt x="2534374" y="59563"/>
                </a:lnTo>
                <a:lnTo>
                  <a:pt x="2552090" y="67310"/>
                </a:lnTo>
                <a:lnTo>
                  <a:pt x="2567330" y="77978"/>
                </a:lnTo>
                <a:lnTo>
                  <a:pt x="2598280" y="127381"/>
                </a:lnTo>
                <a:lnTo>
                  <a:pt x="2607246" y="172339"/>
                </a:lnTo>
                <a:lnTo>
                  <a:pt x="2608415" y="198755"/>
                </a:lnTo>
                <a:lnTo>
                  <a:pt x="2607284" y="225806"/>
                </a:lnTo>
                <a:lnTo>
                  <a:pt x="2598229" y="272427"/>
                </a:lnTo>
                <a:lnTo>
                  <a:pt x="2579992" y="308825"/>
                </a:lnTo>
                <a:lnTo>
                  <a:pt x="2534882" y="341122"/>
                </a:lnTo>
                <a:lnTo>
                  <a:pt x="2538692" y="353568"/>
                </a:lnTo>
                <a:lnTo>
                  <a:pt x="2580475" y="333921"/>
                </a:lnTo>
                <a:lnTo>
                  <a:pt x="2611209" y="299974"/>
                </a:lnTo>
                <a:lnTo>
                  <a:pt x="2630055" y="254533"/>
                </a:lnTo>
                <a:lnTo>
                  <a:pt x="2634780" y="228561"/>
                </a:lnTo>
                <a:lnTo>
                  <a:pt x="2636355" y="200406"/>
                </a:lnTo>
                <a:close/>
              </a:path>
              <a:path w="2785110" h="400050">
                <a:moveTo>
                  <a:pt x="2784805" y="199898"/>
                </a:moveTo>
                <a:lnTo>
                  <a:pt x="2783192" y="164820"/>
                </a:lnTo>
                <a:lnTo>
                  <a:pt x="2783116" y="163156"/>
                </a:lnTo>
                <a:lnTo>
                  <a:pt x="2778023" y="129095"/>
                </a:lnTo>
                <a:lnTo>
                  <a:pt x="2757513" y="68707"/>
                </a:lnTo>
                <a:lnTo>
                  <a:pt x="2724467" y="23837"/>
                </a:lnTo>
                <a:lnTo>
                  <a:pt x="2679916" y="0"/>
                </a:lnTo>
                <a:lnTo>
                  <a:pt x="2675852" y="13208"/>
                </a:lnTo>
                <a:lnTo>
                  <a:pt x="2694203" y="22783"/>
                </a:lnTo>
                <a:lnTo>
                  <a:pt x="2710205" y="36664"/>
                </a:lnTo>
                <a:lnTo>
                  <a:pt x="2735034" y="77343"/>
                </a:lnTo>
                <a:lnTo>
                  <a:pt x="2750108" y="132715"/>
                </a:lnTo>
                <a:lnTo>
                  <a:pt x="2755087" y="199771"/>
                </a:lnTo>
                <a:lnTo>
                  <a:pt x="2753855" y="234911"/>
                </a:lnTo>
                <a:lnTo>
                  <a:pt x="2743847" y="296062"/>
                </a:lnTo>
                <a:lnTo>
                  <a:pt x="2723819" y="344716"/>
                </a:lnTo>
                <a:lnTo>
                  <a:pt x="2694203" y="376770"/>
                </a:lnTo>
                <a:lnTo>
                  <a:pt x="2675852" y="386334"/>
                </a:lnTo>
                <a:lnTo>
                  <a:pt x="2679916" y="399542"/>
                </a:lnTo>
                <a:lnTo>
                  <a:pt x="2724467" y="375716"/>
                </a:lnTo>
                <a:lnTo>
                  <a:pt x="2757513" y="330835"/>
                </a:lnTo>
                <a:lnTo>
                  <a:pt x="2778023" y="270459"/>
                </a:lnTo>
                <a:lnTo>
                  <a:pt x="2783116" y="236397"/>
                </a:lnTo>
                <a:lnTo>
                  <a:pt x="2784805" y="199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58592" y="3751834"/>
            <a:ext cx="11912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2030" algn="l"/>
              </a:tabLst>
            </a:pPr>
            <a:r>
              <a:rPr sz="2600" dirty="0">
                <a:latin typeface="Cambria Math"/>
                <a:cs typeface="Cambria Math"/>
              </a:rPr>
              <a:t>∨</a:t>
            </a:r>
            <a:r>
              <a:rPr sz="2600" spc="-5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Odd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𝑥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68127" y="3751834"/>
            <a:ext cx="2216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T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02652" y="4583429"/>
            <a:ext cx="2786380" cy="400050"/>
          </a:xfrm>
          <a:custGeom>
            <a:avLst/>
            <a:gdLst/>
            <a:ahLst/>
            <a:cxnLst/>
            <a:rect l="l" t="t" r="r" b="b"/>
            <a:pathLst>
              <a:path w="2786379" h="400050">
                <a:moveTo>
                  <a:pt x="109004" y="13208"/>
                </a:moveTo>
                <a:lnTo>
                  <a:pt x="104965" y="0"/>
                </a:lnTo>
                <a:lnTo>
                  <a:pt x="81216" y="9296"/>
                </a:lnTo>
                <a:lnTo>
                  <a:pt x="60350" y="23837"/>
                </a:lnTo>
                <a:lnTo>
                  <a:pt x="27292" y="68707"/>
                </a:lnTo>
                <a:lnTo>
                  <a:pt x="6819" y="129095"/>
                </a:lnTo>
                <a:lnTo>
                  <a:pt x="0" y="199898"/>
                </a:lnTo>
                <a:lnTo>
                  <a:pt x="1625" y="234911"/>
                </a:lnTo>
                <a:lnTo>
                  <a:pt x="15341" y="301929"/>
                </a:lnTo>
                <a:lnTo>
                  <a:pt x="42379" y="355917"/>
                </a:lnTo>
                <a:lnTo>
                  <a:pt x="81216" y="390258"/>
                </a:lnTo>
                <a:lnTo>
                  <a:pt x="104965" y="399542"/>
                </a:lnTo>
                <a:lnTo>
                  <a:pt x="109004" y="386334"/>
                </a:lnTo>
                <a:lnTo>
                  <a:pt x="90639" y="376770"/>
                </a:lnTo>
                <a:lnTo>
                  <a:pt x="74663" y="362889"/>
                </a:lnTo>
                <a:lnTo>
                  <a:pt x="49822" y="322199"/>
                </a:lnTo>
                <a:lnTo>
                  <a:pt x="34734" y="266966"/>
                </a:lnTo>
                <a:lnTo>
                  <a:pt x="29718" y="199898"/>
                </a:lnTo>
                <a:lnTo>
                  <a:pt x="30962" y="164820"/>
                </a:lnTo>
                <a:lnTo>
                  <a:pt x="41021" y="103568"/>
                </a:lnTo>
                <a:lnTo>
                  <a:pt x="61048" y="54838"/>
                </a:lnTo>
                <a:lnTo>
                  <a:pt x="90639" y="22783"/>
                </a:lnTo>
                <a:lnTo>
                  <a:pt x="109004" y="13208"/>
                </a:lnTo>
                <a:close/>
              </a:path>
              <a:path w="2786379" h="400050">
                <a:moveTo>
                  <a:pt x="952461" y="59563"/>
                </a:moveTo>
                <a:lnTo>
                  <a:pt x="948143" y="47244"/>
                </a:lnTo>
                <a:lnTo>
                  <a:pt x="925893" y="55245"/>
                </a:lnTo>
                <a:lnTo>
                  <a:pt x="906399" y="66852"/>
                </a:lnTo>
                <a:lnTo>
                  <a:pt x="875626" y="100838"/>
                </a:lnTo>
                <a:lnTo>
                  <a:pt x="856703" y="146392"/>
                </a:lnTo>
                <a:lnTo>
                  <a:pt x="850442" y="198755"/>
                </a:lnTo>
                <a:lnTo>
                  <a:pt x="850353" y="200406"/>
                </a:lnTo>
                <a:lnTo>
                  <a:pt x="851916" y="228561"/>
                </a:lnTo>
                <a:lnTo>
                  <a:pt x="864539" y="278333"/>
                </a:lnTo>
                <a:lnTo>
                  <a:pt x="889571" y="318744"/>
                </a:lnTo>
                <a:lnTo>
                  <a:pt x="925817" y="345516"/>
                </a:lnTo>
                <a:lnTo>
                  <a:pt x="948143" y="353568"/>
                </a:lnTo>
                <a:lnTo>
                  <a:pt x="951953" y="341122"/>
                </a:lnTo>
                <a:lnTo>
                  <a:pt x="934491" y="333362"/>
                </a:lnTo>
                <a:lnTo>
                  <a:pt x="919441" y="322605"/>
                </a:lnTo>
                <a:lnTo>
                  <a:pt x="896454" y="291973"/>
                </a:lnTo>
                <a:lnTo>
                  <a:pt x="882840" y="250367"/>
                </a:lnTo>
                <a:lnTo>
                  <a:pt x="878357" y="200406"/>
                </a:lnTo>
                <a:lnTo>
                  <a:pt x="878293" y="198755"/>
                </a:lnTo>
                <a:lnTo>
                  <a:pt x="879424" y="172669"/>
                </a:lnTo>
                <a:lnTo>
                  <a:pt x="888517" y="127381"/>
                </a:lnTo>
                <a:lnTo>
                  <a:pt x="906805" y="91605"/>
                </a:lnTo>
                <a:lnTo>
                  <a:pt x="934808" y="67310"/>
                </a:lnTo>
                <a:lnTo>
                  <a:pt x="952461" y="59563"/>
                </a:lnTo>
                <a:close/>
              </a:path>
              <a:path w="2786379" h="400050">
                <a:moveTo>
                  <a:pt x="1254086" y="200406"/>
                </a:moveTo>
                <a:lnTo>
                  <a:pt x="1252524" y="172669"/>
                </a:lnTo>
                <a:lnTo>
                  <a:pt x="1252512" y="172339"/>
                </a:lnTo>
                <a:lnTo>
                  <a:pt x="1247775" y="146392"/>
                </a:lnTo>
                <a:lnTo>
                  <a:pt x="1228813" y="100838"/>
                </a:lnTo>
                <a:lnTo>
                  <a:pt x="1198143" y="66852"/>
                </a:lnTo>
                <a:lnTo>
                  <a:pt x="1156423" y="47244"/>
                </a:lnTo>
                <a:lnTo>
                  <a:pt x="1152105" y="59563"/>
                </a:lnTo>
                <a:lnTo>
                  <a:pt x="1169822" y="67310"/>
                </a:lnTo>
                <a:lnTo>
                  <a:pt x="1185062" y="77978"/>
                </a:lnTo>
                <a:lnTo>
                  <a:pt x="1216012" y="127381"/>
                </a:lnTo>
                <a:lnTo>
                  <a:pt x="1224978" y="172339"/>
                </a:lnTo>
                <a:lnTo>
                  <a:pt x="1226146" y="198755"/>
                </a:lnTo>
                <a:lnTo>
                  <a:pt x="1225016" y="225806"/>
                </a:lnTo>
                <a:lnTo>
                  <a:pt x="1215961" y="272427"/>
                </a:lnTo>
                <a:lnTo>
                  <a:pt x="1197724" y="308825"/>
                </a:lnTo>
                <a:lnTo>
                  <a:pt x="1152613" y="341122"/>
                </a:lnTo>
                <a:lnTo>
                  <a:pt x="1156423" y="353568"/>
                </a:lnTo>
                <a:lnTo>
                  <a:pt x="1198206" y="333921"/>
                </a:lnTo>
                <a:lnTo>
                  <a:pt x="1228940" y="299974"/>
                </a:lnTo>
                <a:lnTo>
                  <a:pt x="1247800" y="254533"/>
                </a:lnTo>
                <a:lnTo>
                  <a:pt x="1252512" y="228561"/>
                </a:lnTo>
                <a:lnTo>
                  <a:pt x="1254086" y="200406"/>
                </a:lnTo>
                <a:close/>
              </a:path>
              <a:path w="2786379" h="400050">
                <a:moveTo>
                  <a:pt x="2786329" y="199898"/>
                </a:moveTo>
                <a:lnTo>
                  <a:pt x="2784716" y="164820"/>
                </a:lnTo>
                <a:lnTo>
                  <a:pt x="2784640" y="163156"/>
                </a:lnTo>
                <a:lnTo>
                  <a:pt x="2779547" y="129095"/>
                </a:lnTo>
                <a:lnTo>
                  <a:pt x="2759037" y="68707"/>
                </a:lnTo>
                <a:lnTo>
                  <a:pt x="2725991" y="23837"/>
                </a:lnTo>
                <a:lnTo>
                  <a:pt x="2681440" y="0"/>
                </a:lnTo>
                <a:lnTo>
                  <a:pt x="2677376" y="13208"/>
                </a:lnTo>
                <a:lnTo>
                  <a:pt x="2695727" y="22783"/>
                </a:lnTo>
                <a:lnTo>
                  <a:pt x="2711729" y="36664"/>
                </a:lnTo>
                <a:lnTo>
                  <a:pt x="2736558" y="77343"/>
                </a:lnTo>
                <a:lnTo>
                  <a:pt x="2751632" y="132727"/>
                </a:lnTo>
                <a:lnTo>
                  <a:pt x="2756624" y="199898"/>
                </a:lnTo>
                <a:lnTo>
                  <a:pt x="2755379" y="234911"/>
                </a:lnTo>
                <a:lnTo>
                  <a:pt x="2745371" y="296062"/>
                </a:lnTo>
                <a:lnTo>
                  <a:pt x="2725343" y="344716"/>
                </a:lnTo>
                <a:lnTo>
                  <a:pt x="2695727" y="376770"/>
                </a:lnTo>
                <a:lnTo>
                  <a:pt x="2677376" y="386334"/>
                </a:lnTo>
                <a:lnTo>
                  <a:pt x="2681440" y="399542"/>
                </a:lnTo>
                <a:lnTo>
                  <a:pt x="2725991" y="375716"/>
                </a:lnTo>
                <a:lnTo>
                  <a:pt x="2759037" y="330835"/>
                </a:lnTo>
                <a:lnTo>
                  <a:pt x="2779547" y="270459"/>
                </a:lnTo>
                <a:lnTo>
                  <a:pt x="2784640" y="236397"/>
                </a:lnTo>
                <a:lnTo>
                  <a:pt x="2786329" y="199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8482" y="2994151"/>
            <a:ext cx="1657350" cy="1963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mbria Math"/>
                <a:cs typeface="Cambria Math"/>
              </a:rPr>
              <a:t>∀𝑥</a:t>
            </a:r>
            <a:r>
              <a:rPr sz="2600" spc="50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Odd(𝑥)</a:t>
            </a:r>
            <a:endParaRPr sz="26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845"/>
              </a:spcBef>
              <a:tabLst>
                <a:tab pos="628015" algn="l"/>
                <a:tab pos="1467485" algn="l"/>
              </a:tabLst>
            </a:pPr>
            <a:r>
              <a:rPr sz="2600" spc="-25" dirty="0">
                <a:latin typeface="Cambria Math"/>
                <a:cs typeface="Cambria Math"/>
              </a:rPr>
              <a:t>∀𝑥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0" dirty="0">
                <a:latin typeface="Cambria Math"/>
                <a:cs typeface="Cambria Math"/>
              </a:rPr>
              <a:t>Even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𝑥</a:t>
            </a:r>
            <a:endParaRPr sz="26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045"/>
              </a:spcBef>
              <a:tabLst>
                <a:tab pos="612775" algn="l"/>
                <a:tab pos="1452245" algn="l"/>
              </a:tabLst>
            </a:pPr>
            <a:r>
              <a:rPr sz="2600" spc="-25" dirty="0">
                <a:latin typeface="Cambria Math"/>
                <a:cs typeface="Cambria Math"/>
              </a:rPr>
              <a:t>∃𝑥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0" dirty="0">
                <a:latin typeface="Cambria Math"/>
                <a:cs typeface="Cambria Math"/>
              </a:rPr>
              <a:t>Even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𝑥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36797" y="4630673"/>
            <a:ext cx="403860" cy="306705"/>
          </a:xfrm>
          <a:custGeom>
            <a:avLst/>
            <a:gdLst/>
            <a:ahLst/>
            <a:cxnLst/>
            <a:rect l="l" t="t" r="r" b="b"/>
            <a:pathLst>
              <a:path w="403860" h="306704">
                <a:moveTo>
                  <a:pt x="306069" y="0"/>
                </a:moveTo>
                <a:lnTo>
                  <a:pt x="301751" y="12318"/>
                </a:lnTo>
                <a:lnTo>
                  <a:pt x="319468" y="20062"/>
                </a:lnTo>
                <a:lnTo>
                  <a:pt x="334708" y="30733"/>
                </a:lnTo>
                <a:lnTo>
                  <a:pt x="365666" y="80127"/>
                </a:lnTo>
                <a:lnTo>
                  <a:pt x="374625" y="125085"/>
                </a:lnTo>
                <a:lnTo>
                  <a:pt x="375792" y="151511"/>
                </a:lnTo>
                <a:lnTo>
                  <a:pt x="374669" y="178560"/>
                </a:lnTo>
                <a:lnTo>
                  <a:pt x="365613" y="225180"/>
                </a:lnTo>
                <a:lnTo>
                  <a:pt x="347372" y="261570"/>
                </a:lnTo>
                <a:lnTo>
                  <a:pt x="302260" y="293877"/>
                </a:lnTo>
                <a:lnTo>
                  <a:pt x="306069" y="306324"/>
                </a:lnTo>
                <a:lnTo>
                  <a:pt x="347853" y="286670"/>
                </a:lnTo>
                <a:lnTo>
                  <a:pt x="378587" y="252730"/>
                </a:lnTo>
                <a:lnTo>
                  <a:pt x="397446" y="207279"/>
                </a:lnTo>
                <a:lnTo>
                  <a:pt x="403732" y="153162"/>
                </a:lnTo>
                <a:lnTo>
                  <a:pt x="402177" y="125414"/>
                </a:lnTo>
                <a:lnTo>
                  <a:pt x="402159" y="125085"/>
                </a:lnTo>
                <a:lnTo>
                  <a:pt x="389534" y="75312"/>
                </a:lnTo>
                <a:lnTo>
                  <a:pt x="364505" y="34807"/>
                </a:lnTo>
                <a:lnTo>
                  <a:pt x="328310" y="7999"/>
                </a:lnTo>
                <a:lnTo>
                  <a:pt x="306069" y="0"/>
                </a:lnTo>
                <a:close/>
              </a:path>
              <a:path w="403860" h="306704">
                <a:moveTo>
                  <a:pt x="97789" y="0"/>
                </a:moveTo>
                <a:lnTo>
                  <a:pt x="56054" y="19605"/>
                </a:lnTo>
                <a:lnTo>
                  <a:pt x="25273" y="53593"/>
                </a:lnTo>
                <a:lnTo>
                  <a:pt x="6350" y="99139"/>
                </a:lnTo>
                <a:lnTo>
                  <a:pt x="93" y="151511"/>
                </a:lnTo>
                <a:lnTo>
                  <a:pt x="0" y="153162"/>
                </a:lnTo>
                <a:lnTo>
                  <a:pt x="1573" y="181310"/>
                </a:lnTo>
                <a:lnTo>
                  <a:pt x="14198" y="231082"/>
                </a:lnTo>
                <a:lnTo>
                  <a:pt x="39229" y="271498"/>
                </a:lnTo>
                <a:lnTo>
                  <a:pt x="75475" y="298271"/>
                </a:lnTo>
                <a:lnTo>
                  <a:pt x="97789" y="306324"/>
                </a:lnTo>
                <a:lnTo>
                  <a:pt x="101600" y="293877"/>
                </a:lnTo>
                <a:lnTo>
                  <a:pt x="84141" y="286109"/>
                </a:lnTo>
                <a:lnTo>
                  <a:pt x="69087" y="275351"/>
                </a:lnTo>
                <a:lnTo>
                  <a:pt x="46100" y="244728"/>
                </a:lnTo>
                <a:lnTo>
                  <a:pt x="32496" y="203120"/>
                </a:lnTo>
                <a:lnTo>
                  <a:pt x="28009" y="153162"/>
                </a:lnTo>
                <a:lnTo>
                  <a:pt x="27939" y="151511"/>
                </a:lnTo>
                <a:lnTo>
                  <a:pt x="29081" y="125414"/>
                </a:lnTo>
                <a:lnTo>
                  <a:pt x="38173" y="80127"/>
                </a:lnTo>
                <a:lnTo>
                  <a:pt x="56459" y="44358"/>
                </a:lnTo>
                <a:lnTo>
                  <a:pt x="102107" y="12318"/>
                </a:lnTo>
                <a:lnTo>
                  <a:pt x="97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4876" y="4535170"/>
            <a:ext cx="11893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0125" algn="l"/>
              </a:tabLst>
            </a:pPr>
            <a:r>
              <a:rPr sz="2600" dirty="0">
                <a:latin typeface="Cambria Math"/>
                <a:cs typeface="Cambria Math"/>
              </a:rPr>
              <a:t>∧</a:t>
            </a:r>
            <a:r>
              <a:rPr sz="2600" spc="-20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Odd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𝑥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68127" y="4535170"/>
            <a:ext cx="2032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F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68127" y="5299049"/>
            <a:ext cx="2216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T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6438" y="3751834"/>
            <a:ext cx="6623684" cy="2727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6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sz="260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600" spc="-5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even</a:t>
            </a:r>
            <a:r>
              <a:rPr sz="26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or</a:t>
            </a:r>
            <a:r>
              <a:rPr sz="26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endParaRPr sz="26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3050"/>
              </a:spcBef>
            </a:pPr>
            <a:r>
              <a:rPr sz="26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There’s</a:t>
            </a:r>
            <a:r>
              <a:rPr sz="26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an</a:t>
            </a:r>
            <a:r>
              <a:rPr sz="2600" spc="-8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sz="2600" spc="-7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that’s</a:t>
            </a:r>
            <a:r>
              <a:rPr sz="2600" spc="-7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even</a:t>
            </a:r>
            <a:r>
              <a:rPr sz="260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600" spc="-8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endParaRPr sz="26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895"/>
              </a:spcBef>
            </a:pP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6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6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integers</a:t>
            </a:r>
            <a:r>
              <a:rPr sz="26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, </a:t>
            </a:r>
            <a:r>
              <a:rPr sz="26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600" spc="8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dirty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600" spc="-1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dirty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sz="2600" spc="14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dirty="0">
                <a:solidFill>
                  <a:srgbClr val="4B3182"/>
                </a:solidFill>
                <a:latin typeface="Cambria Math"/>
                <a:cs typeface="Cambria Math"/>
              </a:rPr>
              <a:t>&gt;</a:t>
            </a:r>
            <a:r>
              <a:rPr sz="2600" spc="15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endParaRPr sz="26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845"/>
              </a:spcBef>
              <a:tabLst>
                <a:tab pos="6414135" algn="l"/>
              </a:tabLst>
            </a:pP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sz="26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60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an</a:t>
            </a:r>
            <a:r>
              <a:rPr sz="26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sz="26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that’s</a:t>
            </a:r>
            <a:r>
              <a:rPr sz="2600" spc="-5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even</a:t>
            </a:r>
            <a:r>
              <a:rPr sz="26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600" spc="-6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6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prime.</a:t>
            </a:r>
            <a:r>
              <a:rPr sz="2600" dirty="0">
                <a:solidFill>
                  <a:srgbClr val="4B3182"/>
                </a:solidFill>
                <a:latin typeface="Segoe UI Semilight"/>
                <a:cs typeface="Segoe UI Semilight"/>
              </a:rPr>
              <a:t>	</a:t>
            </a:r>
            <a:r>
              <a:rPr sz="2600" spc="-50" dirty="0">
                <a:solidFill>
                  <a:srgbClr val="4B3182"/>
                </a:solidFill>
                <a:latin typeface="Cambria Math"/>
                <a:cs typeface="Cambria Math"/>
              </a:rPr>
              <a:t>T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9500" y="6104407"/>
            <a:ext cx="3056255" cy="400050"/>
          </a:xfrm>
          <a:custGeom>
            <a:avLst/>
            <a:gdLst/>
            <a:ahLst/>
            <a:cxnLst/>
            <a:rect l="l" t="t" r="r" b="b"/>
            <a:pathLst>
              <a:path w="3056254" h="400050">
                <a:moveTo>
                  <a:pt x="109004" y="13246"/>
                </a:moveTo>
                <a:lnTo>
                  <a:pt x="104965" y="0"/>
                </a:lnTo>
                <a:lnTo>
                  <a:pt x="81216" y="9258"/>
                </a:lnTo>
                <a:lnTo>
                  <a:pt x="60350" y="23787"/>
                </a:lnTo>
                <a:lnTo>
                  <a:pt x="27292" y="68630"/>
                </a:lnTo>
                <a:lnTo>
                  <a:pt x="6819" y="129108"/>
                </a:lnTo>
                <a:lnTo>
                  <a:pt x="0" y="199745"/>
                </a:lnTo>
                <a:lnTo>
                  <a:pt x="1638" y="234924"/>
                </a:lnTo>
                <a:lnTo>
                  <a:pt x="1701" y="236347"/>
                </a:lnTo>
                <a:lnTo>
                  <a:pt x="15341" y="301917"/>
                </a:lnTo>
                <a:lnTo>
                  <a:pt x="42379" y="355930"/>
                </a:lnTo>
                <a:lnTo>
                  <a:pt x="81216" y="390245"/>
                </a:lnTo>
                <a:lnTo>
                  <a:pt x="104965" y="399503"/>
                </a:lnTo>
                <a:lnTo>
                  <a:pt x="109004" y="386257"/>
                </a:lnTo>
                <a:lnTo>
                  <a:pt x="90639" y="376758"/>
                </a:lnTo>
                <a:lnTo>
                  <a:pt x="74663" y="362915"/>
                </a:lnTo>
                <a:lnTo>
                  <a:pt x="49822" y="322237"/>
                </a:lnTo>
                <a:lnTo>
                  <a:pt x="34734" y="266992"/>
                </a:lnTo>
                <a:lnTo>
                  <a:pt x="29718" y="199910"/>
                </a:lnTo>
                <a:lnTo>
                  <a:pt x="30962" y="164820"/>
                </a:lnTo>
                <a:lnTo>
                  <a:pt x="41021" y="103543"/>
                </a:lnTo>
                <a:lnTo>
                  <a:pt x="61048" y="54813"/>
                </a:lnTo>
                <a:lnTo>
                  <a:pt x="90639" y="22771"/>
                </a:lnTo>
                <a:lnTo>
                  <a:pt x="109004" y="13246"/>
                </a:lnTo>
                <a:close/>
              </a:path>
              <a:path w="3056254" h="400050">
                <a:moveTo>
                  <a:pt x="952461" y="59601"/>
                </a:moveTo>
                <a:lnTo>
                  <a:pt x="948143" y="47167"/>
                </a:lnTo>
                <a:lnTo>
                  <a:pt x="925893" y="55181"/>
                </a:lnTo>
                <a:lnTo>
                  <a:pt x="906399" y="66802"/>
                </a:lnTo>
                <a:lnTo>
                  <a:pt x="875626" y="100850"/>
                </a:lnTo>
                <a:lnTo>
                  <a:pt x="856703" y="146380"/>
                </a:lnTo>
                <a:lnTo>
                  <a:pt x="850442" y="198793"/>
                </a:lnTo>
                <a:lnTo>
                  <a:pt x="850353" y="200406"/>
                </a:lnTo>
                <a:lnTo>
                  <a:pt x="851916" y="228549"/>
                </a:lnTo>
                <a:lnTo>
                  <a:pt x="864539" y="278333"/>
                </a:lnTo>
                <a:lnTo>
                  <a:pt x="889571" y="318719"/>
                </a:lnTo>
                <a:lnTo>
                  <a:pt x="925817" y="345490"/>
                </a:lnTo>
                <a:lnTo>
                  <a:pt x="948143" y="353491"/>
                </a:lnTo>
                <a:lnTo>
                  <a:pt x="951953" y="341071"/>
                </a:lnTo>
                <a:lnTo>
                  <a:pt x="934491" y="333336"/>
                </a:lnTo>
                <a:lnTo>
                  <a:pt x="919441" y="322567"/>
                </a:lnTo>
                <a:lnTo>
                  <a:pt x="896454" y="291960"/>
                </a:lnTo>
                <a:lnTo>
                  <a:pt x="882840" y="250355"/>
                </a:lnTo>
                <a:lnTo>
                  <a:pt x="878357" y="200406"/>
                </a:lnTo>
                <a:lnTo>
                  <a:pt x="878293" y="198793"/>
                </a:lnTo>
                <a:lnTo>
                  <a:pt x="879424" y="172669"/>
                </a:lnTo>
                <a:lnTo>
                  <a:pt x="888517" y="127330"/>
                </a:lnTo>
                <a:lnTo>
                  <a:pt x="906805" y="91554"/>
                </a:lnTo>
                <a:lnTo>
                  <a:pt x="934808" y="67297"/>
                </a:lnTo>
                <a:lnTo>
                  <a:pt x="952461" y="59601"/>
                </a:lnTo>
                <a:close/>
              </a:path>
              <a:path w="3056254" h="400050">
                <a:moveTo>
                  <a:pt x="1254086" y="200406"/>
                </a:moveTo>
                <a:lnTo>
                  <a:pt x="1252524" y="172669"/>
                </a:lnTo>
                <a:lnTo>
                  <a:pt x="1252512" y="172326"/>
                </a:lnTo>
                <a:lnTo>
                  <a:pt x="1247775" y="146380"/>
                </a:lnTo>
                <a:lnTo>
                  <a:pt x="1228813" y="100850"/>
                </a:lnTo>
                <a:lnTo>
                  <a:pt x="1198143" y="66802"/>
                </a:lnTo>
                <a:lnTo>
                  <a:pt x="1156423" y="47167"/>
                </a:lnTo>
                <a:lnTo>
                  <a:pt x="1152105" y="59601"/>
                </a:lnTo>
                <a:lnTo>
                  <a:pt x="1169822" y="67297"/>
                </a:lnTo>
                <a:lnTo>
                  <a:pt x="1185062" y="77952"/>
                </a:lnTo>
                <a:lnTo>
                  <a:pt x="1216012" y="127330"/>
                </a:lnTo>
                <a:lnTo>
                  <a:pt x="1224965" y="172326"/>
                </a:lnTo>
                <a:lnTo>
                  <a:pt x="1225016" y="172669"/>
                </a:lnTo>
                <a:lnTo>
                  <a:pt x="1226146" y="198793"/>
                </a:lnTo>
                <a:lnTo>
                  <a:pt x="1225016" y="225818"/>
                </a:lnTo>
                <a:lnTo>
                  <a:pt x="1221638" y="250355"/>
                </a:lnTo>
                <a:lnTo>
                  <a:pt x="1207985" y="291960"/>
                </a:lnTo>
                <a:lnTo>
                  <a:pt x="1185062" y="322567"/>
                </a:lnTo>
                <a:lnTo>
                  <a:pt x="1152613" y="341071"/>
                </a:lnTo>
                <a:lnTo>
                  <a:pt x="1156423" y="353491"/>
                </a:lnTo>
                <a:lnTo>
                  <a:pt x="1198206" y="333895"/>
                </a:lnTo>
                <a:lnTo>
                  <a:pt x="1228940" y="299961"/>
                </a:lnTo>
                <a:lnTo>
                  <a:pt x="1247800" y="254520"/>
                </a:lnTo>
                <a:lnTo>
                  <a:pt x="1252512" y="228549"/>
                </a:lnTo>
                <a:lnTo>
                  <a:pt x="1254086" y="200406"/>
                </a:lnTo>
                <a:close/>
              </a:path>
              <a:path w="3056254" h="400050">
                <a:moveTo>
                  <a:pt x="2607526" y="59601"/>
                </a:moveTo>
                <a:lnTo>
                  <a:pt x="2603208" y="47167"/>
                </a:lnTo>
                <a:lnTo>
                  <a:pt x="2580957" y="55181"/>
                </a:lnTo>
                <a:lnTo>
                  <a:pt x="2561463" y="66802"/>
                </a:lnTo>
                <a:lnTo>
                  <a:pt x="2530691" y="100850"/>
                </a:lnTo>
                <a:lnTo>
                  <a:pt x="2511768" y="146380"/>
                </a:lnTo>
                <a:lnTo>
                  <a:pt x="2505506" y="198793"/>
                </a:lnTo>
                <a:lnTo>
                  <a:pt x="2505418" y="200406"/>
                </a:lnTo>
                <a:lnTo>
                  <a:pt x="2506980" y="228549"/>
                </a:lnTo>
                <a:lnTo>
                  <a:pt x="2519603" y="278333"/>
                </a:lnTo>
                <a:lnTo>
                  <a:pt x="2544635" y="318719"/>
                </a:lnTo>
                <a:lnTo>
                  <a:pt x="2580881" y="345490"/>
                </a:lnTo>
                <a:lnTo>
                  <a:pt x="2603208" y="353491"/>
                </a:lnTo>
                <a:lnTo>
                  <a:pt x="2607018" y="341071"/>
                </a:lnTo>
                <a:lnTo>
                  <a:pt x="2589555" y="333336"/>
                </a:lnTo>
                <a:lnTo>
                  <a:pt x="2574506" y="322567"/>
                </a:lnTo>
                <a:lnTo>
                  <a:pt x="2551519" y="291960"/>
                </a:lnTo>
                <a:lnTo>
                  <a:pt x="2537904" y="250355"/>
                </a:lnTo>
                <a:lnTo>
                  <a:pt x="2533421" y="200406"/>
                </a:lnTo>
                <a:lnTo>
                  <a:pt x="2533358" y="198793"/>
                </a:lnTo>
                <a:lnTo>
                  <a:pt x="2534488" y="172669"/>
                </a:lnTo>
                <a:lnTo>
                  <a:pt x="2543581" y="127330"/>
                </a:lnTo>
                <a:lnTo>
                  <a:pt x="2561869" y="91554"/>
                </a:lnTo>
                <a:lnTo>
                  <a:pt x="2589873" y="67297"/>
                </a:lnTo>
                <a:lnTo>
                  <a:pt x="2607526" y="59601"/>
                </a:lnTo>
                <a:close/>
              </a:path>
              <a:path w="3056254" h="400050">
                <a:moveTo>
                  <a:pt x="2907627" y="200406"/>
                </a:moveTo>
                <a:lnTo>
                  <a:pt x="2906064" y="172669"/>
                </a:lnTo>
                <a:lnTo>
                  <a:pt x="2906052" y="172326"/>
                </a:lnTo>
                <a:lnTo>
                  <a:pt x="2901315" y="146380"/>
                </a:lnTo>
                <a:lnTo>
                  <a:pt x="2882354" y="100850"/>
                </a:lnTo>
                <a:lnTo>
                  <a:pt x="2851683" y="66802"/>
                </a:lnTo>
                <a:lnTo>
                  <a:pt x="2809964" y="47167"/>
                </a:lnTo>
                <a:lnTo>
                  <a:pt x="2805646" y="59601"/>
                </a:lnTo>
                <a:lnTo>
                  <a:pt x="2823362" y="67297"/>
                </a:lnTo>
                <a:lnTo>
                  <a:pt x="2838602" y="77952"/>
                </a:lnTo>
                <a:lnTo>
                  <a:pt x="2869552" y="127330"/>
                </a:lnTo>
                <a:lnTo>
                  <a:pt x="2878505" y="172326"/>
                </a:lnTo>
                <a:lnTo>
                  <a:pt x="2878556" y="172669"/>
                </a:lnTo>
                <a:lnTo>
                  <a:pt x="2879687" y="198793"/>
                </a:lnTo>
                <a:lnTo>
                  <a:pt x="2878556" y="225818"/>
                </a:lnTo>
                <a:lnTo>
                  <a:pt x="2875178" y="250355"/>
                </a:lnTo>
                <a:lnTo>
                  <a:pt x="2861526" y="291960"/>
                </a:lnTo>
                <a:lnTo>
                  <a:pt x="2838602" y="322567"/>
                </a:lnTo>
                <a:lnTo>
                  <a:pt x="2806154" y="341071"/>
                </a:lnTo>
                <a:lnTo>
                  <a:pt x="2809964" y="353491"/>
                </a:lnTo>
                <a:lnTo>
                  <a:pt x="2851747" y="333895"/>
                </a:lnTo>
                <a:lnTo>
                  <a:pt x="2882481" y="299961"/>
                </a:lnTo>
                <a:lnTo>
                  <a:pt x="2901340" y="254520"/>
                </a:lnTo>
                <a:lnTo>
                  <a:pt x="2906052" y="228549"/>
                </a:lnTo>
                <a:lnTo>
                  <a:pt x="2907627" y="200406"/>
                </a:lnTo>
                <a:close/>
              </a:path>
              <a:path w="3056254" h="400050">
                <a:moveTo>
                  <a:pt x="3056090" y="199745"/>
                </a:moveTo>
                <a:lnTo>
                  <a:pt x="3054464" y="164820"/>
                </a:lnTo>
                <a:lnTo>
                  <a:pt x="3054388" y="163156"/>
                </a:lnTo>
                <a:lnTo>
                  <a:pt x="3049295" y="129108"/>
                </a:lnTo>
                <a:lnTo>
                  <a:pt x="3028785" y="68630"/>
                </a:lnTo>
                <a:lnTo>
                  <a:pt x="2995739" y="23787"/>
                </a:lnTo>
                <a:lnTo>
                  <a:pt x="2951188" y="0"/>
                </a:lnTo>
                <a:lnTo>
                  <a:pt x="2947124" y="13246"/>
                </a:lnTo>
                <a:lnTo>
                  <a:pt x="2965475" y="22771"/>
                </a:lnTo>
                <a:lnTo>
                  <a:pt x="2981477" y="36626"/>
                </a:lnTo>
                <a:lnTo>
                  <a:pt x="3006306" y="77343"/>
                </a:lnTo>
                <a:lnTo>
                  <a:pt x="3021380" y="132702"/>
                </a:lnTo>
                <a:lnTo>
                  <a:pt x="3026359" y="199745"/>
                </a:lnTo>
                <a:lnTo>
                  <a:pt x="3025127" y="234924"/>
                </a:lnTo>
                <a:lnTo>
                  <a:pt x="3015119" y="296100"/>
                </a:lnTo>
                <a:lnTo>
                  <a:pt x="2995091" y="344741"/>
                </a:lnTo>
                <a:lnTo>
                  <a:pt x="2965475" y="376758"/>
                </a:lnTo>
                <a:lnTo>
                  <a:pt x="2947124" y="386257"/>
                </a:lnTo>
                <a:lnTo>
                  <a:pt x="2951188" y="399503"/>
                </a:lnTo>
                <a:lnTo>
                  <a:pt x="2995739" y="375729"/>
                </a:lnTo>
                <a:lnTo>
                  <a:pt x="3028785" y="330873"/>
                </a:lnTo>
                <a:lnTo>
                  <a:pt x="3049282" y="270395"/>
                </a:lnTo>
                <a:lnTo>
                  <a:pt x="3056077" y="199910"/>
                </a:lnTo>
                <a:lnTo>
                  <a:pt x="3056090" y="199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8482" y="5299049"/>
            <a:ext cx="3223895" cy="117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mbria Math"/>
                <a:cs typeface="Cambria Math"/>
              </a:rPr>
              <a:t>∀𝑥</a:t>
            </a:r>
            <a:r>
              <a:rPr sz="2600" spc="50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Greater(𝑥</a:t>
            </a:r>
            <a:r>
              <a:rPr sz="2600" spc="60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+</a:t>
            </a:r>
            <a:r>
              <a:rPr sz="2600" spc="-25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1,</a:t>
            </a:r>
            <a:r>
              <a:rPr sz="2600" spc="-135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𝑥)</a:t>
            </a:r>
            <a:endParaRPr sz="26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845"/>
              </a:spcBef>
              <a:tabLst>
                <a:tab pos="539750" algn="l"/>
                <a:tab pos="1379220" algn="l"/>
                <a:tab pos="1775460" algn="l"/>
                <a:tab pos="3034665" algn="l"/>
              </a:tabLst>
            </a:pPr>
            <a:r>
              <a:rPr sz="2600" spc="-25" dirty="0">
                <a:latin typeface="Cambria Math"/>
                <a:cs typeface="Cambria Math"/>
              </a:rPr>
              <a:t>∃𝑥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20" dirty="0">
                <a:latin typeface="Cambria Math"/>
                <a:cs typeface="Cambria Math"/>
              </a:rPr>
              <a:t>Even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𝑥</a:t>
            </a:r>
            <a:r>
              <a:rPr sz="2600" dirty="0">
                <a:latin typeface="Cambria Math"/>
                <a:cs typeface="Cambria Math"/>
              </a:rPr>
              <a:t>	∧</a:t>
            </a:r>
            <a:r>
              <a:rPr sz="2600" spc="-20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Prime</a:t>
            </a:r>
            <a:r>
              <a:rPr sz="2600" dirty="0">
                <a:latin typeface="Cambria Math"/>
                <a:cs typeface="Cambria Math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𝑥</a:t>
            </a:r>
            <a:endParaRPr sz="2600">
              <a:latin typeface="Cambria Math"/>
              <a:cs typeface="Cambria Math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516306" y="132270"/>
            <a:ext cx="5311775" cy="1374140"/>
            <a:chOff x="6516306" y="132270"/>
            <a:chExt cx="5311775" cy="1374140"/>
          </a:xfrm>
        </p:grpSpPr>
        <p:sp>
          <p:nvSpPr>
            <p:cNvPr id="20" name="object 20"/>
            <p:cNvSpPr/>
            <p:nvPr/>
          </p:nvSpPr>
          <p:spPr>
            <a:xfrm>
              <a:off x="6524243" y="140207"/>
              <a:ext cx="5295900" cy="1358265"/>
            </a:xfrm>
            <a:custGeom>
              <a:avLst/>
              <a:gdLst/>
              <a:ahLst/>
              <a:cxnLst/>
              <a:rect l="l" t="t" r="r" b="b"/>
              <a:pathLst>
                <a:path w="5295900" h="1358265">
                  <a:moveTo>
                    <a:pt x="5069585" y="0"/>
                  </a:moveTo>
                  <a:lnTo>
                    <a:pt x="226313" y="0"/>
                  </a:lnTo>
                  <a:lnTo>
                    <a:pt x="180710" y="4598"/>
                  </a:lnTo>
                  <a:lnTo>
                    <a:pt x="138231" y="17787"/>
                  </a:lnTo>
                  <a:lnTo>
                    <a:pt x="99789" y="38656"/>
                  </a:lnTo>
                  <a:lnTo>
                    <a:pt x="66294" y="66294"/>
                  </a:lnTo>
                  <a:lnTo>
                    <a:pt x="38656" y="99789"/>
                  </a:lnTo>
                  <a:lnTo>
                    <a:pt x="17787" y="138231"/>
                  </a:lnTo>
                  <a:lnTo>
                    <a:pt x="4598" y="180710"/>
                  </a:lnTo>
                  <a:lnTo>
                    <a:pt x="0" y="226314"/>
                  </a:lnTo>
                  <a:lnTo>
                    <a:pt x="0" y="1131570"/>
                  </a:lnTo>
                  <a:lnTo>
                    <a:pt x="4598" y="1177173"/>
                  </a:lnTo>
                  <a:lnTo>
                    <a:pt x="17787" y="1219652"/>
                  </a:lnTo>
                  <a:lnTo>
                    <a:pt x="38656" y="1258094"/>
                  </a:lnTo>
                  <a:lnTo>
                    <a:pt x="66294" y="1291589"/>
                  </a:lnTo>
                  <a:lnTo>
                    <a:pt x="99789" y="1319227"/>
                  </a:lnTo>
                  <a:lnTo>
                    <a:pt x="138231" y="1340096"/>
                  </a:lnTo>
                  <a:lnTo>
                    <a:pt x="180710" y="1353285"/>
                  </a:lnTo>
                  <a:lnTo>
                    <a:pt x="226313" y="1357884"/>
                  </a:lnTo>
                  <a:lnTo>
                    <a:pt x="5069585" y="1357884"/>
                  </a:lnTo>
                  <a:lnTo>
                    <a:pt x="5115189" y="1353285"/>
                  </a:lnTo>
                  <a:lnTo>
                    <a:pt x="5157668" y="1340096"/>
                  </a:lnTo>
                  <a:lnTo>
                    <a:pt x="5196110" y="1319227"/>
                  </a:lnTo>
                  <a:lnTo>
                    <a:pt x="5229605" y="1291589"/>
                  </a:lnTo>
                  <a:lnTo>
                    <a:pt x="5257243" y="1258094"/>
                  </a:lnTo>
                  <a:lnTo>
                    <a:pt x="5278112" y="1219652"/>
                  </a:lnTo>
                  <a:lnTo>
                    <a:pt x="5291301" y="1177173"/>
                  </a:lnTo>
                  <a:lnTo>
                    <a:pt x="5295900" y="1131570"/>
                  </a:lnTo>
                  <a:lnTo>
                    <a:pt x="5295900" y="226314"/>
                  </a:lnTo>
                  <a:lnTo>
                    <a:pt x="5291301" y="180710"/>
                  </a:lnTo>
                  <a:lnTo>
                    <a:pt x="5278112" y="138231"/>
                  </a:lnTo>
                  <a:lnTo>
                    <a:pt x="5257243" y="99789"/>
                  </a:lnTo>
                  <a:lnTo>
                    <a:pt x="5229606" y="66294"/>
                  </a:lnTo>
                  <a:lnTo>
                    <a:pt x="5196110" y="38656"/>
                  </a:lnTo>
                  <a:lnTo>
                    <a:pt x="5157668" y="17787"/>
                  </a:lnTo>
                  <a:lnTo>
                    <a:pt x="5115189" y="4598"/>
                  </a:lnTo>
                  <a:lnTo>
                    <a:pt x="506958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24243" y="140207"/>
              <a:ext cx="5295900" cy="1358265"/>
            </a:xfrm>
            <a:custGeom>
              <a:avLst/>
              <a:gdLst/>
              <a:ahLst/>
              <a:cxnLst/>
              <a:rect l="l" t="t" r="r" b="b"/>
              <a:pathLst>
                <a:path w="5295900" h="1358265">
                  <a:moveTo>
                    <a:pt x="0" y="226314"/>
                  </a:moveTo>
                  <a:lnTo>
                    <a:pt x="4598" y="180710"/>
                  </a:lnTo>
                  <a:lnTo>
                    <a:pt x="17787" y="138231"/>
                  </a:lnTo>
                  <a:lnTo>
                    <a:pt x="38656" y="99789"/>
                  </a:lnTo>
                  <a:lnTo>
                    <a:pt x="66294" y="66294"/>
                  </a:lnTo>
                  <a:lnTo>
                    <a:pt x="99789" y="38656"/>
                  </a:lnTo>
                  <a:lnTo>
                    <a:pt x="138231" y="17787"/>
                  </a:lnTo>
                  <a:lnTo>
                    <a:pt x="180710" y="4598"/>
                  </a:lnTo>
                  <a:lnTo>
                    <a:pt x="226313" y="0"/>
                  </a:lnTo>
                  <a:lnTo>
                    <a:pt x="5069585" y="0"/>
                  </a:lnTo>
                  <a:lnTo>
                    <a:pt x="5115189" y="4598"/>
                  </a:lnTo>
                  <a:lnTo>
                    <a:pt x="5157668" y="17787"/>
                  </a:lnTo>
                  <a:lnTo>
                    <a:pt x="5196110" y="38656"/>
                  </a:lnTo>
                  <a:lnTo>
                    <a:pt x="5229606" y="66294"/>
                  </a:lnTo>
                  <a:lnTo>
                    <a:pt x="5257243" y="99789"/>
                  </a:lnTo>
                  <a:lnTo>
                    <a:pt x="5278112" y="138231"/>
                  </a:lnTo>
                  <a:lnTo>
                    <a:pt x="5291301" y="180710"/>
                  </a:lnTo>
                  <a:lnTo>
                    <a:pt x="5295900" y="226314"/>
                  </a:lnTo>
                  <a:lnTo>
                    <a:pt x="5295900" y="1131570"/>
                  </a:lnTo>
                  <a:lnTo>
                    <a:pt x="5291301" y="1177173"/>
                  </a:lnTo>
                  <a:lnTo>
                    <a:pt x="5278112" y="1219652"/>
                  </a:lnTo>
                  <a:lnTo>
                    <a:pt x="5257243" y="1258094"/>
                  </a:lnTo>
                  <a:lnTo>
                    <a:pt x="5229605" y="1291589"/>
                  </a:lnTo>
                  <a:lnTo>
                    <a:pt x="5196110" y="1319227"/>
                  </a:lnTo>
                  <a:lnTo>
                    <a:pt x="5157668" y="1340096"/>
                  </a:lnTo>
                  <a:lnTo>
                    <a:pt x="5115189" y="1353285"/>
                  </a:lnTo>
                  <a:lnTo>
                    <a:pt x="5069585" y="1357884"/>
                  </a:lnTo>
                  <a:lnTo>
                    <a:pt x="226313" y="1357884"/>
                  </a:lnTo>
                  <a:lnTo>
                    <a:pt x="180710" y="1353285"/>
                  </a:lnTo>
                  <a:lnTo>
                    <a:pt x="138231" y="1340096"/>
                  </a:lnTo>
                  <a:lnTo>
                    <a:pt x="99789" y="1319227"/>
                  </a:lnTo>
                  <a:lnTo>
                    <a:pt x="66294" y="1291589"/>
                  </a:lnTo>
                  <a:lnTo>
                    <a:pt x="38656" y="1258094"/>
                  </a:lnTo>
                  <a:lnTo>
                    <a:pt x="17787" y="1219652"/>
                  </a:lnTo>
                  <a:lnTo>
                    <a:pt x="4598" y="1177173"/>
                  </a:lnTo>
                  <a:lnTo>
                    <a:pt x="0" y="1131570"/>
                  </a:lnTo>
                  <a:lnTo>
                    <a:pt x="0" y="226314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70040" y="341502"/>
            <a:ext cx="4991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840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	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43826" y="723137"/>
            <a:ext cx="3275329" cy="236220"/>
          </a:xfrm>
          <a:custGeom>
            <a:avLst/>
            <a:gdLst/>
            <a:ahLst/>
            <a:cxnLst/>
            <a:rect l="l" t="t" r="r" b="b"/>
            <a:pathLst>
              <a:path w="3275329" h="236219">
                <a:moveTo>
                  <a:pt x="78486" y="9525"/>
                </a:moveTo>
                <a:lnTo>
                  <a:pt x="75184" y="0"/>
                </a:lnTo>
                <a:lnTo>
                  <a:pt x="58051" y="6172"/>
                </a:lnTo>
                <a:lnTo>
                  <a:pt x="43065" y="15113"/>
                </a:lnTo>
                <a:lnTo>
                  <a:pt x="10922" y="58000"/>
                </a:lnTo>
                <a:lnTo>
                  <a:pt x="1206" y="96342"/>
                </a:lnTo>
                <a:lnTo>
                  <a:pt x="0" y="117983"/>
                </a:lnTo>
                <a:lnTo>
                  <a:pt x="1079" y="137477"/>
                </a:lnTo>
                <a:lnTo>
                  <a:pt x="10871" y="177927"/>
                </a:lnTo>
                <a:lnTo>
                  <a:pt x="42951" y="220662"/>
                </a:lnTo>
                <a:lnTo>
                  <a:pt x="75184" y="235712"/>
                </a:lnTo>
                <a:lnTo>
                  <a:pt x="78105" y="226187"/>
                </a:lnTo>
                <a:lnTo>
                  <a:pt x="64643" y="220243"/>
                </a:lnTo>
                <a:lnTo>
                  <a:pt x="53047" y="211937"/>
                </a:lnTo>
                <a:lnTo>
                  <a:pt x="29337" y="173291"/>
                </a:lnTo>
                <a:lnTo>
                  <a:pt x="21513" y="117983"/>
                </a:lnTo>
                <a:lnTo>
                  <a:pt x="21463" y="116713"/>
                </a:lnTo>
                <a:lnTo>
                  <a:pt x="22339" y="96570"/>
                </a:lnTo>
                <a:lnTo>
                  <a:pt x="35433" y="46863"/>
                </a:lnTo>
                <a:lnTo>
                  <a:pt x="64858" y="15506"/>
                </a:lnTo>
                <a:lnTo>
                  <a:pt x="78486" y="9525"/>
                </a:lnTo>
                <a:close/>
              </a:path>
              <a:path w="3275329" h="236219">
                <a:moveTo>
                  <a:pt x="309245" y="117983"/>
                </a:moveTo>
                <a:lnTo>
                  <a:pt x="308038" y="96570"/>
                </a:lnTo>
                <a:lnTo>
                  <a:pt x="308025" y="96342"/>
                </a:lnTo>
                <a:lnTo>
                  <a:pt x="304380" y="76352"/>
                </a:lnTo>
                <a:lnTo>
                  <a:pt x="279044" y="26835"/>
                </a:lnTo>
                <a:lnTo>
                  <a:pt x="234061" y="0"/>
                </a:lnTo>
                <a:lnTo>
                  <a:pt x="230759" y="9525"/>
                </a:lnTo>
                <a:lnTo>
                  <a:pt x="244373" y="15506"/>
                </a:lnTo>
                <a:lnTo>
                  <a:pt x="256095" y="23723"/>
                </a:lnTo>
                <a:lnTo>
                  <a:pt x="279895" y="61658"/>
                </a:lnTo>
                <a:lnTo>
                  <a:pt x="287782" y="116713"/>
                </a:lnTo>
                <a:lnTo>
                  <a:pt x="286893" y="137477"/>
                </a:lnTo>
                <a:lnTo>
                  <a:pt x="273812" y="188341"/>
                </a:lnTo>
                <a:lnTo>
                  <a:pt x="244513" y="220243"/>
                </a:lnTo>
                <a:lnTo>
                  <a:pt x="231140" y="226187"/>
                </a:lnTo>
                <a:lnTo>
                  <a:pt x="234061" y="235712"/>
                </a:lnTo>
                <a:lnTo>
                  <a:pt x="279095" y="209003"/>
                </a:lnTo>
                <a:lnTo>
                  <a:pt x="304380" y="159613"/>
                </a:lnTo>
                <a:lnTo>
                  <a:pt x="308025" y="139636"/>
                </a:lnTo>
                <a:lnTo>
                  <a:pt x="309245" y="117983"/>
                </a:lnTo>
                <a:close/>
              </a:path>
              <a:path w="3275329" h="236219">
                <a:moveTo>
                  <a:pt x="2804922" y="9525"/>
                </a:moveTo>
                <a:lnTo>
                  <a:pt x="2801620" y="0"/>
                </a:lnTo>
                <a:lnTo>
                  <a:pt x="2784487" y="6172"/>
                </a:lnTo>
                <a:lnTo>
                  <a:pt x="2769501" y="15113"/>
                </a:lnTo>
                <a:lnTo>
                  <a:pt x="2737358" y="58000"/>
                </a:lnTo>
                <a:lnTo>
                  <a:pt x="2727642" y="96342"/>
                </a:lnTo>
                <a:lnTo>
                  <a:pt x="2726436" y="117983"/>
                </a:lnTo>
                <a:lnTo>
                  <a:pt x="2727515" y="137477"/>
                </a:lnTo>
                <a:lnTo>
                  <a:pt x="2737307" y="177927"/>
                </a:lnTo>
                <a:lnTo>
                  <a:pt x="2769387" y="220662"/>
                </a:lnTo>
                <a:lnTo>
                  <a:pt x="2801620" y="235712"/>
                </a:lnTo>
                <a:lnTo>
                  <a:pt x="2804541" y="226187"/>
                </a:lnTo>
                <a:lnTo>
                  <a:pt x="2791079" y="220243"/>
                </a:lnTo>
                <a:lnTo>
                  <a:pt x="2779484" y="211937"/>
                </a:lnTo>
                <a:lnTo>
                  <a:pt x="2755773" y="173291"/>
                </a:lnTo>
                <a:lnTo>
                  <a:pt x="2747949" y="117983"/>
                </a:lnTo>
                <a:lnTo>
                  <a:pt x="2747899" y="116713"/>
                </a:lnTo>
                <a:lnTo>
                  <a:pt x="2748775" y="96570"/>
                </a:lnTo>
                <a:lnTo>
                  <a:pt x="2761869" y="46863"/>
                </a:lnTo>
                <a:lnTo>
                  <a:pt x="2791295" y="15506"/>
                </a:lnTo>
                <a:lnTo>
                  <a:pt x="2804922" y="9525"/>
                </a:lnTo>
                <a:close/>
              </a:path>
              <a:path w="3275329" h="236219">
                <a:moveTo>
                  <a:pt x="3274949" y="117983"/>
                </a:moveTo>
                <a:lnTo>
                  <a:pt x="3273742" y="96570"/>
                </a:lnTo>
                <a:lnTo>
                  <a:pt x="3273729" y="96342"/>
                </a:lnTo>
                <a:lnTo>
                  <a:pt x="3270085" y="76352"/>
                </a:lnTo>
                <a:lnTo>
                  <a:pt x="3244748" y="26835"/>
                </a:lnTo>
                <a:lnTo>
                  <a:pt x="3199765" y="0"/>
                </a:lnTo>
                <a:lnTo>
                  <a:pt x="3196463" y="9525"/>
                </a:lnTo>
                <a:lnTo>
                  <a:pt x="3210077" y="15506"/>
                </a:lnTo>
                <a:lnTo>
                  <a:pt x="3221786" y="23723"/>
                </a:lnTo>
                <a:lnTo>
                  <a:pt x="3245599" y="61658"/>
                </a:lnTo>
                <a:lnTo>
                  <a:pt x="3253486" y="116713"/>
                </a:lnTo>
                <a:lnTo>
                  <a:pt x="3252597" y="137477"/>
                </a:lnTo>
                <a:lnTo>
                  <a:pt x="3239516" y="188341"/>
                </a:lnTo>
                <a:lnTo>
                  <a:pt x="3210217" y="220243"/>
                </a:lnTo>
                <a:lnTo>
                  <a:pt x="3196844" y="226187"/>
                </a:lnTo>
                <a:lnTo>
                  <a:pt x="3199765" y="235712"/>
                </a:lnTo>
                <a:lnTo>
                  <a:pt x="3244799" y="209003"/>
                </a:lnTo>
                <a:lnTo>
                  <a:pt x="3270085" y="159613"/>
                </a:lnTo>
                <a:lnTo>
                  <a:pt x="3273729" y="139636"/>
                </a:lnTo>
                <a:lnTo>
                  <a:pt x="3274949" y="11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670040" y="646302"/>
            <a:ext cx="48825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5994" algn="l"/>
                <a:tab pos="2455545" algn="l"/>
                <a:tab pos="3943350" algn="l"/>
              </a:tabLst>
            </a:pPr>
            <a:r>
              <a:rPr sz="2000" dirty="0">
                <a:latin typeface="Cambria Math"/>
                <a:cs typeface="Cambria Math"/>
              </a:rPr>
              <a:t>Even</a:t>
            </a:r>
            <a:r>
              <a:rPr sz="2000" spc="36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even</a:t>
            </a:r>
            <a:r>
              <a:rPr sz="2000" dirty="0">
                <a:latin typeface="Segoe UI Semilight"/>
                <a:cs typeface="Segoe UI Semilight"/>
              </a:rPr>
              <a:t>	</a:t>
            </a:r>
            <a:r>
              <a:rPr sz="2000" dirty="0">
                <a:latin typeface="Cambria Math"/>
                <a:cs typeface="Cambria Math"/>
              </a:rPr>
              <a:t>Greater</a:t>
            </a:r>
            <a:r>
              <a:rPr sz="2000" spc="39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𝑥,</a:t>
            </a:r>
            <a:r>
              <a:rPr sz="2000" spc="-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&gt;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𝑦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53910" y="1027937"/>
            <a:ext cx="2982595" cy="236220"/>
          </a:xfrm>
          <a:custGeom>
            <a:avLst/>
            <a:gdLst/>
            <a:ahLst/>
            <a:cxnLst/>
            <a:rect l="l" t="t" r="r" b="b"/>
            <a:pathLst>
              <a:path w="2982595" h="236219">
                <a:moveTo>
                  <a:pt x="78486" y="9525"/>
                </a:moveTo>
                <a:lnTo>
                  <a:pt x="75184" y="0"/>
                </a:lnTo>
                <a:lnTo>
                  <a:pt x="58051" y="6172"/>
                </a:lnTo>
                <a:lnTo>
                  <a:pt x="43065" y="15113"/>
                </a:lnTo>
                <a:lnTo>
                  <a:pt x="10922" y="58000"/>
                </a:lnTo>
                <a:lnTo>
                  <a:pt x="1206" y="96342"/>
                </a:lnTo>
                <a:lnTo>
                  <a:pt x="0" y="117983"/>
                </a:lnTo>
                <a:lnTo>
                  <a:pt x="1079" y="137477"/>
                </a:lnTo>
                <a:lnTo>
                  <a:pt x="10871" y="177927"/>
                </a:lnTo>
                <a:lnTo>
                  <a:pt x="42951" y="220662"/>
                </a:lnTo>
                <a:lnTo>
                  <a:pt x="75184" y="235712"/>
                </a:lnTo>
                <a:lnTo>
                  <a:pt x="78105" y="226187"/>
                </a:lnTo>
                <a:lnTo>
                  <a:pt x="64643" y="220243"/>
                </a:lnTo>
                <a:lnTo>
                  <a:pt x="53047" y="211937"/>
                </a:lnTo>
                <a:lnTo>
                  <a:pt x="29337" y="173291"/>
                </a:lnTo>
                <a:lnTo>
                  <a:pt x="21513" y="117983"/>
                </a:lnTo>
                <a:lnTo>
                  <a:pt x="21463" y="116713"/>
                </a:lnTo>
                <a:lnTo>
                  <a:pt x="22339" y="96570"/>
                </a:lnTo>
                <a:lnTo>
                  <a:pt x="35433" y="46863"/>
                </a:lnTo>
                <a:lnTo>
                  <a:pt x="64858" y="15506"/>
                </a:lnTo>
                <a:lnTo>
                  <a:pt x="78486" y="9525"/>
                </a:lnTo>
                <a:close/>
              </a:path>
              <a:path w="2982595" h="236219">
                <a:moveTo>
                  <a:pt x="309245" y="117983"/>
                </a:moveTo>
                <a:lnTo>
                  <a:pt x="308038" y="96570"/>
                </a:lnTo>
                <a:lnTo>
                  <a:pt x="308025" y="96342"/>
                </a:lnTo>
                <a:lnTo>
                  <a:pt x="304380" y="76352"/>
                </a:lnTo>
                <a:lnTo>
                  <a:pt x="279044" y="26835"/>
                </a:lnTo>
                <a:lnTo>
                  <a:pt x="234061" y="0"/>
                </a:lnTo>
                <a:lnTo>
                  <a:pt x="230759" y="9525"/>
                </a:lnTo>
                <a:lnTo>
                  <a:pt x="244373" y="15506"/>
                </a:lnTo>
                <a:lnTo>
                  <a:pt x="256082" y="23723"/>
                </a:lnTo>
                <a:lnTo>
                  <a:pt x="279895" y="61658"/>
                </a:lnTo>
                <a:lnTo>
                  <a:pt x="287782" y="116713"/>
                </a:lnTo>
                <a:lnTo>
                  <a:pt x="286893" y="137477"/>
                </a:lnTo>
                <a:lnTo>
                  <a:pt x="273812" y="188341"/>
                </a:lnTo>
                <a:lnTo>
                  <a:pt x="244513" y="220243"/>
                </a:lnTo>
                <a:lnTo>
                  <a:pt x="231140" y="226187"/>
                </a:lnTo>
                <a:lnTo>
                  <a:pt x="234061" y="235712"/>
                </a:lnTo>
                <a:lnTo>
                  <a:pt x="279095" y="209003"/>
                </a:lnTo>
                <a:lnTo>
                  <a:pt x="304380" y="159613"/>
                </a:lnTo>
                <a:lnTo>
                  <a:pt x="308025" y="139636"/>
                </a:lnTo>
                <a:lnTo>
                  <a:pt x="309245" y="117983"/>
                </a:lnTo>
                <a:close/>
              </a:path>
              <a:path w="2982595" h="236219">
                <a:moveTo>
                  <a:pt x="2751582" y="9525"/>
                </a:moveTo>
                <a:lnTo>
                  <a:pt x="2748280" y="0"/>
                </a:lnTo>
                <a:lnTo>
                  <a:pt x="2731147" y="6172"/>
                </a:lnTo>
                <a:lnTo>
                  <a:pt x="2716161" y="15113"/>
                </a:lnTo>
                <a:lnTo>
                  <a:pt x="2684018" y="58000"/>
                </a:lnTo>
                <a:lnTo>
                  <a:pt x="2674302" y="96342"/>
                </a:lnTo>
                <a:lnTo>
                  <a:pt x="2673096" y="117983"/>
                </a:lnTo>
                <a:lnTo>
                  <a:pt x="2674175" y="137477"/>
                </a:lnTo>
                <a:lnTo>
                  <a:pt x="2683967" y="177927"/>
                </a:lnTo>
                <a:lnTo>
                  <a:pt x="2716047" y="220662"/>
                </a:lnTo>
                <a:lnTo>
                  <a:pt x="2748280" y="235712"/>
                </a:lnTo>
                <a:lnTo>
                  <a:pt x="2751201" y="226187"/>
                </a:lnTo>
                <a:lnTo>
                  <a:pt x="2737739" y="220243"/>
                </a:lnTo>
                <a:lnTo>
                  <a:pt x="2726144" y="211937"/>
                </a:lnTo>
                <a:lnTo>
                  <a:pt x="2702433" y="173291"/>
                </a:lnTo>
                <a:lnTo>
                  <a:pt x="2694609" y="117983"/>
                </a:lnTo>
                <a:lnTo>
                  <a:pt x="2694559" y="116713"/>
                </a:lnTo>
                <a:lnTo>
                  <a:pt x="2695435" y="96570"/>
                </a:lnTo>
                <a:lnTo>
                  <a:pt x="2708529" y="46863"/>
                </a:lnTo>
                <a:lnTo>
                  <a:pt x="2737955" y="15506"/>
                </a:lnTo>
                <a:lnTo>
                  <a:pt x="2751582" y="9525"/>
                </a:lnTo>
                <a:close/>
              </a:path>
              <a:path w="2982595" h="236219">
                <a:moveTo>
                  <a:pt x="2982341" y="117983"/>
                </a:moveTo>
                <a:lnTo>
                  <a:pt x="2981134" y="96570"/>
                </a:lnTo>
                <a:lnTo>
                  <a:pt x="2981121" y="96342"/>
                </a:lnTo>
                <a:lnTo>
                  <a:pt x="2977477" y="76352"/>
                </a:lnTo>
                <a:lnTo>
                  <a:pt x="2952140" y="26835"/>
                </a:lnTo>
                <a:lnTo>
                  <a:pt x="2907157" y="0"/>
                </a:lnTo>
                <a:lnTo>
                  <a:pt x="2903855" y="9525"/>
                </a:lnTo>
                <a:lnTo>
                  <a:pt x="2917469" y="15506"/>
                </a:lnTo>
                <a:lnTo>
                  <a:pt x="2929178" y="23723"/>
                </a:lnTo>
                <a:lnTo>
                  <a:pt x="2952991" y="61658"/>
                </a:lnTo>
                <a:lnTo>
                  <a:pt x="2960878" y="116713"/>
                </a:lnTo>
                <a:lnTo>
                  <a:pt x="2959989" y="137477"/>
                </a:lnTo>
                <a:lnTo>
                  <a:pt x="2946908" y="188341"/>
                </a:lnTo>
                <a:lnTo>
                  <a:pt x="2917609" y="220243"/>
                </a:lnTo>
                <a:lnTo>
                  <a:pt x="2904236" y="226187"/>
                </a:lnTo>
                <a:lnTo>
                  <a:pt x="2907157" y="235712"/>
                </a:lnTo>
                <a:lnTo>
                  <a:pt x="2952191" y="209003"/>
                </a:lnTo>
                <a:lnTo>
                  <a:pt x="2977477" y="159613"/>
                </a:lnTo>
                <a:lnTo>
                  <a:pt x="2981121" y="139636"/>
                </a:lnTo>
                <a:lnTo>
                  <a:pt x="2982341" y="11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08482" y="950798"/>
            <a:ext cx="11017250" cy="1116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73775">
              <a:lnSpc>
                <a:spcPct val="100000"/>
              </a:lnSpc>
              <a:spcBef>
                <a:spcPts val="105"/>
              </a:spcBef>
              <a:tabLst>
                <a:tab pos="6947534" algn="l"/>
                <a:tab pos="8543290" algn="l"/>
                <a:tab pos="9620885" algn="l"/>
              </a:tabLst>
            </a:pPr>
            <a:r>
              <a:rPr sz="2000" dirty="0">
                <a:latin typeface="Cambria Math"/>
                <a:cs typeface="Cambria Math"/>
              </a:rPr>
              <a:t>Odd</a:t>
            </a:r>
            <a:r>
              <a:rPr sz="2000" spc="34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 </a:t>
            </a:r>
            <a:r>
              <a:rPr sz="2000" spc="-25" dirty="0">
                <a:latin typeface="Segoe UI Semilight"/>
                <a:cs typeface="Segoe UI Semilight"/>
              </a:rPr>
              <a:t>odd</a:t>
            </a:r>
            <a:r>
              <a:rPr sz="2000" dirty="0">
                <a:latin typeface="Segoe UI Semilight"/>
                <a:cs typeface="Segoe UI Semilight"/>
              </a:rPr>
              <a:t>	</a:t>
            </a:r>
            <a:r>
              <a:rPr sz="2000" dirty="0">
                <a:latin typeface="Cambria Math"/>
                <a:cs typeface="Cambria Math"/>
              </a:rPr>
              <a:t>Prime</a:t>
            </a:r>
            <a:r>
              <a:rPr sz="2000" spc="35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9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 </a:t>
            </a:r>
            <a:r>
              <a:rPr sz="2000" spc="-10" dirty="0">
                <a:latin typeface="Segoe UI Semilight"/>
                <a:cs typeface="Segoe UI Semilight"/>
              </a:rPr>
              <a:t>prime</a:t>
            </a:r>
            <a:endParaRPr sz="20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600" spc="-20" dirty="0">
                <a:latin typeface="Segoe UI Semilight"/>
                <a:cs typeface="Segoe UI Semilight"/>
              </a:rPr>
              <a:t>Translate</a:t>
            </a:r>
            <a:r>
              <a:rPr sz="2600" spc="-60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to</a:t>
            </a:r>
            <a:r>
              <a:rPr sz="2600" spc="-30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English.</a:t>
            </a:r>
            <a:r>
              <a:rPr sz="2600" spc="-55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Then</a:t>
            </a:r>
            <a:r>
              <a:rPr sz="2600" spc="-40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evaluate</a:t>
            </a:r>
            <a:r>
              <a:rPr sz="2600" spc="-45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if</a:t>
            </a:r>
            <a:r>
              <a:rPr sz="2600" spc="-35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the</a:t>
            </a:r>
            <a:r>
              <a:rPr sz="2600" spc="-40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statement</a:t>
            </a:r>
            <a:r>
              <a:rPr sz="2600" spc="-35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is</a:t>
            </a:r>
            <a:r>
              <a:rPr sz="2600" spc="-10" dirty="0">
                <a:latin typeface="Segoe UI Semilight"/>
                <a:cs typeface="Segoe UI Semilight"/>
              </a:rPr>
              <a:t> 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90" dirty="0">
                <a:latin typeface="Cambria Math"/>
                <a:cs typeface="Cambria Math"/>
              </a:rPr>
              <a:t> </a:t>
            </a:r>
            <a:r>
              <a:rPr sz="2600" dirty="0">
                <a:latin typeface="Segoe UI Semilight"/>
                <a:cs typeface="Segoe UI Semilight"/>
              </a:rPr>
              <a:t>or</a:t>
            </a:r>
            <a:r>
              <a:rPr sz="2600" spc="-35" dirty="0">
                <a:latin typeface="Segoe UI Semilight"/>
                <a:cs typeface="Segoe UI Semilight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F</a:t>
            </a:r>
            <a:r>
              <a:rPr sz="2600" spc="-25" dirty="0">
                <a:latin typeface="Segoe UI Semilight"/>
                <a:cs typeface="Segoe UI Semilight"/>
              </a:rPr>
              <a:t>.</a:t>
            </a:r>
            <a:endParaRPr sz="2600">
              <a:latin typeface="Segoe UI Semilight"/>
              <a:cs typeface="Segoe UI Semiligh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535362" y="345630"/>
            <a:ext cx="2753360" cy="880110"/>
            <a:chOff x="3535362" y="345630"/>
            <a:chExt cx="2753360" cy="880110"/>
          </a:xfrm>
        </p:grpSpPr>
        <p:sp>
          <p:nvSpPr>
            <p:cNvPr id="28" name="object 28"/>
            <p:cNvSpPr/>
            <p:nvPr/>
          </p:nvSpPr>
          <p:spPr>
            <a:xfrm>
              <a:off x="3543300" y="353568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5" h="864235">
                  <a:moveTo>
                    <a:pt x="2593086" y="0"/>
                  </a:moveTo>
                  <a:lnTo>
                    <a:pt x="144017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7" y="864107"/>
                  </a:lnTo>
                  <a:lnTo>
                    <a:pt x="2593086" y="864107"/>
                  </a:lnTo>
                  <a:lnTo>
                    <a:pt x="2638592" y="856762"/>
                  </a:lnTo>
                  <a:lnTo>
                    <a:pt x="2678125" y="836310"/>
                  </a:lnTo>
                  <a:lnTo>
                    <a:pt x="2709306" y="805129"/>
                  </a:lnTo>
                  <a:lnTo>
                    <a:pt x="2729758" y="765596"/>
                  </a:lnTo>
                  <a:lnTo>
                    <a:pt x="2737104" y="720089"/>
                  </a:lnTo>
                  <a:lnTo>
                    <a:pt x="2737104" y="144017"/>
                  </a:lnTo>
                  <a:lnTo>
                    <a:pt x="2729758" y="98511"/>
                  </a:lnTo>
                  <a:lnTo>
                    <a:pt x="2709306" y="58978"/>
                  </a:lnTo>
                  <a:lnTo>
                    <a:pt x="2678125" y="27797"/>
                  </a:lnTo>
                  <a:lnTo>
                    <a:pt x="2638592" y="7345"/>
                  </a:lnTo>
                  <a:lnTo>
                    <a:pt x="259308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43300" y="353568"/>
              <a:ext cx="2737485" cy="864235"/>
            </a:xfrm>
            <a:custGeom>
              <a:avLst/>
              <a:gdLst/>
              <a:ahLst/>
              <a:cxnLst/>
              <a:rect l="l" t="t" r="r" b="b"/>
              <a:pathLst>
                <a:path w="2737485" h="864235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2593086" y="0"/>
                  </a:lnTo>
                  <a:lnTo>
                    <a:pt x="2638592" y="7345"/>
                  </a:lnTo>
                  <a:lnTo>
                    <a:pt x="2678125" y="27797"/>
                  </a:lnTo>
                  <a:lnTo>
                    <a:pt x="2709306" y="58978"/>
                  </a:lnTo>
                  <a:lnTo>
                    <a:pt x="2729758" y="98511"/>
                  </a:lnTo>
                  <a:lnTo>
                    <a:pt x="2737104" y="144017"/>
                  </a:lnTo>
                  <a:lnTo>
                    <a:pt x="2737104" y="720089"/>
                  </a:lnTo>
                  <a:lnTo>
                    <a:pt x="2729758" y="765596"/>
                  </a:lnTo>
                  <a:lnTo>
                    <a:pt x="2709306" y="805129"/>
                  </a:lnTo>
                  <a:lnTo>
                    <a:pt x="2678125" y="836310"/>
                  </a:lnTo>
                  <a:lnTo>
                    <a:pt x="2638592" y="856762"/>
                  </a:lnTo>
                  <a:lnTo>
                    <a:pt x="2593086" y="864107"/>
                  </a:lnTo>
                  <a:lnTo>
                    <a:pt x="144017" y="864107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7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64965" y="460375"/>
            <a:ext cx="2405380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Discourse_</a:t>
            </a:r>
            <a:r>
              <a:rPr sz="2000" spc="-10" dirty="0">
                <a:latin typeface="Segoe UI Semilight"/>
                <a:cs typeface="Segoe UI Semilight"/>
              </a:rPr>
              <a:t> Integers</a:t>
            </a:r>
            <a:endParaRPr sz="20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Restriction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72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70" dirty="0"/>
              <a:t>Domain</a:t>
            </a:r>
            <a:r>
              <a:rPr sz="4400" spc="204" dirty="0"/>
              <a:t> </a:t>
            </a:r>
            <a:r>
              <a:rPr sz="4400" spc="55" dirty="0"/>
              <a:t>Restriction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57529" y="1659001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4">
                <a:moveTo>
                  <a:pt x="1476756" y="0"/>
                </a:moveTo>
                <a:lnTo>
                  <a:pt x="0" y="0"/>
                </a:lnTo>
                <a:lnTo>
                  <a:pt x="0" y="473963"/>
                </a:lnTo>
                <a:lnTo>
                  <a:pt x="1476756" y="473963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607718"/>
            <a:ext cx="10773410" cy="1458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spc="-10" dirty="0">
                <a:latin typeface="Segoe UI Semilight"/>
                <a:cs typeface="Segoe UI Semilight"/>
              </a:rPr>
              <a:t>Definition:</a:t>
            </a:r>
            <a:endParaRPr sz="2800">
              <a:latin typeface="Segoe UI Semilight"/>
              <a:cs typeface="Segoe UI Semilight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Domain</a:t>
            </a:r>
            <a:r>
              <a:rPr sz="2800" spc="-8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restriction</a:t>
            </a:r>
            <a:r>
              <a:rPr sz="280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technique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limiting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our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domain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discourse </a:t>
            </a:r>
            <a:r>
              <a:rPr sz="2800" dirty="0">
                <a:latin typeface="Segoe UI Semilight"/>
                <a:cs typeface="Segoe UI Semilight"/>
              </a:rPr>
              <a:t>to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smaller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set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</a:t>
            </a:r>
            <a:r>
              <a:rPr sz="2800" spc="-3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objects.</a:t>
            </a:r>
            <a:endParaRPr sz="2800"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51D912-59D0-299F-168B-402504CA1383}"/>
                  </a:ext>
                </a:extLst>
              </p14:cNvPr>
              <p14:cNvContentPartPr/>
              <p14:nvPr/>
            </p14:nvContentPartPr>
            <p14:xfrm>
              <a:off x="572400" y="2562120"/>
              <a:ext cx="10498320" cy="3754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51D912-59D0-299F-168B-402504CA13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040" y="2552760"/>
                <a:ext cx="10517040" cy="377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65" dirty="0"/>
              <a:t>Notation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7654290" cy="30435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Segoe UI Semilight"/>
                <a:cs typeface="Segoe UI Semilight"/>
              </a:rPr>
              <a:t>Logic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is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fundamental</a:t>
            </a:r>
            <a:endParaRPr sz="28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sz="2800" dirty="0">
                <a:latin typeface="Segoe UI Semilight"/>
                <a:cs typeface="Segoe UI Semilight"/>
              </a:rPr>
              <a:t>Computer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scientists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use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it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programs</a:t>
            </a:r>
            <a:endParaRPr sz="28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sz="2800" dirty="0">
                <a:latin typeface="Segoe UI Semilight"/>
                <a:cs typeface="Segoe UI Semilight"/>
              </a:rPr>
              <a:t>Mathematicians</a:t>
            </a:r>
            <a:r>
              <a:rPr sz="280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use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it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</a:t>
            </a:r>
            <a:r>
              <a:rPr sz="2800" spc="-2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proofs</a:t>
            </a:r>
            <a:endParaRPr sz="28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sz="2800" dirty="0">
                <a:latin typeface="Segoe UI Semilight"/>
                <a:cs typeface="Segoe UI Semilight"/>
              </a:rPr>
              <a:t>Engineers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it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hardware</a:t>
            </a:r>
            <a:endParaRPr sz="280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sz="2800" dirty="0">
                <a:latin typeface="Segoe UI Semilight"/>
                <a:cs typeface="Segoe UI Semilight"/>
              </a:rPr>
              <a:t>Philosophers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use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it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in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arguments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9265" algn="l"/>
              </a:tabLst>
            </a:pPr>
            <a:r>
              <a:rPr sz="2800" spc="-10" dirty="0">
                <a:latin typeface="Segoe UI Semilight"/>
                <a:cs typeface="Segoe UI Semilight"/>
              </a:rPr>
              <a:t>Consequently,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everyone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has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their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own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notation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(for </a:t>
                </a:r>
                <a:r>
                  <a:rPr lang="en-US" b="1" dirty="0"/>
                  <a:t>A</a:t>
                </a:r>
                <a:r>
                  <a:rPr lang="en-US" dirty="0"/>
                  <a:t>ll)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(there </a:t>
                </a:r>
                <a:r>
                  <a:rPr lang="en-US" b="1" dirty="0"/>
                  <a:t>E</a:t>
                </a:r>
                <a:r>
                  <a:rPr lang="en-US" dirty="0"/>
                  <a:t>xists)</a:t>
                </a:r>
              </a:p>
              <a:p>
                <a:r>
                  <a:rPr lang="en-US" dirty="0"/>
                  <a:t>Write these statements in predicate logic with quantifiers. Let your domain of discourse be “cats”</a:t>
                </a:r>
              </a:p>
              <a:p>
                <a:endParaRPr lang="en-US" dirty="0"/>
              </a:p>
              <a:p>
                <a:r>
                  <a:rPr lang="en-US" dirty="0"/>
                  <a:t>If a cat is fat, then it is happy.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376218" y="3177309"/>
            <a:ext cx="8026400" cy="3786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sentence implicitly makes a statement about all cats!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blipFill>
                <a:blip r:embed="rId3"/>
                <a:stretch>
                  <a:fillRect l="-6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333B8B-D12E-99E8-60E7-DE131C9D2FE2}"/>
                  </a:ext>
                </a:extLst>
              </p14:cNvPr>
              <p14:cNvContentPartPr/>
              <p14:nvPr/>
            </p14:nvContentPartPr>
            <p14:xfrm>
              <a:off x="866520" y="2913840"/>
              <a:ext cx="4920840" cy="184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333B8B-D12E-99E8-60E7-DE131C9D2F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7160" y="2904480"/>
                <a:ext cx="4939560" cy="18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6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implications can be tricky when we change the domain of discourse.</a:t>
            </a:r>
          </a:p>
          <a:p>
            <a:pPr algn="ctr"/>
            <a:r>
              <a:rPr lang="en-US" dirty="0"/>
              <a:t>For every cat: if the cat is fat, then it is happy.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blipFill>
                <a:blip r:embed="rId3"/>
                <a:stretch>
                  <a:fillRect l="-1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10327" y="3048000"/>
            <a:ext cx="534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Domain of Discourse: cats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if we change our domain of discourse to be all mammals?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need to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a cat. How do we do that?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blipFill>
                <a:blip r:embed="rId4"/>
                <a:stretch>
                  <a:fillRect l="-110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blipFill>
                <a:blip r:embed="rId5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630EAC-928B-8CC5-4311-F177D70948E0}"/>
                  </a:ext>
                </a:extLst>
              </p14:cNvPr>
              <p14:cNvContentPartPr/>
              <p14:nvPr/>
            </p14:nvContentPartPr>
            <p14:xfrm>
              <a:off x="618840" y="3901320"/>
              <a:ext cx="10714680" cy="2128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630EAC-928B-8CC5-4311-F177D70948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480" y="3891960"/>
                <a:ext cx="10733400" cy="21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8990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1988BD-0D05-257A-0E05-99F1C1748AF8}"/>
                  </a:ext>
                </a:extLst>
              </p14:cNvPr>
              <p14:cNvContentPartPr/>
              <p14:nvPr/>
            </p14:nvContentPartPr>
            <p14:xfrm>
              <a:off x="323280" y="341280"/>
              <a:ext cx="11760840" cy="5781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1988BD-0D05-257A-0E05-99F1C1748A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920" y="331920"/>
                <a:ext cx="11779560" cy="58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aren’t cats, the implication is vacuously true.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won’t affect whether 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true.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blipFill>
                <a:blip r:embed="rId7"/>
                <a:stretch>
                  <a:fillRect l="-1788" t="-1605" r="-715" b="-27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98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  <a:b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cats, the implication simplifies to our original statement.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90" t="-2506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556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Existential quantifiers need a different rule: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273" y="1995055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dog who is not happy.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dogs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blipFill>
                <a:blip r:embed="rId2"/>
                <a:stretch>
                  <a:fillRect l="-88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CB3522-584C-94DA-B9C1-6F4A072F26C8}"/>
                  </a:ext>
                </a:extLst>
              </p14:cNvPr>
              <p14:cNvContentPartPr/>
              <p14:nvPr/>
            </p14:nvContentPartPr>
            <p14:xfrm>
              <a:off x="974880" y="4760280"/>
              <a:ext cx="2274480" cy="439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CB3522-584C-94DA-B9C1-6F4A072F26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520" y="4750920"/>
                <a:ext cx="2293200" cy="4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9058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46EEC3-D0C8-052E-304D-85B744DDD09F}"/>
                  </a:ext>
                </a:extLst>
              </p14:cNvPr>
              <p14:cNvContentPartPr/>
              <p14:nvPr/>
            </p14:nvContentPartPr>
            <p14:xfrm>
              <a:off x="1941840" y="2283480"/>
              <a:ext cx="8850240" cy="898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46EEC3-D0C8-052E-304D-85B744DDD0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2480" y="2274120"/>
                <a:ext cx="8868960" cy="9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dogs, the requirements simplify to the previous translation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blipFill>
                <a:blip r:embed="rId7"/>
                <a:stretch>
                  <a:fillRect l="-1788" t="-2632" r="-2622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3598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not dogs, the requirements aren’t met---this cat isn’t what we’re looking for.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86" t="-2268" b="-4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74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universal quantifier is a “Big AND”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14E7CB-63B9-8762-EA7E-52548E47CF01}"/>
                  </a:ext>
                </a:extLst>
              </p14:cNvPr>
              <p14:cNvContentPartPr/>
              <p14:nvPr/>
            </p14:nvContentPartPr>
            <p14:xfrm>
              <a:off x="4866120" y="4311360"/>
              <a:ext cx="2328840" cy="73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14E7CB-63B9-8762-EA7E-52548E47CF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6760" y="4302000"/>
                <a:ext cx="2347560" cy="7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5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EEE5-A12C-4620-A98F-FC5BD810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Boolean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660C759-F701-4F67-B6A8-E3D096A34843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260" cy="320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80">
                      <a:extLst>
                        <a:ext uri="{9D8B030D-6E8A-4147-A177-3AD203B41FA5}">
                          <a16:colId xmlns:a16="http://schemas.microsoft.com/office/drawing/2014/main" val="3534036804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1436199331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1924836730"/>
                        </a:ext>
                      </a:extLst>
                    </a:gridCol>
                    <a:gridCol w="1782699">
                      <a:extLst>
                        <a:ext uri="{9D8B030D-6E8A-4147-A177-3AD203B41FA5}">
                          <a16:colId xmlns:a16="http://schemas.microsoft.com/office/drawing/2014/main" val="637875618"/>
                        </a:ext>
                      </a:extLst>
                    </a:gridCol>
                    <a:gridCol w="1413661">
                      <a:extLst>
                        <a:ext uri="{9D8B030D-6E8A-4147-A177-3AD203B41FA5}">
                          <a16:colId xmlns:a16="http://schemas.microsoft.com/office/drawing/2014/main" val="1865000137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909254082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35971020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“True/False”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“And”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“Or”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“Not”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Implication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9510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Java 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boolean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true,false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&amp;&amp;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||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6724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Propositional Logic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T,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904774"/>
                      </a:ext>
                    </a:extLst>
                  </a:tr>
                  <a:tr h="47561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Wires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8886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Boolean Algebra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 (“multiplication”)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(“addition”)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(apostrophe after variable)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86708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660C759-F701-4F67-B6A8-E3D096A34843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260" cy="320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80">
                      <a:extLst>
                        <a:ext uri="{9D8B030D-6E8A-4147-A177-3AD203B41FA5}">
                          <a16:colId xmlns:a16="http://schemas.microsoft.com/office/drawing/2014/main" val="3534036804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1436199331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1924836730"/>
                        </a:ext>
                      </a:extLst>
                    </a:gridCol>
                    <a:gridCol w="1782699">
                      <a:extLst>
                        <a:ext uri="{9D8B030D-6E8A-4147-A177-3AD203B41FA5}">
                          <a16:colId xmlns:a16="http://schemas.microsoft.com/office/drawing/2014/main" val="637875618"/>
                        </a:ext>
                      </a:extLst>
                    </a:gridCol>
                    <a:gridCol w="1413661">
                      <a:extLst>
                        <a:ext uri="{9D8B030D-6E8A-4147-A177-3AD203B41FA5}">
                          <a16:colId xmlns:a16="http://schemas.microsoft.com/office/drawing/2014/main" val="1865000137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909254082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35971020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“True/False”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“And”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“Or”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“Not”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Implication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95100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Java 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boolean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true,false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&amp;&amp;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||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672496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Propositional Logic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2857" r="-500000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T,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863" t="-162857" r="-260616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17" t="-162857" r="-228017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859" t="-162857" r="-101141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145" t="-162857" r="-1527" b="-25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90477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Wires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888601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Boolean Algebra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4000" r="-500000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863" t="-254000" r="-260616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17" t="-254000" r="-22801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859" t="-254000" r="-101141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86708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7F8F35-63A5-4DD9-863D-8DF8D24A2E8D}"/>
                  </a:ext>
                </a:extLst>
              </p:cNvPr>
              <p:cNvSpPr txBox="1"/>
              <p:nvPr/>
            </p:nvSpPr>
            <p:spPr>
              <a:xfrm>
                <a:off x="574675" y="5819775"/>
                <a:ext cx="5521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7F8F35-63A5-4DD9-863D-8DF8D24A2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" y="5819775"/>
                <a:ext cx="5521325" cy="461665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9950A-68DB-4570-B402-A60F3AC892A6}"/>
                  </a:ext>
                </a:extLst>
              </p:cNvPr>
              <p:cNvSpPr txBox="1"/>
              <p:nvPr/>
            </p:nvSpPr>
            <p:spPr>
              <a:xfrm>
                <a:off x="5956300" y="5819775"/>
                <a:ext cx="5521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𝑝𝑞𝑟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9950A-68DB-4570-B402-A60F3AC89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00" y="5819775"/>
                <a:ext cx="5521325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7D950F3-9440-4430-9E32-B90FF8EE299F}"/>
              </a:ext>
            </a:extLst>
          </p:cNvPr>
          <p:cNvSpPr txBox="1"/>
          <p:nvPr/>
        </p:nvSpPr>
        <p:spPr>
          <a:xfrm>
            <a:off x="2095500" y="524827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Propositional logic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632F4-1D1F-4BD3-8D19-BF9ADB4563A8}"/>
              </a:ext>
            </a:extLst>
          </p:cNvPr>
          <p:cNvSpPr txBox="1"/>
          <p:nvPr/>
        </p:nvSpPr>
        <p:spPr>
          <a:xfrm>
            <a:off x="7477125" y="532318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Boolean Algebra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E014A5-C1F6-4229-AEE6-1BC80C58CA29}"/>
                  </a:ext>
                </a:extLst>
              </p14:cNvPr>
              <p14:cNvContentPartPr/>
              <p14:nvPr/>
            </p14:nvContentPartPr>
            <p14:xfrm>
              <a:off x="12655410" y="1200585"/>
              <a:ext cx="34560" cy="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E014A5-C1F6-4229-AEE6-1BC80C58CA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46410" y="1191585"/>
                <a:ext cx="52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8C1AA3B-C34A-4438-9F82-E2B21D8FAF96}"/>
                  </a:ext>
                </a:extLst>
              </p14:cNvPr>
              <p14:cNvContentPartPr/>
              <p14:nvPr/>
            </p14:nvContentPartPr>
            <p14:xfrm>
              <a:off x="5735520" y="3167700"/>
              <a:ext cx="1013400" cy="460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8C1AA3B-C34A-4438-9F82-E2B21D8FAF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26520" y="3158693"/>
                <a:ext cx="1031040" cy="47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D83CC17-F25C-4341-85FB-526DC3EEF7E1}"/>
                  </a:ext>
                </a:extLst>
              </p14:cNvPr>
              <p14:cNvContentPartPr/>
              <p14:nvPr/>
            </p14:nvContentPartPr>
            <p14:xfrm>
              <a:off x="7412880" y="3170860"/>
              <a:ext cx="687600" cy="500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D83CC17-F25C-4341-85FB-526DC3EEF7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03875" y="3161860"/>
                <a:ext cx="705249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6A8B3A9-A7A2-44E6-80D9-C14096D8D6C8}"/>
                  </a:ext>
                </a:extLst>
              </p14:cNvPr>
              <p14:cNvContentPartPr/>
              <p14:nvPr/>
            </p14:nvContentPartPr>
            <p14:xfrm>
              <a:off x="8813280" y="3176620"/>
              <a:ext cx="898560" cy="462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6A8B3A9-A7A2-44E6-80D9-C14096D8D6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04280" y="3167620"/>
                <a:ext cx="916200" cy="4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001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existential quantifier is a “Big OR”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A13F2D-24C2-6B72-6A0F-20ED7075683A}"/>
                  </a:ext>
                </a:extLst>
              </p14:cNvPr>
              <p14:cNvContentPartPr/>
              <p14:nvPr/>
            </p14:nvContentPartPr>
            <p14:xfrm>
              <a:off x="858600" y="4827600"/>
              <a:ext cx="4193280" cy="76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A13F2D-24C2-6B72-6A0F-20ED707568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240" y="4818240"/>
                <a:ext cx="4212000" cy="78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7877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239" y="425643"/>
            <a:ext cx="111872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70" dirty="0"/>
              <a:t>Domain</a:t>
            </a:r>
            <a:r>
              <a:rPr sz="4400" spc="204" dirty="0"/>
              <a:t> </a:t>
            </a:r>
            <a:r>
              <a:rPr sz="4400" spc="55" dirty="0"/>
              <a:t>Restriction</a:t>
            </a:r>
            <a:r>
              <a:rPr lang="en-US" sz="4400" spc="55" dirty="0"/>
              <a:t> Translations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1693037" y="4928996"/>
            <a:ext cx="2921635" cy="429259"/>
          </a:xfrm>
          <a:custGeom>
            <a:avLst/>
            <a:gdLst/>
            <a:ahLst/>
            <a:cxnLst/>
            <a:rect l="l" t="t" r="r" b="b"/>
            <a:pathLst>
              <a:path w="2921635" h="429260">
                <a:moveTo>
                  <a:pt x="117094" y="14224"/>
                </a:moveTo>
                <a:lnTo>
                  <a:pt x="112776" y="0"/>
                </a:lnTo>
                <a:lnTo>
                  <a:pt x="87261" y="9969"/>
                </a:lnTo>
                <a:lnTo>
                  <a:pt x="64858" y="25565"/>
                </a:lnTo>
                <a:lnTo>
                  <a:pt x="29337" y="73787"/>
                </a:lnTo>
                <a:lnTo>
                  <a:pt x="7327" y="138671"/>
                </a:lnTo>
                <a:lnTo>
                  <a:pt x="0" y="214503"/>
                </a:lnTo>
                <a:lnTo>
                  <a:pt x="1752" y="252336"/>
                </a:lnTo>
                <a:lnTo>
                  <a:pt x="7327" y="290410"/>
                </a:lnTo>
                <a:lnTo>
                  <a:pt x="29337" y="355346"/>
                </a:lnTo>
                <a:lnTo>
                  <a:pt x="64858" y="403466"/>
                </a:lnTo>
                <a:lnTo>
                  <a:pt x="112776" y="429006"/>
                </a:lnTo>
                <a:lnTo>
                  <a:pt x="117094" y="414782"/>
                </a:lnTo>
                <a:lnTo>
                  <a:pt x="97345" y="404571"/>
                </a:lnTo>
                <a:lnTo>
                  <a:pt x="80175" y="389724"/>
                </a:lnTo>
                <a:lnTo>
                  <a:pt x="53467" y="346075"/>
                </a:lnTo>
                <a:lnTo>
                  <a:pt x="37287" y="286753"/>
                </a:lnTo>
                <a:lnTo>
                  <a:pt x="31877" y="214757"/>
                </a:lnTo>
                <a:lnTo>
                  <a:pt x="33223" y="177038"/>
                </a:lnTo>
                <a:lnTo>
                  <a:pt x="44030" y="111213"/>
                </a:lnTo>
                <a:lnTo>
                  <a:pt x="65557" y="58902"/>
                </a:lnTo>
                <a:lnTo>
                  <a:pt x="97345" y="24472"/>
                </a:lnTo>
                <a:lnTo>
                  <a:pt x="117094" y="14224"/>
                </a:lnTo>
                <a:close/>
              </a:path>
              <a:path w="2921635" h="429260">
                <a:moveTo>
                  <a:pt x="763397" y="63500"/>
                </a:moveTo>
                <a:lnTo>
                  <a:pt x="758698" y="50165"/>
                </a:lnTo>
                <a:lnTo>
                  <a:pt x="734834" y="58775"/>
                </a:lnTo>
                <a:lnTo>
                  <a:pt x="713930" y="71234"/>
                </a:lnTo>
                <a:lnTo>
                  <a:pt x="680974" y="107823"/>
                </a:lnTo>
                <a:lnTo>
                  <a:pt x="660565" y="156718"/>
                </a:lnTo>
                <a:lnTo>
                  <a:pt x="653884" y="212979"/>
                </a:lnTo>
                <a:lnTo>
                  <a:pt x="653796" y="214757"/>
                </a:lnTo>
                <a:lnTo>
                  <a:pt x="655485" y="244957"/>
                </a:lnTo>
                <a:lnTo>
                  <a:pt x="669010" y="298386"/>
                </a:lnTo>
                <a:lnTo>
                  <a:pt x="695845" y="341744"/>
                </a:lnTo>
                <a:lnTo>
                  <a:pt x="734758" y="370509"/>
                </a:lnTo>
                <a:lnTo>
                  <a:pt x="758698" y="379095"/>
                </a:lnTo>
                <a:lnTo>
                  <a:pt x="762889" y="365760"/>
                </a:lnTo>
                <a:lnTo>
                  <a:pt x="744143" y="357454"/>
                </a:lnTo>
                <a:lnTo>
                  <a:pt x="727964" y="345884"/>
                </a:lnTo>
                <a:lnTo>
                  <a:pt x="703326" y="313055"/>
                </a:lnTo>
                <a:lnTo>
                  <a:pt x="688682" y="268351"/>
                </a:lnTo>
                <a:lnTo>
                  <a:pt x="683831" y="214757"/>
                </a:lnTo>
                <a:lnTo>
                  <a:pt x="683768" y="212979"/>
                </a:lnTo>
                <a:lnTo>
                  <a:pt x="684999" y="184912"/>
                </a:lnTo>
                <a:lnTo>
                  <a:pt x="694804" y="136220"/>
                </a:lnTo>
                <a:lnTo>
                  <a:pt x="714362" y="97815"/>
                </a:lnTo>
                <a:lnTo>
                  <a:pt x="744410" y="71767"/>
                </a:lnTo>
                <a:lnTo>
                  <a:pt x="763397" y="63500"/>
                </a:lnTo>
                <a:close/>
              </a:path>
              <a:path w="2921635" h="429260">
                <a:moveTo>
                  <a:pt x="1086231" y="214757"/>
                </a:moveTo>
                <a:lnTo>
                  <a:pt x="1079449" y="156718"/>
                </a:lnTo>
                <a:lnTo>
                  <a:pt x="1059053" y="107823"/>
                </a:lnTo>
                <a:lnTo>
                  <a:pt x="1026096" y="71234"/>
                </a:lnTo>
                <a:lnTo>
                  <a:pt x="981329" y="50165"/>
                </a:lnTo>
                <a:lnTo>
                  <a:pt x="976630" y="63500"/>
                </a:lnTo>
                <a:lnTo>
                  <a:pt x="995680" y="71767"/>
                </a:lnTo>
                <a:lnTo>
                  <a:pt x="1012063" y="83210"/>
                </a:lnTo>
                <a:lnTo>
                  <a:pt x="1036828" y="115570"/>
                </a:lnTo>
                <a:lnTo>
                  <a:pt x="1051394" y="159321"/>
                </a:lnTo>
                <a:lnTo>
                  <a:pt x="1054989" y="184594"/>
                </a:lnTo>
                <a:lnTo>
                  <a:pt x="1055039" y="184912"/>
                </a:lnTo>
                <a:lnTo>
                  <a:pt x="1056259" y="212979"/>
                </a:lnTo>
                <a:lnTo>
                  <a:pt x="1055039" y="242011"/>
                </a:lnTo>
                <a:lnTo>
                  <a:pt x="1051382" y="268351"/>
                </a:lnTo>
                <a:lnTo>
                  <a:pt x="1036701" y="313055"/>
                </a:lnTo>
                <a:lnTo>
                  <a:pt x="1012101" y="345884"/>
                </a:lnTo>
                <a:lnTo>
                  <a:pt x="977138" y="365760"/>
                </a:lnTo>
                <a:lnTo>
                  <a:pt x="981329" y="379095"/>
                </a:lnTo>
                <a:lnTo>
                  <a:pt x="1026198" y="358051"/>
                </a:lnTo>
                <a:lnTo>
                  <a:pt x="1059180" y="321564"/>
                </a:lnTo>
                <a:lnTo>
                  <a:pt x="1079461" y="272834"/>
                </a:lnTo>
                <a:lnTo>
                  <a:pt x="1084529" y="244957"/>
                </a:lnTo>
                <a:lnTo>
                  <a:pt x="1086231" y="214757"/>
                </a:lnTo>
                <a:close/>
              </a:path>
              <a:path w="2921635" h="429260">
                <a:moveTo>
                  <a:pt x="2438273" y="63500"/>
                </a:moveTo>
                <a:lnTo>
                  <a:pt x="2433574" y="50165"/>
                </a:lnTo>
                <a:lnTo>
                  <a:pt x="2409710" y="58775"/>
                </a:lnTo>
                <a:lnTo>
                  <a:pt x="2388806" y="71234"/>
                </a:lnTo>
                <a:lnTo>
                  <a:pt x="2355850" y="107823"/>
                </a:lnTo>
                <a:lnTo>
                  <a:pt x="2335441" y="156718"/>
                </a:lnTo>
                <a:lnTo>
                  <a:pt x="2328761" y="212979"/>
                </a:lnTo>
                <a:lnTo>
                  <a:pt x="2328672" y="214757"/>
                </a:lnTo>
                <a:lnTo>
                  <a:pt x="2330361" y="244957"/>
                </a:lnTo>
                <a:lnTo>
                  <a:pt x="2343886" y="298386"/>
                </a:lnTo>
                <a:lnTo>
                  <a:pt x="2370721" y="341744"/>
                </a:lnTo>
                <a:lnTo>
                  <a:pt x="2409634" y="370509"/>
                </a:lnTo>
                <a:lnTo>
                  <a:pt x="2433574" y="379095"/>
                </a:lnTo>
                <a:lnTo>
                  <a:pt x="2437765" y="365760"/>
                </a:lnTo>
                <a:lnTo>
                  <a:pt x="2419019" y="357454"/>
                </a:lnTo>
                <a:lnTo>
                  <a:pt x="2402840" y="345884"/>
                </a:lnTo>
                <a:lnTo>
                  <a:pt x="2378202" y="313055"/>
                </a:lnTo>
                <a:lnTo>
                  <a:pt x="2363559" y="268351"/>
                </a:lnTo>
                <a:lnTo>
                  <a:pt x="2358707" y="214757"/>
                </a:lnTo>
                <a:lnTo>
                  <a:pt x="2358644" y="212979"/>
                </a:lnTo>
                <a:lnTo>
                  <a:pt x="2359876" y="184912"/>
                </a:lnTo>
                <a:lnTo>
                  <a:pt x="2369680" y="136220"/>
                </a:lnTo>
                <a:lnTo>
                  <a:pt x="2389238" y="97815"/>
                </a:lnTo>
                <a:lnTo>
                  <a:pt x="2419286" y="71767"/>
                </a:lnTo>
                <a:lnTo>
                  <a:pt x="2438273" y="63500"/>
                </a:lnTo>
                <a:close/>
              </a:path>
              <a:path w="2921635" h="429260">
                <a:moveTo>
                  <a:pt x="2761107" y="214757"/>
                </a:moveTo>
                <a:lnTo>
                  <a:pt x="2754325" y="156718"/>
                </a:lnTo>
                <a:lnTo>
                  <a:pt x="2733929" y="107823"/>
                </a:lnTo>
                <a:lnTo>
                  <a:pt x="2700972" y="71234"/>
                </a:lnTo>
                <a:lnTo>
                  <a:pt x="2656205" y="50165"/>
                </a:lnTo>
                <a:lnTo>
                  <a:pt x="2651506" y="63500"/>
                </a:lnTo>
                <a:lnTo>
                  <a:pt x="2670556" y="71767"/>
                </a:lnTo>
                <a:lnTo>
                  <a:pt x="2686939" y="83210"/>
                </a:lnTo>
                <a:lnTo>
                  <a:pt x="2711704" y="115570"/>
                </a:lnTo>
                <a:lnTo>
                  <a:pt x="2726271" y="159321"/>
                </a:lnTo>
                <a:lnTo>
                  <a:pt x="2729865" y="184594"/>
                </a:lnTo>
                <a:lnTo>
                  <a:pt x="2729915" y="184912"/>
                </a:lnTo>
                <a:lnTo>
                  <a:pt x="2731135" y="212979"/>
                </a:lnTo>
                <a:lnTo>
                  <a:pt x="2729915" y="242011"/>
                </a:lnTo>
                <a:lnTo>
                  <a:pt x="2726258" y="268351"/>
                </a:lnTo>
                <a:lnTo>
                  <a:pt x="2711577" y="313055"/>
                </a:lnTo>
                <a:lnTo>
                  <a:pt x="2686977" y="345884"/>
                </a:lnTo>
                <a:lnTo>
                  <a:pt x="2652014" y="365760"/>
                </a:lnTo>
                <a:lnTo>
                  <a:pt x="2656205" y="379095"/>
                </a:lnTo>
                <a:lnTo>
                  <a:pt x="2701074" y="358051"/>
                </a:lnTo>
                <a:lnTo>
                  <a:pt x="2734056" y="321564"/>
                </a:lnTo>
                <a:lnTo>
                  <a:pt x="2754338" y="272834"/>
                </a:lnTo>
                <a:lnTo>
                  <a:pt x="2759405" y="244957"/>
                </a:lnTo>
                <a:lnTo>
                  <a:pt x="2761107" y="214757"/>
                </a:lnTo>
                <a:close/>
              </a:path>
              <a:path w="2921635" h="429260">
                <a:moveTo>
                  <a:pt x="2921127" y="214503"/>
                </a:moveTo>
                <a:lnTo>
                  <a:pt x="2919285" y="175221"/>
                </a:lnTo>
                <a:lnTo>
                  <a:pt x="2904617" y="104876"/>
                </a:lnTo>
                <a:lnTo>
                  <a:pt x="2875572" y="46837"/>
                </a:lnTo>
                <a:lnTo>
                  <a:pt x="2833852" y="9969"/>
                </a:lnTo>
                <a:lnTo>
                  <a:pt x="2808351" y="0"/>
                </a:lnTo>
                <a:lnTo>
                  <a:pt x="2804033" y="14224"/>
                </a:lnTo>
                <a:lnTo>
                  <a:pt x="2823718" y="24472"/>
                </a:lnTo>
                <a:lnTo>
                  <a:pt x="2840888" y="39357"/>
                </a:lnTo>
                <a:lnTo>
                  <a:pt x="2867660" y="83058"/>
                </a:lnTo>
                <a:lnTo>
                  <a:pt x="2883827" y="142532"/>
                </a:lnTo>
                <a:lnTo>
                  <a:pt x="2889237" y="214503"/>
                </a:lnTo>
                <a:lnTo>
                  <a:pt x="2889250" y="214757"/>
                </a:lnTo>
                <a:lnTo>
                  <a:pt x="2883827" y="286753"/>
                </a:lnTo>
                <a:lnTo>
                  <a:pt x="2867660" y="346075"/>
                </a:lnTo>
                <a:lnTo>
                  <a:pt x="2840888" y="389724"/>
                </a:lnTo>
                <a:lnTo>
                  <a:pt x="2804033" y="414782"/>
                </a:lnTo>
                <a:lnTo>
                  <a:pt x="2808351" y="429006"/>
                </a:lnTo>
                <a:lnTo>
                  <a:pt x="2856255" y="403466"/>
                </a:lnTo>
                <a:lnTo>
                  <a:pt x="2891790" y="355346"/>
                </a:lnTo>
                <a:lnTo>
                  <a:pt x="2913786" y="290410"/>
                </a:lnTo>
                <a:lnTo>
                  <a:pt x="2921114" y="214757"/>
                </a:lnTo>
                <a:lnTo>
                  <a:pt x="2921127" y="214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581810"/>
            <a:ext cx="8060690" cy="483806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Translations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often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sound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more</a:t>
            </a:r>
            <a:r>
              <a:rPr sz="2800" spc="-4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natural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if</a:t>
            </a:r>
            <a:r>
              <a:rPr sz="2800" spc="-50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Segoe UI Semilight"/>
                <a:cs typeface="Segoe UI Semilight"/>
              </a:rPr>
              <a:t>we:</a:t>
            </a:r>
            <a:endParaRPr sz="2800" dirty="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847725" algn="l"/>
              </a:tabLst>
            </a:pPr>
            <a:r>
              <a:rPr sz="2800" dirty="0">
                <a:latin typeface="Segoe UI Semilight"/>
                <a:cs typeface="Segoe UI Semilight"/>
              </a:rPr>
              <a:t>Notice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domain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restriction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patterns.</a:t>
            </a:r>
            <a:endParaRPr sz="2800" dirty="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847725" algn="l"/>
              </a:tabLst>
            </a:pPr>
            <a:r>
              <a:rPr sz="2800" dirty="0">
                <a:latin typeface="Segoe UI Semilight"/>
                <a:cs typeface="Segoe UI Semilight"/>
              </a:rPr>
              <a:t>Avoid</a:t>
            </a:r>
            <a:r>
              <a:rPr sz="2800" spc="-1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using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variables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when</a:t>
            </a:r>
            <a:r>
              <a:rPr sz="2800" spc="-114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10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can.</a:t>
            </a:r>
            <a:endParaRPr sz="2800" dirty="0">
              <a:latin typeface="Segoe UI Semilight"/>
              <a:cs typeface="Segoe UI Semilight"/>
            </a:endParaRPr>
          </a:p>
          <a:p>
            <a:pPr marL="847725" indent="-514984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847725" algn="l"/>
              </a:tabLst>
            </a:pPr>
            <a:r>
              <a:rPr sz="2800" dirty="0">
                <a:latin typeface="Segoe UI Semilight"/>
                <a:cs typeface="Segoe UI Semilight"/>
              </a:rPr>
              <a:t>Drop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“for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all”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or</a:t>
            </a:r>
            <a:r>
              <a:rPr sz="280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“there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exists”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when</a:t>
            </a:r>
            <a:r>
              <a:rPr sz="280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we</a:t>
            </a:r>
            <a:r>
              <a:rPr sz="2800" spc="-55" dirty="0">
                <a:latin typeface="Segoe UI Semilight"/>
                <a:cs typeface="Segoe UI Semilight"/>
              </a:rPr>
              <a:t> </a:t>
            </a:r>
            <a:r>
              <a:rPr sz="2800" spc="-20" dirty="0">
                <a:latin typeface="Segoe UI Semilight"/>
                <a:cs typeface="Segoe UI Semilight"/>
              </a:rPr>
              <a:t>can.</a:t>
            </a: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Segoe UI Semilight"/>
                <a:cs typeface="Segoe UI Semilight"/>
              </a:rPr>
              <a:t>For</a:t>
            </a:r>
            <a:r>
              <a:rPr sz="2800" spc="-45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example:</a:t>
            </a:r>
            <a:endParaRPr sz="2800" dirty="0">
              <a:latin typeface="Segoe UI Semilight"/>
              <a:cs typeface="Segoe UI Semilight"/>
            </a:endParaRPr>
          </a:p>
          <a:p>
            <a:pPr marL="593090">
              <a:lnSpc>
                <a:spcPct val="100000"/>
              </a:lnSpc>
              <a:spcBef>
                <a:spcPts val="969"/>
              </a:spcBef>
              <a:tabLst>
                <a:tab pos="1176655" algn="l"/>
                <a:tab pos="1818005" algn="l"/>
                <a:tab pos="2265045" algn="l"/>
                <a:tab pos="3493770" algn="l"/>
              </a:tabLst>
            </a:pPr>
            <a:r>
              <a:rPr sz="2800" spc="-25" dirty="0">
                <a:latin typeface="Cambria Math"/>
                <a:cs typeface="Cambria Math"/>
              </a:rPr>
              <a:t>∀𝑥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Cat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sz="2800" dirty="0">
                <a:latin typeface="Cambria Math"/>
                <a:cs typeface="Cambria Math"/>
              </a:rPr>
              <a:t>	→</a:t>
            </a:r>
            <a:r>
              <a:rPr sz="2800" spc="13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Blue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endParaRPr sz="2800" dirty="0">
              <a:latin typeface="Cambria Math"/>
              <a:cs typeface="Cambria Math"/>
            </a:endParaRPr>
          </a:p>
          <a:p>
            <a:pPr marL="890269" marR="655320">
              <a:lnSpc>
                <a:spcPct val="123900"/>
              </a:lnSpc>
              <a:spcBef>
                <a:spcPts val="254"/>
              </a:spcBef>
            </a:pP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8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animals</a:t>
            </a:r>
            <a:r>
              <a:rPr sz="2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sz="28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if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spc="2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</a:t>
            </a:r>
            <a:r>
              <a:rPr sz="280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cat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sz="280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800" spc="2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80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blue.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cats</a:t>
            </a:r>
            <a:r>
              <a:rPr sz="280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dirty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80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80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blue.</a:t>
            </a:r>
            <a:endParaRPr sz="2800" dirty="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0751" y="5533518"/>
            <a:ext cx="266700" cy="267335"/>
          </a:xfrm>
          <a:custGeom>
            <a:avLst/>
            <a:gdLst/>
            <a:ahLst/>
            <a:cxnLst/>
            <a:rect l="l" t="t" r="r" b="b"/>
            <a:pathLst>
              <a:path w="266700" h="267335">
                <a:moveTo>
                  <a:pt x="32019" y="0"/>
                </a:moveTo>
                <a:lnTo>
                  <a:pt x="0" y="32036"/>
                </a:lnTo>
                <a:lnTo>
                  <a:pt x="101331" y="133423"/>
                </a:lnTo>
                <a:lnTo>
                  <a:pt x="0" y="234810"/>
                </a:lnTo>
                <a:lnTo>
                  <a:pt x="32019" y="266847"/>
                </a:lnTo>
                <a:lnTo>
                  <a:pt x="133350" y="165460"/>
                </a:lnTo>
                <a:lnTo>
                  <a:pt x="197388" y="165460"/>
                </a:lnTo>
                <a:lnTo>
                  <a:pt x="165369" y="133423"/>
                </a:lnTo>
                <a:lnTo>
                  <a:pt x="197388" y="101387"/>
                </a:lnTo>
                <a:lnTo>
                  <a:pt x="133350" y="101387"/>
                </a:lnTo>
                <a:lnTo>
                  <a:pt x="32019" y="0"/>
                </a:lnTo>
                <a:close/>
              </a:path>
              <a:path w="266700" h="267335">
                <a:moveTo>
                  <a:pt x="197388" y="165460"/>
                </a:moveTo>
                <a:lnTo>
                  <a:pt x="133350" y="165460"/>
                </a:lnTo>
                <a:lnTo>
                  <a:pt x="234681" y="266847"/>
                </a:lnTo>
                <a:lnTo>
                  <a:pt x="266700" y="234810"/>
                </a:lnTo>
                <a:lnTo>
                  <a:pt x="197388" y="165460"/>
                </a:lnTo>
                <a:close/>
              </a:path>
              <a:path w="266700" h="267335">
                <a:moveTo>
                  <a:pt x="234681" y="0"/>
                </a:moveTo>
                <a:lnTo>
                  <a:pt x="133350" y="101387"/>
                </a:lnTo>
                <a:lnTo>
                  <a:pt x="197388" y="101387"/>
                </a:lnTo>
                <a:lnTo>
                  <a:pt x="266700" y="32036"/>
                </a:lnTo>
                <a:lnTo>
                  <a:pt x="23468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9692" y="6110983"/>
            <a:ext cx="348615" cy="245110"/>
          </a:xfrm>
          <a:custGeom>
            <a:avLst/>
            <a:gdLst/>
            <a:ahLst/>
            <a:cxnLst/>
            <a:rect l="l" t="t" r="r" b="b"/>
            <a:pathLst>
              <a:path w="348615" h="245110">
                <a:moveTo>
                  <a:pt x="317554" y="0"/>
                </a:moveTo>
                <a:lnTo>
                  <a:pt x="124686" y="182421"/>
                </a:lnTo>
                <a:lnTo>
                  <a:pt x="32019" y="87441"/>
                </a:lnTo>
                <a:lnTo>
                  <a:pt x="0" y="117970"/>
                </a:lnTo>
                <a:lnTo>
                  <a:pt x="123179" y="244610"/>
                </a:lnTo>
                <a:lnTo>
                  <a:pt x="155575" y="214458"/>
                </a:lnTo>
                <a:lnTo>
                  <a:pt x="348067" y="31659"/>
                </a:lnTo>
                <a:lnTo>
                  <a:pt x="317554" y="0"/>
                </a:lnTo>
                <a:close/>
              </a:path>
            </a:pathLst>
          </a:custGeom>
          <a:solidFill>
            <a:srgbClr val="3D875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1" y="343944"/>
            <a:ext cx="51888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dirty="0"/>
              <a:t>Translation Practice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862457" y="1698244"/>
            <a:ext cx="9561195" cy="315983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800" spc="-20" dirty="0">
                <a:latin typeface="Segoe UI Semilight"/>
                <a:cs typeface="Segoe UI Semilight"/>
              </a:rPr>
              <a:t>Translate</a:t>
            </a:r>
            <a:r>
              <a:rPr sz="2800" spc="-9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these</a:t>
            </a:r>
            <a:r>
              <a:rPr sz="280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sentences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using</a:t>
            </a:r>
            <a:r>
              <a:rPr sz="2800" spc="-8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a</a:t>
            </a:r>
            <a:r>
              <a:rPr sz="2800" spc="-7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Segoe UI Semilight"/>
                <a:cs typeface="Segoe UI Semilight"/>
              </a:rPr>
              <a:t>natural-sounding</a:t>
            </a:r>
            <a:r>
              <a:rPr sz="2800" spc="-110" dirty="0">
                <a:latin typeface="Segoe UI Semilight"/>
                <a:cs typeface="Segoe UI Semilight"/>
              </a:rPr>
              <a:t> </a:t>
            </a:r>
            <a:r>
              <a:rPr sz="2800" spc="-10" dirty="0">
                <a:latin typeface="Segoe UI Semilight"/>
                <a:cs typeface="Segoe UI Semilight"/>
              </a:rPr>
              <a:t>translation.</a:t>
            </a: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581025" algn="l"/>
                <a:tab pos="1481455" algn="l"/>
                <a:tab pos="1908175" algn="l"/>
                <a:tab pos="3181350" algn="l"/>
              </a:tabLst>
            </a:pPr>
            <a:r>
              <a:rPr sz="2800" spc="-25" dirty="0">
                <a:latin typeface="Cambria Math"/>
                <a:cs typeface="Cambria Math"/>
              </a:rPr>
              <a:t>∃𝑥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10" dirty="0">
                <a:latin typeface="Cambria Math"/>
                <a:cs typeface="Cambria Math"/>
              </a:rPr>
              <a:t>Fruit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 </a:t>
            </a:r>
            <a:r>
              <a:rPr sz="2800" dirty="0">
                <a:latin typeface="Cambria Math"/>
                <a:cs typeface="Cambria Math"/>
              </a:rPr>
              <a:t>∧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Tasty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))</a:t>
            </a:r>
            <a:endParaRPr lang="en-US"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  <a:tabLst>
                <a:tab pos="4547870" algn="l"/>
                <a:tab pos="6377305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sz="280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864"/>
              </a:spcBef>
            </a:pPr>
            <a:endParaRPr sz="2800" dirty="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tabLst>
                <a:tab pos="829310" algn="l"/>
                <a:tab pos="1731645" algn="l"/>
                <a:tab pos="2158365" algn="l"/>
                <a:tab pos="3551554" algn="l"/>
                <a:tab pos="4154804" algn="l"/>
                <a:tab pos="5802630" algn="l"/>
              </a:tabLst>
            </a:pPr>
            <a:r>
              <a:rPr sz="2800" spc="-25" dirty="0">
                <a:latin typeface="Cambria Math"/>
                <a:cs typeface="Cambria Math"/>
              </a:rPr>
              <a:t>∀𝑥</a:t>
            </a:r>
            <a:r>
              <a:rPr lang="en-US" sz="2800" spc="-25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Fruit</a:t>
            </a:r>
            <a:r>
              <a:rPr lang="en-US" sz="2800" spc="-2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 </a:t>
            </a:r>
            <a:r>
              <a:rPr sz="2800" dirty="0">
                <a:latin typeface="Cambria Math"/>
                <a:cs typeface="Cambria Math"/>
              </a:rPr>
              <a:t>∧</a:t>
            </a:r>
            <a:r>
              <a:rPr sz="2800" spc="-1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¬Ripe</a:t>
            </a:r>
            <a:r>
              <a:rPr lang="en-US" sz="2800" spc="-2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dirty="0">
                <a:latin typeface="Cambria Math"/>
                <a:cs typeface="Cambria Math"/>
              </a:rPr>
              <a:t>)</a:t>
            </a:r>
            <a:r>
              <a:rPr sz="2800" dirty="0">
                <a:latin typeface="Cambria Math"/>
                <a:cs typeface="Cambria Math"/>
              </a:rPr>
              <a:t>→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¬Tasty</a:t>
            </a:r>
            <a:r>
              <a:rPr lang="en-US" sz="2800" spc="-10" dirty="0">
                <a:latin typeface="Cambria Math"/>
                <a:cs typeface="Cambria Math"/>
              </a:rPr>
              <a:t>(</a:t>
            </a:r>
            <a:r>
              <a:rPr sz="2800" spc="-50" dirty="0">
                <a:latin typeface="Cambria Math"/>
                <a:cs typeface="Cambria Math"/>
              </a:rPr>
              <a:t>𝑥</a:t>
            </a:r>
            <a:r>
              <a:rPr lang="en-US" sz="2800" spc="-50" dirty="0">
                <a:latin typeface="Cambria Math"/>
                <a:cs typeface="Cambria Math"/>
              </a:rPr>
              <a:t>))</a:t>
            </a:r>
            <a:endParaRPr sz="2800" dirty="0">
              <a:latin typeface="Cambria Math"/>
              <a:cs typeface="Cambria Math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018714" y="132270"/>
            <a:ext cx="2809875" cy="1474470"/>
            <a:chOff x="9018714" y="132270"/>
            <a:chExt cx="2809875" cy="1474470"/>
          </a:xfrm>
        </p:grpSpPr>
        <p:sp>
          <p:nvSpPr>
            <p:cNvPr id="7" name="object 7"/>
            <p:cNvSpPr/>
            <p:nvPr/>
          </p:nvSpPr>
          <p:spPr>
            <a:xfrm>
              <a:off x="9026652" y="140207"/>
              <a:ext cx="2794000" cy="1458595"/>
            </a:xfrm>
            <a:custGeom>
              <a:avLst/>
              <a:gdLst/>
              <a:ahLst/>
              <a:cxnLst/>
              <a:rect l="l" t="t" r="r" b="b"/>
              <a:pathLst>
                <a:path w="2794000" h="1458595">
                  <a:moveTo>
                    <a:pt x="2550414" y="0"/>
                  </a:moveTo>
                  <a:lnTo>
                    <a:pt x="243077" y="0"/>
                  </a:lnTo>
                  <a:lnTo>
                    <a:pt x="194091" y="4938"/>
                  </a:lnTo>
                  <a:lnTo>
                    <a:pt x="148464" y="19103"/>
                  </a:lnTo>
                  <a:lnTo>
                    <a:pt x="107174" y="41516"/>
                  </a:lnTo>
                  <a:lnTo>
                    <a:pt x="71199" y="71199"/>
                  </a:lnTo>
                  <a:lnTo>
                    <a:pt x="41516" y="107174"/>
                  </a:lnTo>
                  <a:lnTo>
                    <a:pt x="19103" y="148464"/>
                  </a:lnTo>
                  <a:lnTo>
                    <a:pt x="4938" y="194091"/>
                  </a:lnTo>
                  <a:lnTo>
                    <a:pt x="0" y="243078"/>
                  </a:lnTo>
                  <a:lnTo>
                    <a:pt x="0" y="1215390"/>
                  </a:lnTo>
                  <a:lnTo>
                    <a:pt x="4938" y="1264376"/>
                  </a:lnTo>
                  <a:lnTo>
                    <a:pt x="19103" y="1310003"/>
                  </a:lnTo>
                  <a:lnTo>
                    <a:pt x="41516" y="1351293"/>
                  </a:lnTo>
                  <a:lnTo>
                    <a:pt x="71199" y="1387268"/>
                  </a:lnTo>
                  <a:lnTo>
                    <a:pt x="107174" y="1416951"/>
                  </a:lnTo>
                  <a:lnTo>
                    <a:pt x="148464" y="1439364"/>
                  </a:lnTo>
                  <a:lnTo>
                    <a:pt x="194091" y="1453529"/>
                  </a:lnTo>
                  <a:lnTo>
                    <a:pt x="243077" y="1458468"/>
                  </a:lnTo>
                  <a:lnTo>
                    <a:pt x="2550414" y="1458468"/>
                  </a:lnTo>
                  <a:lnTo>
                    <a:pt x="2599400" y="1453529"/>
                  </a:lnTo>
                  <a:lnTo>
                    <a:pt x="2645027" y="1439364"/>
                  </a:lnTo>
                  <a:lnTo>
                    <a:pt x="2686317" y="1416951"/>
                  </a:lnTo>
                  <a:lnTo>
                    <a:pt x="2722292" y="1387268"/>
                  </a:lnTo>
                  <a:lnTo>
                    <a:pt x="2751975" y="1351293"/>
                  </a:lnTo>
                  <a:lnTo>
                    <a:pt x="2774388" y="1310003"/>
                  </a:lnTo>
                  <a:lnTo>
                    <a:pt x="2788553" y="1264376"/>
                  </a:lnTo>
                  <a:lnTo>
                    <a:pt x="2793492" y="1215390"/>
                  </a:lnTo>
                  <a:lnTo>
                    <a:pt x="2793492" y="243078"/>
                  </a:lnTo>
                  <a:lnTo>
                    <a:pt x="2788553" y="194091"/>
                  </a:lnTo>
                  <a:lnTo>
                    <a:pt x="2774388" y="148464"/>
                  </a:lnTo>
                  <a:lnTo>
                    <a:pt x="2751975" y="107174"/>
                  </a:lnTo>
                  <a:lnTo>
                    <a:pt x="2722292" y="71199"/>
                  </a:lnTo>
                  <a:lnTo>
                    <a:pt x="2686317" y="41516"/>
                  </a:lnTo>
                  <a:lnTo>
                    <a:pt x="2645027" y="19103"/>
                  </a:lnTo>
                  <a:lnTo>
                    <a:pt x="2599400" y="4938"/>
                  </a:lnTo>
                  <a:lnTo>
                    <a:pt x="255041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26652" y="140207"/>
              <a:ext cx="2794000" cy="1458595"/>
            </a:xfrm>
            <a:custGeom>
              <a:avLst/>
              <a:gdLst/>
              <a:ahLst/>
              <a:cxnLst/>
              <a:rect l="l" t="t" r="r" b="b"/>
              <a:pathLst>
                <a:path w="2794000" h="1458595">
                  <a:moveTo>
                    <a:pt x="0" y="243078"/>
                  </a:moveTo>
                  <a:lnTo>
                    <a:pt x="4938" y="194091"/>
                  </a:lnTo>
                  <a:lnTo>
                    <a:pt x="19103" y="148464"/>
                  </a:lnTo>
                  <a:lnTo>
                    <a:pt x="41516" y="107174"/>
                  </a:lnTo>
                  <a:lnTo>
                    <a:pt x="71199" y="71199"/>
                  </a:lnTo>
                  <a:lnTo>
                    <a:pt x="107174" y="41516"/>
                  </a:lnTo>
                  <a:lnTo>
                    <a:pt x="148464" y="19103"/>
                  </a:lnTo>
                  <a:lnTo>
                    <a:pt x="194091" y="4938"/>
                  </a:lnTo>
                  <a:lnTo>
                    <a:pt x="243077" y="0"/>
                  </a:lnTo>
                  <a:lnTo>
                    <a:pt x="2550414" y="0"/>
                  </a:lnTo>
                  <a:lnTo>
                    <a:pt x="2599400" y="4938"/>
                  </a:lnTo>
                  <a:lnTo>
                    <a:pt x="2645027" y="19103"/>
                  </a:lnTo>
                  <a:lnTo>
                    <a:pt x="2686317" y="41516"/>
                  </a:lnTo>
                  <a:lnTo>
                    <a:pt x="2722292" y="71199"/>
                  </a:lnTo>
                  <a:lnTo>
                    <a:pt x="2751975" y="107174"/>
                  </a:lnTo>
                  <a:lnTo>
                    <a:pt x="2774388" y="148464"/>
                  </a:lnTo>
                  <a:lnTo>
                    <a:pt x="2788553" y="194091"/>
                  </a:lnTo>
                  <a:lnTo>
                    <a:pt x="2793492" y="243078"/>
                  </a:lnTo>
                  <a:lnTo>
                    <a:pt x="2793492" y="1215390"/>
                  </a:lnTo>
                  <a:lnTo>
                    <a:pt x="2788553" y="1264376"/>
                  </a:lnTo>
                  <a:lnTo>
                    <a:pt x="2774388" y="1310003"/>
                  </a:lnTo>
                  <a:lnTo>
                    <a:pt x="2751975" y="1351293"/>
                  </a:lnTo>
                  <a:lnTo>
                    <a:pt x="2722292" y="1387268"/>
                  </a:lnTo>
                  <a:lnTo>
                    <a:pt x="2686317" y="1416951"/>
                  </a:lnTo>
                  <a:lnTo>
                    <a:pt x="2645027" y="1439364"/>
                  </a:lnTo>
                  <a:lnTo>
                    <a:pt x="2599400" y="1453529"/>
                  </a:lnTo>
                  <a:lnTo>
                    <a:pt x="2550414" y="1458468"/>
                  </a:lnTo>
                  <a:lnTo>
                    <a:pt x="243077" y="1458468"/>
                  </a:lnTo>
                  <a:lnTo>
                    <a:pt x="194091" y="1453529"/>
                  </a:lnTo>
                  <a:lnTo>
                    <a:pt x="148464" y="1439364"/>
                  </a:lnTo>
                  <a:lnTo>
                    <a:pt x="107174" y="1416951"/>
                  </a:lnTo>
                  <a:lnTo>
                    <a:pt x="71199" y="1387268"/>
                  </a:lnTo>
                  <a:lnTo>
                    <a:pt x="41516" y="1351293"/>
                  </a:lnTo>
                  <a:lnTo>
                    <a:pt x="19103" y="1310003"/>
                  </a:lnTo>
                  <a:lnTo>
                    <a:pt x="4938" y="1264376"/>
                  </a:lnTo>
                  <a:lnTo>
                    <a:pt x="0" y="1215390"/>
                  </a:lnTo>
                  <a:lnTo>
                    <a:pt x="0" y="24307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04959" y="621410"/>
              <a:ext cx="414655" cy="845819"/>
            </a:xfrm>
            <a:custGeom>
              <a:avLst/>
              <a:gdLst/>
              <a:ahLst/>
              <a:cxnLst/>
              <a:rect l="l" t="t" r="r" b="b"/>
              <a:pathLst>
                <a:path w="414654" h="845819">
                  <a:moveTo>
                    <a:pt x="78613" y="619125"/>
                  </a:moveTo>
                  <a:lnTo>
                    <a:pt x="75184" y="609600"/>
                  </a:lnTo>
                  <a:lnTo>
                    <a:pt x="58102" y="615746"/>
                  </a:lnTo>
                  <a:lnTo>
                    <a:pt x="43103" y="624674"/>
                  </a:lnTo>
                  <a:lnTo>
                    <a:pt x="10922" y="667600"/>
                  </a:lnTo>
                  <a:lnTo>
                    <a:pt x="1206" y="705891"/>
                  </a:lnTo>
                  <a:lnTo>
                    <a:pt x="0" y="727456"/>
                  </a:lnTo>
                  <a:lnTo>
                    <a:pt x="1092" y="747077"/>
                  </a:lnTo>
                  <a:lnTo>
                    <a:pt x="10922" y="787501"/>
                  </a:lnTo>
                  <a:lnTo>
                    <a:pt x="43065" y="830262"/>
                  </a:lnTo>
                  <a:lnTo>
                    <a:pt x="75184" y="845312"/>
                  </a:lnTo>
                  <a:lnTo>
                    <a:pt x="78232" y="835787"/>
                  </a:lnTo>
                  <a:lnTo>
                    <a:pt x="64770" y="829792"/>
                  </a:lnTo>
                  <a:lnTo>
                    <a:pt x="53174" y="821486"/>
                  </a:lnTo>
                  <a:lnTo>
                    <a:pt x="29387" y="782891"/>
                  </a:lnTo>
                  <a:lnTo>
                    <a:pt x="21501" y="727456"/>
                  </a:lnTo>
                  <a:lnTo>
                    <a:pt x="21463" y="726313"/>
                  </a:lnTo>
                  <a:lnTo>
                    <a:pt x="22339" y="706170"/>
                  </a:lnTo>
                  <a:lnTo>
                    <a:pt x="35560" y="656463"/>
                  </a:lnTo>
                  <a:lnTo>
                    <a:pt x="64985" y="625030"/>
                  </a:lnTo>
                  <a:lnTo>
                    <a:pt x="78613" y="619125"/>
                  </a:lnTo>
                  <a:close/>
                </a:path>
                <a:path w="414654" h="845819">
                  <a:moveTo>
                    <a:pt x="122809" y="9525"/>
                  </a:moveTo>
                  <a:lnTo>
                    <a:pt x="119380" y="0"/>
                  </a:lnTo>
                  <a:lnTo>
                    <a:pt x="102298" y="6146"/>
                  </a:lnTo>
                  <a:lnTo>
                    <a:pt x="87312" y="15074"/>
                  </a:lnTo>
                  <a:lnTo>
                    <a:pt x="55118" y="58000"/>
                  </a:lnTo>
                  <a:lnTo>
                    <a:pt x="45402" y="96291"/>
                  </a:lnTo>
                  <a:lnTo>
                    <a:pt x="44196" y="117856"/>
                  </a:lnTo>
                  <a:lnTo>
                    <a:pt x="45288" y="137477"/>
                  </a:lnTo>
                  <a:lnTo>
                    <a:pt x="55118" y="177901"/>
                  </a:lnTo>
                  <a:lnTo>
                    <a:pt x="87261" y="220662"/>
                  </a:lnTo>
                  <a:lnTo>
                    <a:pt x="119380" y="235712"/>
                  </a:lnTo>
                  <a:lnTo>
                    <a:pt x="122428" y="226187"/>
                  </a:lnTo>
                  <a:lnTo>
                    <a:pt x="108966" y="220192"/>
                  </a:lnTo>
                  <a:lnTo>
                    <a:pt x="97370" y="211886"/>
                  </a:lnTo>
                  <a:lnTo>
                    <a:pt x="73583" y="173291"/>
                  </a:lnTo>
                  <a:lnTo>
                    <a:pt x="65697" y="117856"/>
                  </a:lnTo>
                  <a:lnTo>
                    <a:pt x="65659" y="116713"/>
                  </a:lnTo>
                  <a:lnTo>
                    <a:pt x="66535" y="96570"/>
                  </a:lnTo>
                  <a:lnTo>
                    <a:pt x="79756" y="46863"/>
                  </a:lnTo>
                  <a:lnTo>
                    <a:pt x="109181" y="15430"/>
                  </a:lnTo>
                  <a:lnTo>
                    <a:pt x="122809" y="9525"/>
                  </a:lnTo>
                  <a:close/>
                </a:path>
                <a:path w="414654" h="845819">
                  <a:moveTo>
                    <a:pt x="183769" y="314325"/>
                  </a:moveTo>
                  <a:lnTo>
                    <a:pt x="180340" y="304800"/>
                  </a:lnTo>
                  <a:lnTo>
                    <a:pt x="163258" y="310946"/>
                  </a:lnTo>
                  <a:lnTo>
                    <a:pt x="148259" y="319874"/>
                  </a:lnTo>
                  <a:lnTo>
                    <a:pt x="116078" y="362800"/>
                  </a:lnTo>
                  <a:lnTo>
                    <a:pt x="106362" y="401091"/>
                  </a:lnTo>
                  <a:lnTo>
                    <a:pt x="105156" y="422656"/>
                  </a:lnTo>
                  <a:lnTo>
                    <a:pt x="106248" y="442277"/>
                  </a:lnTo>
                  <a:lnTo>
                    <a:pt x="116078" y="482701"/>
                  </a:lnTo>
                  <a:lnTo>
                    <a:pt x="148221" y="525462"/>
                  </a:lnTo>
                  <a:lnTo>
                    <a:pt x="180340" y="540512"/>
                  </a:lnTo>
                  <a:lnTo>
                    <a:pt x="183388" y="530987"/>
                  </a:lnTo>
                  <a:lnTo>
                    <a:pt x="169926" y="524992"/>
                  </a:lnTo>
                  <a:lnTo>
                    <a:pt x="158330" y="516686"/>
                  </a:lnTo>
                  <a:lnTo>
                    <a:pt x="134543" y="478091"/>
                  </a:lnTo>
                  <a:lnTo>
                    <a:pt x="126657" y="422656"/>
                  </a:lnTo>
                  <a:lnTo>
                    <a:pt x="126619" y="421513"/>
                  </a:lnTo>
                  <a:lnTo>
                    <a:pt x="127495" y="401370"/>
                  </a:lnTo>
                  <a:lnTo>
                    <a:pt x="140716" y="351663"/>
                  </a:lnTo>
                  <a:lnTo>
                    <a:pt x="170141" y="320230"/>
                  </a:lnTo>
                  <a:lnTo>
                    <a:pt x="183769" y="314325"/>
                  </a:lnTo>
                  <a:close/>
                </a:path>
                <a:path w="414654" h="845819">
                  <a:moveTo>
                    <a:pt x="309372" y="727456"/>
                  </a:moveTo>
                  <a:lnTo>
                    <a:pt x="308165" y="706170"/>
                  </a:lnTo>
                  <a:lnTo>
                    <a:pt x="308152" y="705891"/>
                  </a:lnTo>
                  <a:lnTo>
                    <a:pt x="304507" y="685939"/>
                  </a:lnTo>
                  <a:lnTo>
                    <a:pt x="279095" y="636371"/>
                  </a:lnTo>
                  <a:lnTo>
                    <a:pt x="234188" y="609600"/>
                  </a:lnTo>
                  <a:lnTo>
                    <a:pt x="230759" y="619125"/>
                  </a:lnTo>
                  <a:lnTo>
                    <a:pt x="244449" y="625043"/>
                  </a:lnTo>
                  <a:lnTo>
                    <a:pt x="256197" y="633222"/>
                  </a:lnTo>
                  <a:lnTo>
                    <a:pt x="280009" y="671258"/>
                  </a:lnTo>
                  <a:lnTo>
                    <a:pt x="287782" y="726313"/>
                  </a:lnTo>
                  <a:lnTo>
                    <a:pt x="286918" y="747077"/>
                  </a:lnTo>
                  <a:lnTo>
                    <a:pt x="273812" y="797941"/>
                  </a:lnTo>
                  <a:lnTo>
                    <a:pt x="244589" y="829792"/>
                  </a:lnTo>
                  <a:lnTo>
                    <a:pt x="231140" y="835787"/>
                  </a:lnTo>
                  <a:lnTo>
                    <a:pt x="234188" y="845312"/>
                  </a:lnTo>
                  <a:lnTo>
                    <a:pt x="279171" y="818603"/>
                  </a:lnTo>
                  <a:lnTo>
                    <a:pt x="304507" y="769150"/>
                  </a:lnTo>
                  <a:lnTo>
                    <a:pt x="308152" y="749122"/>
                  </a:lnTo>
                  <a:lnTo>
                    <a:pt x="309372" y="727456"/>
                  </a:lnTo>
                  <a:close/>
                </a:path>
                <a:path w="414654" h="845819">
                  <a:moveTo>
                    <a:pt x="353568" y="117856"/>
                  </a:moveTo>
                  <a:lnTo>
                    <a:pt x="352361" y="96570"/>
                  </a:lnTo>
                  <a:lnTo>
                    <a:pt x="352348" y="96291"/>
                  </a:lnTo>
                  <a:lnTo>
                    <a:pt x="348703" y="76339"/>
                  </a:lnTo>
                  <a:lnTo>
                    <a:pt x="323291" y="26771"/>
                  </a:lnTo>
                  <a:lnTo>
                    <a:pt x="278384" y="0"/>
                  </a:lnTo>
                  <a:lnTo>
                    <a:pt x="274955" y="9525"/>
                  </a:lnTo>
                  <a:lnTo>
                    <a:pt x="288645" y="15443"/>
                  </a:lnTo>
                  <a:lnTo>
                    <a:pt x="300393" y="23622"/>
                  </a:lnTo>
                  <a:lnTo>
                    <a:pt x="324205" y="61658"/>
                  </a:lnTo>
                  <a:lnTo>
                    <a:pt x="331978" y="116713"/>
                  </a:lnTo>
                  <a:lnTo>
                    <a:pt x="331114" y="137477"/>
                  </a:lnTo>
                  <a:lnTo>
                    <a:pt x="318008" y="188341"/>
                  </a:lnTo>
                  <a:lnTo>
                    <a:pt x="288785" y="220192"/>
                  </a:lnTo>
                  <a:lnTo>
                    <a:pt x="275336" y="226187"/>
                  </a:lnTo>
                  <a:lnTo>
                    <a:pt x="278384" y="235712"/>
                  </a:lnTo>
                  <a:lnTo>
                    <a:pt x="323367" y="209003"/>
                  </a:lnTo>
                  <a:lnTo>
                    <a:pt x="348703" y="159550"/>
                  </a:lnTo>
                  <a:lnTo>
                    <a:pt x="352348" y="139522"/>
                  </a:lnTo>
                  <a:lnTo>
                    <a:pt x="353568" y="117856"/>
                  </a:lnTo>
                  <a:close/>
                </a:path>
                <a:path w="414654" h="845819">
                  <a:moveTo>
                    <a:pt x="414528" y="422656"/>
                  </a:moveTo>
                  <a:lnTo>
                    <a:pt x="413321" y="401370"/>
                  </a:lnTo>
                  <a:lnTo>
                    <a:pt x="413308" y="401091"/>
                  </a:lnTo>
                  <a:lnTo>
                    <a:pt x="409663" y="381139"/>
                  </a:lnTo>
                  <a:lnTo>
                    <a:pt x="384251" y="331571"/>
                  </a:lnTo>
                  <a:lnTo>
                    <a:pt x="339344" y="304800"/>
                  </a:lnTo>
                  <a:lnTo>
                    <a:pt x="335915" y="314325"/>
                  </a:lnTo>
                  <a:lnTo>
                    <a:pt x="349605" y="320243"/>
                  </a:lnTo>
                  <a:lnTo>
                    <a:pt x="361353" y="328422"/>
                  </a:lnTo>
                  <a:lnTo>
                    <a:pt x="385165" y="366458"/>
                  </a:lnTo>
                  <a:lnTo>
                    <a:pt x="392938" y="421513"/>
                  </a:lnTo>
                  <a:lnTo>
                    <a:pt x="392074" y="442277"/>
                  </a:lnTo>
                  <a:lnTo>
                    <a:pt x="378968" y="493141"/>
                  </a:lnTo>
                  <a:lnTo>
                    <a:pt x="349745" y="524992"/>
                  </a:lnTo>
                  <a:lnTo>
                    <a:pt x="336296" y="530987"/>
                  </a:lnTo>
                  <a:lnTo>
                    <a:pt x="339344" y="540512"/>
                  </a:lnTo>
                  <a:lnTo>
                    <a:pt x="384327" y="513803"/>
                  </a:lnTo>
                  <a:lnTo>
                    <a:pt x="409663" y="464350"/>
                  </a:lnTo>
                  <a:lnTo>
                    <a:pt x="413308" y="444322"/>
                  </a:lnTo>
                  <a:lnTo>
                    <a:pt x="414528" y="422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177273" y="239649"/>
            <a:ext cx="237363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28369" algn="l"/>
                <a:tab pos="972185" algn="l"/>
                <a:tab pos="103505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Predicate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Fruit</a:t>
            </a:r>
            <a:r>
              <a:rPr sz="2000" spc="36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	≔</a:t>
            </a:r>
            <a:r>
              <a:rPr sz="2000" spc="114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 a</a:t>
            </a:r>
            <a:r>
              <a:rPr sz="2000" spc="-10" dirty="0">
                <a:latin typeface="Segoe UI Semilight"/>
                <a:cs typeface="Segoe UI Semilight"/>
              </a:rPr>
              <a:t> fruit </a:t>
            </a:r>
            <a:r>
              <a:rPr sz="2000" dirty="0">
                <a:latin typeface="Cambria Math"/>
                <a:cs typeface="Cambria Math"/>
              </a:rPr>
              <a:t>Tasty</a:t>
            </a:r>
            <a:r>
              <a:rPr sz="2000" spc="37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		≔</a:t>
            </a:r>
            <a:r>
              <a:rPr sz="2000" spc="9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10" dirty="0">
                <a:latin typeface="Segoe UI Semilight"/>
                <a:cs typeface="Segoe UI Semilight"/>
              </a:rPr>
              <a:t>tasty </a:t>
            </a:r>
            <a:r>
              <a:rPr sz="2000" dirty="0">
                <a:latin typeface="Cambria Math"/>
                <a:cs typeface="Cambria Math"/>
              </a:rPr>
              <a:t>Ripe</a:t>
            </a:r>
            <a:r>
              <a:rPr sz="2000" spc="37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𝑥</a:t>
            </a:r>
            <a:r>
              <a:rPr sz="2000" dirty="0">
                <a:latin typeface="Cambria Math"/>
                <a:cs typeface="Cambria Math"/>
              </a:rPr>
              <a:t>	≔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2000" dirty="0">
                <a:latin typeface="Segoe UI Semilight"/>
                <a:cs typeface="Segoe UI Semilight"/>
              </a:rPr>
              <a:t>is</a:t>
            </a:r>
            <a:r>
              <a:rPr sz="2000" spc="-15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ripe</a:t>
            </a:r>
            <a:endParaRPr sz="2000">
              <a:latin typeface="Segoe UI Semilight"/>
              <a:cs typeface="Segoe UI Semi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35078" y="406590"/>
            <a:ext cx="2754630" cy="880110"/>
            <a:chOff x="5835078" y="406590"/>
            <a:chExt cx="2754630" cy="880110"/>
          </a:xfrm>
        </p:grpSpPr>
        <p:sp>
          <p:nvSpPr>
            <p:cNvPr id="12" name="object 12"/>
            <p:cNvSpPr/>
            <p:nvPr/>
          </p:nvSpPr>
          <p:spPr>
            <a:xfrm>
              <a:off x="5843015" y="414527"/>
              <a:ext cx="2738755" cy="864235"/>
            </a:xfrm>
            <a:custGeom>
              <a:avLst/>
              <a:gdLst/>
              <a:ahLst/>
              <a:cxnLst/>
              <a:rect l="l" t="t" r="r" b="b"/>
              <a:pathLst>
                <a:path w="2738754" h="864235">
                  <a:moveTo>
                    <a:pt x="2594610" y="0"/>
                  </a:moveTo>
                  <a:lnTo>
                    <a:pt x="144018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89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8" y="864108"/>
                  </a:lnTo>
                  <a:lnTo>
                    <a:pt x="2594610" y="864108"/>
                  </a:lnTo>
                  <a:lnTo>
                    <a:pt x="2640116" y="856762"/>
                  </a:lnTo>
                  <a:lnTo>
                    <a:pt x="2679649" y="836310"/>
                  </a:lnTo>
                  <a:lnTo>
                    <a:pt x="2710830" y="805129"/>
                  </a:lnTo>
                  <a:lnTo>
                    <a:pt x="2731282" y="765596"/>
                  </a:lnTo>
                  <a:lnTo>
                    <a:pt x="2738628" y="720089"/>
                  </a:lnTo>
                  <a:lnTo>
                    <a:pt x="2738628" y="144018"/>
                  </a:lnTo>
                  <a:lnTo>
                    <a:pt x="2731282" y="98511"/>
                  </a:lnTo>
                  <a:lnTo>
                    <a:pt x="2710830" y="58978"/>
                  </a:lnTo>
                  <a:lnTo>
                    <a:pt x="2679649" y="27797"/>
                  </a:lnTo>
                  <a:lnTo>
                    <a:pt x="2640116" y="7345"/>
                  </a:lnTo>
                  <a:lnTo>
                    <a:pt x="2594610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43015" y="414527"/>
              <a:ext cx="2738755" cy="864235"/>
            </a:xfrm>
            <a:custGeom>
              <a:avLst/>
              <a:gdLst/>
              <a:ahLst/>
              <a:cxnLst/>
              <a:rect l="l" t="t" r="r" b="b"/>
              <a:pathLst>
                <a:path w="2738754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2594610" y="0"/>
                  </a:lnTo>
                  <a:lnTo>
                    <a:pt x="2640116" y="7345"/>
                  </a:lnTo>
                  <a:lnTo>
                    <a:pt x="2679649" y="27797"/>
                  </a:lnTo>
                  <a:lnTo>
                    <a:pt x="2710830" y="58978"/>
                  </a:lnTo>
                  <a:lnTo>
                    <a:pt x="2731282" y="98511"/>
                  </a:lnTo>
                  <a:lnTo>
                    <a:pt x="2738628" y="144018"/>
                  </a:lnTo>
                  <a:lnTo>
                    <a:pt x="2738628" y="720089"/>
                  </a:lnTo>
                  <a:lnTo>
                    <a:pt x="2731282" y="765596"/>
                  </a:lnTo>
                  <a:lnTo>
                    <a:pt x="2710830" y="805129"/>
                  </a:lnTo>
                  <a:lnTo>
                    <a:pt x="2679649" y="836310"/>
                  </a:lnTo>
                  <a:lnTo>
                    <a:pt x="2640116" y="856762"/>
                  </a:lnTo>
                  <a:lnTo>
                    <a:pt x="2594610" y="864108"/>
                  </a:lnTo>
                  <a:lnTo>
                    <a:pt x="144018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65316" y="520953"/>
            <a:ext cx="2405380" cy="629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350"/>
              </a:lnSpc>
              <a:spcBef>
                <a:spcPts val="22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Domain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of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Discourse_</a:t>
            </a:r>
            <a:r>
              <a:rPr sz="2000" spc="-10" dirty="0">
                <a:latin typeface="Segoe UI Semilight"/>
                <a:cs typeface="Segoe UI Semilight"/>
              </a:rPr>
              <a:t> </a:t>
            </a:r>
            <a:r>
              <a:rPr sz="2000" spc="-20" dirty="0">
                <a:latin typeface="Segoe UI Semilight"/>
                <a:cs typeface="Segoe UI Semilight"/>
              </a:rPr>
              <a:t>Food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4446E-013C-468D-CEB5-9A65EB4B3134}"/>
              </a:ext>
            </a:extLst>
          </p:cNvPr>
          <p:cNvSpPr txBox="1"/>
          <p:nvPr/>
        </p:nvSpPr>
        <p:spPr>
          <a:xfrm>
            <a:off x="1095636" y="2908831"/>
            <a:ext cx="6623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There is a tasty fruit.	OR	Some fruits are tasty.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8F200D-0D57-6CB8-62D3-64D4DE36172F}"/>
              </a:ext>
            </a:extLst>
          </p:cNvPr>
          <p:cNvSpPr txBox="1"/>
          <p:nvPr/>
        </p:nvSpPr>
        <p:spPr>
          <a:xfrm>
            <a:off x="1095636" y="5047878"/>
            <a:ext cx="487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B3182"/>
                </a:solidFill>
                <a:latin typeface="Segoe UI Semilight"/>
                <a:cs typeface="Segoe UI Semilight"/>
              </a:rPr>
              <a:t>All fruits that aren’t ripe aren’t tasty.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Get started on HW1 if you haven’t already!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CC4 due Wednesday at noon</a:t>
            </a:r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EE7AB5-99D6-4CC2-96C6-0BBAA73541D7}"/>
              </a:ext>
            </a:extLst>
          </p:cNvPr>
          <p:cNvGrpSpPr/>
          <p:nvPr/>
        </p:nvGrpSpPr>
        <p:grpSpPr>
          <a:xfrm>
            <a:off x="556577" y="312984"/>
            <a:ext cx="11187259" cy="2775448"/>
            <a:chOff x="1185842" y="3429000"/>
            <a:chExt cx="6111311" cy="170221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BC94369-C51F-425F-9409-93BDAF5FB48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grp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BC94369-C51F-425F-9409-93BDAF5FB4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59C5E1-178B-4DB9-AC70-F03A1357087B}"/>
                </a:ext>
              </a:extLst>
            </p:cNvPr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4EE18B-5103-49C0-A649-34A9135F2E26}"/>
              </a:ext>
            </a:extLst>
          </p:cNvPr>
          <p:cNvGrpSpPr/>
          <p:nvPr/>
        </p:nvGrpSpPr>
        <p:grpSpPr>
          <a:xfrm>
            <a:off x="96839" y="3950559"/>
            <a:ext cx="11924147" cy="2422752"/>
            <a:chOff x="1185842" y="3429000"/>
            <a:chExt cx="6111311" cy="1485900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E96260E-BDAD-43F4-906C-31C3C62AF45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grp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E96260E-BDAD-43F4-906C-31C3C62AF4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714" r="-612"/>
                  </a:stretch>
                </a:blipFill>
                <a:ln w="38100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5F2293-644F-4099-AC03-467BBB3F9E67}"/>
                </a:ext>
              </a:extLst>
            </p:cNvPr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29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truth table is a unique representation of a Boolean Function.</a:t>
            </a:r>
          </a:p>
          <a:p>
            <a:pPr lvl="1"/>
            <a:r>
              <a:rPr lang="en-US" dirty="0"/>
              <a:t>If you describe a function, there’s only one possible truth table for it.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Given a truth table you can find many circuits and many compound prepositions to represent it.</a:t>
            </a:r>
          </a:p>
          <a:p>
            <a:pPr lvl="1"/>
            <a:r>
              <a:rPr lang="en-US" dirty="0"/>
              <a:t>Think back to when we were developing the law of implication…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It would be nice to have a “standard” proposition (or standard circuit) we could always write as a starting point.</a:t>
            </a:r>
          </a:p>
          <a:p>
            <a:pPr lvl="1"/>
            <a:r>
              <a:rPr lang="en-US" dirty="0"/>
              <a:t>So we have a (possibly) shorter way of telling if we have the same function.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9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Disjunctive Normal Form (DNF)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a.k.a. OR of ANDs</a:t>
            </a:r>
          </a:p>
          <a:p>
            <a:r>
              <a:rPr lang="en-US" dirty="0" err="1"/>
              <a:t>a.k.a</a:t>
            </a:r>
            <a:r>
              <a:rPr lang="en-US" dirty="0"/>
              <a:t> Sum-of-Products Form</a:t>
            </a:r>
          </a:p>
          <a:p>
            <a:r>
              <a:rPr lang="en-US" dirty="0"/>
              <a:t>a.k.a. </a:t>
            </a:r>
            <a:r>
              <a:rPr lang="en-US" dirty="0" err="1"/>
              <a:t>Minterm</a:t>
            </a:r>
            <a:r>
              <a:rPr lang="en-US" dirty="0"/>
              <a:t> Expansion</a:t>
            </a:r>
          </a:p>
          <a:p>
            <a:pPr marL="514350" indent="-514350">
              <a:buClr>
                <a:srgbClr val="917B4C"/>
              </a:buClr>
              <a:buFont typeface="+mj-lt"/>
              <a:buAutoNum type="arabicPeriod"/>
            </a:pPr>
            <a:r>
              <a:rPr lang="en-US" dirty="0"/>
              <a:t>Read the true rows of the truth table</a:t>
            </a:r>
          </a:p>
          <a:p>
            <a:pPr marL="514350" indent="-514350">
              <a:buClr>
                <a:srgbClr val="917B4C"/>
              </a:buClr>
              <a:buFont typeface="+mj-lt"/>
              <a:buAutoNum type="arabicPeriod"/>
            </a:pPr>
            <a:r>
              <a:rPr lang="en-US" dirty="0"/>
              <a:t>AND together all the settings in a given (true) row.</a:t>
            </a:r>
          </a:p>
          <a:p>
            <a:pPr marL="514350" indent="-514350">
              <a:buClr>
                <a:srgbClr val="917B4C"/>
              </a:buClr>
              <a:buFont typeface="+mj-lt"/>
              <a:buAutoNum type="arabicPeriod"/>
            </a:pPr>
            <a:r>
              <a:rPr lang="en-US" dirty="0"/>
              <a:t>OR together the true rows.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82BCFE-0BCB-23FA-B54E-45EA2F793F5B}"/>
                  </a:ext>
                </a:extLst>
              </p14:cNvPr>
              <p14:cNvContentPartPr/>
              <p14:nvPr/>
            </p14:nvContentPartPr>
            <p14:xfrm>
              <a:off x="812160" y="1014120"/>
              <a:ext cx="6522120" cy="121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82BCFE-0BCB-23FA-B54E-45EA2F793F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800" y="1004760"/>
                <a:ext cx="6540840" cy="12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50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a.k.a. AND of ORs</a:t>
            </a:r>
          </a:p>
          <a:p>
            <a:r>
              <a:rPr lang="en-US" dirty="0"/>
              <a:t>a.k.a. Product-of-Sums Form</a:t>
            </a:r>
          </a:p>
          <a:p>
            <a:r>
              <a:rPr lang="en-US" dirty="0"/>
              <a:t>a.k.a. </a:t>
            </a:r>
            <a:r>
              <a:rPr lang="en-US" dirty="0" err="1"/>
              <a:t>Maxterm</a:t>
            </a:r>
            <a:r>
              <a:rPr lang="en-US" dirty="0"/>
              <a:t> Expansion</a:t>
            </a:r>
          </a:p>
          <a:p>
            <a:pPr marL="514350" indent="-514350">
              <a:buClr>
                <a:srgbClr val="917B4C"/>
              </a:buClr>
              <a:buFont typeface="+mj-lt"/>
              <a:buAutoNum type="arabicPeriod"/>
            </a:pPr>
            <a:r>
              <a:rPr lang="en-US" dirty="0"/>
              <a:t>Read the false rows of the truth table</a:t>
            </a:r>
          </a:p>
          <a:p>
            <a:pPr marL="514350" indent="-514350">
              <a:buClr>
                <a:srgbClr val="917B4C"/>
              </a:buClr>
              <a:buFont typeface="+mj-lt"/>
              <a:buAutoNum type="arabicPeriod"/>
            </a:pPr>
            <a:r>
              <a:rPr lang="en-US" dirty="0"/>
              <a:t>OR together the negations of all the settings in the false rows.</a:t>
            </a:r>
          </a:p>
          <a:p>
            <a:pPr marL="514350" indent="-514350">
              <a:buClr>
                <a:srgbClr val="917B4C"/>
              </a:buClr>
              <a:buFont typeface="+mj-lt"/>
              <a:buAutoNum type="arabicPeriod"/>
            </a:pPr>
            <a:r>
              <a:rPr lang="en-US" dirty="0"/>
              <a:t>AND together the false rows.</a:t>
            </a:r>
          </a:p>
          <a:p>
            <a:endParaRPr lang="en-US" dirty="0"/>
          </a:p>
          <a:p>
            <a:r>
              <a:rPr lang="en-US" dirty="0"/>
              <a:t>Or take the DNF of the negation of the function you care about, and distribute the negation.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D81F65-C340-C23B-BD75-495A86311C07}"/>
                  </a:ext>
                </a:extLst>
              </p14:cNvPr>
              <p14:cNvContentPartPr/>
              <p14:nvPr/>
            </p14:nvContentPartPr>
            <p14:xfrm>
              <a:off x="765720" y="1026000"/>
              <a:ext cx="6367320" cy="124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D81F65-C340-C23B-BD75-495A86311C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360" y="1016640"/>
                <a:ext cx="6386040" cy="12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2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99152-0B94-BA51-F6BA-E29A3E48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498C3-E106-54AA-0024-DBCFB21A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604696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363</TotalTime>
  <Words>3651</Words>
  <Application>Microsoft Office PowerPoint</Application>
  <PresentationFormat>Widescreen</PresentationFormat>
  <Paragraphs>462</Paragraphs>
  <Slides>54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Aptos</vt:lpstr>
      <vt:lpstr>Arial</vt:lpstr>
      <vt:lpstr>Calibri</vt:lpstr>
      <vt:lpstr>Cambria Math</vt:lpstr>
      <vt:lpstr>Courier New</vt:lpstr>
      <vt:lpstr>Lucida Console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Predicates and Quantifiers</vt:lpstr>
      <vt:lpstr>Announcements</vt:lpstr>
      <vt:lpstr>Review</vt:lpstr>
      <vt:lpstr>Notation</vt:lpstr>
      <vt:lpstr>Meet Boolean Algebra</vt:lpstr>
      <vt:lpstr>Canonical Forms</vt:lpstr>
      <vt:lpstr>Disjunctive Normal Form (DNF)</vt:lpstr>
      <vt:lpstr>Conjunctive Normal Form (CNF)</vt:lpstr>
      <vt:lpstr>Warm Up</vt:lpstr>
      <vt:lpstr>Warm Up</vt:lpstr>
      <vt:lpstr>Predicate Logic</vt:lpstr>
      <vt:lpstr>Motivation</vt:lpstr>
      <vt:lpstr>Motivation</vt:lpstr>
      <vt:lpstr>Predicate Logic</vt:lpstr>
      <vt:lpstr>Predicates</vt:lpstr>
      <vt:lpstr>Analogy</vt:lpstr>
      <vt:lpstr>Predicate Translation</vt:lpstr>
      <vt:lpstr>Predicate Translation: Example</vt:lpstr>
      <vt:lpstr>Domain of Discourse</vt:lpstr>
      <vt:lpstr>Domain of Discourse</vt:lpstr>
      <vt:lpstr>Try it…</vt:lpstr>
      <vt:lpstr>Try it…</vt:lpstr>
      <vt:lpstr>Quantifiers: Motivation</vt:lpstr>
      <vt:lpstr>Quantifiers</vt:lpstr>
      <vt:lpstr>Quantifiers</vt:lpstr>
      <vt:lpstr>Quantifiers</vt:lpstr>
      <vt:lpstr>Predicate Logic Summary</vt:lpstr>
      <vt:lpstr>Predicate Logic Translation</vt:lpstr>
      <vt:lpstr>Translations</vt:lpstr>
      <vt:lpstr>Translations</vt:lpstr>
      <vt:lpstr>Translations</vt:lpstr>
      <vt:lpstr>Evaluating Predicate Logic</vt:lpstr>
      <vt:lpstr>Evaluating Predicate Logic</vt:lpstr>
      <vt:lpstr>One Technical Matter</vt:lpstr>
      <vt:lpstr>Bound Variables</vt:lpstr>
      <vt:lpstr>More Practice</vt:lpstr>
      <vt:lpstr>Examples</vt:lpstr>
      <vt:lpstr>Domain Restriction </vt:lpstr>
      <vt:lpstr>Domain Restriction</vt:lpstr>
      <vt:lpstr>Quantifiers</vt:lpstr>
      <vt:lpstr>Quantifiers</vt:lpstr>
      <vt:lpstr>Quantifiers</vt:lpstr>
      <vt:lpstr>∀x[(Cat(x)∧ Fat(x))→Happy(x)]</vt:lpstr>
      <vt:lpstr>∀x[(Cat(x)∧ Fat(x))→Happy(x)]</vt:lpstr>
      <vt:lpstr>Quantifiers</vt:lpstr>
      <vt:lpstr>Quantifiers</vt:lpstr>
      <vt:lpstr>∃x[(Dog(x)∧¬Happy(x)]</vt:lpstr>
      <vt:lpstr>∃x[(Dog(x)∧¬Happy(x)]</vt:lpstr>
      <vt:lpstr>Why are the rules what they are?</vt:lpstr>
      <vt:lpstr>Why are the rules what they are?</vt:lpstr>
      <vt:lpstr>Domain Restriction Translations</vt:lpstr>
      <vt:lpstr>Translation Practice</vt:lpstr>
      <vt:lpstr>Todo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Predicates and Quantifiers</dc:title>
  <dc:creator>rtweber2</dc:creator>
  <cp:lastModifiedBy>Parker Gustafson</cp:lastModifiedBy>
  <cp:revision>25</cp:revision>
  <cp:lastPrinted>2024-09-28T23:24:05Z</cp:lastPrinted>
  <dcterms:created xsi:type="dcterms:W3CDTF">2022-01-12T01:58:03Z</dcterms:created>
  <dcterms:modified xsi:type="dcterms:W3CDTF">2025-06-30T20:19:14Z</dcterms:modified>
</cp:coreProperties>
</file>