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ink/ink5.xml" ContentType="application/inkml+xml"/>
  <Override PartName="/ppt/ink/ink6.xml" ContentType="application/inkml+xml"/>
  <Override PartName="/ppt/notesSlides/notesSlide1.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tags/tag5.xml" ContentType="application/vnd.openxmlformats-officedocument.presentationml.tags+xml"/>
  <Override PartName="/ppt/tags/tag6.xml" ContentType="application/vnd.openxmlformats-officedocument.presentationml.tags+xml"/>
  <Override PartName="/ppt/ink/ink11.xml" ContentType="application/inkml+xml"/>
  <Override PartName="/ppt/tags/tag7.xml" ContentType="application/vnd.openxmlformats-officedocument.presentationml.tags+xml"/>
  <Override PartName="/ppt/tags/tag8.xml" ContentType="application/vnd.openxmlformats-officedocument.presentationml.tags+xml"/>
  <Override PartName="/ppt/ink/ink12.xml" ContentType="application/inkml+xml"/>
  <Override PartName="/ppt/tags/tag9.xml" ContentType="application/vnd.openxmlformats-officedocument.presentationml.tags+xml"/>
  <Override PartName="/ppt/tags/tag10.xml" ContentType="application/vnd.openxmlformats-officedocument.presentationml.tags+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9.xml" ContentType="application/inkml+xml"/>
  <Override PartName="/ppt/notesSlides/notesSlide5.xml" ContentType="application/vnd.openxmlformats-officedocument.presentationml.notesSlide+xml"/>
  <Override PartName="/ppt/ink/ink20.xml" ContentType="application/inkml+xml"/>
  <Override PartName="/ppt/notesSlides/notesSlide6.xml" ContentType="application/vnd.openxmlformats-officedocument.presentationml.notesSlide+xml"/>
  <Override PartName="/ppt/ink/ink2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tags/tag11.xml" ContentType="application/vnd.openxmlformats-officedocument.presentationml.tags+xml"/>
  <Override PartName="/ppt/ink/ink34.xml" ContentType="application/inkml+xml"/>
  <Override PartName="/ppt/ink/ink35.xml" ContentType="application/inkml+xml"/>
  <Override PartName="/ppt/tags/tag12.xml" ContentType="application/vnd.openxmlformats-officedocument.presentationml.tags+xml"/>
  <Override PartName="/ppt/ink/ink36.xml" ContentType="application/inkml+xml"/>
  <Override PartName="/ppt/ink/ink37.xml" ContentType="application/inkml+xml"/>
  <Override PartName="/ppt/tags/tag13.xml" ContentType="application/vnd.openxmlformats-officedocument.presentationml.tags+xml"/>
  <Override PartName="/ppt/ink/ink38.xml" ContentType="application/inkml+xml"/>
  <Override PartName="/ppt/ink/ink39.xml" ContentType="application/inkml+xml"/>
  <Override PartName="/ppt/notesSlides/notesSlide9.xml" ContentType="application/vnd.openxmlformats-officedocument.presentationml.notesSlide+xml"/>
  <Override PartName="/ppt/ink/ink40.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41.xml" ContentType="application/inkml+xml"/>
  <Override PartName="/ppt/notesSlides/notesSlide13.xml" ContentType="application/vnd.openxmlformats-officedocument.presentationml.notesSlide+xml"/>
  <Override PartName="/ppt/ink/ink4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43.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tags/tag110.xml" ContentType="application/vnd.openxmlformats-officedocument.presentationml.tags+xml"/>
  <Override PartName="/ppt/tags/tag24.xml" ContentType="application/vnd.openxmlformats-officedocument.presentationml.tags+xml"/>
  <Override PartName="/ppt/tags/tag3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handoutMasterIdLst>
    <p:handoutMasterId r:id="rId68"/>
  </p:handoutMasterIdLst>
  <p:sldIdLst>
    <p:sldId id="256" r:id="rId2"/>
    <p:sldId id="392" r:id="rId3"/>
    <p:sldId id="257" r:id="rId4"/>
    <p:sldId id="404" r:id="rId5"/>
    <p:sldId id="405" r:id="rId6"/>
    <p:sldId id="406" r:id="rId7"/>
    <p:sldId id="407" r:id="rId8"/>
    <p:sldId id="408" r:id="rId9"/>
    <p:sldId id="409" r:id="rId10"/>
    <p:sldId id="395" r:id="rId11"/>
    <p:sldId id="398" r:id="rId12"/>
    <p:sldId id="277" r:id="rId13"/>
    <p:sldId id="400" r:id="rId14"/>
    <p:sldId id="382" r:id="rId15"/>
    <p:sldId id="280" r:id="rId16"/>
    <p:sldId id="377" r:id="rId17"/>
    <p:sldId id="262" r:id="rId18"/>
    <p:sldId id="263" r:id="rId19"/>
    <p:sldId id="383" r:id="rId20"/>
    <p:sldId id="384" r:id="rId21"/>
    <p:sldId id="266" r:id="rId22"/>
    <p:sldId id="267" r:id="rId23"/>
    <p:sldId id="385" r:id="rId24"/>
    <p:sldId id="386" r:id="rId25"/>
    <p:sldId id="387" r:id="rId26"/>
    <p:sldId id="413" r:id="rId27"/>
    <p:sldId id="412" r:id="rId28"/>
    <p:sldId id="294" r:id="rId29"/>
    <p:sldId id="414" r:id="rId30"/>
    <p:sldId id="292" r:id="rId31"/>
    <p:sldId id="416" r:id="rId32"/>
    <p:sldId id="417" r:id="rId33"/>
    <p:sldId id="418" r:id="rId34"/>
    <p:sldId id="419" r:id="rId35"/>
    <p:sldId id="420" r:id="rId36"/>
    <p:sldId id="421" r:id="rId37"/>
    <p:sldId id="388" r:id="rId38"/>
    <p:sldId id="261" r:id="rId39"/>
    <p:sldId id="260" r:id="rId40"/>
    <p:sldId id="264" r:id="rId41"/>
    <p:sldId id="265" r:id="rId42"/>
    <p:sldId id="302" r:id="rId43"/>
    <p:sldId id="303" r:id="rId44"/>
    <p:sldId id="378" r:id="rId45"/>
    <p:sldId id="379" r:id="rId46"/>
    <p:sldId id="391" r:id="rId47"/>
    <p:sldId id="371" r:id="rId48"/>
    <p:sldId id="370" r:id="rId49"/>
    <p:sldId id="372" r:id="rId50"/>
    <p:sldId id="373" r:id="rId51"/>
    <p:sldId id="374" r:id="rId52"/>
    <p:sldId id="311" r:id="rId53"/>
    <p:sldId id="375" r:id="rId54"/>
    <p:sldId id="376" r:id="rId55"/>
    <p:sldId id="410" r:id="rId56"/>
    <p:sldId id="279" r:id="rId57"/>
    <p:sldId id="422" r:id="rId58"/>
    <p:sldId id="423" r:id="rId59"/>
    <p:sldId id="424" r:id="rId60"/>
    <p:sldId id="425" r:id="rId61"/>
    <p:sldId id="426" r:id="rId62"/>
    <p:sldId id="427" r:id="rId63"/>
    <p:sldId id="428" r:id="rId64"/>
    <p:sldId id="331" r:id="rId65"/>
    <p:sldId id="403"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A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686F1B-8B86-477A-8E3B-3B855A3A3874}" v="1" dt="2025-06-28T19:12:19.2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showGuides="1">
      <p:cViewPr varScale="1">
        <p:scale>
          <a:sx n="84" d="100"/>
          <a:sy n="84" d="100"/>
        </p:scale>
        <p:origin x="538"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ker Gustafson" userId="16d30e8de7881f07" providerId="LiveId" clId="{CB686F1B-8B86-477A-8E3B-3B855A3A3874}"/>
    <pc:docChg chg="modSld">
      <pc:chgData name="Parker Gustafson" userId="16d30e8de7881f07" providerId="LiveId" clId="{CB686F1B-8B86-477A-8E3B-3B855A3A3874}" dt="2025-06-28T19:12:19.203" v="0"/>
      <pc:docMkLst>
        <pc:docMk/>
      </pc:docMkLst>
      <pc:sldChg chg="delSp">
        <pc:chgData name="Parker Gustafson" userId="16d30e8de7881f07" providerId="LiveId" clId="{CB686F1B-8B86-477A-8E3B-3B855A3A3874}" dt="2025-06-28T19:12:19.203" v="0"/>
        <pc:sldMkLst>
          <pc:docMk/>
          <pc:sldMk cId="260339130" sldId="256"/>
        </pc:sldMkLst>
        <pc:inkChg chg="del">
          <ac:chgData name="Parker Gustafson" userId="16d30e8de7881f07" providerId="LiveId" clId="{CB686F1B-8B86-477A-8E3B-3B855A3A3874}" dt="2025-06-28T19:12:19.203" v="0"/>
          <ac:inkMkLst>
            <pc:docMk/>
            <pc:sldMk cId="260339130" sldId="256"/>
            <ac:inkMk id="4" creationId="{11DB544A-6E97-B464-98CE-9874D8346303}"/>
          </ac:inkMkLst>
        </pc:ink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972FD2-0A13-422C-BC84-FCE970C23F1E}" type="datetimeFigureOut">
              <a:rPr lang="en-US" smtClean="0"/>
              <a:t>6/28/2025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1E1B68-F37B-4545-AE97-9A98B437F4B3}" type="slidenum">
              <a:rPr lang="en-US" smtClean="0"/>
              <a:t>‹#›</a:t>
            </a:fld>
            <a:endParaRPr lang="en-US"/>
          </a:p>
        </p:txBody>
      </p:sp>
    </p:spTree>
    <p:extLst>
      <p:ext uri="{BB962C8B-B14F-4D97-AF65-F5344CB8AC3E}">
        <p14:creationId xmlns:p14="http://schemas.microsoft.com/office/powerpoint/2010/main" val="10766747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266"/>
    </inkml:context>
    <inkml:brush xml:id="br0">
      <inkml:brushProperty name="width" value="0.05292" units="cm"/>
      <inkml:brushProperty name="height" value="0.05292" units="cm"/>
      <inkml:brushProperty name="color" value="#FF0000"/>
    </inkml:brush>
  </inkml:definitions>
  <inkml:trace contextRef="#ctx0" brushRef="#br0">2106 5590 6309,'14'10'843,"1"-10"1,-11-10 0,6-11 0,-3-1-517,0 1 0,3-1 0,-5 1 61,2-1 1,0 1-1,-5 2 1198,5 4 1,-4-4 1623,4 5-326,-5 4-354,-2 1-2101,0 9 0,-2 0 1,-3 2-1,-4 3 0,-3 2 1,-5 0-1,-2 0 61,-3 1 0,-6 6 0,-3-4 0,0 1-411,0 6-83,-8-7 0,6 9 1,-12-5-1,-3 3 1,-5 0-1,1-3 1,-3 0-1,2 1 1,-2-3-1,3-3 1,-3-2-417,0 3 0,7-5 0,-4 7 0,4-3-85,5-4 516,-5 7 1,15-7-1,-8 7 1,5-3-1,8-2 1,4 3 0,2 2-1,3 2 545,5 0 0,4 1 1,10 9-94,0 4-463,0-4 0,0 17 0,0-3 0,3 12 0,2 12 0,2 10 0,0 7 0,3 7 0,1 7 0,1 7 0,-4 8 0,-6 4 0,5 3 0,0-8 0,-2 1 0,-3-1 0,-2 10 0,0-16 0,3-1 0,2-9 0,2-5 0,-2 0 0,-3 0 0,-2-2 0,0-3 0,0-5 0,0-2 0,0-4 0,0 4 0,2-5 0,3-5 0,2-4 0,0-12 0,-7 12 0,0-10 0,3-2 0,2-3 0,2-4 0,-2-3 0,-3-5 0,0-2 0,3-4 0,2-1 0,-2 3 0,-3-6 0,-2 6 0,0-5 0,0-3 0,0 1 0,0-1 0,0 1 0,0-1 0,0 1 0,0-1 0,0 1 0,0-8 0,0 1 0,0 1 0,0 3 0,0 3 0,0-1 0,0 1 0,-2-1 0,-3 1 0,-2-1 0,2 1 0,3-1 0,2 1 0,0-1 0,0 1 0,0-1 0,0 1 0,0-1 0,0-6 0,0-1 0,0 3 0,0 2 0,0-7 0,0-2 0,0-10 0,0-3 0,0-4 0,0 5 0,2-8 0,5 10 0,8 0 0,6 0 0,8 0 0,7 0 0,4 0 0,13 0 0,4 0 0,15 0 0,7 0 0,7 0 0,4 0 0,3 0 0,1 0 0,-1 0 0,-3 0 0,-6 0 0,-10 0 0,-17 0 0,-7-2 0,-7-3 0,-7-2 0,-5 0 0,-14 7 0,-8 2 0,-9 5 0,-2 7 0,0 6 0,2 3 0,0 6-4643,0 7 0,0 5 4643,0 2 0,9 9 0,3 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437"/>
    </inkml:context>
    <inkml:brush xml:id="br0">
      <inkml:brushProperty name="width" value="0.05292" units="cm"/>
      <inkml:brushProperty name="height" value="0.05292" units="cm"/>
      <inkml:brushProperty name="color" value="#FF0000"/>
    </inkml:brush>
  </inkml:definitions>
  <inkml:trace contextRef="#ctx0" brushRef="#br0">12335 5655 7246,'-12'0'1641,"2"0"-1212,10 0 1,-2 0 327,-5 0 0,2 0 668,-9 0 1,6 0-595,-6 0 0,7 0-410,-7 0-104,9 0 1,-2 0 0,14 0 0,7 0 0,5-3 0,5-1 51,5-4 1,-3 1 0,10 5 0,0-3 102,-3-2-497,8 0 0,-8 4 0,10-1 0,-2-4 1,-3 4-1,-5 1 0,1 3 0,-3 0 1,0-2-1,-5-3 0,-2-2-198,-3 2 0,1 3 0,-1 2 0,1 0-107,-1 0 104,-9 0 1,7 0 0,-4 0 0,4 0 493,2 0 1,-11 0 0,-8 2 468,-7 5-652,-11-4 1,4 9 0,-10-8-1,1 6 1,-1 0 0,1 2 0,-3-3-1,-2 3 1,-3-2 0,3 2-1,2-3 14,2 1 1,-6 4 0,-1-4-1,3-1-22,2 1-82,3 6 1,-3-13 0,0 6 0,0-2 0,5 1 0,4-4-335,11-1 0,6-6 1,22-4-1,5-7-235,6-5 421,-4 7 1,10-7 0,-5 7 0,4-3-1,3 4 1,-2-1 0,-3 2 0,-4 0 0,-1 3-1,-2 0 1,0 0-70,-5 2 1,-2 3 0,-2 2 405,-1 0 141,-9 0 0,-5 0 0,-16 2 1,-13 5-1,-11 8 0,-8 4 1,-2 2-1,-2 1 730,-5-1 0,2 1 0,-4-3 0,4-2-558,7-3-630,3-9 0,5 11 1,4-8-1,12-4 0,17-4 1,19-4-586,10-4 1,12-8-1,-3 1 1,5-1-877,0 1 1394,4-4 1,-13 10 0,6-6 0,-1 6 0,-6 2 0,-2-3 0,-5 1 1895,-2-1-2073,-12 3-252,-12 7 1,-5 0 0,-9 0 0,0 2 0,2 5 628,5 8 0,-5 4 0,0 2 0</inkml:trace>
  <inkml:trace contextRef="#ctx0" brushRef="#br0" timeOffset="1">14613 5741 7503,'-15'0'1778,"1"0"-1140,0 0 0,2-3 986,4-4-93,-4 5 248,10-8 1,-7 8 1632,9-5-1971,0 4-1130,9-6 0,-4 9 0,9 0 0,5-3 0,5-1 0,5-4 0,-1 4 0,4-1 0,3 0 0,6-2 1,4 0 419,5-3 1,5 8 0,10-8-1,-1 3-532,1 0-199,-1 0 0,1 7 0,2 0 0,2 0 0,2 0 0,-1 0 0,-3 0 0,-5 0 0,-3 0 0,-4 0 0,-2 0 0,-6 0 0,-1-3 0,-3-1 0,2-4 0,5 4 0,-4-8 0,6 7 0,-9-7 0,-2 2 0,-1 6 0,-1 1 0,1 3 0,-2 0 0,3 0 0,-3 0 0,0 0 0,-2 0 0,-2 0 0,4 0 0,-5 0 0,-2 0 0,7 0 0,-6 7 0,3 1 0,-6-4 0,-3-1 0,1-3 0,4 0 0,0 0 0,0 0 0,-3 0 0,1 0 0,0 0 0,2 0 0,-5 0 0,3 0 0,-3 0 0,-2 0 0,-3 2 0,1 3 0,-1 2 0,1-2 0,2-3 0,2-2 0,2 3 0,-1 1 0,-3 4 0,-1-1 0,6 2 0,-5-6 0,7 6 0,-2-2 0,-1 1 0,11-1 0,-16-5 0,6 3 0,-3 2 0,1-2 0,1-3 0,-1-2 0,-4 0 0,1 0 0,3 0 0,1 0 0,-2 0 0,5 0 0,1 0 0,-1 0 0,0 0 0,7 0 0,-5 0 0,10 0 0,-2 0 0,-3 0 0,-2 0 0,2 0 0,0 0 0,0 0 0,-4 3 0,-1 1 0,1 4 0,-1-1 0,5-7 0,-4 0 0,-3 0 0,-3 0 0,-6 0 0,2 0 0,2 0 0,3 0 0,-3 0 0,-2 0 0,-3 0 0,1 0 0,-1 0 0,1 0 0,-1 0 0,-6 0 0,-1 0 0,3 0 0,-8 0-5782,10 0 3529,-16 0-401,6 0 1,-9-3 2653,0-4 0,10-5 0,2-9 0</inkml:trace>
  <inkml:trace contextRef="#ctx0" brushRef="#br0" timeOffset="2">12485 7246 8002,'0'-14'59,"0"-1"1,0 8 169,0-7 1,0-1 11,0-6 1,0 7-1,0-1 1,0-2-1,0-2 461,0-2 0,0 7-362,0-1 0,0 8 438,0-7 0,-2 9 1431,-5-2-1631,4 4 1,-14 13 0,13 2 0,6 0 0,10-5 0,7-5 0,5-2 0,7 0 0,10 0 813,6 0 0,13-7 1,-5-2-1,2-1-1136,1 1-457,-1 1 0,-2 1 1,-5 0-1,-5 0 0,-2 0 1,-2 0-1,-3-1 0,-5 1 1,-1 0-1,-4 0 0,1 0-3049,-1 0 1,1-1 0,-7 8 3249,-1 0 0,10 0 0,3 0 0</inkml:trace>
  <inkml:trace contextRef="#ctx0" brushRef="#br0" timeOffset="3">15150 7396 7475,'0'-14'-572,"0"0"0,0-1 1081,0-6 1,-3 7 99,-4-1 1,5 1-109,-5-8 1,2 10 0,0 3-1,-2-1 1,0-2 1333,-3 0-1106,8 3 1,-10 6 0,5-1 0,-8-3 2594,-4 2-2228,7 2 1,0-4-1,10 0-397,2 2 0,14 3 1,27 2-1,14 0 2157,16 0-2828,20 0 1,26 0 0,-49 0-1,3 0 1,5 0 0,3 0-1,7 0 1,2 0 0,6 0 0,1 0-1,6 0 1,1 0 0,1 0-1,1 0 1,1 0 0,-2 0 0,-4 0-1,-2 0 1,-5-1 0,-3-1-29,-5-1 0,0-1 0,0 2 0,-1 0 0,-6-5 0,-1-1 0,-6 0 0,-2-1-1275,49-10 1275,-7-2 0,-29 7 0,3-1 0,-8 1 0,-9 0 0,-7 2 0,-10 0 0,-5 2 0,-2 1 0,-2 4 0,-3 0 0,-2-2 0,-10 4 0,5-4 0,-2 5 0,-1 2 0,10 0 0,-14 2 0,7 3 0,-2 2 0,0-2 0,-3-3 0,-2-2 0,-5 3 0,-2 2 0,-3 2 0,-9 0-1677,4-7 1,-11 0-4600,-5 0 3225,-5-10 1789,0-2 1,2-2-1,8 2 1262,-5 3 0,-5-8 0,-10 5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441"/>
    </inkml:context>
    <inkml:brush xml:id="br0">
      <inkml:brushProperty name="width" value="0.05292" units="cm"/>
      <inkml:brushProperty name="height" value="0.05292" units="cm"/>
      <inkml:brushProperty name="color" value="#FF0000"/>
    </inkml:brush>
  </inkml:definitions>
  <inkml:trace contextRef="#ctx0" brushRef="#br0">15150 14492 8166,'2'-15'-422,"5"1"1,-2 9 0,7-4 594,-2-1 1,-3 5-1,-5-7 680,5 3 1,-4-1 114,4 3 0,-7 2 1067,-7-9-900,4 9-721,-16-4 0,14 2 0,-9-1 0,-3 4 684,-2 1 1,5 3-38,0 0-592,9 0 0,-14 0 0,4 0 671,-4 0-1222,7 0 393,3 0 1,28 0-1,7 0 1,8 0-1,4-2 1,5-5 0,7-5-1,2-3 1,3 1-1,0 0 161,5 2 0,-5-7 0,0 4 1,-3-1-275,-4 1-278,7-4 0,-17 14 1,3-7-1,-8 1 1,-7 1-1,1 0 1,-1 3-1157,3-2 1104,-10 6 270,-10-6 0,-11 9 0,-5 0 0,-5 2 0,-3 3-148,1 2 1,0 3 0,-8-6-406,1 4 346,-1-1 0,1 0 1,-1 0-1,3 0 0,3 0 1,1 3-1,-1 0 0,-4-1 1,1-2-1,3 0 0,1 1-209,-1-4 1,4 6 0,-3-1-156,-1 3 280,-3-7 0,4 5 0,3-8 0,0 3 0,0 2 0,-4-2 0,-1 0-206,3 2 1,2-5 563,5 5-27,4-4 1,-4-3 0,14 0 0,7-3 0,8-1 0,4-6-1,3 0 175,-3 1 1,-2-1-1,-3 6 1,1-4-198,-1 4 1,-6 1-262,-1 3 0,-7-2 0,8-3 0,1-2-212,3 2 1,-7 5 0,-7 5 0,-10 4 475,-9 3 1,-5 0-22,-3 3 1,-1 4 0,-4-7-1,-4 2 1,0-2 0,0-2 0,5-6-1,2 1 1,3 0 0,-1 2 1166,1-2 0,6-3-1182,1-2 1,9-2-392,-2-5 0,5 2 0,4-7 0,5 0 0,7 0 0,6-2 0,1-1-488,1 1 0,-1 9 0,1-4 1,-1 2-53,1-1 1,1-6 411,6 7 0,-5-7 1,5 6-1,-8 1 1,-4 0-1,-3 0-268,3 2 1,-10 3 0,-7 4-1,-12 5-759,-7 8 0,-10 4 712,1 2 711,-1 10 0,-2 3 0,-2 9 0</inkml:trace>
  <inkml:trace contextRef="#ctx0" brushRef="#br0" timeOffset="1">15193 15653 8008,'-15'0'229,"1"0"1,7 0-1,-5-3 85,2-4 1,1 5 131,2-5 802,4 4 1,-6 1 0,9-5 0,-3 4-537,-4-4 375,5 5 178,-17 2-1153,16 0 1,-4 0 0,14 0 0,10 0 0,7 0-1,7 0 1,0 0 0,2 0 0,1 0 0,4-3-1,3-1 49,2-4 0,0 1 1,2 5-1,3-3-106,2-2-150,0 0 1,-7 0-1,0-3 1,0 1 0,0-1-1,-3 5 1,-4 0 0,-7 1 589,-5-4 0,-15 1 698,-9 7-1004,-9 0 1,-20 3 0,-2 1-1,-2 6 1,-5 0 0,-5 2-1,-5-3 1,0 3 0,5-2 0,5 2-1,2-3 155,3 1 1,-1-1 0,8-4-1,-3 2-373,3-2-351,12-3 0,2 5 1,9 1-1,3-4 1,10-4-1,9-4 1,10-6-1,6-2-407,6-5 1,2 5 0,2-2-1,3-3-245,2-2 869,0 7 1,-7 0-1,-2 8 1,-3-6 0,-4 1-1,-3-1 981,-5 5 0,-14 3 0,-12 2 0,-12 2 1166,-7 5-1713,-12 5 0,0 3 0,-7-1 1,4 0-1,1 1 0,-1-1 0,-2 0 1,3 1-1,2-3 0,2 0 0,1-3 296,1 1 0,6-1 0,4-4-973,3 2 3,0 0 0,4-7 0,10-2 0,14-5 0,10-8 0,5-4-709,-3-2 1,0 6-1,1 1 1,4 0 289,2 2 860,-7-7 1,5 16 0,-9-6-1,-1 2 861,1-1 0,-13 8 1,-9 10-1,-11 2 1251,-9 5-1899,-1-8 1,-8 10-1,-2-7 1,0 3-1,-2-3 1,2 0-1,-3-3 1,3 1 0,0-3-1,3 0 1,-1 0 77,0-2 0,8-3 0,6-2-1110,-1 0 502,6 0 1,1-2 0,11-5-1,5-8 1,8-4 0,6-2-1,8-1 1,6 1 0,6-1-812,2 1 1,7-1-1,0 1 1,0-1 454,3 1 628,-8-1 1,5 8 0,-11 2 0,-6 2-1,-2 6 1,-9 4 522,-13 7 0,-14 2 0,-21 8 0,-5-3 1830,-2 3-2020,-3 2 1,-14 3 0,0-1 0,2 1 0,2-3 0,6-2 0,2-3 0,2 0 0,0-2 0,3-2 0,4-3 191,5 0 0,10 0-987,-1-7 110,11 0 1,-3 0 0,11-2 0,6-3-1,4-4 1,8-3 0,6-5 0,3-2-1,3-3 1,-1 1 0,5 2-869,3 4 0,2-4 0,-2 7 0,-3-2 560,-2 0 916,-20 9 1,13-5 0,-20 10 0,-4 0 0,-12 3 0,-12 1 0,-7 6 869,-3 2 0,-7-5 0,8 5 0,1 0 1616,3 0-2857,3-7 1,-8 11-1,1-8 1,1-1-1,4 0 1,1 0-1,1 0 1,-1 0-1800,1 1 0,6-1 0,3-5-1531,3 5 669,-8-4 2783,15 6 0,-8 1 0,10 2 0</inkml:trace>
  <inkml:trace contextRef="#ctx0" brushRef="#br0" timeOffset="2">16095 13825 8152,'-2'-12'1759,"-5"5"-1055,4 5 954,-6-8 119,9 8-1112,0-8-135,0 10-189,0 0 0,2-7-195,5 0 0,-4-3 1,6 6-1,-2-6 48,1-2 0,1 0 0,-4-5 180,2 3-19,0 9 1,-7-7 0,3 8 0,1-6 0,6 0 2078,2 1-1697,-7-8-100,4 15-322,-9-8 1,0 13-1,0 4 1,0 7 733,0 5-918,0 3 1,0-1 0,0 1 0,0-1 0,0 1 0,0-1-1,0 3 1,0 2 0,0 3 0,0 0 0,0-1 331,0 1 1,0 7 0,0-7 0,0-1-464,0 3 0,-9-7 0,6 7 0,-4-9 0,5-1 0,2 1 0,0-1 0,0 1 0,0-1 0,0 1 0,0-1 0,0-9 0,0 0 0,0-5 0,2-4 0,5 4 0,-4-5 0,6 1 0,-9 4 0,0 7 0,0 5 0,0 3 0,0-1 0,0 1 0,0-1 0,0 1 0,-2-1 0,-3 1 0,-2-1 0,2 1 0,0-1 0,1 1 0,-4-1 0,4 1 0,1-1 0,-4 1 0,0-1 0,2 1 0,-7-10 0,10 7 0,-8-5 0,3 5 0,0 3 0,0-3 0,0-2 0,-1-3 0,1 3 0,-2 2 0,6-5 0,-4 0 0,5 3 0,2 2 0,-3-4 0,-1-1 0,-4 3 0,4 2 0,1 2 0,3 1 0,0-8 0,0 0 0,0 1 0,-2-1 0,-3 0 0,-2 3 0,2 2 0,3 3 0,2-1 0,0 1 0,0-8 0,0 0 0,0 3 0,0 2 0,0 3 0,0-1 0,-3 1 0,-1-1 0,-4 1 0,4-1 0,1 1 0,3-1 0,0 1 0,0-1 0,-7-4 0,0 2 0,2 5 0,3 2 0,2-4 0,0-1 0,-3 1 0,-1-1 0,-4 1 0,4-1 0,1 1 0,3-1 0,0-6 0,0-1 0,0 3-64,0-8 0,0 10 0,0-4 0,3 4 0,1 2-89,4 1 1,1-8-1,-4 1 266,2 1 53,0-6 0,0 9 0,3-5 1,0 5-167,-1 3 0,1-3 0,-3-5 0,-5 5 0,8-14 0,-10 10 0,0 1 0,0 3 0,0-7 0,0-2 0,0-10 0,0 0 0,9 0 0,-6 0 0,16 0 0,-14 0 0,9 0 0,3 0 0,2 0 0,-5 0 0,0-3 0,3-4 0,-5 5 0,2-5 0,1 2 0,6 0 0,1-2 0,-1 2 0,-2 0 0,-2 1 0,-3-3 0,3 2 0,-5 2 0,2 3 0,3 0 0,-7 0 0,9-2 0,-5-3 0,5-2 0,3 2 0,-1 3 0,1-1 0,-1-1 0,1-3 0,-11-1 0,9 8 0,-9-2 0,4-3 0,-1-2 0,3 2 0,2 0 0,2 1 0,1-3 0,-8-1 0,1 8 0,-1 0 0,0-7 0,1 0 0,1 0 0,3-3 0,-7 8 0,7-8 0,-16 8 0,6-3 0,1-2 0,4 2 0,5 3 0,-4-5 0,-1 0 0,-9-1 0,14 8 0,-7-2 0,2-3 0,0-2 0,-6 0 0,6 7 0,-9 0 0,7 0 0,-8-3 0,6-1 0,2-3 0,5 2 0,-5 0 0,2-2 0,0 4 0,1-6 0,-4 6 0,1-1 0,0-6 0,5-2 0,2-5 0,0 5 0,-2 1 0,-3 1 0,-9 3 0,7 4 0,-5-1 0,5-6 0,2 1 0,-2-3 0,0 2 0,-2-2 0,-1 0 0,6 5 0,-6-5 0,3 2 0,-7-6 0,12 11 0,-8-7 0,1 0 0,2 3 0,-3-3 0,3 2 0,0 0 0,-5-4 0,5 5 0,-2-3 0,7 7 0,-13-14 0,8 4 0,0-1 0,-2-1 0,2 3 0,-3-3 0,1-2 0,4-3 0,-4 3 0,-1 2 0,1 3 0,-3 0 0,0-1 0,3 1 0,-1-3 0,1-2 0,-3 0 0,0 2 0,0 3 0,0-3 0,1-2 0,-1-2 0,-2-1 0,-3 1 0,0-1 0,3 1 0,2-1 0,0 1 0,-7-1 0,0 1 0,0-1 0,0 1 0,3-1 0,2 1 0,2-1 0,-2 1 0,-3-1 0,-2 1 0,0-1 0,0 1 0,0-1 0,0 1 0,0 6 0,0 1 0,0-3 0,2-2 0,3-2 0,2-1 0,-2 1 0,-3-1 0,-2 1 0,0-1 0,0 1 0,0-1 0,0 1 0,0-1 0,0 1 0,0-1 0,0 1 0,0-1 0,0 1 0,0-1 0,0 8 0,0 0 0,0-3 0,0-2 0,0 4 0,0 1 0,0-3 0,0-2 0,0-2 0,0-1 0,-2 1 0,-5-1 0,4 1 0,-4-1 0,5 1 0,-8 9 0,6-7 0,-8 4 0,0-1 0,2-1 0,-2 5 0,3 0 0,-3 2 0,2-1 0,1-1 0,-6 4 0,6-4 0,-3 1 0,-5-1 0,8 7 0,-11-12 0,6 10 0,-5 0 0,-2 0 0,-1-1 0,1 1 0,-1 0 0,-2 0 0,-2 2 0,-5 3 0,-3 2 0,6-3 0,-6-1 0,1-4 0,0 4 0,6 1 0,-13 3 0,4 0 0,-2 0 0,2 0 0,5 0 0,2 0 0,-2 0 0,0 0 0,0 0 0,5 0 0,2 0 0,2 0 0,1-2 0,-1-3 0,1-2 0,-1 0 0,-1 7 0,-4 0 0,-1 0 0,1 0 0,3 0 0,3 0 0,9 0-2130,3 0 1,11 0-1,5 0 1,7-3 2129,5-4 0,13-5 0,1-9 0</inkml:trace>
  <inkml:trace contextRef="#ctx0" brushRef="#br0" timeOffset="3">3288 16126 8330,'-22'0'819,"1"0"1,2 2 0,2 3 2544,3 2 153,9 0-2747,-5-7 0,13 0 0,2-2 1,4-3-1,1-7 0,2-4 0,2-13 1,7-7 230,6-9 1,13-15 0,1-7 0,9-17-170,5-14-832,-22 42 0,1-2 0,-1-1 0,1-2 0,2-3 0,-1-1 0,-2 2 0,-1 0 0,-3 1 0,-1 2 0,-3 3 0,-2 2 0,15-48 0,-12 12 0,-9 15 0,-10 16 0,-7 17 0,-7 9 0,-5 15 0,-10 12 0,1 5 0,9 2 0,3 2 0,9 8 0,0 14 0,0 16 0,0 18 0,0 11 0,0 12 0,2 10 0,5 9 0,-2 12 0,7 6 0,0 1 0,-6-57 0,0 0 0,-2 55 0,13 0 0,-7-12 0,-1-4 0,1-8 0,-5-9 0,-3-13 0,-2-13 0,0-13 0,0-9 0,0-8 0,0-16-840,0-12 0,0-9 0,0-15 0,2-2 0,3-5 1,2-3-1325,-2-4 1,5 0 0,-3 0 0,0 2 2163,2-3 0,-6-1 0,6-3 0</inkml:trace>
  <inkml:trace contextRef="#ctx0" brushRef="#br0" timeOffset="4">3632 15653 8114,'-22'-12'227,"1"0"1,-1 7 0,3-4 0,2-1 0,3 0 0,0 3 2663,2-2-142,2 6-2381,10-6 1,3 9 0,4 0 0,7 2 0,8 3 0,4 2 0,5-2 0,5-3 0,7-2 0,4 0-86,1 0 1,7-9 0,0-3 0,2-3-1177,1 1 0,-8 0 1,5-10-1,0-2 0,-3-3 1,1 0-1,-8 1 893,-7-1 0,3-9 0,-8 4 0</inkml:trace>
  <inkml:trace contextRef="#ctx0" brushRef="#br0" timeOffset="5">4448 15846 8069,'-2'22'27,"-5"-1"0,4-6 0,-4-1 659,5 3 0,-1-5 474,-4 2 1,5-7 550,-5 8 1,4-13-348,3-2 0,0-10-1152,0-11 0,7-1 1,3 1-1,-1-3 1,3-2-1,0-5 0,3-5 1,-1-7-1,0-7 1,3-3 203,2 0 0,3-6-236,-1 1 0,3-6 0,2-5 0,1-3 0,-6 5 0,-4 7 0,-3 10 0,0 5 2002,1 2-2166,-11 19-115,6 5 1,-10 28 0,2 8-1,3 7 1,5 7 0,2 2-1,4 6 1,4 1 0,1 3-1,-2 3 1,-2 1 73,-3 4 0,0 6 0,8-7 1,-3-2 457,-5-3-101,5-2 1,-9 5-1,4-5 1,-6-9 0,-6-8-1,-2-5 377,0 1 0,0-22 0,0-12 0,0-14-709,0-8 0,9-11 0,-4-5 0,10-13 0,1-6 0,3-2 0,5-6 0,3 1 0,4-6 0,2-1 0,5-1 0,3 5-2458,2 8 0,-3 6 1,-1 10-1,-4 12-3594,4 12 4837,-8 7 1215,0 12 0,-10 3 0,1 9 0</inkml:trace>
  <inkml:trace contextRef="#ctx0" brushRef="#br0" timeOffset="6">5759 15244 8198,'0'-21'0,"-2"2"638,-6 4 0,6-4 0,-7 5 529,-1-5 0,8-3 0,-6 1 18,6-1 0,0 8 1180,-5 0-1914,4-1 1,-6 6 0,9 9 0,0 14 0,0 12 0,0 13 0,-3 8 0,-2 11 0,-2 6 702,2 8 1,1-3-1,-1 8-974,-2-3 1,-8 4-1,8-6 1,2-3-1,1-4 1,-1-8-1,-2-7 1,2-7-72,3-7-6,2-14 0,0-15 0,0-14 1,0-10-1,2-9 0,3-12 1,4-10-1,3-10 0,5-6 1,2-8-67,3-7 0,-1-14 0,3-9 0,5-13-805,-13 50 0,3 1 409,6 4 1,1 0 0,-4-4 0,1 2 0,27-41 0,-7 15 0,-5 21 0,-4 24 0,-3 16 0,-5 18 0,-2 11 0,-3 13 128,1 4 0,-1 2 0,1 3 0,-1 2 328,1 3 107,-1 9 0,1-4 1,-1 11-1,1 3 0,-1 5 1,-2 1-1,-2 6 0,-5 5 1,-2 4-1,-6 5 0,-1 0 728,-3 0 1,-12 7 0,-7-4 0,-10-1-213,-4-4-721,-3-15 0,-7 3 0,-3-10 0,-1-4 0,-3-8 0,2-10 0,2-4 0,3-2 0,0-3 0,0-5 0,0-7 0,0-4 0,8-6 0,1-4 0,3-7-3081,5-5 1906,2-3 1,10 1 0,2-3-1,2-5 1175,5-7 0,22-14 0,7-5 0</inkml:trace>
  <inkml:trace contextRef="#ctx0" brushRef="#br0" timeOffset="7">18072 14922 7742,'12'-12'840,"-2"0"-863,-10 5 85,0 4 24,0-6 168,0 9 0,-3 0 1,-4 2-1,-7 3 709,-5 2 0,-3 7-492,1-6-260,9-1 1,0-5-1,5 5 1,-8 5 516,-4 0 1,7 0 0,3-7 1379,-1 2-1445,8 0 0,-8-4 0,8 1 0,-5 4 1853,-8-4-1595,6-1 2031,-1-3-2163,10 0 1,3-7 0,4-1-790,7 4 0,-4 1 0,9 1 0,-5-3 0,5-2 0,3 2 0,-1 3 0,1 2 0,-1 0 0,1 0 0,-1 0 0,1 0 0,-10 0 0,7 2 0,-5 3 0,5 2 0,3-2 0,-1 0 0,1-1 0,-1 4 0,1-1 0,-1-7 0,1 0 0,-1 0 0,1 2 0,-1 3 0,1 2 0,-1-2 0,1-3 0,-1-2 0,1 3 0,-1 1 0,0 4 0,1-4 0,-1 1 0,1 0 0,-1 2 0,1 0 0,-1-4 0,1 1 0,-1 4 0,1-4 0,-1-1 0,1-3 0,-1 0 0,1 0 0,-8 0 0,-2-3 0,-2-4 0,-3 5 0,-5-8 0,5 10 0,5 0 0,3 0 0,-1 0 0,-9 0 0,7 0 0,-5 0 0,-5 0 0,8 3 0,-10 4 0,0-5 0,0 8 0,0-10 0,0 0 0,9 0 0,-6 0 0,6 0 0,-9 0 0,3 0 0,4 0 0,-5 0 0,8 0 0,-10 0 0,0 0 0,9 0 0,-6 0-4874,6 0-4957,-9 0 9291,0 0 0,10 9 0,2 3 0</inkml:trace>
  <inkml:trace contextRef="#ctx0" brushRef="#br0" timeOffset="8">8080 7074 8358,'-22'0'-148,"1"-3"0,-1-1 1,1-3-189,-1 2 1,8-5 346,0 3 0,-1-10 0,-4 3 1,3-5-1,1-3 0,1 1 0,0-3 1,2-2-1,2-3 0,5 3 1,3 2-1,0 0 0,-3-2-52,-2-3 0,-1 0 1,8 8-1,0-1 244,0 1 1,0-1 0,0 1 0,0-1-1,0 1 1,0-1 0,0 1 800,0-1 1,0 1 0,-2 2 679,-5 4-1088,5 6 0,-10 2 0,7 2 0,-2 7 1,2 13 51,3 11 1,-6 17 0,-1 17 0,-1 9-343,1 10 0,-6 12 1,8 4-1,2 3 94,3 5 0,2 2 0,0 2 0,0 1 1,2-1-1,6 3 0,6 3 0,3 1 209,-3-1 1,5-4 0,-7-3 0,2-1-273,1 2 0,-11-11 0,4 11 1,-4-2-165,4 0 0,-6-4 0,5-3 0,-2 0 0,0-3 0,4 1 0,1-5 0,2-1-137,0 4 1,-5-6-1,7 5 1,3-4-37,2-3 0,2 0 0,-2-3 0,-2-2 0,-2-2 0,-11-7 0,3 7 0,-4 4 0,-3 3 0,0 3 0,0-6 0,-3-1 0,-4-6 0,-2 5 0,-8-9 0,5-3 0,3-2 0,-6-5 0,8-2 0,2-3 0,3 3 0,2-5 0,0 0 0,0 0 0,0-3 0,0 3 0,0-2 0,0-1 0,0-4 0,0 5 0,0-1 0,0 3 0,0 5 0,0 2 0,-2-5 0,-3 1 0,-2 2 0,2 4 0,2 5 0,3 1 0,0-6 0,0-4 0,0 0 0,0 2 0,0 2 0,0-6 0,0-4 0,0-1 0,0-5 0,3 7 0,2 0 0,4 2 0,3 0 0,-5-9 0,5 2 0,0-4 0,-2-6 0,2-4 0,-3-7 0,3-8-127,0-6 1,-5-6-655,8-9 969,-11 0-25,6 0 1,-8 0-202,5 0 0,-4 3 0,6 1-543,1 4 538,-8-1 0,17 0 0,-4 0 0,4-2 0,2-3 0,1-2 0,-1 0 0,1 0 1,2 0 135,4 0-51,-4 0 1,17 0-1,-5-2 1,4-3-1,3-5 1,3-1-1,4-6 1,7-2-1,5 0 1,2 2-1,1 3 212,-1-3 1,1-2 0,-1 0 0,1 2-234,-1 3-21,1 9 0,2-12 0,2 7 0,2 1 0,1-1 0,0 6 0,-1 1 0,-1 3 0,-1 0 0,0 3 0,5 1 0,3 4 0,-6 1 0,8-4 0,2 2 0,3-2 0,2-3 0,-8-2 0,-1 0 0,-3 0 0,-2 0 0,-3 0 0,-5 0 0,-6-2 0,-6-3 0,-4-2 0,-5 2 0,-5 3 0,-5 2 0,6 0 0,-6 0 0,-2 0 0,7 0 0,-11 0 0,6 0 0,0 0 0,-2 0 0,3 0 0,-1 0 0,5 0 0,3 0 0,0 0 0,-3 0 0,-2 0 0,7 0 0,9 0 0,3 0 0,5 0 0,-8 0 0,10-10 0,-2-2 0,5-2 0,1 0 0,-6-1 0,-5 1 0,-10 2 0,-4 0 0,-5 2 0,0-2 0,-3 1 0,0 6 0,-6-5 0,4 3 0,2 0 0,3-7 0,7 4 0,0 0 0,0 1 0,0-8 0,0 5 0,2-2 0,3 0 0,2-3 0,0-2 0,3-3 0,4 1 0,-2 2 0,0 2 0,-2 5 0,-6 2-134,-1-6 1,-3 6 0,-3-7 0,-2 5 0,-2 0 0,2 1 0,5-6 0,5-2 0,5-3 0,-1 1 0,3-1-199,0 1 1,2-3 0,8 0 0,-1 0 158,1 5 143,-10 2 1,4 3 0,-6 2 0,-1 2-1,-1 6 1,-8 1 0,-5 3 0,0 0-1,3 0 1,-1 0 0,-2 0-18,-2 0 1,-7 0 0,7 0 0,2 0 17,2 0 1,3-7 0,-2 0 0,-3 2-39,-2 3 0,0 2 1,4 0-1,-1 0 1,-6 0-1,0 0 1,-2 2-1,3 3-34,-1 2 1,-6 0 0,4-7 0,-3 0 153,1 0 0,2 0 1,-5 0-1,3 0 141,-3 0 1,-2 0 0,0 0-1,2 0 1,3 0 0,-3 0 450,-2 0 1,-5-2 1166,-5-5-1810,-4 4 1,-10-9 0,0 5 0,0-7 0,0-8 0,-2-4 0,-3-5 0,-5-5 0,-2-9 0,-2-8 0,0-7-3,-1-4 0,8 2 0,-7-17 0,-3-5 0,-2-6 0,-2-8 0,6-17 0,1-5 0,6 59 0,-1-2 0,0-3 0,-1-2 0,-1 2 0,1-1 0,0 0 0,0 0 0,2 3 0,0 1 0,1 0 0,2 0 0,0-1 0,0 1 0,2-1 0,1-1 0,1 0 0,0 1 0,1-55 0,0 4 0,0 5 0,0 3 0,0-1 0,0-7 0,0 3 0,-2 5 0,-3 4 0,-2 2 0,0-1 0,-1-1 0,1 0 0,0 5 0,0 3 0,0 2 0,-10-3 0,5 5 0,-2-2 0,-1 2 0,1 12 0,0-2 0,2 7 0,0-2 0,2-3 0,-2 2 0,3 3 0,-3 3 0,2-1 0,1 3 0,2 2 0,-3 2 0,8 8 0,-8 2 0,3 0 0,0 0 0,0 7 0,0-11 0,-1 6 0,4 1 0,1-3 0,3 0 0,0-3 0,0 1 0,0 0 0,0-1 0,0 1 0,0 0 0,0 7 0,0-5 0,0 2 0,0 5 0,0 3 0,-2 2 0,-3 2 0,-2 3 0,2 2 0,3 0 0,-1 0 0,-1 3 0,-4 0 0,4 2 0,-1-1 0,-2 6 0,4-5 0,-4 2 0,5 1 0,2-3 0,0 7 0,0-7 0,0 9 0,2 1 0,3-1 0,2 1 0,-2-1 0,-3 1 0,-2-1 0,-2 3 0,-5 5 0,4 4 0,-16 10 0,5 0 0,-5 0 0,-3 0 0,1 0 0,-1 0 0,-2 0 0,-4 0 0,-8 0 0,-5 0 0,-21 0 0,-7 3 0,-24 4 0,-7 7 0,-8 5 0,-4 3 0,-5-1 0,0 1 0,2-1 0,10 1 0,12-3 0,12-5 0,7 3 0,10-10 0,2-2 0,4-3 0,-1-2 0,8 0 0,4 0 0,1 0 0,-4-9 0,0-3 0,0-3 0,0 1 0,-3 0 0,-2-1 0,-4 4 0,-4 1 0,9-4 0,1 6 0,5 4 0,5 1 0,-14-6 0,28 6 0,-11-4 0,6 2 0,6 1 0,-3-4 0,-3 1 0,-2 0 0,3 0 0,0 2 0,1 0 0,1-2 0,-12 5 0,5-5 0,0 2 0,-3-2 0,1 4 0,-10-6 0,0 9 0,2 0 0,2 0 0,4 0 0,1 0 0,0 0 0,3 0 0,-2 0 0,1 0 0,-1 0 0,-1 0 0,-4 0 0,-3 0 0,-2 0 0,-10 0 0,8 0 0,-8 0 0,0 0 0,-4 0 0,-5 0 0,-1 0 0,6 0 0,4 0 0,0 0 0,-2 0 0,0 0 0,-5 0 0,17 0 0,0 2 0,-2 5 0,6-4 0,-6 9 0,9-8 0,0 4 0,0-1 0,-3 0 0,1 0 0,0 0 0,4 0 0,1 1 0,-1-4 0,-2-1 0,-7 4 0,-3 0 0,-2 0 0,-4 3 0,-3-8 0,-5 17 0,-2-7 0,-5 3 0,-1-1 0,1 3 0,5 2 0,0 2 0,2 1 0,0-3 0,8-2 0,4-3 0,5-2 0,7 5 0,2-5 0,5-3 0,5-2 0,10-7 0,-1 0 0,1 0 0,-1 0 0,1 0 0,-1 0 0,1 0 0,-1 0 0,1 0 0,-1 0 0,1 0 0,-1 0 0,1 0 0,-1 0 0,1 0 0,-1 0 0,10 0 0,3 0 0,6 0 0,-1 3 0,-6 1 0,-2 4-12,-5-4 0,-2-1 0,-2-3-172,-1 0 96,1 0 1,-1 7 0,1 0 0,-1-2 0,3 0-342,5 2 1,-3-2 262,10 9 170,-10-9 1,15 7 0,-8-5 0,3 7 0,0 8 0,2 4-1,3 5 1,4 2 0,3 6 0,5 4 402,2 7 1,9-2 0,8 11 0,-3 6-408,-2 4 0,-3 12 0,-2-11 0,-2 9 0,-5-1 0,-2-1 0,-6-6 0,-1-4 0,-3-2 0,0-3 0,0-7 0,0-10 0,0-6 0,0-13 0,0 2-4024,0-4 3005,0-2 0,0-8 0,2 1 0,5 1 0,10 3 0,9 1 1019,10-6 0,14 5 0,5-7 0</inkml:trace>
  <inkml:trace contextRef="#ctx0" brushRef="#br0" timeOffset="9">19233 6085 8553,'14'-10'0,"0"-4"0,-7 4 0,5 1 0,0 2-392,0-1 0,3-8 320,6 1 1,-2 3 0,-2-2 298,-3-3 0,-9 5 0,0 1 0,-8-1 0,-6 2 363,-3 0 1,5 1-368,-8 2 1,1 4-1,-5-6 1,2 2 0,3-3-1,-3 1 1,-2-1-1,0 3 1,2 0 756,3-1 1,7 1-612,-8 7-167,11 0 0,-13 3 0,10 4 1,2 10-1,0 9 0,1 7 1,-4 6-1,4 1 0,1 8 1814,3 4-1793,-9-4 0,6 14 0,-4-2 0,5 7 0,2 7 0,0 3 0,0 4 0,0 2 0,0 3 1,0 3-1,0 2 436,0 2 1,0 0 0,0-10 0,0-1 205,0-3-694,0-1 1,0-1 0,0-5-1,0-3 1,0 0 0,0 5-1,0 3 1,0 1 0,0 1-1,0-2 1,0-3 171,0-5 0,0 3 1,0-5-1,0-5-155,0 0-100,0 0 1,0 5 0,0 2 0,0 3 0,0-3 0,0 0 0,0 1 0,-3 4 0,-1 0 0,-4 0 0,1-5-30,-2-2 0,6 7 0,-6 5 1,2 5-60,-1 2 0,1 0 0,0 0 0,0-3 0,2-2 0,3-4 0,2-3 0,0-5 0,0-2 0,0-2 0,-3 1 0,-1 4 0,-4 1 0,1 3 0,7-4 0,0 4 0,0 2 0,0 3 0,0-2 0,0-3 0,0-3 0,0 1 0,0 0 0,0-1 0,0 1 0,3-3 0,1-2 0,4-2-30,-4-1 1,6 5 0,-1-2 0,1-7-26,0-5 46,6 5 1,-11-13-1,7 8 1,0-2-1,-3-5 1,3-3-1,-2 1 1,2 1-1,-3 3 1,3-2 0,-2 0-130,-1 2 1,8-4 0,-2 6 0,4-4-91,2-5 186,1 5 1,-8-15-1,0 8 1,1-3 0,-1-5-1,0-1 1,1-4-1,-3 1 1,-3 0 0,-2-1-1,3 1 2,2 0 1,-8 2 0,6-5 0,-3 5 35,0 2-39,1 3 1,-6 5 0,3-3 0,2-5 0,0-1 0,0-4 0,0 1 0,1 0 0,-1-3 0,2-5-433,3-6 1,-5 1 355,8-8 593,-11-1 1245,6-7-764,-10 0-955,0 0 0,10 0 0,4 0 0,5-3 0,5-1 0,2-4 0,3 4 0,18 1 0,-6-4 0,21 0 0,7 0 0,8-3 0,11-2 0,10-2 0,7 2 0,3 0 0,-1 2 0,0 1 0,1 4 0,-1-4 0,1 1 0,-3 4 0,-5 1 0,5 3 0,-14-7 0,9 0 0,3 2 0,0 3 0,-3 2 0,-7-3 0,-5-1 0,-2-4 0,3 4 0,1-1 0,3-2 0,1 4 0,-11-4 0,-2 5 0,-2 2 0,0 0 0,-3 0 0,-4 0 0,-8 0 0,-4 0 0,-3 0 0,1 0 0,-3 2 0,-5 3 0,-3 4 0,1 1 0,2 0 0,8 4 0,-6-7 0,1 0 0,-1 3 0,8-8 0,-3 5 0,5-4 0,3-3 0,-1 0 0,3 0 0,2 0 0,5-3 0,0-1 0,0-4 0,-2 1 0,2-2 0,-7 6 0,7-4 0,-2 2 0,-1-2 0,1 5 0,-8-8 0,-2 10 0,0 0 0,-2 0 0,2 3 0,-2 1 0,2 4 0,2-4 0,8-1 0,5-3 0,-1 0 0,5 0 0,-7 0 0,3 0 0,4 0 0,12 0 0,-7-7 0,2-3 0,-7-2 0,0-2 0,5-1 0,5 1 0,2-3 0,0-2 0,1 0 0,-1 2 0,-3 3 0,-1 2 0,-6-2 0,-6 4 0,-13 1 0,-9 6 0,-12-9 0,-2 8 0,-6-4 0,-6 1 0,-5 0 0,-5-3 0,-2 1 0,-5-3 0,-3 0 0,-2 5 0,-4-7 0,4-3 0,-5 7 0,8-2 0,-10 5 0,0-7 0,0-5 0,0-3 0,0-2 0,0-4 0,0-8 0,0-7-37,0-7 0,-7-5 0,0-15 0,-1-8 185,-1-16-148,7-18 0,-10 0 0,8 51 0,0 0 0,-1-1 0,-2 0 0,0-1 0,0-1 0,0-2 0,0-2 0,-1-1 0,2 0 0,-1-4 0,2 0 0,-1 1 0,2 1 0,0-1 0,1 0 0,-2 3 0,0 0 0,-1 0 0,0-1 0,4-6 0,0-1 0,-3 2 0,0 0 0,1-1 0,1 1 0,0 2 0,-1 1 0,-5 2 0,1 1 0,6 4 0,2 1 0,-5 0 0,0 1 0,2 2 0,-1 1 0,-6-57 0,1 2 0,-3 0 0,0 3 0,-2 4 0,-1 6 0,3 4 0,3 2 0,-6-4 0,6 2 0,-3-2 0,-5-3 0,8 2 0,-8 15 0,7 0 0,1 0 0,-3 0 0,2 3 0,-2 2 0,3 2 0,-3-2 0,0-3 0,-2 0 0,2 5 0,-7 8 0,7 11 0,-3 3 0,1-3 0,0-2 0,-8 5 0,1-1 0,-1-2 0,1-2 0,-1-5 0,1-2 0,2-2 0,2 1 0,5 3 0,0 5 0,0 5 0,7-3 0,-2 10 0,5 2 0,2 3 0,-10 2 0,8-3 0,-8-1 0,3-4 0,-2 4 0,-3 1 0,-3 3 0,1-2 0,2-3 0,0-2 0,3 2 0,-1 3 0,1 2 0,4 0 0,-2 2 0,2 5 0,2 5 0,3 10 0,0-1 0,0 1 0,0 9 0,-9 2 0,4 10 0,-9 0 0,-3 0 0,-2 0 0,-3 0 0,1 0 0,-1-2 0,-1-3 0,-6-2 0,-7 2 0,-14 3 0,-7-5 0,-15-1 0,-7 1 0,-7 0 0,-9 0 0,-10 2 0,-12 0 0,55 3 0,0 0 0,-4-3 0,0 0 0,1 0 0,-1 1 0,0-1 0,1 0 0,1-3 0,1-1 0,1 2 0,0 0 0,-55-12 0,7-3 0,7 1 0,27-3 0,7-2 0,7-3 0,7 5 0,5 7 0,7 10 0,7 5 0,2 2 0,1 0 0,-3 0 0,3 0 0,-8 0 0,5 0 0,-2 0 0,2 0 0,-4 0 0,16 0 0,-7 0 0,2 0 0,-2 0 0,-2-3 0,-5-1 0,-3-4 0,-2 4 0,0 1 0,-2 3 0,-6 0 0,-1 0 0,-8 3 0,5 1 0,3 4 0,-8-1 0,5 0 0,-7 2 0,2 1 0,6 0 0,1-3 0,3 0 0,0 2 0,0 1 0,2 0 0,2-6 0,3-1 0,0-3 0,0 0 0,1 2 0,-1 5 0,0-4 0,0 6 0,-3-9 0,-2 0 0,-2 0 0,3 0 0,1 0 0,3 0 0,0 0 0,0 0 0,3 0 0,4 0 0,2 0 0,8 0 0,-2 0 0,1 0-15,-6-9 1,9 6-1,-5-4 1,3 5 0,0 2-1,-5 0 1,0 0-1,0 0 1,2 0 0,0 0-1,1 0-645,1 0 0,4 0 0,1 0 0,1 0 37,-1 0 1,1 9 0,-1 3 349,1 0 1,-1 5-1,-2-7 1,-2 1-1,-5 4 1,-2-1 0,-6 0-1,1 3-49,2 2 1,-4-4-1,2-1 1,-8 3 251,-4 2 0,7 0 0,7-2 0,0-5 115,3-3 1,-8 8 0,8-5 0,-3 2 0,3-2-1,-1 0 1,1-2 0,-5 2 139,-3-1 0,8-6 0,4 2 0,3-4 366,-3-3-532,5 0 0,-7 0 0,10 0 0,-1 0 0,-2 0 0,-2 0 1,-5-3-1,-2-1 0,-8-4 0,-4 4 0,-6 1-374,4 3 0,-8 0 0,-3 0 0,-4 0 112,-2 0 0,7 0 0,-1 3 0,-1 4-67,-3 7 1,7-2 0,5 2 0,7 3-1,7 2 1,7 3 0,8-1-2714,6 1 3084,6-10 0,18-3 0,3-9 0</inkml:trace>
  <inkml:trace contextRef="#ctx0" brushRef="#br0" timeOffset="10">12593 7267 8400,'-15'0'-600,"1"0"1,0-2 570,2-5 54,-7 4 0,14-9 0,-7 5 0,5-7 0,7-5 0,7 0 0,5 2-223,4 3 1,-4 2 226,3-3 0,-3-4 0,4 7 1,-1 0-899,1 5 778,-6 5 1,2 2 326,-5 0-209,-5 0-135,8 0 0,-3 9 63,0 6 0,3 1 134,-3-1 34,-5-6 0,10-9 0,-4 0 21,6 0-193,-5 0 327,11 0 0,-16 0 1,8-2 342,-2-5 0,4 2-754,-7-9 0,3 9 49,-3-2 1,-5 2 492,6-2 1,-6 2 606,-2-9-12,0 9 0,0-14-53,0 4 0,-2 6-765,-6 2 0,4 4-132,-11 3 0,8-2 0,-7-3 0,-3-2 1,-2 2 38,-3 3 1,8 2 0,0 0-50,-3 0 1,-2 0-1,-2 0 1,-1 2 25,1 5 1,6-4-1,1 6 1,-3-1 0,-2-1-1,-2 0 1,-1 0-35,1 0 1,-1 8-1,1-6 1,-1 1-36,1-1-16,9 8 1,-7-12 0,4 9 0,-4 3-1,-2 2 1,-1 2 0,1 1 0,-1-1-1,3 1-5,5-1 1,-3-6 0,8-1 0,-3 3 36,-5 2 34,-2 2 1,4-6-1,1-1 1,0 3-1,-1 2 1,1 2 0,0 1-1,-1-3 1,4-2 75,1-3 1,3-7-1,4 8-168,-4 1 73,5-6 1,-8 9 0,8-5 0,-3 5 0,-2 3 0,2-1 0,0 1 0,1-1 0,-3 1 87,2-1 1,0 1 0,0-1 0,-2 1 99,2-1-127,3-9 0,2 7 1,0-4-1,0 4 1,0 2-1,0 1 1,0-1-1,0 1 1,2-1 44,5 1 1,-2-3-1,10-2 1,1-3-56,3 3 0,-4 0 0,-1-1 0,3-1-2,2 1 1,2-4 0,1 0-1,-1 0 1,1-2 0,-1-1-1,3-2 1,2 1 36,3-1 0,7 0 1,-5-7-1,0 0-26,0 0-59,7 0 0,-12 0 1,8 0-1,-3 0 1,-2 0-1,-1 0 1,3 0-1,0-2 1,0-3-1,-4-2 0,-4 2 25,-1 2 1,7 1-1,-1-3 1,1-2-201,2 2 142,-7 3 1,7 2 0,-7-2 0,2-3-1,3-2 1,-3 2 0,-2 2 0,-3 3-1,1 0 1,-1 0 0,1 0-36,-1 0 0,1 0 0,-1 0 0,1 0 30,-1 0-3,-9 0 1,7 3-1,-4 2 1,4 2-1,2-2 1,1-3-1,-1-2 1,1 2-12,-1 5 0,1-4 9,-1 4 45,1-5 0,-1-2 0,1 0 0,-1 0 0,1 0 0,-1 0 0,1 0 0,-1 0 0,1 0 1,-1 0-17,0 0 0,1-2 1,-1-3-1,3-2-83,5 2 12,-5 3 0,7 0 1,-7-3-1,2-2 1,3 2-1,-1 0 1,1 0-1,2-2 1,2 0-1,3 0 1,0-3-115,0-2 0,0-2 0,4-8 0,1 1 91,2-1 169,-14 1 1,18-1-1,-18 1 1,-3-3-1,-2-2 1,-2-3-1,-3 0 1,-5 1 0,-7-3-1,-4-3 1,-3-4 745,0-3 1,-3 6-1,-4-1 1,-7-5 246,-5-7-1039,-12 3 1,0-15 0,-8 10 0,1 0 0,-5 2 0,-7 3 0,-5 6 0,-7 6 0,-7 7 0,-10 4 0,-7 8-50,-7 7 1,-15 14 0,-11 10 0,59-5 0,1 2-248,-56 22 0,15-5 0,11-3 1,18-6-1140,21-8 0,28 3 1387,29-10 0,43-19 0,29-12 0</inkml:trace>
  <inkml:trace contextRef="#ctx0" brushRef="#br0" timeOffset="11">24154 7332 6511,'2'-14'491,"5"-1"0,-2 8-233,9-7 1,-7 7 191,8-8 1,-3 8 166,2-7 0,3 7 1,-8-5 2045,3 2-1741,-7 3-246,5 7 1,-13 0-197,-4 0-531,-5 0 0,-2 0 1,-1 0-1,-1 0 0,-3 0 1,-3 0-1,1 0 1,-1 0-1,1 0 0,-1 0 1,-2 0-5,-4 0 0,4 0 0,-7 2 0,2 3-34,0 2 159,-9 10 0,12-12 1,-7 9-1,-1 0 1,3 1-1,-2-1 1,2 0-1,0 1 0,4-1 1,1 3-1,0 2 109,-3 2 0,8-6 0,6-1 1,-1 0 17,-4-2-174,9 7 1,-9-7 0,6 10 0,-5-1 0,0 1 0,2-1-1,3 1 1,-3-1 0,0 1 0,1-1 272,1 1 0,1 2 0,-7 2 0,1 3-32,6-3-220,-5-2 0,14-3 0,-7 1 0,3-1 0,4 1 0,3-1 1,2 1-1,0-1 0,0 1 0,0-1 105,0 1 0,7-1 0,2 1 1,1-1 113,-1 1-206,8-1 1,-12 1 0,7-1-1,-3 1 1,-1-1 0,-1 1-1,0-1 1,0 1 0,0-1-1,3 1 243,2-1 0,-5-6 0,7-3 268,3-3-507,2 8 1,2-15-1,1 8 1,-1-3-1,1 0 1,-1-2-1,3-3 1,3-2 0,1 0-1,-1 0 55,-4 0 0,1 0 0,3 0 0,1 0-143,-2 0 22,-2 0 1,5 0 0,2 0-1,0 0 1,2 0 0,1 0-1,2 0 1,0 0 0,-1 0 0,4-2-1,1-3 146,3-2 0,0-7 0,0 4 1,0-2 178,0-4-293,0-4 1,0 6 0,0 0 0,0-3 0,0 0 0,0 1-1,0 1 1,-3 1 0,-1 0 0,-4-1 0,4-1-234,1-4 0,1-1 1,-3-1-1,-2 3-204,2 5 452,3-15 0,-8 22 1,-4-17-1,-5 0 1,-3-2-1,1 0 0,-3 2 1,-5 2-1,-4 1 1,-3-3-1,0-2 603,-2-3 1,-3-7-1,-2 5 1,0 0 612,0 0-1159,-9-7 0,4 12 1,-10-8-1,-1 1 1,-3 2-1,-3 0 1,1 4-1,-1 6 1,1 4-1,-1 3 1,-2-1-222,-4 3 1,1 3-1,-6 6 1,0-1-1622,-1-3 808,-2-1 1,0 8 0,3 0-1,0 3 1,-1 2 0,-2 4-1,3 1 1,4 2-6783,5 0 7717,12-8 0,3-4 0,9-12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453"/>
    </inkml:context>
    <inkml:brush xml:id="br0">
      <inkml:brushProperty name="width" value="0.05292" units="cm"/>
      <inkml:brushProperty name="height" value="0.05292" units="cm"/>
      <inkml:brushProperty name="color" value="#FF0000"/>
    </inkml:brush>
  </inkml:definitions>
  <inkml:trace contextRef="#ctx0" brushRef="#br0">14784 14664 7943,'-14'-7'1069,"0"-1"0,7 1-404,-8 7 0,10-2 1,-4-3 2248,-1-2-143,8 0-2327,-8 7 1,13 0-1,4 0 1,7-3 220,5-4 1,12 2-693,5-9 0,-2 7 0,2-5 0,2 0 0,2 2 0,3-1 0,0 1 0,-2-2 0,-5 2 0,-5 1-1788,0 4 1,-7 0 0,4 1-2354,-4-4 4168,-2 1 0,-10 17 0,-3 2 0</inkml:trace>
  <inkml:trace contextRef="#ctx0" brushRef="#br0" timeOffset="1">14806 15567 8159,'-22'12'0,"1"-3"692,-1 1 0,1-8 2708,-1 5-1209,11-4-2218,1-3 1,27 0-1,4 0 1,3 0-1,2 0 1,3 0 0,4 0-1,3 0 1,0 0-1,2 0 1,5 0 26,7 0 0,-4 0 0,6 0 0</inkml:trace>
  <inkml:trace contextRef="#ctx0" brushRef="#br0" timeOffset="2">17965 15072 6645,'-22'0'-160,"10"-2"143,5-5 1,-2 2 164,1-9 1,1-1 0,7-6 472,0-1 0,0 8-145,0 0 0,-2 9-164,-5-2 211,4 4 0,-16 3 0,5 0 0,-3 3 3845,3 4-3267,-5-5-863,16 8 1,-4-10 0,14 0 0,8 0 0,6 2 0,8 3 0,7 2 0,7-2 0,4-3-528,4-2 0,8 0 0,1-2 0,7-3-2742,4-2 2357,11-10 1,-16 5 673,6-9 0,5-10 0,-1-3 0</inkml:trace>
  <inkml:trace contextRef="#ctx0" brushRef="#br0" timeOffset="3">15322 14191 8096,'-15'0'-1018,"1"0"1264,9 0 24,-14 0 0,17-3 785,-5-4 1,4 2 671,3-9-1125,0 9 0,3-11 632,4 8-653,-5 1 0,8 5 0,-8-3 102,5-2 1,-4 2 0,6 10-1,-2 4 879,0 3-1357,10 3 1,-12 1 0,9 4 0,3 3-1,2 1 1,3 0 0,-1-2 0,1-1-1,-1 3 1,3 2 0,2 1 398,3-8 1,0 2 0,-8-6 0,-2 4 376,-5 2-646,6-9 1,-9 7-1,11-4 1,-1 4-1,-1 2-89,-6 1 0,-2-8-458,-5 0 241,-5 1 0,10-3 0,-7-3 0,2 1 69,-2 4 0,-3 5 1,1 0-110,4-4 0,-5-3 0,5-5-95,-4 7 0,-3-2 1,0 2-1,0 3 1,0 2-5,0 3 1,2-1 65,5 1 48,-4-1 1,6-6 0,-9-1 0,0 3 0,0 2-1,0 2 1,0 1-124,0-1 0,0-6 0,0-1-79,0 3 254,0-8 0,0 10 0,0-4 0,0 4 0,-2 0 0,-3-2 278,-2-3 1,0-7 0,4 7-603,-4 3 235,5-7 0,-8 2 0,8-8 1,-3 6-1,-4 2 0,-1 5 1,-2 2-1,0 0 0,-2-2 18,2-3 1,-5 0-1,8 5 1,-1-2 19,1-3-55,-8 1 0,5 6 1,-10 1-1,3-1 0,3-2 1,4-2-1,0-5 0,2 0 1,-2-2-1,3 2-138,-1-1 0,1-6 0,4 5 74,-2-1-45,-10 3 1,12 0-1,-7-2 1,0-1-417,0 6 449,8 4 213,-6-7 0,8-3 0,-3-6 0,-2 4 119,2 7 51,3-4-214,2 9 1,-8-14 0,1 9 0,0 0 91,-2-2 0,6 0-134,-4-5-27,5-4 0,2 9 0,-3-8 636,-4 4-705,5-1-6,-8-7 741,10 0 720,0 0-1360,10 0 0,-6 0 0,11 0 0,-10 0 0,14 0 0,-5 0 0,5 0 0,3 0 0,-1 0 0,1 0 0,-1 0 0,1 0 0,-1 0 0,1 0 0,-1 0 0,0 0 0,1 0 0,-1 0 0,1 0 0,-1 0 0,1-3 0,-1-1 0,1-4 0,-1 4 0,1 1 0,-1 3 0,1 0 0,-1 0 0,-2-2 0,-2-3 0,-3-2 0,3 2 0,-7 3 0,9 2 0,-5 0 0,5 0 0,3 0 0,-1 0 0,1 0 0,-1 0 0,-6 0 0,-1 0 0,3 0 0,2 0 0,-5 0 0,0 0 0,3 0 0,2 0 0,3 0 0,-1 0 0,1 0 0,-1 0 0,-7-3 0,1-1 0,1-4 0,4 1 0,-6 7 0,0 0 0,3 0 0,2 0 0,3 0 0,-1 0 0,1-2 0,-1-3 0,1-2 0,-11 0 0,9 7 0,-6 0 0,3-3 0,-1-1 0,-1-4 0,1 4 0,3 1 0,3 3 0,-10 0 0,0 0 0,-5 0 0,7-2 0,5-5 0,3 4 0,-10-6 0,0 9 0,-5 0 0,7 0 0,-2 0 0,3 0 0,-11 0 0,8 0 0,-5 0 0,5-3 0,3-1 0,-1-4 0,-7 1 0,7 7 0,1-9 0,-1 6 0,0-4 0,1 2 0,-1 1 0,0-6 0,3-2 0,2 7 0,3-2 0,-10-5 0,0 10 0,-8-8 0,6 3 0,2 0 0,2 0 0,1 0 0,-1-1 0,-7-6 0,7 7 0,1-10 0,-1 12 0,0-9 0,-2 7 0,3-7 0,-6 9 0,-6-5 0,1 8 0,6-3 0,2-2 0,-5-3 0,7 3 0,-9 5 0,12-10 0,-8 7 0,3-4 0,5-1 0,0-2 0,-3 0 0,3 5 0,-8-5 0,3 2 0,0-6 0,5 4 0,-3 0 0,-7 0 0,8 5 0,1-8 0,1-4 0,-3-2 0,6 6 0,-6 1 0,-5 0 0,8-1 0,-7 1 0,-1-3 0,1-2 0,-3 0 0,0 2 0,0 3 0,0 7 0,-4-5 0,4 2 0,-5-6 0,8 11 0,-10-9 0,0-3 0,2 0 0,3 0 0,2 3 0,0 7 0,-7-7 0,0-3 0,0 7 0,0-2 0,0 5 0,-2-5 0,-3-2 0,-2 0 0,-2 6 0,1-6 0,4 7 0,-11-7 0,8 9 0,-5-5 0,0 3 0,0 0 0,5-7 0,-7 6 0,9-8 0,-14 11 0,5-7 0,-3 0 0,0 2 0,3 1 0,7-5 0,-8 6 0,11-8 0,-16 11 0,6-7 0,-3 0 0,1 2 0,4-1 0,2-1 0,-4 4 0,7-6 0,-10 9 0,12-7 0,-7 5 0,0-5 0,0 0 0,-2 3 0,2-1 0,0 5 0,5-9 0,-5 9 0,0-7 0,3 8 0,1-6 0,-1 0 0,-3-1 0,-5-1 0,-2-5 0,5 7 0,2 1 0,2-1 0,-6 8 0,11-8 0,-7 8 0,0-3 0,2-4 0,-1-1 0,-1 0 0,-3 3 0,1 0 0,0 0 0,2-3 0,-5 6 0,3-4 0,-1-1 0,-6 4 0,-1-2 0,3-3 0,2 6 0,3-4 0,-3 4 0,-2 1 0,-2 1 0,-1-5 0,1 4 0,-1-4 0,1 5 0,7-1 0,-1-1 0,-1-4 0,-4 1 0,-1 7 0,-1 0 0,1-2 0,-1-5 0,1 4 0,0-4 0,-1 5 0,8 2 0,-1-3 0,-1-1 0,-3-4 0,-3 4 0,8 1 0,-1 3 0,-1 0 0,6 0 0,-7-2 0,8-3 0,-3-2 0,-5 2 0,-2 3 0,-2-1 0,-1-1 0,1-4 0,-1 4 0,-2-1 0,-2 0 0,-3-2 0,3 2 0,-7 3 0,-1 2 0,-9 0 0,0 0 0,-2 0 0,-3 2 0,-4 3 0,-3 4 0,-5 3 0,0 5 0,3 0 0,7-3 0,5 3 0,4-8 0,3 1 0,2 0 0,10-3 0,-3-7 0,17 0-3217,12 0 1,10 0-2211,11 0 5427,10 0 0,3-10 0,9-2 0</inkml:trace>
  <inkml:trace contextRef="#ctx0" brushRef="#br0" timeOffset="4">2020 15008 8064,'-10'12'114,"-4"-5"1,-5-5 0,-3-2 269,1 0 0,2-2 1,2-3-143,3-2 0,7-3 1,-5 3-1,2-7 1,5-5 490,3-3 1,2 1 0,0-1-1,0 1 1013,0-1 1,0 1-666,0-1 0,-7 1-740,0-1 0,0 8 1,9 2-1,5 2 0,7 6-4,6 1 1,1 3 0,0 0-1,3 0-26,5 0 1,2 10 0,7 4 0,-2 5-188,2 3 1,-4 6 0,-1 4 0,-2 3 0,-5 11 0,-4 9-1,-8 7 1,-7 5 344,-4 4 0,-15 6 0,-10 9 1,-13-3-56,-13-4 0,-7-7 0,-10-15 1,-1-9-348,-6-10 1,3-9 0,-8-15-1,3-9 1,5-12 0,2-15 0,5-13-212,5-13 0,4-19 1,13-17-1,6-9 1,13-5-955,11-5 0,1 10 0,4 7 0,7 17 350,10 16 0,10 8 1,6 21-1,8 7 1,7 3-1,10 4-630,11 1 0,3 2 0,14 7 0,5 0 0,2 0 1378,-4 0 0,12 0 0,-8 0 0</inkml:trace>
  <inkml:trace contextRef="#ctx0" brushRef="#br0" timeOffset="5">2922 14707 8059,'-21'0'909,"0"0"1,1-3 0,4-1 640,1-4 0,8 1 1242,-7 7-2368,9 0 1,-4 3-1,9 4 1,2 10 0,3 6-1,2 8 1,0 5 372,3 10 1,-6-1 0,8 12 0,0 3 0,-2 5-258,-1 6 1,6-1-407,-8 8 1,0-8 0,-5-1 0,3-7 0,2-9-1,-2-6 1,-3-8 0,-2-6 1200,0-7-1196,0-11 1,0-8-1,0-14 1,-2-8 0,-3-4-1,-4-5 1,-1-7 0,-2-9-1,3-10 1,-3-8 0,2-9-602,1-9 0,2-8 0,7-4 0,0 0-1982,0 2 2346,0-5 1,0 17-1,2-8 1,5 6 0,7 2-1,6 7 1,3 10-1,4 11 1,4 10 0,2 5-1,5 8 244,3 6 1,-5 0-1,0 10 1,-1 2 491,-1 3-508,6 11 1,-13-4-1,6 12 1,-2 4-1,-5 6 1,-2-1-1,-5 0 1,-2 0-1,-5 3 1,0 0 212,0 2 0,-7 0 0,2 7 0,-5-2 0,-4 2-201,-5 3 0,-5-5 0,-10-1 1,1 4-281,-1 1 0,-2-4 1,-2-2-1,-5-3 1,0-5-1,0-2 1,2-3-463,-2 1 0,7-8 1,-4-2-1,4-2 457,2-6 1,8-1-1,2-1 554,3 5-163,1-4 0,8 16 0,3-5 0,6 5 1,10 3-1,12 2 0,8 4 0,8 6 0,6 2 1,9 2 113,7 7 0,1 1 0,8 9 0,1 0-362,-2-1 0,-3-6 0,-10 5 0,-2-10 0,-5-3 0,-9-4 0,-10-7 0,-9-5 0,-5-5 0,-5-2-9815,-5-3 4422,-4-9 5393,-10-15 0,0-14 0,0-19 0</inkml:trace>
  <inkml:trace contextRef="#ctx0" brushRef="#br0" timeOffset="6">5695 16491 8040,'7'-21'-409,"0"-1"1,2 3 0,-4 3-1,2 1 314,-2-2 1725,-2 8-362,-3-10-666,-10 7 0,8-2 0,-6-1 1182,6-2 1,0 6 330,-5-4-1475,4 10 1,-9-11 0,7 6 0,-2-2 243,2-5 1,1 8-1,-1-1 585,-2 1-822,0 6 1,7-9 0,-3 8-1,-2-6 1995,-2-2-2587,0 7-55,7-4 0,-9 9 0,6 0 0,-4 2 0,12 5 0,4 8 0,3 4 0,5 2 0,2 1 0,3 2 0,-1 2 0,3 7 0,5 8 0,-3-3 0,10 15 0,-1-1 0,-1 6 0,6 4 0,-6 0 0,2-2 0,-3-5 0,-2-3 0,-7-4 0,-7-3 0,2-4 0,-7-3 0,2-7 0,-2-4 0,-2-8 0,-3-3 0,-5 4 0,3-4 0,2-1 0,3-11 0,-3 4 0,-5-6 0,8-2 0,-10 0 0,0 0 0,0-10 0,0-4 0,2-5 0,5-3 0,8-1 0,4-9 0,2-11 0,3-9 0,5-13 0,7-2 0,4-4 0,3-6 0,0-6 0,0 2 0,0 4 0,-2 5 0,-5 10 0,-8 10 0,-6 9 0,-6 5 0,-4 4 0,-2 3 0,-3 12 0,-7 7 0,0 5 0,0 7 0,0 0 0,0 0 0,0 12-2536,0-5-2631,-10-5 3124,8 8 1,-10-10 0,7-3 0,-4-4-2440,-3-7 4482,7-5 0,-14-3 0,7 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460"/>
    </inkml:context>
    <inkml:brush xml:id="br0">
      <inkml:brushProperty name="width" value="0.05292" units="cm"/>
      <inkml:brushProperty name="height" value="0.05292" units="cm"/>
      <inkml:brushProperty name="color" value="#FF0000"/>
    </inkml:brush>
  </inkml:definitions>
  <inkml:trace contextRef="#ctx0" brushRef="#br0">14870 12084 8014,'3'-12'-1211,"2"2"1619,2 1 0,0 4 465,-7-10 0,0 8 0,0-7-111,0-3 0,-3 8 230,-4 2 1,5 2-368,-5-2 1,2 4-1,0-6-152,-2-1-159,0 8 0,7-10 0,0 5 635,0-8 0,0 3-498,0-2 34,0 9 0,-3-4 1,-1 6 245,-3-4-731,-1 5 1130,8-8 45,0 10-631,0 0 0,0 10 1,0 4-1,0 5 0,0 3 1,0-1-164,0 1 1,0 6-1,0 1 1,0 0-382,0 2 0,0 2 0,0 8 0,0-3 0,0-2 0,0-3 0,0 5 0,0-2 0,0 0 0,0 0 0,0-3 0,0 1 0,0-1 0,0-6 0,0 4 0,0-3 0,0 1 0,0 0 0,0-15 0,0 0 0,0 3 0,0 2 0,0 3 0,0-1 0,0 1 0,0-1 0,3-2 0,4-4 0,-5 4 0,5-5 0,-4 5 0,-3 3 0,0-1 0,0 1 0,0-1 0,0 1 0,0-1 0,0 1 0,0-1 0,0 1 0,0-10 0,0 7 0,0-5 0,0 5 0,0 3 0,2-3 0,3-2 0,2-3 0,-2 3 0,-3 2 0,-2 2 0,0 1 0,0-1 0,0 1 0,0-1 0,0 1 0,0-1 0,0 1 0,0-1 0,0 1 0,0-8 0,0 0 0,0 3 0,0 2 0,0-4 0,0-1 0,0 3 0,0 2 0,0 2 0,0 1 0,-2-8 0,-5 0 0,4 1 0,-6-1 0,9 0 0,0 3 0,0 2 0,0-4 0,0-1 0,0-9 0,0 4 0,0-9 0,0 0 0,0-9 0,2-1 0,5-4 0,5-5 0,3 14 0,-1-7 0,3 0 0,2 0 0,2-2 0,1-1 0,-1 1 0,3 0 0,2-1 0,5 1 0,3-3 0,-5 1 0,4-1 0,0 3 0,1-3 0,-8 5 0,3 0 0,-5 0 0,-3 0 0,1 5 0,-1-5 0,1 0 0,-1 0 0,1 5 0,-1-7 0,1 9 0,-8-12 0,0 10 0,3 2 0,0 0 0,-1 1 0,-1-6 0,1-2 0,3 5 0,3-7 0,-3 6 0,-2-4 0,-3 0 0,3 1 0,0 3 0,-1-4 0,-1 0 0,1 1 0,3-4 0,3 1 0,-1 2 0,1 2 0,-3-6 0,-2 4 0,-3-3 0,3 1 0,2 2 0,2-5 0,1 5 0,-1 3 0,-6-5 0,-1 4 0,3-2 0,2-2 0,0-1 0,-2 3 0,-3 3 0,-7-1 0,7 6 0,3-4 0,-5-6 0,0 4 0,-2-1 0,6 3 0,-1-4 0,1 0 0,1 3 0,-5-3 0,-3 0 0,8 7 0,-5-4 0,0-1 0,0 8 0,-7-8 0,2 1 0,2 6 0,-4-6 0,5 2 0,2-1 0,-7 1 0,4 5 0,-9-5 0,-2 4 0,-5-4 0,2 5 0,-10 2 0,11-10 0,-8 8 0,7-8 0,-5 3 0,-2-3 0,-4-1 0,-1 3 0,0-4 0,5 0 0,3 0 0,-5 5 0,4-5 0,0 0 0,1 0 0,-5 5 0,4-5 0,-2 0 0,-5 0 0,-2-4 0,-2-1 0,-1 3 0,1-3 0,2 7 0,0 1 0,-3-1 0,5-4 0,-11 4 0,4 1 0,2-1 0,1-4 0,-1 4 0,1 1 0,-1-3 0,1 2 0,-1-2 0,1 0 0,7 5 0,-1-5 0,-1 0 0,-4 0 0,6 5 0,0-5 0,-3 3 0,-2 4 0,-3-5 0,1 1 0,0-1 0,-1-2 0,1 3 0,-1-3 0,1 2 0,-1 1 0,1-6 0,-1 6 0,1-1 0,-1 1 0,1-8 0,-1 12 0,1-7 0,-1 0 0,1 3 0,-1-3 0,1 0 0,-1-5 0,1 1 0,2-1 0,2 2 0,3-1 0,-3-1 0,-9 0 0,-3 5 0,3 3 0,2-8 0,2 15 0,1-8 0,-1 3 0,1 0 0,2 4-9831,4 8 9701,15 7 1,22 10 0,11-1-1</inkml:trace>
  <inkml:trace contextRef="#ctx0" brushRef="#br0" timeOffset="1">16675 12621 8043,'-11'-2'1961,"3"-5"-1763,-4 4 0,10-9-770,-5 5 462,4 5 1,3-10 830,0 5 0,3 4 0,2-6 2629,2-1-2751,0 8 1215,-7-8 160,0 10-964,0 0-1176,10 0 0,-6 0-209,11 0 1,-11 10 0,6 4 225,-1 5 0,-6 3 1,4-1-1,-5 1 1,-2 2-1,-2 2 1,-3 3-1,-4-3-96,-3-2 0,-3-3 0,-4 1 1,0-1 408,-2 1 39,4-1 1,-14-6 0,7-4 0,-2-1 0,-5-5 0,-3-3-1,-4-2 1,-2 0 0,-3-2 0,0-3 0,2-2 946,5 2 1,8-7-1,11 0 1,5-2-658,2 0-1099,13-10 0,11 0 0,17-5 0,10 5 1,9 3-1,5 2 0,4 2 0,4 5 606,1 2 0,10-6 0,2 4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462"/>
    </inkml:context>
    <inkml:brush xml:id="br0">
      <inkml:brushProperty name="width" value="0.05292" units="cm"/>
      <inkml:brushProperty name="height" value="0.05292" units="cm"/>
      <inkml:brushProperty name="color" value="#FF0000"/>
    </inkml:brush>
  </inkml:definitions>
  <inkml:trace contextRef="#ctx0" brushRef="#br0">15794 5590 8396,'12'-9'200,"-5"-6"0,-4 3 1,-3-2 102,0-3 1,0 5 0,2-2-163,5-3 1,-4 5-1,4-2-59,-5-3 1,1 5-1,2-2 1,4 0 0,1-1 1439,-1 1-112,-2 9 0,-4-11 0,-1 8 617,-2 4 1,3 4-1664,-18 7 0,8-5 0,-7 8 0,-3-3 1,-2 3-1,-3-1 0,1 3 106,-1 0 0,8-7 1,0 2-1,-1-2-157,4 2 0,-9-5-364,6 5 1,2-2-1,-2 0 1,-3 2 0,-2-2-1,0 0 1,2-1-1,3 4-117,-3-4 0,-2 1 1,-2 0-1,-1 2-54,1-2 254,-1 7 1,1-10 0,-1 8 0,1-3 0,-1 3 0,1-1 0,-1 3 0,1-2 0,-1 2 0,1-3 0,-1 3 285,1 0 0,2-5 0,2 7 1,3 3-15,-3 2-270,-2 3 0,0-1 0,2 1 0,3 2 1,-1 2-1,1 5 0,0 0 0,-3 3 1,0-3-1,0 2 0,3 0 188,-3 6 0,-2-1 0,-2 0 0,-1-2 47,1 2-183,9-7 0,-7 10 1,5-8-1,-3 1 1,0-6-1,5-4 1,3-2-1,1 2 1,1 2-1,0 5-80,2 3 0,3-8 0,2 2 0,0-4-6,0-2 0,0 9 0,0-7 0,0 7 0,0-2 0,0 2 0,0 0 0,0 0 0,0-3 0,0 1 0,0 2 0,0 0 0,0 0 0,0-2 0,2-8 0,3 1 0,2-1 0,10 1 0,-12-1 0,7 1 0,0-1 0,-3 1 0,3-1 0,0 1 0,2-1 0,1-2 0,-1-2 0,3-2 0,2 1 0,2 1 0,1 0 0,-1-3 0,10 0 0,-7-2 0,5-2 0,-5-3 0,0 0 0,2-2 0,3-3 0,-1 1 0,1 2 0,0 2 0,-1-2 0,3-3 0,-7-2 0,7 0 0,-2 0 0,-1 0 0,1 0 0,-7 0 0,-1 0 0,3 0 0,2 0 0,3 0 0,-3 0 0,-2 0 0,-3 0 0,3 0 0,3 0 0,1 0 0,1 0 0,-8 0 0,1-2 0,-1-6 0,10 6 0,-7-8 0,5 10 0,-5-2 0,0-3 0,4-2 0,6 0 0,-1 0 0,-2-3 0,-2 1 0,0-3 0,-3 0 0,5 5 0,-2-5 0,-3 2 0,-2 5 0,-3-7 0,1 8 0,-1-8 0,1 2 0,-1 5 0,1 0 0,-1 1 0,1-6 0,-1 1 0,1-3 0,-1 0 0,1 7 0,-1-5 0,1 3 0,-1 0 0,0-10 0,1 8 0,-3-8 0,-2 3 0,-3-3 0,3 0 0,2 1 0,2 1 0,-1-2 0,-4-4 0,-1-5 0,1-3 0,1 0 0,0 8 0,-3-1 0,3 1 0,2-1 0,-5-6 0,-2-1 0,-2 3 0,-3-1 0,0 1 0,3-5 0,-1 0 0,1 0 0,-6 5 0,-1-1 0,-3-1 0,0 4 0,0-5 0,0 5 0,0 3 0,0-1 0,0 1 0,0-1 0,0 1 0,0-1 0,0 1 0,0-1 0,0 1 0,0-1 0,0 1 0,0-1 0,0 1 0,0-1 0,0 1 0,0-1 0,0 1 0,0-1 0,-10 8 0,-2 0 0,-2-3 0,0-2 0,-3-3 0,-2 1 0,-3-1 0,1 1 0,-1-1 0,1 3 0,2 2 0,2 3 0,3-3 0,-1-2 0,-6-2 0,-1-1 0,1 1 0,-3 2 0,-2 2 0,-3 5 0,3 0 0,0 3 0,-1-3 0,-1 0 0,-8 4 0,5-3 0,0 1 0,0 5 0,-7-7 0,11 10 0,-8-8 0,-1 3 0,2 0 0,3 2 0,3 0 0,-3 1 0,-1-4 0,1 4 0,5 1 0,2 3 0,-4 0 0,-1 0 0,0 0 0,-2 0-174,7 0 0,-7 10 0,10 4 0,-1 5 0,3 3 0,5-1 0,7 3 0,4 2 0,3 3 0,0-3-9657,0-2 8782,0-2 0,10 9 1,2 2-1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463"/>
    </inkml:context>
    <inkml:brush xml:id="br0">
      <inkml:brushProperty name="width" value="0.05292" units="cm"/>
      <inkml:brushProperty name="height" value="0.05292" units="cm"/>
      <inkml:brushProperty name="color" value="#FF0000"/>
    </inkml:brush>
  </inkml:definitions>
  <inkml:trace contextRef="#ctx0" brushRef="#br0">13517 12514 7680,'-22'0'-205,"8"2"951,-1 5 146,11-4 670,-6 6 269,10-9-1218,0 0 1,-2-7 0,-5 0 1003,-8 2-1376,-4 3 0,5 2 0,-1 0 0,1 2 1,0 3-1,-1 2 0,-1-2 0,-6-3 1,-4-4 501,-3-5 0,1 2 1,4-7-1,-2 0-295,-3 0 1,-7-2-314,7-8 1,-2-2-1,5-2 1,-3-5-1,3-3 1,2-4-1,5-2 1,5-3-1,7 0 1,4 0-171,3 0 1,0 2 0,0 5 0,3 8-945,4 4-127,-5 2 1,10 10 0,-5 5-2422,8 5 0,1 11 1638,-1 6-133,-6-6 2022,1 10 0,-8-7 0,8 10 0</inkml:trace>
  <inkml:trace contextRef="#ctx0" brushRef="#br0" timeOffset="1">12485 12342 8049,'-21'0'850,"-1"0"-569,1 0 0,9-3 0,5-4 0,7-5-82,7 0 0,5-5 1,7 8-1,-3-1 1,-1-2-1,1 3 1,4-3-1,1 2 363,1 1 0,-3-1 0,-3 5 0,-1-4-270,1-3 1,11 0 0,1-5-315,-1 3 1,-1 0 0,3-10 0,6-3 0,6-1 0,2-1 0,-3 0 0,-1 1 0,-6 2-330,-2 2 1,-2 5-1,-8 4 1,-2 13 549,-4 14 0,-6 2 0,-9 15 1,3-5 499,4-3-992,5 1 1,12-1-1,4-2 1,8-4-1,5-8 1,4-5-1,3-2 293,2 0 0,10-9 0,-5-3 0</inkml:trace>
  <inkml:trace contextRef="#ctx0" brushRef="#br0" timeOffset="2">14226 10729 8065,'-22'-9'329,"8"6"266,0-4 0,6-3 939,-6 3 634,9 0-1266,-4 7-853,9 0 1316,0 0 760,-10 10-1056,-2-8-108,-9 8 1,9-8 0,2 3 1956,1 2-2276,6 0-331,-6-7 1,11 0 0,5 0 0,8 0 0,4 0-1,5 0 1,4 0 0,8 0 0,7 0 0,5-2 0,4-3-312,3-2 0,0-3 0,5 5 0,-3-2 0,3 2 0,-8 3 0,1 2 0,-10 0 0,-2 0 0,-3 0 0,-5 0 0,-2 0 0,-2 0 0,-1 0 0,1 0 0,0-2 0,2-5 0,-7 4 0,7-6 0,-3 1 0,1 1 0,9 0 0,-11 0 0,6-3 0,-2 1 0,-5-1 0,-2 5 0,-5 1 0,-4-3 0,-6 4 0,-9-6 0,0-1 0,0-4 0,0-5 0,-2-3 0,-3 1 0,-2-1 0,2 1 0,3-1 0,2 1 0,0-1 0,0 1 0,-10-1 0,8 8 0,-5-1 0,4-1 0,3-3 0,0-3 0,0 1 0,0-3 0,0-3 0,0-1 0,0 1 0,0 4 0,0-6 0,0 0 0,0 1 0,0-4 0,0 9 0,0-16 0,0 11 0,0 1 0,-2 1 0,-3 0 0,-2-3 0,2 3 0,3 2 0,-1 3 0,-2-1 0,-2 1 0,0-1 0,7 1 0,0-1 0,0 1 0,0-1 0,-7 1 0,0-1 0,2 0 0,3 1 0,2-1 0,0 1 0,0-1 0,0 1 0,0-1 0,0 1 0,0 7 0,0-1 0,0-1 0,0-4 0,0-1 0,2-1 0,3 1 0,2-1 0,-2 1 0,0-1 0,-1 1 0,3-1 0,1 1 0,-8-1 0,0 1 0,9 9 0,-6-7 0,4 5 0,-5-6 0,1-1 0,4-1 0,-5 8 0,5 0 0,-4-1 0,-3 1 0,0 0 0,0-3 0,0 8 0,0-1 0,0 10 0,-3-2 0,-4-6 0,5 6 0,-8-8 0,10 10 0,0 0 0,10 0 0,-1 3 0,8 2 0,-3 2 0,1 0 0,6-7 0,1 0 0,-1 2 0,1 3 0,1 2 0,4-2 0,1 0 0,1 0 0,0 2 0,2-2 0,2-3 0,-4-2 0,4 0 0,-2 0 0,-5 0 0,-2 0 0,-2 0 0,-1 2 0,1 3 0,-1 2 0,1-2 0,-1-3 0,1-2 0,-1 0 0,1 0 0,-8 0 0,0 0 0,-9 0 0,7 0 0,-5 0 0,-4 0-4807,6 0 4807,-9 0 0,0 0 0,0 0 0</inkml:trace>
  <inkml:trace contextRef="#ctx0" brushRef="#br0" timeOffset="3">15042 11138 8415,'-12'0'3769,"3"0"0,9-3-1595,0-4-1709,0 5 0,-3-8-52,-4 10 1,5 2-1,-5 6 1,4 6 0,3 5-1,0 3 1,0 1-1,0 4 246,0 1 1,0 11 0,0-4 0,0 4-61,0-3 1,0 4-421,0-4 0,-7-3 0,0 1 1,2-3-1,3-5 0,2-2 0,0-2 1,0-1 291,0 1-419,0-10 0,0-5 0,0-14 0,0-8 36,0-4 1,0-5 0,0-2 0,0-5-89,0-3 0,2 6 0,5-8 0,-4 7 0,4-4 0,-2-1 0,-1 3 0,6 0 0,0 3 0,2-1 0,-1-2 0,6 0 0,2 0 0,10 2 0,2 5 0,2-2-1069,6-3 478,1 1 0,3 6 0,0 1 0,0-1 0,-2 1 0,-3 1 1,-5 4-1,-2 4 0,-7 5-2141,-7 9 1,-7 8 0,-10 13 2731,0 6 0,-20-5 0,-3 7 0</inkml:trace>
  <inkml:trace contextRef="#ctx0" brushRef="#br0" timeOffset="4">15859 11116 6595,'-12'0'1413,"2"0"0,10-2-609,0-5 1,-2 4 0,-3-6 1355,-2-1-1545,0 8 1,7-6 0,0 16 0,0 6 0,0 5 74,0 3 1,0 1 0,0 6 0,0 7-163,0 5 1,2 2 0,3 0-350,2 0 1,8 0 0,-6-3-1,1-4 1,2-7 0,-3-3-1,3-2 911,0-3-894,2-4 1,5-22-1,-2-7 1,-3-12 0,3-7-1,2-7 1,5-2 0,2-3-1,3 0 1,-3 0-598,-2 0 1,5 2 0,0 3 0,-3 2-1987,-2-2 0,-3 7 1014,1 2 0,-1 12 0,-2 3 0,-2 0 1373,-3 2 0,1 12 0,6 12 0</inkml:trace>
  <inkml:trace contextRef="#ctx0" brushRef="#br0" timeOffset="5">16761 11030 7936,'3'-21'138,"2"-1"0,4 1 1,3 1-1,2 4 721,-2 1 0,7 1 1,-4-7 410,4-1 1078,2 1 0,1-1-1594,-1 1 0,-11 9 0,-10 7-1099,-12 10 235,-7 7 1,-3 9 0,1 3-1,2 2 1,2 3 0,3-3-1,-1-2 1,1-2 0,0-1-1,-1 1 1,3-1-938,5 1 0,-2-1 0,2 1-41,2-1 892,2 1 0,3-8 1,3 0-1,4 1 0,7-3 1,5-5-1,3-5 0,-1 0 1,1 3 22,-1 2 0,-6 1 0,-1-8 883,3 0-234,2 9 0,-5-4 0,-2 9 1,-2 3-1,-6 2 0,-4 3 1,-4-1-1,-6 3 0,-2 2 346,-5 3 0,-9 7 0,-5-5 0,0 0 354,0 0-1284,-7-2 1,12-1-1,-8 1 1,3-5-1,5-5 1,2-7 0,2-3-6227,1-4 6334,9-2 0,3-13 0,9-2 0</inkml:trace>
  <inkml:trace contextRef="#ctx0" brushRef="#br0" timeOffset="6">14269 5547 8293,'-22'0'743,"10"0"1,3-2-114,9-5 343,0 4 0,-3-9 1550,-4 5-2162,5 5 0,-8-10 1374,10 5 498,-9 4-422,6-6 1,-6 6 1790,9-4-2864,0 5-549,0-17 1,2 16 0,5-4 0,8 5 0,4 2 0,5 0-190,4 0 0,-2 0 0,8 0 0,-1 0 0,1 0 0,2 0 0,9 0 0,3 0 0,2 0 0,-2 0 0,-3 0 0,-4 0 0,-3 0 0,-2 0 0,-1 0 0,-1 0 0,-6 0 0,4 7 0,-4 0 0,-2-2 0,-2-3 0,-2-2 0,2 7 0,2 1 0,3-4 0,-1-1 0,1-3 0,2 0 0,0 0 0,2 0 0,-2 0 0,0 0 0,-4 0 0,4 0 0,-3 0 0,-1-3 0,-3-4 0,-3 5 0,8-8 0,-1 10 0,-1 0 0,-3 0 0,-1 0 0,6-2 0,4-3 0,3-2 0,-2 2 0,-1 3 0,1 2 0,4 0 0,10 0 0,2 0 0,-3 0 0,-1-10 0,-3 8 0,0-5 0,0 4 0,0 3 0,0 0 0,-3 0 0,-2 0 0,-2 0 0,2 0 0,3 0 0,2 0 0,-7 0 0,0 0 0,-1 0 0,-1 0 0,7-9 0,-15 6 0,7-4 0,-2 5 0,-2 2 0,0 0 0,2 0 0,0 0 0,0 0 0,-3 0 0,1 0 0,0 0 0,6 0 0,-6 0 0,0 0 0,2 0 0,-7-10 0,7 8 0,-10-5 0,1 4 0,-1 3 0,1 0 0,-1 0 0,1 0 0,-1 0 0,1 0 0,-1 0 0,1 0 0,-1 0 0,1 0 0,-1 0 0,1 0 0,-1 0 0,3 0 0,2 0 0,5 0 0,0 0 0,0 0 0,-4 0 0,-1 0 0,0 0 0,3 0 0,-1 0 0,-6 0 0,-1 0 0,1-9 0,-1 6 0,1-4 0,-1 5 0,1 2 0,-1 0 0,1 0 0,-1 0 0,1 0 0,-1 0 0,1 0 0,-1 0 0,1 0 0,-1 0 0,1 0 0,-1-3 0,1-1 0,-1-4 0,1 4 0,-1 1 0,1 3 0,-1 0 0,1 0 0,-1 0 0,1 0 0,-1 0 0,1 0 0,-8 0 0,0 0 0,3 0 0,2 0 0,3 0 0,-1 0 0,0 0 0,-6 0 0,-1 0 0,-9 0 0,14 0 0,-5 0 0,5 0 0,3 0 0,-1 0 0,1 0 0,-1 0 0,1 0 0,-1 0 0,1 0 0,-1 0 0,1 0 0,-1 0 0,1 0 0,-1 0 0,1 0 0,-1 0 0,1 0 0,-1 0 0,-6 0 0,-1 0 0,3 0 0,2 0 0,2 0 0,1 0 0,-1 0 0,1 0 0,-1 0 0,1 0 0,-1 0 0,1 0 0,-1 0 0,1 0 0,-1 0 0,1 0 0,-1 0 0,1 0 0,-1 0 0,1 0 0,-8 0 0,0 0 0,3 3 0,2 1 0,3 4 0,-1-4 0,1-1 0,-1-3 0,-7 2 0,1 3 0,1 2 0,3 0 0,3-7 0,-1 0 0,1 3 0,-1 1 0,1 4 0,-1-4 0,1-1 0,-1-3 0,1 2 0,-1 3 0,1 2 0,-8 0 0,0-7 0,3 0 0,2 0 0,3 0 0,-8 0 0,0 0 0,3 0 0,2 0 0,3 0 0,-1 0 0,1 0 0,-1 0 0,1 0 0,-1 3 0,1 1 0,-1 4 0,1-4 0,-1-1 0,-9-3 0,7 0 0,-14 0 0,9 0 0,-9 0 0,5 0 0,-1 0 0,5 0 0,6 0 0,1-3 0,1-4 0,-8 5 0,0-5 0,3 4 0,-8 3 0,11 0 0,-6 0 0,5 0 0,3 0 0,-1 0-5235,0 0 2787,-9 0 2448,-2 0 0,0 10 0,1 2 0</inkml:trace>
  <inkml:trace contextRef="#ctx0" brushRef="#br0" timeOffset="7">15644 4021 8163,'0'-22'-525,"0"1"1,7 6 1179,0 1 1,0 7 411,-7-7-471,0 9 4695,0-5 2052,0 10-6993,0 0 1,10 0 105,4 0 1,-2 0 0,3 3-1,4 1 848,7 4-1246,7-1 0,10-7 0,3 0 1,4 0-1,10 0 0,6 0 1,8 0-1,0-3 0,0-1 1,-4-6-1,-6 0-206,-7 1 1,-4-5 0,-12 6-399,-6 4 665,-13-8 1,-15 9 0,-14-4 472,-7 5-819,4 2 401,0 9 0,10 3 0,0 12 0,0 2 0,0 5 0,0 0 0,0 3 0,0-1 1,0 8-1,0 4-174,0 6 0,0-4 0,0-8 0,0-4 0,0 4 0,0 1 0,0-6 0,0-6 0,0-4 0,0-2-7709,0-1 4729,0-9 2214,0-2 1,0-8 0,3 3 0,4 2 0,7-2-1,5-3 1,3 1 765,-1 4 0,10-5 0,3 8 0</inkml:trace>
  <inkml:trace contextRef="#ctx0" brushRef="#br0" timeOffset="8">17234 4064 8149,'0'-22'0,"0"1"702,0-1 1,0 1 0,0-1 0,0 1 0,0-1 862,0 1 1,7 11 0,0 10 0,-2 12-1088,-2 7 0,-3 10 0,0 2 0,-3 2 510,-4 6-815,5 1 1,-15 3 0,10 0 0,0 0 0,0 0 0,-3-2 0,0-3 0,-2-4 0,3-1 0,-1-2 0,3 0 560,-2-5 1,6-9-118,-4-3-443,5-9 1,2 2 0,0-14 0,0-7 0,0-8 0,0-4 0,2-5 0,3-2 0,4-6-514,3-1 1,3-10 0,6-1 0,1 1-1308,-1-2 1408,1-3 1,6-3-1,3 3 1,0 3 0,3 4-1,-3 3 1,2 2-1,1 2 1,2 5 0,-3 8-1,-4 4-229,-6 2 0,1 10 0,3 5 0,1 5-17,-1 2 438,-4 0 0,-8 2 0,1 5 0,4 8 0,1 4 1,-4 2-1,-3 1 0,-4-1 0,-1 3 0,-4 5 1,-3 4 113,-2 1 0,-9-1 1,-6-7-1,-6 5 160,-8 3-171,-4-8 1,-10 8-1,-2-8 1,-3 3-1,-5-6 1,-2-3 0,-2-6-1,2 0 1,5-2-1,5-5 1,4-2-2179,5 2 1,5-4 0,10 4 2120,-1-5 0,10 8 0,3 2 0</inkml:trace>
  <inkml:trace contextRef="#ctx0" brushRef="#br0" timeOffset="9">14527 8020 7315,'0'-12'575,"0"0"-250,0 5 1,0 2 95,0-9 714,0 9-130,0-14-888,0 16 0,0-8-34,0 3 0,-3 6 664,-4-5-192,5 14 0,-10-5 0,7 8 1,-5-3 1213,-2 0 1,8 3-705,-4-3-223,6-5 1,2 10 1651,0-5-1258,0-4-888,0 16 1,2-17 0,6 6-1,6-6 1,5-2 0,5 0 0,2 0-1,5 0 1,0 0 0,3-2-176,-1-6 1,3 6 0,5-8 0,-3 3-174,-2 0 0,-1 0 0,6 0 0,-3 0 0,-4 2 0,-3 0 0,-3 0 0,1-2 0,2 2 0,0 1 0,0-1 0,-5-5 0,-2-2 0,5 5 0,-1-5 0,-1 3 0,-3 4 0,-3-7 0,1 9 0,-1-4 0,1 5 0,-1 2 0,1 0 0,-1 0 0,1 0 0,-8 0 0,0 0 0,3 0 0,2 0 0,3 0 0,1 0 0,4 0 0,1 0 0,-1 0 0,-4 0 0,-1 0 0,-1 0 0,1 0 0,-1 0 0,1 0 0,-8 0 0,1 0 0,1 0 0,3 0 0,-4 0 0,-1-2 0,3-3 0,2-2 0,-7-1-611,-3 8 0,-9-2 1,-2-3-1,-5-2 1,-8 0 610,-4-3 0,-2-2 0,-1-9 0</inkml:trace>
  <inkml:trace contextRef="#ctx0" brushRef="#br0" timeOffset="10">14011 6794 8078,'-10'12'-1660,"-2"-2"2435,-9-10 0,7 0 2527,-1 0-647,10 0-1736,-4-10 1,9 6 0,2-8-1,5 2 1791,8 5-2550,4-7 1,2 10 0,3-5 0,2 4 0,6 1 0,1-3 0,5-2 0,3 0 0,4 0 0,3-3 0,2 1 240,-2-1 1,-3-7 0,-2 5 0,0-2-46,0 0-245,-10 9 0,-1-14 1,-11 7-1,-2-2 0,-5-1 359,-6-2 0,-8 8-400,-8 2-113,6 4 1,-8 6 0,10 4-1,-2 7 1,-3 5 0,-2 3-1,2-1 1,3 3 0,2 5-1,0 4 1,0 3 348,0 0 1,0 0 0,0 7-1,0-3-187,0-4-296,0 5 0,0-10 0,0 5 1,-2-5-1,-3-2 0,-2-1 1,2-2-5430,3-2 3261,2-12 1746,0-2 1,2-10-1,5-3 1,10-4-1,9-5 1,7-2-1,6 0 599,4-3 0,-5-12 0,14-4 0</inkml:trace>
  <inkml:trace contextRef="#ctx0" brushRef="#br0" timeOffset="11">15386 6730 8011,'0'-22'334,"7"1"0,0-1 668,-2 1 0,5 7-651,-3-1 1,2 1-1,-4-8 1,5 3-1,-1 3 1,1 1 1508,-5-2 0,-3 6-232,-2-4-1515,0 1 1,-9 2 0,-6 5 0,-4 4 0,-2 3 0,-1 0 0,1 3 0,-3 4-116,-5 7 1,5 5 0,-4 3 0,4-1-83,2 1 1,8 2 177,0 4 0,-1-4 1,-4 5-1,5-5 1,7 0-1,2 2 1,0 3-1,-2-3 1,2-2-1,5-5 203,7-5 1,5 3 0,10-10-1,-1 0-212,1 3 0,-1-8-118,1 5 1,2-7 0,2-4 0,0-6 0,-4-2 0,-6-2 0,1 0-1,2-1 1,0-2 0,-2-2-239,-3-2 0,-7 2 1,5 2 206,-2 3 71,-3-1 0,-7 6 1,0 9-1,0 14 1,-2 12-1,-5 10 467,-8 5 1,3 2-1,0 0 1,0 2 302,0 5-683,8-4 0,-6 6 0,10-9 0,0-2 0,0-5 0,0-8 0,0-4-81,0-2 0,10-13 0,4-6 0,5-10-792,3-5 376,9-3 0,-5-13 0,10-1 1,2 3-1,2-1 0,3 1 0,-2-2 1,-3 1-1,-2 3 0,2 0 0,3-2 403,2-2 0,9-11 0,3 6 0</inkml:trace>
  <inkml:trace contextRef="#ctx0" brushRef="#br0" timeOffset="12">18481 8450 8283,'-15'0'-1879,"1"0"2079,9 0 0,-4-2 247,9-6 0,0 4 0,-3-8 0,-2 0 274,-2 0-620,0 7 0,7-7 1,-2 7 451,-5-2-224,4 0 0,-9 7 1,5 0 301,-7 0 0,4 2 0,1 3 1,-1 2 731,-4-2-916,4 7 1,-7-7 0,8 7 0,-1 0 0,-2-3 0,3 3 1594,-1 0 0,3 2 300,7 8-1932,0-10 0,10-3 0,4-6 0,5 2 0,3 2 1,-1-2-1,3-1 0,5 1 0,6 2 0,6-2 1,4-3-411,6-2 0,-4-2 0,11-3 0,1-4 0,3-3 0,0 5 0,-2-5 0,-5 2 0,-2 5 0,-3-4 0,-7 2 0,-3 2 0,-2 2 0,-4 3 0,-3 0 0,-5 0 0,-2 0 0,-10-7 0,1 0 0,1 2 0,-6 3 0,0 0 0,-10-6 0,0 4 0,0-11 0,0-1 0,0-4 0,0-1 0,0-1 0,0 1 0,0-1 0,0 1 0,0-1 0,0 1 0,0-1 0,0 1 0,0-1 0,0 1 0,0-1 0,2 1 0,3-1 0,2 1 0,0-3 0,-7-2 0,0-5 0,0-3 0,7 6 0,0-6 0,1 3 0,-1 2 0,0-2 0,0-4 0,0-4 0,0 3 0,3-2 0,-5 7 0,2 0 0,-2 0 0,7 2 0,-10 1 0,5-1 0,-2 3 0,0 2 0,2 2 0,-2 1 0,-3-1 0,0 1 0,3-1 0,2 1 0,0-1 0,-4 1 0,4-1 0,-5 1 0,8-1 0,-8 1 0,3-1 0,2 1 0,-2-1 0,0 1 0,0-1 0,2 1 0,-2-1 0,-3 1 0,0 2 0,5 4 0,-4-4 0,6 15 0,-9-11 0,0-2 0,0-2 0,0-2 0,0-1 0,0 1 0,8 7 0,-1-1 0,-2-2 0,-3 8 0,-2-3 0,0 5 0,0-8 0,0-4 0,2 0 0,3 3 0,2 1 0,0 10 0,-7-7 0,0 5 0,3-5 0,2-2 0,2 0 0,-2-3 0,-3 5 0,0 0 0,5 3 0,-4 1 0,9 1 0,-7-2 0,4-1 0,1-2 0,-1 0 0,6 5 0,-8-7 0,0 9 0,-7-5 0,2 10 0,3 3 0,2 4 0,3-5 0,-3 5 0,5-4 0,12-1 0,4 3 0,8 2 0,7-2 0,7-3 0,8-2 0,4 0 0,12 0 0,2 0 0,3 0 0,0 0 0,-10 0 0,3-7 0,-13 0 0,-4 2 0,-2 3 0,-8 2 0,-7 0 0,-9 0 0,-5 0 0,-3 0 0,-2 2 0,-2 3 0,-3 2 0,-9 0 0,5-7 0,-10 0-1410,0 0 1,-10 10 0,-2 2-1</inkml:trace>
  <inkml:trace contextRef="#ctx0" brushRef="#br0" timeOffset="13">18824 9719 7586,'-21'0'1518,"-1"0"0,8 0 1,2-3 1199,3-4-1399,1 5 1,8-18-1037,0 6 1,3 2-1,4 0 1,5 0 0,5 0-1,2-2 1,5 0 0,2-1 773,5-1-1013,-7-3 1,16-3 0,-6 0 0,2 3 0,-1 3 0,1 1 0,0-1-1,0-4 1,0 1 0,-3 3 0,-4 1-12,-5-1 0,-10 6 0,0 0 739,3 1 0,-7 9-502,-3 0 1,-12 12 0,-2 14 0,2 3 54,3-3 0,-6 5 0,1 0 0,2 3-193,3 4 1,2 0 0,0 0 0,0-2 0,0 2 0,0 1 0,0-1 0,0-5 33,0-2 0,-7-2 1,0-7-1,2-1 6,3 1-2804,2-1 0,0-7 0,2-4-6203,5-8 8835,5-6 0,19-18 0,3 1 0</inkml:trace>
  <inkml:trace contextRef="#ctx0" brushRef="#br0" timeOffset="14">19985 9353 8192,'0'-22'0,"0"1"808,0-1 1,0 1 0,0-1 828,0 1 1,0 7-229,0-1 0,0 1 0,-3-5-1241,-4 5 1,-5 11-1,-7 13 1,2 2-1,3 7 1,-3 5 0,-2 7-1,-2 2-218,-1 5 0,8-4 0,2-1 1,0 1-111,0-1 0,7 1 0,-2 1 0,5-6-54,2-5 1,0-2-1,2-1 1,5-2 0,8-5 253,4-6 0,2-8 0,1-8 1,-1-8 373,1-11-380,-1 4 1,1-18 0,2 7-1,0 1 1,-1 4 0,-3 5-1,-1 3 1,-3-1 0,1 1-181,-3-1 1,-9 13 0,2 9 338,-4 12-68,-13 7 1,-2 12-1,-9 7 0,2 8 1,2 4-1,3-2 1,-3-1-1,-2 1 1,0 5-1,2-1 1,3 1 320,-3-5 1,7-5 0,1-5 0,2-5-526,-1-2 77,1-12 1,10-2-1,4-10 1,7-4-1,5-10 1,5-13 0,2-8-1,5-3 1,3-3-1,6 1-477,8-5 0,-2-3 1,6-2-1,-2 0-2237,0 0 1808,1 0 0,-1 2 0,0 6 0,-5 6 908,-7 5 0,3 2 0,-8 1 0</inkml:trace>
  <inkml:trace contextRef="#ctx0" brushRef="#br0" timeOffset="15">20887 9762 8057,'-21'0'719,"-1"0"1,1 0 633,-1 0 221,1 0-156,9 0 0,12 0-650,14 0 0,-2 0-471,2 0 0,-6 0 1,6 0-1,3-3 0,2-2 1,0-4-1,-2-3 1,-3-5-1,5-2 1421,7-2-1656,-2-1 1,10-9 0,-6-5 0,8-4-1,5-4 1,2-1 0,0-5 0,0-5 0,0-2-1,0-1 1,-3 1 105,-4 2 0,0 2 0,-12 13 0,-8 4 31,-4 7-172,-5 15 0,-7 7 1,0 14-1,-2 10 0,-3 9 1,-2 10-1,0 4 0,0 3 1,0 3 369,2 4 0,2-5 1,3 6-1,0-6 152,0-2-797,10 0 0,-5 0 0,7-2 0,0-3 0,-3-5 0,3-2 0,0-4 0,2-3 0,1-5 0,-1-3-3322,3-1 1,2-11 3569,2 4 0,1-6 0,-1-2 0</inkml:trace>
  <inkml:trace contextRef="#ctx0" brushRef="#br0" timeOffset="16">22263 9245 8188,'0'-21'1340,"0"-1"1,2 8-544,5 0 1,-4-1-188,4-6 1,-3 9-1,1 2 422,2 1 1,-2 7-678,-12-6 0,-5 18 1,-9 11-1,-1 10-66,1 3 1,-1 14-1,1-3-184,-1 8 0,3-3 1,5 5-1,7 2 0,4 0 1,3 3-1,3-7 0,6-5 1,13-8-1225,11-4 0,10 0 366,7-15 1,-2-4 0,7-17 0,-3 0 0,-2-2 0,1-6 0,-4-6 0,-4-5 752,-4-2 0,-4-11 0,8-1 0</inkml:trace>
  <inkml:trace contextRef="#ctx0" brushRef="#br0" timeOffset="17">22972 9245 8131,'-22'-2'2268,"3"-5"1630,5-7-2554,4 4-1002,10 0 0,0 13 0,0 4 1,0 7-1,0 5 0,0 5 1,0 3-1,0 4 0,0 2 390,0 5 0,0 3 0,0 0 0,0-3-103,0-2-519,0 0 1,0 4-1,0-2 1,0-4-1,0-3 1,0-5 566,0-2 0,0-22 0,0-11 0,0-15 363,0-12-1336,0-4 0,10-6 0,4-2 0,8-2 0,4 2 0,3 3 0,-1 2 0,1 2 0,2 6 0,0 6 0,0 5-1537,-5 2 0,8 11 1,-1 3-1,3 6-2310,0 2 3569,-10 0 1,12 10 573,-9 4 0,9 5 0,-5 2 0</inkml:trace>
  <inkml:trace contextRef="#ctx0" brushRef="#br0" timeOffset="18">23745 9331 8321,'-7'-14'783,"0"0"0,0 7 0,4-5 0,-1 0 3024,-3 0-3286,-1 7 1,8 5-349,0 14 0,0 5 1,0 3-1,3-1 0,2 3 1,2 5-1,-3 4 0,-1 3 1,-3 0-1,0 0 22,0-3 1,7 6 0,0-11 0,-2-1-25,-3-3-94,-2-3 1,3-2 0,4-5 0,7-6 0,3-8 0,2-10 0,0-9 0,5-10 0,2-4-488,5-5 1,0-3 0,8-2 0,-4 0-785,4 0 0,-6 10-59,3 4 1,-10 5-1,5 5 1,-2 2 1252,-1 3 0,1-1 0,-7-6 0</inkml:trace>
  <inkml:trace contextRef="#ctx0" brushRef="#br0" timeOffset="19">24712 9245 8119,'22'-21'325,"-1"-1"1,-2 1 0,-2 2 0,-5 2 0,0 3 1662,0-3 1,-7 5-1520,2-2 1,-7 9-1,-7-2 1,-8 4-1,-4 3 1,-2 3-1,-1 4-425,1 7 0,-1 5 0,1 3 0,-3-1-439,-5 1 210,5 9 0,-7-7 0,10 7 0,-1-2 0,1-1 0,-1-1 0,3-4 0,3-1 0,4-1 0,2 1-359,5-1 0,5-9 0,8-2 0,8-3 388,11 0 169,-4 0 1,18-14 0,-8 0 0,3 0 0,-2 0 0,-3 0 0,-5 2 0,-2 2 0,-3 3 0,-2 3 0,-2 2 752,-3 2 1,-9 12 0,2 0 0,-4 7 679,-3 1-1293,-10 6 1,-2 1-1,-9 6 1,-1-2-1,1-2 1,-1 0-1,1 0 1,-1-3-1,1-2 1,-1-4-245,1-3 0,-1-5 0,3-3 0,3-4-2885,1-2 2085,10-3 1,-4-9 0,9-6 0,0-6 890,0-5 0,19-12 0,5-2 0</inkml:trace>
  <inkml:trace contextRef="#ctx0" brushRef="#br0" timeOffset="20">25486 9138 8052,'0'-22'761,"0"1"1,0-1-1,2 1 1,3-1 342,2 1 0,12 7 1,0-1-721,8-1 1,4 6 0,-5 3 0,5 4 0,0 3 0,0 0-1,-5 3 1,-4 6 0,-5 13 129,-3 11 0,-9 10 0,2 8 0,-7 6 0,-10 7 0,-9 8 0,-9 7 0,-3 4 135,0 4 1,-8 6 0,6 0 0,-3-2-34,0-3-1168,0-12 0,-7-4 0,3-17 1,2-12-1,4-12 0,3-9 0,5-8 1,2-9-1,5-10 0,2-12 0,5-7 552,3-4 0,-8-11 0,5 6 0</inkml:trace>
  <inkml:trace contextRef="#ctx0" brushRef="#br0" timeOffset="21">21446 5074 8183,'0'-21'-218,"2"-1"1,3 1-30,2-1 1,8 1-1,-6-1 426,3 1 0,-7 6 1,2 1-1,-5-3 1061,-2-2-1700,0 7 634,0 3 785,0 9 0,3 0 1827,4 0-3018,-5 0 477,8 0 943,-10 0 2926,0 0-3560,-10 0 1,8-3 166,-5-4-733,4 5 0,1-5 1,-3 14-1,-2 7 460,2 5 0,3 3 0,2 2 0,0 2 674,0 3-900,0 9 0,0-5 0,0 10 1,2 3-1,3 1 0,2 4 1,-2-1-1,-3 0 0,-2 0 0,0 0 1,0 0 307,0 1 0,0 1 0,0-4 0,0 5-333,0 1-180,0-6 0,0 5 0,0-8 0,0 1 0,0-1 0,0-4 0,0-3 0,0-2 0,0-1 0,0 1 0,0-2 26,0-6 0,0 3 0,0-2 0,-2-3 112,-5-2-155,5-2 0,-10 7 0,7-1 0,-2-2 0,-1-2 0,1-2 0,-2-1 0,-1 1 0,1-1-669,4 1 1,-5-1 410,3 1 350,0-1 1,7-6 0,0-1-1,-2 3 1,-3 2 0,-2 2 0,2 1-1,3-1-30,2 1 0,-8-1 0,1 1 0,2-1-488,3 1 391,2-1 1,0-6-1,0-1 1,-2 3-1,-3 2 1,-2 2-1,2 1 1,3-1 165,2 1 1,-3-10-1,-2-3-204,-2 1 92,0-8 543,7 8-327,0-10-215,0 0 55,0 9 1,2-6-76,6 4 0,-6-5 0,17 1 0,-5 2 0,6 2 0,1-3 0,3-1 0,2-3 0,3 0 0,-3 0 0,-2 0 0,5 0 0,2 0 0,0 0 0,0 0 0,7 0 0,-14 0 0,7 0 0,-2 0 0,-1 0 0,-2 0 0,1 0 0,-1 0 0,5-3 0,0-1 0,2-3 0,1 2 0,2-7 0,4 0 0,-2-2 0,-2-1 0,0 1 0,0 0 0,-3-1 0,-2 1 0,-4 2 0,-3 2 0,-3 3 0,1-2 0,-1-1 0,0 1 0,-6-1 0,-1 5 0,3-2 0,2-10 0,2 5 0,1-2 0,-1 0 0,1-1 0,-1-4 0,1 3 0,-1 1 0,1 1 0,-3 0 0,-2 2 0,-3 2 0,0-4 0,5 4 0,-2 1 0,-3-1 0,1-7 0,6 5 0,1 0 0,-8-4 0,-2 6 0,0 1 0,0-3 0,5 0 0,2-5 0,2-2 0,-6 5 0,-1-1 0,3-2 0,2-2 0,0-2 0,-2 2 0,-3 2 0,3 3 0,-1-1 0,1-6 0,-3-1 0,1 1 0,-1-1 0,-2 1 0,-3-1 0,-1 8 0,-6 0 0,3-3 0,2-2 0,7-3 0,-7 1 0,1-1 0,1 1 0,-6-1 0,6 1 0,-2-1 0,0 1 0,-2-1 0,-2-2 0,-3-4 0,0 11 0,0-4 0,0 1 0,0 1 0,0 5 0,-3 0 0,-4-3 0,5-2 0,-8 0 0,3 2 0,0 3 0,0-3 0,-1-2 0,1-3 0,-7 1 0,4 2 0,1 2 0,-1 3 0,-4-1 0,4-4 0,1 2 0,-1 3 0,-6 0 0,1-8 0,-1 1 0,-1 2 0,5 2 0,0 3 0,0-3 0,5 5 0,-5-2 0,0-1 0,0 3 0,5-7 0,-7 5 0,-3-5 0,5 0 0,0 2 0,0 3 0,2-3 0,-1 0 0,1 0 0,-2 3 0,0-3 0,-2-2 0,-8 0 0,1 5 0,6-3 0,1 8 0,-3-1 0,-2 0 0,-2-4 0,-1 5 0,1-1 0,-3-2 0,-2 2 0,-5 1 0,-3 2 0,-4-3 0,2 8 0,-4-5 0,-6 2 0,1-2 0,-8 4 0,1-4 0,-1 5 0,1 2 0,2 0 0,7 0 0,2 0 0,5 0 0,8 0-2112,4 0-1165,12 0 0,5 0 0,16 0 3124,13 0 1,9 9-1,12 3 1</inkml:trace>
  <inkml:trace contextRef="#ctx0" brushRef="#br0" timeOffset="22">23294 5848 8161,'-21'0'1566,"-1"0"-1279,1 0 332,9 0 1348,2 0-1643,10 0 679,0 0-155,0 10 0,-2-8 0,-3 8-432,-2-1 1,-3-6-1,5 6-77,-2 1 0,-2-5 0,4 9 326,-2 3 0,-8-5-46,8 2 1,0-7 119,7 7 0,0-6-493,0 6 1,0-7-166,0 7 1,3-9-1,1 5 378,3-1 1,3-6 0,-3 4 1425,8-5 1,-4-2-1886,4 0 0,-8 0 0,7 0 0,-7 0 0,8 0 0,1 0 0,4 0 0,1 0 0,1 0 0,-8-2 0,0-3 0,3-2 0,2-3 0,2 6 0,1-4 0,-1 1 0,3 0 0,5 0 0,-5 0 0,5 4 0,-6-1 0,-1-4 0,-1 4 0,1 1 0,-1 3 0,1 0 0,-1 0 0,1 0 0,-1 0 0,1 0 0,-1 0 0,1 0 0,-1 0 0,1 0 0,-1 0 0,1 0 0,-1 0 0,1 0 0,-1 0 0,1 0 0,-1 0 0,-6 0 0,-1 0 0,-9 0 0,7-7 0,-8-2 0,6-1 0,2 0 0,-5 3 0,7 7 0,-9 0 0,7-7 0,-5 0 0,-4 0-44,6 7 1,-6 0-1,1-3 1,6-4-4873,2-7 1,-5 2 4852,7-2 0,1-10 1,6-10-1</inkml:trace>
  <inkml:trace contextRef="#ctx0" brushRef="#br0" timeOffset="23">22864 3591 8089,'-14'0'549,"0"0"720,-3 0-343,7 0 1,-6-3 977,8-4 2480,1 5-1049,7-8-1386,0 10-516,0 0-537,10 0 1,-5 0-369,9 0 0,-7 0 0,7 0 1,3 0-529,2 0 0,5 0 0,5 0 0,7 0 0,7 0 0,4 0 0,6 0 0,2 0 0,2 0 0,5 0 0,-2-2 0,-5-3 0,-3-2 0,-4 0 0,-10 7 0,-4 0 0,-3 0 0,-3 0 0,-6 0 0,-10 0 0,-3 0 0,-11 0 0,-5 0 0,4 0 0,-6 2 0,9 5 0,0 8 0,0 4 0,0 5 0,0 2 0,0 5 0,0 2 0,0 6 0,0 1 0,0 3 0,0 0 0,0 0 0,0 0 0,0 0 0,0-7 0,0-3 0,0-1 0,0-6 0,7-9 0,0-3-378,-2 3 1,-3-10-4252,-2-7 3188,0-10 0,3-2 0,2 3 1,4 2-1,5-3 0,8-2 1441,4-5 0,22-2 0,-3-2 0</inkml:trace>
  <inkml:trace contextRef="#ctx0" brushRef="#br0" timeOffset="24">24304 3505 8024,'-14'-7'355,"-1"-3"1116,-1-2 896,6 7 1,-7-7-1167,10 5 0,0 7 0,7 0 1,0 12 298,0 7-1304,0 3 1,-2 6 0,-3 3 0,-2 3-1,0 4 1,-1 5 0,-1 5 0,-1 2-1,1 0 1,2 0 0,-1 1 315,1-4 0,0-8 0,5-6-517,-5-2 1506,4-2-1388,-6-17 0,9-15 1,0-16-1,2-10 0,3-4 1,2-3-1,0-2 0,0-3 1,3-4-1,2-3-683,4-4 0,4 4 1,1-7-1,1 2 66,-1 6 0,3-6 0,2 3 1,3 2-1,-3 3 0,0 4 14,3 5 0,-3 5 1,8 10-1,-3 2 1,-3 4-1,1 8-741,0 5 1094,-1 2 0,1 0 0,0 0 0,-5 2 1,-5 5-1,-5 8 0,0 4 0,-2 2 0,-5 3 1,-4 5 342,-3 7 0,-3-3 0,-4 3 0,-7 0 0,-5 0-12,-3-1 0,1-8 0,-1 4 1,-2-3-470,-4 1 1,4 0 0,-5-10 0,5-2 0,3-6 0,-1 1 0,1-2-1854,-1 0 1,8-6 0,2-11-213,3-7 2340,1-5 0,8-3 0,0 1 0</inkml:trace>
  <inkml:trace contextRef="#ctx0" brushRef="#br0" timeOffset="25">24992 4171 7949,'0'-12'2367,"0"0"-120,0 5-1056,-10 5 0,5-8 415,-9 10-68,9 0 1,-7 0 0,5 0 1107,-7 0 1,4-2-1910,3-5 0,5 2 0,2-9-737,0-3 0,2-2 0,5-3 0,5 1 0,10-1 0,-1-2 0,3-2 0,5-5 0,7-2 0,4-6 0,3-1 0,-2-3 0,-5 0 0,4 0 0,-4 0 0,2 2 0,-2 5 0,-5-4 0,-12 16 0,-2-5 0,-3 5 0,-9 15 0,2 9 0,-5 12 0,-2 7 0,0 12 0,3 5 0,2 4 0,2 3 0,2 3-47,-2 4 0,-2-2 0,7 6 0,0-1 0,-2-5 0,2-3 0,-3-2 0,3 0 1,-2-2-1,2-8-2332,0-11 921,-8-1 1,8-18 0,-5 4 0,8-7 1457,4-7 0,2-5 0,1-10 0</inkml:trace>
  <inkml:trace contextRef="#ctx0" brushRef="#br0" timeOffset="26">26775 2967 8515,'12'-9'1364,"-2"6"0,-8-6-653,5 9 1,-4-3 1428,4-4-1543,-5 5 1,-2-5 0,-2 11 0,-5 6-345,-8 2 1,-11 2 0,-3 5 0,1-2-106,-3-3 0,0-7-226,-5 8 1,-2-8-1,7 5 1,-3-3-1,-2-4 1,1-2 0,1-3-1,3 0 1,5 0-1,2 0-821,3 0 1021,-1 0 0,8-3 1,-1-2-1,1-4 184,2-3 1,3 10-211,9 2 1,7 12 0,0 14 106,-2 2 0,4 1-116,-2-7 1,1 9-1,-8 5 1,0 4-1,2 6 1,3 4 0,2 5-1,-2 2 1,-3 0-1,-2 3 1845,0 2-1860,0 3 1,-7-1-1,0 3 1,0 2-1,-1 3 1,1-5 0,2-5-1,1-7 1,-1-2-1,-2-3 1,0-2 16,-3-5 0,8-3 0,-8-14 390,1 3-175,6 0 0,-6-15 1,9 0-1,0 3-574,0 2-194,0-7-100,0-2 875,0-10 2440,0 0-2248,0-10 1,2 5 18,5-9 0,5 9-472,10-2 0,-1-2 0,3 1 0,5 1 0,4 0 0,3-2 0,0-1 0,2 0 0,2 3 0,3 0-732,0 0 1,-7-3 123,0 3 0,-7 5 0,4-8 0,1 3 0,-3 0 0,0 0 0,-5 0 0,-2-1-2297,-3 4 1,-11 1 0,-10 6 1115,-12 4 0,-10-2 1739,-6 9 0,-6 0 0,-9 8 0</inkml:trace>
  <inkml:trace contextRef="#ctx0" brushRef="#br0" timeOffset="27">27055 3569 8095,'-22'0'0,"3"-2"919,5-5 1,-5 4 1406,4-4 1,3 5 170,-2 2-2198,19 0 1,-10 0 0,19 0-1,3 0 1,2 0 0,3 0 0,2 0-1,2 0 1,5 0 0,2 0 2218,5 0-2584,-6 0 1,8-3 0,-4-1 0,5-6-1,-1-2 1,-2-2 0,-4-1 0,-3 1-1,-5 0 1,-2 2-1846,-3 5 1339,-9-5 646,-2 19 0,-10-12 0,0 19 0,0 5 0,0 5 0,-3 7 0,-1 3 1,-6 4-1,-2 3 0,-2 4 0,0 3 431,-1 2 1,1 3 0,-8-6 0,1 4-410,-1-4-477,11-1 1,-6-6-1,7-4 1,1-7-1,-1-5 1,8-8-1,7-8-2518,9-16 0,5-1 0,2-5 2899,1-3 0,9-12 0,2-4 0</inkml:trace>
  <inkml:trace contextRef="#ctx0" brushRef="#br0" timeOffset="28">28000 3591 8053,'0'-22'38,"0"1"0,7 6 1,0 1-1,1 0 1,-1-1-1,2 3 2733,3 3 959,-7-8-2192,14 15 0,-19-15-718,0 10 1,-2 0-655,-13 7 1,8 0 0,-7 0 0,-3 0-188,-2 0 1,-2 7 0,-1 2 0,1 6 23,-1 9 52,-9-3 1,5 13 0,-8-8-1,3 5 1,5 0 0,2 2-1,5-2 1,2 3 0,6-3 0,1 0-1,5-5 266,3-2 0,4-5 0,8-4 0,11-8-456,13-5 0,6-4 0,3-5 0,0-8-35,0-4 1,0-9 0,0-4 0,-2 1 0,-5 0 0,-8 5-181,-4 2 0,-10 3 0,-2-1 621,-2 1-257,-3 9 1,-16 12 0,-3 16 0,-3 8 0,1 7-1,-3 3 1,-2 6 0,0 6 0,2 4 0,5-2 152,3-3 0,-6 5 0,6 1 0,-1-4 1,1-1 617,4-3-668,3-10 1,2-2 0,2-12 0,5-4 0,8-13 0,4-11 0,5-15 0,4-7 0,8-8-756,5-1 1,2-10 0,-3-1-1,-2 4-1546,-2 1 2184,0 13 0,7-17 0,0 4 0</inkml:trace>
  <inkml:trace contextRef="#ctx0" brushRef="#br0" timeOffset="29">28817 3806 8066,'-22'0'334,"8"0"-16,0 0 1,6 0-704,-6 0 1168,9 0-346,-4 0 0,9 2 0,-3 3 343,-4 2-476,5 0 1,-10 0 0,7 3 0,-2 2 0,0 2 0,0 1 4409,-1-1-3292,1-9 1,10 2-1169,4-14 0,-2-5 0,9-10 0,5 1 0,5-3 0,7-5 0,2-7 0,6-4-135,1-3 0,3-3 1,3-1-1,1-4-184,3 4-308,1 1 0,-11 3 1,-4 3-1,-7 4 1,-5 9-1,-5 8 1,-5 10-1,-7 6 1,-5 13-82,-2 7 0,-2 14 0,-3 2 0,-4 3 1260,-3 0-882,7 0 0,-7 7 0,7 2 0,-2 3 1,2 2-1,1-2 0,-1-3 0,-2-2 0,2 0 1,3-2-1,2-5-5362,0-8 5438,0-4 0,9-2 0,3-1 0</inkml:trace>
  <inkml:trace contextRef="#ctx0" brushRef="#br0" timeOffset="30">30085 3397 8166,'0'-21'364,"0"-1"1,0 8 0,0 0 1252,0-3 0,0-2 830,0-3 0,0 1-2113,0-1 0,-10 20 0,-4 9 0,-5 12 1,-3 10-1,-2 7 0,-4 4 0,-6 3 166,1 0 0,-5 0 0,6 0 1,1 0 205,0 0-871,3 0 1,13-2 0,3-3 0,3-5 0,4-1-1,5-6 1,7-2 0,10-5 0,9-5 0,13-7-1,6-4-1848,5-3 0,7-3 0,-7-1 0,1-6 65,1-2 1948,-6-2 0,6-8 0,-9 1 0</inkml:trace>
  <inkml:trace contextRef="#ctx0" brushRef="#br0" timeOffset="31">30600 3376 7950,'-14'-7'1014,"0"-1"1,9-8-1,-5 4 4701,1 0-4906,6 2 0,-6 20 1,9 6-464,0 11 1,0-3 0,0 4 0,0-1-292,0 1 0,-7-1 1,-3 6-1,1 0 0,-3-2 1,0 1-1,-3-6 1,3-2 127,5-3 1,-5 1 157,-2-1-323,4-9 1,1-5-1,9-14 1,2-7-1,5-8 1,8-6 0,6-6-1,6-2 1,4 1-1,2-1-1052,5 2 1,-2-4 0,5 9 0,4 1-1746,0-3 2315,1 7 0,-1 0 0,3 12 0,2 2 464,-2 6 0,-3-8 0,-2 0 0</inkml:trace>
  <inkml:trace contextRef="#ctx0" brushRef="#br0" timeOffset="32">31374 3440 7969,'0'-21'-19,"0"6"0,0 1 512,0-3 1,0 5 0,0-2 2002,0-3 1,0 10-358,0 7-1941,0 10 0,0 14 0,0 2 0,-2 5 0,-3 0 0,-2 2 0,2-2 0,2 1 0,3-4 0,0 1 408,0 0-532,0-1 0,0-6 1,3-3-1,4-5 0,7-7 1,5-7-1,3-7 1,2-7-208,4-5 0,-1-5 0,9-2 1,2-6-632,2-1 82,3 7 1,-2-8-1,-3 8 1,-2-3 0,0 5-1,-3 5 682,-4 5 0,-5 9 0,-3-4 0</inkml:trace>
  <inkml:trace contextRef="#ctx0" brushRef="#br0" timeOffset="33">32341 3290 6368,'0'-12'2729,"-2"2"0,-6 10-2426,-6 0 0,2 0 0,-2 3 0,-3 1 0,0 6 0,1-1 0,1 3-329,-1 0 0,-3-4 0,-3 6-282,1 3 1,-1-1-1,1 1-129,-1-3 0,8-6 1,2 6-1,5 3 0,9-1-1053,10-1 1,7-3 1413,3-5 0,-1-5 0,1 5 0,-3-2 1,-3 0-1,-4 4 0,-2 3 0,-5 5 812,-3 2 0,-2 3 1,0-1 293,0 1 1,-2-1-783,-6 1 1,4-1-1,-8 1 1,0-3-1,0-2 1,-5-3-1,-2 3 1,-2-1-1,-1 1-401,1-3 0,-1-9 0,1 5-1603,-1-1 972,1-6 1,6 6 783,1-9 0,0-9 0,-8-3 0</inkml:trace>
  <inkml:trace contextRef="#ctx0" brushRef="#br0" timeOffset="34">32835 3354 8223,'0'-21'0,"3"-1"687,4 1 1,-5-1-1,8 3 1,-3 2-1,0 3 4585,-2-3-5199,-3 8 0,-2 9 10,0 14 46,0 5 1,0 3 0,0-1-1,0 3 1,0 2 0,0 5-1,0 0 1,-2 3 0,-3-1-1,-5 6 1,-1 4 430,-6 7 1,-2-5 0,-3 5 0,-2-2-236,-4 2-527,-6-4 1,-6 6 0,1-9 0,4-2 0,-1-5 0,0-8-1,3-6 1,2-8 0,4-7-4522,3-4 1,3-13 4722,-1-4 0,1-5 0,-1-3 0</inkml:trace>
  <inkml:trace contextRef="#ctx0" brushRef="#br0" timeOffset="35">33222 2817 9565,'-12'-10'3058,"2"5"-1320,10-9 0,0 7 671,0-8-1932,0 11 0,10-6 1,4 13-1,5 4 0,3 5 1,-1 2-125,1 0 1,2-2-1,4 5 1,6-3-264,-1 3 0,6-7-34,-11-3 1,1 2-1,-5-2 1,2 1-1,3-1 1,-6 2-1,-6 3-829,-10 5 823,-4 2 1,-13 5 0,-7 5-1,-6 9 1,-8 7 0,-3 8-1,-4 4 1,-3 8 0,-2 4 0,0 3-1,0-1 69,0 1 1,0 2 0,0-5 0,3 3 109,4-3 1,-5 5 0,8-2 0,0-5-211,4-7 1,7-1 0,6-8 0,4-6 0,2-4 0,6-8 0,1-2-500,3-5 1,3-11 203,4-8 1,-3-5 316,11-2 1,-8 0 0,7 0-1,3 0-221,2 0 1,-5 0 276,1 0 1,-8 0 334,7 0 1,-7 0-1,8 0-111,1 0 0,-4 0 1561,3 0-1673,-11 0 1,-4 0-1,-14-2 1,-7-3-1,-6-2 1,-6 2-1,-5 3 1,-10 2-210,-5 0 0,6 0 0,-6 0 0,3 0-181,0 0-722,9 0 1,1 0 0,6 0 0,1 0 902,4 0 0,15 9 0,4 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499"/>
    </inkml:context>
    <inkml:brush xml:id="br0">
      <inkml:brushProperty name="width" value="0.05292" units="cm"/>
      <inkml:brushProperty name="height" value="0.05292" units="cm"/>
      <inkml:brushProperty name="color" value="#FF0000"/>
    </inkml:brush>
  </inkml:definitions>
  <inkml:trace contextRef="#ctx0" brushRef="#br0">13194 7224 8088,'-14'0'945,"0"0"1,6 0-245,-6 0 0,9-2-91,-2-5 1,5 2 0,-1-7 0,-1 0 1412,-4 0-1525,1 7 1,5-11-92,-5 9 1,2-1 0,-7 6 1024,2-5 1,1 4-464,2-4 0,2 5-397,-9 2 0,-1 0 0,-6 0 249,-1 0 1,3 2 0,3 3 798,1 2-1620,10 0 0,-7-7 0,8 3 0,-3 4 0,9-2 0,12 7 0,5-3 0,3-2 0,-1-4 0,3 2 0,2 2 0,6-3 0,1 1 0,5 0 0,3 2 0,2-2 0,2-3 0,3-2 0,2 0 0,7 0 0,-7 0 0,1 0 0,1 0 0,-7 0 0,1 0 0,-10 0 0,2 0 0,0 0 0,-2 0 0,-7 0 0,-6 0 0,-1 0 0,-1 3 0,1 2 0,-1 2 0,1 0 0,-1-7 0,1 0 0,-1 0 0,1 2 0,-1 3 0,1 2 0,-1 0 0,1-7 0,-1 0 0,1 0 0,-1 0 0,1 0 0,-1 0 0,1 0 0,-1 0 0,1 0 0,-1-7 0,1 0 0,-1 0 0,1 0 0,-1 0 0,1 2 0,-1 2 0,-7 1 0,1-3 0,1-2 0,-6 0 0,9 7 0,-5 0 0,3-3 0,0-1 0,-3-3 0,-9-1-343,5 8 0,-10-9 1,0-6-1,0-4 343,0-2 0,9-1 0,3 1 0</inkml:trace>
  <inkml:trace contextRef="#ctx0" brushRef="#br0" timeOffset="1">12850 7805 8144,'-21'0'229,"7"0"1,2-2 474,2-6 0,-7 6-29,3-5 1,5 2 425,1-2 4641,6 4-3298,-8-6 0,10 9-1271,0 0-946,0 0 1,20-2-1,-6-3 1,5-2-1,5 2 1,2 2 0,5 1-1,0-3 1,3-2-1,-3 2-254,0 3 0,7-5 1,-2 0-1,2 2-591,-2 2 441,-5 3 1,-3 0 0,1 0 0,-3 0 0,-2 0 0,-2 0 118,-1 0 1,-9 3 734,-5 4-406,-4-5 0,-3 17 0,-3-4 0,-2 4 1,-4 5-1,-3 2 0,-2 5 0,-1 0 0,1 3 1,-3-1-1,-2 5-180,-2 3 1,6-5 0,1-3 0,0-2-92,2-4 0,2-4 0,3-1 0,0-1 0,2 1-5061,3-1 2086,2-9 2104,0-2 0,0-12 1,2-3-1,5-5 0,8-2 871,4-4 0,2-4 0,1-1 0</inkml:trace>
  <inkml:trace contextRef="#ctx0" brushRef="#br0" timeOffset="2">13882 7676 9097,'-12'-2'6419,"5"-6"-4845,4 6-699,13-8-641,-8 10 0,10 0 251,-5 0-295,-4 0 0,6-2 1,-11-3-1,-5-2-70,-8 2 0,4-4 0,-4 2-565,-1 2 413,-4 2 0,6 6 0,0 4 1,-3 5-1,-2 2 0,-3 3 1,1 4-1,2 6 0,2 1 0,3 1 1,-3 0 179,-2-3 1,5 5 0,2 0 0,2 0 117,5 0-199,-7-2 0,10-8 0,-5 1 0,5-1 0,4-1 1,5-6-1,7-7 0,6-5 0,1-2 178,0 0 1,8-2-1,0-3 1,-3-4-111,-2-3-202,-3-3 1,8-6-1,0-1 1,-3 1-1,-2-3 1,-3 0-1,-2 0 1,-2 5-1,-5 0 1,0 0-505,0-3 0,-7 8 351,2 0 275,-5-1 1,-2 6 0,-2 9 0,-5 14 0,-8 10 0,-4 7 0,0 3 0,3 4 805,1 2 1,1 3-1,-5 3 1,2 2 395,3 2-1123,9 0 0,-12-7 0,10 0 0,2 0 0,3 0 1,2-2-1,0-6 0,0-6 0,0-5 0,2-5-236,5-5 0,-2-4 0,10-10 1,1 0-862,3 0 513,3-10 1,7-2-1,-1-9 1,1-3 0,-1-2-1,4-3 1,-1 3 0,0 2-1,-5 5 1,-2 2 0,-3 3 449,1-3 0,-1-2 0,1-3 0</inkml:trace>
  <inkml:trace contextRef="#ctx0" brushRef="#br0" timeOffset="3">18996 2946 8403,'0'-15'383,"0"1"544,0-3 143,0 8 1,0-3-1,-2 5 20,-5-8 0,4 3-624,-4-2 0,5 7 0,2-8 0,0-1 0,-3-1-60,-4 3 1,5 2 0,-8 7 0,1-2-441,-6 2 1,3 3 0,-2 2-510,-3 0 567,8 0 1,-10 0 0,4 2 0,-6 3 0,-5 4-1,-3 3 1,0 5 0,1 2 0,-1 5 0,3 2 0,0 5 157,-3 3 0,5-6 0,-5 8 0,3 3 106,-3 1-291,6 13 0,-8-6 0,9 8 1,1-2-1,-1-5 0,1-3 1,-1 1-1,3-1 0,2 0 1,5-6-1,3-6-1512,4-7 0,0-9-653,-2-3 1308,5 1 1,2-6-1,14-6 1,5-11 859,3-3 0,-1-13 0,1-10 0</inkml:trace>
  <inkml:trace contextRef="#ctx0" brushRef="#br0" timeOffset="4">18072 3397 8332,'-14'0'346,"2"-2"1,0-3 2524,0-2-2109,7 0-569,-4 7 1,9 9 0,0 6 0,2 6-1,3 5 1,2 5 0,-2 0 0,0 3-1,-1-1 350,4 6-674,-1 1 0,-7-4 0,2-3 0,3-1 1,4-6-1,3-5 0,7-6 0,10-8 0,12-7 1,11-10-1,8-11-565,7-13 1,12-13-1,-1-4 1,4 4-857,-4 1 1138,-13 3 1,-13 10 413,-9 4 0,10-4 0,2-1 0</inkml:trace>
  <inkml:trace contextRef="#ctx0" brushRef="#br0" timeOffset="5">18674 11288 8119,'-22'0'364,"3"2"0,3 3 585,1 2-340,11 1 1,-8-8 0,4 0 405,-6 0 1,-5 0 0,-3 0 0,1 0 571,0 0 0,-1-8-752,1 1-437,-1 0 0,8 0 0,-1-3 0,-1-2 0,-3-4 0,-3-3 454,1-3 0,6 1 0,1-1-105,-3 1-704,8-1 1,-8 8 0,7-1 0,1-1 0,-1-6 0,6-4 0,-1-3 0,0 1 0,-2-3 0,2-3 0,3-2-221,2 0 1,2 3 0,3-3 0,2 7-992,-2 6-1324,-3 1 1,1 8-1,4 2 2492,7 2 0,5 13 0,3 9 0</inkml:trace>
  <inkml:trace contextRef="#ctx0" brushRef="#br0" timeOffset="6">17750 11095 8119,'-22'12'112,"1"-3"0,2-7 1,2 3 1390,3 2 178,9 1-1419,-5-8 0,20-3 0,2-4 0,2-5 0,1-2 0,1-1 0,1-1 0,0-1 0,-3 0 0,0 3 1,1-3-1,-1 0 0,0 1 0,1 1 731,-1-1 0,0-3 0,8-5 0,-1-3-1370,1-1 223,-1-10 0,3 11 1,2-9-1,3-2 1,0-2-1,-1-1 1,1 3-1,-3 4 1,-2 3-1,-2 7 1,-3 5-430,-5 5 1,5 9 0,-4-2 0,4 5 458,2 2 6,1 0 1,-1 0 0,3 0 0,5 0 0,6 0-1,6 0 1,2 0 0,0-3 0,2-2 0,3-2 0,2 2 117,-2 3 0,-3-8 0,-2-1 0</inkml:trace>
  <inkml:trace contextRef="#ctx0" brushRef="#br0" timeOffset="7">14913 7203 8084,'-9'-12'1539,"6"-7"-454,-4 4-429,5 6-260,2-1 0,0 13 762,0 4 0,0-2 2195,0 9-432,0-9-442,0 14-913,0-17-1264,0 8 0,0-13 0,0-4 0,0-7 0,0-5 0,0-3 0,0-2 139,0-4 1,0-6-1,0-9 1,0 0-442,0 0 0,0-7 0,0 0 0,0-3 0,0 6 0,2-3 0,3 4 0,2 6 0,-2 4 0,-3-3 0,-2 1 0,0 2 0,0 8 0,0-3 0,0 0 0,3 0 0,4-1 0,-5 4 0,5 6 0,-4 1 0,-3-1 0,2 1 0,3-1 0,2 1 0,-2-1 0,-3 1 0,1-1 0,4 1 0,-5-1 0,8 3 0,-3 2 0,0 3 0,0 0 0,-4-5 0,1 2 0,4 3 0,-1 6 0,-7-6 0,0 0 0,0-8 0,0 1 0,0-1 0,0 1 0,2-1 0,3 1 0,2-3 0,-2-5 0,7 5 0,-10-7 0,5 10 0,-4-1 0,-3 1 0,2-1 0,3 1 0,2-1 0,0 1 0,-7-1 0,0 1 0,0-1 0,0 1 0,0-1 0,0 1 0,0 6 0,3 1 0,1-3 0,4-2 0,-4-2 0,-1-1 0,-3 1 0,0 9 0,0-7 0,0 4 0,0-4 0,0 7 0,0 3 0,0 9 0,0-3 0,0-4 0,0 5 0,0-8 0,0 10 0,0 0 0,0 10 0,0-8 0,0 8 0,0-10 0,0 0 0,0 9 0,0-6 0,0 6 0,-3-9 0,-1 3 0,-4 4 0,1-5 0,7 8-268,0-10-1084,0 0-434,-9 0 737,6 0-5,-6 0 1,9 2-6225,0 5 3023,0-4 4255,0 6 0,0 1 0,0 2 0</inkml:trace>
  <inkml:trace contextRef="#ctx0" brushRef="#br0" timeOffset="8">15150 5268 9757,'-12'0'2778,"2"0"0,3-3-2122,0-4 0,-3 5-80,3-5 0,2 4 838,-9 3 0,7 0 518,-7 0 1,9 3-511,-2 4 1,4-2-374,3 9-1019,0-9 1,10 4 0,4-9-1,8 0 1,4 0 0,3 0-1,-1 0 1,3 0 0,5 0 0,2 0-31,-2 0 0,5 0 0,-6 0 0,6 0 0,2 0 0,0 0 0,0 0 0,0 0 0,0 0 0,0 0 0,0 0 0,-2 0 0,-3 0 0,-2 0 0,-1 0 0,1-2 0,0-5 0,0 2 0,7-9 0,-3-1 0,-4 3 0,5-7 0,-3 14 0,7-7 0,-4 3 0,-3 4 0,-4 3 0,-6 2 0,-4 0 0,-2 0 0,-1 2 0,1 5 0,-8-2 0,0 7 0,3-2 0,-8 6 0,11-11 0,-6 7 0,5-2 0,2-6 0,1-1 0,-1-3 0,1 0 0,-1 0 0,1 0 0,-1 0 0,1 0 0,-1 0 0,1 0 0,-8 0 0,1 0 0,1 0 0,3 0 0,3 0 0,-8 0 0,0 0 0,3 0 0,2 0 0,-4 0 0,-1 0 0,3 0 0,-1-3 0,1-1 0,-3-4 0,3 4 0,2-8 0,3 9 0,-10-6 0,-3 18 0,-9 3 0</inkml:trace>
  <inkml:trace contextRef="#ctx0" brushRef="#br0" timeOffset="9">14892 7396 8217,'0'-14'1612,"0"0"1,0-1-1232,0-6 1,0 7 0,0-1-9,0-2 0,0 6 0,0-4 197,0-2 0,0 6 0,0-4 170,0-2 1,0-2-83,0-2 1,0 7 0,0-1-157,0-2 1,0 10 0,0 7-1,0 12 303,0 7-466,0 12 0,0 3 0,0 9 1,0 0-1,0 2 0,0 5 0,0 10 1,0 7-1,0 7 0,0 3 253,0 4 1,0 2 0,0 3 0,0-2 0,2-3-437,5-2 1,-4-12 0,4 0 0,-5-7-157,-2-1 0,0-6 0,0-5 0,0-8 0,0-6 0,0-1 0,0 1 0,0-8 0,0 3 0,0-6 0,0-1 0,0-1 0,-7 8 0,0 0 0,2-3 0,3-2 0,2-10 0,0 1 0,0 1 0,0 3 0,0-4 0,0-1 0,0 3 0,0 2 0,0 2 0,0-6 0,-3-3 0,-4-3 0,5-2 0,-8-7 0,10 0 0,0 0 0,10 0 0,-8-2 0,8-3 0,-1-2 0,6 2 0,1 1 0,1-1 0,0-5 0,4 1 0,6-1 0,11 1 0,-2 4 0,4-2 0,3 2 0,0-7 0,7 10 0,3-6 0,-1 6 0,3 2 0,0 0 0,5 0 0,2 0 0,2 0 0,-1 0 0,-4 0 0,-1 0 0,-4 0 0,6-2 0,-5-6 0,-2-6 0,-3 5 0,-14-8 0,-3 7 0,-2 1 0,-5-1 0,-2 5 0,-2 3 0,-1 2 0,1 0 0,-1 7 0,1 0 0,-1-2 0,1-3 0,-1 6 0,1-1 0,-1-2 0,1-3 0,-1-4 0,1-3 0,-1-5 0,0 1 0,1-1 0,-1 5 0,1 3 0,-8 2 0,1 0 0,1 0 0,-6 0 0,9 0 0,-5 2 0,3 6 0,0 3 0,-3 1 0,3-4 0,-5-4 0,2 4 0,0-6 0,1 7 0,-1-9 0,3 0 0,2 0 0,-7 0 0,-3 0 0,-18 10 0,-3 2 0</inkml:trace>
  <inkml:trace contextRef="#ctx0" brushRef="#br0" timeOffset="10">17041 4279 9230,'-12'-10'617,"5"5"0,11-9-353,4-3 1,6 5 0,-5 0 0,1 0 111,0 1 1,-1-1-1,-4-5 1,2 3-1,0-1 1,0 1 518,1 0 1,1 2-741,-2-3 1,-4-4 0,4 5 0,-5-5-1,-2-3 1,3 3 0,1 2 347,4 3-165,-1 0 1,-7-1 0,0 1-1,2-3 1,3-2 798,2-2 0,-2 9 0,-10 7-766,-2 10 1,-3 7-158,3 9 0,2 8 0,-7 2 0,0 5 0,3 7 0,-1 5 1,3 4-1,0 3 0,0 5 0,0 2 460,-3 7 0,8 3 0,-5 9 0,4-2-264,3 2 1,0 0-411,0-2 0,0 2 0,0-7 0,0 1 0,0-4 0,0-6 0,3-10 0,1-8 0,4-6 0,-4 0 0,-1-1 0,-3-6 0,0-6 0,0-4 0,0-2 0,0-1 0,0 1 0,0-1 0,0-9 0,0 7 0,0-16 0,0 6 0,0-9 0,9 0 0,6-2 0,4-3 0,2-2 0,1 2 0,-1 3 0,10-5 0,5-3 0,7-2 0,7-5 0,12-2 0,10 0 0,-1 2 0,4 3 0,1 0 0,0-1 0,-4 4 0,-5 1 0,-12 3 0,-8 7 0,-8 0 0,-11 0 0,6 0 0,-18 0 0,6 0 0,-3 0 0,0 0 0,3 0 0,-1 0 0,1 0 0,-1 0 0,1 0 0,-1 0 0,3-3 0,2-1 0,3-6 0,-3-2 0,-2 7 0,-2-7 0,-1 8 0,0-4 0,1 4 0,-1 1 0,1 3 0,-1-2 0,1-3 0,-1-2 0,1 0 0,-1 0 0,1-1 0,-1 1 0,1 0 0,-1 0 0,-2 0 0,-2 0 0,-2-1 0,1 1 0,3-2 0,0-3 0,-2-10 0,-3 1 0,3-1 0,2 1 0,-4-1 0,-3 1 0,-1-3 0,-1-2 0,2-5 0,-2-1 0,-1-1 0,-2 2 0,0-2 0,1 1 0,-4 1 0,-1-4 0,-3 4 0,0-1 0,0 1 0,0-7 0,0 14 0,0-7 0,0 3 0,0-1 0,0 3 0,-3 2 0,-1 2 0,-6 1 0,-2-1 0,5 3 0,-7 2 0,-3 5 0,-2 3 0,-3-8 0,3 12 0,0-7 0,0 1 0,-5-1 0,0-3 0,0 1 0,3 2 0,-1 0 0,1 2 0,-1-1 0,1-1 0,-8 4 0,1-4 0,-1 1 0,-2-1 0,-3 7 0,-6-12 0,2 7 0,-1 1 0,-3-1 0,-9 6 0,-1-1 0,-3 0 0,0-2 0,-5 2 0,1 3 0,1 2 0,-1 0 0,8 0 0,4 0 0,1 0-107,3 0 0,8-10 0,1-4 1,5-5-1,8-3 0,7 1 1,4-1-1,5 1 0,3-1 0,4 1 1,6-1 106,6 1 0,14-1 0,6 1 0</inkml:trace>
  <inkml:trace contextRef="#ctx0" brushRef="#br0" timeOffset="11">19942 3333 8875,'-10'-12'1027,"5"0"-414,-9 5 0,9 2 368,-2-9 1,-2-1-1,1-6 1,4-1 1698,1 1 1,3 6-298,0 1-2159,0 9 0,0 5 0,0 17 1,0 9-1,3 10 0,1 7 0,4 5 1,-4 4-1,1 6 1034,2 9 0,-4-3-1092,4 8 1,-5-5 0,-2-3 0,0 1 0,0-3 0,0-5-1,0-9 1,0-10-166,0-9 0,0-17 0,0-12 1,0-15-2,0-11 0,0-10 0,0-14 0,3-7 0,1-12 0,6-6 0,2-1 0,2-5 0,1-5 0,1-5 0,6-2 0,4 2-434,0 3 0,8 9 1,-1 2-1,3 6-545,0 9 1,-8 16 743,8 18 0,-2 4 1,2 5-1,-8 4 1,-2 8-1,-2 7 0,0 7 1,-5 8-1,-2 4 1,-3 2-263,1 1 1,-11 6 0,4 3-1,-6 3 1016,-2 4-247,0 3 1,-10 2 0,-4 2 0,-7 3 0,-8 2 0,-7-2 0,-4-3-1,-3-4 1,0-5 0,2-8 0,3-4 103,2-2 1,3-3-1,-3-5-2019,7-7 302,15-14 0,4 2 0,13-9 0,6-3 0,13-2 0,11-2 1341,8-1 0,11-9 0,3-2 0</inkml:trace>
  <inkml:trace contextRef="#ctx0" brushRef="#br0" timeOffset="12">20737 3655 8123,'-22'15'786,"1"-4"1,-1-1 0,3-3 4394,5 3-4547,4-8 1,13-2 0,4-12-1,7-2 1,3 0 0,2-3-1,0-2 1,5-3 84,0 1 1,0-1 0,-3-2 0,3-2-687,5-3-307,-5-9 0,14 7 1,-7-7-1,0 2 1,2-2-1,1-3 1,2 1-1,-3 4 1,-4 7-1,-5 5-1389,-3 3 1,-9 11 2249,-5 10-366,-4 10 0,-3 18 0,0 3 1,0 3-1,0 4 0,0 3 0,0 2 1,0-3-1,0-1 0,0-6 0,2 0-383,5 1 1,0-8-1,12 3 1,5-5-2871,0-3 1870,10-9 1,-8 5 1161,10-10 0,9 0 0,10-7 0</inkml:trace>
  <inkml:trace contextRef="#ctx0" brushRef="#br0" timeOffset="13">22112 3161 8031,'-21'-10'-1777,"-1"5"2935,1-9 0,-1 9 1151,1-2-801,9 5-985,2 2 0,13 0 0,4 0 0,7 0 1,5 0-1,3 0 0,2-3 0,4-2 1402,8-2 1,5-9-1948,2 1 0,9-4 1,5-2-1,6-3 0,1-3 1,0-1-1,-1 2 0,-6 2 1,-7 2-1,-7 1-1422,-7-1 1020,-5 10 1,-19 5 570,-5 14 0,-14 5 0,-8 12 0,-4 5 0,-2 9 0,-1 7 1,3 5-1,3 1 0,1-1 0,1 0 316,2-2 1,-5 7 0,10 0 0,2-3-578,3-9 1,0 0-740,-6-7 1,6-2 0,-5-1-1,4-2 1,6-7 0,4-7-6311,7-10 7163,-4-14 0,18-15 0,-4-11 0</inkml:trace>
  <inkml:trace contextRef="#ctx0" brushRef="#br0" timeOffset="14">23294 3118 8031,'12'-22'83,"-5"1"0,-4-1 0,-3 1 0,2-1 0,3 1 0,2-1 577,-2 1 0,7-1 0,0 1 1,2 2 812,0 4-961,-9-4 1,12 7-1,-13-7 1,-6 5-1,-10 7 1,-7 7 55,-2 7 0,-3 5 0,-3 9 0,-1 3-660,1 5 117,-6 4 1,7 3 0,-8 0 0,3 2 0,5 3 0,2 2 0,5 0 0,2-3 0,5-1 0,3-6 0,4-2 73,3-5 0,11-2 0,6-5 0,4-4 306,2-8-466,10-5 0,0-11 0,7-8 0,-2-9 1,2-10-1,3-5 0,2-2 0,0 0 0,-2 0 1,-6 0-1,-6 3-1006,-5 4 0,-10 7 977,1 15 195,-11 4 0,-4 29 0,-14 10 0,-5 12 1,-3 9-1,3 7 0,3 5 0,4 0 0,2-2 1,5-5-1,3-2 381,2-6 0,2-8 0,6-6 0,6-2-180,5-5-343,12-11 1,-7-6 0,7-9 0,0-2 0,5-5 0,4-10 0,3-7 0,0-7 0,3-2-1,1-6 1,4-1-2956,-4-3 0,-8 7 2992,-4 0 0,1 0 0,7-7 0</inkml:trace>
  <inkml:trace contextRef="#ctx0" brushRef="#br0" timeOffset="15">17084 8600 8166,'0'-21'848,"0"7"0,2-1-34,5-1 1,-2 4-128,9-3 1,-6 11 0,3-6 772,-1 0 1,-3 6-583,-7-11 1211,0 11-493,0-6-1410,0 10 1,-7 10 0,0 4 0,2 5 0,3 5 0,-1 5 0,-1 6 0,-4 6-1,4 4 1,1 6 0,3 6 631,0 5 0,-2 5 0,-3 2 1,-2 5 196,2 3-960,3-8 1,-5 12 0,-3-7 0,0 0 0,-1 0 0,1-2 0,-2-3 0,2-2 0,-1-7 0,1-3 0,-2-4-12,0-1 0,5 6 0,-5-11 0,2-4-396,6-4 164,1-13 1,-4 7 0,0-6 0,2 1 0,5-4-20,7-7 1,-2-7 407,9-10-105,-9 0 1,7 0 0,-5 0 146,8 0 0,-3 0 267,2 0-421,0-10 0,1 8 0,-3-8 0,-1 3 0,1 0 0,5 2 0,2 0 1,3 0-90,-1-2 0,3-2 0,2 4 0,5-2 0,3 2-16,2-7 1,9 7 0,3-9 0,4-3 0,3-2 0,5-2 0,2-1 0,2 1 0,1 1 0,-3 4 0,-2 4-87,-3 2 0,-12-4 0,3 7 0,-7 2-386,-3 3 569,-2 2 0,-15 0 0,1 0 1,2 0-1,2 0 0,2 0 1,-1 0-1,-3-3 0,-3-2 0,1-2 1,-1 2-40,1 3 0,-1-8 0,1-1 0,-1-4-42,1 1 0,9 0 0,-8-8 0,6 1 0,-5-1 0,-3 1 0,1-1 0,-1 1 0,-1-1 0,-4 3 0,-4 2 0,0 3 0,0-3 0,-5 0 0,5 1 0,0 4 0,0 2 0,-7-7 0,12 6 0,-8-9 0,1 4 0,2 1 0,0 1 0,2 0 0,0-1 0,0-1 0,1-4 0,-1-1 0,0-1 0,-9-1 0,5-4 0,-3-1 0,0 1 0,0 3 0,-4-4 0,1-1 0,4 0 0,-4 1 0,-1-3 0,-3 0 0,0 0 0,0 4 0,0 3 0,-3 1 0,-4-6 0,-2 5 0,-8-5 0,0 5 0,-7 3 0,3-10 0,-20 7 0,5-5 0,-7 5 0,-4 3 0,-6-3 0,-2-2 0,-4 0 0,-1 4 0,0 5 0,5 3 0,3 2 0,-6-5 0,11 10 0,4 2 0,5 3-198,2 2 1,-5 0 0,3 2 0,4 3 0,3 5 0,5 2 0,2 2-1,3 0 1,2 1-4719,4 1 1,11-6 4489,18-3 1,0 5 0,17 0-1</inkml:trace>
  <inkml:trace contextRef="#ctx0" brushRef="#br0" timeOffset="16">19662 11159 6603,'10'-12'-229,"-5"3"394,9 9 0,-9-3-202,2-4 1,-2 5-257,2-6 0,-5 4 293,5-3 0,5 4 0,-9-16 0,6 7 0</inkml:trace>
  <inkml:trace contextRef="#ctx0" brushRef="#br0" timeOffset="17">19748 11052 7689,'-12'-10'894,"3"8"1,2-10-94,0 5 1,-1 2 101,8-10-199,0 11 0,0-8 0,0 5 0,0-8 3188,0-4-2873,0 7-786,0 3 1,-2 9 0,-3 2-1,-2 5 1,2 7 0,3 6 0,2 3-1,0 4 1,0 4 0,0 0 0,0 2 666,0 1 0,0 2 0,2 7 0,3 2-151,2 5-679,10-4 1,-8 6-1,8-9 1,-2-2-1,-1-3 1,0-2-1,-2 0 1,0-3-1,-2-4 1,2-5-459,-1-3-30,-6-9 632,5-2 0,-10-13 0,-3-4 0,-1-7 0,-6-5 0,1-3 0,-3-2 0,2-4 1,1-11-1,4-6-214,2-5 0,3-10 0,3 3 0,6-5 0,13-3-325,9 1 0,12 1 0,2 4 1,5 4-1,8 5 0,1 7 0,1 7 1,-3 7-1,1 8 0,-3 6 1,-8 6-2953,-9 4 0,1 5 0,-11 7 3058,-1 7 1,6 6 0,0 1-1</inkml:trace>
  <inkml:trace contextRef="#ctx0" brushRef="#br0" timeOffset="18">20672 11482 8072,'-19'14'727,"5"0"0,2-2 2273,5 3-2494,4-6 1,-4-9 0,14-2-1,8-5 1,4-8 0,5-6 0,2-6-1,3-4 419,-3-2 0,5-3 1,0-7-1,2 0-644,6 0 0,-6-7 0,1 0-331,-3 2 0,4 3 0,-6 2 0,-3 2 0,-2 5 0,-5 7-187,-4 6 1,-6 13-1,-9 12 1,0 15 0,0 9-1,0 3 1,0 2 342,0 5 0,3 2 1,1 0-1,6-2 108,2 2-470,-7 3 0,11 0 0,-6-3 0,2-5 0,5 1 0,2-3 0,2-2 0,-2-8 0,-2-7 256,-3-4 0,1 7 0,6-5 0</inkml:trace>
  <inkml:trace contextRef="#ctx0" brushRef="#br0" timeOffset="19">21833 11009 8003,'-22'0'0,"1"2"414,-1 5 1,8-4-1,0 4 545,-3-5 1,5-2-1,0 2 686,3 6 1,4-6 0,10 3-818,2-10 1,9 3 0,-1-8 0,6 3 144,8 0-1021,4-10 1,10 5 0,3-9 0,1-3-1,6-3 1,2-1 0,2-1 0,-2 0-1,-5 1 1,-4 1 0,-6 4-905,-4 1 0,-5 3 1,-12 2 1195,-5 3-65,-4 9 1,-10-2-1,0 14 1,-2 7 0,-3 8-1,-5 7 1,1 6-1,-3 6 1,2 2 0,1 0 464,4 0 1,-5 2 0,3 3-1,0 2-562,-2-2-436,6-2 1,-14-3 0,8 2 0,-1 0 0,1 1 0,4-8 0,3-5-1,4-9-1961,5-7 1,5-12 0,12-20 0,5-13 2314,6-10 0,16-5 0,3 0 0</inkml:trace>
  <inkml:trace contextRef="#ctx0" brushRef="#br0" timeOffset="20">23015 10901 8003,'0'-21'568,"-7"-1"1,-1 1 0,1-1 1563,-2 1 1,6-1-1200,-4 1 0,5-1 0,2 1 0,2-1 0,3 1 145,2-1 1,-2 10 0,-12 5-1285,-8 5 1,-4 11 94,-2 5 0,-3 15 0,-2 7 1,-5 5-1,0-1 0,-3 1 1,3-1-1,0 3 0,5-2 1,4-3-69,8 0 0,2-6 0,7-4 1,-2-4 158,2-2 1,5-3-70,7-5 1,8-4 0,11-10 0,5-3 0,3-6 0,4-10 0,2-10 0,6-2 0,-1-3 0,-2 3-303,-10 0 1,-6 3 0,-6 8-1,1 4 1101,-1 1-557,-9 11 0,-5-6 0,-14 12 0,-7 8 0,-5 12 1,-3 11-1,1 8 0,-1 2 0,1 2 0,-1 3 163,1 2 1,9 7-1,2-4 1,3-1-96,0 1-131,0-3 0,9-7 1,5-2-1,5-5 1,3-8-1,-1-4 1,5-5-1,5-4 1,5-8-1,-1-5 1,3-4-130,5-5 1,5-8 0,2-13 0,2-8-4525,5-5 3206,-5 8 0,8-8 1357,-10 5 0,0-14 0,0-5 0</inkml:trace>
  <inkml:trace contextRef="#ctx0" brushRef="#br0" timeOffset="21">21575 6171 8167,'-10'-12'-394,"6"2"276,-11 10 0,11-2 355,-4-5 1,-4 4-78,-2-4 0,2 5-227,-2 2 14,9 9 1,-7-6 0,5 4 223,-7-5 242,4-2 1,-9 0-37,5 0 1,2 0 0,0 3 341,2 4-57,3-5 0,-3 8 0,-4-10 2213,-5 0-1719,7 0-866,3 0 0,9-3 0,2-1 0,5-4 0,7 4 0,6 1 0,3 3 1,4 3-1,4 1 0,0 6 471,0 2 1,5 2 0,-5 10-1,0 2 0,0 3 1,5 9-573,-8-2 1,-6 5 0,-10 4 0,0 3-1,-3 2 1,1 0 0,-6 1 0,-4 1 0,-7 1-1,-5-1 183,0-4 0,-7-5 0,5-5 0,-5-4-52,-3-3-273,1 7 0,7-14 1,-1 4-1,-1-4 1,-1-2-1,0-1 1,3-2-1,-1-2 1,1-5-242,0-2 1,9-1 0,-5-4-114,1 2 366,7 0 1,-18-7 0,9 3 0,-4 2 0,1 2 0,0 0 0,-1 0 0,3 3-214,3 2 1,2-5 0,7 7-515,0 3 518,0-8 1,0 3-1,2-5 1,5 8 0,5 4 63,0 2 1,0 1 561,-5-1-178,-5 1 1,8-8 0,-10 1 846,0 1-1114,0-6-31,0-1-350,10-9-412,-8 0 365,8 0 243,-10 0 1,0 3-153,0 4 166,0-5 0,0 10 0,0-5 0,0 8 0,0 4 0,0 2-92,0 1 1,0-1 0,0 1 143,0-1 237,0-9 1,0 7 0,0-4 0,0 4 304,0 2 1,0 1-495,0-1 51,0-9 1,0 7 0,0-4 0,0 4-1,2 0 289,5-5 0,-2-4 0,7-8 457,-3 5-687,-2-4 0,-4 6 0,4-9 0,5 3 0,2 2 0,1 2 0,1-2 1,3-3-71,3-2 0,-1 0 0,1 0 0,2 0 0,4 0 0,6 0 0,4 0 0,3 0 0,2-2 0,-3-3 0,-2-2 0,1 2 0,1 2 0,3 3 0,0 0 0,0 0 0,0 0 0,-7 0 0,0 0 0,2 0 0,3 0 0,2 0 0,-8 0 0,1 0 0,2 0 0,3 0 0,2-2 0,-2-3 0,-3-2 0,-5 0 0,1 0 0,-3-3 0,0-2 0,-3 7 0,-6-4 0,-1-1 0,10-2 0,-12-2 0,8 2 0,-1 0 0,-2 0 0,2-2 0,0 0 0,3 2 0,-3 0 0,1 2 0,1 1 0,1-1 0,2 5 0,-10-2 0,-4 0 0,5-3 0,-1-4 0,1-5 0,-1-3 0,1 1 0,-1-1 0,1 1 0,-1-1 0,-2 1 0,-2-1 0,-3 1 0,3-1 0,2 1 0,0-1 0,-2 1 0,-3-1 0,0 1 0,1 2 0,-3 2 0,0 3 0,-3-3 0,1-2 0,-3 5 0,-5 2 0,3 0 0,2 0 0,0 7 0,-7-14 0,0 4 0,0-4 0,0-2 0,0-1 0,0 1 0,0 7 0,3 2 0,2 0 0,2 0 0,0 7 0,-7-14 0,0 4 0,0-4 0,0-2 0,0-1 0,0 1 0,0-1 0,0 1 0,0-1 0,0 1 0,0-1 0,0 1 0,0-1 0,0 1 0,0-1 0,0 1 0,0-1 0,0 1 0,0-1 0,0 1 0,0-1 0,0 1 0,0-1 0,0 1 0,0-1 0,-3 3 0,-1 3 0,-3 1 0,2-2 0,2 6 0,1-1 0,-3 0 0,-2 0 0,-10-3 0,8 1 0,-10 0 0,0-1 0,-8 1 0,-4 0 0,-9-1 0,-8 1 0,-12 0 0,-7-1 0,-7 1 0,-2 0 0,-3 2 0,-7-5 0,0 5 0,0 2 0,0-6 0,8 6 0,1-7 0,1 6 0,-1-1 0,-1 2 0,1 0 0,6 6 0,4 1 0,2 3 0,3 0 0,5 0 0,16 3-3416,20 4-125,28-5 0,26 5 3541,25-14 0,23-14 0,7-13 0</inkml:trace>
  <inkml:trace contextRef="#ctx0" brushRef="#br0" timeOffset="22">23831 7052 8836,'0'-21'741,"0"-1"1,7 1-1,1-1-359,-4 1 1,1 7-1,0-1 44,2-2 1,0 6-304,-7-4 1,-2 10 0,-3 1 0,-4 8-75,-3 11 1,-3 4 53,-6 2 1,-1 1 0,1-1-1,-1 1 1,1-1 0,-1-2-1,3-2 1,3-2 0,1 1-1,-2 1 1355,-2-3-888,7 5 0,-4-14 0,6 7 1,1 0-1,-3-2 0,5-1 1,7-4 851,16-3 0,13-11 0,16-6 0,5-4-781,8-2-872,4-1 0,0 8 1,-2 2-1,-3 0 0,3 3 1,-1-1-1,-1 5 0,-8 3 1,-5 4-1,-2 3 0,0 5 231,0 2 0,0 2 0,0 7 0</inkml:trace>
  <inkml:trace contextRef="#ctx0" brushRef="#br0" timeOffset="23">23917 9009 8077,'-21'-7'-76,"2"-3"0,2 1-621,3-1 610,9-7 1,-12 13 0,10-11 0,2-1 0,3-4-1,2-1 1,0-1 0,0 1 86,0-1 0,0 1 0,0-1 0,0 1 0,0-1 0,-10 1 0,-2-1 0</inkml:trace>
  <inkml:trace contextRef="#ctx0" brushRef="#br0" timeOffset="24">23745 8192 8144,'0'-22'-13,"0"8"0,-2 0 252,-5-3 1,4 5-1,-6-2 100,-1-3 1,8 5 0,-8 0 796,1 3 1,4 1-844,-9 8 0,-1 0 1,-6 5-1,-1 7 1,-1 12-1,-4 7 1,-1 10-1,1 4 1,1 10-1,0 5 1,-5 9-1,0 8 114,0 11 1,2 5-1,8 7 1,-1-9-459,1-10-244,9-7 0,2-11 0,10-8 0,2-15 1,8-16-1,14-14 0,14-10 0,12-10 0,5-11 1,5-13-1,2-9-2544,2-7 0,-2 5 2839,-4-6 0,13-13 0,-4-3 0</inkml:trace>
  <inkml:trace contextRef="#ctx0" brushRef="#br0" timeOffset="25">24154 8278 7316,'-12'-22'-289,"0"10"1,7 3 795,-2-1 1,0 6 595,7-11 1,0 1-1,-3-5-570,-4 4 1,2 8 0,-7 14-1,3 10 1,2 9 0,-1 10-1,-1 5-178,-3 2 1,5 2-1,-5 5 1,0 8-154,0 4-116,7-7 1,-7 5-1,8-10 1,-4-2-1,1-5 1,0-8 0,0-6 129,2-5 1,3-14-1,2-13 269,0-16-594,0-2 1,9-20-1,3 5 1,3-7-1,-1-7 1,3-5 0,2-2-1,2-1 1,1-1-1,-1-1 1,3 0-701,5 3 1,-3 2 0,7-3 0,1 8-412,-1 5 1098,-7 11 0,8-1 0,-8 13 0,3 10 0,-3 7 0,-4 8 0,-8 4 0,-7 10 0,-5 7 0,-2 4 261,0-1 0,0 6 0,-2 0 0,-5 3 362,-7 0-378,4-10 0,-9 13 0,5-8 0,-5 0 0,-3 0 0,1-5 0,-1-2 0,1-3 0,-1 1 0,1-3-1034,-1-5 0,8 3-2261,-1-10 2431,11-9 741,4-10 0,21-19 0,13-3 0</inkml:trace>
  <inkml:trace contextRef="#ctx0" brushRef="#br0" timeOffset="26">24605 8794 8496,'-22'0'1466,"10"-2"-990,5-6 0,7 4 0,5-11-198,2-1 0,10 4 0,-3-3 0,5-1 0,3-4 0,-1-3 0,1-4 0,2-1 115,4 1 1,-4-4-1,5 3 1,-5-1-218,-3-2 1,8 5-1,2-10-238,2-2 0,-6 4 1,1 1-1,-4 2 1,-2 4-1,-1 6-598,1 6 786,-10 6 1,-5 26-1,-14 4 1,-5 5 0,-3 5-1,1 5 1,0 3 0,2-1-1,5-5 1,4 1 269,3-1 0,0-4 0,0 4 0,0 1-586,0-1-293,0-7 1,0 5-1,0-7 1,0 3-1,3 1 1,4-1-1,7-6 483,5-7 0,3-4 0,-1-10 0</inkml:trace>
  <inkml:trace contextRef="#ctx0" brushRef="#br0" timeOffset="27">25593 8364 8305,'-21'0'8,"-1"0"1,8 0 0,0 0 886,-3 0 1,5 0 124,-2 0 1,9-2-1,0-3 365,10-2 1,0-1-562,9 8 0,0 0-784,8 0 1,-1 0 0,1 0 0,-1 0 0,1 0-1,-1 0 1,1 0 0,-1 0 0,3 0-855,5 0 528,-5 0 0,7-2 0,-7-3 0,2-2 0,3 0 0,-3 0 0,-2 0-75,-3 2 0,-9 5 1,-7 7 647,-10 7-202,3 5 1,-15 10 0,7 2 0,-1 3 0,-6 4 0,-2 5 0,0 5 0,2 2 0,3-2 0,-3-3 0,0-2-338,3 0 1,-5-10 0,7-4 0,0-5-616,5-3-64,4 1 1,6-10-1,4-7 1,10-12-1,6-13 931,6-6 0,9-12 0,-4 4 0</inkml:trace>
  <inkml:trace contextRef="#ctx0" brushRef="#br0" timeOffset="28">26388 8321 8213,'0'-14'1387,"0"-1"-405,0-1 0,0 4 118,0-3 1,0 1 0,-2-8 1447,-5 1-2488,5 9 0,-10 2 0,4 10 0,-4 3 0,-2 4 0,0 7 0,-3 5 0,-2 5 0,-5 5-150,-4 7 0,4-3 0,-5 3 0,5 2-156,3 3 0,2 0 274,4-6 0,-2-1 0,10-8 0,3 3 0,4-5 0,7-8 0,7-8 0,8-8 0,6-8 91,8-6 0,-3-12 1,3-5-1,0 0-1098,-3 0 891,-2 2 0,-2 3 1,-3 2-1,-4 5 0,-10 4 1,-10 11-1,-14 13 0,-9 15 54,-8 12 0,-7 12 1,5 4-1,0 3 689,0 5-553,3-8 1,8 1 0,6-10 0,7 0 0,5-2 0,4-8 0,8-11-1,11-13 1,12-9 0,8-9-315,2-13 1,-7-2-1,0-9 1,2-1-1893,2 1 1347,3-3 0,-7 0 0,-2 3 0,-3 2 757,-5 4 0,-2-6 0,-3-1 0</inkml:trace>
  <inkml:trace contextRef="#ctx0" brushRef="#br0" timeOffset="29">27012 8063 8258,'0'-22'2054,"0"1"0,0 4-756,0 10 1,0 19 0,0 24-1063,0 4 0,0 3 1,-3 0-1,-2 0 0,-2 3 1,0 4-1,0 7 0,-3 5-312,-1 3 1,-4-5 0,-6 2 0,-3 5-1462,-5 0 912,5-10 0,-9-5 0,7-9 0,-3-2 0,3-5 0,4-7 625,8-6 0,-5-11 0,7-2 0</inkml:trace>
  <inkml:trace contextRef="#ctx0" brushRef="#br0" timeOffset="30">27377 8299 8206,'-2'-14'1576,"-6"0"1,6 7-823,-5-8 0,4 8-44,3-7 1,0 7 616,0-8-995,0 10 1,3-4 0,2 11 0,4 5-1,1 8 1,-1 4 0,-2 5 0,1 4 0,1 6-1,1 2 1,2 0 483,0 2 1,-8 0 0,6 0 0,-3-2-197,0 2-467,10-7 1,-15 0-1,8-9 1,-3-1-1,3-1 1,2-11-1,2-14 1,0-16 305,1-10 1,-1-5 0,7-9-1,1-3-1235,-1-2 228,10-1 1,-4 4 0,6 1 0,0 8-1,-1 5 1,-1 4 0,-5 3 0,-2 4-1,-3 10-8843,1 7 9391,-10 15 0,-3 11 0,-9 13 0</inkml:trace>
  <inkml:trace contextRef="#ctx0" brushRef="#br0" timeOffset="31">28688 8170 6848,'-15'-12'-172,"4"3"756,1-1 0,0 8 1,6-8-1,-6 3-52,-2 0 0,5-7 0,-5 4 1,3-2-1,1-2 581,-1 2 0,4-5 1,-9 10-1,-3 2-511,-2 3 1,-3 4 0,-1 8 0,-4 11 0,-4 13 732,-2 6-1177,-3 13 0,-14 11 1,0 13-1,2 2 0,5 0 1,7 2-1,7 2 0,6 1 1,4-5-1,4-10 0,10-11-253,10-15 0,7-12 0,12-15 0,5-4-3011,6-2 2487,-3-3 0,8-17 0,-4-4 0,2-5 0,0-3 0,-4 1 0,-3-1 0,-5 1 0,0-1 619,3 1 0,-5-10 0,7-3 0</inkml:trace>
  <inkml:trace contextRef="#ctx0" brushRef="#br0" timeOffset="32">28967 8278 8055,'-14'-7'73,"2"-3"444,2-2 0,1 7 0,4-4 1141,-2-1 536,0 8-1183,7-8 1,0 20 0,0 4-827,0 5 0,0 3 1,0 2-1,0 2 0,0 3 1,-3-1-1,-1 1 0,-4 2-107,4 3 0,1-8 0,1 3 1,-3-6-209,-2-1 186,0-1 1,7 1 0,0-5 0,0-10 0,0-14 0,0-12 0,2-10 297,5-7 1,5-5-1,10-2 1,2 0-1125,4 0 374,6 10 0,9-8 0,2 8 1,3-3-1,4 3 0,1 4 0,2 7 1,0 8-1,2 5 0,-2 4 0,-7 2-2811,-10 3 1,-7 3 3206,-10 4 0,10 5 0,3 9 0</inkml:trace>
  <inkml:trace contextRef="#ctx0" brushRef="#br0" timeOffset="33">29676 8708 11887,'10'-22'2641,"-5"8"-2379,9 0 0,0-3 0,10-9 0,2-5 0,5-3-115,3-4 1,9-3-1,7-4 1,-2-3 0,-3-2 55,-2 2 1,-2 10-254,-6 2 0,-3 10 1,-13-3-1,-5 10 1,-7 12-1,-7 17 0,-7 11 1,-7 10 30,-5 3 1,4 1-1,3 8 1,0 0 0,3 0-1,-1 0 345,5 0-587,-6 0 1,8-7 0,-4 0 0,5 0 0,4 0 0,3-3 0,4-4-1,3-8-1148,5-4 1,4-12 0,6 2 1408,1-5 0,1-21 0,-8-5 0</inkml:trace>
  <inkml:trace contextRef="#ctx0" brushRef="#br0" timeOffset="34">30751 8299 8102,'-15'0'3742,"1"0"-3212,9 0 0,-2 0 0,14 0 0,8-2-120,4-5 0,5 4 0,2-6-399,3-1 1,6 6-1,-4-11 1,3 1-1,4 0 1,0 2-1,0 0 1,-4 2-1,-1 1 1,-2 4-548,0 2 0,-2 3 0,-10 5 680,-5 10 1,-6-1-1,-16 17 1,-8 0 0,-8 7-1,-5 8 374,3 4 0,-5 2 1,2-4-1,1 5-470,-3 2 1,9-8 0,-2 4 0,7-6 0,3-4 0,2-6 0,5-6-1676,5-5 1,4-12-1,5-5 1,10-5-2218,9-2 3844,-11-9 0,23-13 0,-14-11 0</inkml:trace>
  <inkml:trace contextRef="#ctx0" brushRef="#br0" timeOffset="35">31567 8299 8095,'15'-7'479,"-1"0"0,-7-10 0,7 5 1,1-2 1463,-3 0 1,-3 7-755,-9-8-1100,-9 10 1,-3-4 0,-10 9-1,1 0 1,-1 0 0,1 2-1,-3 3 1,-2 5 0,-3 2-1,3 4 1,0 3-233,-3 3 0,5 2 0,-2 2 0,7 3 44,4-3 1,8 5 184,-7-2 1,9-1-1,-2-6 1,7-3-1,7-5 1,10-4-1,9-3 1,10-2-1,4-7 1,3-10 62,0-8 0,-2-1 1,-3-1-1,-4 1-387,-3-1 0,-3 1 151,-6-1 0,-1 3 1,-2 3-1,-7 6 1,-12 8-1,-12 14 1,-7 11 143,-2 13 0,-1 7 1,-2 8-1,-2 3 631,-3 1-631,1 8 0,14-4 0,-1 8 0,1-7 0,2-5 0,5-7 0,4-3 0,6-4 0,6-8 0,10-11 0,10-13-477,4-7 1,6-4 0,8-7 0,4-11-617,-4-6 1,6-12 0,-1 2 0,1-7 1035,-1-7 0,-1-5 0,-8-10 0</inkml:trace>
  <inkml:trace contextRef="#ctx0" brushRef="#br0" timeOffset="36">32212 8020 8068,'0'-14'-148,"2"2"0,3 0 406,2 0 0,3 7 0,-3-2 164,7 4 0,5 3 1,3 0-1,-1 0 1,3 0-1,3 3 1,1 4-1,-4 7 284,-7 5 0,2 5 0,-7 5 0,0 7 0,-5 4 1,-7 3-1,-7 3 0,-8 4 88,-4 7 1,-12-2 0,-4 3 0,-6-1-801,-2-2 1,0 5 0,2-10 0,3-5-830,2-7 1,17-7 0,0-9 0,5-3 834,2-5 0,-2-4 0,-8-10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536"/>
    </inkml:context>
    <inkml:brush xml:id="br0">
      <inkml:brushProperty name="width" value="0.05292" units="cm"/>
      <inkml:brushProperty name="height" value="0.05292" units="cm"/>
      <inkml:brushProperty name="color" value="#FF0000"/>
    </inkml:brush>
  </inkml:definitions>
  <inkml:trace contextRef="#ctx0" brushRef="#br0">4856 6128 9120,'-9'-22'1148,"7"8"0,-8 2-66,0 2 1,6-4 89,-11 7 0,1-7 0,-7 6 1237,-1 4-542,10 1 256,3 3-1077,9 0 1,2 0-431,5 0 0,5 0 1,10 0-1,1 0 1,4 0-617,1 0 0,11 0 0,-8 0 0,7 0 0,-5 0 0,1 0 0,-1 0 0,5 0 0,0 0 0,1 3 0,-4 1 0,4 4 0,1-4 0,3 1 0,0 0 0,0 2 0,0-2 0,10 7 0,-8-10 0,8 5 0,-1-2 0,3 0 0,2 2 0,-2-2 0,0-3 0,0-2 0,2 0 0,-2 0 0,-5 0 0,3 0 0,-3-2 0,0-3 0,3-2 0,-8-3 0,5 6 0,-4-4 0,-3 4 0,-8-6 0,1 3 0,0 2 0,0 3 0,-3 2 0,1 0 0,-1 0 0,5 0 0,-4 0 0,2 0 0,2 0 0,2 0 0,3-3 0,0-1 0,0-4 0,0 4 0,3 1 0,1 3 0,4 0 0,-4-2 0,-1-3 0,-3-2 0,0 2 0,0 3 0,0 2 0,0 0 0,0 0 0,0 0 0,-8 0 0,1 0 0,2 0 0,3 0 0,2 0 0,0 0 0,-2 0 0,-3 2 0,-5 3 0,1 2 0,-3-2 0,0-3 0,0-2 0,-5 0 0,3 0 0,-3 0 0,0 7 0,0 1 0,5-4 0,3-1 0,-5-3 0,6 0 0,1 0 0,0 0 0,0 0 0,2 0 0,3 0 0,2 0 0,0 0 0,0 0 0,-3 2 0,-4 5 0,5-4 0,-8 4 0,3-2 0,0 2 0,-8-5 0,8 5 0,0-4 0,0-1 0,-3 3 0,1 2 0,-3-2 0,0-3 0,7-2 0,-5 0 0,3 0 0,0 0 0,-7 0 0,6 0 0,4 0 0,1 0 0,-4 0 0,0 0 0,2 0 0,3 0 0,4 0 0,3 0 0,2-2 0,-2-5 0,-3 4 0,-2-4 0,2 2 0,5-2 0,-4 5 0,4-8 0,-5 3 0,-2 0 0,0-7 0,0 6 0,0 4 0,0 1 0,-2 3 0,-3 0 0,-2 0 0,2 0 0,0 0 0,0 0 0,-4 0 0,-3 0 0,0 0 0,-5 0 0,3 0 0,-3 0 0,5 0 0,-2 0 0,-1 0 0,1 0 0,2 0 0,0 0 0,0 0 0,-5 0 0,6 0 0,-1 0 0,0 0 0,0 0 0,0 0 0,-5 0 0,5 0 0,2 0 0,1 0 0,4 0 0,-5 0 0,1 0 0,-1 0 0,3 0 0,0 0 0,0 0 0,-8 0 0,6-2 0,2-3 0,4-2 0,-9 0 0,12 4 0,-2-1 0,-1-4 0,-4-1 0,0 4 0,0-2 0,0 0 0,-3 0 0,-2-1 0,0-1 0,-5 4 0,3-2 0,-3 0 0,-2-3 0,-2 8 0,-1-15 0,1 10 0,-1 0 0,1 0 0,-1-1 0,1 4 0,-1-1 0,1 0 0,-1-2 0,1 2 0,-1 3 0,3 2 0,2-3 0,3-1 0,-3-4 0,-2 1 0,-2 7 0,-1 0 0,1 0 0,-1-2 0,1-3 0,-1-2 0,0 2 0,1 3 0,-1 2 0,1 0 0,-1 0 0,1-3 0,-1-4 0,-6 5 0,-1-5 0,0 4 0,8 3 0,-8 0 0,1 0 0,-11 0-5696,6 0-2001,-10 0 7697,0 0 0,9 10 0,3 2 0</inkml:trace>
  <inkml:trace contextRef="#ctx0" brushRef="#br0" timeOffset="1">5866 4752 7950,'0'-22'799,"0"1"120,0-1 1,0 1-711,0-1 1,0 1-1,0-1-62,0 1 1,0-1-1,0 1 1,0-1-1,0 1 271,0-1 1,0 8 0,0 0 77,0-3 1,0 5-430,0-2 333,0 9 0,0-7 0,0 5 2672,0-8-2404,0 6-526,0-1 0,-2 13 1,-3 4-1,-2 7 1,2 8-1,1 4 0,-1 5 1,-5 2-1,1 8 1,-1 7 458,5 9 1,-4 5-1,-1 3 1,1 2 120,-1 4-582,-7-4 0,13 17 1,-8-8-1,0 1 1,2-6-1,-2-6 1,3-5-1,-1-5 1,3-3-1,0-6 0,0-8 49,2-10 1,3-4 0,2-2-171,0-1 121,0-9 1,2-2 683,5-10-1004,-4 0-277,6 0 1,-7 0-1,6 0 160,6 0 1,-2 0 0,2 0 281,3 0 60,2 0 0,3 0 0,-1 0 0,3 0 0,5 0 0,6 0 0,8 0 0,5-3 0,2-1 0,-2-4 0,-3 1-186,-2-2 0,0 6 1,0-4-1,-2 5-105,-5 2 247,4 0 1,-16 0-1,5-3 1,-5-1 0,-3-4-1,1 1 1,-1-2 759,1-6 0,-10-4 262,-5-2-969,-5-1 1,-2 1 0,3 2 0,1 2 0,3 3 0,-2-3 0,0-2 0,0-3 0,2 1 0,-2-1 0,-1 1 65,4-1 1,-6 1-1,5-1 1,-4-2 258,-3-4-341,9 4 0,-6-17 0,4 5 0,-5-4 0,-2-6 1,2-1-1,3-6 0,2 0 0,-2 1 0,-2 2 1,-3 0-39,0-1 0,2-6 0,3 7 0,2 5 0,-2 6 0,-3-1 0,-2 16 0,0-7 0,0 2 0,0 0 0,0 3 0,0 2 0,-2 12 0,-5 5 0,4 5 0,-16 2 0,5 0 0,-5 2 0,-3 5 0,1 5 0,-3 3 0,-5-1 0,-7 5 0,-4 7 0,-10-2 0,-3 5 0,-2-3 0,-5 3-620,-2-5 0,0 7 0,5-10 1,9-2-1,10-2 0,9-5 620,5-2 0,22-13 0,4-9 0</inkml:trace>
  <inkml:trace contextRef="#ctx0" brushRef="#br0" timeOffset="2">17449 9245 7561,'12'0'283,"-2"0"-267,-10 0 1332,0 0 55,-10 0 730,8 0 1,-10 0 390,4 0 1,4 0-1567,-11 0-482,11 0 0,-8 0 0,7 3 1,-2 4 285,2 7 1,3 8-1,-1 7 1,-2 6 710,-2 6-1350,0 12 0,5 4 1,-3 12-1,-2 5 1,2 3-1,3 4 1,-1 0-1,-2 0 1,-2-4-1,3-6 1,1-6-124,3-5 0,0-10 0,0 5 0,0-5 0,0-9 0,0 2 0,7-12 0,0 7 0,-2-2 0,-2 0 0,-3-3 0,0-2 0,0-2 0,0-1 0,0-1 0,0-3 0,0-3 0,0 3 0,0 2 0,0 3 0,0-3 0,0-11 0,0 4 0,0-5 0,0 5 0,0 3 0,-3-3 0,-4-5 0,5-4 0,-8-10 0,10 0 0,0-3 0,0-4 0,0 5 0,0-8 0,0 10 0,0 0 0,10 0 0,4 0 0,-2-7 0,2 0 0,3 2 0,2 3 0,3-8 0,6 8 0,1-8 0,0 3 0,-1 0 0,1 0 0,-3-1 0,-2 1 0,0 0 0,2 0 0,3 0 0,-3 2 0,-2-5 0,-3 1 0,1-3 0,-1 7 0,1-12 0,-1 10 0,1 0 0,-1 0 0,1-3 0,-1 1 0,1-3 0,-1 2 0,1 1 0,-1 2 0,1-3 0,-8 0 0,-2-6 0,0 4 0,0 2 0,2-6 0,1 6 0,-4-7 0,1 3 0,-2-3 0,2 0 0,0 1 0,2 1 0,0-1 0,-2-3 0,0-3 0,0 1 0,-5-1 0,5 1 0,-2-1 0,7 1 0,-15-1 0,8 1 0,-3-1 0,2 1 0,1-1 0,-1 1 0,-4-1 0,0 3 0,2 5 0,-4-6 0,4 6 0,-5-5 0,8-2 0,-8-1 0,8 1 0,-3-1 0,0 1 0,-2-1 0,-1 3 0,1 2 0,2 3 0,-2-3 0,-2-2 0,4-2 0,0-1 0,-2 1 0,-3 6 0,-2 1 0,0-3 0,7-2 0,0-2 0,1 6 0,-8 1 0,0-3 0,0-2 0,0 5 0,0-1 0,0-1 0,0-3 0,-8-3 0,1 1 0,2-1 0,1 1 0,-1-1 0,-5 3 0,1 2 0,-1 3 0,-6 0 0,4-8 0,0 0 0,-7 1 0,16 7 0,-6 2 0,-1 0 0,-2 0 0,-2-3 0,-1 1 0,-1 0 0,-3-3 0,0 5 0,2 0 0,2 3 0,1-8 0,0 12 0,0-7 0,-3 0 0,-2 3 0,-3-1 0,1 5 0,6 1 0,1-1 0,-3-2 0,-2-1 0,5 8 0,0 0 0,-3 0 0,-2-2 0,-3-3 0,1-2 0,-1 2 0,1 3 0,-1 2 0,1 0 0,-1 0 0,1 0 0,-1 0 0,1 0 0,-1 0 0,1 0 0,-1 0 0,1 0 0,-1 0 0,1 0 0,-1 0 0,1 0-5527,-1 0 1241,11 0 0,3 2 4286,16 6 0,3-6 0,11 7 0</inkml:trace>
  <inkml:trace contextRef="#ctx0" brushRef="#br0" timeOffset="3">18674 10041 7918,'0'-12'246,"-2"3"1,-3 6-409,-2-4 51,-1 5 536,8-8 149,0 10 0,-7-2 544,0-6-1358,-10 6 1,13-7-184,-11 9 1529,11 0 342,-6 0-361,10 0-312,-10 0-201,8 9 1,-10-7 1885,5 6-93,5-6-917,-8-2 1132,10 0-591,-10 0-1076,8 0 499,-8 0-1414,10 0 0,0 0 0,10 0 0,4 0 0,-2 0 0,3 0 0,-1 0 0,0 0 0,1 0 0,1 0 0,3 0 0,3 0 0,-8 0 0,1 0 0,-1 0 0,0 0 0,1 0 0,1 0 0,3-2 0,3-3 0,-1-2 0,1 2 0,-1 3 0,1-1 0,-1-4 0,1 5 0,-1-8 0,1 10 0,-1 0 0,1 0 0,-1 0 0,1 0 0,-1 0 0,1 0 0,-1 0 0,1 0 0,-1 0 0,1-10 0,-8 8 0,0-5 0,3 5 0,2 2 0,3 0 0,-1-3 0,1-2 0,-1-2 0,1 2 0,-1 3 0,1 2 0,-1 0 0,1 0 0,-1 0 0,1 0 0,-1 0 0,0 0 0,1 0 0,-1 0 0,1 0 0,-1-7 0,1 0 0,-1 2 0,1 3 0,-8 2 0,1-3 0,1-2 0,3-2 0,3 0 0,-1-3 0,1 8 0,-1-5 0,1 5 0,-8 2 0,0 0 0,3 0 0,2 0 0,3 0 0,-1 0 0,1 0 0,-8 0 0,0 0 0,3 0 0,-7 0 0,9 0 0,-5 0 0,5 0 0,3 0 0,-10 0 0,-3 0 0,-2 2 0,1 5 0,-1-5 0,-7 8 0,0-10 0,-10 0 0,-2 0 0</inkml:trace>
  <inkml:trace contextRef="#ctx0" brushRef="#br0" timeOffset="4">17599 10321 8089,'0'14'305,"0"0"1162,0-9 276,0 5 594,0-10-1000,0 0 0,0-10 0,0-4-1159,0-5 1,8-3 0,-1 1 0,0-1 0,0 1 548,0-1-671,10-9 1,-12 7 0,7-5 0,0 3 0,-3 0 0,3-3 0,-2 1 0,2-1 0,-3 0 0,3 1 0,-2-1-151,-1 0 1,8-7-1,-5 8 1,0-1-109,-5-2 219,5 7 1,-7-9 0,7 6 0,-3-1-1,-4 1 1,-3 4 0,-2 1 0,3 1 613,4-1-334,-5 0 0,8 8 94,-10 0 144,0 9 1,0-2 654,0 14-1200,0-5 0,0 10 0,0-4 95,0 6 1,0-2 0,-3 0 0,-1 0 0,-3 0-1,2 4 1,2 4 0,3 1 91,0 1 1,0 6-1,0 1 1,0-3 60,0-2 1,0 0-130,0 5 0,0-6-261,0 6 1,8-3 0,-1 1-1,-3 1 1,1-1 0,0-3 0,2-3-1,0-2-543,3-5 0,-8 6 0,8-8 0,-3 2-513,0 0-5,0-9 1,-4 5 0,1-8-4181,4 5 3741,-1-5 711,-7 8 1,-3-8 940,-4 6 0,-5 4 0,-9 9 0</inkml:trace>
  <inkml:trace contextRef="#ctx0" brushRef="#br0" timeOffset="5">17814 9998 8246,'-12'-10'1688,"0"8"-57,5-5 1,5-5-1216,-5-2 0,14-3 1,7 0-1,5 3-71,3-3 1,7 0-758,-1 3 0,8-5 0,-5 7 0,0-2 0,0 2 412,-5 2 0,8-7 0,-1 6 0</inkml:trace>
  <inkml:trace contextRef="#ctx0" brushRef="#br0" timeOffset="6">18029 9891 8032,'0'-15'-797,"-2"3"551,-5 3 1,4-1 186,-4 3 296,5 5 420,2-18 61,0 18 1,0-5-185,0 14-520,0 5 1,2 2 0,3 1-1,4 1 1,1 4 0,2 1-1,-2 1 1,1-3 0,-1-3-15,0-1 0,6 9 0,-4 9 0</inkml:trace>
  <inkml:trace contextRef="#ctx0" brushRef="#br0" timeOffset="7">19018 9202 8123,'0'-21'713,"0"-1"0,0 1 0,0-1-64,0 1 1,0-1 0,0 1-62,0-1 0,7 1 0,2-1 0,1 1-396,0-1 1,6 8-1,-4 0 1,3-1-1,-1 1 1,3 2-1,2 3-340,2 4 18,1 2 0,-1 6 0,1 4 0,-3 10 1,-3 9-1,-4 10 0,-2 4 0,-5 3 1,-3 0-1,-2 0 0,-5 0-292,-9 0 1,0-2 0,-15-3 0,3-4 839,-3-3-355,-4-3 1,-8-16 0,3-4 0,4-6 0,3-2-1,5-5 1,2-7 0,5-14 0,5-10 0,7-9 0,7-3-735,7-5 1,5 8 0,9-3 0,1 8-1066,-1 4 708,10 10 1,-4 2 1027,8 9 0,1 11 0,7-6 0</inkml:trace>
  <inkml:trace contextRef="#ctx0" brushRef="#br0" timeOffset="8">19598 9116 8078,'-2'-19'1231,"-6"5"0,6 2 0,-8 7 1736,1-2-2758,7 0 1,-8 9-81,10 6 1,0 3 0,2 11 0,3-1 0,2 1 0,0-1 0,1 1-360,-1-1 148,9-9 1,-11 5 0,10-10-1,1-2 1,3-3 0,3-2-1,-1-2 1,-2-5 0,-2-5-417,-2 0 0,-1-7 0,7 5 735,1-6-181,-1 9 1,-6-6 0,-1 10 0,3 2 0,2 2-506,2 3 0,-6 3-1084,-1 4-4,0-5 0,1 15 1537,-1-10 0,0 10 0,8-5 0</inkml:trace>
  <inkml:trace contextRef="#ctx0" brushRef="#br0" timeOffset="9">20114 8987 7692,'0'-21'224,"0"-1"0,0 1 1800,0-1 0,0 1-1610,0-1 0,7 1 0,2 2 0,3 2 0,5 3 0,2-1 0,5 1 0,2 2 0,5 3 0,3 1-247,4-1 0,-7 7 0,0-6 0,-2 6-1461,-1 2 0,8 0 353,-7 0 0,-8 0 0,-6 0 1,-1 2-1,0 3 941,1 2 0,-11 0 0,6-7 0</inkml:trace>
  <inkml:trace contextRef="#ctx0" brushRef="#br0" timeOffset="10">20458 8536 8078,'-22'0'259,"1"0"1,-1 0 0,1 0 775,-1 0 0,3 2-734,5 6 0,-3-4 1,10 11-1,2 4 0,3 5 1,2 7-1,0 5 0,0 7 1,2 4-1,5 1-153,7-3 0,8 6 1,7-1-1,6-5-2583,6-7 2435,2 3 0,0-17 0,0 7 0</inkml:trace>
  <inkml:trace contextRef="#ctx0" brushRef="#br0" timeOffset="11">4577 4623 8392,'3'-19'-148,"4"4"1,-5 3-471,5 5 1771,-4 5-153,-3-17-693,0 16 1,0-9 0,-3 8 0,-4-4 310,-7 4 1,4-1-531,3-2 1,2 4 0,-2-4 0,-5 2 0,-2 1 405,0-4 1,6 1-74,-6 7-334,9 0 1,-7 0 0,8 3 0,-4 4 0,4 10 0,1 9-1,3 10 1,0 7 0,0 4 308,0 4 1,-7 15 0,0 1 0,2 7-98,3 8 0,2-1-271,0-2 1,-7 2-1,-1-9 1,1-3 0,0-2-1,-2-5 1,-1-5-1,0-7 1,3-4 0,0-3-141,0 0 0,-3-10 0,6-4 0,-4-5-107,4-3 0,1 1-622,3-1 0,0 1 1,3-3-1,4-5 841,7-7 0,15-14 0,4-5 0</inkml:trace>
  <inkml:trace contextRef="#ctx0" brushRef="#br0" timeOffset="12">4534 4537 8515,'-14'-19'2269,"0"4"-1971,9-4 1,-5 19 0,13 0-69,4 12 1,5 0 0,12 2 0,4 1-1,8-1 1,5-2 0,4-2 0,3-6-790,2-1 1,12-3 0,0-3 558,7-4 0,12-14 0,-4-13 0</inkml:trace>
  <inkml:trace contextRef="#ctx0" brushRef="#br0" timeOffset="13">17234 9676 8095,'0'-22'94,"0"1"0,0 6 272,0 1 0,0 7 28,0-8 1,0 8 0,3-5 67,4 3 1,-5-1 140,5 3-92,-4 5 0,-3-10 0,2 7 142,5-2 1,-4-3 703,4 3-258,-5 5 1306,-2-8-637,0 0-1273,0 8-136,-9-8 0,6 8 1,-6-3-1,-1-2 1,-4 2-1,-5 3 235,-3 2 1,8 0 0,0 0 0,-3 0-45,-2 0-456,7 0 1,-7 0 0,4 0-1,-4 0 1,-2 0 0,-1 0-1,1 0 1,-1 0 0,1 0-1,-1 0 1,1 0 101,-1 0 1,1 0 0,-1 0-1,1-2-128,-1-6-68,-9 6 0,7-8 0,-7 10 0,3 0 0,-3 0 0,-3 0 0,-2 0 0,1 0 0,-1 0 0,0 0 0,0 0 0,0 0 0,8 0 0,-6 0 0,3 0 0,5 0 0,2 0 0,10 0 0,0 0 0,-3 0 0,-2 0 0,7-2 0,5-5 0,4 5 0,3-8 0,0 10 0,0 0 0,0-10 0,0-2 0,0-9 0,0-1 0,0 1 0,0-1 0,-2 3 0,-3 0 0,-2 0 0,2-5 0,3 0 0,2-2 0,0 0 0,0-3 0,0 3 0,0-5 0,0 0 0,0 0 0,0 0 0,0-8 0,2 16 0,3-6 0,2 3 0,-2-1 0,-3-1 0,-2 1 0,0 3 0,3 3 0,1-1 0,4 1 0,-4-1 0,1 1 0,0-1 0,2 1 0,3-1 0,-6 1 0,4-1 0,-4 1 0,1 7 0,0-1 0,2-1 0,0-1 0,3 2 0,-8 6 0,8 9 0,-10 0 0,0 0 0,0 9 0,0-6 0,0 6 0,0-9 0,-3 0 0,-4 0 0,-7 0 0,2 0 0,-2 0 0,9 0 0,-7 0 0,7-2 0,-5-3 0,-1-2 0,-6 2 0,-2 3 0,-3 2 0,1 0 0,-1 0 0,1 0 0,-1 0 0,1 0 0,-1 0 0,1 0 0,-1 0 0,1 0 0,-1 0 0,1 0 0,-1 0 0,1 2 0,-1 3 0,1 2 0,7 0 0,-1-7 0,-1 0 0,-4 0 0,-1 0 0,-1 0 0,8 8 0,0-1 0,-3-2 0,-2-3 0,-3-2 0,1 0 0,0 0 0,-1 0 0,1 0 0,-1 0 0,1-7 0,-1 0 0,1 2 0,-1 2 0,3 1 0,5-5 0,-5 4 0,4-4 0,-4 5 0,5 2 0,-1 0 0,1-2 0,2-6 0,-7 6 0,5-5 0,-5 4 0,-3 3 0,1-2 0,-1-5 0,1 4 0,-1-4 0,1 5 0,-1 2 0,1 0 0,-1 0 0,3-2 0,2-3 0,3-2 0,-3 2 0,-2 2 0,-2 3 0,-1 0 0,1 0 0,-1 0 0,1 0 0,-1 0 0,1 0 0,7 0 0,-1 0 0,-1 0 0,-4 0 0,-1 0 0,-1 0 0,1 0 0,-1 0 0,1 0 0,0 0 0,-1 0 0,1 0 0,-1 0 0,1 0 0,-1 0 0,1 0 0,-1 0 0,1 0 0,-1 0 0,1 0 0,-1 0 0,1 0 0,-1 0 0,1 0 0,-1 0 0,1 0 0,6 0 0,1 0 0,-3 0 0,5 0 0,-2 0 0,7 0 0,-7 0 0,-3 0 0,-2 0 0,4 0 0,1 0 0,-3 0 0,8 0 0,-3 0 0,5 0 0,-8 0 0,-4 0 0,-2 0 0,-1 0 0,1 0 0,-1 0 0,8 0 0,0 0 0,-3 0 0,5 0 0,-2 0 0,-3 0 0,-2 0 0,-3 0 0,1 0 0,-1 0 0,8-7 0,0 0 0,-3 2 0,-2 3 0,-3 2 0,1 0 0,7 0 0,-1 0 0,11 0 0,-16 0 0,6 0 0,5 0 0,-1 0-1224,10 0 0,0 2 1,0 5-1848,0 8 329,0-6 2742,0 10 0,10-7 0,2 10 0</inkml:trace>
  <inkml:trace contextRef="#ctx0" brushRef="#br0" timeOffset="14">13345 8192 7926,'-12'-2'700,"5"-6"375,4 6-363,3-8 0,0 8 181,0-5-619,0 4 1,3-6 0,1 7-1,6-3 1,-1-5 0,3 1 394,0-1 0,-5-4-622,8 7 1,-8-8 0,7 6 0,3-1 0,2 1 0,3 4-119,-1 2 0,1 3 122,-1 0 1,1 0 0,-1 3-1,1 4 1,-1 7 0,-2 5 0,-2 3-1,-5-1 58,-3 1 1,-2-1 0,-7 1 0,0-1-16,0 1 0,-9-1-41,-5 1 1,-6-1-1,-3 1 1,-4-1-1,-1-1 1,-1-4 0,0-4-1,-2-2 1,0-5-1,0-3 190,5-2 0,5-10 0,4-6 1,2-8-459,-1-5-152,6 0 1,1 1 0,6-1-1,-1 3 1,-4 2 0,4 2 366,1 1 0,22-1 0,5 1 0</inkml:trace>
  <inkml:trace contextRef="#ctx0" brushRef="#br0" timeOffset="15">12507 7977 8010,'0'-12'-137,"2"0"796,5 5 249,-4 4 0,6-8-146,-9 3 0,2 6-111,6-5 1,-6 2-533,5-2-179,-4 4 0,-3-8 420,0 3-67,0 6 1509,0-8-1589,0 1-19,0 6-98,0-6 1,2 18 0,3 6 0,2 4 0,-2 5-1,-3 2 1,-2 5 0,0 0 0,0 3 0,2-1 298,6 5 0,-6 3 0,5 2 1,-4-2 17,-3-6-417,0 6 0,0-10 0,0 7 0,0-4 0,0-3 0,0-5 0,0-2 0,0-3 0,0 1 0,0-1-62,0 1 1,2-1-1,3 1-150,2-1 77,0-9 0,-7 0 283,0-4-22,0-6 32,0 7 466,0-9 1297,0 0-2097,0-9 250,0 7 1,2-10 0,3 4 0,5-4-23,2 1 1,-5-6 0,7 7 0,3-2 0,2-2 0,2 0-58,1-1 1,-3 8-1,-2-7 1,-3-1 284,3 4-219,11-9 0,-8 16 0,6-11 1,0-1-1,-2-1 0,-3 0 0,-4 3 1,-3-3-1,3 0 0,2 1 1,0 1 432,-4-1 0,4 6 1,-7 0-543,0 1 32,7 6 1,-14-13 0,7 6 0,-1 1 0,1-1-217,5 5 0,-5 1 194,2-4 296,-9 6 1,7-8 0,-7 8 522,2-5-761,0 4-29,-7-6-874,0 9 328,0 0 1076,10 0-40,-8 0 27,8 0 0,-10-2 1049,0-6-1167,0 6-441,0-8-39,0 10 1,0-2 501,0-5-189,0 4 1,-10-13-1,-4 6 1,-5 1-125,-3-1 1,8 3 0,0 5-96,-3-6 0,-2 6 0,-3-8 0,1 1 0,-1 6 0,1-4 0,-1 3 0,1-1 0,-1-2 0,3-1 0,5-1 0,-5 6 0,4-4 0,-4 5 0,-2-5 0,2-3 0,4-2 0,-1 5 0,6-7 0,1-3 0,-3-2 0,0-3 0,7 1 0,-5 2 0,1 4 0,7 4-3223,-6 3-3158,6-4 2653,2 0 3728,0 3 0,0 9 0,0 0 0</inkml:trace>
  <inkml:trace contextRef="#ctx0" brushRef="#br0" timeOffset="16">12442 8299 8155,'0'-12'2203,"0"1"-1448,0 3 205,0 6 1,0-10 1263,0 5-2348,0 4-202,0-6 1211,0 9 7783,0 0-8304,-9 0 0,4 0 0,-10 0 545,-1 0-755,-3 0 1,-3 0-1,1 0 1,-3 0-1,-5-2 1,-7-3-1,-4-2 1,-6 2-1,-1 2 1,-4 3 0,4 0-3,1 0 0,-1 0 0,1 0 1,6 0-153,-1 0 0,10 0 0,0 0 0,7 0 0,-2 0 0,-3 0 0,3-2 0,2-3 0,3-2 0,-1 2 0,1 3 0,6 2 0,3-2 0,0-3 0,0-2 0,-2-1 0,0 8 0,-1 0 0,-1 0 0,-3 0 0,-3 0 0,1 0 0,-1 0 0,1 0 0,6 0 0,1 0 0,9 0 0,-14 0 0,17-2-2215,-5-5-826,4 4 1,3-4 3040,0 14 0,0 5 0,0 10 0</inkml:trace>
  <inkml:trace contextRef="#ctx0" brushRef="#br0" timeOffset="17">10272 8020 8075,'-15'-7'607,"1"0"0,0-10 79,-8 3 0,10 2 0,5-3 766,5-1 0,2 4-989,0-3 1,2 20 0,3 5 0,2 13 70,-2 13 0,0 5 0,-1 2-384,4 0 1,-1 7-1,-7 0 1,0 0-1,0 1 1,0 1-1,0 1 1,-3-1-1,-1-4 216,-4-3 0,-1-9 0,4-2 1,-2-3-1,2-5 144,3-2 459,2-12-666,0-3 1,0-25 0,0-6 0,0-4 0,0-3 0,2-2-397,5-2 0,-2-3 1,7-9-1,0-6-437,0-6 1,-5 2 0,7-5 0,1-4 198,-3-5 1,7-13 0,-7 6 0,2-1 0,-2 6 0,0 4 0,0 5 0,2 2 7,-2 3 0,7 19 0,-7 2 1,2 9 89,1 6 1,-8 7 0,7 2 182,3 2 1,2 3 0,0 9 0,0 3 0,-2 5 0,2 2 0,-2 7 0,2 5-57,0 4 1,5 10-1,2-4 1,3 2 18,-3 0 0,-4-3 0,-6 5 0,-1-2 165,1 2 1,-6-7 0,-3 0 0,-5-2 0,-2 2 0,-2 3 0,-8 1 0,-9-1 514,-7-5 1,-12 2-1,2-3 1,-4-1-287,-3-4 0,0-3 1,0-4-1,0-4-703,0-2 0,9-3 0,6-7 0,4 0 1,7 0 395,10 0 0,9-19 0,20-5 0</inkml:trace>
  <inkml:trace contextRef="#ctx0" brushRef="#br0" timeOffset="18">9154 4709 6305,'10'-12'379,"-8"-7"-381,5 4 1,3 3 137,-3-2 0,3 7 1,-6-7-1,6-1 2480,2 3-977,-7 3 0,-5 9 225,-15 0-1260,6 0 1,-10 0-326,4 0 0,-1 2 1,-1 3-274,3 2 1,6 0 0,-3-4-1,-1 1 1,0 4 60,-5-4 0,5 6 0,-2-1 0,-3 1 0,-2 2 74,-3 0 1,8-5-1,0 5 1,-3 0 164,-2 0-245,7-7 0,-7 11 0,7-6 0,-2 0 0,-1 1 0,-1 1 0,-4 5 0,-1 0 75,-1-3 1,8 5 0,2-4 0,0 1-21,0-1 0,8 4 1,-6-7-1,3 2 4,0 0 0,-3 1 0,5 6 1,-4 1-1,-1-1 0,-2 3 18,0 5 0,5-5 1,-5 4-1,0-1 1,3-1-1,-3 3 391,0-3-502,7-2 0,-7 2 0,7 0 0,-2-2 1,2 3-1,3-4 0,2 1 0,0-2 0,2-1 1,3 1-17,2-1 0,8-6 1,-6-1 35,3 3 1,0 2-1,5 0 1,-5-2 40,-3-3 1,6-7-1,-6 5 1,1 0-1,2-2 1,-3 2 0,3-3-1,-2 3 26,-1 0 1,8-7 0,-3 2-1,5-5 95,3-2 0,-1 0 0,1-2 0,2-3-51,4-2 0,-4-7 1,5 4-1,-3-2 1,1-2-1,1-1 1,1 1-83,2-3 0,-14 5 1,4 1-1,-4-1-146,-5 0 0,7 4 0,-5-3-6,5 1 0,3-7 1,-1 5-1,1-2 0,-1 2 170,1 2 0,-8-6 1,0 4-1,3-3 1,0 1-1,0 0 792,-3 2-735,-9-7 0,7 9 0,-8-7 1,3 3-1,-2-3 0,0-2 1,0-2-1,2-1 0,-2 1-37,-3-1 0,-2 1 0,-2-1 0,-3 1 0,-5-3 0,-2-2-114,-4-3 0,6 0 0,-9 8 0,7-1 0,-2 1 0,0-1 0,-3 1 0,0-1 0,0 1 0,3 2 0,-3 4 0,5-4 0,-2 7 0,0-2-780,2 0 1,-7 9-1679,4-2 1,6 7 0,2 7-1,4 7 2458,3 5 0,0 3 0,0-1 0</inkml:trace>
  <inkml:trace contextRef="#ctx0" brushRef="#br0" timeOffset="19">17170 10493 8075,'-3'-12'1118,"-4"4"1,5 4 346,-5-4-1039,-5 6-86,9-17-162,-6 17 1,11-8 0,3 8 0,4-3 297,3-2-343,-7 0 1,7 7 455,-5 0 263,-4 0-1451,6 0-2139,-9 0 2498,0 0-572,10 0-135,-8 0 232,8 0 1,-8 0 0,3 2-214,2 5 2598,0 5-982,-7 10 0,0-8-528,0 0 1,0-7-207,0 8 1345,0-11 322,10 6-1556,-8-10 293,8 0 1,-8 0 1714,5 0-1882,-4 0 455,6 0 1833,-9 0 5234,0 0-7590,0-10 0,-9 8 1,-6-5 256,-4 5 0,-2-1 1,-1-2-381,1-2 0,6 0 0,1 7 0,0 0 0,-8 0 0,1 0 0,-1 0 0,1 0 0,-1 0 0,1 0 0,-1 0 0,1 0 0,-1 0 0,1 0 0,-1 0 0,1 0 0,-1 0 0,1 0 0,-1 0 0,-1 0 0,-4 0 0,-1 0 0,1 0 0,3 0 0,3 0 0,-1 7 0,1 0 0,-1-2 0,1-2 0,0-3 0,6 0 0,1 2 0,-3 3 0,-2 2 0,-2-2 0,-1-3 0,8-2 0,-1 0 0,-1 0 0,6 0 0,-9 0 0,5 0 0,-5 0 0,-3 0 0,1 0 0,-1 0 0,1 0 0,6 0 0,1 0 0,0 0 0,-1 0 0,1 0 0,-3-2 0,-2-6 0,-2 6 0,-1-5 0,8 5 0,0 2 0,6 0 0,-6 0 0,-3 0 0,5 0 0,-2 0 0,0 0 0,-8 0 0,8 0 0,0 0 0,-3 0 0,5 0 0,-2 0 0,9 0 0,-7 0 0,5 0 0,-8 0 0,4 0 0,-4 0 0,10 0 0,-7 0 0,5 0 0,-7 0 0,4 0 0,-9 0 0,15 0 0,-11 0 0,8 0 0,-7 0 0,9 9 0,-7-7 0,5 6 0,-7-6 0,2-2 0,-3 0 0,11 0 0,-8 0 0,4 0 0,-6 0 0,-5 0 0,-2 0 0,6 0 0,1 0 0,-3 0 0,-2 0 0,-2 0 0,-1 0 0,1 2 0,-1 3 0,1 2 0,-1-2 0,1-2 0,-1-3 0,1 0 0,-1 0 0,1 0 0,-1 0 0,1 0 0,-1 0 0,8 0 0,0 0 0,-3 0 0,-2 0 0,-3 0 0,1 0 0,-1 0 0,8 0 0,0 0 0,9 0 0,-5 0 0,13 0 0,4 0 0,-5 0 0,5 0 0,-14 0 0,2-8 0,-9 1 0,9 0 0,-7 7 0,5 0 0,-7 0 0,2 0 0,-2 0 0,9 0 0,-7 0 0,5 0 0,4 0 0,-6 0 0,6 0 0,-4 0 0,5 0 0,-8 0 0,10 0 0,0 0 0,10 0 0,-8 0 0,8 0 0,-10 0 0,0 0 0,-10 0 0,6 0 0,-11 0 0,-2 0 0,-2 0 0,-2 0 0,-1 0 0,1 0 0,-1-2 0,1-3 0,-1-2 0,-1 2 0,-4 3 0,-1 2 0,1 0 0,1 0 0,0 0 0,-3 0 0,3 0 0,2 0 0,3 0 0,-1 0 0,1 0 0,6 0 0,1 0 0,-3 0 0,-2 0 0,5-8 0,-1 1 0,11 0 0,-6 7 0,10 0 0,0 0 0,0 10 0,0 4 0,0 5 0,0 3 0,0-1 0,0 1 0,0-1 0,0 1 0,0 1 0,0 4 0,0 1 0,0 1 0,0 2 0,0 5 0,0 2 0,0-2 0,7 5 0,0-8 0,-2 3 0,-2 0 0,-3 0 0,0-3 0,0-4 0,2-3 0,3 0 0,2 3 0,-2-3 0,-3-2 0,-2-2 0,0-1 0,0 1 0,0-1 0,7 1 0,0-1 0,-2 1 0,-2-1 0,-3 1 0,0-1 0,0 1 0,0-1 0,0 1 0,0-1 0,0 1 0,0-1 0,0 1 0,0-1 0,0 1 0,0-1 0,0 1 0,0-1 0,2 1 0,5-1 0,-4-9 0,6 7 0,-9-4 0,0 4 0,2 2 0,3 1 0,2-1 0,1 1 0,-1-1 0,0 1 0,-2-1 0,-3 1 0,5 6 0,0 1 0,-2-3 0,-2-2 0,-3-2 0,7-1 0,0 1 0,-2-1 0,-1 1 0,1-1 0,2 1 0,-2-1 0,-2 1 0,-1-3 0,3-3 0,2-1 0,0-1 0,-7 8 0,0-1 0,2-2 0,3-2 0,2-3 0,-2 3 0,-2 2 0,-3 3 0,0-1 0,0 1 0,0-1 0,0 1 0,0-1 0,0-7 0,0 1 0,0-10 0,0 4 0,0-9 0,0 0 0,0-9 0,0 6 0,0-6 0,-3 9 0,-4 0 0,2-3 0,-9-2 0,-3-2 0,-2 0 0,-2 7 0,-3-2 0,-5-3 0,-4-2 0,-3 2 0,-2 3 0,-8 2 0,3 0 0,-7 0 0,2 0 0,-2 0 0,5 0 0,-5 0 0,4 0 0,3 0 0,0 0 0,3 0 0,2 2 0,2 3 0,0 2 0,3-2 0,1-3 0,1-2 0,0 0 0,-4 0 0,6 3 0,5 4 0,0-5 0,-2 5 0,-3-2 0,3 2 0,0-4 0,-1 4 0,-1-2 0,2-1 0,2 3 0,2 1 0,1-1 0,-1 0 0,-2 0 0,-2-7 0,-3 0 0,1 0 0,6 0 0,1 0 0,-1 0 0,1 0 0,-1 0 0,1 0 0,-1 0 0,1 0 0,-1 0 0,1 0 0,-1 0 0,1 0 0,7 0 0,-1 0 0,-1 0 0,-4 0 0,-1 0 0,-1 0 0,1 0 0,-1 0 0,3 3 0,3 1 0,1 4 0,1-1 0,-7-7 0,-1 0 0,1 0 0,-1 0 0,1 0 0,-1 0 0,1 0 0,-1 0 0,1 0 0,6 0 0,1 0 0,-3 0 0,-2 0 0,-2 0 0,-1 0 0,1 0 0,6 0 0,1 0 0,-3 0 0,8 0 0,-1 0 0,13 0-4916,4 0 1,-2 0 4809,9 0 0,10-10 1,9-2-1</inkml:trace>
  <inkml:trace contextRef="#ctx0" brushRef="#br0" timeOffset="20">10852 12363 8099,'-12'-2'319,"5"-5"548,4 4 647,3-6-367,0 9-574,0 0-637,0-10 115,0-2 169,0 0 0,0-7-418,0 5-392,0 4 1463,0 1 615,0 9-7860,0 0 5717,0 9 655,0-6 0,-9 16 0,-3-7 0</inkml:trace>
  <inkml:trace contextRef="#ctx0" brushRef="#br0" timeOffset="21">11196 12170 9709,'0'-15'2269,"0"1"-1668,0 9-352,0-14 1,0 14 441,0-9 0,0 7 944,0-8-688,0 11 929,0-6-679,0 10-478,0 0 1,0 10 177,0 4 0,0 12 1,0 5-1,-3 0-132,-4 0 0,5 15-566,-5-3 1,4 12 0,3-3 0,0 3 0,0 5-1,0 2 1,0 3 0,0-1 0,0 1 0,0-1-200,0 1 0,0-10 0,0-5 0,-2-5 0,-5-2 0,4 0 0,-6-2 0,9-5 0,0-8 0,0-4 0,0-2 0,0-1 0,0 1 0,0-1 0,0 1 0,0-8 0,0 0 0,0 1 0,0-1 0,0 0 0,0 3 0,0 2 0,0 3 0,0-8 0,0 0 0,0-6 0,0 6 0,0 0 0,0 8 0,0-10 0,0 0 0,0-5 0,0 7 0,0-2 0,0 2 0,0-9 0,0 5 0,0-10 0,0 0 0,9 0 0,6 0 0,4-3 0,2-1 0,1-4 0,-1 1 0,1 7 0,-1-2 0,1-5 0,-1 2 0,1-7 0,-1 2 0,1 6 0,-1-8 0,1 0 0,-1-3 0,1 3 0,-3 0 0,-3 3 0,-1-3 0,1 0 0,4 5 0,1-7 0,1-1 0,-1 3 0,-9-7 0,7 10 0,-5-8 0,5 3 0,3-3 0,-1-2 0,1-3 0,-1 3 0,1 5 0,-8-3 0,-2 7 0,0-1 0,0-6 0,-7 7 0,14-9 0,-5 5 0,5-3 0,0 0 0,-2 3 0,-2-3 0,-4 5 0,6-2 0,-3-3 0,-9 8 0,12-3 0,-7 7 0,-1-5 0,3 1 0,-2-3 0,2 2 0,-3-2 0,3 3 0,0-1 0,-5 1 0,7 2 0,-9 4 0,7-9 0,-5 5 0,8-7 0,4-5 0,2-3 0,-9 8 0,-2 0 0,-1-3 0,-6 7 0,6-9 0,-9 5 0,3-3 0,1 0 0,4 3 0,-4-3 0,-1-2 0,-3-2 0,0-1 0,0 1 0,0-1 0,0 1 0,0-1 0,0 1 0,0-1 0,0 1 0,-3 2 0,-1 2 0,-4 2 0,-1 4 0,4-6 0,-5 2 0,-1-1 0,6 6 0,-12-9 0,8 7 0,-3-2 0,-5-1 0,-2-1 0,-3-3 0,1-3 0,-1 1 0,1 6 0,-1 3 0,1 3 0,-1-6 0,1 6 0,-1-3 0,1 7 0,-1-4 0,1 1 0,-1 1 0,1 0 0,-1 0 0,1 0 0,-1 0 0,3 4 0,3-2 0,1-2 0,1 0 0,-5 5 0,2-3 0,3-2 0,-3 0 0,-2-1 0,-2 1 0,-1 0 0,1 0 0,-1 0 0,1-8 0,-1 8 0,1 3 0,-1 1 0,1 3 0,-1 0 0,1 0 0,2-2 0,2-3 0,2-2 0,-1 2 0,-3 3 0,-3 2-743,10 0 0,3 9 1,9 6-1,2 4 1,3 2-1,4-2 743,3-4 0,12 4 0,10-7 0</inkml:trace>
  <inkml:trace contextRef="#ctx0" brushRef="#br0" timeOffset="22">11475 12858 7161,'0'12'778,"0"0"-869,0-5-84,0-5 260,0 17 0,-7-14 1,-3 7-1,1 0-13,-1 0 0,1-7 1,2 4 123,-8 1 0,3-5 207,-2 9 1,7-9 1602,-8 2 435,11 5-286,-6-10-1781,10 8 1,10-13-1,4-4 1,5-7-1,0-5 1,-2-3-1,-3 1-221,3-1 0,2-6 0,3-1 0,-1 0-275,1-2 1,-1 0-1,1-7 1,-1 2-180,1-2 0,-3 0 1,-5 2-1,-4 5 0,-3 2 1,0 0-863,-2 3 175,-3 12 739,-2 4 0,0 27 0,2 2 1,3 0-1,2-2 304,-2 0 0,5 2 0,-1 5 0,1 2-69,-1 2 0,8 4 0,-5-6 0,2 5-363,1 2 0,-1-6 0,7 1 1,1-1-1,-1-1 0,1 0 1,-1-4-1,1-6-999,-1 1 1,1-7 1375,-1-3 0,10-5 0,3-2 0</inkml:trace>
  <inkml:trace contextRef="#ctx0" brushRef="#br0" timeOffset="23">11647 12815 8604,'-12'0'1239,"5"0"1,14 0-1,7 0-1152,6 0 1,3 0 0,6-3 0,9-1-609,10-4 1,-3-8 520,5 1 0,15-4 0,2-2 0</inkml:trace>
  <inkml:trace contextRef="#ctx0" brushRef="#br0" timeOffset="24">7693 4752 8389,'-21'0'134,"-1"0"-534,10 0 0,3-3 309,9-4 1,2 2 0,5-9 479,7-3 1,-4 5 237,-3-2 1,-2 9 411,2-2 0,-5 2-690,6-2 0,-6 2-380,-2-9 1,-10 9 0,-4-2 0,-5 5 0,-2 2 0,-1 0-118,1 0 0,-1 0 1,1 0-1,-3 0 158,-5 0 0,5 2 23,-4 5 0,4-2 1,0 12-1,-2 4 0,-3 8 1,3 4-1,2 6 1,2 4-1,1 7 0,-1 10 119,1 9 0,6 7 1,4 10-1,1 0 361,5 0-492,3 0 0,2 7 0,0-2 1,5-5-1,7-5 0,11-4 0,8-3 1,8-10-1,1-9 0,6-16 1,4-13-127,7-12 0,12-7 0,5-16 0,3-15-436,4-17 552,-7-11 1,9-22-1,-4-7 1,2-8 0,-4-4-1,-10 5 1,-10 4-1,-7 8 1,-7 1 0,-9 9-1,-8 3 170,-7 6 0,-12 9 0,-2-4 1,-8 2 314,-4-1-528,-9 1 0,-3 5 0,-15-3 0,-4 0 0,-10 5 0,-4 7 0,-6 5 1,1 5-1,0 5 0,-3 6 0,0 8-1119,3 5 0,7 2 1,14 2 1150,7 5 0,6-4 0,1 6 0</inkml:trace>
  <inkml:trace contextRef="#ctx0" brushRef="#br0" timeOffset="25">11088 12234 14521,'-12'0'-1572,"3"0"1848,9 0 9178,0 0-6645,0-9-2438,0 6 0,-3-6 0,-4 9-129,-7 0 1,-5 0 0,-3 0-1,1 0 1,-3 0 0,-2 0-1,-5 0 1,0 0-225,0 0 0,-5 0 1,5 0-1,0 0 1,-3-3-1,3-2 1,0-2-19,5 3 0,-5-6 0,0 0 0,-3 1 0,-1-3 0,1 0 0,-6-2 0,13 2 0,-8 2 0,-1 3 0,2 0 0,6 2 0,4 0 0,2 0 0,1-2 0,-1 3 0,1 1 0,6 3 0,4-2 0,-1-3 0,0-2 0,7 0 0,-12 4 0,8-2 0,-3-2 0,-5 0 0,-2 0 0,-3 0 0,1 0 0,-1 7 0,1 0 0,7 0 0,-1 0 0,10 0 0,-4 0 0,9 0 0,0 0 0,7-3 0,0-4 0,0 2 0,-7-9 0,0-3 0,3 5 0,2-2 0,2-5 0,-2-5 0,-3-7 0,0-3 0,5-4 0,-4-2 0,6-3 0,-1-3 0,1-2 0,3-2 0,-5-9 0,8 4 0,-1-3 0,-2 1 0,-3 12 0,-6-1 0,2 8 0,2 2 0,-3 3 0,-1 4 0,-3 5 0,0 3 0,0-1 0,0 1 0,0-1 0,0 1 0,0-1 0,0 1 0,0 6 0,0 1 0,0-3 0,0-2 0,0-2 0,2-1 0,5 1 0,-4 6 0,4 1 0,-5-3 0,-2 5 0,0-2 0,0-3 0,3 0 0,1 1 0,4 1 0,-1 8 0,-7-7 0,0 0 0,0-8 0,0 10 0,0 3 0,0 9 0,0 0 0,0 9 0,0-6 0,0 6 0,-3-9 0,-4 0 0,-7 0 0,2 0 0,-2 0 0,-5 0 0,-8 0 0,1 0 0,-7 0 0,-1 0 0,1 0 0,-1 0 0,-4 0 0,2 0 0,-2 0 0,-2 2 0,-3 3 0,0 2 0,0-2 0,-8-2 0,-1-3 0,-1 2 0,1 5 0,2-4 0,7 4 0,0-5 0,0-2 0,7 0 0,3 0 0,2 0 0,4 0 0,1 0 0,0 0 0,-3 0 0,0 0 0,8 0 0,2-2 0,4-5 0,-4 4 0,5-4 0,-5 5 0,5 2 0,-1 0 0,8 0 0,-7 0 0,7-8 0,-8 1 0,-1 2 0,-3 1 0,-3-3 0,1 4 0,-1-4 0,8 5 0,2-1 0,0-2 0,0-2 0,-5 2 0,-2 3 0,-2 2 0,6 0 0,1 0-2526,9 0-410,-4 0 1,9 10 0,2 4 2935,5 5 0,5 12 0,10 3 0</inkml:trace>
  <inkml:trace contextRef="#ctx0" brushRef="#br0" timeOffset="26">8402 10428 7134,'-14'0'1383,"0"0"0,6 0 0,-4-2-487,3-6 0,2-3-538,7-11 0,0 8 1,0-1-1,0-1 0,0-3 1261,0-3-1506,9 1 1,-6 6-1,6 3 1,-2 0-1,3 3 1,2-3-1,5 2 1,2 1-1,5 4 1,2 3-29,2 2 1,1 0 0,-7 0-143,-1 0 0,1 7 0,-1 2 0,1 3 0,-1 5 0,1 4 0,-3 6 1,-5 1-1,-7-1 714,-4-3-520,-3-3 0,-10 8 1,-4-1-1,-5-1 1,-5-3-1,-5-5 1,-7-3-1,-4-4 0,-3-2 1,0-5-1,2-5-175,5-8 0,-2-11 0,9-12 1,3-2-864,2-5 0,12-1 0,5 1 0,5 5-969,2 2 1,2 2 314,5 8 1,12-1 1554,10 1 0,9-11 0,-4-1 0</inkml:trace>
  <inkml:trace contextRef="#ctx0" brushRef="#br0" timeOffset="27">7693 10170 7573,'-12'0'-75,"3"0"1,1-2 396,1-6-243,0 6 1,5-7-36,-5 9 1,4-3-1,-6-2 239,-1-2 1,8-2 0,-6 1 220,6-6 0,0 5 0,-3-1 259,-2 0 1,0 6 143,7-11 0,0 8-219,0-7-487,0 9 0,0-2 0,0 14 0,0 10 90,0 9 0,0 0 1,0 10-1,0 5 1,0 7-1,0 9 0,0 5 89,0 3 1,-8 1 0,1 4 0,2 1 0,3-4-262,2-7 1,0 0-1,0-10 1,0-5-238,0-6 0,0-8 1,0-10 233,0 1 1174,0-10-1298,0-12-674,0-12 750,0 0 18,0 2 0,0 8 136,0-5 1,2 2-176,6-10 0,-4 8 0,11-5 0,1 0 0,1 0 9,-2-4-60,4-3 0,0-3 0,12 1 0,0-1 0,2 1 0,1-3 0,1-3 0,1-4 0,0 0 0,2 0 54,3 5 1,-5 2-1,-3 3 1,-2-1-1,-5 1 104,-2-1 1,-9 8-12,-1-1-242,0 1 1,1 2-1,-3 3 1,-1 1 143,1 1 0,-4-2-13,6 1 497,-9 6 1,7-7-421,-5 9-165,-5 0 598,8 0-554,-10 0 0,-3 0-84,-4 0 1,5-3-115,-5-4 1,2 5 202,-2-6 1,4 4 0,-6-1 658,-1-2 0,5-3 1,-9 5-542,-3-2 1,-2-7-1,-2 4 1,2-2 0,0-2-30,-3 2 1,5-7 0,-11 5 0,1-5-22,-1-3 1,2-7-1,-8 1 1,1 1-1,-1 4 1,-4-1 0,0-3-54,2-1 1,3 1 0,6 11 0,-1 4-1191,1 2 0,4-4-1170,1 7 1,13 0 0,9 7 0,11 2 2351,9 5 0,11 5 0,2 10 0</inkml:trace>
  <inkml:trace contextRef="#ctx0" brushRef="#br0" timeOffset="28">7715 10342 8193,'-8'14'-244,"-1"-2"271,-3-2 84,7-3 1,-7-7-153,5 0 1073,5 0 1411,-8 0 894,10 0-2124,0 0 0,-2-7-326,-5 0-622,4 0 0,-9 7 0,5 0 0,-7 0 0,-5 0 0,-3 0 1,1 0 319,-1 0 0,1 0 1,-1 0-1,-2 0-290,-4 0 1,1 0-1,-8 0 1,-4 0-103,-1 0 0,4 0 0,0 0 0,-2 0 0,-3 0 0,-2 0 0,3 0 0,2 0 209,2 0 1,0 0 0,-5 0-1,3 0-145,2 0 0,8 0 1,-6 0-1,1 0-154,-1 0 0,8-3 0,-5-2 1,2-2-1,1 0 0,-1 0 0,0 0 1,-2 0-104,-2-3 0,7 5 0,-3-7 0,3 3 0,-3 4 0,3-5 0,-8 1 0,3-1 0,5 1 0,0 2 0,0 4 0,-3-2 0,0-2 0,1 2 0,-1 3 0,3 2 0,2 0 0,2 0 0,1 0 0,-1 0 0,8 0-2480,0 0 1,11 0 0,3 0 2479,12 0 0,17 10 0,4 2 0</inkml:trace>
  <inkml:trace contextRef="#ctx0" brushRef="#br0" timeOffset="29">5136 9998 7391,'21'-10'-597,"-9"6"2081,-5-11 0,-2 8-141,2-7 0,-4 0-166,4-8 1,-5 8 39,-2-1-651,0 11 0,0-8 0,0 4 0,0-6 1473,0-5-1845,0 7 0,-7-7 0,-2 7 0,-1-2 0,-2-1 0,0-1 0,-5-3 0,-2-1 0,-2 6-38,-1 7 0,1 5 0,-1 2 1,1 0-605,-1 0 402,1 0 0,-1 2 0,1 5 0,-1 10 0,1 9 0,2 8 0,2 4 0,5 0 0,0 3 0,3-3 0,-1 5 137,5 5 0,3-10 0,2 2 1,2-6 12,6-8 1,-4-2 0,11-2-1,1-3-171,3-5 0,3-2 1,-1-7-1,1 2 1,-1-5-1,1-4 1,-1-8-1,1-4-48,-1-10 1,3 0 0,3-12-1,1-2-201,-2-2 1,-2-11 0,-5 1 0,-2 2 329,-3 3 0,-2 12 0,3 4 0,-8 5 0,-5 7 102,-2 10 1,-9 21 0,-6 27 0,-4 9-29,-2 5 0,7 3 0,2 8 1,0 4 234,0 1 0,7 1 0,-2-7 1,4-1-1,3 1 0,0-3 1,0-5-1,0-7 4,0-4 1,10-6 0,2-4-1,2-10-445,1-9 1,-8-7 0,7-10 0,5-3-116,7-4 1,1-14 0,11-20-1,5-14 1,7-14 0,5-8 0,2-2-1,0 1-1051,1 1 0,-1 3 0,5 10 0,-2 1-762,-3 6 0,-7 5 2046,8 9 0,-11 9 0,6 3 0</inkml:trace>
  <inkml:trace contextRef="#ctx0" brushRef="#br0" timeOffset="30">10659 4515 8385,'-3'19'-920,"-4"-4"1,5-3 272,-6-5 647,6 5 0,-8 9 0,-1 1 0</inkml:trace>
  <inkml:trace contextRef="#ctx0" brushRef="#br0" timeOffset="31">10659 4580 8296,'14'0'-723,"0"0"0,3 0 653,2 0-394,-7 0 719,-3 0 394,-9 9-214,0-6 0,0 4 0,0-14 1369,0-8 1,0 3-194,0-2-980,0 9 1,0-7 0,0 5 296,0-7 1,-2 4-1,-3 1 79,-2-1-836,-10 8 0,13-8 0,-11 8 0,-1-3 0,-3-4 0,-3-1-3,1 0 0,1 1 0,4 4 1,1-2-1,-1 0-92,-3-3 1,4 8-1,1-5 1,-3 4-42,-2 3 0,5-7 1,-1 0-1,-1 2 1,-3 3-1,-3-1 1,1-1-22,-1-4 1,8 1 0,0 7 0,-3 0-223,-2 0 0,-3 0 195,1 0 0,-1 0 1,1 0-1,2 3 1,2 1-156,3 4 0,-1 8 129,-6-1 1,-1 4 6,1 2 0,-1 1 0,1-1 0,2 1 0,2-1 49,3 1 0,7-3 0,-5-2 1,0-3 10,0 3 1,5-1 0,-5 1 0,0-3-13,0 3 1,5 2-1,-5 3 1,2-1-1,3 1 1,0-1 0,-3 3-1,1 2 3,-1 3 0,1 0 1,4-8-1,-5 1 50,-2-1 1,8 1-1,-4-1 1,4 1-12,-4-1 0,6-6 0,-5-1 0,4 3 0,3 2 0,0 2 0,0 1 78,0-1 0,0 8 0,0 0-80,0-3 1,0-2-1,0 0 1,0 2 54,0 3 1,0-8 0,0-7 0,0 3 0,-2 2 0,-3 3 0,-2-1 50,2 1 1,3-1 0,2 1-12,0-1 1,0 1-16,0-1 0,2 1 0,6-1 0,6 1 0,5-3 74,2-5 1,-6-2 0,-1-7-1,3 5-120,2 1 1,0-3 0,-2 4 0,-1 0-54,8-1 0,-2-6 0,6 5 0,-4-3 0,-2 0 1,-1 0-1,1 0 0,-1 1-33,1-4 0,-1 6 0,1-3 0,-1-2 5,1-3 1,2 5-13,4 1 1,-4 6 0,5-7 0,-5-2-1,-3 0 1,1-1 25,-1 4 1,1 1 0,-1-4 11,1 2 0,-8 0 0,0-7 6,3 0 1,2 0 0,3 0-1,-1 0 1,1 0 0,-1 0 102,1 0 0,-1 0 0,1-2-104,-1-5 1,1 4 0,-3-6 0,-3 2-32,-1-1 0,-1 1 0,7 5 0,1-3 0,-1-2-121,1 2 1,-1 3 0,1-1 108,-1-4 0,1 5 0,-1-8 179,1 1 0,-1 6 0,1-6 0,-1 2 0,1-3 1,-1 1-1,1-3 7,-1 0 1,1 4-184,-1-6 0,1 9 0,-3-4 0,-2 2 0,-3-1 0,-7-1 0,7 4 0,3-4 0,2-1 0,3-2 0,-1 3 0,1-1 0,-1-7 0,1 5 0,-1-2 0,1 0 0,-1 6 0,1-3 0,-1-1 0,1 0 0,-8 4 0,0-3 0,1-1 0,-1 2 0,0 0 0,-7 3 0,5 5 0,0-3 0,0-2 0,-5 0 0,8 4 0,1-4 0,3 5 0,3-8 0,-1 3 0,1-2 0,-1-3 0,1 4 0,-1-6 0,1 9 0,-8-11 0,1 6 0,1-2 0,1-5 0,0 1 0,-3-1 0,3 3 0,2-1 0,2-6 0,-6 2 0,-3 2 0,-3 3 0,-2 6 0,-4-4 0,1 1 0,4-1 0,-1 4 0,-7-6 0,0 0 0,0-1 0,2 3 0,3 1 0,2-1 0,-2-5 0,-3 7 0,-2-9 0,0 5 0,0-5 0,0-3 0,0 1 0,0-1 0,0 1 0,0-1 0,-2 1 0,-3-1 0,-2 1 0,2-1 0,-4 1 0,-1-1 0,1 1 0,-1-1 0,-7 8 0,5 0 0,-2-3 0,0-2 0,-3-3 0,0 1 0,1 2 0,1 4 0,1-4 0,-8 5 0,1-5 0,-1-3 0,-1 3 0,-4 2 0,-1 3 0,1-3 0,-4-2 0,3 0 0,-1 2 0,-2 5 0,-5 1 0,-4 1 0,-3 0 0,0 6 0,-8 1 0,1 3 0,0 0 0,-2 0 0,6 0 0,-6 0 0,11 0 0,3 0 0,5 0 0,2 0 0,4 0 0,3 0 0,3 0 0,-1 0-288,10 0-2989,3 0 0,11 3 0,5 4 2813,8 7 1,13 5 0,6 3-1</inkml:trace>
  <inkml:trace contextRef="#ctx0" brushRef="#br0" timeOffset="32">11110 13331 7947,'-15'0'768,"1"0"1,9-3-170,-2-4 0,5 2 128,2-9 1,0 7-1,2-5 510,5 2 1,-4 1-562,4 2-674,-5 4 1,1-6 2628,4 9-982,-5 0-750,8 0 1066,-10 0-291,0 0-1183,-10 0 1,5 0-149,-9 0 0,0 0 0,-8 0 0,1 0 1,-1 0-1,1 0-80,-1 0 1,1 2 0,-1 3-264,1 2 0,-8 0 0,1-7 0,1 0 0,3 0 0,3 0 0,-3 0 0,-2 0 0,-3 0 0,1 0 0,-1 0 0,0 3 0,3 4 0,-7-5 0,-1 5 0,-2-2 0,0 2 0,8-4 0,-6 4 0,3-2 0,5 2 0,2-5 0,3 5 0,-1-4 0,1-3 0,-1 0 0,1 0 0,-1 0 0,1 0 0,-1 0 0,1 0 0,-1 0 0,1 0 0,-1 0 0,1 0 0,-1 0 0,1 0 0,-1 0 0,8 0 0,0 0 0,-3 0 0,5 0 0,-2 0 0,-1 0 0,-6 0 0,-1 0 0,1 0 0,-1 0 0,1 0 0,-1 0 0,1 0 0,9 0 0,-7-3 0,5-1 0,-5-4 0,-3 4 0,1 1 0,-1 3 0,1 0 0,6-2 0,1-3 0,-3-2 0,8 0 0,-10 7 0,4-3 0,-4-1 0,-2-4 0,-1 4 0,1 1 0,-1 1 0,1-5 0,-1 4 0,1-4 0,-1 5 0,1 2 0,9 0 0,-7-3 0,4-1 0,-4-4 0,-2 4 0,-1-1 0,1 0 0,-1-2 0,1-3 0,-1 3 0,1 5 0,-1-5 0,8 4-683,0 3-2769,9 0 3005,-5 0 447,20 0 0,2 0 0,9 0 0</inkml:trace>
  <inkml:trace contextRef="#ctx0" brushRef="#br0" timeOffset="33">8015 12449 5744,'-12'-2'959,"5"-5"-609,5 4 1,-1-9-287,-4 5 1,5-5 0,-5-9 0,4-1-124,3 1 1,0 6 205,0 1 253,0 0 0,0-1 1,-2 3-1,-3 0 1072,-2 0 0,0 5-183,7-7 1,-2 9-166,-6-2-442,6 5-842,-8 2 689,10 0-10360,0 0 9593,0 9 0,0-6 1,0 6-1</inkml:trace>
  <inkml:trace contextRef="#ctx0" brushRef="#br0" timeOffset="34">7779 12492 7385,'12'-14'1970,"-5"-1"-327,-5 11 144,-2-15-488,0 16 0,-9-6 312,-5 9 1,2 0-887,-3 0 0,8 0 366,-7 0 407,9 0-178,-4 0 0,6 0 202,-4 0-1061,5 0 1,-6 2 0,16 5 0,6 8-458,5 4 0,3 0 0,-1-3 1,0-1-5,1 2 0,-1 2 0,1 2 0,-1-2 0,1-4 0,7 8 0,-1-6 0,-2 0 0,1 2 0,-1 0 0,3 3 0,-3-1 0,-2 1 0,-3-1 0,1 1 0,-1-8 0,1-2 0,-1-2 0,-9-3 0,-2-7 0,-10 0 0,-3 0 0,-4 0 0,5 0 0,-8 0 0,10 0 0,0 0 0,-9 0 0,4 2 0,-9 3 0,-1 4 0,1 3 0,0 5 0,-3 2 0,-2 10 0,-3 2 0,-2 2 0,-4 6 0,4 1 0,-7 3 0,9 0 0,1-2 0,-1-3 0,1-2 0,-1 0 0,1 0 0,2-3 0,2-2 0,3-2 0,-3 2 0,8-7 0,-8 7 0,10-10 0,0 1 0,-1-1 0,1 1 0,2-1 0,3 1 0,2-8 0,0 0 0,0-9 0,0 7 0,-2-7 0,-6 2 0,6 0 0,-7-7 0,9 3 0,-3 1 0,-2 6 0,-2 2 0,0-7 0,5 7 0,-6-5 0,6-5 0,-7 8 0,9-10 0,0 0 0,9 0 0,-4 7 0,9 0 0,-7 0 0,8-7 0,-1 3 0,-2 4 0,7-5 0,-5 5 0,5-4 0,3-3 0,-8 7 0,1 0 0,1-2 0,3-3 0,3-2 0,-1 0 0,1 0 0,-3 3 0,-2 1 0,-3 4 0,3-4 0,2-1 0,2-3 0,1 0 0,-1 0 0,1 0 0,-1-7 0,1-1 0,-1 4 0,-2-1 0,-2 0 0,-3-2 0,3 2 0,2 3 0,3 2 0,-8-7 0,0-1 0,3 4 0,-7 1 0,9 1 0,-5-3 0,5-4 0,3-1 0,-1 0 0,1 6 0,-10-8 0,7 7 0,-5-7 0,5 0 0,3 2 0,-3-2 0,-5 1 0,5 6 0,-7-5 0,2 3 0,1 0 0,1 2 0,-4-4 0,3-1 0,1-2 0,1 5 0,-3-7 0,3 6 0,-7-4 0,-1 0 0,3 3 0,-2-3 0,2 2 0,-3-2 0,1 1 0,4-4 0,-4-4 0,2 5 0,-8-5 0,6 7 0,-3-3 0,0 1 0,0 0 0,3 2 0,-8-7 0,8 7 0,-1 0 0,-6-7 0,4 4 0,-5 3 0,1 0 0,2 0 0,2 1 0,0-4 0,2 3 0,-6-7 0,4 5 0,-5 2 0,-2-2 0,0 6 0,0-6 0,0-3 0,0-2 0,0-2 0,0-1 0,0 1 0,0-1 0,0 8 0,0 0 0,0-3 0,0-2 0,-2 0 0,-3 2 0,-2 3 0,2-3 0,3 5 0,2-2 0,-2 2 0,-3-5 0,-2 3 0,-1-1 0,-1 3 0,6-7 0,-4 5 0,-2 2 0,2-2 0,-8-1 0,6-4 0,-3 2 0,-5 3 0,5 2 0,-2-5 0,-3 3 0,5 7 0,-2-8 0,-3-1 0,5 4 0,-2 0 0,-3 0 0,-2 0 0,-2-2 0,-1 2 0,8 0 0,-1 7 0,-1-2 0,4-8 0,-3 6 0,-1-3 0,4 7 0,-3-4 0,-1 1 0,-3 1 0,4-2 0,1 4 0,0-5 0,2-2 0,0 8 0,5-6 0,-8 1 0,3 6 0,-2-6 0,-3 1 0,-2 1 0,-2-2 0,-1 2 0,8 4 0,0-4 0,-3 5 0,-2 2 0,4-8 0,1 1 0,-3 0 0,-2 0 0,-2 0 0,-1 2 0,1 3 0,-1-1 0,1-2 0,-3-2 0,-5 3 0,3 1 0,-7 3 0,-1 0 0,3 0 0,0 0 0,2 3 0,8 1 0,-1 3 0,1 1 0,0 1 0,9 3 0,7 10-7334,10-1 6198,7 1 0,11-1 1136,6 1 0,4-1 0,10 1 0</inkml:trace>
  <inkml:trace contextRef="#ctx0" brushRef="#br0" timeOffset="35">8832 12643 6870,'-12'0'2322,"-7"0"-1276,17 0 0,-10-3 983,4-4-1510,6-5 0,-8-2 0,8 2-269,-5 2 1,5 1 0,-8 4 614,0-2 1,8-3 1494,-5 3-1329,5 5-727,2-8 1,2 10 0,3 3 0,4 1-1,3 6 728,5 2-827,2 2 1,2 8 0,1-1-1,-1 1 1,1-1 0,-1 1-1,1-1 1,-1 3-197,1 5 1,-3-5-1,-2 2 0,-5-7-445,-3-5 0,6-6 391,-8 6 0,-3 0 0,-13 10 0,-10 2 0,-10 5 1,-4 3 82,-5 4 0,-3 3 0,-2 2 0,2 0 0,3-3-623,2-4-1918,10-5 0,9-12 1,25-7 2502,18-12 0,22-28 0,6-18 0</inkml:trace>
  <inkml:trace contextRef="#ctx0" brushRef="#br0" timeOffset="36">8424 13008 8341,'-12'-9'1562,"0"4"-757,5-9 0,4 6 0,-6-4-238,-1 3 0,8-8 0,-5 3 1,4-5-1,3-3 464,0 1 1,0 6 0,0 1-599,0-3 1,10 1-1,4-1-444,5 3 0,3 9 0,-1-2 0,1 4 0,-1 3 0,1 3 1,-1 4-1,1 9 0,-1 8-485,1 5 1,-3 9 357,-5-2 1,-4 14 0,-10 8-1,0 1 1,-5 1 0,-7-5-1,-12-2 1,-5-6 0,-4-4-1,-1-7 673,-4-7 1,-2-8 0,-3-9 0,2-14 405,5-17 1,5-17-1185,10-21 1,9-10 0,5-19 0,4 0 0,3 4 0,3 8 0,4 15 0,7 11 0,5 14 242,3 8 0,9 5 0,2-1 0</inkml:trace>
  <inkml:trace contextRef="#ctx0" brushRef="#br0" timeOffset="37">5609 12062 8212,'-15'0'95,"1"0"147,-3 0 1,5 0 131,-2 0 1,9-9 321,-2-6 1,5 3 360,2-2 1,0 7-786,0-8 1,0 8 0,0-7 108,0-3 1,0 5 0,0-2 1305,0-3-1148,0-2 1,0 10 0,0 11-1,0 15-218,0 9 0,0 12 1,0 0-1,2 10 1,3 7-1,2 2 0,-2 3 168,-3 7 1,5-5-1,0 5 1,-2-10-194,-2-4 0,-3-3 0,-3-9 0,-2-5 0,-4-10 26,-3-9 0,5-1 0,-8-13 1,1-10-1,0-15-241,0-9 0,9-22 1,-2-13-1,4-11 0,3-9-863,0-5 1,10 1-1,4 11 1,8 7-1,4 8-257,2 6 1,4 8-1,-4 17 1,8 11 0,5 13-1,4 9 1,3 7 1038,2 7 0,0 15 0,-7 4 0</inkml:trace>
  <inkml:trace contextRef="#ctx0" brushRef="#br0" timeOffset="38">6167 12449 8285,'-12'0'2925,"0"0"-646,5 0 625,5 0-1196,-8 0 588,10 0-852,0 0 1,10 0-1,4 0 1,5 0 0,3 0-1183,-1 0 1,-6 0 0,-1 0 0,3 3-263,2 4 0,2-5 0,1 5 0,-1-4 0,1-3 0,-1 0 0,1 0 0,-1 0 0,1 0 0,-1 0 0,1 0 0,-1 0 0,1 0 0,-1 0 0,3 0 0,2 0 0,3 0 0,0-8 0,-8 1 0,1 3 0,-1 1 0,1 3 0,-1 0 0,1 0 0,-1 0 0,0 0 0,1 0 0,-1 0 0,1 0 0,-1 0 0,1 0 0,-1 0 0,1 0 0,-1 0 0,1 0 0,-1 0 0,1 0 0,-1 0 0,1 0 0,-1 0 0,1 0 0,-1 0 0,1 0 0,-1 0 0,1 0 0,-1 0 0,1 0 0,-1 0 0,1 0 0,-1 0 0,1 0 0,-1 3 0,1 4 0,-1-5 0,1 5 0,-1-4 0,1-3 0,-1 0 0,-7 0 0,1 0 0,1 0 0,4 0 0,1 0 0,1 0 0,-1 0 0,1 0 0,-1 0 0,-7 0 0,1 0 0,1 0 0,-4 0 0,3 0 0,1 0 0,3 0 0,3 0 0,-10-10 0,0 8 0,-5-5 0,7 4 0,-4 3 0,2 0 0,-5 0 0,-2 0 0,9 0 0,-9 0 0,4 0 0,-9 0-1064,0 0 1,-9-9 0,-3-3 0</inkml:trace>
  <inkml:trace contextRef="#ctx0" brushRef="#br0" timeOffset="39">5673 13202 7784,'22'0'1186,"-8"0"583,0 0-757,-9 0 1,7 0 0,-7-3-143,2-4 1,0 2-39,-7-9 0,0 7-566,0-7 1,-2 9-1,-6-2 1,-6 4 0,-5 3-1,-2 0 1,-1 3-1,1 4 214,-1 7 0,1 5-624,-1 3 0,8-1 0,-1 1 1,1 2-1,2 2 0,5 3 1,5-3-1,2 0 0,0 0 0,0 3-452,0-3 1,2-2 0,3-2-1,4-1 437,3 1 1,3-1 76,6 1 0,1-3 0,-1-2 0,1-3 1,-1 0-1,1 1 0,1-4 0,4 1 0,-1 0 1,-5 5 307,-4 2 0,-5 3 1,2-1-1,-6 1 464,-6-1 0,-2 1-238,0-1 1,-17 1-1,-4 2 1,-5 2-1,-6 3 1,-1-6 0,-3-3-1,0-6 1,1 0-1,-1-2 203,0-5 0,10-2 1,-3 0-1654,5 2-512,12 0 1,3-9 0,11-3 0,5-4 0,10-3 1509,9-5 0,17-2 0,12-3 0</inkml:trace>
  <inkml:trace contextRef="#ctx0" brushRef="#br0" timeOffset="40">6533 13503 7626,'-22'12'-464,"8"4"2565,-1-8-700,11-1 627,-15-7-99,16 0 1,-13-10 0,6-2 4635,-2 0-4244,7 3-1995,-4 9 0,11 0 0,5 0 0,8 0-326,4 0 0,2 0 0,1 0 0,-1 0 0,1 0 0,2 0 0,2 0 0,5 0 0,2 0 0,-6 0 0,4 0 0,-3 0 0,3 0 0,0 0 0,0 0 0,-2 0 0,2 0 0,-7-3 0,5-1 0,-6-4 0,-1 4 0,-1 1 0,1 3 0,-1 0 0,1 0 0,-1 0 0,1 0 0,-1 0 0,1 0 0,-1 0 0,1 0 0,-1 0 0,1 0 0,-1 0 0,1 0 0,-8-2 0,0-3 0,3-2 0,2 2 0,3 3 0,-1 2 0,1 0 0,-1 0 0,1 0 0,-8 0 0,0 0 0,3 0 0,2 0 0,3 0 0,-1 0 0,1 0 0,-1 0 0,1 0 0,-3 2 0,-3 3 0,-1 2 0,-1 0 0,0-7 0,1 0 0,1 0 0,4 0 0,1 0 0,0 0 0,1 3 0,-1 4 0,1-5 0,-1 5 0,1-4 0,-1-3 0,1 0 0,-1 0 0,1 0 0,-1 0 0,-2-3 0,-2-1 0,-2-6 0,1 0 0,3 1 0,0-1 0,-2 6 0,-3-4-1467,-9 11 1,5 11 1466,-10 15 0,0 4 0,0 10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577"/>
    </inkml:context>
    <inkml:brush xml:id="br0">
      <inkml:brushProperty name="width" value="0.05292" units="cm"/>
      <inkml:brushProperty name="height" value="0.05292" units="cm"/>
      <inkml:brushProperty name="color" value="#FF0000"/>
    </inkml:brush>
  </inkml:definitions>
  <inkml:trace contextRef="#ctx0" brushRef="#br0">18180 11697 8904,'-12'-3'1431,"2"-2"1183,1-2 0,4-2-463,-9 2 1,6-3-704,-6-4-1545,9 4-42,-4 10 1,9 2 0,0 6 419,0 6-180,0-4 1,0 2-1,0-5 1,-3 7 0,-1 5-1,-6 3 209,-2-1 1,5 1 0,-5-1-35,2 1 460,-6-10 1,11 4 0,-7-6 61,2 2 0,3-10-797,7-2 15,10-9 1,2-10 0,9-1 0,1 1 0,2-5 0,2 1 0,5-1 0,2 2 0,6 3 0,1 2 259,3 3 1,0 7-1,2-5 1,3 2-1,0 5 219,-7 3-459,2 12 0,-22 2 0,3 9 0,-10 1 0,-4 2 0,-5 2 0,-3 2 0,-2-1 0,0-1 0,2-2-46,5-3 1,-4 6-1,6-15 1,1 0-25,4-5 1,8-14 32,6-8 1,8-13-1,12-11 1,7-8-1,5-11 1,6-1-1,1-1 1,-2 7-1,-8 5 1,-7 10 8,-4 5 0,-13 14-15,-4 11 1,-13 8-1,-4 8 1,-2 6-1,-5 5 6,-3 3 0,8-8 0,6-16 0,11-25 0,8-6 0,8 11 1,5 29-1,5 15-5,2 2 1,2 0 0,5-17-1,-5-2 32,-7-3-88,-14-2 1,-5 2 0,-9 3 0,-1 2 0,1-2 0,2-2 0,2-6 0,5-4-136,2-7 0,10-5 1,10-8-1,2-9-980,4-14 0,4 5 0,1 7 0,0 14-1063,1 5 0,-10 7 0,-7 0 0,-10 2 2246,-10 5 1,-13-16 0,-6-3 0</inkml:trace>
  <inkml:trace contextRef="#ctx0" brushRef="#br0" timeOffset="1">19190 8536 8241,'-19'-2'197,"4"-6"0,3 6 0,8-8 713,-4 1 0,1-3-426,7-10 0,-2 8 1,-3 0-1,-2-3 621,2-2-1075,-7-3 0,7 8 0,-9 2 0,0 0 0,-1 3 0,1-1 0,-3 5-331,-2 3 1,5 2 252,0 0 0,-1 0 0,-6 2 0,-1 3 0,1 5 0,-1 2 0,-2 4 0,-2 3 0,-2 3 0,-1-1-3,-2 1 1,5 9 0,-10 5 0,-2 4 67,-3 3 1,-2 3 15,0 4 0,0 3 1,0 9-1,0-3 1,0 4-1,0-4 1,0 1-1,3-3 1,-1-2-1,3 0 210,0 0 1,-8-7-1,13 2 1,-3-2 268,0 2-376,0 5 1,1 2 0,1 1-1,1-1 1,2 0 0,-3 3 0,3 5-1,0 4 1,2 0 0,1-2 0,-1-2 306,3-1 0,-5 8 0,2-1 0,3 1 231,2 2-540,3-7 0,-1 17 1,3-8-1,2 3 1,5-3-1,3 1 1,4-3-1,3 2 0,2-2 1,0 3-1,2-3 328,5 0 1,5 5-1,12-5 1,2 0 84,3 0-504,9-12 1,-4 0 0,8-7 0,1 2 0,0-2 0,3-2 0,2-5 0,2-3 0,0-2 0,0 0 0,3 0 102,1 0 1,-6-7-1,2-3 1,-2-2 100,2-4-230,-4-3 1,13-3-1,-9-2 1,1-2-1,-1-5 1,5 0 0,2-3-1,5 1 1,-2-5-1,2-3 1,2-2 40,8 0 1,-3-9 0,8-6 0,-3-4-341,-5-2 255,-2-1 0,7-2 0,2-2 0,0-5 0,-4 0 0,-7 0 0,-6 2 0,-1 0 0,-1 1 0,0 2 0,-2 2-245,-2 2 1,-6 1 0,-8-3 0,-4-3 36,4-1 353,1-1 1,-4-2-1,0-2 1,0-3 0,-1 0-1,-1-2 1,-3-3-1,-2-2 1,-1 0 0,1 0-1,-3 0 359,-2 0 0,-3-7 1,3-3-1,3-2 204,1-4-458,1 6 1,-8-16 0,1 4 0,-1 1 0,1 2 0,-3 4 0,-2-1-1,-5-3 1,0-1 0,-3 6 0,1 7-182,-6 5 0,-1-6 0,-3 1 0,0 5-42,0 7 0,0-3 0,0 8 0,0-10 0,0 0 0,0 0 0,0 0 0,0 0 0,0 0 0,0 0 0,0 0 0,0 0 0,0 0 0,0 0 0,0 0 0,-3 0 0,-4 0 0,-5 0 0,-2 0 0,2 0 0,0-3 0,0-2 0,-4-2 0,-4 0 0,1 0 0,3-3 0,1 1 0,-4-3 0,-7 0 0,2 7 0,-7-2 0,0 2 0,-5-2-15,-4 5 1,-15-15 0,-7 10 0,-10 2 0,-4 2 0,-8 3 0,-7 0 0,-7 3 0,0 6 0,8 11 0,8 8-2441,11 6 1,6 1 0,10 8-1271,13 0 2777,18 0 0,19-2 948,19-5 0,29-15 0,24-11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579"/>
    </inkml:context>
    <inkml:brush xml:id="br0">
      <inkml:brushProperty name="width" value="0.05292" units="cm"/>
      <inkml:brushProperty name="height" value="0.05292" units="cm"/>
      <inkml:brushProperty name="color" value="#FF0000"/>
    </inkml:brush>
  </inkml:definitions>
  <inkml:trace contextRef="#ctx0" brushRef="#br0">5351 17932 10835,'0'12'5086,"0"-3"-4632,0-9 0,-3 0-40,-4 0 1,2 0 0,-9 0-157,-3 0 1,5 0 0,-2 0-1,-5 0 1,-5 0 0,-5-2 0,3-5-1,0-7 297,-3-6 1,5-11-615,-4-4 0,-3-6 0,2-4 0,5-3 0,5-2 0,7 2 0,3 2 1,4 3-1,2 3 0,3 4-2498,0 7 1138,0 5 1,0 3 0,3 2 1418,4 4 0,5 15 0,9 12 0</inkml:trace>
  <inkml:trace contextRef="#ctx0" brushRef="#br0" timeOffset="1">4534 17631 8163,'-9'12'874,"6"-3"1,-4-18 0,14-5-700,8-6 0,-4-1 1,4-1-1,2-1 57,2-6 0,2-2 0,1-7 0,-1 2-89,1-2 1,-3-10 0,-3-2 0,-4 2 0,0 2 0,0 3 0,3 3 0,-1 4 511,0 7-509,-9 5 0,14 12 1,-7 10-1,2 14 1,1 17-1,1 9 1,3 7-1,3 5 1,2 5-1,4 3-178,8-1 0,-2-9 0,2 2 1,2-5-1663,2-2 1,6-9 269,4-5 1424,-5-15 0,8-5 0,-10-9 0</inkml:trace>
  <inkml:trace contextRef="#ctx0" brushRef="#br0" timeOffset="2">4341 16341 8348,'0'-14'-632,"0"-1"0,0 1 1192,0-8 0,0 1-96,0-1 0,0 8 0,0 0 0,0-3 0,0-2 401,0-3 1,0 8 17,0 0-802,-10-1 0,-2 3 1,-9 5-1,-1 5 1,1 4-1,-1 5 1,1 10-211,-1 9 0,-6 8 165,-1 9 0,0 9 1,8 6-1,-1 6 0,1 8 1,2 7-1,4 4 0,8 3 1,5 3-1,4 2 127,5 2 0,8 7 0,13-9 1,8-10-62,5-14 1,9-14-145,0-18 0,15-6 0,-6-15 0,-1-11 0,-1-15 0,-5-19 0,1-15 1,-8-13-1,-6-11 0,-11-8-65,-4-6 1,-5-2 0,-5 0 0,-6 5-30,-6 9 1,-4 3-20,-6 19 1,-11-1 0,-12 11-1,0 4 1,0 10 0,3 9-1,-1 10 1,0 4 0,5 6 0,5 4-1499,5 7 0,9-2 1653,-2 3 0,5 8 0,2 11 0</inkml:trace>
  <inkml:trace contextRef="#ctx0" brushRef="#br0" timeOffset="3">5652 16169 8264,'0'-22'562,"0"1"51,0-1 1,0 8-1,0 0 1,0-3-341,0-2 0,9 0 0,5 2 0,6 3 0,1-1 0,1 1 0,1 2 0,4 3-87,1 4 0,8 2 0,-5 6 0,0 4 1,3 7-1,-3 8 0,2 6 0,-2 11-1,0 8 1,0 1 0,-4 10 0,1-1-79,-2-2-60,-2 7 1,-2-10-1,-3 8 1,-5-2 0,-7 1-1,-4 1 1,-3 0-1,-3-5 1,-4-3 0,-9-2-1,-8 1 298,-5-1 0,-7 0 1,5-9-1,-2-6 577,-6-6-813,-1-5 0,-3-12 1,0-5-1,0-9 1,0-15-1,0-19 1,0-21-1,0-17 0,2-12 1,3-3-1,5 1-664,2 2 1,5 5 0,11 9-1,8 15-668,5 9 1,4 7 0,8 5-1,11 8 1223,13 4 0,16-7 0,5-3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268"/>
    </inkml:context>
    <inkml:brush xml:id="br0">
      <inkml:brushProperty name="width" value="0.05292" units="cm"/>
      <inkml:brushProperty name="height" value="0.05292" units="cm"/>
      <inkml:brushProperty name="color" value="#FF0000"/>
    </inkml:brush>
  </inkml:definitions>
  <inkml:trace contextRef="#ctx0" brushRef="#br0">1891 4472 8213,'0'-21'-1691,"0"6"1659,0 1 1,0 7-15,0-7 153,0 9 0,0-14 0,0 4 0,0-4 0,0-2 0,0-1-131,0 1 1,0-1 117,0 1 1,0-1 0,0 1 0,0-1 652,0 1 1,0 6 0,0 1-174,0-3 1,0 5 399,0-2 1,0 0 1222,0-8-1543,0 10 0,0 5-430,0 14 1,0 5-1,0 10 1,0 2-1,-2 2 1,-3 5-1,-2 2 1,0 6 243,-3 1 1,5 10-1,-9 3 1,0 2 76,2 5-447,-7 2 1,7 2 0,-10 1 0,3-1-1,2 1 1,3-3 0,0-5 0,-1-7-1,3-4 1,3-6 419,4-4 1,3-5-211,2-9-322,0-1 1,-8-6-1,1-1 1,0 3 0,0 2-1,0 2 1,2 1 0,0-1-1,0 1 1,-2-1-166,3 1 0,-6-1 0,3 1 0,2-1-114,3 1 324,-8-10 1,8 7 648,-5-5 0,2 3-349,-2-3-691,4-4 1022,-6-10-33,9 0 0,9 0-298,6 0 0,4 0 0,2 0 0,1 0 0,-1 0 0,1 0 1,-1 0 18,1 0 1,6 0-1,1 0 1,0 0-351,2 0 0,2 0 0,3 0 0,0 0 0,-1 0 0,1 0 0,0 0 0,0 0 0,-3 0 0,-2 0 0,-2 0 0,0 0 0,-3 0 0,-2 0 0,-3-3 0,1-1 0,-1-4 0,1 1 0,-8 7 0,0 0 0,3-2 0,2-3 0,3-2 0,-1 2 0,1 3 0,-1 2 0,1 0 0,-1 0 0,1 0 0,-10-10 0,7 8 0,-5-5 0,5 4 0,3 3 0,-1-2 0,1-3 0,-1-2 0,1 2 0,-8 3 0,0 2 0,3 0 0,2 0 0,3 0 0,-1 0 0,1 0 0,-1 0 0,1 0 0,-1 0 0,0 0 0,1 0 0,-1 0 0,1 0 0,-8 0 0,1 0 0,1 0 0,3 0 0,-7 0 0,7 0 0,-4 0 0,4 0 0,2 0 0,1 0 0,-1 0 0,1 0 0,-1 0 0,1 0 0,-1 0 0,1 0 0,-1 0 0,1 0 0,-1 0 0,-2 2 0,-2 3 0,-3 2 0,3-2 0,2-3 0,3-2 0,-1 0 0,1 0 0,-1 0 0,-2 3 0,-2 1 0,-3 4 0,3-4 0,2-1 0,-5-3 0,1 0 0,1 0 0,4 0 0,1 0 0,1 0 0,-1 0 0,1 0 0,-1 0 0,-2 2 0,-2 3 0,-3 2 0,-9 0 0,14-7 0,-5 0 0,5 3 0,3 1 0,-1 4 0,1-4 0,-1-1 0,1-3 0,-1 0 0,-6 0 0,-1 0 0,3 0 0,2 0 0,0 2 0,-2 3 0,-3 2 0,0 0 0,-2 3 0,7-5-7,-4 9 8,4-9 0,-5 11 1,0-8-1,1-1 1,-1 0-2,0 0 0,-9 3 0,2-3 0,-4-5 0,-1 8 0,3-8 0,4 3 0,1 5-205,0 1 1,-1-6-120,-2 2 507,-4-4 0,9-3 0,-8-3 1,4-4-184,-4-7 0,-1-5 0,-3-3 0,0 1 0,0-1 0,2 1 0,3-1 0,2 1 0,0-3 0,0-2 0,3-3 0,-1 0 0,1-2 0,-5-5 0,4-4 0,1-3 0,-1 2 0,1 5 0,-3-4 0,0 6 0,1-9 0,-4 0 0,-1 0 0,-3 0 0,0 0 0,2 0 0,3 0 0,2 3 0,-2 1 0,-3 4 0,5 1 0,0-4 0,1 2 0,1-2 0,-6 7 0,13 0 0,-9 9 0,1 1 0,-1-1 0,2 3 0,1 2 0,-1 3 0,-4-3 0,-2-2 0,-3-2 0,0-1 0,0 1 0,0-1 0,0 1 0,0-1 0,0 1 0,0 6 0,0 1 0,0 9 0,-3-4 0,-4 9 0,-7 0 0,-5 0 0,-3 0 0,1 0 0,-1-3 0,1-4 0,-1 5 0,1-8 0,-1 10 0,-2 0 0,-4 0 0,-8 3 0,-2 1 0,-1 6 0,4-1 0,-4 3 0,-1-2 0,-3 0 0,2 6 0,3-4 0,2 0 0,-2-5 0,-3 5 0,1-2 0,2 4 0,2-4 0,0-3 0,0 2 0,0 1 0,1 2 0,-1-2 0,2 1 0,3-1 0,5 0 0,-5 4 0,2-7 0,3-2 0,2-3 0,3 8 0,-3-8 0,-2 5 0,-3-4 0,3-3 0,2 0 0,0 0 0,-2 0 0,-3 0 0,0 0 0,1 0 0,-1 0 0,-7 0 0,3 0 0,-3 0 0,-2 0 0,-17 0 0,19 0 0,-16 0 0,-1 0 0,-2 0 0,-2-3 0,2-1 0,2-6 0,3 0 0,0-1 0,0 1 0,2 0 0,10 3 0,5 7 0,1 0-3361,6 0 105,12 0 3256,-5 10 0,16 2 0,-6 9 0</inkml:trace>
  <inkml:trace contextRef="#ctx0" brushRef="#br0" timeOffset="1">20114 9439 8291,'0'-22'-204,"0"1"0,0-1 520,0 1 1,0 7-1,0-1 0,0 1 0,-3-5 74,-4 5-52,5 4 0,-10 10 1,5 0-1,-5 2 685,0 6 1,-7-6 0,7 7-318,0 1 0,-5-5-290,10 9 1,-10-9 0,5 4 0,-2-1-1,2 1 1,0 1 0,3 2 0,-3-3-1,2 3 940,0 0 1,6-7-430,11 2-751,5-5 0,19-2 1,5 0-1,4-2 0,6-3 1,4-4-1,7-3 0,5-3 1,3 1-1,-1 2 0,-2 0 146,-5 0 1,-4 8-1,-10-4 1,0 6-12,0 2-306,-10 0 1,-9 0 0,-12 2 0,-2 6-14,-6 6 1,-1-2 330,-3 2-167,0 0 0,0 8 1,0-1-1,-3 1 0,-1 2 1,-3 5-1,-1 6 1,1 6-1,-2 4 0,-1 3 1,-2 5-157,0 2 0,0 2 0,-4 5 0,4-2 0,2-3 0,3-9 0,0 5 0,0-10 0,2 0 0,2 0 0,3-3 0,0-2 0,0-4 0,0-1 0,0-2 0,0 3 0,0-1 0,0-7 0,0 3 0,0-5 0,0-2 0,0-10 0,0 7 0,0-5 0,0 5 0,0-7 0,0-2 0,0-13 0,0-4 0,0 5 0,0-8 0,-9 10 0,-5 0 0,-6 0 0,-1 0 0,-1 0 0,-1 2 0,-6 3 0,-7 2 0,-4-2 0,-3-2 0,-3 4 0,-2 0 0,-4-2 0,-3-3 0,7-2 0,-7 7 0,8 3 0,-4 2 0,4 4 0,4 4 0,5 3 0,4 6 0,3 5 0,7 1 0,7 1-4463,10 2 0,5-6 4463,2-4 0,19-4 0,5-2 0</inkml:trace>
  <inkml:trace contextRef="#ctx0" brushRef="#br0" timeOffset="2">17406 10966 8112,'-21'0'160,"-1"0"0,1 0 465,-1 0 0,8 0-295,-1 0 1,11-3-1,-3-4 1,4-7 99,3-5 0,3-1-447,4 6 0,-5-5 0,8 7 0,-3-2 0,0-1 0,0 1-132,3 2 0,-8-7 0,5 5 592,-4-5 0,-3-3 815,0 1-569,0 9 1,-3 0 0,-4 7-1,-7-2 275,-5 2 0,-3 3-91,1 2-125,9 0 0,0 0 0,5 0 1004,-8 0 1,3 0-743,-2 0-518,9 0 0,-2 7 0,14 0 0,8-2-261,4-3 1,5-2-1,2 0 1,2 0-232,-1 0 0,6 0 0,1-7 0,6 0 0,-2 2 0,-2 3 0,2-1 0,3-2 0,2-2 0,0 2 0,0 3 0,-2 0 0,-6-5 0,-1 4 0,-8-6 0,3 1 0,-3 1 0,-2-9 0,-3 13 0,1-6 0,-1 1 0,-2-1 0,-4-3 0,-6 7 0,-9-4 0,-2 9 0,-3 2 0,-2 5 0,2 7 0,3 6 0,2 1 0,0 3 0,0 5 0,0 4 0,7 12 0,0 3 0,-2 5 0,0-1 0,-1 3 0,4 0 0,-4 3 0,-1-1 0,-1-2 0,3-3 0,2-4 0,0 5 0,-7-3 0,0-2 0,0-3 0,0-2 0,0 0 0,0-2 0,0-3 0,0-5 0,0 1 0,0-3 0,3 0 0,1-5 0,4-2 0,-4 0 0,-1 5 0,-3-5 0,0 4 0,0-4 0,0-2 0,0-1 0,0 1 0,0-1 0,0 1 0,0-1 0,0-7 0,0 1 0,0-1 0,0 0 0,0 1 0,0-10 0,0 4 0,0-9 0,-10 0 0,8 0 0,-17-7 0,4 0 0,-4 2 0,-2 3 0,-1 2 0,1 0 0,-1 0 0,1 0 0,-1 0 0,-2 0 0,-2 0 0,-5 0 0,-2 0 0,6 0 0,-6 0 0,7 0 0,-5 0 0,0 0 0,0 0 0,4 0 0,3 0 0,3 0 0,0 0 0,-1 0 0,1 0 0,-1 0 0,1 0 0,-1 0-78,10 0 0,-7 7 0,9 0 0,6-2-9753,11-3 9593,10-2 1,14 0-1,2 0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583"/>
    </inkml:context>
    <inkml:brush xml:id="br0">
      <inkml:brushProperty name="width" value="0.05292" units="cm"/>
      <inkml:brushProperty name="height" value="0.05292" units="cm"/>
      <inkml:brushProperty name="color" value="#FF0000"/>
    </inkml:brush>
  </inkml:definitions>
  <inkml:trace contextRef="#ctx0" brushRef="#br0">5222 18018 8216,'-22'0'4112,"1"0"-2409,9 0-678,2 0 1,8 0 0,-5 2 0,-8 3 1573,-4 2-2293,-2 0 1,7-7 0,-1 0-1,-1 0 1,-4 0 0,-1 3-1,-1 2 1,-1 2 0,-4-2-1,-1-3 2925,1-2-3067,-6 0 0,7 0 0,-10-2 0,-2-6 0,-1-4 0,1-2 0,2-3 0,-2-4 1,-2-8-1,-3-2-164,0 0 0,2-5 0,3 5 0,4-2 0,1-5 0,0-3 0,6 7 0,-4-4 0,12 10 0,5-1 0,7-2 0,4-3 0,3 1 0,0 4 0,0 5 0,0 3 0,3-1-2194,4 1 1,-2 9-706,9 5 2281,-9 4 1,4 6-1,-6 4 1,1 7-1,4 5 1,-1 1-1,0-4 1,0-1 0,0 1-1,0 3 1,3 1-2036,2-6 1,-5 3 0,5-8 2652,-2 3 0,-3-7 0,-7 4 0</inkml:trace>
  <inkml:trace contextRef="#ctx0" brushRef="#br0" timeOffset="1">4018 17695 8316,'-14'22'436,"0"-1"0,7-6 0,-5-1 0,0 0 0,2 1 2315,1-1-710,1-9-1801,8 4 1,3-18 0,2-5 0,2-6-1,-2-3 1,-1-4 0,1-4 0,5-2-1,-1-3 1,1 0 0,-3 0 157,2-2 0,-4-3 0,7-2 0,0 3-268,0 4 1,0-2-259,2 9 1,5 0-1,-4 8 1,4-1 0,5 3-1,2 5 1,5 7 0,2 4-1,3 6-61,-2 4 1,6-2 0,-4 9 0,5 3 0,4 2-203,5 2 1,-4-6 0,4-3-1,-7 0 1,-5-3 0,-2 3 0,0-2-1,-1-1 391,1-4 0,0 7 0,7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585"/>
    </inkml:context>
    <inkml:brush xml:id="br0">
      <inkml:brushProperty name="width" value="0.05292" units="cm"/>
      <inkml:brushProperty name="height" value="0.05292" units="cm"/>
      <inkml:brushProperty name="color" value="#FF0000"/>
    </inkml:brush>
  </inkml:definitions>
  <inkml:trace contextRef="#ctx0" brushRef="#br0">3460 4709 8350,'-36'0'0,"2"0"7,3 0 1,12-10 92,12-4 1,5-5 0,2-3 325,0 1-306,0-1 1,0 1-1,0-1 1,0 1 0,0-1-1,0 1 1,0-1 0,-3 3-1,-1 2 1,-6 5 0,-2 3-1,-5 4 218,-2 3 0,-2 2 1,-1 2-1,1 5 1,-3 8 116,-5 4-359,5 12 0,-7 2 0,8 10 1,-4 3-1,-4 4 0,0 7 1,0 5-1,5 3 0,2 2 1,3 2 120,-1 3 0,1 9 0,-1-2 0,1 2 1,-1 0-75,1-2 1,-1 2 0,1 8 0,-1 1 280,1 1-349,9-7 0,2 11 0,10-6 0,0-1 0,3-2 0,6-9 0,13-6 0,11 1 0,8 7 0,4 4 24,5 3 1,5 3-1,9 6 1,-30-43-1,-1 1 1,3 3-1,0 1-59,3 0 0,1-2 0,34 36 0,0-12 1,-3-12-1,3-10 0,3-7 0,4-7 170,3-7 0,-1-3 1,-2-6-1,-2 1 0,5-1 945,6-4-1082,-11 8 0,17-7 0,-13 5 0,8-5 0,2 0 0,0 2 1,-2 3-1,-5-3 0,-5 0 0,-2 1 51,-3 1 0,6 1 0,-8-8 0,0 1 1,0-1-44,-5 1 0,-2-3 0,-5-2 0,-5-5 43,-7-3 0,-4 6 1,-3-6-1,-1 3 1,1 2-1,-2 1 1,-3-1 60,-2 3 0,-7-5 0,4 0 0,1 0 1,-3-3-19,0 1 0,-3 4 0,-4-4 1,2-1-178,3 1 1,7 4 0,-5-7 0,0-2 0,2 0 0,1 0 0,2 2 37,-3-2 0,-2-3 0,-7-2 1,2 0 48,3 0 1,7 2 0,-8 3 0,1 2 0,0 0-34,-1 3 1,3-5-1,-4 9 1,1 3-1,1 0 1,0-1-1,2-1-9,2 1 0,1-4 1,4 0-1,-2 0 1,-1-2-62,-1-1 48,6-2 1,-6 1 0,9-1 0,-3-2 0,-1-3 0,-6-2-1,0 0 1,-2 2 0,3 3 0,-3 2 0,0-2 24,-5-3 0,0-2 0,1-2 0,1-5 115,-1-7 18,6-6 1,-9-8 0,7-3 0,-2-3 0,-1-6 0,-1-6 0,-4-4 0,-3 2 0,-4 1-1,-4-1 122,-2-2 0,-3-3 1,-7 3-1,0-7 1,-2-6-303,-6-1 0,-13-8 0,-15-2 0,-7-2 0,-7-5 0,-5-3 0,-9-2 0,-3 0 0,-3 2 0,-4 3-470,-2 2 0,-3 10 0,-7-3 0,0 8 0,0 9 0,3 9 425,4 8 0,-5 10 1,6-6-1,-6 1 72,-2-1 1,7 8 0,3-5 0,0 2 0,2-2 0,0 0 0,7 0 18,7 5 1,0-1-1,8 1 1,-1-2-1,-2 1 234,0 3 1,8-4 0,-6-1-1,3 0-99,0-2 0,-3 5 0,6-7 1,-4-1-1,4 1 0,-1-6 0,3-1 1,-1-1-182,6 5 0,1-2 0,-4 5 0,0-6 0,0-6 0,0 0 0,0 6 0,0 4 0,1-4 0,-1-1 0,0-3 0,0 0 0,0 0 0,0-3 0,0-4 0,7 2 0,2-9 0,3-3 0,5-2 0,2 0-627,3 5 265,-10-5 0,4 12 1,-6-3-1,0 12 0,-1 8 1,-4 9-1,-5 7 0,-5 10 1,-2 5-1,2 2-873,3 0 1,2 9 0,2 6 0,3 4 0,5 2 240,2 1 1,4 6-1,11 1 1,4 0-455,2 2 0,3 2 0,9 10 1448,6 0 0,4 0 0,9 0 0</inkml:trace>
  <inkml:trace contextRef="#ctx0" brushRef="#br0" timeOffset="1">4749 8364 11667,'0'-14'1326,"0"-1"1,0 1 0,-2-5-1,-3 2-826,-2 3 1,-10 7-1,5-8 1,-5 1-253,-4 2 1,2 0 0,-15 7 0,-1-2-1,-6 2 60,-12 3-367,-6 2 1,-8 2 0,-5 5-1,-7 10 1,-7 7 0,-7 7-1,-7 0 1,-3 3 0,1 1 0,1 8-1,-1 8-578,-3 4 0,9 2 679,10 7 0,3 1 1,11-1-1,3 3 1,4 0-1,6 0 1,6-7-1,5-3 1,8-4-1,2-1 965,4-4-943,3-3 0,12-2 0,5 3 0,4 2 0,3 7 1,0 4-1,2 8 0,5 0 0,5 0 235,2-2 1,10 9 0,-3 2 0,8 0 0,6-1 0,8-1 60,5 4 0,6 8 1,6 8-1,7 4-219,-1 0 0,1 7 1,7-7-1,4 0 1,6-8-1,2-8 1,-1-11 1,4-4 0,8-10 1,6-2-1,-1-2 1,3-5 312,0-3-481,-7-2 1,4 0 0,-6-2 0,-1-5 0,0-10 0,-4-7 0,-3-7 0,-2 0 0,2-3 0,3 1 239,-1-5 0,1-3 0,-13-2 0,8 0-179,5 0 1,2-9 0,2-6 0,3-4 0,4-2-183,3-1 1,-5-9 0,5-5 0,-2-4 0,-8-3-1,-7 2 53,-9 5 0,2-4 1,-2 6-1,-3-2 1,-5 3-1,-4 2-75,-3 4 183,1 4 0,4-6 0,-5 0 1,-5 3-1,-1 0 0,-1-1 1,0-4-1,2-2 0,3-3-46,0 3 1,7-15 0,-7 2 0,3-4 0,-4-5 0,1 3 29,0-1 1,-7 3 0,0 7 0,-8 0-31,-4 0 0,-7 2 0,4 6 1,-2 6-1,-4 3 0,-1-1-159,3-1 1,-6-8 0,6 5 0,-5 0 0,0 0 20,4 4 1,-4 1-1,5 0 1,-5-3-1,-5 3 273,-5 2 1,3 0 0,-7-2 0,-1-5 0,1 0 0,-6-3 267,-1 1 1,-13-10-1,-4-10 1,-5-2-1,-3-4 1,-2-6-344,-4-7 0,2 3 0,-10-10 0,-2 0-191,-3 3 1,-2 4 0,0 13 0,0 4 0,0 2-1,-2 5 1,-3 5 304,-2 8 0,-10 3 0,3 11 0,-5-1 0,-5 3 34,-5 5-710,5 4 1,-9 10 0,7 0-1,-3 0 1,3-2 0,4-5 0,8-7-1,9-6 1,8-6 0,6-7-4004,3-10 0,12-5 4536,12 5 0,5-10 0,2-2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587"/>
    </inkml:context>
    <inkml:brush xml:id="br0">
      <inkml:brushProperty name="width" value="0.05292" units="cm"/>
      <inkml:brushProperty name="height" value="0.05292" units="cm"/>
      <inkml:brushProperty name="color" value="#FF0000"/>
    </inkml:brush>
  </inkml:definitions>
  <inkml:trace contextRef="#ctx0" brushRef="#br0">8273 16491 8261,'0'-12'2644,"-2"3"-731,-5 9 1555,4 0-342,-6 0-1931,9 0-28,0 0-1097,-10 0 1,5 0-199,-9 0 96,9 0 0,-14 0 0,5 0 0,-5 0 0,-3 0 72,1 0 0,-1 0 1,3 2-225,5 5 209,4-4 0,3 16 1,0-5-1,0 5 0,0 3 1,0-1-1,2 1 0,2 2 1,3 2-1,0 5 0,0 0 351,0 0 0,3-2 1,2-5-1,4 2 391,3 3-709,2-1 1,8-13 0,2-3 0,0 0-1,2-3 1,-2 1 0,2-8 0,-2-7 236,0-9 0,-5-5 0,-5-3 0,-4 1-144,-1-1-264,-6 1 0,9-3 0,-8-2 0,4-3 0,-4 3 1,1 2-1,0 0 0,2-2 0,-2-3 0,-3 3 1,-2 2-411,0 2 1,0 1 0,0-1 726,0 1 584,0 9 1,0 5 0,0 14-210,0 7 1,-2 5 0,-3 3 0,-2 2 95,2 4-675,3-4 0,2 15 0,0-8 0,0 2 0,0 3 0,0 2 0,0 0 0,0 5 0,0 0 0,0 5 0,0-2 0,0-1 0,-7 5 0,-1 3 0,4-1 0,1 1 0,3-3 0,0-7 0,0-2 0,0-3 0,0-5 0,0-2 0,3-4 0,1-4 0,4-1 0,1-10 0,-4-3 0,2 1 0,10-8 0,-12 8 0,9-10 0,3 0 0,2 0 0,0-2 0,-3-3 0,-1-2 0,2 2 0,-6-5 0,4 1 0,1-3 0,4-3 0,-1 1 0,-3 2 0,-1 0 0,1 3 0,1-3 0,0 2 0,-5-2 0,0 3 0,0-3 0,4 0 0,-4 5 0,3-8 0,1-1 0,-6 6 0,7-9 0,-8 7 0,1-2 0,-1-1 0,-2 1 0,-7 2 0,-2 2 0,-5 10 0,5 0-3402,-8 0 0,10 3 3402,0 4 0,0-5 0,0 8 0</inkml:trace>
  <inkml:trace contextRef="#ctx0" brushRef="#br0" timeOffset="1">2815 16212 8362,'-10'-22'-188,"-4"1"0,2 7 0,-2 2 675,-3 2 0,5 3 3280,-2 7-2690,9 0 1540,-4 0-399,18 0-1914,-6 0 1,6 2-129,-9 5 0,0-2 0,-2 7 552,-5-2-499,4-3 0,-6 2 0,9 8 1,0 7-1,0 7 0,0 3 0,0 4 1,2 5-1,3 9 800,2 13 0,12 4 0,0 15 0,7 6 59,1 6 0,-3 14-1088,-14-50 0,1 2 0,3 0 0,1 0 0,-1 0 0,0 0 0,10 58 0,-5-3 0,-4-5 0,1-4 0,1-8 0,0-9 0,-3-10 0,3-9 0,2-15 0,2-7 0,1-7 0,-1-7 0,1-5 0,-3-10 0,-2 1 0,-3-3 0,3-5 0,2-6 0,2-6 0,-9-2 0,-2 0 0,-10-2 0,0-6 0,2 6 0,5-5 0,8 4 0,4 3 0,9-7 0,3 0 0,3 0 0,4-3 0,5-4 0,7-5 0,10-5 0,7-2 0,7-5 0,2 0 0,5 0 0,3-5 0,2 5 0,0 2 0,0 5 0,-10-2 0,5 16 0,-9-6 0,-3 4 0,-2 2 0,-2 5 0,-3 3 0,-3 2 0,-1-2 0,1-3 0,3-2 0,3 2 0,-8 2 0,1 3 0,1 0 0,3 0 0,-7 0 0,0 0 0,-7 0 0,4 0 0,1 3 0,2 2 0,-3 4 0,1 1 0,-5-1 0,-1-2 0,1 1 0,2-1 0,0 0 0,-7-5 0,0 3 0,0 2 0,10 0 0,-8 1 0,3-1 0,-7 0 0,-8 0 0,0 3 0,1-1 0,2 1 0,-3-3 0,-4 0 0,-3 3 0,3 2 0,-5-5 0,7 5 0,-3-3 0,1-4 0,0-3 0,-1 6 0,1-1 0,0-2 0,-1-1 0,1 1 0,-1 2 0,1 0 0,2 1 0,0 1 0,0 1 0,-4-1 0,4 6 0,-3-6 0,1 1 0,2-1 0,-7 8 0,7-15 0,-10 6 0,3-4 0,2 1 0,3 2 0,-3-2 0,-2-3 0,0-2 0,2 0 0,3 0 0,-3 0 0,1 0 0,-1 0 0,2 0 0,-1 0 0,-3 0 0,4 0 0,1 0 0,0 0 0,-1 0 0,3 0 0,0 0 0,3 0 0,-3 0 0,2 0 0,-2 0 0,0 0 0,7 0 0,-2 0 0,2 3 0,-2 4 0,5-5 0,-8 8 0,8-8 0,0 3 0,-3 2 0,2-2 0,-1-3 0,1-2 0,1 0 0,4 0 0,3 0 0,2 0 0,0-2 0,-7-3 0,2-2 0,6 2 0,-6 3 0,7 2 0,-9 0 0,3 0 0,-1 0 0,3 0 0,-3 0 0,3 0 0,-3 0 0,1 0 0,-3 0 0,0 0 0,0 0 0,0-2 0,0-3 0,0-2 0,0-10 0,0 5 0,0-7 0,-3 2 0,-2 3 0,-4-1 0,-1 1 0,1 0 0,1-1 0,-1 4 0,-5 1 0,-6 0 0,-1 8 0,-1-5 0,1 4 0,-1 3 0,1 0 0,-1 0 0,1 0 0,-1 0 0,1 0 0,-1 0 0,1-2 0,-1-3 0,1-2 0,-1 0 0,1-3 0,-1 6 0,1-11 0,-1 11 0,-9-8 0,-5 4 0,-4-4 0,-3-9 0,0-3 0,0-5 0,0-4 0,0-10 0,0-2 0,0-6 0,0-8 0,-3-8 0,-1-5 0,-4 0 0,4 1 0,-1-1 0,0 3 0,-2 2 0,-10 2 0,5 1 0,-2-1 0,0 1 0,-1-1 0,-4 8 0,2 0 0,3-3 0,0 0 0,2 1 0,2 1 0,3-2 0,0-2 0,0-2 0,0 2 0,0 4 0,-8 6 0,6 9 0,-1 0 0,1 0 0,-8 0 0,12 0 0,-7 2 0,3 3 0,1 5 0,1-1 0,0 3 0,0 0 0,0 5 0,0 2 0,2 2 0,2 1 0,3-1 0,0 1 0,0-1 0,0 1 0,0-1 0,0 1 0,0-1 0,0 1 0,0-1 0,0 1 0,0-1 0,0 1 0,0 9 0,0 2 0,0 10 0,0 0 0,-9 0 0,-5 0 0,-6 0 0,-1 0 0,-1 0 0,-1 0 0,-6 0 0,-5 0 0,-8 3 0,-1 1 0,0 4 0,0-1 0,-10-5 0,-2 3 0,-2 2 0,2-2 0,0 0 0,2-1 0,-1 4 0,1-4 0,-2-1 0,3-1 0,-1 5 0,1-4 0,4 4 0,-5-5 0,-2-2 0,8 10 0,-6-8 0,10 5 0,0-4 0,0-1 0,0 3 0,0 2 0,3 0 0,1 0 0,4 1 0,-4-1 0,-1 2 0,4-6 0,0 6 0,0-2 0,3 1 0,-8-1 0,8 0 0,-8 0 0,3-2 0,5-3 0,-1-2 0,1 0 0,-3 0 0,0 0 0,3 0 0,-1 0 0,1 0 0,-3 0 0,-7 0 0,2 0 0,6 0 0,-6 0 0,8 7 0,-10 1 0,0-4 0,0-1 0,0-3 0,2 2 0,1 3 0,1 2 0,1-2 0,5 0 0,-1 2 0,8-5 0,-7 5 0,-1-4 0,1-3 0,6 0 0,-6 0 0,7 0 0,-5 0 0,-3 0 0,-1 0 0,-1 0 0,0 0 0,0 0 0,0 0 0,0 2 0,-2 5 0,5-4 0,-1 4 0,1-5 0,0-2 0,-3 0 0,0 0 0,2 0 0,1 0 0,0 0 0,-6 0 0,-4 0 0,-4 0 0,-3 0 0,-1 0 0,1 3 0,0 4 0,-10-5 0,3 5 0,-3-4 0,3-3 0,-5 9 0,7-6 0,-9 4 0,2-2 0,2-1 0,5 4 0,0-4 0,0 1 0,-2 0 0,2 2 0,5-2 0,4-3 0,3 5 0,-2 3 0,-3 0 0,-2-1 0,0 8 0,7-12 0,0 7 0,0 0 0,3-3 0,1 1 0,6-3 0,-1 0 0,1 0 0,-3-2 0,0-3 0,1-2 0,8 8 0,-1-1 0,1-3 0,-1-1 0,4-3 0,-7 0 0,7 0 0,-2 2 0,-3 3 0,3 2 0,2-2 0,2-3 0,1-2 0,-1 3 0,-1 2 0,-6 2 0,5 0 0,-5-7 0,6 0 0,1 0 0,1 0 0,-1 0 0,1 0 0,-1 0 0,1 0 0,1-3 0,1-1 0,0-3 0,-5-1 0,1 1 0,-1 0 0,2 2 0,1 3 0,-1-1 0,1-1 0,-1-3 0,1-1 0,-1 8 0,1 0 0,-3 0 0,-2 0 0,-3 0 0,3 0 0,2 0 0,0 0 0,-2 0 0,-5-2 0,-3-5 0,6 4 0,-6-6 0,1 2 0,-1 0 0,-2-1 0,1 1 0,1 0 0,1 2 0,2 0 0,0 1 0,4-3 0,4 2 0,1 2 0,1 3 0,-1 3 0,1 4 0,9-2 0,4 9-1810,6 3 759,2 2 0,2 5 0,8 2 1,9 5-1,10 3 0,4 1 0,5 1 1,5 0 1050,8 2 0,-6 3 0,7 2 0</inkml:trace>
  <inkml:trace contextRef="#ctx0" brushRef="#br0" timeOffset="2">3417 15760 13155,'-3'-21'1418,"-1"-1"-1078,-4 1 1,1-3 0,7-2 0,0-5 117,0-3 1,0 1 0,-2-6 0,-3 6-28,-2 2 1,-3 0-356,3 2 0,2 8 0,-9-3 0,-3 10 0,-2 4 1,-2 5-1,-1 3 0,1 2 0,-1 0 0,1 2 1,-3 8-1,-2 9 0,-3 10 0,3 4 643,2 5 1,-5 3 0,1 4 0,-1 5 574,-2 8-1062,7 4 1,-7 2 0,7 1 0,-2 2 0,-3 4 0,3 8 0,2 5 0,5 4 0,2 3 0,5 5 0,3-1 282,4 1 0,3-6 0,2-11 1,2-7 56,5-5-544,5-3 1,10 1-1,-1-3 1,3-5-1,5-4 1,6-3 0,6 3-1,2-1 1,0 1-1,0-8 1,0-4-1,0-5 1,2-8 0,3 6-1,2-3 280,-2-5-388,-3-2 0,-4-3 1,-1 1-1,-1-3 1,1-2-1,-4-3 1,-3 3-1,-6 2 1,-1 2-1,0 1-14,3-1 1,0-1-1,-10-4 1,-3-1-643,-1 1 749,-1-6 1,0 2 0,1-7-1,1 2 1,4-2 0,1-1 0,0 1-1,1 2 1,-1-2 0,3-3 149,5-2 0,-3 3 0,8 2 0,-1 2-218,1-2 180,1-3 1,15-2 0,1 0 0,-4 0 0,1 0 0,0 0 0,4 0 0,3 0 0,3 0 0,-1-2 0,-2-3 150,-3-2 1,1-8 0,-5 6 0,4-3 458,3-5-687,-7 8 1,12-11 0,-8 8 0,1-2-1,2 2 1,-3 0 0,3 3 0,-2-1 0,1 3-1,1 0 1,3 0 29,-3 2 1,-3 2 0,-7 3 0,3 3-65,2 4 0,0-5 0,-7 8 1,0-3-15,0 0 0,3 0 0,2-7 0,2 0 0,0 0 0,2 0 0,6-2 0,6-5-45,8-7 1,-3-8-1,7-4 1,1-3-198,-1 3 0,-7 2 0,3 2 0,-7 3-40,-8 5 0,-5 4 1,-11 13-1,-3 4 0,-2 10 1,0 7-1,0 7 0,-3 0-232,-2 0 1,5-3 0,-7-6-1,-1-3 501,3-5 1,-7-4-1,7-10 1,-2 0 161,-1 0 1,8 0 0,-5-2 0,0-6 0,3-4-1,-1-2 1,3 2 0,-3 3 24,-4 4 0,2 2 1,-2 3-1,-1 0-382,4 0 1,-9 3 0,6 4 0,-5 7-22,-3 5 0,3 5 1,3 3-1,1 1 1,-2-1-1,1-4 1,-1-1-1,5-1-23,2 1 0,1-3 1,4-2-1,-2-3 109,2 3 0,-4-8 0,-1 1 0,0-3 69,1 0 1,-8 3-1,5-5 1,-2 2-1,-1 0 1,-1 0-1,-3 3 1,-3-1-60,1 1 1,6 4-1,3-7 1,0-2-235,0-3 393,8-2 0,-4-2 0,15-5 1,8-10-1,4-7 0,2-4 1,1-1-1,-1 0 0,1 1 0,-3 1 1,-3 3-228,-1 3 0,-10 2 0,2 5 1,-5 4-67,-2 0 0,-2 8 0,-3-5 1,-2 4 213,2 3 0,5-9 1,5-5-1,4-6 1,1-3-1,2-4 0,-1-4 1,6-2 276,2-5 0,0-3 0,-4-2 0,-6 2 542,1 5-690,-8-4 0,8 6 0,-10-6 0,-3 2 0,-2 2 0,-4-2 0,-1-3 0,-2-2 0,0 0 0,-4-2 0,-4-3 228,-1-2 0,-10-3 0,-5 3 0,-5-5 807,-2 0-861,0-7 0,-9 9 0,-5-6 0,-6 1 0,-1-2 1,2-2-1,2-5 0,5-2 0,0-5 0,0 2 1,-4 3-276,-4 7 1,6 2 0,0-4 0,-5-1-73,-8 1 89,4 9 1,-18 2 0,5 10 0,-2 3 0,-3-1 0,1 3-1,-6-3 1,1 3 0,0 0 0,2 2 0,0 0-8,0-2 1,-7 4-1,-3 1 1,-2 0 5,-5-1 9,8 8 0,-17-5 0,7 9 0,0 1 0,2-1 0,0 3 0,-4 2 0,-8 6 0,-4-1 0,-3 2 0,0 0 0,-2 6 0,-5-6 0,-5 3 0,-2 2 0,2 3 0,3-8 0,2 8 0,-2-5 0,-3 4 0,-5 3 0,-1 0 0,-6 0 0,-2 0 0,-7 0 0,-5 0 0,55 1 0,-1 1 0,1 1 0,0 1 0,-1 0 0,0 1 0,-5 4 0,0-1 0,-5-1 0,0 0 0,-4 2 0,-1-1 0,2-3 0,-1 0 0,-2 0 0,0-1 0,3 0 0,0-1 0,1 1 0,-1 0 0,-3 0 0,-2-1 0,0-3 0,0 0 0,0 0 0,0 0 0,1 1 0,2 0 0,1 1 0,1 1 0,0 1 0,-1 2 0,-1-2 0,-1 1-272,-4 0 0,1 0 0,6 0 0,2-1 0,2-1 0,3-1 0,4 2 0,1 2-1092,2 0 1,2-1 443,-43 0 1,3 2 0,31-14 0,21-7 0,24-8 919,22-6 0,14-13 0,16-9 0,6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590"/>
    </inkml:context>
    <inkml:brush xml:id="br0">
      <inkml:brushProperty name="width" value="0.05292" units="cm"/>
      <inkml:brushProperty name="height" value="0.05292" units="cm"/>
      <inkml:brushProperty name="color" value="#FF0000"/>
    </inkml:brush>
  </inkml:definitions>
  <inkml:trace contextRef="#ctx0" brushRef="#br0">6984 3010 7765,'0'-14'670,"0"-1"-628,0 11 1,0-8-374,0 5 311,0 4 496,0-6 0,0 6 0,-2-2 782,-6-2 1,4 0-467,-11 7-372,10 0 1,-14 0 0,5 0 0,-5 0 0,-3 0-1,1 0 645,-1 0 0,8 0 0,0 0-58,-3 0-633,-2 0 0,0 3 0,2 1 0,3 3 0,0 1 1561,2 1 1,4-6 453,16 4-2159,4-5 0,9-2 1,3 0-1,5 0 1,9 0-1,7 0 0,8-2 1,2-5-1,7-5 1,5-3-1,7 3-178,2 3 0,0-6 1,6 6-1,-4-1-50,3 1 0,1-1 1,-1 5-1,-2-2 0,-1 3 1,-1 1-1,-3 3-2,0 0 0,-2 0 0,9 0 0,2 0 0,-2 0 0,3 0 0,-8 0 0,3 0 0,2 0-5,3 0 1,4 0 0,3 0-1,2 0 1,0 0 0,0 0 0,-2 0-11,-7 0 1,2 0 0,-10 3 0,3 1 0,-3 6-69,-2 2 78,-2-7 0,-8 7 0,-2-5 0,-2 5 1,-3 2-1,1-2 0,-1 0 0,-2-3 1,0 1-4,0-5 0,-5 0 0,5-1 0,-3 3 0,-1-2 0,1-2 3,5-3 1,5 0-1,3 0 1,-1 0 7,1 0 0,-1-3 1,3-2-1,2-4 1,3-1-1,-3-2 0,-2 3 9,-2-1 0,1 3 0,4 5 0,1-3 0,-1-2 1,-4 2 1,6 3-1,2-1 1,0-2-7,0-2 1,0 0 0,-5 7 0,3-2 0,-3-3 0,0-5-1,1 1 1,1-1 14,-1 6 1,-4-6 0,1 0-1,3 1 2,1-1 0,10 1 0,-4 4 1,2-2-14,-1 2 1,6-5-1,4 3 1,-4 0 0,-1 0-1,-1 0 1,1 2 1,3 3 0,-5-1 1,12-2-1,-4-2 0,-6 3 31,-4 1-45,14 3 1,-21 0 0,14 0 0,-5 0 0,-2 0 0,0 0-1,-1 0 1,1 0 0,-2 0 0,-3 0 2,-5 0 1,0-7-1,0 0 1,3 2 0,-3 0 0,-2-2 0,-10 5 0,3-5 1,2 4-4,0 3 0,5-7 0,-14 0 0,1 2 0,6 3 0,2 2 0,3 0-2,-1 0 0,-6 0 1,-4 0-1,1 0 0,-2-3 6,-1-4 0,-1 5 0,-8-8 1,-1 3-4,1 0 1,0-8-1,0 6 1,0-1 0,0-2-1,0 3-1937,0-1 0,10 3 0,7 10 0,9 1 0,12 8 1929,10 7 0,26-2 0,-52-1 0,1-1 0</inkml:trace>
  <inkml:trace contextRef="#ctx0" brushRef="#br0" timeOffset="1">5587 5719 8195,'-21'7'372,"-1"1"0,8-1 1295,-1-7-411,11 0-258,-6 0-186,10 0 1,0-10 0,0-4-1,0-5-216,0-3 0,-7 8-823,0 0 188,0 9 0,4-12 0,-1 8 0,-6-1 0,0-2 0,-2 3 83,1-1 1,3 0-1,-6 6-28,-3-4 1,8 1 1,-10 0 0,4 0-1,-4 2 1,-2 3 0,-1 2 0,-2 0-1,-2 2 1,-3 3 0,1 5 328,-3 1 1,7-3 0,-7 6 0,2 3 368,1 2-585,-1 2 1,0 1 0,-2 2 0,0 2 0,0 5 0,5 2 0,0 6 0,-1 1 0,-1 6 0,1 4 0,4 7 309,1 5 0,1 3 0,-1-1 1,3 1 166,5-1-538,-5-9 0,16 5 0,-4-7 0,5-1 0,4 1 0,5-6 0,8-1 0,4-6 0,4-4 0,4-7 1,6-5-21,8-3 0,-3-2 1,12-4-1,-2-8 152,2-5-149,5-2 0,9-9 1,1-8-1,-1-9 1,1-10-1,-1-7 0,1-5 1,-1-2-1,-2 2 1,-4 3-1,-8 2-143,-5 0 1,-2 0 0,-2 0 0,-8 0 195,-11 0 59,-1 9 1,-19-6 0,6 4 0,-6-5-1,-2-2 1,-2-2 0,-6-3 0,-6-2-1,-7 0 1,-6 0 0,-4-1 321,-2 4 0,-3 1 1,-7 6-1,0 1-450,0 4-924,0 8 0,0-1 0,3 11 0,1 5 0,6 2 0,2 6 0,5 1-8943,2 3 9723,12 0 1,21-9-1,15-3 1</inkml:trace>
  <inkml:trace contextRef="#ctx0" brushRef="#br0" timeOffset="2">7672 6300 8106,'-8'-15'1080,"1"1"0,-2 2-180,2-2 1161,4-5-1330,-6 16 0,9-4-129,0 14 0,0-2-27,0 9 1,0-6 0,0 6 803,0 3 1,2-8-1189,5-2 1,5-14 0,10-9 0,1-13 0,6-14 0,7-12-1,7-10 1,5-6 0,4-10 0,3-8-154,5-4 0,-8 2 0,-2 12 1,-7 8-427,-7 4 0,-7 14 75,-15 10 0,-4 22 0,-10 21 0,0 12 209,0 7 1,0 9 0,0 4 0,0 1 1015,0 5-778,9 12 1,-4-2 0,7 7 0,0-2 0,0-3 0,2 0 0,1 0 0,-1 0-1,3 0 1,2-2 0,2-5-495,1-5 1,-1-11 0,1 1 0,-1-6-1962,1-8 1319,-1 5 0,-7-16 0,1 4 1,1-5 1001,4-2 0,1-9 0,1-3 0</inkml:trace>
  <inkml:trace contextRef="#ctx0" brushRef="#br0" timeOffset="3">7972 5977 8087,'-21'0'2100,"4"-2"1,12-5 539,20-8 1,16 3-2722,19-2 0,-2 7 0,9-5 0,0 2 0,1 3 0,-3 0 0,-1 0 0,-1 2 0,2 3 0,-3 2-1802,1 0 0,-10 0 0,-10 0 1883,-2 0 0,8 0 0,-6 0 0</inkml:trace>
  <inkml:trace contextRef="#ctx0" brushRef="#br0" timeOffset="4">8853 5848 9354,'-2'-19'4554,"-5"5"-4134,5-5 1,-8 19 0,12 0 0,6 12 0,3 7 0,4 5 0,-1 2-320,3 3 1,2 6 0,2-3 0,1-1-393,-1 0 374,1-3 0,-1 1 1,1 0-1,-1-3 1,1-2-1,-1-5 1,1-5-1,-3-9 720,-5-10 0,3-9 0,-8-17 0,3-10-2475,5-7 1147,2-11 1,3 4-1,-1-10 1,1 3-1,-1 2 1,1 8 524,-1 7 0,10-3 0,3 14 0</inkml:trace>
  <inkml:trace contextRef="#ctx0" brushRef="#br0" timeOffset="5">9885 5719 8057,'-7'-14'650,"0"0"0,-3 2 0,5-5 3620,-2 3-1099,0-1-2744,7 3 0,0 12-242,0 15 0,7 6 0,0 5 1,0 6-1,1 3 0,-1 8 1,-2 5-1,-3 0 0,-2-3 1,0-2-1,0 0 0,0 3 0,0-1 1,0 0 386,0-4 1,-2-12 0,-3-1-1,-2-4 364,2-2-788,2-10 1,1-3 0,-3-11 0,-2-5 0,2-10 0,3-9 0,2-10 0,0-7 0,2-7 0,3-10-497,2-9 1,10 2-1,-3-5 1,5 5-1521,3 3 1616,-1-1 1,1 3-1,-1 7 1,1 12-1,2 12 1,2 7-1,3 5 1,-3 2-1,-2 6 1,0 1-1,2 5-272,3 3 1,2 9-1,-5 0 1,3 0 361,-3 3 249,-2 2 1,-3 2-1,1 0 1,-1 3 0,-2 2-1,-4 3 1,-8-1 0,-5 1-1,-2 2 1,-2 2 648,-5 3 1,-5-1 0,-10-6 0,1 2 149,-1 4-1032,-9-13 1,7 13 0,-4-13 0,4 1 0,2 1 0,1-5 0,-1 0-1,1-2-3452,-1-1 3132,10-2 1,5-7-1,14 0 1,8-2 455,4-5 0,5 4 1,2-4-1,5 5 1,0 2-1,2 0 1,-2 0-1,0 2 86,-4 5 0,-1 5 0,-2 10 0,0-1 659,-5 1-598,-2 9 0,-5-5 0,-5 10 1,-5 2-1,-2 0 0,-5 1 1,-7-6-1,-9 1 0,-3-3 1,-2 0-1,-1-5-379,-1-2 0,-1-10 0,8-2 0,-3-2-2397,-5-6 2273,5 8 366,3-9 0,-8 6 0,5-9 0</inkml:trace>
  <inkml:trace contextRef="#ctx0" brushRef="#br0" timeOffset="6">11604 5827 7718,'-21'7'41,"-1"0"0,8 0 1,2-4 1271,2 4 1,-6-5-227,1 5 0,3-2 706,-2 2-1038,9-4 1,-7 6 0,5-9 0,-5 3 3552,0 4-365,3-5-982,-1 8-2961,8-10 0,-5 0 0,14 0 0,7 0 0,5 0 0,3-3 0,1-1 0,6-4 0,7 1 0,5-2 0,4 6 0,3-6 0,4 2 0,3-1 0,2-1 0,8 4 0,-1-2 0,1 2 0,-3-4 0,-5 1 0,-4 4 0,-3 1 0,-2 3 0,-5 0 0,-8 0 0,-4 0 0,-2 0 0,-7 0 0,-1 0 0,1-7 0,-1 0 0,1 2 0,-1 3 0,-2-1 0,-2-1 0,-3-4 0,3 4 0,2-6 0,2 3 0,-6 0-769,-1 7 0,-7 0-9062,8 0 4461,-11 0 5370,16 0 0,-18-10 0,7-2 0</inkml:trace>
  <inkml:trace contextRef="#ctx0" brushRef="#br0" timeOffset="7">12829 5397 9340,'-19'-15'1002,"4"1"0,6 7 0,9-7 1,2-1-1,5 3 0,10 5-384,9 5 0,1 2 0,6 0 0,1 0-560,-1 0 1,-4 0-87,6 0 0,-6 0 1,5 2-1,-3 3 1,-5 5-1,-2 1 1,-3 6-1,-2 2 1,-2 3-1,-5-1-32,-2 1 0,-1 6 1,-4 4-1,2-1 470,-2 0-465,-12 7 1,-5-7 0,-10 10 0,-2-3-1,-2 2 1,-5-1 0,0-1 0,-2-2-1,2-3 1,-1-2 0,6-5-2521,2-2 0,12-2 2575,5-1 0,-5 1 0,0-1 0</inkml:trace>
  <inkml:trace contextRef="#ctx0" brushRef="#br0" timeOffset="8">14097 6257 8009,'-22'0'189,"1"2"379,-1 5 0,8-4 1,2 6 3569,2 1-3212,3-8 1,10 8-1,1-13 1,6-1-1,2-8 1,7-5-1,5-9 167,5-5 0,6-8 0,-4-8 0,3-6 499,4-2-1520,3-12 1,2 0 0,0-7 0,0 0 0,-3-5-1,-2-2 1,-4 0 0,-3 5 0,-7 4 0,-5 10 0,-7 12-743,-3 11 529,8 8 0,-15 22 0,6 9 133,-6 12 1,-2 7 0,0 5 0,0 4 0,0 8 0,2 5 0,3 4 0,2 5 639,-2 8 1,5 11-1,-1 3 1,1-1-633,-1 3 0,-2-7 0,-4 7 0,2-4-46,2-6 1,7 3-1,-7-17 1,0-2 0,1-5-1,-1-7 1,0-10-2948,2-9 0,-4-8 0,10-9 915,1 0 0,-4-9 0,3-6 2078,1-4 0,3-12 0,3-2 0</inkml:trace>
  <inkml:trace contextRef="#ctx0" brushRef="#br0" timeOffset="9">14462 5891 8014,'-21'-2'2142,"-1"-5"1,20 4-1,11-4 1,15 5-1797,12 2 1,5 0-1,2 0 1,2 0-801,5 0 0,-2 0-514,9 0 0,-7 0 1,8-3-1,1-4 968,3-7 0,3-5 0,-1-3 0</inkml:trace>
  <inkml:trace contextRef="#ctx0" brushRef="#br0" timeOffset="10">15300 5848 8044,'-21'0'4394,"-1"0"-2638,1 0 0,11-9 1,10-3-1,14-3-1075,13 1 0,6 2 0,10-5-723,0 3 1,2 2 0,3-5-1,2 3 1,1 0 0,-1-1-1,2 4 1,1-1 0,-1 2-2134,-4 0 0,-3-4 876,-2 7 0,-2-7 0,-3 4 0,-4-2 1299,-3-5 0,-3-2 0,-6-2 0</inkml:trace>
  <inkml:trace contextRef="#ctx0" brushRef="#br0" timeOffset="11">15751 5418 8044,'-21'0'507,"-1"0"0,3-2 0,3-3 2688,1-2-2752,11 0 1,-6 9 0,10 5 0,0 8 0,0 6 0,0 8 0,0 4 0,0 3 0,0 2-244,0 8 1,7-1-1,0 12 1,-2 1-1342,-3-3 0,-2 0 469,0-5 0,8-7 672,-1 0 0,10 9 0,-6-6 0</inkml:trace>
  <inkml:trace contextRef="#ctx0" brushRef="#br0" timeOffset="12">16568 5526 7976,'-12'-10'522,"-5"5"1,8-6 765,-3 1 0,7 0 3284,-2 3-3199,5 5 1,2 2-1006,0 14 0,0 5 1,0 5-1,0 2 1,0 6-1,0 1 0,-3 8 1,-2 4-1,-2 5 1,0-2 1738,-3-3-1942,8-2 0,-15 0 0,10-2 0,2-5 0,1-8 0,-1-4 167,-2-2 0,0-20 0,7-11 0,2-15-373,5-12-151,-4-5 1,16-4-1,-5-5 1,7-10-1,6-7 1,1-7-1,1 0 1,2 0-1,2 5 1,3 4-1,-2 8-1145,-3 7 1,-3 7-1,-6 7 1532,-1 7 0,1 15-157,-1 7 0,1 14 0,-1 7 1,1 5-1,-1 3 0,1-1 0,-1 1 1,1-1-1,-1 1 0,6-1 0,-4 1 0,-3-1-177,-1 1 372,-10-1 0,1 3 0,-10 2 0,0 3 0,0-3 0,-3-2 0,-4-2 0,-7-1 0,-8 1 0,-4-1 0,-5 1 377,-2-1 0,-3 1 1,-7-1-1,0 1-710,0-1-442,0-9 0,9 5 0,6-10 0,4 0 0,2 0 0,6-2-329,9-7 0,9 2 0,19-7 1,1 4 774,-1 3 1,3 0-1,3 0 1,4 0 382,2 0 0,-4 3 0,4 1 1,1 6-1,-3 4 0,0 8 1,-5 4-1,-2 3 976,-3 2 0,-2 2 0,-4 8 0,-8-3 543,-5-2-1793,-11 0 1,-3 4 0,-12-1 0,-5-6 0,-7-2-1,-7-5 1,-4-2 0,-6-2 0,1-3 0,-1-5 0,8-4-955,7-1 0,-1-6 0,11 4 1,1-5-5919,4-2 6859,1-9 0,10-3 0,3-10 0</inkml:trace>
  <inkml:trace contextRef="#ctx0" brushRef="#br0" timeOffset="13">12807 7783 8755,'-12'0'1978,"3"-2"-1358,9-5 0,0 2 382,0-9 1,2 9-627,5-2 1,-4 7 0,2 7-108,-10 7 0,0 5-142,-9 3 0,9-1 1,-5-1-1,3-4 1,0-1-1,2 1 1,1 1-1,-1 0 2222,-2-3-1834,-1-9 0,8 2 0,3-14 0,2-7 0,4-8 0,3-7-4,5-6 0,4-6 1,6-2-1,4-2 91,2-6-570,-7-4 1,15-9 0,-5-3 0,4-5 0,3-4 0,-2-3 0,-3 0 0,-4 0 0,-3 3 0,-8 4-1,-3 8-176,-6 6 1,-9 15-1,2 15 281,-5 4-106,-2 12 1,0 5-1,0 14 1,0 7 0,0 8-1,0 6 1,0 11 0,0 6-1,0 8 193,0 2 0,0 2 0,3 5 0,4-2 265,7-3 0,-2-7 1,2 5-1,1-2-523,-3-5 0,7-3 0,-5-2 1,5-2-1,3-3 0,-1-5 1,1-2-1,-3-4-1397,-5-4 1,5-1-1,-5-3 1,6-5-249,1-6 1,1 1 0,-1-2 71,0-2 0,1-3 0,-1-4 1607,1-5 0,9-15 0,2-11 0</inkml:trace>
  <inkml:trace contextRef="#ctx0" brushRef="#br0" timeOffset="14">13151 7568 8172,'-21'0'951,"-1"0"0,8 0 150,0 0 0,11 0 0,6 3-296,16 4 1,12-5-800,12 6 1,2-6 0,5-2 0,5 0 0,2-2 0,1-3 0,1-5 0,4 1 0,1-3 0,0 0-4747,1-5 4740,-1-12 0,1 5 0,-1-7 0</inkml:trace>
  <inkml:trace contextRef="#ctx0" brushRef="#br0" timeOffset="15">14312 7676 8172,'-22'0'-158,"1"0"1,2 2 0,2 3 1597,3 2 1,6 3-1,-6-5 1392,-3 2-2310,8 0 1,2-7-1,14-2 1,7-6 0,8-6-1,4-5 1115,3-3 0,9-9-1598,-2-4 1,4-6-1,3-4 1,2-3 0,6-5-1,4 1 1,2-3-1,-5 2 1,-4 3 0,-10 7-948,-4 5 1,-6 19-289,-6-3 1114,-10 15 1,-3 7-1,-9 17 1,0 9-1,0 7 1,0 3 0,0 0-1,0 2 1,0 3-1,3 2-44,4 0 1,-2 0 0,7 0 0,0 0-1915,0 0 1602,2 0 0,5 0 1,-2 0-1,-3 0 1,0 0 437,-2 0 0,17 9 0,-5 3 0</inkml:trace>
  <inkml:trace contextRef="#ctx0" brushRef="#br0" timeOffset="16">15794 7267 8026,'-2'-21'-2,"-3"-1"1651,-2 1 1,0 7 655,7-1 1,-2 10-7,-6-2-2094,6 14 0,-8 5 0,10 12 0,0 3 0,0 4 1,0 2-1,0 5 0,0 3 0,0 4 0,0 3 1,0 2 1332,0-2-1461,0-3 1,0-2-1,0 0 1,0-2 0,-2-3-1,-3-4 1,-2-3 0,2-5 378,3-2 0,2-17 1,0-12-205,0-14 1,0-17 0,0-2 0,0-10-716,0-9 1,9-7 0,6-8-1,6-7 1,6-5 0,4-2-1,0 0 1,0 0-504,-5 0 1,5 12 0,-2 10 0,-3 14 878,-2 11 0,-3 11 1,1 13-1,-1 8 177,1 5 0,-1 4 0,3 5 0,2 8 0,3 4 1,0 2-1,-1 1 0,1-1 9,-3 1 1,-2-1 0,-2 1 0,-1-1 614,1 1-516,-10-1 1,-3 3 0,-9 3 0,-2 4 0,-5 0 0,-8 2 0,-6-2 0,-8 3 0,-4-3 0,-3 0 0,0-3 177,-2 3 0,7-14 1,2 2-1,5-7-1588,3-7 0,6 5 519,1-3 1,12 0-1,2-7 1,12 0-1,7 0 1,2 0 401,1 0 1,-1 0-1,3 0 1,2 0 583,3 0-97,0 0 1,-8 9-1,1 6 1,-1 4-1,-2 2 1,-4 3-1,-6 5 1,-2 7-1,0 4 1,-2 3-1,-5 0 910,-7 0 1,-5 0 0,-9 0-1,-1-2-798,1-5 0,-1 2 1,1-9-1,-1-3-1178,1-2 0,-1-10 0,1-2 0,-1-2-6232,1-5 7102,-1-13 0,1-4 0,-1-9 0</inkml:trace>
  <inkml:trace contextRef="#ctx0" brushRef="#br0" timeOffset="17">17385 7719 8015,'-22'0'-49,"1"0"1,-1-7 0,1 0 644,-1 2 1,8 0 633,-1-2 0,1 4 0,-5-6 3385,5-1-1350,-5 8 2679,16-17-3850,-6 16-2094,18-6 0,3 9 0,10 0 0,-1 0 0,3 0 0,7 0 0,10 0 0,9 0 0,7-2 0,8-3 0,4-2 0,14-10 0,1 0 0,7-7 0,-1-4 0,-1 1 0,-3 13 0,-10-5 0,-7 7 0,-9 0 0,-12 5 0,-10 4 0,-9 3 0,-5 0 0,-3 0-2061,1 0 1,-1 0 0,0 0-1225,1 0 2527,-10 0 0,7-7 0,-5-2 0,5-1 1,3-2-1,-3 0 758,-5-5 0,5-2 0,-7-2 0</inkml:trace>
  <inkml:trace contextRef="#ctx0" brushRef="#br0" timeOffset="18">18523 7031 8015,'-21'0'1524,"0"0"1,-1 0 866,1 0 1,11 0-2051,10 0 1,10 0-1,11 0 1,3 0 0,5 0-1,6 2 1,6 3 0,2 5-1,0 2-198,0 4 0,-3-4 1,-1 0-1,-3 0 0,-1 0 1,1 2-1,-2 1 1,-3-1-1219,-5 3 1,-2-5 0,-5 2 0,-5 3 661,-7 2 571,-4 2 1,-6 1 0,-6 2 0,-10 2-1,-10 5 1,-2 3 0,-2 1 0,-1 1 0,-4 2-1,0 5 1,2 5-51,7 0 1,5-3-1,5-2 1,5 0-2042,7 0 0,4-2 1933,3-5 0,0 4 0,0-6 0</inkml:trace>
  <inkml:trace contextRef="#ctx0" brushRef="#br0" timeOffset="19">19533 7998 8022,'-21'0'2769,"0"0"246,9 0 2328,2 0-4721,10 0 0,2-7 1,6-2-1,4-3 1,2-3-1,0 1 0,3-3 1,4-4-93,8-5 1,-3-13 0,8 4 0,-1-6 0,1-2 0,1-7-432,8 0 0,0-17 1,0 2-1,0-2 0,-2 0 1,-5 5-1,-8 5 0,-6 7 1,-5 7-256,-3 7 10,-9 14-10,4 13 1,-16 11 0,0 5-1,2 8 1,3 4 0,2 5 0,0 4-1,0 8 1,2 5 0,3 4 0,4 5 273,3 8 1,-4-3 0,3 2 0,1 0-329,0-2-244,3 7 0,-1-9 0,0 7 0,3-5 0,2-5 0,3-7 0,-1-7 0,3-5 0,2-5 1,3-4-1,-3-8-4410,-2-7 0,-2-5 4864,-1-2 0,10-9 0,2-3 0</inkml:trace>
  <inkml:trace contextRef="#ctx0" brushRef="#br0" timeOffset="20">19791 7805 8452,'-21'0'802,"-1"0"0,8 0 1,2-2-1,3-6 1,9-6-1,9-5 1984,13-3 0,16 1-2798,5-1 0,2 8 0,12 2 0,1 3 0,-1 1 0,-2 1 0,0 0 0,-3 2 0,3 3 0,-2 4-1546,-1 5 1,1-4-52,-3 4 0,-5-5 0,6-2 1609,-6 0 0,-2 0 0,0 0 0</inkml:trace>
  <inkml:trace contextRef="#ctx0" brushRef="#br0" timeOffset="21">20823 7375 8651,'-3'-22'1789,"-4"1"1,5-1 0,-5 1 4500,4-1-4350,3 10-1660,0 3 1,0 26-1,0 6 1,0 9 0,0 6-1,0 2 1,0 6-1,0 4 1,0 5 362,0 0 1,-7 7-1,0-5 1,2 3-388,3-3 0,-5-4-121,0-10 0,-3-2 0,5-6 0,-2-6 0,2-10 0,3-14-135,2-19 0,0-15 0,0-16 0,2-8 0,5-12 0,5 1 0,3-20 0,-1 6 0,3-4 0,2 1 0,5 2 0,2 3 0,3 4 0,-3 10 0,0 7 0,0 10-838,3 6 1,2 4 0,-5 13-1,5 10-29,3 7 794,-8 5 1,12 0-1,-7 3 1,0 4 0,0 7-1,-4 8 1,-3 4 0,-3 5-1,1 0 1,-1 3 0,-2-3 480,-5 0 1,-4 5 0,-10-5 0,0 0 299,0 0 0,-2-3 0,-6-4 0,-6 3-640,-5 1 0,-10-1 0,1-11 1,1-4-1,4-2 0,1-3 0,1 0 1,-1 0-69,1-2 0,-1-3 0,1-2-1217,-1 0-126,1 0 1,11 0 0,10 0 0,12 0 292,7 0 0,5 8 0,2 1 0,5 3 900,3 5 418,-8-8 0,12 10 0,-7-4 0,0 4 0,0 5 0,-7 2 0,-5 5 1,-7 0-1,-2 3 0,-5-1 0,-3 3 1390,-2-3 0,-10 6 0,-6-8 1,-11 2-305,-8 5-1354,-6-7 0,-2 8 0,0-11 0,-2-1 0,-5-4 0,-5-3 0,-3-4 0,3-4 0,3-2 0,4-5 0,3-3-2387,2-2 1,12-2 0,7-6 2386,7-6 0,12-5 0,-4-3 0</inkml:trace>
  <inkml:trace contextRef="#ctx0" brushRef="#br0" timeOffset="22">19362 9073 8063,'12'0'1444,"-3"0"-286,-9 0 3752,0 0-3533,0-9 156,0 7 15,0-8-260,0 10 889,0-10-425,0 8-1298,-9-8 0,9 10 0,-3-2 0,10-3 0,8-2 0,6 0-280,5-3 0,15 6 0,0-8 1,9 0-175,5 0 0,2 7 0,0-14 0,1 7 0,-1-2 0,0 2 0,-2 0 0,-2 2 0,-8-2 0,-4 3 0,-6-3 0,1 2 0,-2 1 0,-3 1 0,-10 8 0,1 0 0,-1 0 0,-7 0 0,1 0 0,-10 0 0,4 0 0,-9 0 0,0 10 0,0 4 0,0 5 0,0 3 0,0-1 0,0 1 0,0 2 0,0 2 0,0 5 0,0 3 0,0 4 0,0 0 0,0 0 0,0-2 0,7-7 0,0 4 0,-2 1 0,-2-1 0,-3-7 0,2 3 0,3-12 0,2-3 0,-2 3 0,-3-8-1569,-2 1 0,2-10 0,6 0-6991,6 0 8560,-5 0 0,20-10 0,-5-2 0</inkml:trace>
  <inkml:trace contextRef="#ctx0" brushRef="#br0" timeOffset="23">20823 9052 8154,'-12'-10'64,"2"6"1,8-8 0,-3 0 394,-2 0 1,0-3 0,7-6 34,0-1 1,0 8 0,0 0 0,2-1 0,3 1 596,2 0 0,3 9 824,-3-2 1,-5 7 246,5 7-1894,-4-5 1,-3 18 0,0-6 0,0 5 0,0 5 0,0 2 0,2 3 0,3-1 0,2 1-1,-2 2 1,-3 0 675,-2 0 0,3 8 0,1-6 1,4 3-41,-4 0-831,-1-1 0,-3 8 0,2-2 0,3-3 0,2-4 0,-2-3 0,-3-2 0,-2-1 0,0 1-73,0-3 0,0-2 0,0-12 0,0-5 0,-2-14 0,-3-7 0,-2-5 0,2-3 0,3-2 0,2-2 0,0-5 0,0-3 0,0-4 0,0-5 0,2-5 0,3-4-227,2-3-145,10-3 0,-5-6 1,9-3-1,3-5 1,2-4-1,3 0 0,0 4 1,-1 7-1,1 8 1,-3 9-1,-2 10-179,-2 9 1,-8 8-1,0 7 1,3 6 637,2 6-71,3-8 1,-1 8 0,1-5 0,-1 4 0,1 3 0,-1 0 0,1 0 0,-1 0-1,1 3 1,-3 4 0,-3 5 70,-1 0 0,-3 7 1,2-2-1,-7 7 196,-5 4-13,-2 11 0,0-13 0,-2 10 0,-5 2 0,-10 2 0,-7 3 0,-7 0 0,-2-2 0,-5-3 0,-3-2 0,-2 0 354,0-3 0,0-2 0,0-9 1,0-3-1000,0-5-1699,0 6 0,10-18 0,4 5 0,10-5 2074,12-2 0,19 0 0,21 0 0</inkml:trace>
  <inkml:trace contextRef="#ctx0" brushRef="#br0" timeOffset="24">20973 9353 7334,'0'-14'-25,"0"-1"0,0 8 209,0-7 0,0 7-1,0-8 0,0 8-61,0-7-525,0 9-697,0-5 538,0 10 562,0 0 0,10 0 0,2 0 0</inkml:trace>
  <inkml:trace contextRef="#ctx0" brushRef="#br0" timeOffset="25">21940 9245 7612,'-21'0'-22,"-1"0"1,1 0 680,-1 0 0,8 0 0,0 0-4,-3 0 1,5 0-1,0 3 1,0 2 734,0 2 0,5 0 0,-5-5 169,3 6 0,-6-4-200,8 11-879,-10-1 1,15 0-1,-3-2 1,10-2-1,9-5 1,5-3 762,3-2 0,11-7 0,8-3 1,9-2-1244,5-4 0,2-4 0,8 6 0,2 2 0,2 0 0,5 0 0,0-2 0,0 0 0,-7-1 0,-5 1 0,-7 2 0,-5 2 0,-10 1 0,-6 7 0,-15-8 0,-2 3 0,-3 0 0,-9-1 0,4 6 0,-9-5-2737,0-7 0,3 4 0,4 0-906,7 1 2574,-4 7 0,9-8 0,-5 10 0,3-2 0,0-3 1069,-3-2 0,0-10 0,8 5 0</inkml:trace>
  <inkml:trace contextRef="#ctx0" brushRef="#br0" timeOffset="26">22843 8729 8041,'-29'0'1060,"0"0"2514,3 0-2793,12 0 1,7 0-1,16 0 1,13 0-1,11 0 1,10 0-1,7 3 1,5 2-86,0 2 0,7 0-957,-4-7 1,4 7 0,0 0 0,-5 0 0,-7 1 0,-7 1 0,-7 3 0,-5 2 0,-5 1 0,-4-1-475,-10 3 0,-10 9 0,-9 5 0,-7 0 1049,-6 0 1,-11 8-161,-4-4 1,1 4 0,1-1 0,-1-2 0,3-1 0,3 1 0,6-2 0,5-1 0,3-2 0,2 0-1559,5-4 1,5-4 0,2-1 1403,0-1 0,-10 1 0,-2-1 0</inkml:trace>
  <inkml:trace contextRef="#ctx0" brushRef="#br0" timeOffset="27">24003 9052 7997,'0'-22'0,"0"1"0,0-1 0,-2 1 905,-5-1 1,4 1 0,-4-1 650,5 1 1,-1 7 0,-1-1-1,-4-1 2604,4-4-3721,1 9 0,3 3 1,0 16-1,0 6 1,0 7-1,0 8 1,0 9-1,0 8 575,0 4 0,0 7 0,3-4 0,1-1-1014,4 1 0,-1 7 0,-7-3 0,0-5 0,0-1 0,0-6 0,0-2 0,0 0 0,0-2 0,0-6 0,0-6 0,-3-7 0,-4-8 0,5-4 0,-8-10 0,10-3 0,-2-4 0,-3-7 0,-2-5 0,2-3 0,3 1 0,2-3 0,0-3 0,0-1 0,0-13 0,2 0 0,5-9 0,8-5-165,4-2 0,-3-3 0,4-2 0,3-5 0,4-2 0,1-3 0,3 1 0,0 1 0,3 3 0,-1 5 0,3 5-1060,-3 7 1,-1 14-1,-11 7 1,1 8 332,-1 7 684,0 4 1,-6 10 0,-1 0 0,0 2 0,-2 6 0,-2 6 0,-3 5 0,0 2 0,-2 3 99,-3 5 0,-2-3 0,3 10 0,2 0 447,2-3-195,0 8 0,-9-10 1,-6 7-1,-4-2 1,-2 0-1,0-3 1,-5-4-1,-5-5 1,-5-3-1,1 1 1,-1-3 592,0-5 1,-2 3 0,5-10 0,-3-2-1050,3-3-526,2-2 0,10 0 1,2-2-1,2-5 0,10-7 1,10-3-1,11 3 838,3 6 0,19-4 0,3 0 0</inkml:trace>
  <inkml:trace contextRef="#ctx0" brushRef="#br0" timeOffset="28">25185 8342 8121,'-2'-19'1624,"-3"3"148,-2 1 1,0 8-1,7-7 1070,0-3-2465,0 7 0,0 3 0,0 14 0,0 10 0,0 7 0,-3 7 0,-4 5 1,-10 7-1,-7 7 0,-7 5 1002,-2 5 0,4 2-1666,-6 2 1,6 1 0,-5-3 0,1-2 0,2-5 0,2-5 0,8-9 0,7-10-1,4-8-9544,5-1 9739,3-10 1,11-12 0,3-12-1</inkml:trace>
  <inkml:trace contextRef="#ctx0" brushRef="#br0" timeOffset="29">14376 6450 8226,'-14'8'-679,"-1"-1"0,8 2-207,-7-2 886,9-4 0,-4 4 0,9-14 0,9-5 0,3-10 0</inkml:trace>
  <inkml:trace contextRef="#ctx0" brushRef="#br0" timeOffset="30">20329 6816 8108,'9'-22'26,"-6"8"0,6 2 0,-2 0 379,0 0 1,3 5 0,-5-7 5,2-3 1,2 5 0,-4-2 0,2-3 247,-2-2 1,-2-3 0,-6 3-255,-4 5 0,2 4 0,-7 8-155,3-5 1,-8 4-1,3-4-105,-5 5 1,4 2 0,1 0-1,-3 0 1,-2 0 0,-2 0-1,-1 0 75,1 0 0,-1 0 0,-2 0 1,-2 2-167,-3 5 0,-2 5 1,5 12-1,-3 3 14,3 1 1,-5 8 0,2-5 0,3 0 0,0 3-1,0-1 1,-1 5 0,6 3 119,4 2 1,3-3 0,-8-1 0,1-3-41,-1 2 0,1 0 1,-1-2-1,1-5-81,-1 0 0,8-5 1,0 8-1,-1-3 1,1-5-1,2-2 1,0-5-1,3 0 51,-1 3 0,-4-6 0,7 13 1,2-5-5,3-3 1,-6 3 0,1 3 0,0 1-5,-3-1 0,8-1 0,-7 0 0,1 5 0,1 0 0,2 3 0,1-3 0,-1 0 51,-2-5 0,0 5 0,7-2 0,0-1-38,0 3 0,0-7 0,0 5 1,0-3-26,0 3 0,0-12 1,0 4-1,0-2 1,0 0-1,0 3 0,0-1 94,0 1 1,2-1-1,3 1-82,2-1 1,7-6-1,-4-1 1,-1 3-86,1 2 0,-1-5 0,-4 1 0,5 1 0,-1 3 1,3 3-1,0-1 0,5-1 11,2-6 1,-5 5 0,3-7 0,4 2 159,6 1 0,4-8 0,-3 5 1,6-3-20,-1-4 1,8-3 0,-5-2 0,7 0-1,4-2 1,4-3 0,-4-4 0,-1-1 24,-3 1 1,0-6-1,0 6 1,0-1-88,0 1 1,0-6 0,0 6 0,0-3-99,0-5 1,-1 5 0,1-2 0,3-1 0,2 1 0,2 0-1,-3-1 1,-1 1-117,-3 0 1,0 2 0,-3-5 0,-1 5-39,-4 3 0,-1-6 1,2 8-1,-8 0 140,-4-3 0,-2 8 0,-1-8 0,1 3 0,-1 0 0,1 0 0,1 0-89,6 0 0,-5-1 1,5 6-1,-5-3-38,-3-2 0,1 0 0,-1 5 1,1-3 42,-1-2 0,8-3 0,-1 5 1,-1-2-1,-4 0 0,-1 0 1,-1 0-1,1-1 106,-1-1 0,-6 4 1,-1-7 295,3 3 1,-1-8 0,1 5-76,-2 0 0,-8-7 0,5 5 0,0-6 0,-3-1 0,3 2-151,0 4 1,-7-4-1,4 7 1,1-2-96,4 0 0,-2-1 0,0-6 0,-2-1 0,-1 8 0,-4 0 0,2-3 0,-2-2 0,-3-5 0,-2-2 0,0-3 0,0 0 0,0 6 0,0-4 0,0-1 0,-2-11 0,-5 6 0,-5-3 0,0 0 0,-7 3 0,4-5 0,-6 2 0,-5-3 0,-3 1 0,0 2 0,1 5 0,-1 0 0,-9 5 0,0-7 0,-10 4 0,-9 10 0,-8 0 0,-7 12 0,-9 2 0,-9 2 0,-1 3 0,-7 3 0,0 2 0,5 4 0,0 1 0,7 2 0,5-3-288,14 1 0,10-3 0,16-7 0,5 0-601,7 0 0,8-10 0,4-4 0,5-5-301,3-3 1,2 8 0,9 2 0,8 3 0,9 4 1189,7 2 0,12 22 0,-4 5 0</inkml:trace>
  <inkml:trace contextRef="#ctx0" brushRef="#br0" timeOffset="31">28473 13890 7931,'-22'0'-252,"1"0"1,-1 0 1537,1 0-1072,9 0 1,5-10-1,14-2 1,7-2-1,5 0 1,3-3-1,-1-2 1489,1-3-1315,-10 1 0,5 6 0,-10 1 0,0 0 0,0-1 1287,0 1-1298,0 9 0,-4-4 0,6 9 0,10 0 0,12 0 1,10-3 782,12-4 1,16 2 0,12-9 0,10-3-594,9-2-1216,5 7 1,10-4 0,-1 8 0,-1 4 0,-8 4 0,-10 9 648,-9 13 0,-5 9 0,5 12 0</inkml:trace>
  <inkml:trace contextRef="#ctx0" brushRef="#br0" timeOffset="32">2600 14900 27986,'-21'-7'-1100,"-1"0"1,3-3 0,2 6 0,3-4 883,-3 4 0,-2-8 152,-2-3 0,2 3 0,2-2 1,5-3-1,0 1-624,0 1 459,7 6 1051,-4 9 0,11 0-15,5 0 0,-2 0 0,9 0 0,3 0 0,2 0 1,3 0 281,-1 0 1,1 0 0,2 0 0,4 0-1090,8 0 0,5 9 0,9-6 0,2 4 0,6-2 0,6-1 0,8 4 0,4-1 0,5 0 0,5 0 0,5-2 0,2-3 0,-2-2 0,-3 7 0,-2 1 0,2-4 0,6-1 0,-16-3 0,16 0 0,-28 0 0,8 0 0</inkml:trace>
  <inkml:trace contextRef="#ctx0" brushRef="#br0" timeOffset="33">4169 14836 32767,'64'0'0,"1"0"0,-3 0 0,-2 0 0,-6 0 0,1 0 0,0 0 0,-7 0 0,5 0 0,-3 0 0,0 0 0,2 0 0,-1 0 0,-4 0 0,8 0 0,-2 0 0,-6 0 0,1 0 0,0 0 0,2 0 0,-2 0 0,0 0 0,2 0 0,-5 0 0,5 0 0,-4 0 0,-3 0 0,-8 0 0,1 0 0,0 0 0,7 0 0,-2 0 0,-3 0 0,-5 0 0,1 0 0,-1 0 0,3 0 0,-3 0 0,-4 0 0,2 0 0,-2 0 0,-1 0 0,3 0 0,-7 0 0,7-7 0,-7-1 0,2 1 0,6 0 0,1-2 0,3-1 0,0 0 0,-3 3 0,0 0 0,1 0 0,4 2 0,-5-4 0,1 1 0,-1 4 0,1 1 0,-8 3 0,15 0 0,-8 0 0,3 0 0,-3 0 0,1 0 0,-1 0 0,3 0 0,0 0 0,-3 0 0,1 0 0,-1 0 0,-4 0 0,7 0 0,-1 0 0,-1 0 0,6 0 0,-9 0 0,10 0 0,-3 0 0,5 0 0,0 0 0,7 0 0,0 0 0,8 0 0,1 0 0,8 0 0,0 0 0,2 0 0,1 0 0,4 0 0,2 0 0,3 0 0,-3-2 0,-2-3 0,-2-4 0,0-1 0,-3 0 0,-2 3 0,-5 0 0,-3-2 0,-4-1 0,3-2 0,4 0 0,-12 5 0,10-5 0,-8 2 0,-2 6 0,0-8 0,-7 9 0,0-4 0,0 5 0,-2 2 0,-3 0 0,-2 0 0,0 0 0,-3 0 0,-7 2 0,-9 5 0,0 8 0,-10 11 0,-2 5 0,-3 2 0,8 3 0,2 7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7.781"/>
    </inkml:context>
    <inkml:brush xml:id="br0">
      <inkml:brushProperty name="width" value="0.05" units="cm"/>
      <inkml:brushProperty name="height" value="0.05" units="cm"/>
    </inkml:brush>
  </inkml:definitions>
  <inkml:trace contextRef="#ctx0" brushRef="#br0">95 0 23039,'-95'16'-16895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8:47.003"/>
    </inkml:context>
    <inkml:brush xml:id="br0">
      <inkml:brushProperty name="width" value="0.05" units="cm"/>
      <inkml:brushProperty name="height" value="0.05" units="cm"/>
      <inkml:brushProperty name="ignorePressure" value="1"/>
    </inkml:brush>
  </inkml:definitions>
  <inkml:trace contextRef="#ctx0" brushRef="#br0">81 102,'0'12,"-5"150,-12 44,6 253,-12-338,11-27,12-94</inkml:trace>
  <inkml:trace contextRef="#ctx0" brushRef="#br0" timeOffset="1758.63">109 68,'0'0,"0"0,0 0,0 0,0 0,0 0,0 0,0 0,0 0,0 0,0 0,0 0,0 0,0 0,0 0,1 0,82 0,-71-5,76-2,134-1,-122-6,-79 9,0 2,1 0,0 1,0 1,17 2,101-6,65 3,-82-4,74-1,-160 7,-1 1,1 1,35 8,28 2,38-14,60 42,-82-18,42 6,-131-22,35 15,-11 14,-44-29</inkml:trace>
  <inkml:trace contextRef="#ctx0" brushRef="#br0" timeOffset="2363.75">2705 365,'23'23,"-16"-15,0 0,-1 1,-1 0,0 0,0 0,0 1,-1 0,-1 0,1 0,-2 0,1 0,-2 1,1 3,5 91,0-45,6-4,-19-27,-9 47,-8-13,19-52,4-10</inkml:trace>
  <inkml:trace contextRef="#ctx0" brushRef="#br0" timeOffset="2991.2">2467 149,'86'69,"47"42,-106-87,-22-21</inkml:trace>
  <inkml:trace contextRef="#ctx0" brushRef="#br0" timeOffset="5565.73">2808 763,'0'0,"0"0,0 0,0 0,0 0,0 0,0 0,0 0,0 0,0 0,-2 9,-20 49,17-47,0 1,0-1,1 1,1 0,0 0,1 0,0 0,0 9,1-15,-1 0,1 0,-1 0,0 0,-1-1,1 1,-1 0,0-1,-1 0,1 0,-4 4,-71 62,18-31,-41 10,-27-3,107-40,0-2,0 0,-1-1,1-1,-5-1,-95 1,11 1,-39 2,6 8,15-25,-78 5,-72-26,118 19,-60 0,103 6,-27 1,15 1,13-3,22 2,-10 5,102 1</inkml:trace>
  <inkml:trace contextRef="#ctx0" brushRef="#br0" timeOffset="6947.88">489 1034,'0'-15,"20"-46,61-155,3-38,-33 149,-51 104,0 0,1-1,-1 0,0 0,1 1,-1-1,1 0,0 1,-1-1,1 0,0 1,0-1,0 1,0 0,0-1,0 1,1 0,-1-1,0 1,1 0,-1 0,1 0,-1 0,1 0,-1 1,1-1,-1 0,1 1,0-1,0 1,-1 0,2-1,1 3,-1-1,1 1,-1-1,1 1,-1 0,0 1,0-1,0 0,0 1,0 0,-1 0,1-1,-1 2,0-1,1 0,-1 0,0 2,6 6,9 15,-1 2,-1 0,-2 1,0 0,-2 1,4 19,8 20,-20-62,7 17,-1 0,-1 1,-2 0,0 1,-1-1,-2 1,-1 0,0 0,-2-24,0-2</inkml:trace>
  <inkml:trace contextRef="#ctx0" brushRef="#br0" timeOffset="7417.38">992 791,'-13'0,"-127"-21,-49 28,185-7,3 0</inkml:trace>
  <inkml:trace contextRef="#ctx0" brushRef="#br0" timeOffset="8621.68">1128 737,'0'0,"0"0,0 0,0 0,0 0,0 0,0 0,0 0,7 9,0 7,-2 0,0 0,0 0,-1 1,-1 0,-1-1,0 10,2 12,0 19,-4-56,21-78,-19 69,0 0,0-1,1 1,0 1,1-1,-1 0,1 1,1 0,-1 0,1 0,1 0,-1 1,1 0,0 0,1 0,-1 1,1 0,0 0,0 1,1 0,-1 0,1 0,0 1,0 1,0-1,0 1,1 0,-5 1,-1 0,1 0,-1 1,1-1,0 0,0 1,-1 0,1 0,0 0,-1 1,1-1,0 1,-1 0,1 0,-1 0,1 0,-1 1,1 0,-1-1,0 1,0 0,0 0,0 1,0-1,-1 1,2 1,2 5,-1 0,0 0,0 1,-1 0,0 0,-1 0,0 1,-1-1,0 0,-1 1,0 0,0-1,-1 1,-1 1,0 48,1-58</inkml:trace>
  <inkml:trace contextRef="#ctx0" brushRef="#br0" timeOffset="10104.52">1842 797,'0'0,"0"0,0 0,0 0,0 0,0 0,0 0,-14 0,-56 33,61-29,0 1,1 0,0 0,0 0,0 1,0 0,1 0,0 1,1 0,-1 1,1-1,1 1,0 0,0 0,0 1,1 0,-1 3,-13 28,19-37,-1 0,1 0,-1 0,1 0,0-1,0 1,0 0,0-1,1 1,-1-1,1 1,-1-1,1 0,0 1,0-1,0 0,0 0,0 0,0-1,2 2,58 26,-41-22,-16-7,0 1,0-1,0 0,0-1,0 1,0-1,0 0,-1 0,1 0,0-1,-1 0,1 0,0 0,-1 0,0-1,0 1,0-1,2-2,8-3,-3-1,1 0,-2 0,1-1,-2 0,1-1,-1 0,-1 0,0-1,0 0,-2-1,1 0,-2 0,1 0,-2-1,0 1,1-7,-2-2,0 1,-1-1,-1 0,-1 0,-2 0,0 0,-1 0,-1 1,-1-2,-3-25,-6-80,2 36,12 28,-13 230,28 49,0-114,3 57,-12-37,-6-121,0 0</inkml:trace>
  <inkml:trace contextRef="#ctx0" brushRef="#br0" timeOffset="10651.26">1904 723,'-14'2,"-99"49,105-47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9:13.231"/>
    </inkml:context>
    <inkml:brush xml:id="br0">
      <inkml:brushProperty name="width" value="0.05" units="cm"/>
      <inkml:brushProperty name="height" value="0.05" units="cm"/>
      <inkml:brushProperty name="ignorePressure" value="1"/>
    </inkml:brush>
  </inkml:definitions>
  <inkml:trace contextRef="#ctx0" brushRef="#br0">14 18,'0'0</inkml:trace>
  <inkml:trace contextRef="#ctx0" brushRef="#br0" timeOffset="1168.83">14 11,'0'0,"0"0,-1 3,-11 36,47-40,49 0,42 51,-115-44,-1 0,0 1,-1 0,1 1,-1 0,-1 1,0-1,7 10,4 4,48 73,-20 1,-42-85,0 0,-1 1,0-1,-1 1,0 0,-1 0,-1 0,0 1,0-1,-1 2,-3 134,-28-45,29-95,-3 18,-1 1,-2-1,0-1,-2 0,-2 2,-31 60,-48 70,80-139,-2 0,0-1,-1 0,-1-1,-1 0,-17 19,-22 9,32-31,16-10,5-2</inkml:trace>
  <inkml:trace contextRef="#ctx0" brushRef="#br0" timeOffset="2893.44">96 1355,'21'2,"60"23,15-18,-7-15,83-30,-71 14,-59 14,-19 5,-1 0,1-2,-2 0,1-2,-1 0,0-1,2-3,91-86,-94 80,55-56,-25 36,-1-2,-3-2,28-33,-49 46,-20 21,2 1,-1 0,1 0,0 1,0 0,1 1,0-1,8-3,150-71,-157 77,0 0,0 1,1 0,-1 0,1 1,0 1,0 0,0 0,-1 0,1 1,0 1,0 0,0 0,0 1,0 0,-1 1,6 2,84 18,-97-23</inkml:trace>
  <inkml:trace contextRef="#ctx0" brushRef="#br0" timeOffset="4867.45">96 38,'14'-8,"0"2,0 1,1 0,0 1,0 1,0 1,0 0,1 1,-1 0,0 1,1 1,8 2,-13-2,-1 1,0 0,0 1,0 1,0-1,0 2,3 1,34 13,155 42,-100-6,0-8,-40-5,-33-18,33 12,40 21,12-1,-38-27,6 10,-60-30,0-1,0 0,0-2,1-1,8 1,7 2,206 41,-128-46,-110-3</inkml:trace>
  <inkml:trace contextRef="#ctx0" brushRef="#br0" timeOffset="6239.39">654 517,'10'-9,"-5"5,0 1,0 0,0 0,0 0,1 1,-1-1,1 1,-1 1,1-1,0 1,-1 0,1 0,0 1,0-1,0 1,0 1,0-1,-1 1,1 0,0 0,0 1,-1 0,1 0,-1 0,1 0,-1 1,0 0,0 0,0 1,-1-1,1 1,-1 0,3 3,0 3,-1 1,0-1,0 1,-1 0,0 1,-1-1,-1 1,0 0,0 0,0 10,-2-17,-1 0,1 0,-1 0,0 0,-1 0,1 1,-1-1,0-1,0 1,-1 0,1 0,-1 0,0-1,0 1,-1-1,1 1,-1-1,0 0,-1 0,1 0,0-1,-1 1,0-1,0 0,0 0,0 0,-1 0,-2 1,-1-1,1-1,-1 1,1-1,-1-1,0 1,0-1,1-1,-1 1,0-1,0-1,0 1,0-1,0-1,1 1,-1-1,0-1,1 1,0-1,0-1,0 1,0-1,0-1,-1 0,4 3,1 0,-1-1,1 1,-1-1,1 1,0-1,0 0,0 0,1 0,-1-1,1 1,-1-1,1 1,0-1,1 0,-1 0,1 0,-1 0,1 0,0 0,1 0,-1 0,0-5,2 3,0 0,0-1,0 1,1 0,0 0,0 0,0 0,1 0,0 0,0 1,1-1,-1 1,1 0,0 0,1 0,-1 1,1-1,0 1,1 0,1-3</inkml:trace>
  <inkml:trace contextRef="#ctx0" brushRef="#br0" timeOffset="7253.22">967 645,'19'24,"-14"-18,0 0,0 1,0-1,-1 1,0 0,-1 1,1-1,-1 0,-1 1,0 0,0-1,0 1,-1 0,0 0,0 0,-1 0,-1 7,-1-68,5 46,0 1,0-1,1 1,0 0,0 0,1 0,0 1,0-1,0 1,0 0,1 1,0-1,0 1,0 0,0 1,1 0,-1 0,1 0,0 0,0 1,7-1,1-2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9:42.499"/>
    </inkml:context>
    <inkml:brush xml:id="br0">
      <inkml:brushProperty name="width" value="0.05" units="cm"/>
      <inkml:brushProperty name="height" value="0.05" units="cm"/>
      <inkml:brushProperty name="ignorePressure" value="1"/>
    </inkml:brush>
  </inkml:definitions>
  <inkml:trace contextRef="#ctx0" brushRef="#br0">0 238,'0'0</inkml:trace>
  <inkml:trace contextRef="#ctx0" brushRef="#br0" timeOffset="893.03">34 55,'0'0,"0"0,0 0,0 0,0 0,0 0,0 0,0 0,0 0,0 0,0 0,0 0,0 0,0 0,7 10,-2 2,-1 1,0 0,-1 0,0 0,-1 0,0 10,1 1,9 197,-11-154,11 219,-6-228,-2 0,-3 0,-3-1,-5 32,-11 20,4-61,13-44,1-4</inkml:trace>
  <inkml:trace contextRef="#ctx0" brushRef="#br0" timeOffset="3024.32">88 2,'31'-1,"1"2,-1 0,0 3,0 0,19 7,213 47,-210-40,-2 3,0 2,2 3,126 53,-48-34,-6-18,-81-19,0 1,-1 3,0 1,-1 2,16 10,186 115,-223-128,1 0,1-2,0 0,1-2,-1 0,1-2,16 3,21 5,-62 14,0-24,0-1,0 1,-1-1,1 0,-1 0,0 0,0 0,0 0,-1 0,1 0,-1-1,1 1,-1-1,0 0,-1 2,-2 1,-18 13,-1 0,-1-1,0-2,-1 0,-20 6,39-17,-95 56,-42 1,19-18,-14 8,-133 33,91-45,95-25,-101 34,-119 15,171-60,136-3</inkml:trace>
  <inkml:trace contextRef="#ctx0" brushRef="#br0" timeOffset="4022.59">2060 629,'0'0,"0"0,0 0,0 0,0 0,0 0,-14 7,-12-7,20-20,5 16,1-1,0 1,0 0,0-1,1 1,-1-1,1 1,0 0,1-1,-1 1,1 0,-1 0,1 0,0 0,1 0,-1 1,1-1,0 1,0-1,2-2,75-53,-67 50,-8 5,0 1,0-1,1 1,-1 0,1 0,0 1,0 0,0 0,0 0,0 0,1 1,-1 0,0 1,1-1,-1 1,0 1,1-1,0 1,56 18,-54-16</inkml:trace>
  <inkml:trace contextRef="#ctx0" brushRef="#br0" timeOffset="4538">2461 636,'7'16,"-8"-9,0-1,0 1,0-1,-1 1,0-1,0 0,0 0,-1 0,0 0,0 0,-1 0,-1 2,1-1,-7 11,-1 4,0 0,-2-1,-1 0,0-1,-2-1,-11 10,21-24,0-1,0 0,-1-1,0 1,1-1,-1-1,-1 0,1 0,-1 0,2 0,1 0,-1 0,1 0,0 0,-1-1,0 0,1 0,-1-1,0 0,1 0,-1 0,0-1,1 0,-1-1,1 1,-1-1,1 0,0-1,-1 1,1-1,1-1,-1 1,0-1,1 0,0 0,-4-3,3-3,1-1,0 1,0-1,1 0,0 0,1 0,-1-3,-2-10,3 18,1 0,1 0,-1 0,1-1,0 1,1 0,-1-1,1 1,0 0,1 0,0-1,0 1,0 0,0 0,1 0,1-2,33-83,-35 86</inkml:trace>
  <inkml:trace contextRef="#ctx0" brushRef="#br0" timeOffset="5065.92">2353 481,'0'0,"0"0,0 0,0 0,0 0,0 0,0 0</inkml:trace>
  <inkml:trace contextRef="#ctx0" brushRef="#br0" timeOffset="5345.84">2475 603,'0'0,"0"0,0 0,0 0,0 1,0 1,0 1,0 1,0 1,0 0,0 1,0 1,0 0,0-1</inkml:trace>
  <inkml:trace contextRef="#ctx0" brushRef="#br0" timeOffset="5860.02">2196 460,'0'0,"0"0,0 0,0 0,0 0,0 0,0 0,0 0,0 0,0 0,1 0,2 0,2 2,2 0,1 1,0 0,-2-1,-1-1</inkml:trace>
  <inkml:trace contextRef="#ctx0" brushRef="#br0" timeOffset="6110.88">2495 603,'0'0,"0"0,0 0,0 0,0 0,0 0</inkml:trace>
  <inkml:trace contextRef="#ctx0" brushRef="#br0" timeOffset="6111.88">2373 488,'0'0,"0"0,0 0,0 0,-1-1,-2-1,-2-1,-2 1,-2-2,-1 0,0-1,0-1,0 0,1 2,2 0,2 1</inkml:trace>
  <inkml:trace contextRef="#ctx0" brushRef="#br0" timeOffset="6689.42">2230 427,'0'0,"0"0,0 0,0 0,0 0,0 0,0 0,0 0,0 0,0 0,0 0,0 0</inkml:trace>
  <inkml:trace contextRef="#ctx0" brushRef="#br0" timeOffset="6935.98">2278 393,'0'0,"0"0,0 0,0 0,1 0,1 1,1 2,1 1,2 1,1 1,1 1,-2-1</inkml:trace>
  <inkml:trace contextRef="#ctx0" brushRef="#br0" timeOffset="7201.09">2482 603,'0'19,"-30"-28,22 5,0 0,0-1,0 0,0 0,1-1,0 0,0 0,1 0,-1-1,1 0,1-1,-2-2,-13-19,18 26</inkml:trace>
  <inkml:trace contextRef="#ctx0" brushRef="#br0" timeOffset="8033.86">354 468,'10'22,"5"30,-2 0,5 50,-10-53,10 103,-18-145</inkml:trace>
  <inkml:trace contextRef="#ctx0" brushRef="#br0" timeOffset="8500.93">320 535,'0'0,"0"0,0 0,0 0,7 8,4 6,1-1,1 0,0-1,1 0,0-1,0-1,2 0,-1-1,1-1,0 0,8 1,99 63,-119-69,0-1,0-1,0 1,1-1,-1 1,0-1,1-1,-1 1,1-1,-1 1,1-1,-1 0,1-1,-1 1,1-1,-1 0,0 0,1 0,-1-1,0 1,0-1,0 0,0-1,0 1,0 0,-1-1,1 0,-1 0,0 0,0 0,0-1,0 1,0-1,-1 0,0 0,1 0,-2 0,1 0,0 0,-1 0,1-2,0-12,0-1,-2 1,0 0,-1-1,-1 1,-3-13,-3-50,8 74</inkml:trace>
  <inkml:trace contextRef="#ctx0" brushRef="#br0" timeOffset="9186.62">932 650,'51'10,"27"27,-75-36,-1 1,1 0,-1 0,1 0,-1 0,0 0,0 1,0-1,0 1,-1-1,1 1,-1 0,1-1,-1 1,0 0,0 0,0 0,0 0,-1 0,1 0,-1 0,0 0,0 0,0 0,0 1,-1 1,1-3,0 0,-1 0,0 0,1 0,-1 0,0 0,0 0,0 0,0-1,0 1,0 0,0-1,-1 1,1 0,-1-1,1 0,-1 1,1-1,-1 0,0 0,0 0,0 0,1 0,-1 0,0 0,0-1,0 1,0-1,-1 1,1-1,0 0,0 0,0 0,0 0,0 0,0-1,-4 1,1-1,0 0,0 0,0-1,0 0,1 0,-1 0,0 0,1-1,-1 1,1-1,0-1,0 1,-1-1,3 1,1 0,-1 0,1-1,0 1,0 0,0-1,0 1,1 0,-1-1,1 1,0-1,0 1,0-1,0 1,1-1,-1 1,1 0,0-1,0 1,0 0,0-1,1 1,0 0,-1 0,1 0,0 0,0 1,1-1,-1 0,2-1,0-1</inkml:trace>
  <inkml:trace contextRef="#ctx0" brushRef="#br0" timeOffset="9643.02">1319 434,'0'0,"0"0,0 0,0 0,0 9,-8 162,-5 16,14-83,-1-99</inkml:trace>
  <inkml:trace contextRef="#ctx0" brushRef="#br0" timeOffset="9936.44">1469 691,'0'0,"0"0,-6 0,-148-14,-31-13,172 26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624"/>
    </inkml:context>
    <inkml:brush xml:id="br0">
      <inkml:brushProperty name="width" value="0.05292" units="cm"/>
      <inkml:brushProperty name="height" value="0.05292" units="cm"/>
      <inkml:brushProperty name="color" value="#FF0000"/>
    </inkml:brush>
  </inkml:definitions>
  <inkml:trace contextRef="#ctx0" brushRef="#br0">5437 16534 8469,'-3'-21'-88,"-4"-1"1,5 1 0,-5-1 0,4 1 368,3-1 1,3 1 0,1-1-30,4 1 0,-1-1 0,-5 3 0,3 3 0,2 1 0,-2-2 822,-3-2 1,-4 7-1,-5 5-232,-8 5 1,-4 2 0,-2 0-252,-1 0 0,8 2 1,0 3-1,-3 2 0,0 0 1,0 1-1,5 1 39,3 3 1,2-5-1,7 8 1,-3 1 0,-1 3-1,-4 5 1,4 3 0,1 4 29,3 2 1,0 3-1,0 7 1,0 2-507,0 5 0,7 3 0,1 7 1,-1-3-155,2 3 0,-6 9 0,4 8 0,-2 1 0,-1 6 0,4-5 0,-4 0 0,-1-5 0,-3 0 0,0 2 0,0-9 0,0-7 0,0-5 0,0-5 0,0-14 0,0-3 0,0-2 0,0-4 0,0-4 0,2-3 0,5-6 0,3-7 0,4-14 0,-4 5 0,-10-10 0,0 4 0,0 6 0,0-8 0,2 10 0,5 0 0,8 0 0,4 0 0,2-2 0,1-3 0,-1-2 0,1 0 0,-1 5 0,1-3 0,-1-2 0,10-8 0,7 6 0,8-1 0,4 1 0,17-8 0,0 3 0,7-8 0,9-4 0,8-3 0,9 0 0,5 1 0,3-1 0,-3 0 0,-3 8 0,-4-1 0,-2 1 0,-13 7 0,-11 2 0,-5 2 0,-3 5 0,-2 3 0,-4 2 0,-8 2 0,-5 3 0,-4 5 0,-1 2 0,-1 2 0,-1-2 0,7 0 0,-9-7 0,5 2 0,2-2 0,9-3 0,-4-2 0,7 0 0,0 0 0,-3 0 0,3 0 0,-2 0 0,2 0 0,-3 0 0,1 0 0,-6 0 0,-1 0 0,-3-7 0,-3 0 0,-1 2 0,-4 2 0,1 3 0,0 0 0,0 0 0,2 0 0,3-2 0,2-3 0,0-2 0,2 2 0,3 1 0,2-1 0,-2-2 0,-3 2 0,0 2 0,3 3 0,2 0 0,-2 0 0,-3 0 0,1 0 0,1 0 0,4 0 0,-1 0 0,-7 3 0,-3 2 0,-2 2 0,-2 0 0,2 0 0,3 3 0,2 2 0,0-5 0,-2 5 0,-3-3 0,-2-4 0,9-3 0,0-2 0,6 0 0,-4 0 0,3 0 0,5 0 0,3 0 0,-3-2 0,-3-3 0,-4-2 0,-3 0 0,-2-3 0,0 8 0,0-5 0,-2 4 0,-5 3 0,-5 0 0,-3 0 0,3 0 0,0 0 0,3 0 0,-3 0 0,2 0 0,3 0 0,7 0 0,5 0 0,2 0 0,2 0 0,1-2 0,9-3 0,-2-2 0,-1 2 0,8 3 0,-21 2 0,4 0 0,-7 0 0,-5 0 0,-5 0 0,-2 2 0,-4 3 0,-3 5 0,-3 2 0,3 2 0,5-2 0,-3 5 0,10-8 0,2 1 0,2-1 0,3-2 0,3-7 0,2 0 0,2 0 0,0 0 0,0 0 0,0 0 0,-2 3 0,-3 2 0,-2 2 0,-2-2 0,-5-3 0,4-2 0,-4 0 0,5 2 0,2 5 0,0-4 0,2 6 0,3-9 0,2 0 0,-2 0 0,-5 0 0,-5 0 0,-2 0 0,2 0 0,0 0 0,0 0 0,-2 0 0,-3 0 0,6 0 0,-6-2 0,-2-5 0,7 4 0,-11-13 0,6 6 0,0-2 0,-2-4 0,0-4 0,-4-1 0,-6-1 0,-4 1 0,-5-3 0,0-2 0,0-3 0,-7 0 0,2 8 0,-5-1 0,-2 1 0,0 9 0,0-7 0,0 5 0,0-6 0,0-1 0,-2-1 0,-3 1 0,-2-3 0,2-2 0,3-5 0,2-3 0,-8 6 0,1-8 0,3 0 0,1 2 0,-6-6 0,6 6 0,-4-9 0,5 0 0,-1 0 0,-2 0 0,-2 0 0,3 0 0,-1-2 0,0-3 0,-2-2 0,2 2 0,0-7 0,0-2 0,-4-3 0,-3 3 0,7-5 0,-7 14 0,8-7 0,-6 3 0,0 4 0,1 5 0,2 5 0,0 4 0,-1 3 0,4 5 0,1 2 0,3 2 0,0 10 0,0 3 0,0 11 0,0 5 0,-9-4 0,4 6 0,-9-6 0,-3 1 0,-2 4 0,-5-1 0,-5 0 0,-9 0 0,-7-2 0,-10 0 0,-7 2 0,-3-5 0,-18 8 0,-11-3 0,-8 0 0,9 0 0,-22-4 0,15 1 0,-5 4 0,-3-1 0,3 0 0,7 0 0,12-2 0,12-3 0,8-2 0,1 0 0,1 0 0,9 0 0,5 0 0,4 0 0,3 0 0,-9 0 0,6-7 0,-4 0 0,5 0 0,2 0 0,0-1 0,0 4 0,0-1 0,2 0 0,3-2 0,2 2 0,-2 3 0,-3 2 0,-1 0 0,-1 0 0,0 0 0,0 0 0,2 0 0,0 0 0,3 0 0,-2 2 0,1 3 0,1 2 0,2-2 0,-2-3 0,-2-2 0,-3 0 0,2 0 0,-4 3 0,-5 1 0,-1 4 0,-1-4 0,-3 8 0,-2-7 0,2 7 0,0 0 0,0-2 0,-2 2 0,-1-3 0,3 3 0,0 0 0,1 2 0,-6 1 0,-2-1 0,4-2 0,1 5 0,0-5 0,2-3 0,-7 8 0,16-12 0,-4 7 0,5-3 0,2-4 0,0-3 0,0-2 0,0 0 0,0 0 0,0 0 0,0 0 0,0 0 0,-2 0 0,-3 0 0,-2 0 0,2 0 0,-4 3 0,-1 2 0,-2 4 0,-5 3 0,1 2 0,-1 8 0,5-3 0,0-2 0,0-3 0,-4 3 0,-1-1 0,3-1 0,-3 2 0,7-10 0,-2 0 0,-4 2 0,-3-6 0,-5 4 0,-2-5 0,-3-2 0,-9 0 0,2 0 0,-2 0 0,0-2 0,2-3 0,0-2 0,3 2 0,-8 3 0,8 2 0,-1 0 0,6 0 0,4 0 0,2 0 0,3 0 0,3 0 0,1 0 0,13 0 0,2 0 0,12 0 0,7-3 0,5-6 0,7-13 0,12-13-7140,12-13 7140,26-7 0,17-38 0,-17 43 0,0-1 0</inkml:trace>
  <inkml:trace contextRef="#ctx0" brushRef="#br0" timeOffset="1">21210 16556 8414,'0'-22'183,"0"-2"0,2-2 178,5-2 1,-2-8 0,7 5 0,0 0 140,0 0 0,-5-1 1,5 6-1,-3-2 0,-4 1 3353,-2 3-1623,-3 12-1828,0 12 0,0 12-34,0 10 0,-10-5 0,-2 2 0,-2 7 0,-1 5 1,-1 7-1,-3 3 0,-3 4 218,1 5 1,-1 5 0,3 10 0,5-1-97,7 1 0,4 9 1,3 5-1,0 4-242,0 3 0,17 8 1,4-1-1,6 0 1,1-2-1,3-5 1,0-10-251,0-7 0,-2-14 0,-7-2 0,-1-3 0,-2 0 0,-5-2 0,6-12 0,-18 5 0,5-6 0,-4 6 0,-3 0 0,0-6 0,0-6 0,0-5 0,0-3 0,0-9 0,-3-2 0,-2-12 0,-2-6 0,0 4 0,7-11 0,-2 11 0,-6-4 0,6 6 0,-5 2 0,14 0 0,7-2 0,6-3 0,3-2 0,6 2 0,14-7 0,14-2 0,8-6 0,6-1 0,8 7 0,12-1 0,7-1 0,7-4 0,-12 6 0,5 2 0,-15 3 0,-11 4 0,-5 2 0,-5 3 0,-5 3 0,-7 4 0,-7 3 0,-4 6 0,-4-1 0,4 1 0,-6-4 0,3 0 0,0-2 0,-3-5 0,15 4 0,-5-2 0,5-2 0,2-3 0,0-2 0,0-2 0,3-3 0,4-2 0,-2-2 0,0 4 0,-3-2 0,-4 2 0,-3 2 0,-2 3 0,0 0 0,0 0 0,-7 0 0,0 0 0,2 0 0,3 0 0,4 3 0,3 2 0,2 2 0,3 0 0,-3-7 0,7 0 0,3-2 0,-3-6 0,5 4 0,-5-8 0,8 0 0,6 0 0,-11 5 0,2-5 0,-4 2 0,-6 5 0,3 3 0,-5 2 0,-2 0 0,-8 0 0,-1 0 0,4 0 0,0 2 0,0 6 0,-8-4 0,1 8 0,2-2 0,3-5 0,4 4 0,3-2 0,2-2 0,0-3 0,1-2 0,1 0 0,3 0 0,2-2 0,8-5 0,-1-7 0,-6 2 0,-1-3 0,-9 11 0,11-16 0,-9 8 0,-2 1 0,-5 1 0,-5 3 0,-4 0 0,-3 2 0,-5 2 0,-2 3 0,-3 0 0,8 0 0,0 0 0,-3 0 0,-2 0 0,-3 0 0,1 0 0,-1 0 0,8 0 0,2 0 0,0 0 0,3 0 0,-3 0 0,2 0 0,-2 0 0,0 0 0,-2 0 0,-8 0 0,1 0 0,-1 0 0,1 0 0,-1 0 0,1 0 0,-1 0 0,-7 0 0,1-2 0,2-3 0,-1-4 0,-1-3 0,1 5 0,-9-8 0,1 8 0,-8-7 0,0-3 0,0-2 0,0-3 0,0 1 0,0-1 0,0 1 0,0-1 0,0-1 0,0-4 0,0-1 0,0 1 0,0-6 0,0-1 0,0-1 0,0-1 0,0 0 0,0-7 0,0 0 0,0 0 0,0-2 0,0-3 0,0-2 0,0 2 0,0 0 0,0 0 0,0-4 0,0-3 0,0 7 0,0-2 0,0 4 0,0 3 0,0 0 0,0 0 0,0 3 0,0 2 0,0 4 0,2 1 0,5-1 0,-4 6 0,4-6 0,-5 3 0,-2 5 0,7-1 0,0 1 0,1-2 0,-1 1 0,0 3 0,2 3 0,-4-3 0,5-2 0,-1-3 0,1 3 0,-3 9 0,-7 3 0,0-3 0,0 7 0,2-2 0,3 5 0,2-7 0,1 4 0,-8 1 0,0 9 0,0 0 0,-10 0 0,-4 0 0,-5 0 0,-5 0 0,-3 0 0,-4 0 0,-2 0 0,-5 0 0,-3 0 0,-2 0 0,0 0 0,-7 0 0,-2 0 0,-1 0 0,0 0 0,-6 0 0,13 0 0,-4 2 0,3 3 0,-1 2 0,0-2 0,5-3 0,5-2 0,2 0 0,0 0 0,0 0 0,-2 0 0,5 0 0,-1 0 0,1 0 0,-1 0 0,-1 0 0,-1 0 0,2 0 0,1 0 0,2 0 0,-2 0 0,-1 0 0,-2 0 0,0 0 0,1 0 0,-4 0 0,-1 0 0,-3 0 0,0 0 0,0 0 0,0 0 0,-2 0 0,-3 0 0,-5 0 0,-2 0 0,-2-7 0,-5 0 0,2 2 0,1 3 0,-3 2 0,-3 0 0,3 0 0,0 0 0,0 0 0,-3 0 0,1 0 0,-1 0 0,8-3 0,0-1 0,0-3 0,2 2 0,-12 2 0,7 3 0,0 0 0,-2 0 0,0 0 0,-5 0 0,1 0 0,1 0 0,-4 3 0,11 2 0,-1 2 0,1-3 0,-4 6 0,8 0 0,-1-1 0,4 1 0,8 4 0,5-7 0,2-2 0,-2-3 0,-2-2 0,-1 0 0,3 0 0,2 0 0,0 0 0,-4 0 0,1 0 0,4 0 0,1 0 0,-4 0 0,2 0 0,-2 0 0,5 0 0,-1 3 0,3 2 0,2 2 0,1-3 0,-1-1 0,0-3 0,-2 0 0,8 0 0,-8 2 0,2 3 0,0 2 0,1 0 0,6-7 0,-2 3 0,-4 4 0,1-5 0,-6 5 0,2-4 0,2-3 0,-2 0 0,-5 0 0,-2 0 0,2 0 0,-4 0 0,4 0 0,-5 0 0,-2 0 0,0 0 0,-2 0 0,-3 2 0,-2 5 0,0-4 0,7 6 0,0-1 0,0-1 0,2 0 0,6 0 0,6 0 0,5-2 0,3-3 0,-1-2 0,10-2 0,5-5 0,12 2 0,4-12 0,3-7 0,7-11 0,8-13 0,11-10 0,10-4-9032,9-2 9032,5-1 0,12 1 0,2-1 0</inkml:trace>
  <inkml:trace contextRef="#ctx0" brushRef="#br0" timeOffset="2">26474 16255 8806,'0'-12'714,"0"-7"0,0 14-599,0-9 0,0 7-138,0-8-11,0 10 482,0-4-385,0 9 1,-9 0 0,-3 2-1,-2 3 1,2 5 0,0 2-1,0 2 1,-3 0 0,1 1-1,0 1 106,-3 3 0,5 3 0,0-1 0,0 1-70,0-1-35,8 1 0,-8-8 0,7 1 0,-2 1 0,2 3 1,3 3-1,-1-3 0,-2-2 0,-2-3 302,2 3 0,-6 2-293,-4 2 0,-4-2 1,0-2-1,2-5-334,3-2-37,9-3 869,-4-7-50,9 0-802,0 0 1,2 9 78,5 6 0,3-3 0,6 0 181,-1-3 33,-10 8 0,14-15 0,-7 8 0,2-3 0,0 0 32,3-2 1,-5-3-1,2-2-88,3 0 0,2 0 0,2 0 0,1 0 0,-1 0 3,1 0 1,-1 0-1,1-2 1,-1-3 0,1-2-1,-1 0 1,1 0 79,-1 0 0,-2-10 1,-2 5-1,-2-2 13,1-1 1,3 1 0,3-8-1,-1 1-108,1-1 1,-1 1 0,-2-1 0,-2 1 0,-3-1 0,1 1 0,-3-1 0,-3 3 45,1 5 1,-8-5-1,5 4 1,-7-1 109,-7 1 0,2-1 1,-9 6-1,-5-2 58,-7-5 1,2 1 0,-5-1 0,5 5 0,0 0 0,-2 0 0,-2-2 0,1 0-67,3-1 1,10 10 0,0-2-1,-3 2-812,-2-2 1,-3 5-1388,1-5 2107,9 4 0,12 13 0,12 2 0</inkml:trace>
  <inkml:trace contextRef="#ctx0" brushRef="#br0" timeOffset="3">1848 3741 14349,'-21'0'1518,"-1"0"1,8 0 234,-1 0-1373,1 0 1,2-9 60,5-6 0,5-4 0,4-2 1,3-1-1,4 1 3742,3-1-3521,-7 1 0,2 2 1,-14 4-1,-7 10-464,-5 10-9,-3-2 1,1 16 0,-1-5 0,1 5 0,-1 3-1,1-1 1,-1 1 0,1 2 0,-3 2 0,-5 5 0,-4 2 195,-1 6 1,-6 1 0,4 3 0,-5 0-386,-2 0 0,0 10 0,0-5 0,0 6 0,3-1 0,2-3 0,4 0 0,1 1 0,2-1 0,0 0 0,4 2 0,4 3 0,1 5 0,3 2 0,2 5 0,5 2 0,3 3 0,2 9 0,7-2 0,0 2 0,0-2 0,-8 10 0,1-8 0,0-2 0,0 0 0,-3-5 0,1 2 0,-3-2 0,0 0 0,5 5 0,-5-7 0,2-5 0,6-8 0,-8 3 0,9-23 0,-4 1 0,5-6 0,11-8 0,6-12 0,4-7 0,2-4 0,1-3 0,-8 2 0,0 3 0,1 5 0,-4 2 0,-1 2 0,-8 17 0,3 5 0,2 4 0,-2 6 0,-5 4 0,-5 7 0,-2 8 0,2 6 0,1 6 0,-1 2 0,-2 0 0,0-3 0,7 5 0,2-4 0,5-3 0,-5-3 0,15-6 0,-10 2 0,-2 4 0,-2 6 0,-3-1 0,0-2 0,0-2 0,-3 2 0,-4 3 0,-5 1 0,0-1 0,-7-10 0,7-12 0,-2-3 0,-1-4 0,1-3 0,2-4 0,5-5 0,5-7 0,2-6 0,0-1 0,0-1 0,2 1 0,5-1 0,-2 1 0,7-1 0,0 1 0,0-1 0,-7 11 0,6 1 0,-6 12 0,2 6 0,-2 6 0,-2 5 0,-3 2 0,0 3 0,-3 5 0,-2 4 0,-2 3 0,2 0 0,3-2 0,2 6 0,0-2 0,0 1 0,0-3 0,0-15 0,2 1 0,3-3 0,5-5 0,2-7 0,4-4 0,4-3 0,1-3 0,1 1 0,-3-1 0,-5 6 0,3 2 0,-10-3 0,-2 3 0,-3 2 0,-2 19 0,0-21 0,0 9 0,0-11 0,0-8 0,0-5 0,0-2 0,2-7 0,6-7 0,-4 2 0,8-5 0,-2 6 0,-3 1 0,-7 3 0,2 5 0,3 6 0,2 6 0,-2 4 0,0 3 0,2 5 0,5 2 0,2 4 0,1 4 0,1 1 0,3-2 0,3 0 0,-1-2 0,1 0 0,-1-3 0,1-4 0,-10-8 0,-5 5 0,-5-4 0,-2-3 0,0 0 0,0 0 0,0 0 0,0 2 0,0 0 0,0-2 0,3 3 0,6-18 0,10-4 0,8-7-501,20 2 0,-1-19 1,21-2-1,4-20 1,10-21-7691,10-19 8186,-43 26 0,2-2 1,8-5-1,1 0 1,1 0-1,-1 0 0</inkml:trace>
  <inkml:trace contextRef="#ctx0" brushRef="#br0" timeOffset="4">2299 6171 7839,'-14'7'-831,"0"0"828,9 0 1,-7-7-1,7-2 180,-2-5 0,0 2 0,7-9 1,0-3 352,0-2 0,-3 4-349,-4 1 0,5 7 1,-8-5-1,3 0 0,-2 3 168,-3-1-93,-3 3 1,1 7 0,0 0 0,-3 0 0,-2 2 1904,-3 5-1923,1-4 0,-1 6 1,3-6-1,3 1 1,1 6-1,-1 2 1,-4 2-1,-1 1 515,-1-1 0,1-2 0,0 5 0,1-3 893,6 3-1017,-5-8 1,14 8 0,-7-7-1,5-1 1,7 3 316,5 0 1,14-7 0,0 2 0,10-5 739,4-2-1685,3 10 0,9-8 0,5 5 0,10-4 1,9-6-1,13-4 0,8-7 0,13-5 1,9-5-1,-50 11 0,0 0 0,3-2 1,-1 1-2,1 1 0,-1 0 0,-2-3 0,-2 1 0,40-12 0,-7 6 0,-4 4 0,-3 3 0,-17 2 0,-7 5 0,-7 2 0,-10 0 0,-2-2 0,-4 2 0,1 3 0,-4 2 0,-3 0 0,-6-3 0,-4-4 0,-1 5 0,-1-5 0,-9 4-1030,-2 3-6024,-10 0 1396,0 0 5658,10 0 0,1 10 0,11 2 0</inkml:trace>
  <inkml:trace contextRef="#ctx0" brushRef="#br0" timeOffset="5">1912 8815 7563,'-9'12'-940,"-1"0"2833,-4-4-1354,-5-6 1,17-2 0,-6-14 0,6-6 270,2-1 1,0 7 0,0-1-1,-2 1 457,-6 2 0,6 0 69,-5 5 1291,5 5 748,2-8-2230,0 10-433,0 0-178,9 0 0,-4 0 0,9 0-179,3 0 1,2-7 0,2 0 0,1 2-356,-1 2 0,1 3 0,2 0 0,2 0 0,3 0 0,-1 0 0,1 0 0,2 0 0,3 0 0,-1 0 0,5 0 0,-4 0 0,-3 0 0,7 0 0,-5 0 0,3 0 0,0 0 0,-7-2 0,6-3 0,1-2 0,0 2 0,0 3 0,0 0 0,-3-3 0,-4-2 0,2-1 0,-3 6 0,-1-3 0,-3-2 0,-3 0 0,1 7 0,-1 0 0,0 0 0,1 0 0,-1 0 0,3 0 0,3 0 0,1 0 0,-1 0 0,-4-2 0,-1-3 0,2-2 0,4 2 0,-1 0 0,6 0 0,-2-2 0,-5 2 0,-2-4 0,-2 2 0,-1 2 0,1 2 0,-1 3 0,1 0 0,-8 0 0,0 0 0,3 0 0,2 0 0,3 0 0,-1 0 0,1 0 0,-1 0 0,1 0 0,2-2 0,2-3 0,2-4 0,1-1 0,2 1 0,-5-1 0,8 5 0,-1-4 0,1-3 0,-6 5 0,6-5 0,-1 2 0,1 5 0,-6-4 0,6 2 0,-3 2 0,-5 2 0,-2 3 0,-3 0 0,1 0 0,-1 0 0,1 0 0,-1 0 0,1 0 0,-1 0 0,1-7 0,-1 0 0,1 2 0,-1 3 0,3 2 0,2 0 0,3 0 0,-3 0 0,-2 0 0,-2 0 0,-1 0 0,1 0 0,-1 0 0,1 0 0,-1 0 0,1 0 0,-1 0 0,1 0 0,-3 2 0,-3 3 0,-1 2 0,1-2 0,-4-3 0,3-2 0,-8 0-2529,7 0-5830,-9 0 8359,5 0 0,-10 0 0,0 0 0</inkml:trace>
  <inkml:trace contextRef="#ctx0" brushRef="#br0" timeOffset="6">2127 9719 8029,'-12'0'3024,"-7"0"-2244,17 0 0,-15-3 1878,10-4-1699,0 5 0,7-10 0,-2 7-380,-6-2 1,8 0 0,0 7 0,12 2 0,7 3 1159,3 2 0,9 7 0,7-4 0,10-1-1572,9 1 0,17-3 0,12-7 0,12 0-167,7 0 0,7 0 0,-2 0 0,-7 0 0,-8 0 0,-11 0 0,-10-2 0,-10-3 0,-6-2 0,-8-3 0,-14 5 0,-8-2-1966,-4 2 0,-2 3-1049,-1 2 0,-6 0 0,-1 0 3015,3 0 0,11 0 0,6 0 0</inkml:trace>
  <inkml:trace contextRef="#ctx0" brushRef="#br0" timeOffset="7">2428 12406 9074,'-12'0'5178,"3"-2"-2891,9-5 1,0 2 1446,0-10-3065,0 11 0,0-8 1,2 7-1,5-2 1,10 2 14,9 3 1,10 9 0,12 0 0,7-2-673,7-3 0,7-2-12,17 0 0,2 0 0,3 0 0,0 0 0,-5 0 0,-7 0 0,-5-2 0,-8-3 0,-6-2 0,-12 0 0,-10-3 0,0 1-693,-9-6 0,0-4 0,-8 5 0,1-5 0,-1 0 0,-2 2-4223,-4 2 1,4 11 4816,-5-3 1,5 4 0,3 3 0</inkml:trace>
  <inkml:trace contextRef="#ctx0" brushRef="#br0" timeOffset="8">31009 7117 8146,'0'-22'-334,"0"1"0,0 7 1931,0-1 485,0 10-957,9-14 1,1 15 105,4-11-804,-4 10 1,-8-4-1,3 6 217,2-4-652,0 5 0,-9-15 1,-3 8-1,-5-1 1,-2 1-1,-2 1 1,0 1 30,-1 0 1,1 0 0,-7 4 0,-3-1 19,-5-3-8,5-1 0,-9 8 1,4 0-1,-4 0 1,-3 0-1,2 0 0,1 0 1,2 0-1,-2 0 1,2 3 50,0 4 0,2-2 0,5 7 1,-2 0-1,-5-3 121,-3 1-108,8 6 1,-7-6 0,6 7 0,-4-3-1,-2 3 1,-5 2 0,-1 2 0,1 1 624,2-1-645,1 1 0,-8-1 0,0 1 0,0-1 0,0 1 0,2 2 92,5 4 1,-4-4-1,6 5 1,-2-5 0,3 0-1,0 2 1,2 3 0,-3-3 182,1-2 1,6 5 0,-4-1 0,3-1 193,-1-4-504,0-1 1,10-1-1,3 1 1,4 2 0,0 2-1,2 3 1,1-1-1,4 1 1,2 2 0,3 0-1,0 3 96,0-1 0,0-4 0,3 4 1,2-2 139,2-4-174,10 6 1,-13-9 0,11 7 0,4-5 0,5-2 0,7-5 0,0 0 0,2-2 0,3-3 0,7-4-1,5-3 226,-1 0 1,6 0 0,-3-7 0,0 0-117,3 0-151,-8 0 1,8 0 0,-10 0 0,0-2-1,0-3 1,-3-2 0,-2 0 0,-2-3-1,2-2 1,5-2 0,5 0-101,2-3 0,8 5 0,-8-2 0,0-3 61,2-2-34,-6 7 1,6-7 0,-9 5-1,0-3 1,0 0 0,-2 3 0,-3-3-1,-5-2 1,-2-5 0,-4-2 0,-3-3 284,-3 3 1,1-8 0,-3 1 0,-5-3-278,-7 0-28,-4 0 1,-3-7-1,-3 0 1,-6 0-1,-10 3 1,-10 2 0,-7 2-1,-7 0 1,-7 2-1,-3 6 1,1 4-1354,4 2 1,10 3 0,2 3-1,0 4-1856,3 2-462,2 3 3699,9 7 0,20 0 0,4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633"/>
    </inkml:context>
    <inkml:brush xml:id="br0">
      <inkml:brushProperty name="width" value="0.05292" units="cm"/>
      <inkml:brushProperty name="height" value="0.05292" units="cm"/>
      <inkml:brushProperty name="color" value="#FF0000"/>
    </inkml:brush>
  </inkml:definitions>
  <inkml:trace contextRef="#ctx0" brushRef="#br0">19254 10493 8218,'14'-22'104,"1"1"0,-3-8 1,4 0-1,-4 3 277,-2 2 0,7 3 1,-3-1-1,3 1-117,-3-1 0,5 1 1,-7-1-1,2 3 417,1 5-171,-1-6 0,0 11 1,-2-8-1,0 5 1,-2 0-1,-1 0 1,-4-4 1080,-3-3 1,-2 4 0,-2 1-825,-5-3-574,5 8 0,-18-3 0,6 7 1,-5-5-1,-2 1 0,-3-3 0,-5 2 1,-7-2-1,-4 3 0,-3-1 0,0 3 386,0-3 1,-10 8-1,-4-5 1,-5 5-300,-3 2 0,1 0 0,-3 0 1,-2 2-49,-3 5 0,0 0 0,8 12 1,0 5-1,-1 3 0,1 1 0,-1 3 1,3 3-174,5 4 0,-10 3 0,7 4 0,0 5-59,-2 7 0,10 6 0,-8 3 0,10 6 0,5 7 0,4 5 0,8 4 0,4 3 0,10 4 0,9 3 0,8 3 0,4-1 0,6 0 0,13-2 0,20 3 0,14-11 0,16-8 0,10-8 0,24-19 0,-47-30 0,1-3 0,7-1 0,2-3 0,5-4 0,2-2 0,3-2 0,2-3 0,1-4 0,0-4 0,4-4 0,0-4 0,3-7 0,0-4 0,6-6 0,1-3 0,2-4 0,-1-1 0,1-1 0,0-2 0,-2-6 0,-2-2 0,-6 1 0,-2-1 0,0-1 0,0-1-992,-3 0 0,1-1 992,3-4 0,-3 1 0,-15 8 0,-2 0 0,-1-1 0,-1 0 0,-8 4 0,-2 1 0,39-35 0,-15 2 0,-11 3 0,-12 2 0,-14 7 0,-17 3 0,-15 4 0,-6 1 0,-6-6 0,-6 8 0,-13 2 0,-11 3 0,-17 2 0,-8 0 0,-13 2 0,-8 3 0,-7 5 0,-7 2 0,-7 4 0,-8 4 0,-2 1 0,0 1 0,8 1 0,4 6 0,12-3 0,10 8 0,6-1-3989,15 1 3088,12 2 901,31 7 0,3 0 0</inkml:trace>
  <inkml:trace contextRef="#ctx0" brushRef="#br0" timeOffset="1">25808 11890 8485,'12'-9'1423,"5"4"-1058,-10-10 1,3 4-1,-6-6 548,4 2 0,-1 8 1,-7-7 1180,0-3 0,0 5 20,0-2-1579,0 9 377,0-4 1,0 11-1,0 5 71,0 8 0,0 4 1,0 2-27,0 1-889,0-1 1,0 1 0,0-1 0,0 3 0,0 2 0,-3 3 0,-1-3 0,-4 1 0,4-1 0,1 2 0,3 1 103,0 2 0,0-7 0,0 7 0,-2-2-172,-5-1 0,4 1 0,-6 0 0,6-1 0,-1 1 0,-4 0 0,4-1 0,-1-1 0,0-3 0,-2-3 0,2 1 0,3-1 0,2 1 0,-3-1 0,-1 1 0,-4-1 0,1 1 0,7-1 0,0 1 0,0-8 0,0 0 0,0 3 0,0 2 0,0 3 0,0-1 0,0 1 0,0-1 0,0 1 0,0-1 0,0-9 0,0 7 0,0-4 0,0 4 0,0 2 0,3 1 0,1-1 0,4 1 0,-1-1 0,-7 1 0,9-10 0,-6 7 0,4-5 0,-5 5 0,-2 3 0,0-1 0,0-6 0,0-1 0,0 0 0,0 1 0,0-1 0,0 3 0,0 2 0,0 2 0,0 1 0,0-1 0,0 1 0,-2-8 0,-3 0 0,-2 3 0,0 0 0,0 0 0,-1-3 0,1 0 0,0 1 0,-2-1 0,-3 3 0,7 2 0,-5 2 0,3 1 0,0-1 0,-10 1 0,13-1 0,-8 1 0,0-1 0,2 1 0,-2-1 0,3 1 0,-3-1 0,2 1 0,1-1 0,1 1 0,-1-1 0,4 1 0,-7-1 0,3 1 0,4-1 0,2 10 0,-4-7 0,0 5 0,2-5 0,3-3 0,2 1 0,0-1 0,0 1 0,0-1 0,0 1 0,0-1 0,0 1 0,2-8 0,3 0 0,2 3 0,0 2 0,1-4 0,1-3 0,3-3 0,2-2 0,8-7 0,-8 0 0,1 0 0,1-2 0,3-3 0,3-2 0,-1 0 0,1 0 0,2-1 0,4 4 0,-1-1 0,6 0 0,0-2-665,1 2 677,-8-7 1,15 10 0,-5-8 0,4 3-1,3-2 1,0-1 0,0-2 0,0 0 0,0-2-1,0-1 1,-2 3 118,-6 3 0,-4-5 0,-9 4 1,-1 0-132,1 1 0,-10-8 0,5 12 0,-10-9 0,-2-3 0,-3-2 0,5-2 0,0-1 0,0 10 0,-7-7 0,0 5 0,3-5 0,2-3 0,2 1 0,-3-1 0,-1-2 0,-1-4 0,3-8 0,2-5 0,0-2 0,-4-2 0,2-3 0,2-2 0,9-10 0,-4 5 0,10-9 0,-1-1 0,1 1 0,-1-1 0,1 1 0,-1 2 0,-2 2 0,-2 5 0,-3 2 0,3 6 0,-7 1 0,-3 6 0,-5 1 0,-2 3 0,0 1 0,0 1 0,0 3 0,0 2 0,0 1 0,0-1 0,0 0 0,3 1 0,1-1 0,6 0 0,2 1 0,5 2 0,-8-6 0,1 6 0,-3 5 0,0 4 0,10 3 0,-15-8 0,5 1 0,-2-1 0,0 1 0,2-1 0,-2 1 0,-3-1 0,-2 1 0,3-1 0,1 1 0,3-1 0,10 1 0,-14-1 0,6 1 0,-2-1 0,3 1 0,-1-1 0,1 1 0,-3-1 0,3 1 0,-8-1 0,5 1 0,-4-1 0,-3 8 0,-3 2 0,-2 0 0,-2 0 0,0-2 0,0-1 0,0 1 0,-10 2 0,3-2 0,-5-5 0,-3 16 0,1-6 0,-1 1 0,1 1 0,-1 2 0,1 1 0,-3-1 0,-2-2 0,-5 0 0,-3-1 0,-4 1 0,4-7 0,-1 4 0,-1-2 0,2-4 0,-6 6 0,14-7 0,-10 8 0,0-1 0,0 1 0,3 4 0,2 3 0,4 2 0,4 0-8339,1 0 3784,10 0 3198,3 0 1,11 0 0,5 0 1356,7 0 0,6 9 0,1 3 0</inkml:trace>
  <inkml:trace contextRef="#ctx0" brushRef="#br0" timeOffset="2">15494 5741 8126,'-12'0'-55,"2"-3"0,10-4 162,0-7 1,0 2 4,0-2 0,2 2 0,3-5 0,5 3 1,-1-3-1,3 0 678,0 3 1,-7 2-286,2 5 0,-7 4 0,-7-4 0,-7 7-20,-5 7 1,4-2 0,1 7-30,-3-2 1,5-1-217,-2-2 1,0 3 0,-8 7 0,1-3 0,2 3 0,-1 2 0,1 0 0,-5-2 0,1-3 0,1 3 1543,8 2-1424,-5-7 0,14 4 0,-7-6 0,0 0 1,2 2 676,1-1 0,4-6 883,12 2-1540,5-4 1,3-3 0,1 0 0,6 0 0,4 0-1,3 0 1,-1-3 0,3-1 0,5-4 0,7 4-381,5 1 0,14-4 0,0 0 0,10 0 0,4 0 0,5-1 0,3 1 0,4 5 0,3-3 0,2-4 0,-2-1 0,-1-2 0,1 3 0,2-1 0,-4 3 0,-6 0 0,-6-3 0,-3-2 0,-3 7 0,-6-2 0,-3 5 0,-5 2 0,3 0 0,-10 0 0,-5 0 0,-6 0 0,8 0 0,-1 0 0,6 0 0,3 0 0,5 0 0,-3 0 0,0 0 0,1 0 0,-3 0 0,0 0 0,-1 0 0,6 0 0,2 0 0,-4-3 0,-4-1 0,1-4 0,-2 1 0,2 0 0,-3 0 0,1 0 0,-3 0 0,0-1 0,0 4 0,-2 1 0,5 3 0,-3 0 0,-3 0 0,-1 0 0,-3 0 0,0 0 0,0 0 0,0 0 0,-3 0 0,-4 0 0,5 7 0,-5 1 0,4-4 0,3-1 0,0-3 0,0 2 0,0 3 0,2 2 0,6-2 0,6-3 0,-5-2 0,11-2 0,-6-3 0,7-2 0,3 0 0,0 0 0,-7-1 0,-5 1 0,-8 0 0,1-2 0,2-3 0,-12 7 0,3-2 0,-8 4 0,-6 1 0,-3-5 0,-3 4 0,1-4 0,-1 5-57,-9 2 0,0-7 1,-5-1-1,7 1 0,6 0 1,1-2 56,1-3 0,-1-3 0,0-6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288"/>
    </inkml:context>
    <inkml:brush xml:id="br0">
      <inkml:brushProperty name="width" value="0.05292" units="cm"/>
      <inkml:brushProperty name="height" value="0.05292" units="cm"/>
      <inkml:brushProperty name="color" value="#FF0000"/>
    </inkml:brush>
  </inkml:definitions>
  <inkml:trace contextRef="#ctx0" brushRef="#br0">23466 13804 8100,'14'-7'0,"-2"-3"-556,-2-2 0,6-2 740,-1-8 1,-3 8 657,2 0 1,-7-1 1748,8-6-507,-11 9-1122,6 2 0,-12 10 0,-6 0 1904,-6 0-2653,-5 0 0,5 7 1,-1 1-1,-1-1 1,-4 0-1,-1 0 0,-1 0 1,1 0-1,0 1 1,-1-1-1,-2 0 307,-5 0 1,3 7 0,-10-6 0,-2-1-86,-2 2-375,-3-6 0,2 13 0,3-8 0,2-1 0,-2 0 1,-3 0-1,1-2 0,4-3 0,7-2 0,5 3 1,3 1 21,-1 4 1,1-1 0,-1-7 27,1 0-21,9 0 0,0 7 1,7 2-1,-4 1-45,-3 0 1,7-1-1,-2-2-259,4 8 245,3-6 1,-2 10 0,-3-2-1,-2 9 1,2 10 0,1 7-1,-1 7 1,-2 8 0,2 6-1,2 8 1,3 7 141,0 4 0,0 3 0,0 3 0,0 1 140,0 4-245,-9-1 1,6-7-1,-4-3 1,5-1 0,2-6-1,0 1 1,0-3 0,0 0-1,0-5 1,0-5 0,0-6-22,0-8 1,0 0 0,0-5 0,0-4-181,0 0 145,0-10 1,0 2 0,0-6 0,0 1 0,0-2-1,0-2 1,0-2 0,0-1 0,0 1 0,0-1 133,0 1 1,0-8 0,0 1-23,0 1-79,0 3 1,-2 0 0,-3-2 0,-2-2-71,2 1 1,0-6-1,0-1-193,-2 1 230,0-8 1,7 10 312,0-5-324,0-4 0,0 6 0,0-9 0,0 0 0,9 0 0,3 0 0,10 0 0,-1 0 0,1 0 0,9 0 0,-5 0 0,10 0 0,2 0 0,3 3 0,-1 2 0,-1 2 0,-4-3 0,4 1 0,-1 0 0,0 2 0,-2-2 0,-10-3 0,5-2 0,-2 3 0,-1 4 0,1-5 0,-7 8 0,-1-10 0,-2-3 0,-2-1 0,-3-3 0,1-1 0,-1 1 0,0-2-796,3-3 0,-5 7-683,2-2 745,-9 4 0,5 6 0,-8 2 0,3 4 0,2 3 0,-2 5 0,-3 2-3455,-2 2 4189,10 1 0,-8 9 0,7 2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636"/>
    </inkml:context>
    <inkml:brush xml:id="br0">
      <inkml:brushProperty name="width" value="0.05292" units="cm"/>
      <inkml:brushProperty name="height" value="0.05292" units="cm"/>
      <inkml:brushProperty name="color" value="#FF0000"/>
    </inkml:brush>
  </inkml:definitions>
  <inkml:trace contextRef="#ctx0" brushRef="#br0">14527 6128 8257,'0'-22'-324,"0"1"0,0 6 0,0 1 0,0-3 260,0-2 0,0 5 215,0 0 1,0 6 0,-3-3 820,-4 1-843,5 3-129,-8 7 0,1-10 0,-3-2 0</inkml:trace>
  <inkml:trace contextRef="#ctx0" brushRef="#br0" timeOffset="1">14484 5977 9288,'-22'0'868,"10"0"1,-7 0 0,5 0 0,-5 0 0,0-2 922,4-5 0,-4 4-608,5-4 1,-5 2 747,-3-2-1478,10 5 0,3-10 0,11 5 0,5-5 0,10-3 0,9 4 0,12-1 0,10 0 1,9-3 316,6 3 0,8 0 0,6 8 1,4-4-771,7 4 0,5 1 0,0 3 0,-4 0 0,4 0 0,-2 0 0,-3 3 0,0 1 0,-4 4 0,-3-1 0,-5 0 0,-2 3 0,0 1 0,-9-6 0,2 2 0,-10-4 0,-4-3 0,6 0 0,-6 0 0,-3 0 0,-7 0 0,-3 0 0,-1 0 0,-1 0 0,-2 0 0,-3 0 0,5 0 0,-4 0 0,-3 0 0,7 0 0,-2 0 0,2 2 0,-2 5 0,4-4 0,-4 4 0,7-5 0,5-2 0,2 0 0,-2 0 0,-3 0 0,1 0 0,1 0 0,4 0 0,-4 0 0,-1 0 0,-3 3 0,-3 1 0,1 4 0,2-4 0,-12-1 0,12-3 0,-5 0 0,-2 0 0,0 0 0,2 0 0,0 2 0,0 3 0,-4 2 0,-1-2 0,-2-3 0,0-2 0,-2 0 0,-8 7 0,3 1 0,2-1 0,3 0 0,-3 0 0,-2 0 0,-2 0 0,-1 1 0,3-1 0,5 2 0,-3-6 0,7 4 0,-2-5 0,-2 1 0,2 4 0,-5-5 0,10 5 0,0-4 0,-3-3 0,8 0 0,-8 2 0,3 3 0,0 2 0,2 0 0,3 0 0,0 1 0,-6-4 0,6 6 0,-5-3 0,2 0 0,-2 3 0,4-8 0,-4 5 0,7-4 0,7-3 0,3 0 0,6 0 0,-1 0 0,1 0 0,6 0 0,4-3 0,3-4 0,-8 5 0,-9-5 0,-2 4 0,-6 3 0,-1 0 0,-13 0 0,-4 0 0,-5 0 0,-3 0 0,1 3 0,-1 1 0,1 4 0,-1-4 0,3 1 0,2 0 0,3 2 0,0 0 0,-8-7 0,3 0 0,2 0 0,3 0 0,9 0 0,-12-2 0,8-3 0,-3-2 0,-2 2 0,-1 0 0,1 1 0,0-4 0,-1 4-9831,1 1 9565,-1 3 1,-6 10 0,-1 2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638"/>
    </inkml:context>
    <inkml:brush xml:id="br0">
      <inkml:brushProperty name="width" value="0.05292" units="cm"/>
      <inkml:brushProperty name="height" value="0.05292" units="cm"/>
      <inkml:brushProperty name="color" value="#FF0000"/>
    </inkml:brush>
  </inkml:definitions>
  <inkml:trace contextRef="#ctx0" brushRef="#br0">15214 7289 8743,'-12'-10'1385,"0"6"0,8-11-673,-4-2 1,-1 6 0,4-4 0,-2-2 0,2-2 184,3-2 1,2-1-1,0 1 1,-3 2 0,-1 2 766,-4 3 0,1 7-286,7-8-600,0 10 1,3-4 0,4 9-1,7 0-457,5 0 1,12-7-1,5 0 1,7 2-322,7 2 0,24-6 0,17-1 0,26-9 0,-52 10 0,1-1 0,7-2 0,2 0 0,8-1 0,1 0 0,5-1 0,2-1 0,2 1 0,0 0 0,-3 0 0,-1 1 0,-5 2 0,-1 1 0,-7 1 0,-2 1 0,-3 1 0,-3 0 0,49-8 0,-17-4 0,-19 5 0,-11 7-1668,-16-5 0,-8 9 0,-13-4 1668,-2 5 0,8-8 0,-6-2 0</inkml:trace>
  <inkml:trace contextRef="#ctx0" brushRef="#br0" timeOffset="1">21532 7095 8199,'-22'0'-57,"1"0"0,-1 0 0,1 0 320,0 0 0,-1 0 269,1 0 1,9-2 0,2-3 0,3-4-47,0-3 1,-3 0 0,3-3-1,-5 6 1,-2 2 0,-1 0 233,-1 2 1,-3 2 0,-3 3 410,1 0-689,-1 0 1,3 3 0,2 2 0,3 2 0,0 0-1,2 2 1,7 3 0,12 0 934,15-5 1,9-4 0,16-3 0,11 0 1342,13 0-2720,20 0 0,17-10 0,-47 5 0,2-2 0,4 0 0,2 0 0,7 0 0,3 0 0,7-2 0,2 1 0,6 0 0,1-1 0,0 1 0,1 0 0,-2 1 0,1 2 0,-2-2 0,0 2 0,0 0 0,0 0 0,1 0 0,-2 1 0,-12-1 0,-2 0 0,-2 3 0,-2-1 0,-6-1 0,-2-1-681,-5-1 1,0 0 593,56-9 1,-15 1-1,-8 0 1,-16-3-1,-11-2 1,-12-3-1,-10 3 1,-11 3-1,-8 4 1,-9 0 86,-5 0 0,-3 7 0,-16-2 0,-10 4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640"/>
    </inkml:context>
    <inkml:brush xml:id="br0">
      <inkml:brushProperty name="width" value="0.05292" units="cm"/>
      <inkml:brushProperty name="height" value="0.05292" units="cm"/>
      <inkml:brushProperty name="color" value="#FF0000"/>
    </inkml:brush>
  </inkml:definitions>
  <inkml:trace contextRef="#ctx0" brushRef="#br0">18244 11890 9583,'-12'-9'-2042,"0"4"2078,5-10 1,5 8 189,-5-7 1,4 7-1,3-8 1,0-1 0,-2-1-1,-3 0 661,-2 3 1,-3 9-320,3-2-94,-5 5 0,-9 2 0,-1 0 1158,1 0-579,9 0-660,2 0 0,8 0 0,-3 2 0,-2 5 0,2 8 202,3 4 0,2 5 0,0 2 0,0 5-99,0 2 0,0 1-262,0 2 1,7 4-1,0-2 1,-2 8-1,0 4 1,-1-2 0,4-3-1,-4-2 1,-1 3-1,-3 1 372,0 3 1,0 1-1,0-8 1,-3-3-86,-4-4-436,5 5 1,-15-8-1,8 8 1,-1-3-1,-2-5 1,2-1 0,-1-9-1,1-3 1,0-6-1,6 3-228,1 2 0,3-5-244,0 0 392,0-9 1,0 7 0,0-5 85,0 8-20,0-6-161,0 10 723,0-16-656,0 6-47,0-9 917,0 0-537,10 0-119,-8 0 1,10 0-1,-5 0 1,8 0-1,4 0 1,2 0-1,1 0-115,-1 0 1,1 0 0,-1 0 0,3 0-90,5 0 11,-5 0 1,7 0 0,-7 0 0,2 0 0,5 0 0,0 0 0,2 0 0,-2 0-1,3 0 1,-3 0 0,0 0-2,-5 0 0,5 0-1,-2 0 1,-3 0-9,-2 0 12,-3 0 0,1 0 0,-1 0 0,1 0 0,-1 0 0,1 0 2,-1 0 1,1-2 0,-1-3 35,1-2-37,-10 0 0,7 7 0,-5 0 1,5 0-1,3 0 0,-1 0 0,1 0 1,-1 0-1,1 0 0,-1 0 0,1 0 0,-1 0 0,1 0 0,-1 0 0,1 0 4,-1 0-5,1 0 0,-1 0 1,1 0-1,-1 0 1,1 0-1,-1 0 1,1 0-1,-1 0 1,1 0-1,-1 0 1,1 0-3,-1 0 0,1 2 0,-1 3 1,0 2-45,1-2 44,-10-3 1,7-2-1,-5 0 1,5 0 0,3 0-1,-1 0 1,1 3-1,-1 1 1,1 4-22,-1-4 1,-6-1 0,-1-3 17,3 0 5,-8 0 1,10 0 0,-4 0 0,4 0 0,2 0-1,1 0 1,-1 0 0,3 0 0,2 0 0,3 0 1,0 0 0,-8 0 0,1 0 4,-1 0-5,1 0 1,6 0 0,3 0 0,0 0 0,3 0-1,-1 0 1,5 0 0,3 0 0,2 0 0,0 0-1,0 0 13,0 0 1,0 0 0,0 0 0,0 0 4,0 0-15,-10 0 0,8 0 0,-8 0 0,1 0 0,-6 0 0,-4 0 1,-2 0-1,-1 0 0,1 0 0,-1 0 0,1 0-3,-1 0 1,1 0 0,-1 0 0,1 0 5,-1 0-6,1 0 1,-1 0 0,3 0-1,2 0 1,5 0 0,0-3-1,0-1 1,-2-4 0,0 4-1,2 1 1,0 1 6,0-5 1,-3 4 0,-6-4 0,2 5 14,5 2-23,-6 0 0,8 0 0,-9 0 1,-1 0-1,1 0 0,-1 0 1,1 0-1,-1 0 0,1 2 0,-1 3 1,1 2-5,-1-2 0,3-3 0,2-2 0,3 0 11,-3 0-7,-2 0 1,5 0 0,2 0 0,0 0 0,0 0-1,-2 0 1,-1 0 0,1 0 0,-3 0 0,-2-2 0,-2-3 16,-1-2 1,1 0 0,-1 7-22,1 0-1,-10 0 1,7 0 0,-5 0-1,5 0 1,0 2 0,-2 3-1,-3 2 1,3-2 0,2-3-1,2-2 0,1 0 0,-1 0 16,1 0-8,-1 0 1,1 0 0,-1 0 0,1 0 0,-1 0 0,1 0 0,-1 0 0,1 0-2,-1 0 0,1 0 1,-1 0 1,1 0-9,-1 0 0,1 7 0,-1 1 0,1-4 1,-1-1-1,1-3 0,2 0 0,2 0 1,5 0-1,0 0 0,0 0 6,-5 0 1,5 0-1,-2 0 1,-3-3 37,-2-4-28,-2 5 0,-1-8 0,1 10 0,-1 0-9,1 0 1,-13 0 2,-9 0-4,-9 0 1,-3-2-29,4-5 12,6 4 0,0-6 0,-3 6 0,-2-4 0,0-7 0,-1-5 1,1-3-1,2 1-13,3-1 0,0 1 0,-3-3 0,-2-2-112,2-3 126,3-9 0,2 4 0,0-9 0,-3 0 0,-2 0 0,-2 0 0,2 0 0,3 0 0,2 0 0,0 0 0,-2 0-17,-5 0 0,4 3 0,-4 1 0,5 3-91,2-2 111,0 7 0,0-2 0,0 6 0,0-1 1,0-1-1,0 0 0,0 1 0,0 2 1,0 2-1,0 2 0,2 1-15,5-1 1,-4 8 0,4-1 65,-5-1-41,-2-3 1,0-3 9,0 1-7,0 9 0,0 2 1,0 13-1,0 4 0,-2-5 39,-5 5-40,4-4 1,-16-3-1,2 0 1,-9 0-1,-7 0 1,-3 0 0,0 0-1,-2 0-3,-3 0 1,-2 0 0,0 0 0,0 0 18,0 0-16,-9 0 0,6 0 1,-6 0-1,2-3 1,0-2-1,2-2 1,0 3-1,3-1 1,-1 0-1,6-2 1,-1 2 2,1 3 0,-6-1 0,-2-2 0,1-2 8,6 2-11,-2 3 1,10 2 0,-8 0 0,3 0-1,5 0 1,-1 0 0,3 0 0,0 0-1,5 0 1,2 0 0,2 0-10,1 0 0,-1-7 1,1 0-1,-3 2-5,-5 3 12,6 2 1,-4 0-1,8 0 1,-5 0-1,0 0 1,1-3 0,1-2-1,-2-2 1,-2 2-1,-3 3 1,1 2 0,-3 0 0,4 0 0,-6 0 0,2 0 4,5 0-4,-8 0 0,8 0 1,-8 0-1,3 0 1,5 0-1,2 0 0,0 0 1,-2 0-1,-3 0 1,3 0-1,0 0 2,-3 0 0,3 0 0,-7 0 0,-1 0-1,1 0-1,6 0 1,-6 0-1,7-2 1,-5-3-1,0-2 1,-3 2-1,3 3 1,0 2-1,3 0 1,-1 0-1,-2 0 2,-3 0 1,8 0 0,-3 0 0,3 0 2,-2 0-6,4 0 1,-7 0 0,9 0 0,1 0-1,-1 0 1,3-3 0,2-2 0,3-2-6,-3 2 0,-2 1 0,-2-1-5,-1-2 10,1 0 1,-1 7 0,1 0-1,-1 0 1,-2 0 0,-2 0 0,-2 0-1,1 0 1,3 0 0,3 0 0,-1 0 0,1 0 0,-1 0 0,1 0 0,-1 0 3,1 0-4,-1-10 0,-1 8 1,-4-6-1,-1 6 0,-1 2 1,0 0-1,1-2 1,-1-3-1,0-2 0,-2 2 1,0 3-1,0 2 1,-5 0 0,5 0 0,0 0 2,0 0 0,-7 0 0,12 0 1,-8 0-1,1 2 1,2 3-1,-2 2 0,2 0 1,-1 0-1,6 3 1,2-1 8,3 1 0,-1-1 0,1-4 4,-1 2-14,1 1 1,-1-6-1,1 3 1,-1 2-1,1-2 1,-1-3-1,1 0 1,-1 3 3,1 2 0,-1 8 0,1-6 1,0 1 24,-1-1-27,1 8 0,6-7 0,-1 6 0,-6-1 1,-4 2-1,-1-1 0,4 1 0,1-5 1,1 0-1,-1 0-2044,1 5 0,-1-6 0,3 4-2337,5 2 1446,-5-8 2928,16 20 0,-6-5 0,9 19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641"/>
    </inkml:context>
    <inkml:brush xml:id="br0">
      <inkml:brushProperty name="width" value="0.05292" units="cm"/>
      <inkml:brushProperty name="height" value="0.05292" units="cm"/>
      <inkml:brushProperty name="color" value="#FF0000"/>
    </inkml:brush>
  </inkml:definitions>
  <inkml:trace contextRef="#ctx0" brushRef="#br0">2342 2795 15849,'7'-24'0,"1"-2"-268,-4-3 1,-1 1-1,-1 9 38,5 4 411,-4-4 0,4 17 0,-14-5 121,-8 4 286,6 3 0,-10 0 1,4 0-1,-4 0 1663,-2 0-1976,9 10 0,-5-6 1,8 11-1,-1 2 1,-2-1-1,0 1 1,-2-3-1,0 3 1,-1 2-1,1 3 1,0-3 804,-1-5 0,10 5 0,-4-7 0,2 2 697,0 1-1440,-1-10 1,13 11-1,7-9 1,14-2-1,13-2 1,13-6-1,10-4 1,12-5-1,15-2 1,13-1-338,10-1 0,-50 6 0,1 1 0,-3-2 0,1 0 0,2 1 0,1 1 0,0 2 0,1 0 0,0-4 0,-1 3 0,58 5 0,-5-4 0,-5 5 0,-10 2 0,-1 0 0,-6 0 0,-2 0 0,-7 0 0,-7 0 0,-5 0 0,-5 0 0,-2 0 0,-2 0 0,-1 2 0,1 5 0,-1-4 0,1 6 0,-1-9 0,-2 3 0,-2 1 0,-5 3 0,0-2 0,0-2 0,2-3 0,-2 0 0,-3 0 0,1 0 0,-1 0 0,10 0 0,1 0 0,3 0 0,-6 0 0,5-10 0,-3-2 0,9-2 0,6-1 0,4 1 0,2 0 0,3-1 0,0 1 0,0 0 0,-2-1 0,-5-1 0,-5 4 0,-10 0 0,-2 0 0,-5 0 0,6 7 0,-18-7 0,5 7 0,-5-2 0,-4 3 0,-3 1 0,-4 3 0,-1 0 0,-2 0 0,3 3 0,-3 1 0,0 3 0,7 8 0,-2-8 0,4 0 0,3 3 0,0-8 0,0 8 0,0-10 0,3 0 0,1 0 0,3 0 0,1 0 0,-1 0 0,0 0 0,-2 0 0,-3 0-96,-2 0 1,-10 0 0,-2 0 0,-2 2-616,0 5 91,-10-4 1,0 6 0,-2-9 0,6 0 455,6 0 1,9 0-1,-4 0 1</inkml:trace>
  <inkml:trace contextRef="#ctx0" brushRef="#br0" timeOffset="1">17535 1312 7920,'-21'-8'98,"1"-1"1252,6-3 1333,-5 7 0,14-7 2262,-9 5-4679,9 5 1,-4 2 0,9 14 0,0 5-1,0 3 1,0-1 0,0 3 101,0 5 0,-3-5 0,-2 4 0,-2-4 352,2-2-564,3-1 1,2 3-1,0 2 1,0 3-1,0 0 1,0-1 0,-2 3-1,-3 0 1,-2 3-1,2-1 1,3 5 259,2 3 0,-3 0 1,-2-3-1,-2-2-136,2 2-310,3 3 1,2-6 0,0-1 0,0-1 0,0-2 0,0 0-246,0-4 1193,0-13-894,0-14 1,-7-14 0,0-15 0,2-7 0,3-7 0,2-7 0,0-10-1,0-7 1,0-7 0,0-4-921,0-11 0,2 3 0,5-9 0,7 1-605,6 1 1313,1 10 0,3 1 0,2 11 0,5 4 0,0 9 0,3 15 0,-3 12 0,0 10 0,-5 7 0,-2 6 1,-3 6-181,1 2 0,-1 2 0,-1 6 0,-4 6 85,-1 5 471,-1 3 0,0 1 0,-2 6 0,-2 7 0,-6 5 0,-1 2 0,-3 0 0,0 0 0,-3 0 0,-4 0 0,-7 0 504,-5 0 1,-10-3 0,-2-2 0,-2-2-438,-5 2-1028,7-6 0,-8-9 1,11-8-1,-1-1 0,0-2 1,1-5 772,1-4 0,4-13 0,1-2 0</inkml:trace>
  <inkml:trace contextRef="#ctx0" brushRef="#br0" timeOffset="2">16396 1613 7955,'-21'2'107,"-1"5"0,1-4 1,2 6-1,2-2 765,2 0 0,8 1 551,-7-8 1,12 0-161,2 0 0,9 0-1038,13 0 0,-1 0 1,3 0-1,2 0 1,5 0-1,3 0 1,4 0-1,3-3 1,2-2-1,-1-2-427,1 2-60,0-6 0,0 6 1,0-7-1,0 0 0,0 2 1,-2 1-1,-5 2 0,-5-1 1,-3 1-1,1 0-816,-3-2 1,-4 9 942,-8 0 535,-4 9 1,-10 15 0,0 5 0,-3 6 0,-4 6 0,-5 2 0,-2 0 0,2-2 0,0-3 0,2-5 0,1 1-271,4-1 0,3-6 0,2 1 0,0-4-3046,0-2 1828,0-1 1,0 1 1087,0-1 0,0 1 0,0-1 0</inkml:trace>
  <inkml:trace contextRef="#ctx0" brushRef="#br0" timeOffset="3">18180 1548 8218,'-12'0'2808,"2"0"0,10 10-2385,0 4 1,7 5 0,3 3 0,-1-1-185,1 1 1,7-1-1,-5 3 1,2 2-85,0 3 1,-7 0 0,5-8 0,0-2 0,-2-2 0,-1-3 0,-1 1 83,1-3 1,-4-5-1,7-17 1,0-11-1,0-13 1,4-6-442,4-3 0,8-10 0,3-4 0,0-3-2871,0 3 2376,8-5 1,-8 16 0,7-4-1,-2 7 1,-1 7 696,-1 7 0,-3 6 0,-10 1 0</inkml:trace>
  <inkml:trace contextRef="#ctx0" brushRef="#br0" timeOffset="4">19469 1419 7870,'0'-21'1189,"0"-1"0,0 1-199,0-1 0,0 1 36,0-1 0,0 1 78,0-1 0,2 8-8,6-1 0,-6 8 0,5-7 0,-4-3-390,-3-2 0,-10 7 0,-4 5-1013,-5 5 310,-3 11 1,1 3 0,-1 10 0,-2 1 0,-2 6 0,-5 7 0,-3 5 0,-1 2 0,1 0 0,3 0 0,3 0 315,-1 0 0,3 7 1,9-2-1,5-5 58,2-5-407,3-12 0,7 5 1,0-9-1,3-3 1,4-5-1,10-7 0,6-4 1,8-6-1,0-4 1,3-7-1,-1-5-87,6-3 0,-6-7 1,3-2-1,0-2-726,-3-5 669,8 7 0,-18-8 1,6 8-1,-5 0 0,-3 0 1,-1 5-1,-6 2 472,-7 3 1,-5 11 0,-4 10-1,-3 14 595,-2 13-746,-10-3 0,5 16 1,-7-2-1,3 8 1,1 4-1,-1 0 1,-1 3-1,0 2 1,3 2-1,0-2 1,2-3 17,4-4 0,-1-2 0,2-6-182,2-4-60,3-5 1,2-17 0,2-2 0,3-4 0,4-8 0,3-8-1,3-4 1,-1-2-365,0 2 0,1-7 0,8 5 1,4-5-1831,1-3 1317,1 10 1,-8-7 0,1 7 0,-1 0 0,-1 3 953,-6-1 0,5 8 0,-7-8 0</inkml:trace>
  <inkml:trace contextRef="#ctx0" brushRef="#br0" timeOffset="5">20049 1871 7944,'-21'12'615,"-1"-3"1,1-7 1327,-1 6 1,8-6 479,0 5-1259,-1-4-641,3-3 1,5 0 0,14 0 0,8 0-1,1-3 1,1-2 0,-3-4 0,3-1 522,2 1 1,3-8-1,-1 3 1,1-8-996,-1-6-144,10 4 1,-5-15 0,10 8 0,3-4 0,-1-8-1,0-5 1,-5 0 0,-2 5 0,-4 5 0,-3 4-1,-3 3-233,1 5 0,-11 2 730,-3 3-426,-6 9 1,-2 4 0,0 16 0,0 6 0,2 5 0,3 3 0,2 1 0,-2 6 0,0 5 0,0 1 218,2 1 1,2 2 0,-4 10-1,2 2-913,-2-2 166,7-2 1,-7-3 0,7 0-1,0 0 1,-3-3 0,3-4 0,0-7-1,2-5 1,1-5 0,-1-5 549,3-7 0,11-4 0,6-3 0</inkml:trace>
  <inkml:trace contextRef="#ctx0" brushRef="#br0" timeOffset="6">21274 1419 7851,'-12'-14'366,"5"-1"0,-3 1 1186,3-7 1,0-1-17,7 1 1,0 6 0,3 3-892,4 3 0,-5 11 0,5 12 0,-4 8 0,-3 7 0,2 6 0,3 8 0,2 5 189,-2 2 1,-3 8 0,-2-6 0,0 1 58,0-1-654,-9-1 1,6-8-1,-4 0 1,2-3 0,0-4-1,-2-7 147,3-5 0,1-22 0,3-12 0,0-13-930,0-13 258,0-14 0,10 2 1,4-10-1,5-1 1,5-1-1,2 0 1,5 5-1,0 3 1,3 6-1,-1 6 0,5 4-1394,3-2 0,2 14 0,0 5 0,0 7-2163,0 7 3843,9 3 0,3-8 0,10-2 0</inkml:trace>
  <inkml:trace contextRef="#ctx0" brushRef="#br0" timeOffset="7">24068 968 7359,'12'0'327,"-3"0"1,-6 0-147,4 0 108,-5 0-13,17 0 630,-16-10 0,9 8 0,-5-6 0,5 4 3424,0-4-3562,-3 6-353,-9-7 1,-2 9-1,-5 0 1,-8 0-1,-4 2 1,-2 3-1,-1 2 91,1-2 1,-8 4 0,-2-2 0,-2-2-90,-6-2-430,8-3 1,-9 7 0,4 0 0,-2-2 0,-1-3 0,6-2 0,0 0 0,2 0 0,0 0 0,4 0-462,3 0 410,3 0 70,9 0 1,2 2 0,10 6-1,3 6 1,2 5 452,2 3 1,0 1 0,-7 4 0,0 4 210,0 2-444,0 3 1,7 17 0,0 2-1,-2 2 1,-3 0 0,-2 1 0,3-1-1,2 0 1,2 1 0,-2-1 0,-3-2 138,-2-3 0,0-1 0,0-8 0,0-3-365,0-4 0,0 5 0,0-17 0,0 4 0,0-4 0,-2-5 0,-3-2 0,-2-3 0,2 3 0,2-7 0,3-1-5145,0-9 2675,0 0 0,0-9 1,3-6 2469,4-4 0,5-2 0,9-1 0</inkml:trace>
  <inkml:trace contextRef="#ctx0" brushRef="#br0" timeOffset="8">23702 1634 8034,'-14'0'566,"2"2"448,3 6 0,-8-6 248,2 5 0,4-4 0,-4-3 1744,-1 0-2452,6 0 0,3 0 0,14 0 0,7 0 0,5 0 0,3 0 0,2 0 1335,4 0 0,-1 0-1856,8 0 0,-6-8 1,7 1-1,0 2 0,-3 1 1,-2-1-1,-2-2 1,0 0-1,-3-1 0,-2 1-942,-3 2 0,-2 1 0,-2-1-2264,-3-2 1661,1 0 0,-1 7 1,0 0-1,3 0 1512,2 0 0,3 0 0,-1 0 0</inkml:trace>
  <inkml:trace contextRef="#ctx0" brushRef="#br0" timeOffset="9">24906 1140 8117,'0'-15'1236,"0"1"-666,-10 9 0,8-7 29,-5 5 1,2 5 255,-2-6-166,4-3 1,-9 8 0,5-4 0,-7 5-61,-5 2 1,4 0-734,1 0 130,9 0 1,-7 0 0,8 2 0,-6 3 0,1 4 0,-1 3-1,3 3 1,0 1 0,-3 3 0,-2 5 807,-5 0 1,6 10 0,-4 1 0,-2 6 562,-2 2-1264,-2 0 0,7 7 1,-1 0-1,1-2 0,0 0 1,2-3-1,2 3 0,5-5 1,3-2-1,2-8 0,0-2-495,0-2 1,7-5 0,3-7 0,2-1-932,4-6 610,3-5 1,10 2 0,2 0 0,0-5 0,3-6 0,1-11-1,8-6 1,7-8 682,5-7 0,12-4 0,10-3 0</inkml:trace>
  <inkml:trace contextRef="#ctx0" brushRef="#br0" timeOffset="10">25336 1398 8024,'-3'-12'1021,"-4"4"1,2 6 1504,-9 2-2187,9 0 0,-4 2 1,6 6-1,-2 6 1,-2 7-1,0 6 1,0 4 163,0 2 1,-3-4 0,5 7-1,-2 2 1,0 3 0,0 2-1,-3-3 1,1-2-1,-1-2 0,-4-7 1,7 4-1,2-2-208,3-4-318,-8-3 1,8-10 0,-3-5 0,7-6 0,8-10 11,2-3 0,-5-11 0,5 2 1,0-8-278,0 1 122,2 2 1,0-5 0,1-2 0,-1 0-1,0-2 1,1-1 0,1-4 0,4-2-1,1-3 1,0 0 0,1-3-762,-1-4 0,1 5 0,-1-6 0,-1 8 216,-6 8 594,5 4 1,-9 9 0,6 1-1,-1 1 1,-1 9 341,-2 11 0,-3 2 0,-9 12 0,3 3 546,4 2-694,-5 3 1,8-1 0,-10 1 0,0-1 0,0 3 0,0 2-1,0 5 1,-3 0 0,-1 0 0,-3-2 0,-1 0 19,-1-1 0,4 1 0,-7-7 0,0-1-108,0 1-98,7-1 0,-14 1 0,5-3 0,-5-5 0,-3-7-2198,1-4 1,9-6 2306,5-4 0,14-5 0,5-9 0</inkml:trace>
  <inkml:trace contextRef="#ctx0" brushRef="#br0" timeOffset="11">25787 1699 8029,'-12'-10'1758,"0"8"576,5-6-1568,4 6-622,-6 2 1,9 2 0,0 6 0,0 6 0,0 5 0,0 5 0,0 2-1,0 5 1,0 0 0,-3 3 267,-4-1 1,2 3 0,-9 7-427,-3 0 0,-2-2 0,-2-3 0,-3-2 0,-2 0 0,-3-5 0,3-7 0,2-10 0,5-2-1018,4 0 518,-4-7 0,17 2 0,-5-14 0,4-8 0,6-6 514,4-8 0,14-4 0,13-10 0</inkml:trace>
  <inkml:trace contextRef="#ctx0" brushRef="#br0" timeOffset="12">26603 1462 7973,'0'-14'546,"0"-1"855,0-1-952,0 6 0,0-2 0,0 5 0,-2-5 0,-3-2 0,-2-1 337,2-1 0,-7 6 0,-2 1 0,-5 1-466,-3 1 1,8 0 0,0 7-1,-3 2-273,-2 6-26,-3-6 1,1 17 0,-1-5 0,1 6 0,-1 1-1,1 3 1,-3 2 0,-2 5 0,-3 0 0,3 3-1,2-1 183,3 5 1,6-6-1,3-4 1,3-4 159,4-2-352,3-1 0,2 1 1,2-3-1,5-5 1,7-7-1,6-4 1,3-3-1,4-3 1,4-4-1,0-7-532,0-5 0,5-3 1,-5 1-1,0-1-934,0 1 1351,-3-1 0,-6 1 0,-3-1 1,-2 3-1,-5 2 0,0 3 462,0-3 1,-10 8-1,-2 1 1,-10 8 231,-2 8-405,-7 4 1,7 11 0,-7 4 0,3 4 0,1 2 0,-1 5 0,-4 1 0,-1-1 0,2-2 0,2 2 0,3 3 490,-3 2 1,5-3-1,0-4 1,3-5-795,4 0-46,3-7 0,4 5 0,5-15 0,7-7 1,5-4-1,3-6 0,2-4 0,5-7 0,4-8-1225,0-6 0,6 4 0,-8-5 1,2 5-905,5 3 2292,-7-10 0,10 7 0,-8-7 0</inkml:trace>
  <inkml:trace contextRef="#ctx0" brushRef="#br0" timeOffset="13">26990 1677 7973,'-12'-9'2654,"3"6"-1953,9-16 0,2 17 1,5-6 436,8 6 0,-6 12 1,-2 6-116,-4 11 1,-3-3-752,0 4 0,-3 6 0,-4 1 0,-5 6 0,-2 2 1,0 0-1,-3 0 0,-2 0 0,-3-2 0,1-5 809,-1-8-1805,1-4 1,-1 2 0,3-2 0,5-9-1,9-11 1,10-13 723,9-8 0,15-14 0,4-2 0</inkml:trace>
  <inkml:trace contextRef="#ctx0" brushRef="#br0" timeOffset="14">27463 1570 8016,'0'-15'295,"0"1"318,0-3 50,0 8 0,0-10 0,0 4 0,0-4 0,2-2 1505,5-1 1,-2 10 0,7 10-1379,-2 14 1,-3 4 0,-7 20 0,0 2 440,0 3-1017,-10 2 0,6 0 1,-8 2-1,0 3 1,0 2-1,-3-2 0,1-2 1,0-6-1,-1-4 1,1-5 2198,0 0-1438,9-17-1073,-5 6 1,10-32 0,0-10 0,3-11 0,4-8 0,7-4 0,8-3 0,6-5 0,8 1 0,5-3 0,4 2-2016,5 1 1,3 2 0,7 7 0,-5 2-2275,-3 5 3563,-2 15 0,-7 4 1,-2 10-1,-5 2 824,-8 3 0,-4 11 0,-2 3 0</inkml:trace>
  <inkml:trace contextRef="#ctx0" brushRef="#br0" timeOffset="15">28602 1032 7941,'0'-14'0,"0"-1"1387,0-1 893,0 6 1,0-2-1598,0 5 1,9 7 0,6 2-1,4 15 1,0 12 0,-2 4 0,-3 8-241,3 7 1,-1 7 0,-1 11 0,-6 6 381,1 7-543,-8 5 0,5 2 0,-14 0 0,-7 2 0,-5 3 0,-5 2 1,-2-5-1,-5-6 0,-3-13 0,-4-9 0,0-13-58,2-8 1,-2-11-1,9-13 1,3-8 54,2-5-1209,2-2 1,1-2-1,2-5 1,2-8 929,3-4 0,9-12 0,-4-2 0</inkml:trace>
  <inkml:trace contextRef="#ctx0" brushRef="#br0" timeOffset="16">22263 1785 7807,'0'-12'3375,"0"-7"1,0 14-1489,0-10-415,0 11-1203,0-6 1,0 12-1,0 6 1,-3 6-97,-4 5 0,-5 3 0,-9-1 1,-1 1-1,1-1 0,-1 3 0,1 2 1,-1 3-92,1-3 1,-1-4 0,3-6-1,2-1-236,3 1 96,9-6 0,-11 9 1,8-5-1,6 3 1,4 0-1,8-3 439,2 3 0,2-5 0,8 2 1,-1 3 230,1 2-793,-1 3 0,1-1 0,-1 1 0,1-1 0,-1 1 0,1-1 0,-1 1 0,1-1 1,-1-2-1,-2-2 0,-2-5-3749,-3-3 1,1-1 3929,6-8 0,1 9 0,-1 3 0</inkml:trace>
  <inkml:trace contextRef="#ctx0" brushRef="#br0" timeOffset="17">22306 2150 7645,'-22'0'-18,"1"0"1,1 3 0,4 1 2297,1 3-949,11 1 0,-3-8 2151,14 0-3161,-5-10 1,17 8-1,-5-5 1,6 4-1,3 1 1,4-3-1,4-2 1,2 0-1,5-1 1,3-1-156,2-3 0,7 0 1,3-5-1,2 3-1302,4-3 1,-4-2 146,2-2 1,-6-3 0,1-3 0,-4-1 0,-10 1 0,-4 6 988,-8 7 0,-2-15 0,-3 5 0</inkml:trace>
  <inkml:trace contextRef="#ctx0" brushRef="#br0" timeOffset="18">23015 1656 7960,'-15'0'0,"1"0"0,7 0 2566,-7 0 0,11 0 1,6 0-2479,16 0 1,2 0-1,10 0 1,0 0-444,5 0 0,2 0 120,-2 0 1,2 0-1,-9 2 1,-3 3-1,-2 4 1,-2 1 0,-1 2-1,-2 0 1,-5 7-1,-6 5-467,-6 4 834,-12 11 1,-1-13-1,-11 10 1,-2 2-1,-2 3 1,-3-1-1,3-4 1,4-5-1,6-5-132,1-4 0,1 14 0,-7-12 0</inkml:trace>
  <inkml:trace contextRef="#ctx0" brushRef="#br0" timeOffset="19">13903 13481 21279,'0'-12'2023,"0"-7"1,0 14-1639,0-9 1,8 7 0,1-5 137,3 2 1,-5 3 0,8 7-316,1 0 1,3 0 0,3 0 0,-1 0 0,1 0 0,-1 0 0,1 3 0,2 1 1248,4 4-1313,-4 8 0,17-13 0,-8 6 0,3-2 0,0 1 0,2-4 0,3-1 0,2-1 0,0 3 0,0 2 1,0-2-145,0-3 0,-1-2 0,1 0 0,0-2 0,0-5 0,0 4 0,0-4 0,-7 5 0,0 2 0,2 0 0,3 0 0,2 0 0,-3 0 0,-1 0 0,-4 0 0,4 0 0,1 0 0,-4 0 0,-3 0 0,1 2 0,-1 5 0,-6-4 0,11 6 0,-7-9 0,0 3 0,2 1 0,1 4 0,4-4 0,2-1 0,3-3 0,0 0 0,3 0 0,4 0 0,-5 0 0,5 2 0,-4 3 0,-3 2 0,0 0 0,0-7 0,0 0 0,0 0 0,0 0 0,0 0 0,2 0 0,3 0 0,2 0 0,0 0 0,0 0 0,0 0 0,3 0 0,-3-2 0,5-3 0,0-2 0,7-10 0,-14 12 0,7-7 0,-1 0 0,1 1 0,3-4 0,-3 3 0,-5 3 0,-2 2 0,-1-1 0,6 1 0,2-2 0,-8 6 0,4-4 0,-6 5 0,-2 2 0,0 0 0,0 0 0,2 0 0,3 0 0,2 0 0,0 0 0,0 0 0,1 0 0,-4 0 0,-1 0 0,-1 0 0,5 0 0,-4 0 0,4 0 0,-5 0 0,-2 0 0,0 0 0,-5 0 0,0 0 0,3 0 0,-3 0 0,3 0 0,-1 0 0,3 0 0,0 2 0,-2 3 0,-3 2 0,-2-2 0,0 0 0,7-1 0,0 4 0,0-4 0,0-1 0,-7-3 0,-1 2 0,4 3 0,1 2 0,1-2 0,-3 0 0,-2-1 0,0 4 0,-1-1 0,1 0 0,2 0 0,-4 0 0,-1-7 0,1 3 0,-1 4 0,3-5 0,0 8 0,0-10 0,-1 0 0,1 0 0,0 0 0,0 0 0,0 0 0,-1 0 0,1 0 0,0 0 0,0 0 0,0 7 0,7 0 0,-3-2 0,-4-3 0,5-2 0,-8 0 0,8 0 0,-5 0 0,-5 0 0,-3 0 0,3 0 0,0 0 0,0 0 0,-2 0 0,0 0 0,-1 0 0,1 0 0,-8 0 0,1 0 0,-1 0 0,1 0 0,2 0 0,2 0 0,3 0 0,-1 0 0,1 0 0,0 0 0,-1 0 0,1 0 0,2 0 0,2 0 0,6 0 0,-6 0 0,3 0 0,0 0 0,-3 0 0,17 0 0,-21 0 0,14 0 0,-3 0 0,-1 0 0,1 0 0,-2 0 0,3 0 0,-3 0 0,3 0 0,-3 0 0,-2 0 0,4 0 0,-4 0 0,5 0 0,2 0 0,-10 0 0,8-2 0,-5-3 0,2-2 0,-2 2 0,-5 3 0,-3 2 0,3 0 0,0 0 0,0 0 0,-4 0 0,-3 0 0,-3 0 0,1 0 0,-1 0 0,1 0 0,-1 0 0,1 0 0,-1 0 0,1 0 0,-1 0 0,1 0 0,-1 0 0,0 0 0,1 0 0,-1 0 0,1 0 0,-1 0 0,1 0 0,-1 0 0,-9 0 0,0 0 0,-5 0 0,8 0 0,-6-3 0,-1-4 0,-6 5 0,0-8 0,5 10 0,8 0 0,4 0 0,2 0 0,1 0 0,-1 0 0,1 0 0,-1 3 0,1 4 0,18 14 0,6 13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661"/>
    </inkml:context>
    <inkml:brush xml:id="br0">
      <inkml:brushProperty name="width" value="0.05292" units="cm"/>
      <inkml:brushProperty name="height" value="0.05292" units="cm"/>
      <inkml:brushProperty name="color" value="#FF0000"/>
    </inkml:brush>
  </inkml:definitions>
  <inkml:trace contextRef="#ctx0" brushRef="#br0">26303 14836 8729,'0'-12'2243,"0"0"-1752,0 5-193,0 4 1,2-6 1201,5 9-233,-5 0 1,10-7 428,-4-1-1540,3 1 1,4 7 398,-1 0 0,-7 0 600,8 0-191,-11 0 1,8 0 221,-4 0-1103,3 0 537,1 0 1,0 0 0,-5 0 189,8 0 1,-3 0-1,2 0 1,3 0-811,2 0 0,2-9 0,3-1 0,3-7 0,4 5 0,0 1 0,2-1 0,-2-3 0,0 1 0,-5 2 0,-2 2 0,-2 3 0,-1-2 0,1 6 0,-1-4 0,1 5 0,-1 2 0,1 0 0,-1 0 0,1 0 0,-1 0 0,1 2 0,-1 3 0,1 2 0,-1-2 0,1 0 0,-1-1 0,1 4 0,-8-1 0,0-7 0,3 0 0,2 0 0,3 0 0,-8 2 0,0 3 0,3 2 0,2-2 0,2-3 0,1-2 0,-1 0 0,1 3 0,-1 1 0,1 4 0,-1-1 0,1-5 0,-1 3 0,1 2 0,-1 0 0,3-7 0,3 0 0,1 3 0,-2 1 0,1 4 0,-1-4 0,3-1 0,-3-3 0,-2 2 0,0 3 0,4 2 0,-4 0 0,5-7 0,-5 0 0,-3 0 0,1 0 0,-1 3 0,3 1 0,2 4 0,5-4 0,0-1 0,3-3 0,-1 0 0,5 0 0,3-3 0,2-1 0,0-4 0,7-1 0,0 4 0,0-2 0,3 2 0,-8-7 0,8 10 0,-8-5 0,3 2 0,0 0 0,-5-2 0,-5 2 0,0 3 0,3 2 0,-1 0 0,-2 0 0,-2 0 0,-7 0 0,4 0 0,-2 0 0,-4 0 0,-3 0 0,-3 0 0,1 0 0,-1 0 0,0 0 0,1 0 0,-1 0-3149,1 0 2135,-10 0 0,0 0 1,-5 0-1,10 0 1,9 0-1,12 0 1014,10 0 0,16 0 0,13 0 0</inkml:trace>
  <inkml:trace contextRef="#ctx0" brushRef="#br0" timeOffset="1">14398 14685 32767,'12'10'-1239,"7"-5"1477,-5 9 1,5-9 0,3 4 0,-1-2-204,1 1 1,-1 1-1,3-4 1,2 2-1,3-2 1,-3-3-1,0-2 1,1 0-36,1 0 0,1 10 0,-8-8 0,1 5 0,-1-4 0,1-3 0,-1 2 0,1 3 0,-1 2 0,1-2 0,-1-3 0,1-2 0,-1 0 0,1 0 0,-1 0 0,1 0 0,-1 0 0,1 0 0,-1 0 0,1 0 0,-1 0 0,1 0 0,-1 0 0,1 0 0,-1 0 0,1 0 0,-1 0 0,1 0 0,-1 0 0,1 0 0,-1 0 0,1 0 0,-1 0 0,1 0 0,-1 0 0,1 0 0,-1 0 0,1 0 0,-1 0 0,1-2 0,-1-3 0,0-2 0,-6 0 0,-1 7 0,3 0 0,2 0 0,2 0 0,1 0 0,-8 0 0,1 0 0,1 0 0,3 0 0,3 0 0,-1 0 0,3-3 0,3-1 0,1-4 0,-2 4 0,5 1 0,-2 1 0,0-3 0,2-2 0,-7 0 0,7 7 0,-10-3 0,1-1 0,-1-4 0,1 4 0,-1 1 0,1 3 0,-1 0 0,1 0 0,-1-2 0,1-5 0,-1 4 0,1-6 0,-1 6 0,1-1 0,1-4 0,4 4 0,1 1 0,1 3 0,0 0 0,-1-2 0,1-3 0,2-2 0,-7 0 0,5 7 0,-6 0 0,-1 0 0,-1 0 0,1 0 0,-1 0 0,1 0 0,2 0 0,4 2 0,6 3 0,-1 2 0,-4-2 0,-3-3 0,3-2 0,-5 0 0,7 0 0,-3 0 0,1 0 0,9 0 0,-14 0 0,7 0 0,-2 0 0,2 0 0,2 0 0,3 0 0,0 0 0,-3 0 0,-2 0 0,-2 3 0,2 4 0,-5-5 0,8 5 0,-1-4 0,1-3 0,-8 0 0,12 0 0,-7 2 0,0 3 0,0 2 0,-5-2 0,1-3 0,-1-2 0,5 0 0,0 0 0,0 0 0,-5 0 0,1 0 0,-1 0 0,3 0 0,-3 0 0,7 0 0,-9 0 0,5 0 0,-3 0 0,0 0 0,3 0 0,-3 0 0,-2 0 0,-2 0 0,-1 0 0,1 0 0,-1 0 0,1 7 0,-1 1 0,1-4 0,-1-1 0,10-3 0,-7 0 0,5 2 0,-6 3 0,-1 2 0,-1-2 0,1-3 0,-1-2 0,1 3 0,-1 1 0,1 4 0,-1-1 0,1-5 0,-1 5 0,1-4 0,-8 6 0,0-9 0,3 0 0,2 0 0,3 3 0,2 1 0,2 4 0,3-4 0,-3-1 0,-2 4 0,0 0 0,2-2 0,3-3 0,-1-2 0,-4 0 0,2 0 0,3 0 0,0 0 0,-1 0 0,3 0 0,0 0 0,3 0 0,-3 0 0,2 0 0,1 0 0,-1 0 0,5 0 0,-2 0 0,2 0 0,12 0 0,-4 0 0,4 0 0,-5 0 0,1 0 0,1 0 0,6 0 0,0 0 0,-1-2 0,-4-3 0,0-2 0,2 2 0,-5 3 0,5 2 0,-4 0 0,-3 0 0,0 0 0,-5 0 0,0 0 0,3 0 0,-3 0 0,0 0 0,-2 0 0,0 0 0,2 0 0,2 0 0,3 0 0,0 0 0,0 0 0,0 0 0,0 0 0,0 0 0,0 0 0,0 0 0,0 0 0,0 0 0,0 0 0,0 0 0,0 0 0,-2 0 0,-3 0 0,0 0 0,3 0 0,-1 0 0,8 0 0,-12 0 0,2 0 0,-2 0 0,4 0 0,-9 0 0,8 0 0,-4 0 0,1 0 0,0 0 0,-2 0 0,-3 0 0,-3 0 0,1 2 0,0 3 0,-3 2 0,5 0 0,0-7 0,0 0 0,0 0 0,7 0 0,-12 0 0,8 0 0,-3 0 0,-2 0 0,-1 0 0,3 0 0,3 0 0,1 0 0,1 0 0,-2 0 0,-3 0 0,5 0 0,-5 0 0,2 3 0,5 4 0,-7-5 0,0 8 0,-7-10 0,2 0 0,3 0 0,0 0 0,-1 0 0,1 0 0,-3 0 0,1 0 0,-1 0 0,2 0 0,4 2 0,-6 3 0,5 2 0,2-2 0,-6-3 0,13-2 0,-4 0 0,2 0 0,0 0 0,-2 0 0,2 0 0,1 0 0,-1 0 0,-2 0 0,-1 0 0,-1 0 0,4 0 0,-7 0 0,0 0 0,0 0 0,-2 0 0,-5 0 0,2 0 0,3 0 0,-3 0 0,-2 0 0,-3 0 0,1 0 0,-1 0 0,1 0 0,-1 0 0,1 0 0,-1 0 0,1 0 0,-1 0 0,-7-2 0,1-3 0,1-2 0,4 2 0,1 3 0,1 2 0,-1-3 0,1-1 0,-1-4 0,-7 1 0,1 7 0,1-2 0,4-5 0,1 4 0,0-6 0,1 9 0,2-3 0,2-1 0,5-4 0,0 4 0,3 1 0,-1 3 0,5-2 0,0-3 0,-2-2 0,5 0 0,-8 7 0,1 0 0,-6 0 0,-4 0 0,-2 0 0,-1 0 0,1 0 0,-1 0 0,-11 0 0,-10 0 0,0 9 0,-7 6 0,14 13 0,5 6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663"/>
    </inkml:context>
    <inkml:brush xml:id="br0">
      <inkml:brushProperty name="width" value="0.05292" units="cm"/>
      <inkml:brushProperty name="height" value="0.05292" units="cm"/>
      <inkml:brushProperty name="color" value="#FF0000"/>
    </inkml:brush>
  </inkml:definitions>
  <inkml:trace contextRef="#ctx0" brushRef="#br0">3073 2752 24062,'0'-21'-2291,"0"6"1,0 1 1422,0-3 0,0 5 0,0 3 1191,0 6 1,-2 1 0,-3 16 0,-2 3 0,-1 2-89,-1 3 1,6-8-1,-6-2 481,-1-3 0,6 6 0,-11-8 0,-1-2-52,-4-3 1,6-2 0,0 0-358,-3 0 34,8 0 1,-8 3 0,7 1-1,-2 3 1,-4-2 0,-3-2 2031,-3-3 1,1 0-771,-1 0-1603,1 0 0,6 0 0,1 0 0,-3 0 0,0 2 0,1 3 0,1 2 0,8 0 0,-7-7 0,9 10 0,-2-8 0,14 5 0,8-4 0,6-3 0,5 0 0,3 0 0,0 0 0,-8 0 0,3 2 0,5 5 0,-6-4 0,18 6 0,-8-9 0,3 0 0,0 0 0,2 0 0,3 0 0,2 3 0,2 1 0,5 3 0,8-2 0,4-2 0,-5-3 0,0-3 0,3-2 0,2-2 0,3-9 0,4 11 0,-2-7 0,-5 2 0,-3 3 0,-1 0 0,-3 0 0,-3 2 0,-4 3 0,-3 2 0,-4 0 0,-5 0 0,4 0 0,-6 0 0,2 0 0,-1 0 0,-8 0 0,13 0 0,-2 0 0,8 0 0,6 0 0,1 0 0,2 0 0,-3-3 0,3-2 0,-2-2 0,-3 3 0,-9 1 0,1 3 0,-8-2 0,2-3 0,0-2 0,-10 0 0,12 7 0,-9 0 0,-1 0 0,3 0 0,3 0 0,2 2 0,-1 3 0,4 2 0,1-2 0,6-3 0,4-2 0,-3 0 0,11 0 0,1 0 0,4 0 0,1 0 0,8 0 0,-1 0 0,-1 0 0,-4 0 0,-1 0 0,-1 0 0,1 0 0,-3 0 0,-2 0 0,-6 0 0,-1 0 0,9 0 0,0 0 0,5 0 0,-5 0 0,3 0 0,-3 7 0,12 3 0,2-1 0,5 3 0,0-2 0,1-1 0,-4-4 0,4 0 0,1 0 0,1 2 0,-6-2 0,4-3 0,-8-2 0,2 3 0,5 4 0,-7-5 0,0 8 0,-9-8 0,-1 3 0,1 4 0,-3 1 0,-3-1 0,-1-1 0,-1-1 0,0 0 0,1 0 0,1 3 0,3-8 0,1 8 0,-4-3 0,-1 0 0,-1 0 0,12-4 0,-2 1 0,-5 3 0,0-2 0,0-2 0,5-3 0,2 0 0,3 0 0,-3 0 0,0 0 0,3 0 0,0 0 0,9 0 0,2 0 0,-1 0 0,-11-10 0,13 5 0,-5-7 0,4 0 0,3 3 0,0-3 0,0 2 0,-2 1 0,-1 2 0,-2-1 0,3 1 0,-3 3 0,-9-6 0,2 3 0,0 2 0,5 3 0,-15 2 0,5 0 0,-16 0 0,2 0 0,4 0 0,1 0 0,0 2 0,-3 3 0,3 2 0,-1-2 0,1 0 0,-3 2 0,-2-5 0,3 5 0,-6-4 0,1-3 0,2 9 0,9-6 0,1 4 0,-3-5 0,-3-2 0,-1 0 0,1 0 0,3 3 0,3 1 0,-1 3 0,-2-2 0,-4-2 0,6-3 0,-4 0 0,4 2 0,-2 5 0,-2-4 0,-3 6 0,3-9 0,5 0 0,1 0 0,-1 0 0,-5 0 0,-1 0 0,6 0 0,2 0 0,-1 0 0,-3 0 0,-4 0 0,6-2 0,-1-3 0,1-2 0,-10 0 0,4 7 0,-6-3 0,-1-2 0,3-2 0,0 3 0,2 1 0,-2 1 0,-4-3 0,-4-2 0,1 0 0,2-3 0,0 8 0,-9-5 0,-3 4 0,-2 3 0,0-9 0,4 6 0,-1-4 0,-6 5 0,-2 2 0,-5-3 0,-2-2 0,-2-2 0,-1 3 0,1 1 0,-1 3 0,1 0 0,-1-2 0,1-3 0,-1-2 0,1 2 0,-1 3 0,3-1 0,5-2 0,6-2 0,6 3 0,2-1 0,0 0 0,0-2 0,2 0 0,3-1 0,2 1 0,-2 3 0,7-6 0,0 0 0,2 1 0,0-1 0,1 3 0,-1 0 0,-2-3 0,0 1 0,-3-3 0,3 2 0,-2 1 0,-1 4 0,-4 0 0,-5 0 0,-2-2 0,2 3 0,-12-6 0,12 3 0,-5 2 0,-5 3 0,8 2 0,-10 0 0,5-3 0,-5-2 0,-3-2 0,3 3 0,0 1 0,3 3 0,-3 0 0,2 0 0,-2 0 0,0 0 0,8-7 0,-6 0 0,3 2 0,0 3 0,-10 2 0,7 0 0,-6 0 0,1 0 0,-1 0 0,-1 0 0,0 2 0,3 3 0,-3 2 0,-2-2 0,-3-3 0,1-2 0,-1 7 0,1 0 0,2-2 0,4-2 0,-4 6 0,7-6 0,-9 4 0,-1-2 0,3-1 0,2 3 0,3-2 0,-3-2 0,1-3 0,-1 2 0,2 3 0,-1 2 0,4 0 0,-3-7 0,-1 0 0,-3 0 0,7 0 0,-5 0 0,7 0 0,-2 0 0,-4 0 0,-4 0 0,-1 0 0,-1 0 0,1 0 0,-10 0 0,-3 0 0,-11 0 0,-5 0 0,5-2 0,-6-5-3092,6-8 2818,2 6 0,10-10 0,1 7 0</inkml:trace>
  <inkml:trace contextRef="#ctx0" brushRef="#br0" timeOffset="1">20930 3139 7159,'-14'0'1080,"0"0"1,9-2-800,-2-5-46,-5 4 1,9-9 0,-6 7 745,-1-2-268,8 0 0,-8 5 0,10-5 505,0-8 1,0 3-670,0-2 0,3 9-94,4-2-655,-5 5 431,8 2 0,-13-8 1,-4 1-1,-7 3 423,-5 1 0,-3 3 1,1 0 58,-1 0-397,1 0 1,-1 0 0,1 0 0,-1 0 0,3-2 0,3-3 0,1-2 0,-1 2 661,-4 3 1,6 2 0,2-3 0,3-4-839,1 5 0,11-8 0,4 8 0,7-3 1,5-2-1,5 0 0,5-1 0,7-1 0,7-1 1,7 1-141,7 4 0,5-5 0,5 3 0,7 3 0,12 1 0,0-6 0,22 6 0,-6-4 0,6 2 0,-3 0 0,0-2 0,0 0 0,5 0 0,2-3 0,2 1 0,-1-3 0,-3 0 0,-3 0 0,0-5 0,-2 5 0,-4 3 0,-6-8 0,-9 15 0,0-8 0,0 3 0,-2 0 0,-8 2 0,-9 3 0,-10 2 0,-7 0 0,-7 0 0,-7 0 0,-5 0 0,-2 0 0,-8 0 0,-9 0 0,0 0 0,-5 0-802,5 0 0,3 0-2420,-1 0 1,-7 0-448,7 0 1,-6 0 659,6 0 3009,0 0 0,8 0 0,-1 0 0</inkml:trace>
  <inkml:trace contextRef="#ctx0" brushRef="#br0" timeOffset="2">1719 3892 11506,'-21'-3'-261,"-1"-4"1,1 5 0,-1-5 263,1 4 41,9 3 1,-5 3 0,10 4 0,2 7-1,5 3 1,5 0-617,2-3 0,10-7 385,-3 7 0,-2-9 1,2 5-1,3-3 1,2 0-1,3-2 0,-1-3 135,1-2 57,-10 0 0,-3-9 0,-11-3 633,-5 0 0,-3 0 1,-7 7 328,3-2-633,0 0 1,-8 0-1,3-3 1,2 0 0,5-2 119,3 1 1,-1 6 0,5-5 341,-2 1-518,0 6 1,5-6-1,-5 9 1,-8 2-1,-4 5 1,-2 12 0,-3 12-1,-5 15 1,-7 9 881,-4 12 1,-3 9 0,0 15 0,0 4 816,0 3-1753,9-7 0,3 12 1,10-10-1,2-2 1,4-5-1,6-5 0,2-2 1,-3 0-1,-2-5 1,-2-7-1,0-8 194,-1 1 1,1-7-1,-8-3 1,3-7-192,5-7-634,4-5 0,10-17 0,0 0 0,3 1 0,4-3 0,10-5 0,7-5 0,7-2 0,2-2 0,5-3-371,3-2 0,2 0 0,0 9 0,0 5 79,0 8 952,0 13 0,-12 8 1,-7 14-1,-10 12 1,-4 15-1,-8 16 1,-9 10-1,-12 4 1,-10 3-1,-4 5 1,14-54-1,-1 2 754,0 4 1,0 0 0,3-7 0,3-1 0,-10 58 0,10-16-817,4-13 1,12-4-1,13-17 1,6-3-696,8-9 1,-3-7-1,12-5 1,5 2-1,5 1 1,2-1-1,0-4 1,3-3-2736,2-5 1,5 6 0,9-13 3236,2-7 0,20-7 0,-3-12 0</inkml:trace>
  <inkml:trace contextRef="#ctx0" brushRef="#br0" timeOffset="3">4190 3935 11660,'0'-22'449,"0"1"0,-2-1 1,-3 1-1,-2-1 1006,2 1-942,3-1 1,2 8-1,-3 2 1,-1 0 882,-3 0-1027,-1 7 1,8-2 1647,0 14-1730,0-4 1,0 9-1,0-5 1,0 7-1,0 5 249,0 3 0,0-8 0,0 0 1,0 5-166,0 8 1,0-3-164,0 4 0,0-4 0,0-2 1,0-1-1,0 1 0,0-1 1,0 1-1,0 2 0,0 2 1,0 3 321,0-3 1,0 0 0,0 0 0,0 3 8,0-3 0,-7 8-358,0 2 1,0 2 0,7 0-1,0-2 1,0 0 0,0 0 0,2-1-1,3 4 1,5-1 0,-1 0-127,1-2 1,4 0 0,-4 7 0,-1-3-56,1-4 0,4 5 0,-7-5 0,3 4 0,-6 3 0,4 0 0,-4-2 0,-1-3 0,-3-4 0,0-1 0,0-2 0,0 0 0,0-2 0,0-8 0,0 1 0,0-1 0,0-6 0,0-1-90,0 3-28,0-8 135,0 1 0,0-8 1,0 5-1,-3 5 1,-1 3-1,-4-1 35,4 3 0,1-5-52,3 2 0,0-9 0,-2 4 0,-5-9-212,4 0 37,-6 0 13,9 0-48,0 0 103,9 0 1,3 0 0,12 0 48,5 0 1,-3 0 0,10-2 0,2-3 48,3-2 0,11-3 1,8 6-1,9-6 0,8-2 1,1-5-1,-1 1 0,-3-1-36,-5 3 1,0 6 0,-2-3-1,-2 1 114,-10 5-72,-8 3 0,-4 2 0,0 0 1,-2 0-1,-3 0 0,-5 0 0,-2 2 1,-4 3-1,-1 2 0,0-2 0,3-3-17,-3-2 1,-2 0-1,0 0 1,5 0-71,6 0 82,-4 0 0,3 0 0,-8-2 0,5-3 0,0-4 0,0-1 0,-4 0 0,-4 6 0,-1-1 0,-1 0 0,1-2-54,-1 2 1,1 3-172,-1 2 195,1 0 0,-8 0 1,0 0-1,3 2 1,2 3-1,3 2 0,-1 0 1,1 0-43,-1 1 0,1-1 0,-1-7 0,1 0-119,-1 0 183,-9 0 0,7 0 0,-4 0 0,4 0 0,2 0 0,1 0 0,-1 0 0,1 0 0,-1 0 0,1 0 0,-1 0-50,1 0 0,-1 0 1,3 0 13,5 0 0,-13 7 0,6 0 0,-3-2 29,0-3 0,10-2 0,-1 3 0,-1 1 0,-1 4 0,0-4 0,5-1 0,3-3-13,4 0 1,2 0 0,3 0 0,0 0-43,0 0 73,10 0 1,-8 0 0,3 0 0,-7 0 0,-6 0 0,1 0-1,-2 0 1,-6 0 0,-4 0 0,-2 0 0,-1 0-13,1 0 1,-8 0-1,0 0 1,3 0-26,2 0 41,-7 0 0,7 0 0,-2 0 0,7 0 0,4 0 1,1 0-1,0 0 0,-1 0 0,1 0 0,2 0 1,2 0 0,1 0 0,6-3 0,-6-1 0,2-4 0,-1 4 0,-8 1 0,11 3 0,-9 0 0,-3 0 0,0 0 0,0 0 0,3 0 0,-3 0 0,1 0 0,-1 0 0,3 0 0,-3 0 0,5 0 0,-3 0 0,-1 0 0,-3 0 0,7 0 0,-5 0 0,7 0 0,-2 0 0,-4 0 0,-3 0 0,-1 0 0,4 0 0,1 0 0,-1 0 0,-4 0 0,-1 0 0,-1 0 0,1 0 0,-1 0 0,1 0 0,-1 0 0,3 0 0,3 0 0,1 0 0,-2 3 0,-2 1 0,-2 4 0,-1-4 0,1-1 0,-1-3 0,-2 2 0,-2 3 0,-3 2 0,1 0 0,6-7 0,1 0 0,-1 0 0,1 0 0,-1 0 0,1 0 0,-1 0 0,1 0 0,-8 0 0,0 0 0,3 0 0,2 0 0,-5 0 0,1 0 0,1 0 0,4 0 0,-8 0 0,-3 0 0,-7 0 0,6 0 0,-4 0 0,11 0 0,-10 0 0,6 0 0,-3 0 0,6 0 0,5 0 0,-5 0 0,1 0 0,-11 0 0,8-2 0,-4-3 0,6-2 0,-2 0 0,2 7 0,-9-10 0,7 8 0,-5-5 0,-2 4 0,9 3 0,-9 0 0,4-2 0,-6-3 0,4-2 0,-5 0 0,8 7 0,-8 0 0,5 0 0,-4 0 0,6 0 0,-6-3 0,2-4 0,2-7 0,2-5 0,-2-3 0,-4 1 0,6-1 0,-9 1 0,3-1 0,2 1 0,2-1 0,-2 1 0,-1-1 0,1-2 0,2-2 0,-2-3 0,-3 1 0,-2 6 0,3 1 0,4-1 0,-5 1 0,8-8 0,-10 0 0,0 3 0,0 0 0,0 0 0,0-3 0,0 0 0,0 1 0,0-1 0,0 0 0,0-2 0,0 7 0,0-4 0,0 1 0,0-1 0,0 4 0,0-7 0,0 9 0,0 1 0,0-1 0,0 1 0,0-1 0,0 1 0,0-1 0,0 1 0,0-1 0,0 1 0,0-1 0,0 1 0,0-1 0,0 1 0,0-1 0,2 1 0,3-1 0,2 1 0,-2-1 0,-3 8 0,-2 0 0,0 9 0,0-5 0,0 10 0,0 0 0,-9 0 0,-3 0 0,-10 0 0,10-9 0,1 6 0,3-4 0,-6 5 0,-3-1 0,1-1 0,1-4 0,8 1 0,-7 7 0,-3 0 0,8 0 0,-3 0 0,4 0 0,-6 0 0,-5 0 0,-3 0 0,3-2 0,5-5 0,-5 4 0,5-4 0,4 5 0,-9 2 0,7-3 0,-2-1 0,-1-4 0,-1 4 0,4 1 0,-3 3 0,1 0 0,0 0 0,-1 0 0,-1 0 0,-3 0 0,-3 0 0,8 0 0,-1 0 0,-1 0 0,-3 0 0,-5 0 0,-2 0 0,-3 0 0,0 0 0,-2 0 0,-5 0 0,-4 0 0,-3 0 0,0 3 0,0 1 0,0 4 0,7 6 0,0-7 0,0-2 0,3-3 0,-8 8 0,18-8 0,-6 5 0,5-4 0,3-3 0,-1 0 0,1 0 0,-1 0 0,1 0 0,-1 0 0,1 0 0,-1 0 0,1 0 0,-3 0 0,-3 0 0,-1 0 0,-10 9 0,11-6 0,-6 4 0,-1-5 0,1 1 0,-3 1 0,0 4 0,1-1 0,-4 0 0,1 0 0,0-2 0,2-3 0,0 5 0,-4 1 0,2-4 0,2-1 0,0-3 0,0 0 0,0 0 0,-2 0 0,0 0 0,0 0 0,2 0 0,-2 0 0,-3 0 0,-2 0 0,0 0 0,0 0 0,0 0 0,0 0 0,0 0 0,0 0 0,0 0 0,0 0 0,0 0 0,0 0 0,0 0 0,3 2 0,2 3 0,4 2 0,1-2 0,2-3 0,0-2 0,4 0 0,-4 0 0,3 0 0,-1 0 0,-2 0 0,-2 0 0,-10 0 0,0 0 0,0 0 0,0 0 0,-3 0 0,-1 0 0,-4 0 0,4 0 0,1 0 0,3 0 0,0 0 0,-4 0 0,1 0 0,8 0 0,5 0 0,-6 0 0,13 0 0,-7 0 0,2 0 0,4 0 0,3-2 0,3-3 0,0-2 0,-1 2 0,1 3 0,-1-1 0,1-4 0,-8 5 0,0-5 0,3 2 0,2-2 0,-7 4 0,7-6 0,-4 9 0,1-3 0,1-1 0,-5-4 0,0 4 0,-2 1 0,-1 3 0,-2 0 0,0 0 0,1 0 0,1 0 0,-4 0 0,2 0 0,-2 0 0,-3 0 0,-2 0 0,0 0 0,0 0 0,0 0 0,1 0 0,-1 0 0,0 0 0,0 0 0,0 0 0,2 0 0,5 0 0,-9 0 0,7 0 0,-1 3 0,-1 4 0,9-5 0,-7 8 0,7-10 0,2 2 0,3 3 0,7 2 0,-1-2 0,4 0 0,-1-1 0,3 4 0,9 1 0,-5-4 0,3 4 0,0 3-1340,-10 3 1,15 9-1,-5 4 1,4 8-1,3 5 1340,0 2 0,29 9 0,7 3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667"/>
    </inkml:context>
    <inkml:brush xml:id="br0">
      <inkml:brushProperty name="width" value="0.05292" units="cm"/>
      <inkml:brushProperty name="height" value="0.05292" units="cm"/>
      <inkml:brushProperty name="color" value="#FF0000"/>
    </inkml:brush>
  </inkml:definitions>
  <inkml:trace contextRef="#ctx0" brushRef="#br0">8230 5397 8345,'-9'-22'693,"6"8"929,-4 0 44,-5-1-447,10-6 1561,-8 9-1374,10 2-1511,0 10 204,0 10 1,0-5 0,0 9-1,0 3 1,0 4 0,0 5 0,0 3-1,0 0 1,0 2 0,0 2 642,0 1 0,0 6 0,0-1 0,0 6 244,0 5-858,0 0 0,0 0 0,0 1 0,0-4 0,0-1 0,0-3 0,0 0 0,0 0 0,0-3 0,0-1 1,0-4 188,0 4 1,0-8-1,-2-3 1,-3-4-51,-2-2-261,0-1 0,4-2 0,-1-2 0,-4-2 0,4 1 0,1 3-557,3 3 867,0-10-160,0 7 1,3-17 0,1 8 31,4-1 1,1-6 0,-4 6-59,2 1 379,0-8 1163,-7 8-1672,0-10 0,0 0 0,10 0 0,-5 0 0,9 0 0,-9 0 0,14 0 0,-5 0 0,5 0 0,3 0 0,-1 0 0,1 0 0,-1 0 0,3 0 0,5 0 0,-5 0 0,4 0 0,-1 0 0,1 0 0,-2 0 0,10 0 0,-7 0 0,4 0 0,-2 0 0,-2 0 0,0 0 0,-1 0 0,-1 0 0,-4 0 0,-1 0 0,-1 0 0,1-3 0,-1-1 0,1-3 0,-1 2 0,1 2 0,-1 3 0,1 0 0,-1 0 0,1 0 0,-1 0 0,1 0 0,-1 0 0,1 0 0,-1 0 0,-6 0 0,-1 0 0,3 0 0,2 0 0,-5 0 0,0 0 0,1 0 0,6 0 0,1 0 0,-1 0 0,1 0 0,-1 0 0,1 0 0,-1 0 0,1 0 0,-1 0 0,1 0 0,-1 0 0,-7 0 0,1 0 0,-1 0 0,8 0 0,-1 3 0,1 2 0,-1 2 0,1-3 0,-1-1 0,1-3 0,-1 0 0,0 0 0,1 0 0,-1 0 0,1 0 0,-1 0 0,1 0 0,-1 0 0,3 0 0,3 0 0,1 0 0,-2 0 0,-2 0 0,-2 0 0,-1 0 0,1 0 0,-1 0 0,1 0 0,-1 0 0,1 0 0,-1 0 0,1 0 0,-1 0 0,1 0 0,-1 0 0,1 0 0,-1-3 0,1-1 0,2-3 0,2 2 0,2 2 0,8-4 0,-7 0 0,0 2 0,2 3 0,2 2 0,1-7 0,-3 0 0,-3 2 0,1 2 0,-3 3 0,-2 0 0,-3 0 0,1 0 0,-1 0 0,1 0 0,-1 8 0,1-1 0,-10 0 0,7-7 0,-7 2 0,2 3 0,1 2 0,1-2 0,3-3 0,3-2 0,-1 0 0,1 0 0,-1 0 0,1 0 0,-10 0 0,-3 0 0,-9 0 0,0 0 0,-9-2 0,-3-5 0,0-8 0,0 4 0,7-4 0,-2-2 0,0 8 0,0-10 0,0 4 0,2-4 0,2-2 0,1 2 0,-3 0 0,-2-1 0,2-3 0,3-1 0,2 0 0,-7 2 0,0 1 0,2-1 0,2 1 0,3-10 0,-2 7 0,-3-5 0,-2 3 0,2 0 0,3-3 0,2 3 0,0 2 0,0 2 0,0 1 0,0-1 0,0 1 0,0-1 0,0 1 0,0-1 0,0 1 0,0-1 0,0 8 0,0 0 0,2-1 0,3 1 0,2 0 0,-2-3 0,-3-2 0,1 0 0,4 4 0,-5-4 0,5 5 0,-4-5 0,-3-3 0,2 8 0,3 0 0,2-3 0,-2-2 0,-3-3 0,-2 1 0,3 2 0,2 2 0,2 3 0,0 6 0,-7-6 0,0-3 0,0 8 0,2-3 0,5 5 0,-4 4 0,6-6 0,-11 9 0,-5 0 0,-8 0 0,-4 0 0,-2 0 0,-1 0 0,1 0 0,-1 0 0,1 0 0,-3 0 0,-2 0 0,-5 0 0,0 0 0,-3 0 0,3 0 0,0 0 0,3 0 0,-4 0 0,6 0 0,-7 0 0,2 0 0,4 0 0,-6 0 0,9 0 0,-4 0 0,4 0 0,0 0 0,-2 0 0,-3 0 0,3 0 0,2 0 0,2 0 0,1 0 0,-1 0 0,1 0 0,-1 0 0,1 0 0,-1 0 0,1 0 0,-1 0 0,-2 0 0,-2 0 0,-2 0 0,1 0 0,3 0 0,1 0 0,-6 0 0,-2 0 0,-7 0 0,4 0 0,3 0 0,2 0 0,1 0 0,-3 0 0,0 0 0,0 0 0,4 0 0,4 0 0,1 0 0,-2 0 0,-2 0 0,-3 0 0,-7-3 0,8-1 0,2-6 0,2-2 0,-7 7 0,0-11 0,-8 8 0,4 4 0,-4 1 0,-1 3 0,-3 0 0,0 0 0,2 0 0,3 0 0,5 0 0,2 0 0,9 3 0,8 4 0,9-5 0,-2 8 0,14-13 0,7-4 0,5-7 0,5-5 0,5-3 0,9 1-9831,10-1 9462,7 1 1,9-1 0,1 1-1</inkml:trace>
  <inkml:trace contextRef="#ctx0" brushRef="#br0" timeOffset="1">4233 7826 8428,'-9'-14'2561,"-6"0"0,-1-1-1693,1-6 0,-1 7 0,9-1 444,2-1 0,2 4 1308,3-3 0,3 10-2082,4-2 0,7 5 0,12 2 0,6 0 0,3 0 0,8 0 0,7 2 0,3 3-451,0 2 0,6 0 0,-1-7 1,4 0-88,2 0-1032,1-9 1,-3 6 0,-3-6-1,-4 2 1,-5 0 0,-7 2-1,-7 2 1,-2 3 0,-3 0 1031,0 0 0,7 10 0,-5 2 0</inkml:trace>
  <inkml:trace contextRef="#ctx0" brushRef="#br0" timeOffset="2">6683 8020 7730,'-21'0'-562,"6"0"1,1 0 644,-3 0 1,5 0 223,-2 0 0,7 0 1,-5-2 1190,2-6-596,-6-4 0,13-2 1,-6 0 2045,-1-3-2083,8 7 0,-5 1 0,14 9 0,9 0 362,11 0 1,6 0 0,12-2 0,6-6-801,6-6 0,3-5-764,-3-3 1,12 8 0,-7 0-1,0-1 1,-2 3 0,-3 3 0,1 2-1,-3 0 1,-5 2 0,-7 5-8342,-5 7 8678,-12-5 0,15 17 0,-8-7 0</inkml:trace>
  <inkml:trace contextRef="#ctx0" brushRef="#br0" timeOffset="3">9068 7826 7694,'-14'0'-560,"2"-2"2213,3-5-1139,-8 4 0,14-16 193,-4 5 1,5 2 128,2-2 1033,0 9-4,0-5-1389,0 20 0,0-5 0,0 9 0,2 3-153,5 2 1,-4-5 0,6 1 0,1 1-53,4 3-192,-4-7 0,9 7 1,-5-4-1,5 4 1,3 2-1,-1 1 1,3-3-1,2-2 1,3-5-1,0 0 0,-1-3 540,1 1 1,9-3 0,-4-7 0,1 0-296,1 0 0,-2 0 0,4-2 0,-5-3-215,-2-2 1,0-8-1,-4 6 1,4-3 0,0-5-1,0 0 1,-5 1-1,0 1-4,3-1 0,-5-4 0,7 1 0,-2 3 95,-1 1-192,1 1 0,-8-8 0,1 3 0,-1 3 1,1 1-1,-1-1 0,1-4 0,-1-1 0,1-1 1,-1 1 112,1-1 1,-1 1 0,1-1 0,-1 1 105,1-1-149,-10 1 0,7-1 0,-5 1 0,5-1 0,3 1 0,-3-1 0,-3 1 0,-1-1 0,-1 1 0,-2-1 0,-2-2 235,-1-4 0,-6 4 0,4-5 0,-5 5-226,-2 3 1,-2-1 0,-3 1 0,-5-1-88,-2 1 0,1-8 0,-6 1 0,2 1 0,1 3 0,0 3 0,0-1 0,-3 1 0,-2-1 0,4-2 0,1-2 0,-3-2 0,-2-1 0,5 7 0,0 1 0,-3-1 0,0 1 0,0 2 0,3 2 0,-3 3 0,-2-1 0,-2 1 0,-1 0 0,1 7 0,-1-5 0,1 2 0,-1 5 0,1 3 0,-1 2 0,1 0 0,-3 0 0,-2 0 0,-3 0 0,0 0 0,1 0 0,-1 0 0,3 0 0,0 0 0,-3 0 0,3 0 0,-8 0 0,1 0 0,-1 0 0,-1 9 0,-1-4 0,0 7 0,0 0 0,0 0 0,3 5 0,-1 2 0,3 2 0,0 1 0,5-1 0,2 3 0,3 5 0,-1-3 0,3 8 0,2-1 0,3 1-70,9 1 0,-7 8 1,8 3-1,-3 2 1,2 2-1,2-3 1,1-1-1,-3-3 0,-2 0 1,2 0-1,3-2-1373,2-6 0,0 6 1,0-5-1,0 2-1807,0-2 2596,9 4 0,3-16 1,12 5-1,5-5 1,7-3-1,4 1 0,6-3 654,4-5 0,-5 5 0,8-7 0</inkml:trace>
  <inkml:trace contextRef="#ctx0" brushRef="#br0" timeOffset="4">4190 11138 6846,'0'-15'-909,"3"3"863,4 3 1,-2-6 0,7 6 38,-3-3 0,5 5 7,-6-8 0,8 1 0,-4-7 0</inkml:trace>
  <inkml:trace contextRef="#ctx0" brushRef="#br0" timeOffset="5">4255 10944 8262,'-29'-7'0,"0"0"526,3 2 1,2-5-1,5 1 1,5-3 671,7-5 0,4-2 1,6-2-1,6-3-506,13-5 0,9 3 0,12-8 0,2 3 0,3 5 1,4 4-1,3 8 0,5 7-742,2 5 1,3 2-1,1 0 1,4 2-1,4 5 1,0 10-1,2 7 1,1 4 49,4-1 0,2 6 0,3 1 0</inkml:trace>
  <inkml:trace contextRef="#ctx0" brushRef="#br0" timeOffset="6">6533 10837 8292,'-8'14'0,"-1"-2"-70,-3-3 1,0 8-1,-5-5 514,3 0 0,0 5 0,-5-8 401,4 3 1,6-9-1,11-1 1,5-9-123,8-5 0,4 0 0,5-5 0,2 3 1,2 0-1,1 2 0,2 2 0,5 3-64,5 0 1,2 0 0,0 7-1,0 0-2190,-1 0 966,11 0 0,2 0 1,9 0-1,3 0 1,2 0 564,3 0 0,0 9 0,-8 3 0</inkml:trace>
  <inkml:trace contextRef="#ctx0" brushRef="#br0" timeOffset="7">9262 11052 8111,'-22'0'427,"1"0"1,6 0 0,1-3 1178,-3-4 0,8 2-1062,2-9 0,14 7 0,10-5 0,9 0 0,10 0 1,4-2-1,6-1 0,4 3-307,7 3 1,5-6-1,3 6 1,1-1-1,6 1 1,4 2-1,6-1 1,1 1-1095,6 2 1,1-4 856,-4 2 0,0-10 0,0 5 0</inkml:trace>
  <inkml:trace contextRef="#ctx0" brushRef="#br0" timeOffset="8">4083 10041 8548,'0'-21'-10,"2"-1"254,5 1 0,-4 6 1,4 1 216,-5-3 1,6-2-1,-1-2 1,-3-1-1,-1 1-17,-3-1 0,0 1 1,-3 1-1,-1 4 1,-6 4-324,-2 2 0,-2 3 0,-8 7-87,1 0 111,-1 0 1,1 2 0,-1 6-1,1 6 1,-3 7 0,-2 10-1,-5 12 1,-3 12 0,-1 8-1,1 3 1,3 4 653,0 1 1,7 20 0,-2 0 0,9 7 334,10 2-1014,5 10 1,6-7 0,11 2 0,16-9 0,14-13 0,12-11 0,8-12 0,7-13 0,9-8 0,7-13 0,8-9-246,1-10 0,4-24 1,6-12-1,1-11-261,-1-10 0,-16-8 1,-8-11-1,-9-5 191,-12-3 1,-4 3-1,-13-7 1,-2-2 0,-9 1-1,-11-4 1,-8-2 0,-8-8 181,-5-2 0,-4 15 0,-8-1 1,-9 5-120,-7 3-26,-12 7 1,7-3 0,-7 17-1,2 10 1,0 9 0,0 5 0,0 4-1,0 6 1,3 7 0,2 6 0,2 6-1792,1 2 1,-11 19 0,6 10 1948,0 9 0,-17 24 0,4 5 0</inkml:trace>
  <inkml:trace contextRef="#ctx0" brushRef="#br0" timeOffset="9">6705 9934 8412,'-22'0'-173,"8"0"1,2-3 388,2-4 1,3 2 0,7-9 25,0-3 0,0-2 0,0-2 1,0-1-1,0 1 0,0-1 1,0 1 1268,0-1-1286,0 1 1,-7-1 0,-3 3 0,-2 2 0,-4 5 0,-6 3 0,-4 4 0,-3 3 0,1 2 0,-1 0 872,0 0 0,-6 2-966,6 5 1,-7 5-1,5 12 1,0 5 0,0 6-1,5 8 1,2 8-1,2 6 1,1 7 0,-1 6-56,1 1 0,9 18 0,5-1 0,4 5-221,3 3 103,0 7 0,3-15 1,6 3-1,13-12 1,11-12-1,10-8 1,7-4-1,8-7 1,4-12-1,2-10 1,3-7-184,5-4 0,2-6 0,7-9 0,-5-5 60,-2-9 221,-2-10 1,2-21-1,2-3 1,-2-7-1,-7-5 1,-9-9 0,-6-3-1,-4-4 1,-5 2-1,-7-3 1,-10 3 831,-9 0 0,-8 10 0,-11 6 0,-8 1 126,-11 2-1064,-1 3 0,-21 9 0,3 2 0,-10 3 0,-5 4 0,-5 6 0,-2 8 1,-3 11-1,3 7 0,3 4 0,6 3-2494,8 2 1,-1 10-1,20-3 2543,7 5 0,-3 12 0,11 3 0</inkml:trace>
  <inkml:trace contextRef="#ctx0" brushRef="#br0" timeOffset="10">14570 7031 8216,'-3'-14'718,"-4"-1"1,2 1 9,-9-8 1,9 8 98,-2 0 0,5 7 0,2-8-42,0-2 1,-8 6 0,1-4 0,0 1 0,0 0-178,0-1 1,-8 8 0,6-5-247,-3 3-279,-2-8 1,-6 12-1,4-7 1,-1 3 0,-4 1-1,-6 1 1,-1 0 0,-3 2-1,-5 3 1,-2 2-1,-1 0 390,4 0 0,-1 0 0,-7 0 0,2 2-163,5 5 0,-4 5 0,6 10 1,-1 2-105,-1 4 0,2 6 0,-2 11 0,5 5 1,3 5-1,-3 3 0,0 1 0,0 6 320,4 4 1,4 5 0,1-4 0,3 4 280,5 2-776,-5 3 1,16 7-1,-4 0 1,5-2 0,2-3-1,2-2 1,5-1 0,10-1-1,9-5 1,10-8 0,7-7-32,7-6 0,5-1 0,9-5 0,3-7 0,5-4 0,4-6 0,20-8 0,2-6 0,0-5 0,-3-1 0,-2-1 0,3-2 0,4-5 0,5-8 0,3-8 0,-3-8-35,0-5 1,-3-9 0,3 0 0,-4-8-751,-6-4 695,3 0 0,-24 5 1,7-3-1,-4-5 0,-3 1 1,-7-1-1,-10 3 0,-12 0 1,-9-3-1,-5-2 1,-5-4 566,-2-4 0,-9-1 0,-4-1 0,1 1-477,0-1 0,-7-9 0,7 7 0,-7-4 0,2 4 0,-2 2 0,-3 1 0,-4-1 0,-8 3 0,-11 3 0,-15 4 0,-12 4-262,-9 11 1,-24-1 0,-15 15 0,-16 7 150,48 13 1,-1 2-60,-3 2 0,-2 2 0,-6 4 0,-1 4 1,-1 1-1,1 3 0,-2 4 0,0 2 1,1 2-1,1 3 0,1 0 0,1 2 1,4 0-1,1 2 0,5-1 0,2 1 0,5-1 1,3 0-1,-38 22 0,26-5-3848,27-7 0,18-12 4018,22-10 0,10 0 0,2 8 0</inkml:trace>
  <inkml:trace contextRef="#ctx0" brushRef="#br0" timeOffset="11">14161 10192 8278,'0'-15'-7,"0"1"655,0-3 0,0-2 0,0-2-114,0-1 0,0 1 0,3-1 0,1 1 0,6-1 976,2 1-1201,-7 9 1,4-8-1,-9 6 1,0-5 0,0-2-1,-2 1 1,-3 4 2522,-2 1-2646,-19 11 0,11-13 1,-16 10-1,0 2 1,-5 3-1,-7 2 1,-7 0-1,-7 0 1,-5 2-1,-3 5 0,-1 10 240,-6 9 0,-2 0 1,-5 13-1,5 4 70,0 4-319,7 13 0,-14-5 0,9 12 0,3 5 1,5 6-1,9 6 0,9 4 0,11 6 0,6 4 1,10 0-1,9-5 362,8-5 1,14 0-1,9 3 1,13 2 124,6-2-641,3-2 0,10 1 0,2-1 0,4-6 0,4 1 1,1-5-1,1-5 0,-1-12 0,3-7 0,4-7 1,8-5-24,7-7 0,5-8 0,-3-13 0,5-8 0,8-5 0,13-2 0,-4-5 0,5-7 0,-3-11 0,3-9 0,-54 13 0,2-2 0,1 0 0,1-1 0,0-1 0,-1 0 0,-5 3 0,-1 0 0,47-21 0,-12 1 0,-5-3 0,-4 2 0,-6 3 0,-6 2 0,-5-2 0,-3-12 0,13 2 0,6-7 0,8 0 0,0 2 0,-3-2 0,-2 3 0,-2-1 0,-5 5 0,-10 5 0,-12 8 0,-14 6 0,-2-2 0,-15 2 0,-5 1 0,-4-3 0,-12 7 0,4-17 0,-9 5 0,0-4 0,0-3 0,-2-3 0,-3-2 0,-4-2 0,-3 0 0,-5-2 0,-4-3 0,-8 0 0,-5 2 0,-11 10 0,-7 0 0,-13 0 0,-9-10 0,-14 15 0,-5-5 0,-10 3 0,-9 1 0,50 20 0,0 0 0,-4 2 0,0 1 0,-2-1 0,0 0 0,2 2 0,1-1 0,1 1 0,1-1 0,3 2 0,1 0 0,-58-18 0,-2 11 0,11-3 0,10 10-325,7 4-116,6 3 0,6 7 1,5 0-1,7 0 1,14 0-1,13 0 0,11 2 1,8 6-1,6 6 1,10 5 440,10 3 0,17-1 0,11 1 0</inkml:trace>
  <inkml:trace contextRef="#ctx0" brushRef="#br0" timeOffset="12">13345 13073 12735,'0'-22'809,"0"1"0,0 6 1,0 1 122,0-3 1,0-2 87,0-2 1,-3 9-734,-4 5 0,-5 4 0,-9 3 0,-1 0 0,3 3 0,2 1 0,3 6 481,-3 2 0,8 2 0,-1 10 0,3 5 43,0 7 0,0 7 1,7 7-406,0 7 1,0 5-1,0 5 1,0 5-1,0 7 1,0 4 0,2 3-1,3 0 1,2 0 855,-2 0 0,-3 3-1262,-2 4 0,0-12 0,0 5 0,0-2 0,0-1 0,0 3 0,0-2 0,0-5 0,0-10 0,0-9 0,0-10 0,0-5 0,0-4 0,0-5 0,0-8 0,0-4 0,7-2 0,3-1 0,-1 1 0,1-1-435,-3 1 124,-7-10 198,0-3-13,0-9 27,0 0 0,3-7 188,4 0 0,-2 0 1,9 4-69,3-4-2,-8 5 0,17-10 0,-4 7 1,4-4-1,8-3 0,6-3 0,13 1 1,6 0-1,11-5 0,4-5 1,7-5 31,2 3 1,3 2-1,0 2 1,3 1 81,4-1-142,-14 10 0,11-4 0,-18 8 1,-3 1-1,0 0 0,-2 0 1,0 2-1,-7 3 0,-3 2 1,-2 0-1,2 0-43,-2 0 0,5 2 0,-10 3 1,-2 2-77,-3-2 75,-2-3 1,7-2 0,0 3 0,-2 1 0,-2 4 0,-3-4 0,0 1 0,2 0-1,3 2 1,2-2 0,-2-3-12,-3-2 1,5 7 0,0 1 0,-2-4-276,-3-1 306,-2-3 0,-7 7 0,0 0 0,0-2 0,-3-3 1,-4-2-1,-5 0 0,-3 3 0,1 1 0,-1 4 1,1-4-85,-1-1 1,1-3-1,-1 0-145,1 0 246,-1 9 0,1-6 0,-1 4 1,1-5-1,-1-2 0,3 0 0,2 3 1,3 1-1,-1 4 0,1-4 0,2-1-6,3-3 1,-8 0 0,5 0-1,-2 2-67,-1 5 82,10-4 0,-14 6 0,7-9 0,-2 3 0,0 1 0,-3 4 0,-2-4 0,-3 1 0,1 0 0,-1 2 1,3 0-12,5 3 1,-5-8 0,4 5-1,-4-4-3,-2-3 20,-1 9 1,8-6 0,-1 4-1,1-5 1,0-2 0,-1 0-1,1 0 1,0 0 0,2 0-1,0 0 1,0 0-3,-5 0 0,5 0 0,-2 0 0,-1 0 15,3 0-13,-7 0 0,10 0 0,-8 0 0,3 0 0,-1 0 0,1 0 0,0 0 0,-1 0 0,1 0 0,0 0 0,-1 0 0,3 0 0,-4 0 0,6 0 1,0 0 15,1 0-14,-8 0 0,15 0 1,-8 0-1,3 0 0,-3 0 1,1 0-1,-1 3 0,3 1 1,0 6-1,-3 0 1,1 2-13,-1-1 1,-4-3-1,4 6 1,1 0-47,-1-2 49,-7 7 1,13-9-1,-8 7 1,0-3-1,2 0 1,-2 1-1,3-3 1,-3 0 0,0-1-1,-3 4 1,1-3-16,0-5 0,2 2 0,-5 1 0,5 0-70,2-1 85,-6-2 0,4-7 0,-7 3 0,2 1 1,5 4-1,0-4 0,2-1 0,-2-3 0,3 0 1,-3 0-1,2 0-13,1 0 0,-1 0 0,5 0 0,-4 0-52,-3 0 69,7 0 1,-7 0 0,7 0 0,-4 0 0,-1 0-1,-2 0 1,3 0 0,-3 0 0,2 0 0,-2 0-1,2 0-3,1 0 1,2-7 0,4-1 0,-2 4-3,-2 1 9,0-6 0,0 6 0,0-6 0,2 2 0,0-1 0,0 4 0,-4 1 0,-1 1 0,1-3 0,1-2 0,-1 2 0,-5 3 0,-6 2 0,-1 0 0,2 0 0,4 0 0,-4 0 0,7 0 0,-9 0 0,2 0 0,2 0 0,5-3 0,0-1 0,2-4 0,-1 4 0,1 1 0,0 1 0,6-5 0,-6 4 0,3-6 0,0 2 0,-3-1 0,8 1 0,-10 0 0,7 0 0,-5 2 0,1 3 0,-3-1 0,2-1 0,-2-4 0,3 4 0,-3 1 0,0 3 0,-5 0 0,5 0 0,-2 0 0,-3 0 0,-2 0 0,7 0 0,-7 0 0,7 0 0,-3 0 0,1 0 0,0 0 0,2 0 0,2 0 0,3-2 0,0-3 0,2-2 0,3 2 0,2-4 0,-3 1 0,-2 1 0,-2-2 0,0 6 0,7-9 0,-2 8 0,-3-4 0,-2 1 0,-1 0 0,1 0 0,-2 2 0,-1 3 0,1-1 0,4-1 0,2-4 0,-4-1 0,0 4 0,2-2 0,3 2 0,2-7 0,7 10 0,0-8 0,-2 3 0,-3 0 0,-2 0 0,0 0 0,0-1 0,0 1 0,-2 0 0,-3 0 0,-2 2 0,-8 3 0,6 2 0,-3 0 0,-5 0 0,-2 0 0,-3-3 0,1-1 0,-1-4 0,-9 1 0,-2 7 0,-8 0 0,5 0 0,8 0 0,4 0 0,2 0 0,1 0 0,-1 0 0,1 0 0,-1 0 0,1 0 0,-1 0 0,1 0 0,-1 0 0,1 0 0,-1 0 0,1 0 0,-1 0 0,1 0 0,-1 0 0,1 0 0,-1 0 0,-7 0 0,1 0 0,2 0 0,2 0 0,2 0 0,1 0 0,-1 0 0,1 0 0,-1 0 0,-7 0 0,1 0 0,-10 0 0,4-2 0,-9-5 0,0 2 0,0-9 0,0 9 0,-2-14 0,-3 4 0,-2-4 0,0-5 0,-1-2 0,-1-5 0,-3 0 0,-2-2 0,-1-1 0,1-4 0,2-3 0,-5-2 0,5 0 0,3 0 0,-8 0 0,15-2 0,-5-3 0,4-2 0,3 2 0,0 3 0,0 2 0,0 0 0,0 0 0,0 0 0,0 0 0,0 0 0,0 2 0,-2 3 0,-3 2 0,-2-2 0,0-3 0,-1-2 0,1 0 0,0 3 0,0-1 0,0 3 0,2-3 0,3 3 0,2 0 0,0 2 0,0 0 0,0-2 0,0 4 0,0 1 0,0-1 0,0 1 0,0 7 0,0-12 0,0 6 0,0 1 0,0 0 0,0 3 0,0-1 0,0-2 0,0 0 0,0 0 0,0 2 0,0-2 0,0 5 0,0-8 0,0 1 0,0-1 0,9 8 0,-6-12 0,4 7 0,-2 0 0,-1 0 0,3 5 0,-2 2 0,0 2 0,0 1 0,2-1 0,-2 1 0,-3 6 0,-2 1 0,0 9 0,0-2 0,0 14 0,0-4 0,0 16 0,-2-17 0,-5 5 0,-8-4 0,-11-3 0,-3 0 0,1 9 0,-1-6 0,-4 4 0,-6-2 0,-8-1 0,-6 3 0,-7 1 0,-4-1 0,-5 2 0,-5 3 0,-3 3 0,-4-3 0,7 4 0,2-9 0,6 1 0,1 1 0,1-6 0,2 6 0,4-9 0,8 0 0,5 0 0,2 0 0,0 0 0,2 0 0,3-2 0,2-3 0,0-5 0,3-2 0,-8 5 0,6-7 0,-6 0 0,-2 2 0,10-7 0,-8 14 0,5-7 0,-4 0 0,-3 2 0,0 1 0,0 2 0,0-1 0,0 1 0,0 3 0,0 1 0,0 3 0,0 0 0,0 0 0,0 0 0,0 0 0,0 0 0,0 0 0,2 3 0,3 1 0,2 3 0,-2-2 0,0-2 0,0-1 0,2 3 0,-2 2 0,-3-2 0,-2-3 0,0-2 0,-2 0 0,-5 0 0,-8 0 0,-4 0 0,-2 3 0,-1 1 0,1 6 0,-1-1 0,-1 3 0,-4 0 0,-1 3 0,1-1 0,4-2 0,1-3 0,1-4 0,-1 5 0,1-3 0,2-2 0,4-3 0,-4 8 0,14-8 0,-9 5 0,0-4 0,0-3 0,-1 2 0,-1 3 0,-6 2 0,-4 0 0,-3 0 0,3 3 0,2 2 0,-5-5 0,1 5 0,2 0 0,2 0 0,12-7 0,0 4 0,7-6 0,-2 1 0,2 3 0,3-2 0,4-2 0,3-3 0,2 0 0,-2 0 0,-2 0 0,-3 0 0,0-3 0,0-2 0,-3-2 0,-4 3 0,-5 1 0,-2 3 0,2 0 0,0 0 0,0 3 0,-7 1 0,-5 6 0,-2-1 0,4 3 0,8-2 0,2 0 0,0-6 0,8 6 0,-4-3 0,6-2 0,2-3 0,10-2 0,-8 0 0,5 0 0,-4 0 0,-3 0 0,0 0 0,0 0 0,-3 0 0,-1 3 0,-6 1 0,1 6 0,-1 2 0,-7-5 0,3 5 0,-3 0 0,3 0 0,-5-7 0,14 11 0,-7-6 0,3 2 0,4 2 0,3 1 0,2-4 0,0 1 0,2-2 0,3 2 0,2-3 0,-2 1 0,7-3 0,0-7 0,2 0 0,0 0 0,1 0 0,-1 0 0,-2 0 0,0 0 0,-2 0 0,-1 0 0,-2 0 0,1 0 0,-1 0 0,-2 0 0,-3 0 0,-2 0 0,-5 0 0,3 3 0,4 1 0,1 4 0,9-1 0,-8-7 0,11 0 0,2 0 0,2 0 0,2 0 0,1 0 0,-1 0 0,1 0 0,-1 0 0,1 0 0,-1 0 0,1 0 0,-3 0 0,-2 0 0,-3 0 0,0-10 0,8 8 0,-1-5 0,1 4 0,-1 1 0,-1-3 0,-4-2 0,-1 2 0,1 3 0,3 2 0,3 0 0,-1 0 0,8 0 0,0 0 0,-3 0 0,-2 0 0,-2 0 0,6 0 0,1 0 0,-3 0 0,-2 0 0,-2 0 0,-1 0 0,1 0 0,-1 0 0,1 0 0,-1 0 0,1 0 0,-1 0 0,1 0 0,-1 0 0,-2 2 0,-2 3 0,-3 2 0,1 0 0,-1 0 0,0 3 0,1-1 0,-1 1 0,-2-3 0,0 3 0,0 4 0,-5-2 0,5 0 0,0 0 0,0 0 0,2-7 0,8 11 0,-1-6 0,1-1 0,-1 3 0,1 0 0,-1 3 0,1-1 0,-1 0 0,11-6 0,1 3 0,0-1 0,8-3 0,-7-4 0,6 1 0,-4 4 0,2-1 0,-9-7 0,9 0 0,-14 0 0,5 0 0,-5 0 0,-3 0 0,1 0 0,-1 0 0,1 0 0,-1 0 15,1 0 0,-1-7 0,-2-3 20,-4-2-32,-6-2 0,8-1 0,4 1 0,3 0 0,0-1 0,-2 1 0,-1-3 0,1 1-9834,-1 1 9599,1-4 1,18 17 0,6-8 0</inkml:trace>
  <inkml:trace contextRef="#ctx0" brushRef="#br0" timeOffset="13">2299 6429 9921,'-14'-22'-530,"0"1"1,9-1-1,-2 1 834,4-1 1,3 1-1,3-1-102,4 1 1,-2 2-1,7 2 1,0 5-1,-1 2 1,4 3 1643,-3-2-786,7 6 1,-17-4-1,3 14 1,-10 8-1,-11 6 3407,-11 8-4050,3 4 0,-16 13 0,4 2 0,-5 4 0,-4 3 0,-3 7 0,0 3 0,8 2 1,6-5-1,8-3 0,2-4 85,5-5 0,12 1 0,0-6 0,7-7-502,7-4-588,5-6 1,12-13-1,2-3 1,5-3-1,3-4 1,4-3 0,2-4-1,6-5 1,2-8-1,2-4 1,-5 0-529,-7 5 1,-7 4 0,-9 10 0,-3 3 805,-5 4 777,-14 24 0,-17 17 0,-16 26 0,-15 14 0,-9 17 0,25-47 0,0 1 0,1 2 0,2 0 0,3-2 0,2-1 0,-15 52 0,13-12 0,12-9 252,14-11 0,21-16 0,22-19 1,12-11-2105,7-9 598,12-1 0,-14-10 0,2-5 0,-7-5 0,-7-2 0,-3 0 0,-4-2 0,-3-5 0,-5-7 787,-2-6 0,8-20 0,-6-6 0</inkml:trace>
  <inkml:trace contextRef="#ctx0" brushRef="#br0" timeOffset="14">2235 9676 8439,'0'-34'232,"0"3"1,0 2-393,0 1 1,-3-1-1,-1 7 2975,-3 1 1,-1 7 786,8-1-3230,0 11 1,0-4-1,0 16 1,-2 8-1,-5 11 1,-8 8-1,-6 8 1,-8 8-1,-6 8 2252,-6 11-2427,-2 6 1,-7 3-1,-3 0 1,-2 0-1,-4-1 1,-1-1-1,3-3 1,9-7 0,10-8-1,9-11 1,8-7-534,6-5 0,10-10 0,17 0-564,10-9 1,16 0 0,3-10 0,9-2 459,5-3 1,2-9 0,8-3 0,1 1 0,1-3 0,-2 2 0,-10 1 0,-8 4 214,-4 3 1,-9 11-1,-8 8 1,-9 12 894,-10 14 0,-17 11 0,-14 21 0,-14 8 199,-9 8 0,-11 2 0,8-5 0,2 3 0,5 0 0,5-5 0,7-7 1,7-7-625,12-10 1,10-17-1,11-16 1,11-5-1017,6-3 1,19-7-1,1-2 1,4-2-1432,2-5 1,15-12 0,-2-8 2201,1-4 0,20-12 0,3-2 0</inkml:trace>
  <inkml:trace contextRef="#ctx0" brushRef="#br0" timeOffset="15">17664 14427 8163,'-22'0'0,"1"-2"337,-1-5 1,8 4-1,0-4 878,-3 5-729,-2 2 1,0-3-1,5-4 843,6-7-849,6 4 0,2-2 0,-2 8 0,-6-4 1383,-6 4-1577,-5 1 0,5 3 1,-1 3-1,-1 4 0,-3 7 1,-1 5-1,4 0 484,1-4 1,11 4 0,-3-5 451,4 5-985,3 3 1,3-1 0,4 1 0,7-1 0,3 1 0,-1-1 0,1 1-1,5-1 1,4-2 0,0-2 0,0-5-75,3-2 0,-3 4 0,10-7 0,2-5-730,3-6 286,2-8 1,9-12-1,3-5 1,3-4-1,-6-1 1,-4 6-1,-10 4 1,-4 5-1,-8 2 1,-2 5 25,-3 2 1,-2 6 0,-2 11-1,-5 7 1201,-2 5-831,6 3 1,3 2 0,12 0-1,5-1 1,10-6 0,8-3-1,9-4 1,3-3 0,4-9-1,4-10 1,0-10-794,0-6 0,-5 4 0,-12-5 0,-7 5-2449,-4 3 2390,-3-1 0,-10 1 0,-2 2 0,-2 2 0,2 3 737,2-3 0,13-12 0,9-4 0</inkml:trace>
  <inkml:trace contextRef="#ctx0" brushRef="#br0" timeOffset="16">20887 14621 7951,'12'-10'-488,"-2"5"1177,-10-9 0,0 7-138,0-7 0,-7 6 0,-3-4 0,1 1 0,-3 1 0,2-2 1609,0 0 0,-4 5 0,5-5-219,-3 2 1,4-4-1584,-6 7-235,9 0 1,-4 9-1,9 5 1,0 8 0,0 4-1,2 2 1,3 1 0,5-1-1,1 1 1,9-1-151,6 1 0,0-10 1,12-5-1,8-5-463,9-2 310,7-9 0,19-6 0,5-11 0,0-5 1,-3 0-1,-9 0 0,-4 5 0,-11 4 0,-6 8 1,-13 7 290,-9 4 0,-7 6 1,-5 4-1,-2 7 73,-3 5 51,1 3 1,16-3-1,5-2 1,4-3 0,6 0-1,6-2 1,10-5-1,10-4 1,2-3 0,5 0-1,-1 0-204,4 0 1,6-10 0,-12-4 0,3-5-1381,0-3 903,9 1 1,1-10 0,6-3 0,-2-2-1,3-2 1,2-5 0,2-5 0,0-2 445,1-2 0,-1-3 0,-46 22 0,-1 1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684"/>
    </inkml:context>
    <inkml:brush xml:id="br0">
      <inkml:brushProperty name="width" value="0.05292" units="cm"/>
      <inkml:brushProperty name="height" value="0.05292" units="cm"/>
      <inkml:brushProperty name="color" value="#FF0000"/>
    </inkml:brush>
  </inkml:definitions>
  <inkml:trace contextRef="#ctx0" brushRef="#br0">2084 5332 8265,'-9'12'56,"4"-2"1,-7-8 526,3 5 0,-1-4 258,3 4 1,4-7 0,-4-7 645,5-8-1149,2-4 0,2-2 0,5-1 1,5 1-1,3 2 799,-1 4-635,-9 6 0,4 6 0,-6-1 1,2-6 607,2-2 1,0 5-608,-7-7-197,9 9 0,-6-7 1,6 7-1,1-4 1,4-1 460,5 0 1,-4 3 0,-1 7-233,3 0-355,2 0 1,2 0 0,1 0 0,-1 0-1,1 3 1,-1 1 0,3 4 0,2-4-1,8 1 1,4 0 0,7 2 118,1-2 0,13-3 0,4-2 0,1 0-299,5 0 0,1 0 0,-6-7 0,0 0 0,1 2 0,-1 0 0,-2 1 0,-2-4 0,-3 4 0,3 1 0,0 3 0,-3 0 0,-7 0 0,3 0 0,-3 3 0,0 1 0,3 4 0,-8 8 0,8-13 0,-11 6 0,4-2 0,2 1 0,4-4 0,1-1 0,-1-1 0,-4 3 0,-3 2 0,1-2 0,4-3 0,-5-2 0,5 0 0,-4 0 0,-3 0 0,0 0 0,7 0 0,0 0 0,-2 0 0,-3 0 0,-2 0 0,0 0 0,0 0 0,0 0 0,0 0 0,0 0 0,0 0 0,2 0 0,3 0 0,2 0 0,-2 0 0,7 0 0,-7 0 0,9 0 0,0 0 0,0 0 0,-2 0 0,-2 0 0,-5 0 0,-1 0 0,1 0 0,2 0 0,-2 0 0,-3 0 0,-2 0 0,0 0 0,0 0 0,0 0 0,-9 0 0,-3 0 0,-3 0 0,4 0 0,1 0 0,3 0 0,0 0 0,-1 0 0,1 0 0,2 0 0,5 0 0,-12-7 0,12 0 0,-2 2 0,0 3 0,-8 2 0,12 0 0,-6 0 0,-1 0 0,2 0 0,-1 0 0,-1 0 0,-2 0 0,2 0 0,2 0 0,1 0 0,-5 0 0,4 0 0,-4 0 0,5 0 0,2 0 0,-10 0 0,5 0 0,-7 0 0,0 2 0,3 3 0,-3 2 0,2-2 0,1-3 0,4-2 0,0 0 0,0 0 0,-2 0 0,0 0 0,7 0 0,0 0 0,0 0 0,0 0 0,7-7 0,0-2 0,0-1 0,1 0 0,1 3 0,1 0 0,-1 0 0,-4 2 0,0 0 0,-1 1 0,4-4 0,-1 1 0,-7 7 0,0 0 0,0 0 0,-10 0 0,8 0 0,-8 0 0,0 0 0,-2 0 0,-2 0 0,2 0 0,3 0 0,1 0 0,1 0 0,-2 0 0,-3 0 0,7 0 0,-2 0 0,2 0 0,-2 0 0,4 0 0,-6 0 0,9 0 0,0 0 0,2 0 0,3 0 0,2 0 0,-2 0 0,-1 0 0,1 0 0,2 0 0,-2 0 0,5 0 0,-3 0 0,0 0 0,2 0 0,-6-9 0,14 6 0,-10-4 0,-3 2 0,1 1 0,0-4 0,2 4 0,-2-1 0,-3 0 0,-2-2 0,0 2 0,0 3 0,0 2 0,0 0 0,0 0 0,0 0 0,0-10 0,0 8 0,0-5 0,0 4 0,0 3 0,0 0 0,0 0 0,0 0 0,0 0 0,0 0 0,0 0 0,0 0 0,2 0 0,1 0 0,1 0 0,1 0 0,-7 0 0,11 0 0,-9 0 0,0 0 0,0 0 0,0 0 0,2 0 0,3 0 0,2-2 0,-2-3 0,-5-2 0,-7 2 0,2 3 0,-9 2 0,-1 0 0,3 0 0,-7 0 0,7 0 0,-9 0 0,-1 0 0,3 0 0,2 0 0,3 0 0,0 0 0,-1 0 0,3 0 0,3 0 0,4 0 0,-5 0 0,3 0 0,0 0 0,-2 0 0,6 0 0,-6 0 0,9 2 0,0 3 0,-3 2 0,-2-2 0,-2-3 0,0-2 0,0 3 0,-3 1 0,-2 4 0,-5-4 0,6 1 0,-4 0 0,-2 2 0,-2-2 0,-2 7 0,6-10 0,1 8 0,-3-3 0,-2 0 0,-2 0 0,-1 0 0,3 1 0,2-1 0,3 0 0,-3 0 0,-2-2 0,-2 0 0,2-1 0,2 4 0,2-4 0,1 8 0,0-9 0,2 6 0,2-2 0,5 1 0,1-1 0,-1 0 0,-2 0 0,-1-2 0,1 0 0,0-1 0,2 4 0,-7-1 0,0-5 0,-2 3 0,0 2 0,-1 0 0,1-4 0,2 1 0,0 4 0,0-4 0,-2-1 0,-1-1 0,3 3 0,0 2 0,1-2 0,-4-3 0,3-2 0,-7 3 0,7 1 0,-2 4 0,-1-4 0,1-1 0,-5-3 0,2 0 0,3 2 0,0 3 0,-1 2 0,3-2 0,0-3 0,3-2 0,-3 0 0,2 0 0,1 0 0,-1 0 0,5 0 0,-2 0 0,2 0 0,-7 0 0,7 0 0,-6 0 0,1 0 0,5 0 0,0 0 0,1-2 0,-6-3 0,0-2 0,1 2 0,4 3 0,3 2 0,-1-7 0,-2-1 0,-2 4 0,2 1 0,3 3 0,0 0 0,-3 0 0,-2-2 0,2-3 0,0-2 0,0 2 0,-2 3 0,0 2 0,0 0 0,-3 0 0,-2 0 0,7 0 0,-4 0 0,2 0 0,-1 0 0,1 0 0,5-7 0,-1-1 0,1 4 0,4 1 0,1 3 0,-1 0 0,-2-2 0,2-3 0,3-2 0,2 2 0,-2 3 0,-3 2 0,-2 0 0,3-3 0,4-4 0,-5 5 0,8-8 0,-10 10 0,0-2 0,2-3 0,1-2 0,-1 2 0,-5 3 0,1-1 0,0-1 0,2-4 0,0 4 0,-8 1 0,1 3 0,0 0 0,-3 0 0,8-9 0,-8 6 0,8-4 0,-3 5 0,-2 2 0,0 0 0,0 0 0,0 0 0,-1 0 0,1-3 0,-2-1 0,-3-4 0,7 1 0,-5 7 0,1 0 0,-6 0 0,6 0 0,-8 0 0,7 0 0,1 0 0,-3 0 0,0-2 0,-5-3 0,1-2 0,-1 2 0,2 3 0,-1 2 0,-3 0 0,-3 0 0,3 0 0,2 0 0,3 0 0,-1 0 0,-6 0 0,-1 0 0,1 0 0,-1-3 0,1-1 0,-1-4 0,3 4 0,3 1 0,1 3 0,-2 0 0,-2 0 0,0 0 0,3 0 0,1-2 0,-2-5 0,-2 4 0,-2-6 0,-1 9 0,1 0 0,-3-3 0,-5-4 0,5 5 0,-7-8 0,3 10 0,-1 0 0,3 0 0,2 0 0,2 0 0,-6 0 0,-1 0 0,3 0 0,-6 0 0,4 0 0,-8 0 0,5-2 0,0-3 0,0-2 0,-7 0 0,4 7 0,-6 0 0,4 0 0,-5 0 0,8 0 0,-10 0-8010,0 0 8010,-10 0 0,-11 19 0,-13 5 0</inkml:trace>
  <inkml:trace contextRef="#ctx0" brushRef="#br0" timeOffset="1">18158 8041 8303,'-14'0'-2516,"0"0"2567,9 0 1,-5-2 759,10-5-321,0 4-680,0-6 0,3 9-620,4 0 1447,-5 0 0,8-2 590,-10-6-486,0 6 0,0-10-216,0 5 1,0 2-147,0-9 252,0 9 1,-3-5 671,-4 10-838,5 0 490,-8 0 0,10-2 1841,0-5-2080,0 4-220,0-6 0,3 9 0,6 0 1,13 0-1,11 0 0,12-2 1,13-3 835,13-2 1,20-10-1,12 3 1,7-3-1333,4 2 0,-51 6 0,-2-1 0,47-2 0,-1-9 0,-14-1 0,-11 3 0,-11 3 0,-6 1 0,-8-1 0,-9-1 0,-10 2 0,-9 6 0,-6-1 0,-1 8 0,-1-5 0,-9 4 0,7 3 0,-4 0 0,4 0 0,2 0 0,1 0 0,-1 0 0,-6 0 0,-1 0 0,3 0 0,2 0 0,-7 0 0,7 0 0,-5 0-4463,5 0 2828,-7 0-3215,-2 0 4850,-10 0 0,0-9 0,0-3 0</inkml:trace>
  <inkml:trace contextRef="#ctx0" brushRef="#br0" timeOffset="2">4040 9869 8476,'-2'-19'102,"-3"2"578,-2 3-152,-10 0 0,14-8 0,-4 1 0,3 1 0,-1 4 0,-2 1 1,2-1-1,2-3 0,6-3 0,4 1 4508,7-1-4706,5 1 1,-4 1 0,-1 4 0,0 1 0,1 1 0,-3 0 0,0 2 0,0 0 0,4 2 397,3 1 0,3-6 0,-1 8 1,1 2-263,-1 3 0,10 2-288,5 0 1,7-2-1,7-3 1,8-2-1,6-1 1,8 1-1,6-2 1,8-1-1,5-2 1,2 3-1457,-2-1 0,2-7 1,-7 3-1,-10-3-2398,-6 3 2727,-6-5 1,1 14 948,-1-9 0,1-1 0,-1-6 0</inkml:trace>
  <inkml:trace contextRef="#ctx0" brushRef="#br0" timeOffset="3">11862 9697 7044,'9'-12'-345,"-4"0"1,10 7 566,1-2 0,3-10 0,3 6 34,-1-1 1,1-8 0,-1 6 0,1-5 978,-1-2 1,-9 6 78,-5 1-662,-4 9-313,-3-5 1,-3 10 0,-4 0 0,-7 0 0,-5 0 1056,-3 0 1,8 0-402,0 0-347,-1 0 0,1 0 0,0 0 1,-3 0 2619,-2 0-2239,7 0-632,2 0 1,13 0 0,4 0 0,7 0 0,8 0 0,6 0 0,8 0 0,7 0 0,7 0-341,8 0 0,6-7 0,10-2 0,10-1-57,6 1 0,4 1 0,-1 1 0,0 0 0,0 2 0,-2 3 0,-5 2 0,-10 0 0,-7 0 0,-7 0 0,0 0 0,-2 0 0,0 0 0,-1 0 0,-11 0 0,5 0 0,2 0 0,2-10 0,-2 8 0,-5-5 0,-5 4 0,-4 1 0,-3-3 0,-4-2 0,-3 2 0,-5 3 0,-2 2 0,-3 0 0,1 0 0,-1 0 0,1 0 0,-8 0 0,0 0 0,3 0 0,2 0 0,-7 0 0,-2 0-3651,-10 0-6180,0 0 8007,-10 0 1,-2-10 0,-9-2-1</inkml:trace>
  <inkml:trace contextRef="#ctx0" brushRef="#br0" timeOffset="4">16783 9611 8189,'-14'0'-962,"-1"0"1,8 0 1074,-7 0 0,9-2 190,-2-6 1,-3 4 0,3-11 805,2-1-869,-7-3 0,10 4 97,-5 1 1,2 9 0,-2-5-1,-7 3 774,-6 0 1,6 0-590,0 7 0,7 0 0,-8 0 1,-1 0-1,-3 0 185,-3 0 1,1 2 0,1 6 0,4 3 179,1 1 0,8 5-355,-7-10 1,7 8-1,-5-6 1,0 3 0,2 5-1,1 2 991,4 3 0,5-3 1,10-3-399,11-1-1125,1-11 0,20 6 0,1-10 0,12-2 0,10-6 0,6-6 0,8-5 0,5-5 0,4-2 0,3-3 0,2 3 0,-2 2 0,-5 2 0,-7 3 0,-8 3 0,-4 1 0,-3 1 0,-9 0 0,-4 2 0,-8 2 0,-8 3 0,-6 0 0,-5 0 0,-3-1 0,1 1 0,-1 0 0,1 2-3846,-10 3 2048,-3 12 1,1-6 1797,4 11 0,5-1 0,3 7 0</inkml:trace>
  <inkml:trace contextRef="#ctx0" brushRef="#br0" timeOffset="5">18932 11181 8452,'21'0'-561,"-6"0"1,-3-3-1,-1-2 379,1-2 1,-4 0 138,6 7 0,-7-7 43,7 0 0,1-10 0,6 5 0</inkml:trace>
  <inkml:trace contextRef="#ctx0" brushRef="#br0" timeOffset="6">16160 8579 9303,'-15'0'-400,"3"-2"686,3-6 0,2 4 94,7-11 0,0 1 0,2-8 165,5 1 1,-2 2 0,7 2 0,-2 3 56,-6-3 1,6 5 0,-3-2-361,-2-3-41,-3 7 1,1-6 0,1 6 0,4-2-1,-1-4 1,0-4 800,0-1 0,0 7-245,-7-1-603,0 10 1,3-2-1,1 14 348,4 8 1,-1 6 0,-7 8 0,0 7 101,0 4 0,0 13 0,0 7 1,-3 9-286,-4 10 0,5-3 1,-8 3-1,1 5 1,-3 4-1,-3 5 1,1-2-1,0-5 192,2-7 1,-5 2 0,8-9-1,-1 0-421,0 2 0,-4-10 0,7 1 0,2-13-90,3-6 0,2-3 0,0-3 0,0-4 0,0-7 0,0-15 0,0-14 0,0-12 0,0 0 0,0 3 0,0 6 0,0-4 0,7 2 0,2-7 0,1 0 0,0 0 0,6 5 0,1-5 0,7 0 0,5 0 0,9-2 0,0-7 0,10-1 0,7 1 0,2 1 0,0 4 0,3 1 0,2-1 0,2-1 0,-1 0 0,-6 5 0,-7 3 0,-5 2 0,3-1 0,-3 1 0,-6 0 0,-6 0 0,-4 0 0,-1 0 0,1-1 0,0-1 0,-1-1 0,1 1 0,0-6 0,-8 8 0,1 2 0,-1 3 0,1 2 0,-1 0 0,1 0 0,-1 0 0,1 0 0,-1 0 0,-9 0 0,-2 0 0,-1 0 0,5 0 0,6 0 0,-6 0 0,0 0 0,-9 0 0,7 0 0,-5 0 0,7 0 0,5 0 0,-7-2 0,-2-3 0,0-2 0,1 0 0,1 4 0,-2-2 0,-1-4 0,3-3 0,0-5 0,0 8 0,-7-1 0,2 0 0,0-2 0,1-2 0,-1 0 0,-2-3 0,-1-2 0,1-3 0,2 1 0,0-1 0,-7 1 0,0-1 0,0 1 0,0 7 0,0-1 0,0-1 0,0-4 0,3-1 0,2-1 0,2 1 0,-3-1 0,-1 1 0,-3-1 0,0 8 0,0 0 0,0-3 0,0-2 0,0 7 0,2-7 0,3 5 0,2-6 0,-2-1 0,-3-1 0,-2 1 0,3 2 0,2 2 0,2 3 0,0-1 0,-5-6 0,5-1 0,-4 1 0,6-1 0,-6 3 0,2 0 0,2 0 0,-3-5 0,1 0 0,0 0 0,2 3 0,-2-1 0,0 1 0,2-1 0,-5 1 0,5-1 0,-4 1 0,-3-1 0,9 1 0,-6-1 0,4 1 0,-5-1 0,-2 1 0,3-1 0,1 1 0,4-1 0,-4 1 0,-1 7 0,-1 2 0,3 0 0,2 0 0,0 7 0,-7-7 0,0 5 0,0 4 0,0-6 0,0 9 0,0 0 0,-9 0 0,4 0 0,-9 0 0,9 0 0,-14 0 0,4 0 0,-4 0 0,-2 0 0,-1 0 0,1 0 0,-1 0 0,1 0 0,-1 0 0,1 0 0,-1 0 0,1 0 0,-10 0 0,7 0 0,-5 0 0,5 0 0,1 0 0,-4 0 0,-1 0 0,1 0 0,1 0 0,0 0 0,-3 0 0,3 0 0,-5 0 0,0 0 0,0 0 0,0 0 0,2 0 0,1 0 0,-1 0 0,0 0 0,1 0 0,-1 0 0,0 0 0,1 2 0,-1 3 0,3 2 0,-1-2 0,-1-3 0,4-2 0,-5 0 0,3 0 0,-3 0 0,5 10 0,-14-8 0,7 6 0,0-6 0,-2-2 0,2 2 0,-3 3 0,3 2 0,-2-2 0,2-3 0,0-2 0,4 0 0,1 0 0,0 0 0,-3 0 0,3 0 0,12 0 0,-5 0 0,4 0 0,8 0-1539,7 0 328,10-9 0,11 6 0,-2-6 0,0 2 0,0-3 0,5-2 0,3-4 0,1-4 1211,1-1 0,9-10 0,-4-3 0</inkml:trace>
  <inkml:trace contextRef="#ctx0" brushRef="#br0" timeOffset="7">18094 7805 8325,'-7'-14'448,"-1"-1"1,-6 8 0,7-7 418,2-3 1,3 5-407,2-2 1,0-1 0,0-6 0,2 2 1202,5 4 1,-2 6 494,9 9-1992,-9 0 1654,5 0 1933,-10 0-1545,0 0-1647,0-10 1,0-2-232,0-9-383,0 9 1,-3-7 0,-1 5 0,-4-8 0,4-4 0,1-5-1,3 0 1,0-5 0,0-2 0,0-10-253,0-5 0,0-7 0,0-11 1,3-8-181,4-5 492,5 8 1,2-5-1,-2 9 1,0 3-1,-3 4 1,1 10-1,-5 10 1,-3 7 1141,-2-1 1,-2 18-786,-5 7-365,-5 9 0,0 7-608,5 5 671,4-4-49,3 6 0,3-1 1,4-1-1,7 0 0,8 0 1,6 0-1,10-2 0,13 0 87,13 2 0,12-5 1,18 5-1,6-4-167,5-3 41,12 0 0,2 0 0,-54 0 1,-1 0-1,0 0 0,-1 0 0,59-3 1,-10-1-1,-10-6 0,-11 1 0,-10-3 1,-11 2-1,-13-2-86,-14 0 0,-3 7 0,-11-4 0,-3 2 298,-2 0-138,-2-1 0,-8 1 0,0 0 0,3 2 0,2 3 0,3-1 0,-1-1 0,1-4 0,-1 4 1,1 1-46,-1 3 1,-7-7 166,1 0-171,-10 0 0,4 7 0,-9 0 0,0 2 0,0 5 0,0-2 0,0 9 0,0 3 0,0 2 0,0 3 0,0 2 0,0 4 0,0-1 0,0 9 0,0 4 0,0 8 0,10 7 0,-8 2 0,8 1 0,-3-1 0,0 0 0,0 1 0,0-1 0,0-2 0,-2-5 0,-2-7 0,-3-5 0,0-2 0,0-3 0,0 3 0,0-7 0,0-5 0,0-3 0,2-2 0,5-4 0,-4-6 0,6-9 0,-9 0 0,0 0 0,-9 0 0,-6 0 0,-4 0 0,-14 0 0,-13 0 0,-18 3 0,-20 4 0,-21 5 0,41-1 0,-3 2 0,-8 1 0,-1 0 0,-2 3 0,-1 0 0,1 1 0,1 0 0,6-2 0,3 1 0,-49 17 0,29-3 0,26 0 0,28-3 0,22 3 0,34-7 0,23 7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692"/>
    </inkml:context>
    <inkml:brush xml:id="br0">
      <inkml:brushProperty name="width" value="0.05292" units="cm"/>
      <inkml:brushProperty name="height" value="0.05292" units="cm"/>
      <inkml:brushProperty name="color" value="#FF0000"/>
    </inkml:brush>
  </inkml:definitions>
  <inkml:trace contextRef="#ctx0" brushRef="#br0">13796 13288 8511,'-10'-12'-212,"1"0"0,-6 5 126,8-8 0,-2 3 1,2-2 432,2-3 1,2 5 0,3-2-50,0-3 1,0-2 0,0-2 0,0-1 0,0 1 297,0-1 1,0 8 0,0 0 30,0-3 1,0-2-59,0-3 401,0 10 1,-2 3-336,-5 9 0,5 2 1,-6 5-161,6 8 0,0 13 1,-3 10-1,-2 10 284,2 10 1,2 11-497,3 3 1,-7 9 0,0-2-1,2 7 1,3 4 0,2 4-1,0-4 1,0-4 0,0-7-1,0-7 389,0-5 1,0-3 0,0 1 0,0-1-110,0 1 0,-7-3-491,0-5 0,-8-4 0,8-8 0,0 1 0,0-3 0,0-8 1,2-4-1,3-2-1018,2-3 524,0-11 1,0-8 1432,0-14-580,0 4-963,0-6 1,2 6 336,5-4 0,5 5 1,12-8 543,5 1-135,-6 6 1,11-13-1,-6 6 1,8 0-1,5-1 1,2-1-1,2-3 1,3 1 0,5 0-1,-1-3 1,3-2-96,0-3 1,0 8-1,4 0 1,-1-3-100,1-2 0,4 7 0,-1-7 0,-3 7 0,-1-3 0,1 1 0,3 0 0,0-1 0,-2 3 0,-5 1 0,0-1 0,-2-3 0,-1 3 0,-2 0 0,-7 8 0,-2-4 0,-5 4 0,4 1 0,-16 3 0,5 0 0,-3 0 0,0 0 0,3 3 0,0 1 0,-1 4 0,1-1 0,0 0 0,-1 0 0,1-2 0,7 0 0,-8-1 0,1 4 0,2-4 0,-7-1 0,16-3 0,-6 2 0,2 3 0,-3 2 0,-2-2 0,-2-3 0,-1-2 0,1 0 0,-3 0 0,-2 0 0,-2 0 0,-1 0 0,1 0 0,-1 3 0,1 4 0,-10-5 0,7 8 0,-5-8 0,5 3 0,3 2 0,-1 0 0,3 0 0,2 1 0,5-4 0,0-1 0,3-3 0,-1 0 0,1 0 0,4 0 0,-2 0 0,2 0 0,-7 0 0,7 0 0,-7 0 0,0-3 0,3-1 0,-3-4 0,2 4 0,-2 1 0,0 3 0,-2 0 0,-1 0 0,1 0 0,2 0 0,-5 0 0,3 0 0,-3 0 0,8 0 0,-8 0 0,10 0 0,0 0 0,-1 0 0,1 0 0,0 0 0,0-2 0,0-3 0,2-2 0,0 2 0,-2 3 0,-3 2 0,-4 0 0,4 0 0,1 0 0,6 0 0,-16 0 0,7 0 0,0 0 0,3 0 0,2 0 0,-1 2 0,1 3 0,0 2 0,0-2 0,2-3 0,3-2 0,2 0 0,0 0 0,0 0 0,0 0 0,9 0 0,-9 0 0,3 0 0,-8 3 0,-2 1 0,-1 4 0,1-4 0,0-1 0,-3-3 0,-2 0 0,-2 0 0,0 0 0,7 7 0,-8 0 0,1-2 0,2-3 0,-7 8 0,16-8 0,-6 5 0,2-4 0,-3-3 0,0 0 0,1 0 0,2 0 0,0 0 0,-3 0 0,-2 0 0,-5 0 0,-2 0 0,-2 2 0,-1 3 0,1 2 0,-1 0 0,1-7 0,-3 3 0,-3 1 0,-1 4 0,1-4 0,4-1 0,3-1 0,4 3 0,4 2 0,0-2 0,0-3 0,7-2 0,-2 0 0,4 0 0,3 0 0,0-9 0,-7 6 0,-2-6 0,-3 2 0,-5-1 0,0 1 0,0 0 0,3 0 0,-3 2 0,-2 3 0,-2 2 0,-1 0 0,1 0 0,-1 0 0,3 0 0,5 0 0,-5 0 0,9 0 0,-7 0 0,3 0 0,0 0 0,-1 0 0,1 0 0,0 0 0,-1 0 0,1 0 0,-1 0 0,4 0 0,-9-7 0,8-1 0,-2 4 0,0 1 0,7 3 0,-8 0 0,1 0 0,-5 0 0,2 0 0,3 0 0,-1 3 0,1 1 0,0 4 0,-3-4 0,-2-1 0,-3-3 0,1 0 0,-1 0 0,1 2 0,-1 5 0,1-4 0,-1 6 0,1-9 0,-1 0 0,1 0 0,-1 0 0,1 0 0,-1 0 0,1 0 0,-1 0 0,1 0 0,-1 0 0,1 0 0,-1 0 0,1 0 0,-1 0 0,1 0 0,-1 0 0,0 0 0,1 0 0,-1 0 0,1-2 0,2-3 0,2-2 0,3 2 0,-1 3 0,3 2 0,0-7 0,8-3 0,-3 0 0,2 1 0,2 2 0,-4 0 0,0-3 0,0 0 0,0 1 0,-1 4 0,1 0 0,-2 1 0,-6-4 0,-4 4 0,0 1 0,5 3 0,-13 0 0,6 0 0,-3 0 0,0 0 0,-5 0 0,1 0 0,-1 0 0,8 0 0,-1 0 0,1 0 0,-1-2 0,0-3 0,1-2 0,-1 2 0,1 3 0,-1-1 0,1-1 0,-1-4 0,1 4 0,-1 1 0,1 3 0,-8 0 0,1 0 0,1 0 0,3 0 0,3 0 0,-1 0 0,1 0 0,-1 0 0,1 0 0,9 0 0,-7 0 0,7 0 0,-3-2 0,3-3 0,3-2 0,4 0 0,0 0 0,0-1 0,-2 4 0,3 1 0,1 3 0,-4 0 0,-3 0 0,-2 0 0,-4 0 0,4 3-63,-3 4 0,1 2 0,-8 8 0,1-5 0,2 0 0,2-2 0,5-1 0,3-4 0,1-3 0,1-2-214,0 0 1,-7 0 0,6 0 0,1 0 275,-2 0 25,6 0 0,-16-7 0,5 0 0,-5 0 0,-3 0 0,3-1 0,2 4 0,3 1 0,-3 1 0,-2-3 0,-2-2-31,-1 2 0,1 3 1,-1 2-1,1 0-38,-1 0 0,8 0 58,-1 0 1,1 0 0,-5 0 0,2 2 0,5 3 0,0 2-1,3-2 1,-1-3 0,3-2 0,0 0-24,0 0 0,-1 0 1,6 0-1,-3 0-56,-2 0 1,-3 0-27,3 0 1,2 7 0,-9 1 0,0-4-1,-1-1 1,3-1 0,0 3 0,1 2 0,-4 0-1,1 0-93,-1 1 1,3-1 0,-4-5 0,1 3-65,-1 2 216,6 0 1,-9 0 0,7 1 0,-2-4 0,2-1 0,0-3 0,0 0 0,-5 0 0,0 0 0,1 0 0,1 0-5,-1 0 1,-4 0 0,-1 0-1,-1 0-66,1 0-31,-1 0 0,1 0 1,-1 0-1,3 0 0,2 2 1,3 3-1,0 2 0,-1-2 1,1-3-1,0-2-66,2 0 0,0 0 0,7 0 0,-2 0 299,2 0 1,3 0-27,2 0 1,-8-7-1,1 0 1,0 0-1,0 0 1,-3-3 0,-2 0-1,-4-1 1,-4 1-1,-1-2 760,-1 0 1,-6 7-1,-3-4 21,-3-1 541,-2 8-2422,-7-8 364,0 10 995,0 0 0,0-9 0,3-3 0,2-3 1,2-1-182,-2-8 0,-3 0 0,-2-12 1,2-2-152,5-3-104,-4-2 0,14-9 0,-8-6 0,3-6 0,5-8 1,2-7-1,2-7 0,-2-4 0,-2-4 0,-5 4 0,0 4-461,0 7 0,-7-2 0,2 9 1,-5 5 966,-2 7 1,0 15-205,0 9 1,0 7 0,0-4 0,0 2 0,0 5-1,0 2 1,-2 5 0,-3 2 304,-2 3 1,-3 9-504,3-2 0,5 4-455,-8 3 1,10 3 0,-2 1 0,-5 4 814,-8-4 0,-4 6-251,-2-3 1,-3 10 0,-2-3-1,-8 3 1,-4 0 0,-7-3-1,-3 3 1,-5-1 0,-4 1 0,-3-3-110,3 3 0,-5-5 0,5 0 0,-3-2 0,3-6 0,-3 6 0,10-3 0,-7 0 0,4-7 0,1 0 0,-1 0 0,5 0 0,1 0 0,-1 0 0,-2 0 0,-1 0 0,-1 0 0,7 0 0,-8 0 0,3 0 0,0 0 0,0 0 0,7 0 0,0 0 0,0 0 0,-3 3 0,-1 1 0,-4 4 0,4-4 0,1-1 0,3-3 0,0 0 0,0 0 0,0 2 0,-2 3 0,-3 2 0,-2-2 0,-2-3 0,1-2 0,6 7 0,-7 1 0,1-4 0,1 1 0,0 0 0,0 2 0,-2-2 0,-1-3 0,-2 1 0,0 4 0,5-5 0,-7 5 0,-1-4 0,3-3 0,-7 0 0,5 0 0,2 0 0,-2 0 0,-3 0 0,0 0 0,1 0 0,1 0 0,-1 0 0,-1 0 0,0 0 0,3 0 0,9 0 0,-2 0 0,2 0 0,-2 0 0,5 0 0,-5 0 0,2 0 0,0 0 0,-4 0 0,-3 0 0,-5 0 0,-2 0 0,7 0 0,3 0 0,2 0 0,-1 0 0,-6 0 0,7 0 0,2 0 0,3 0 0,-1-7 0,-1-1 0,-6 4 0,1 1 0,-3 3 0,-3 0 0,-8 0 0,-11 0 0,1 0 0,-3 0 0,-2 0 0,-3 0 0,3 7 0,0 3 0,0-1 0,7 1 0,4 4 0,6-6 0,-1-4 0,3-1 0,3-3 0,1 0 0,1 0 0,2 0 0,-9 0 0,2 0 0,-8 0 0,1 0 0,2 2 0,3 3 0,-3 2 0,-5-2 0,3 0 0,-7-1 0,2 4 0,4-1 0,4 0 0,1 0 0,3-2 0,5-3 0,-3-2 0,10 0 0,2 0 0,3 0 0,2 0 0,0 0 0,0 0 0,0 0 0,-10 0 0,-2 0 0,0 0 0,3 0 0,2-2 0,-3-3 0,-2-2 0,-4 2 0,4 3 0,0 2 0,2 0 0,6 0 0,1 0 0,6 0 0,1 0 0,4 0 0,8 0 0,-4 0 0,0 0 0,-2 0 0,-1 0 0,3 0 0,0 0 0,-4 0 0,-6 0 0,-2 0 0,0 0 0,0 0 0,0 0 0,-7 0 0,-3 0 0,1 0 0,-1 0 0,6 0 0,1 0 0,3 0 0,0 0 0,0 0 0,0 0 0,0 0 0,-2 0 0,-3 0 0,-2 0 0,2 0 0,-7 9 0,10-6 0,-5 6 0,4-2 0,3 1 0,1-4 0,-1 1 0,2 0 0,3 2 0,4-2 0,1-3 0,-1-2 0,1 0 0,-5 0 0,4 3 0,3 4 0,-7-5 0,7 8 0,-7-10 0,4 0 0,1 0 0,2 0 0,-2 0 0,2 0 0,-3-3 0,3-1 0,-2-4 0,-1 4 0,-2-1 0,-4 0 0,2-2 0,2 2 0,0 3 0,-7 2 0,0 0 0,0 0 0,2 0 0,3 0 0,2 0 0,1 0 0,-1 0 0,2 0 0,3 0 0,5 0 0,-5-3 0,2-1 0,1-4 0,-3 4 0,7 1 0,-14 3 0,7 0 0,-3 0 0,-4 0 0,-3 0 0,-2 0 0,0 0 0,0-2 0,3-3 0,-1-2 0,-2 2 0,12 0 0,-12 1 0,3-6 0,-1-2 0,8-2 0,-8-8 0,5 1 0,-4-1 0,-1 3 0,3 2 0,2 3 0,-2 0 0,0 2 0,2 5 0,7 4-761,5 3 0,10 0 0,2 3-4800,2 4 4586,22 14 1,17 13-1,28 9 975,15 0 0,28 0 0,10 0 0</inkml:trace>
  <inkml:trace contextRef="#ctx0" brushRef="#br0" timeOffset="1">14978 8235 8451,'0'-22'-406,"0"1"0,0-1 0,0 1 902,0-1 1,0 1 0,0-1 0,0 1-116,0-1 1,0 1-1,0-1 1,0 1-1,0-3 1,0-2-1,2-3 1,3 3 749,2 2 1,0 2-901,-7 1 1,0-1-1,0-1 1,-2-4 0,-5 1-1,-5 4 1,-5 6 0,-2 1-1,-5 1 1,-2 2 629,-5 3 0,-5 1-747,-14 8 0,2 0 0,-12 3 0,-4 4 1,-5 10-1,-3 7 0,-2 7 0,-2 2 0,-3 5 1,2 3 223,3 2 1,3 0 0,6 0 0,3 0-182,5 0 0,-3 9-94,10 6 1,0 4 0,7 2 0,2 1 0,6 2-1,6 4 1,7 8 0,8 5 0,7 2 0,5 0 213,2 0 0,2-2 0,8-6 0,9-6 370,7-5-572,12-3 0,3 3 0,11 3 0,1 1 0,-1 1 0,-2 0 0,3 2 0,2 2 0,2 3 0,-2-3 1,0-4-49,0-5 0,-5-5 1,10-5-1,4-6-157,5-6 162,13-12 1,4-11 0,16-15 0,15-7 0,-52-2 0,2-3 0,4-2 0,1-3 0,2-2 0,0-2 0,3-3 0,1-2 0,3 0 0,0 0 0,5-1 0,0 2 0,1 1 0,1 0 24,-2 1 0,0 1 0,-3 0 1,-2 2-1,-8 2 0,-2 2 0,-3 1 1,0 0-529,-2 1 0,-1-1 434,0-3 1,-1-2 0,46-13 0,-12-10-1,-15-2 1,-14-2 0,-9-8 0,-10-7 0,-4-10-1,-6-4 1,-4-5 0,-7-5 715,-5-5 1,-5-9 0,-5-2 0,-9-3 1016,-10-5-1696,-7-2 0,-2 46 0,-3-1 0,-1-3 0,-2 1 0,-4-2 0,-2 2 0,-5 2 0,-3 3 0,-4 3 0,-5 5 0,-4 4 0,-4 4 0,-7 3 0,-3 4 0,-7 3 0,-3 5 0,-6 2 0,-3 5 0,-3 3 0,-1 3 0,-2 4 0,0 1 0,-3 2 0,-1 3 0,-2 3 0,0 2 0,0 2 0,0 2 0,0 4 0,2 1-370,6-1 1,4 2 0,10 4 0,4 1 0,5-3 0,2-1 0,-48 15 0,16-1 0,19-4-1,22-1 1,19-1 0,14 1 0,15-1 0,16 3 369,22 5 0,24-5 0,16 7 0</inkml:trace>
  <inkml:trace contextRef="#ctx0" brushRef="#br0" timeOffset="2">14956 11353 8308,'3'-22'0,"1"1"132,4-1 1,1-7-1,-2 1 1,5-1 255,0-2 0,7 7 0,-7-7 1,3 2 95,-1 1 1,-2-1 0,5 8 0,-5-1 0,-3 1 0,-4-1 364,-3 1 1,-11 1 0,-6 6 0,-4 7-255,-2 5 1,-10 2-440,-5 0 0,-5 0 0,-2 2 0,0 3 0,0 4 0,-2 1 0,-3 2 0,-4 0 0,-3 4 1,-2 4 234,2 1-380,-7 1 1,9 1 0,-7 4 0,3 4 0,-3 0 0,1 2 0,-1-2 0,5 3 0,2-1 0,3 5-1,0 3 329,0 2 1,7 7 0,10 0 0,4-2 114,10-2-436,-3 6 0,20-6 1,-5 4-1,4-5 0,3 1 1,3 1-1,4 3 0,5-2 1,2-2-1,1-3 0,-1 2 150,-2 5 1,7-4 0,-7 6 0,2-2 78,1 0-236,-1 1 1,7-8 0,1 0 0,-1 0 0,3 0 0,5 0 0,7-3 0,4-2 0,3-2-1,3 0 1,1-2-140,4-6 0,15-6 1,1-5-1,7-6 86,7-1 124,-7-3 0,10-7 0,-5 0 0,7 0 0,2 0 0,0-2 0,-6-3 0,-4-5 0,-4-1 0,3-6 0,-1-2 223,5-3 0,-4 8 0,2 0 0,-1-3-51,-1-2-280,6-3 0,-9 8 0,5 2 0,-7 0 0,-5 2 0,-3 1 0,-2 4 0,-4 3 0,-6-1 0,-2-2 0,3-4 211,2-3 1,2-2-1,7-8 1,1-2 424,-1-4-476,1-6 1,2-9 0,2 0-1,0 0 1,-7 0 0,-7-2-1,-7-3 1,-3-2 0,-6 4-1,-6 8 1,-9 10 159,-7 4 1,-8 2 0,-9-2 0,0-2-296,0-3 0,-12-2 0,-7 5 0,-7-5 0,0-3 0,-8-1 0,-2-8 0,-4 7 0,-3 0 0,0-2 0,0-5 0,0-5 0,-3-2 0,-4 2 0,-7 0 0,-8 0 0,-6-2 0,-15 0 0,-14 9 0,-10 6 0,50 19 0,-2 3 0,-4 4 0,-2 4-57,-10 0 0,-1 2 1,-2 2-1,-1 2 0,-1 3 1,-1 2-1,5 2 1,1 3-1,6 2 0,3 0 1,6 1-1,2-1 1,-44 8-1,21-6 0,24-6-3612,22 1 2918,21-8 0,10 8 1,17-13-1,14-4 1,19-7 750,19-5 0,12-22 0,12-4 0</inkml:trace>
  <inkml:trace contextRef="#ctx0" brushRef="#br0" timeOffset="3">17621 15373 7978,'-12'-2'-90,"2"-3"308,1-2 0,7-3-209,-6 3 1,6-5 0,2-9-1,0-1 758,0 1-619,0 9 1,0-7 0,0 4 73,0-4-29,0 7 0,-7 0 1060,0 5-596,-1 5-355,8-8 0,-2 10 0,-5 0 0,-7 0 1630,-5 0-1029,7 0-434,2 0 1,5 0-1,5 0 1,10 0 0,9 0 91,10 0 1,-3 0-1,10 0 1,2 0-221,2 0-701,13 0 0,-5 0 1,9 0-1,3 0 0,2 0 1,2 0-1,-2-2 1,-2-3-1,-3-4 0,1-1 360,-3 0 0,-3-16 0,-9 2 0</inkml:trace>
  <inkml:trace contextRef="#ctx0" brushRef="#br0" timeOffset="4">28065 15180 9240,'12'-10'1177,"7"8"-283,-5-5 1,-4 2 0,-1 0 98,1-2 1,2 0-1,7 4 1,-3-1-357,-1-4 1,-1 1-1,8 10 1,-3 4 7,-5 7 1,-2 5 0,-7 3 0,2-1 302,-2 1-750,-3-1 0,-2 8 1,0 2-1,0 2 0,-2 6 1,-3 1-1,-5 1 1,-2-3-1,-2-2 0,0 2 1,-1 0 372,-1-2 0,-3 2 0,-3-9 0,3-3-101,5-2-413,-5 7 1,7-14 0,-10 5 0,1-3 0,-1-3 0,1-1 0,-1-6 0,1-1 0,-1-1 0,1-3-58,-1-1 0,1 4 0,-3 0 0,-2-2 0,-3-3 0,0 8 0,1-8 0,-1 5 0,0-4 0,1-3 0,-1 2 0,3 3 0,-1 2 0,1-2 0,-2-3 0,-1-2 0,-2 0 0,5 0 0,-8 3 0,3 2 0,5 2 0,-8 0 0,11-7 0,-6 0 0,5 0 0,3 0 0,-1 0 0,1 0 0,9 0 0,2 0-3877,10 0 1419,0 0 0,10 0 1,2 0-1</inkml:trace>
  <inkml:trace contextRef="#ctx0" brushRef="#br0" timeOffset="5">27355 15696 8148,'0'-15'1077,"0"1"0,0 7-78,0-7 1,0 6 2008,0-6-1855,0 9 1,-2-2-856,-5 14 1,2 3 0,-9 7-135,-3-3 1,5 0-1,-2 8 1,-5 2-1,-5 2 1,-7 5 0,0 0-1,-3 3 1,3-3 314,0 0 1,-5 5-494,8-8 0,-8 10 0,7-4 0,3-1 0,2-2 0,3-2 0,-1 0 0,3-3 0,2-5 0,5-4-537,3-2 0,-1-8 593,3 7 0,5-7 219,-5 8-174,4-11 26,3 6 308,0-10 1,0 2 0,3 3 0,4 2 0,7-2 0,5 0 377,3 2 0,-1 2 0,3 8 1,5-2 34,7 1-728,4 3 0,3 0 1,0-2-1,0-2 1,2 1-1,3 3 1,2 3-1,-2-3 0,-5-2 1,-7-5-1,-7-3 236,-6-4 0,-1 5-342,-1-3 0,-9 0 0,-4-7 0,-16 0 0,6 0 0,-17 0 0,16-3-942,-4-4-27,5 5-2665,2-8-3440,0 10 5731,0 0 1,0 0 0</inkml:trace>
  <inkml:trace contextRef="#ctx0" brushRef="#br0" timeOffset="6">21682 15137 6731,'12'0'2437,"-2"0"-2365,-10 0-456,0 0 1,-10 2 676,-4 5 0,2-4 0,-2 4 0,-1-2 20,3 2 0,-7-5 0,5 5 1,-5-2 1812,-3 2-1491,1-4 0,7 6 0,-1-9 0,1 3 658,2 4 0,5-5-411,14 5 1,5-2-765,9 2 0,3-4 1,3 4-1,4-5 1,2-2-1,3 0 1,-3 0-1,-2 3 1,-2 1-1,2 4-1064,2-4 1,-6 1-1,1 0 1,-1 2-593,1-2 0,-4 0 190,5 2 1,-5-5 1347,-3 5 0,10 5 0,3 0 0</inkml:trace>
  <inkml:trace contextRef="#ctx0" brushRef="#br0" timeOffset="7">22778 15330 10721,'0'15'-1922,"0"-1"1675,0-9-115,0 4 1,0-6 382,0 4 1075,0-5-256,0 8 1,0-13 278,0-4-1022,0 5 1,0-10 0,-2 7-84,-5-2 208,4 0-591,-6-3 9,9 8 292,0-8-1320,0 10 1432,0 0 143,0 10 1,0-5 708,0 9-80,0 0 79,0-2 0,2 5-532,5-10 1,-2 0 0,9-7 0,3 0 198,2 0-458,12 0 0,-4-2 1,8-3-1,6-4 1,4-1-1,6 0 0,-1 6 1,0-1-1,0 0 1,0-2-1,0 2 129,0 3 1,1 2 0,-11 0-1,-2 0 208,-2 0-393,-10 0 0,13 2 0,-11 3 0,-2 5 0,-2-1 0,-2 3 0,-1-2 0,1 2 0,-1-3 1,1 3-1,-1-2 84,1-1 1,-1 1 0,1-6 0,-1 4-72,1-4-6,-1-1 0,-6 4 0,-1 0 1,3-2-1,2-3 0,2 1 1,1 1-1,-1 4 4,1-4 1,-8-1 0,0-3-77,3 0 4,2 0 0,3 0 1,-1 0-1,1 0 1,-1 0-1,1 0 1,-1 0-1,1 0 1,-1 0-1,1 0 1,-1 0 77,1 0 1,-1 0 0,3 0-1,2 0 97,3 0-146,-1 0 0,-6 0 0,2 0 1,2 0-1,3 0 0,-1 0 1,1 0-1,2 0 0,0 0 0,3 0 1,-1 0 62,5 0 0,0-7 1,1-1-1,-4 1-37,4-2-20,1 6 0,-4-6 1,0 6-1,2-1 1,0-4-1,0 4 1,-4-1-1,-1 0 1,1-2-1,2 2 1,-1 3-11,1 2 0,-10 0 0,5 0 0,-2 0-283,0 0 208,-1 0 1,1 0 0,0 0 0,-3 0 0,-2 0 0,-3 0 0,1 0 0,-1 0 0,1 0-2271,-1 0 0,-9 2-1328,-5 5 1543,-4-4 2088,-3 16 0,0-7 0,0 9 0</inkml:trace>
  <inkml:trace contextRef="#ctx0" brushRef="#br0" timeOffset="8">18781 9439 7751,'3'-19'-174,"4"5"0,-5-6 0,8 8 0,-3-2 458,0 0 1,3 7 0,-5-8-247,2-1 1,7 4-1,-4 0 91,1 2 1,-3 1-1,6 4 1160,3-2 1718,-8-1-754,1 8-1989,-10 0 1,0 3 0,-3 4 0,-4 7 0,-5 5-1,-2 3 1,0-1 335,-3 1 0,5 7 1,-2 2-1,-1 2 414,3 5-875,-7 3 0,7 12 0,-7 4 0,3 5 0,4 3 0,0 1 0,2 4 0,1 4 0,4 0 0,2-3 0,3-6 157,0-5 1,3-13 0,4 4-1,7-8 16,5-8-295,3 6 1,-1-17 0,3 2 0,3-7-1,4-7 1,0-2 0,2-5 0,0-3 0,6-4-1,1-6 1,3-8-83,0-11 0,0 1 0,0-10 0,-2-2-178,-5-2 268,4-3 1,-18 2-1,2 3 1,-10 4-1,-5 3 1,-1 5-1,-1 2 1,-3 3-1,-6 1 364,-10 6 1,-7 5-1,-2 9 1,-1 0-105,1 0-934,-1 0 0,1 0 0,2 2 0,2 3 0,2 2 0,1 0 0,2 3-4188,5 4 4837,5-5 0,21 1 0,5-10 0</inkml:trace>
  <inkml:trace contextRef="#ctx0" brushRef="#br0" timeOffset="9">20221 9417 8209,'-21'-2'0,"-1"-3"0,1-2 1130,-1 2 0,1 3-343,-1 2 1,1 0-1,-1 2 1,3 6-1,5 6-243,7 5 1,2 2-332,-2 1 1,4 9 0,-6 5 0,2 5 0,-1 2 0,1 0 0,0 2 0,0 5 0,0 7 0,0 3 1632,-1-3-2207,1 6 1,7-18-1,0 5 1,3-4-1,4-6 1,7-6-1,5-11 1,5-8-1,5-6 1,7-6-1,7-8-1540,7-9 1,-3-15 0,11-7 0,1-7 1900,4-7 0,1-5 0,0-9 0</inkml:trace>
  <inkml:trace contextRef="#ctx0" brushRef="#br0" timeOffset="10">20672 9611 8209,'-21'0'260,"-1"0"1,8-2 0,0-3 1020,-3-2 0,-2 0 1,-3 7 648,1 0 0,7 2-855,-1 5-852,11-5 1,-6 25 0,10-3 0,-2 7-1,-3 7 1,-2 3 0,2 2 0,3 0 0,2 2-1,0 3 1,0 2 54,0-2 0,0-3 1,0-4-1,0-6-1243,0-6 771,0-5 0,9-5 0,5-7 0,3-12 1,0-12-1,-5-9 0,0-8 0,0-7-308,4-4 1,-4-11 0,0-1 0,0-3-947,0-5 1212,-7-2 0,14-10 0,-5-2 0,3 0 1,0 0-1,-3 7 0,3 8 0,2 8 0,2 6 1,1 7-1,-1 7-284,1 9 0,-1 15 0,1 0 525,-1 4 272,1 13 1,-3 2 0,-5 9-1,-4 1 1,-3-1 0,0 3 0,-2 3-1,-3 4 1,-4 2 0,-3 5-1,-4 1 634,-3-4 1,-3 6 0,-6-7-1,-1-1-201,1-4-1174,-1 4 1,1-9-1,-1 5 1,1-8-1,2-4 1,2-5 0,3-3 463,-3-4 0,17-12 0,2-5 0</inkml:trace>
  <inkml:trace contextRef="#ctx0" brushRef="#br0" timeOffset="11">21210 9805 8053,'-12'-22'2828,"2"10"1,10 7-2467,0 20 1,-2-1 0,-3 17 0,-2-2 64,2-1 1,-5 11-363,3-4 0,-9 6 1,1 2-1,-4 0 1,-2 0-1,-1 0 1,1-2-1,-1-6 1,3-6-1,2-7-234,3-8-303,9 5 1,-11-19-1,8 0 1,6-14 0,7-13-1,12-8 1,9-6 471,10-2 0,4 0 0,3 0 0</inkml:trace>
  <inkml:trace contextRef="#ctx0" brushRef="#br0" timeOffset="12">21618 9547 8053,'-2'-15'301,"-3"1"0,-2-3 2084,2-2 0,-5-3 0,3 1 992,2-1-2886,-7 11-529,0 1 1,-2 20-1,2 4 1,0 5 0,0 5-1,-4 5 1,-4 6 0,-1 6-1,0 2 1,-1 0 0,1 2-355,-1 6 0,10-8 1,5 2-1,5-9-193,2-5 420,0-2 1,2-3 0,5-5-1,7-9 1,8-7 0,4-7 0,5-6-1,0-6 1,0-5 0,-2-5-1,0-5-33,-1-6 1,-6 1 0,-8 1 0,0 2 438,-2 4-59,-2 4 0,-3 1 0,-2 5 0,-5 10 0,-7 17 0,-5 14 0,-5 11 1,-2 8 341,-3 8 1,1-4 0,-1 8 0,3 0 123,5 0-611,-5-7 0,17 12 0,-6-10 0,6-5 0,2-4 1,0-8-1,2-2 0,6-7 0,6-7 0,5-10-476,2-4 1,8-15 0,2-8 0,3-8-1079,4-6 755,2-1 0,1-6 0,-3 3 0,-4 4 762,-3 3 0,7 3 0,-5 6 0</inkml:trace>
  <inkml:trace contextRef="#ctx0" brushRef="#br0" timeOffset="13">22220 9288 8093,'-15'0'0,"1"0"1732,-3 0 1,-2 0-1214,-2 0 0,11 0 1,10 0-1,12 0 1,7 3-3,3 4 1,-1 5 0,-2 9 0,-2 3 479,-3 5-1038,-9 4 1,12 13 0,-8 4 0,1 7 0,-1 6 0,-4 1 0,-2 1 0,-3-1 0,0-2 0,0-2 0,0-5-1502,0-3 0,0-11 1,0-12-1,-3-5 1542,-4-3 0,-14 1 0,-13-1 0</inkml:trace>
  <inkml:trace contextRef="#ctx0" brushRef="#br0" timeOffset="14">22778 10041 8026,'-21'0'3908,"-1"0"-2990,1 0 0,11-2-576,10-6 0,10 6 0,14-5 0,2 5 1,5 2-1,2 0 0,6-3 0,1-2-412,3-2 0,7 0 0,1 7 1,-4 0-698,-1 0 0,-3 0 0,0 0-283,0 0 0,-8-2 0,-1-3 0,-3-5 1050,-5-2 0,8-2 0,-1-7 0</inkml:trace>
  <inkml:trace contextRef="#ctx0" brushRef="#br0" timeOffset="15">22821 9783 8026,'-21'0'814,"6"0"0,4-2 0,3-3 0,11-2 180,9 2 1,9-5 0,8 3 0,9 0-761,10-3 0,-3 8-481,5-5 0,-2 5 0,0-1 0,2-2 1,-2-2-1,-5 2 0,-5 3 0,-5 2 1,1 0-5408,-1 0 5654,-7 0 0,5 0 0,-9 0 0</inkml:trace>
  <inkml:trace contextRef="#ctx0" brushRef="#br0" timeOffset="16">22929 9460 8026,'-22'0'0,"1"0"1483,-1 0 1,3-2-345,5-5 0,7 2 1,14-7-950,7 3 1,15-1-1,7 5 1,4-2 0,6 2-1,1 3 1,6 2-1,-1 0 1,1 0-469,-5 0 0,-3 0 0,-2 0 0,0 0 0,0 2 278,0 6 0,9-6 0,3 7 0</inkml:trace>
  <inkml:trace contextRef="#ctx0" brushRef="#br0" timeOffset="17">24390 9138 7125,'0'-12'2371,"2"0"-1011,6 5-363,-6 5 0,10-8 1669,-5 10-2473,-5 0 1,-9 2 0,-14 3 0,-3 2 0,-2-2 0,-3 0 0,-4 0-199,-1 2 0,-6 0 1,4-5-1,-2 3-336,2 2 340,-5 0 1,15-7-1,-8 0 1,6 3 0,6 2-1,6 2 1,1 0 0,1 0-1,2 3 1,2 2-1,6 4 252,1 3 1,3 5-1,0 5 1,0 7 440,0 4-490,10 3 0,-5 10 1,7 4-1,-3 6 1,-2 1-1,0-2 1,1-2-1,-4-3 0,1 3 1,0 0-1,2-3 227,-2-7 0,-3-7 0,-2-5 0,0-4-223,0-3-302,0-2 1,0-15 0,-2-2 0,-3 0 0,-4-3 0,-1-2 526,0-9 55,3 2-506,7-19 1,0 14 0,3-7 0,4 0 0,7 3-1,5-3 1,5 0 0,2-5 0,5-2 0,3-2-1,4 1-966,3 6 1,9-3 0,0 8 0,-2-1-2118,-3 1 2178,-12-8 1,6 15 0,-11-6 924,-1 6 0,6 2 0,0 0 0</inkml:trace>
  <inkml:trace contextRef="#ctx0" brushRef="#br0" timeOffset="18">24497 9611 8098,'-14'0'572,"0"0"0,-3 0 0,-2 0 5114,-3 0-5101,11 0 0,3 7 0,16 0 1,6-2 245,5-2-743,12-3 1,-5 0 0,8 0 0,-1 0 0,1 0 0,4 0 0,2-3 0,3-2 0,0-2 0,0 2 0,-2 1-219,-5-4 0,2 6 1,-7-5-1,0 2-1242,0-2 1207,-2 5 0,-15-8 1,-4 10 239,-8 0 0,3 2 0,-12 6 68,4 6-32,-6 5 0,6 3 0,-4 1 0,2 6 0,1 5 0,-4 1 0,4 1 0,-1 2 0,0 3 0,-2 0 0,2-3-316,3-2 1,2-3-1,0 3 1,0-7-1001,0-5 423,0-3 0,0-7 0,2-2 0,5-2 782,8-5 0,4-3 0,2-2 0</inkml:trace>
  <inkml:trace contextRef="#ctx0" brushRef="#br0" timeOffset="19">25400 9374 7996,'-14'0'433,"-1"0"1,8 0-1,-5-2 1975,3-5-1561,2 5 0,7-6-247,0 16 1,0-4-345,0 11 0,0-1 0,0 7 0,0 3 0,0 5 0,0 7 0,0 5 0,0 4 0,0 5 0,0 7 0,0 6 0,0 1 0,0 1 0,0-3 164,0-5 0,0 0 0,0-11 0,0-8-255,0-5-343,0-14 1,0-7 0,0-9 0,0-3-1,2-10 1,3-9 0,2-7 0,0-3 0,0 3-137,0 2 1,3-5 0,-5-2 0,2-2 485,-2-5-299,7 7 1,-8-17 0,8 5 0,0-5 0,0-5-1,5-4 1,2-5 0,2-2 0,1-1 0,-1 0 0,1 1-599,-1-1 1,1 18 0,-1 6 0,1 8 262,-1 6 698,-9 3 1,0 13 0,-5 6 0,5 10 0,0 9 3,-5 5 1,3 2-1,-3 1 1,-2-1 242,-3 1-370,-2-1 0,0 8 0,0 2 0,-2 0 0,-3 3 0,-4-3 0,-1 0 0,-2-3 0,0 1 0,-5 0 1,1-3-235,1-2 0,-4-10 1,5-2-1,-3 0-530,3 0-548,-5-7 1,14 5 1198,-9-10 0,-1-20 0,-6-3 0</inkml:trace>
  <inkml:trace contextRef="#ctx0" brushRef="#br0" timeOffset="20">25121 9202 6319,'14'-7'223,"0"0"0,1 0-107,6 7 0,-7-7 1118,1 0 0,-8-1 644,7 8-1241,1 0-747,-4 0 0,6 3 1,-10 4-1,-2 7 1,-2 8-1,-3 4 0,0 8 547,0 6 0,-3 1-356,-4 16 0,-12 10 0,-10 12 1,1 5-1,-1 2 0,0 0 1,5-3-1,8-4 0,9-7 0,4-5-444,3-3 0,17-19 0,9-9 0,10-12-813,9-10 0,13-4 1176,-1-10 0,5-19 0,2-5 0</inkml:trace>
  <inkml:trace contextRef="#ctx0" brushRef="#br0" timeOffset="21">25937 9955 7988,'-14'0'448,"2"2"0,0 3 2105,0 2-1235,7 1-972,-4-8 0,18 0 0,6-3 1,4-4-1,5-7 0,2-5 1,3-3-1,-1-2 1124,3-5-1489,3-4 0,1-10 0,1 0 0,0 0 1,-3 0-1,-1 0 0,-4 0 0,1 2 0,-5 6 1,-8 6-1,-6 7-792,0 8 1,-8 7 137,5 14 766,-5 5 1,-2 19 0,0 5-1,0 5 1,0 2 0,0 0 0,0-3-1,0-2 1,0-2 0,0 2 0,0 1-423,0-4 0,8-1 0,-1-8 0,-2 3-1300,-3-3 1367,8-2 1,-6-12 261,11-5 0,-1 5 0,7 0 0</inkml:trace>
  <inkml:trace contextRef="#ctx0" brushRef="#br0" timeOffset="22">26668 9654 8057,'-10'-21'384,"8"-1"1,-5 1 4595,4-1-4554,3 10 0,10-5 1,4 10-1,5 2 1,5 3-1,2 2 0,3 0 1,-3 0-1,-2 0 1281,-2 0-1776,9 0 1,-7 0 0,4 2 0,-1 3-1,-1 2 1,2-2 0,-1-2 0,-3-3 0,-3 0-1,1 0-965,-1 0 1,-7 0 870,1 0 237,-10 0 0,4 2 0,-9 5 0,0 7 0,0 6 0,-2 3 0,-3 4 0,-2 1-282,2-1 0,3 4 0,2 0 1,0 0-1304,0 0 1072,0 7 0,0-14 1,0 5-1,0-5 1,0-3-1,2 1 439,5-1 0,5-9 0,10-2 0</inkml:trace>
  <inkml:trace contextRef="#ctx0" brushRef="#br0" timeOffset="23">27592 9590 8507,'-12'-34'0,"2"5"1503,1 5 0,6 3 1,-4-1 295,5 1 1,-1-1-1,-4 3-1736,-7 5 0,2 4 0,-2 13 1,-3 4-489,-2 7 217,-3 5 1,1 10 0,-1 2-1,1 3 1,-1 2 0,3-1 0,3-1-1,4-1 1,2-2 0,5 3-1,3-3-3,2 0 0,0-10 1,2-9-1,6 0 124,6 0-49,5-7 1,12 2 0,2-14 0,3-7 0,-2-8 0,-1-4 0,-2-3-1,0 3 1,-7 2 0,-5 3 0,-4-1-512,1 1 1465,-6 9-585,-10 2 1,-12 22 0,-10 7 0,3 10 0,3 4 0,1 5 0,1 3 0,0 0 0,2-3 0,2-2 0,5 0 75,3-3 0,9-2 1,3-9-1,2-3-538,4-5-92,3-4 1,10-10 0,2-3 0,0-4 0,3-7 0,-1-5 0,5-3 320,3 1 0,2-11 0,0-1 0</inkml:trace>
  <inkml:trace contextRef="#ctx0" brushRef="#br0" timeOffset="24">28129 9267 8110,'-14'-7'4039,"-1"0"-2877,11-1 0,-4 8-798,16 0 0,4 3 1,9 4-1,1 7 0,-1 5 1,1 5-1,-1 3 15,1 1-1,-1 11 1,1-6 0,-3 3-382,-5 0 1,3 7 0,-10 7-268,-2-2 0,4-3 1,-2-2-1,-4 0 1,-8-2-1,-7-6 1,-2-6-1,-1-5 1,-1-5-1907,-3-5 0,-3-4 2176,1-10 0,-1 0 0,1 0 0</inkml:trace>
  <inkml:trace contextRef="#ctx0" brushRef="#br0" timeOffset="25">28623 9826 8564,'-14'2'5006,"0"6"-2690,9-6-615,-5 8-1491,10-10 0,0-3 0,3-4 0,4-7 0,10-8 0,6-4 0,9-5 0,-1-3-135,0-4 0,7-5 0,-2-7 0,4-5 1,1-2-1,-3 2 0,-5 2 0,1 5-344,-1 3 0,-6 4 1,1 6-480,-4 6 609,-12 15 1,-2 6-1,-10 16 1,0 6-1,0 5 1,0 5-1,0 2 1,0 5 287,0 3 1,0 1-1,-3 8 1,-2 0 553,-2 0-817,0-9 0,7 7 1,0-6-1,0 4 0,0-1 1,0-5-1,2-2 0,3-4 1,5-6-1,-1-4-1783,1-3 1,7-9 0,-5 0 1896,-1-10 0,9-7 0,-8-9 0</inkml:trace>
  <inkml:trace contextRef="#ctx0" brushRef="#br0" timeOffset="26">29526 9353 8043,'-22'-7'39,"1"0"0,-1-1 1094,1 8-683,-1 0 1,13 0 0,9 0 0,12 0-1,7 0 1,5 3 1518,4 4-1856,6-5 1,2 8-1,-1-10 1,1 0-1,0 0 1,0 0-1,0 0 1,0 0-1,-3-2 1,-2-3-1,-2-2-391,2 2-34,-7-7 0,7 7 0,-10-7 0,1 3 0,-3 1 0,-3 1 237,-1 0 0,-13 2 0,1 13 1,-11 6 1009,-4 5-806,8 2 0,-13 1 0,10-1 0,2 3 1,3 3-1,2 1 0,0 1 0,0 0 1,0 2-1,0 0 0,0 2-583,0 1 0,0-8 0,-3 5-2110,-4 0 987,5-7 1577,-8 7 0,10-9 0,0-1 0</inkml:trace>
  <inkml:trace contextRef="#ctx0" brushRef="#br0" timeOffset="27">30579 9181 8007,'0'-14'330,"0"-1"606,0-1 0,2 4 628,5-3 1,-4 1 539,4-8-1980,-5 11 1,-4 3 0,-5 16 0,-8 6-1,-4 7 1,-2 6 0,-1 4 0,1 2 0,-1 5 1109,1 3-1267,-1 2 1,1 2 0,-1 3 0,1 2 0,2 0 0,2 1 0,5-1-1,3-2 1,4-5 0,5-5 0,5-5-846,2-2 1,17-12 0,0-11 0,4-6-2494,3-2 2886,7 0 0,-11-2 0,6-8 485,-2-11 0,7-10 0,-4-12 0</inkml:trace>
  <inkml:trace contextRef="#ctx0" brushRef="#br0" timeOffset="28">30751 9310 8009,'-15'0'250,"1"0"1,0 0 2077,-8 0-579,10 0-461,3 0-1154,9 0 0,2 0 1,3 2-1,5 3 1,1 2-1,6-2 1,2-3-1,3-2 1,-1 0 540,1 0-777,-1 0 0,10 0 1,3 0-1,1 0 0,-1 0 1,-1 0-1,-2-2 0,3-3 1,-3-4-1,0-1 1,-5 1-508,-2 4 0,-2-5 733,-1 3-35,-9 0 1,-5 9 0,-12 6 0,-4 6 0,-1 5-1,-2 2 1,3 1 367,-1-1 0,-4 3 1,4 3-1,1 1-45,-1-1-679,-6-4 0,13-1 0,-4 0 0,2-1 0,0 1 0,-2-1 267,2 1 0,3-11 0,2-1 0</inkml:trace>
  <inkml:trace contextRef="#ctx0" brushRef="#br0" timeOffset="29">31503 9138 8023,'12'-2'209,"-3"-3"1,1-2 0,4 2 3400,5 2-2905,-7 3 1,-2 3-1,-13 4 1,-1 7 0,-4 5-1,4 3-161,1-1 0,1-1 0,-3-4 1,-2 1-439,2 7-110,3-3 0,2 10 0,0-9 0,0-1 0,-3 3 0,-1 3 0,-3 1 0,-1-1 0,-1-4 0,-3-1-286,0 0 0,-5-8 0,8-2 69,-3-3 108,7-1 0,-5-11 1,13-4-1,2-7 0,4-5 1,5-5-1,8-3 1,4-4-1,3-2-666,2-5 0,0-5 1,7-5-1,-2-2-938,2 2 1606,3-7 0,2 10 1,0-6-1,-3 8 1,-2 8-1,-4 6 1,-3 5-1,-5 5 0,-2 5 348,-2 6 1,-10 8 0,-5 8 1167,-5 6-1147,-2 5 1,0 5 0,-2 2-1,-3 3 1,-5-1 0,-2 1-1,-4 0 1,-3-1 0,-3 1 0,1 0-1,-3-3-317,-5-2 0,5-3 0,-7 1 1,3-1-1225,-1 1 734,0-10 1,1 5-1,-1-10 1,3-2 548,2-3 0,12-12 0,2-2 0</inkml:trace>
  <inkml:trace contextRef="#ctx0" brushRef="#br0" timeOffset="30">31847 9568 8062,'-10'12'792,"-2"-2"1,-7-8 1134,5 5-1161,4-5 0,10 10 446,0-4-993,0-6 0,3 8 0,4-13 0,7-4 1,5-7-1,3-5 0,-1-3 0,3 1 0,2-1 0,3 0 0,9-1 1,-4-4-302,-1-1 1,5-1 0,-9 7-1,-3 3 1,-2 3 0,-2 4-1,-1 2-307,0 5 493,-9 3 0,-2 12 1,-12 4-1,-3 5 0,-5 5 1,-2 2-1,-2 3 0,0-3 1,-1 0-1,1 1 350,2 1 0,0 1 0,7-7-396,-2-1 1,-2-2-1021,1-5 1,8 3 0,0-10 0,12-2 961,8-2 0,1-3 0,1 0 0</inkml:trace>
  <inkml:trace contextRef="#ctx0" brushRef="#br0" timeOffset="31">32384 9353 8033,'-14'0'1097,"-1"0"1256,-1 0 1,8 0-1946,8 0 0,10 0 0,11 0 1,1 0-1,-1 0 0,1 0 0,-1 2 1,1 3-265,-1 2 0,1 0 1,-1-7-1,1 0-1121,-1 0 802,1 0 0,-1 0 1,-2-2-1,-2-3 1,-3-2-1,3 2 1,0 1-110,-3-4 1,3 8 550,-10 0-188,0 10 0,-9 4 0,-3 3 1,-2 5-1,2 4 0,0 0 1,1-2-1,-4-3 0,4 3 1,1 3-1,1 1-1060,-5-1 0,4-11 0,-4-1-1256,5 1 1236,2 4 1001,0-9 0,0-1 0,0-10 0</inkml:trace>
  <inkml:trace contextRef="#ctx0" brushRef="#br0" timeOffset="32">32878 9417 8026,'0'-21'1199,"0"-1"0,0 8 0,0 0 2492,0-3-3088,0 8 1,-2-6-1,-3 15 1,-5 7-1,-1 5-508,-6 3 0,0 1 0,0 11 0,3 1-193,-3-1 1,1-4-182,1-1 0,3-1 1,8 1-1,-4 0 1,4-1-1,4-2 1,7-5-1,7-6-386,5-6 1,10-4 0,2-3 0,0-5-520,0-2 1096,-2-2 0,-1-5 1,1 2-1,-3 5 733,-2 3 0,-14 11 0,-8 12 0,-7 6 438,0 1-938,-6 1 1,8 1 0,-4 4 0,5 1-1,2 1 1,0 0 0,0-1 0,0 1 0,0 0-1,-3-1 1,-2-1 56,-2-3 0,0-3 1,7 1-2192,0-1 743,0-9 1,0-5 1245,0-14 0,19-5 0,5-9 0</inkml:trace>
  <inkml:trace contextRef="#ctx0" brushRef="#br0" timeOffset="33">33179 9267 7947,'0'-14'2217,"0"-1"1,2 11-714,6-4 1,3 8-897,11 8 1,-8-4 0,-2 11 0,0 4-225,0 7 1,-7-2 0,2 7-558,-5 0 1,-2 2 0,0 10 0,0 0 0,0 1 0,0-1 0,0 0 0,-2 0 0,-5-3 0,-10-2 0,-4-4 0,-6-3-6493,1-5 6665,7-2 0,-22-12 0,8-2 0</inkml:trace>
  <inkml:trace contextRef="#ctx0" brushRef="#br0" timeOffset="34">33437 8987 7947,'-10'-11'343,"8"-1"1,-8 7 1067,1-2 0,6-3-836,-4 3 0,7 5 1,7-6-1,8 6 1,4 2-179,2 0 0,1 0 0,-1 0 0,1 0 0,-3 2 1,-2 3-1,-3 5 299,3 2 0,2 2-229,2 7-312,-9 1 1,-2-1 0,-10 1-1,0-1 1,-3 3 0,-1 3 0,-6 4-1,-2 2 1,-5 5 0,1 3 0,-1 2 48,3 0 1,2 2 0,-5 3 0,3 5-3,-3 2-545,7-8 0,1 4 0,9-13 0,0-2 0,0 0 0,0-3 0,0-4 1,0-5-446,0-3 0,2-9 925,5-5-423,-4-4 1,9-3-1,-5 0-1085,7 0 1511,-4 0 554,-1 0 1,-9 2-1,-2 5 688,-5 7 0,-5 3 0,-10 0-155,1-3-1600,-1-9 1,6 7 0,-3-7 0,-5 2 0,0 0 0,0 0 0,2 3 0,1-1 0,-1 1 0,1-5 0,-1-1 372,1 4 0,-1-6 0,1 8 0</inkml:trace>
  <inkml:trace contextRef="#ctx0" brushRef="#br0" timeOffset="35">22800 10987 7776,'-15'0'771,"1"0"1,7 0 63,-7 0-76,9 0 1267,-5 0-1665,10 0 0,10 2 1,4 3-1,8 2 0,4-2 1,5-2-1,2-3 130,6 0 0,4 0 1,4 0-1,4 0-57,-4 0-659,-1 0 0,4-8 0,0 1 0,-2 0 0,-5 0 0,-5 0 0,-5 2 0,-2 3 0,-4 2 0,-4 0 0,-1 0-3119,-1 0 0,-6 2 3344,-1 5 0,0 5 0,8 10 0</inkml:trace>
  <inkml:trace contextRef="#ctx0" brushRef="#br0" timeOffset="36">22886 11460 8106,'-22'22'503,"1"-1"1,14-2 184,14-4 1,7-15 0,24-12 0,5-3-215,5 1 0,12 0 1,-3-8-1,5 3-130,3 5 0,-3-3-534,-5 10 1,5-10 0,-7 5 0,0 0-1,-5 5 1,-5 5 0,-4 2 0,-3 0 0,-4 0-1,-3 0 1,-5 0 0,-2 0 189,-3 0 0,1-10 0,-1-2 0</inkml:trace>
  <inkml:trace contextRef="#ctx0" brushRef="#br0" timeOffset="37">22907 11933 8711,'24'-12'1758,"7"3"0,10 1-1598,7 1 1,21-7 0,2 4 0,11-2 0,4-2-1,-1 2 1,-1 3 0,-3 1-1285,-2 1 0,-10 0 1,1 7 1123,-11 0 0,-6-9 0,-10-3 0</inkml:trace>
  <inkml:trace contextRef="#ctx0" brushRef="#br0" timeOffset="38">24411 11073 8139,'0'-21'-239,"0"9"1,0 0 0,3 7-58,4-2 1,-2 0 187,9 7 0,-9-3 0,4-2 0,1-2 108,4 2 0,-2 1 0,3-3 0,-8 4 42,7-4 0,-9 2 1483,2-2-848,-5-5 0,-2-2 1,0-1-1,-2 1 0,-3 0 1,-4-1 882,-3-1 1,5 6-655,-8 3-701,1 5 0,-8 2 0,1 2 0,2 5 0,2 10 0,3 7 0,-3 7 0,-2 2 0,-2 8 0,-1 4 512,1 5 1,-1 10-1,1 0 1,1 7 426,6 4-1172,-5 11 0,17-15 0,-3 2 1,10-7-1,11-9 0,11-6 0,8-8 1,6-6-1,2-7 0,0-4 1,0-8-1702,0-7 0,-2-4 1,-3-6-1,-5-2-1041,-2-2 1726,-2-9 1,-8 4 0,1-10 1043,-1 1 0,1-10 0,-1-3 0</inkml:trace>
  <inkml:trace contextRef="#ctx0" brushRef="#br0" timeOffset="39">24884 11353 6892,'-14'12'0,"2"-3"-548,2 1 0,1-8 670,2 5 0,4-2-54,-4 2-255,5-4 63,2 6 123,0-9 0,0 2 0,-3 3-12,-4 2 0,2 1 350,-9-8-23,9 9 1,-7-6 0,5 4-1,-7-5 1,-3 0 0,0 3 1883,3 2 1,7 1-765,-7-8-968,9 0 0,-7 0 1,7 2-1,0 3 0,8 2 1,11-2 623,12-3 0,-2-2 0,7 0 0,0 0-138,5 0-939,5 0 0,-5 0 0,-1 0 0,4 0 1,1 0-1,3 0 0,-2 0 0,-5 0 0,-8 0 1,-4 0-1,-2 0-300,-1 0 0,-7 0-567,1 0 771,-11 0 0,6 2 1,-10 6-1,-2 6 1,-3 5-1,-5 3 1,1-1 547,-1 1 1,1 1 0,4 4 0,-5 1 141,-2-1-671,8 6 1,-6-7-1,8 8 1,-3-3-1,-2-5 1,2-2-1,3-2 1,2-1-1,0 1 1,0-1-2231,0 1 1,0-8 0,2-2-1129,5-3 2361,-4-1 1,16-8 1060,-5 0 0,5-10 0,3-2 0</inkml:trace>
  <inkml:trace contextRef="#ctx0" brushRef="#br0" timeOffset="40">25593 11460 8359,'0'-14'2578,"0"-1"1,0 8-966,0-7 0,0 12-1171,0 2 1,0 9-229,0 13 0,0 1 1,0 6-1,0 5 1,0 1-1,0 1 0,0 2 1,0 3-1,0 2 1,0 0 109,0 0 1,0 0 0,0-2-1,-2-5-256,-5-8-107,4 6 1,-6-10 0,9-3 246,0-19 0,0-6 0,0-27 0,0 0 107,0-5-737,0-14 1,9 2 0,8-10 0,7-1 0,5-6 0,-1-4 0,3-3 0,3 3 0,2 4 0,-1 8 0,1 7-987,-2 5 0,-1 14 0,-7 9 1299,3 12 141,0 8 0,-15 4 0,-2 6 0,-3 6 0,-4 5 0,-2 5 0,-3 5 0,0 6 0,-3 6 0,-2 0 0,-4-3 776,-3-2 1,-5 0 0,-9 7 0,-3 0 116,3 0-1303,2-10 0,0 5 0,-2-9 0,-3-3 0,3-2 0,2-5 0,3-4 0,2-11-2479,4-8 0,8-8 2857,14-10 0,15-18 0,11-6 0</inkml:trace>
  <inkml:trace contextRef="#ctx0" brushRef="#br0" timeOffset="41">26324 11396 7394,'-14'0'271,"-1"0"1,8 0 2160,-7 0-826,9 0-338,-4 0-753,9 0 1,0 2-1,2 5 1,3 7 0,4 8-1,3 4 1,3 5 377,-4 3 1,9-6 0,-9 8 0,4 2-159,-1 3-525,0-7 1,1 4 0,-1-10-1,0-1 1,-2-3 0,-2-5 0,-3-3-1,3-4 341,2-2 1,2-12-1,7-15 1,1-9-1219,-1-10 211,1-5 1,-1-2-1,3-2 1,3-3-1,1-2 1,1 2-1,-1 3 1,1 2-1,0 0 1,-1 2-1,1 5-7280,-3 7 7736,8 6 0,-10 1 0,7 1 0</inkml:trace>
  <inkml:trace contextRef="#ctx0" brushRef="#br0" timeOffset="42">27205 11310 7521,'-9'-12'-140,"6"0"-85,-4 5 1,5 2-60,2-10 1,9 11 859,5-4 868,-4 6-1395,0 2 155,-10 0 0,9 0 2818,5 0-1657,-4 0-586,0 0 1,-13 0-532,-4 0 1,-5 0 0,-9 0-393,-1 0 218,1 0 1,6 2 0,3 6-1,0 6 1,0 3 0,-2 2-1,2 2 1,5 8 0,5 2 495,2-2 0,0-5 0,0-3 379,0 1-728,0-1 1,2-9 0,5-5 0,7-4 0,6-6-1,1-2 1,-2-4 0,-2-1 0,-3-2-290,3 0 0,2 5 0,3-7 212,-1-3-800,-9 8 0,0-3 1,-7 9-1,-1 3 0,-6 10 1,-7 9 872,-3 10 0,-15-3 1,6 10-1,-3 4 709,0 8-809,3-2 1,1 6-1,6-9 1,5-2-1,1-3 1,1-5 0,2-2-1,5-7 1,8-7-1,8-10 225,11-4 1,-3-6 0,7-4 0,0-7-490,4-5-575,6-12 0,2 4 1,0-6-1,0 2 0,2 5 1,3 2-1,2 2 1,-2 3 721,-3 5 0,-2-15 0,0 5 0</inkml:trace>
  <inkml:trace contextRef="#ctx0" brushRef="#br0" timeOffset="43">28000 11138 7951,'-12'-12'2885,"3"-7"-2528,9 7 0,2-8 0,3 4 1,4 4 115,3 2 1,3 3 0,6 7-60,1 0 1,-8 0 0,0 0 0,3 2 0,2 6 0,0 6 0,-2 5 1763,-3 3-2096,1-1 0,-1 10 1,-2 5-1,-3 5 1,-4 2-1,-2 0 1,-3 0-1,0 2 0,-3 3 1,-4 2-1,-10-2 270,-9-3-852,-7 8 0,-3-10 1,0 2-1,0-9 1,0-5-1,3-5 1,2-4-1,5-8-6942,2-7 7442,12-4 0,12-13 0,12-2 0</inkml:trace>
  <inkml:trace contextRef="#ctx0" brushRef="#br0" timeOffset="44">28645 11310 6634,'0'-15'306,"0"1"-31,0 9 1,0-7 257,0 5-146,0 5 0,0-10 136,0 5-423,0 4 94,0-6 0,0 6 696,0-4-492,0 5 1,0-10 32,0 5-312,0 4 155,0-6 0,0 6-543,0-4-739,0 5-1235,0-8 2243,0 10 0,-10 10 0,-2 2 0</inkml:trace>
  <inkml:trace contextRef="#ctx0" brushRef="#br0" timeOffset="45">28709 11568 7946,'-14'0'373,"0"0"0,6 0-576,-6 0 420,9 0 316,-4 0 1,6 0-1,-1 2 404,-4 5 1,1 5-484,7 10 0,0-8 1,-2-2-135,-5-3 0,4 8 1,-6-5-1,2 2 0,0 1 1,-1-1 1023,-1-2 75,6-2 1,-6-8-43,9 5 0,0-7 1,0 0-1001,0-12-339,0 3 0,2-10 0,3 2 1,5-7-1,2-7 0,4 0 1,3-3-1,3 1 0,-1-5 1,1-1-1,-1 1-225,1 2 1,-1 1 0,1-6 0,-1 3 192,1 2-75,-10 10 0,7-13 0,-7 11 0,2 1 0,0 6-156,3 7 207,-7 4 294,-1 20 1,-9 2-1,0 11 1,0 4 0,3 1-1,4 1 1,5 2 0,2 3-1,-2 1 1,0 1 30,0 2 0,2-4 0,8 2 1,-3 0-2725,-5-3 1584,5 8 1,-7-17-1,10 4 1,-1-4 0,1-5-1,-1-2 1,3-5 0,2-3-1,5-4 833,3-2 0,1-3 0,8 0 0</inkml:trace>
  <inkml:trace contextRef="#ctx0" brushRef="#br0" timeOffset="46">29934 11073 8131,'14'-7'1182,"1"0"-251,-10-10 0,4 12 418,-9-9 1,0 7 269,0-8-1404,0 11 1,-2-6 0,-5 10 0,-8 2 0,-4 6 0,-2 8-1,-1 8 1,-2 7 0,-2 3 445,-3 4 0,-9 10 0,2 4 0,-2 3-130,2 5 0,-2 2-659,9 3 0,8-3 0,9-3 1,3-4-1,6-4 0,10-11 1,15-9-1,14-9 0,9-6 1,7-4-1986,3-2 0,-4-3 0,3-7 0,-3 0-1557,-11 0 3670,3-9 0,-9-3 0,9-10 0</inkml:trace>
  <inkml:trace contextRef="#ctx0" brushRef="#br0" timeOffset="47">30514 11073 8030,'-12'-9'1749,"-4"-3"1604,9-10-2343,-10 10 0,14 5 0,-4 14 0,5 7-272,2 6 1,0 8-1,0 3 1,0 3-346,0 4 0,0 3 1,0 2-239,0 0 0,0 2 1,0 3-1,-2 4 0,-6 1 1,-4-1-1,-2-4 0,0-2 1,-3-3 1008,-2 0-1076,-3-10 1,8-4 0,2-13 0,0-4 0,3-4 0,-1-11-245,5-9 1,5-7 0,5-2-1,5-3-1136,2-5 944,2-4 0,10-10 0,2 0 0,5-3 0,0-4 0,3-7 0,-1-5 0,5-3 0,3 1 0,2 1 0,0 4-739,0 1 0,0 11 1,0-1-1,0 10 328,0 9 715,-10 15 0,-2-3 0,-9 10 0,-3 4 0,-5 8 0,-7 9 0,-7 6 0,-5 1 0,-4 1 0,-3 1 742,-5 6 0,-9-3 0,-3 8 0,1-1 730,-3 1-1386,7-8 1,-14 7 0,7-6 0,-1 1 0,-1 1 0,2 0 0,0-1 0,5-4 0,-1-5 0,1-4 0,-2-1-1873,1-2 0,11 5 759,1-10 1071,10 0 0,-14-16 0,7-3 0</inkml:trace>
  <inkml:trace contextRef="#ctx0" brushRef="#br0" timeOffset="48">31052 11288 12736,'0'-12'1927,"0"3"0,2 9 0,3 2 1,2 5-1448,-2 7 1,4 1 0,1 4 0,-1 5-132,1 0 1,-1 9-1,-4 1 1,2 1-180,-2 1 1,5 0 0,-3 7 0,-2 0 0,-3-2 0,0-3 0,3-5 0,2-2-134,-2-4 1,0-11 0,0-1-1,4-1 1,3-2 0,5-5-1,2-7-236,2-7 0,8-5 0,2-12 0,0-2-276,0-3 83,7-9 1,-4 5 0,9-13-1,-3-2 1,-1 1 0,-6 4-1,1 4 1,-3 4 0,0 1 0,-8 5-1,-3 6-8569,-6 1 8961,-9 10 0,4-7 0,-9 7 0</inkml:trace>
  <inkml:trace contextRef="#ctx0" brushRef="#br0" timeOffset="49">32126 11546 8155,'14'7'-83,"1"0"0,-8 1 799,7-8-41,-9 0 1,12-3-1,-10-4 1,0-5 1134,3 0 0,-8 0 163,5 5-1628,-5 5 1,-4-15 0,-3 7 0,-4 1 0,-1-3-58,1 0-360,-8 7 1,12-4-1,-7 6 1,0-2-1,0-2 1,-4 2-1,-3 3 1,-3 2-1,1 2 1,-3 6-74,-5 6 0,5 5 1,-7 3-1,2-1 238,1 1-34,-1 9 0,8-5 0,-1 10 0,3 0 0,2-3 0,5-2 0,3-2 0,4-1 0,3-1 0,2-3 65,0-3 0,9-9 0,6-5 1,4-4-157,2-3-74,10 0 0,3-10 0,9-4 0,0-5 0,0-3 0,0 1 0,0-1 0,-3 1 0,-4-1 0,-7 3 0,-6 2 283,-1 3 0,-10 7 760,-5-8-754,-5 11 0,-13 4 0,-9 14 0,-8 8 0,-6 6 0,-4 8 0,-2 5 0,-3 4 0,2 3 0,3 4 0,4 1 203,3-1 0,3 1 0,9-5 0,2 0-153,3-8-460,9 3 1,7-19 0,17 2 0,12-9 0,7-12 0,8-10 0,-1-9-1,1-5 1,-3-3 0,0 1-1227,0-1 1,-10-7 0,-2 1 0,-2 2-2048,-1 2 3500,1-7 0,-8 7 0,1-7 0</inkml:trace>
  <inkml:trace contextRef="#ctx0" brushRef="#br0" timeOffset="50">32771 11374 7369,'14'0'430,"0"0"0,-9-2 1,5-3 159,-1-2 0,-6-3 1,6 5 47,1-2 0,-8-2 464,5 2 1,3 2 0,-3-10 3148,-2-1-2205,7 6-1706,0 1 0,9 9 0,-2 2 0,-2 5 0,-5 7 0,-3 6 0,-1 3 0,-1 6 1339,0 7 1,0 7-1552,-7 7 0,0-2 0,0 9 0,0 3 0,0 2 0,-2 3 0,-5-3 0,-5-5 0,-3-7 0,1-4-128,-3-3 0,-2-8 0,0-1-59,5-3-1833,-5-12 0,16-12 0,-6-12 0,2-4 0,-1-3-1385,4-5 0,1-2 0,3-2 3128,0-1 0,-9-9 0,-3-2 0</inkml:trace>
  <inkml:trace contextRef="#ctx0" brushRef="#br0" timeOffset="51">24712 12299 7780,'0'-22'-256,"0"1"1,0-1 463,0 1 0,0-1-17,0 1 0,-2 9 1,-5 5-1,-8 4 1,-4 3 417,-2 0 1,-1 0-142,1 0 0,7 3 2802,-1 4 729,10-5-2848,-4 8 0,11-10-206,5 0 0,5 7-162,10 0-614,-1 0 1,1-4 0,-1 1-1,1 3 1,-1 1 0,1-1 0,-1 0-1,1 0 1,-1 0 0,3 0 652,5-2 1,-3-2-1,10-3 1,2 0-179,3 0-640,2 0 0,2 0 0,3-3 0,4-2 1,3-4-1,5-1 0,2-2 0,2 3 1,1-1-1,-1 6 0,3 1 20,5 3 0,-3-7 0,12 0 1,5 2 84,5 3-99,2 2 0,0-8 1,3 1-1,2 0 1,2 0-1,-2 0 1,-7 0-1,-10-1 0,-10 1 1,-1 3-1,-4 1 17,-1 3 1,-5 0-1,-17 0 1,2 0 80,5 0-99,5 0 1,0 0-1,-3 0 1,-1 3 0,1 1-1,5 3 1,6-2 0,1-2-1,-2-3 1,0 0 0,-2 2 14,-3 5 1,3-4-1,-10 6 1,-2-2 23,-3 0-50,-11 10 1,6-14 0,-6 6 0,-1-2-1,-4 3 1,-3-1 0,0 3 0,5-2-1,3 2 1,1-3 0,1 3-5,0 0 0,0-7 0,7 5 0,-3-3-17,-4 0 21,5 10 0,-15-15 0,8 5 1,-1-2-1,-2 0 0,0 2 1,-2-2-1,2 0 0,2-1 0,5 3 1,3-2 0,4-2 0,3-3 0,-3 0 0,3 0 4,2 0-3,10 0 1,-12 0 0,7 0 0,-3 0 0,-4 0 0,0 0 0,-1 0 0,1 0-1,-5 0 1,-5 0 0,-2 0 2,-2 0 1,4 0 0,-7 0-1,0 2 16,0 5-19,-2-4 1,2 9 0,2-8-1,3 6 1,0-1 0,2 1 0,5-5-1,7 0 1,5-1 0,2 3 0,1 1 0,1 1 1,3-6-1,3 4 1,-1-5 13,1-2-15,-1 0 0,1 0 1,-3 0-1,-3 0 0,-1 0 1,-1 0-1,0 0 1,1 0-1,-1 0 0,0 0 1,1 0-1,1 0 0,1 0 0,0 0 0,-3 0 0,3 0 0,2 0 1,0 0-1,-3-2 1,-4-3-1,-2-2 1,-3 2-1,0 3 1,0-1-1,-2-2 1,-3-2-1,-2 3 5,0 1 0,0-4 0,-2 0 0,-5 2 24,-8 3-27,-4 2 1,-2 0-1,-3 2 1,-5 5-32,-7 8 0,-4-4 0,-3 4-39,0 2-427,0 2 1,7-5 0,3 0-1,1 3 1,6 2 0,2 0-1,5-2 1,2-5 0,5 0 0,3 0-1,4 2-1929,3-2 0,-1 5 1,-2-8-1,-2 1-820,2 0 3230,3 6 0,2 6 1,0 11-1</inkml:trace>
  <inkml:trace contextRef="#ctx0" brushRef="#br0" timeOffset="52">2665 8557 8223,'-31'-21'0,"-3"-1"-37,1 1 1,2-1 0,9 1-1,1-1 204,-1 1 1,3-1 0,5 1 0,7-1-52,4 1 0,3-1 0,0 1 0,3-1 0,1 1 0,6 2 0,-1 2 113,1 3 0,4-1 0,-4-4 1,-1 3-1,1 1 546,-5-1 1,-3-4-1,-2-1 571,0-1-893,0 1 1,0 7 0,0-1-1,0-1 1,0-4 0,0-1 3492,0-1-2482,-9 10-1258,6 3 0,-6 11 1,9 8-1,0 9 0,0 10 1,0 4-1,0 5 701,0 3 0,7 4 0,0 3 0,-2 5 182,-3 2-1089,-2 2 0,7 7 0,1 1 0,-4 2 0,-1 2 0,-3 5 0,0 0 0,0 0 0,0-4 0,0-4 0,-3-1 0,-4-1 0,2-1 0,-7-6 0,0-7 0,1-5 0,6-11 0,-12 7 0,7-6 0,1 4 0,-3-1 0,2-2 0,1 0 0,4-1 0,0 1 0,1 0 0,-4-3 0,4-4 0,1 2 0,3-2 0,0-3 0,0-2 0,0-2 0,0-1 0,0 1 0,0-1 0,0 1 0,0-1 0,0 1 0,0-11 0,0-1 0,0-10 0,0 0 0,0-10 0,10 8 0,4-5 0,5-3 0,5 3 0,2 0 0,8 0 0,4-3 0,10 1 0,4-3 0,10 2 0,8-2 0,8 0 0,6 0 0,4-4 0,3 1 0,2-1 0,15-3 0,-6-3 0,1 1 0,2-1 0,0 1 0,3-3 0,-3-3 0,-5-1 0,-7-1 0,-12 10 0,-4 2 0,-3 3 0,-5 7 0,-12-5 0,-7 2 0,-4 5 0,-3 3 0,-3 2 0,-2 2 0,-2 3 0,0 5 0,0 2 0,0 2 0,2-2 0,-2 5 0,4-8 0,6 1 0,-1-1 0,0-1 0,-2-1 0,0 0 0,0-2 0,0-3 0,0-2 0,0 0 0,0 0 0,0 0 0,0 0 0,0 0 0,0 0 0,-7 0 0,-3 0 0,1 0 0,-1 0 0,3 0 0,-3 0 0,-2 2 0,-2 3 0,2 2 0,0 1 0,0-1 0,-2 0 0,0 0 0,-1 0 0,1 0 0,2-2 0,0-2 0,7-3 0,-2 2 0,2 5 0,-4-5 0,-1 6 0,0-6 0,1-2 0,-5 0 0,4 0 0,-2 0 0,-2 0 0,-1 0 0,1 0 0,-3 0 0,-2 0 0,5 0 0,2 0 0,0 0 0,0 0 0,-2 0 0,-1 0 0,3 0 0,3 0 0,1 0 0,1 0 0,-2 0 0,-1 0 0,1 0 0,4 0 0,2 0 0,3 0 0,0 0 0,0 0 0,3 0 0,4 0 0,-5-2 0,8-3 0,-3-2 0,0 2 0,2 0 0,-4 0 0,2-2 0,-2 2 0,-2 3 0,-4 2 0,1 0 0,0 0 0,0 0 0,-2 0 0,-3 0 0,-2 0 0,0 0 0,7 0 0,2 0 0,5 0 0,-4 7 0,4 0 0,5 1 0,2-8 0,3 0 0,-1 0 0,-4 0 0,0 0 0,-2 2 0,-1 3 0,-4 2 0,-3-2 0,-2 7 0,-7-10 0,2 8 0,5-3 0,5 2 0,0 1 0,0-1 0,2-4 0,7-2 0,5-1 0,3 3 0,-1 2 0,1 0 0,-1-7 0,1 0 0,-1 0 0,-2 0 0,-2 0 0,-5 0 0,-3 0 0,-2 0 0,-7 0 0,-2 0 0,-3 2 0,-2 3 0,2 2 0,3-2 0,2-2 0,-3-1 0,-1 3 0,-4 2 0,4-2 0,-8 7 0,9-10 0,-6 8 0,1-3 0,-1 0 0,-1 0 0,1 0 0,2 0 0,-3 1 0,-2-1 0,-2 0 0,-1-2 0,3-3 0,-2-2 0,4 0 0,1 0 0,6 0 0,-6 0 0,9 0 0,0 0 0,0-2 0,0-3 0,0-5 0,-3 1 0,1-1 0,-1 5 0,3 1 0,-4-4 0,4 6 0,-8-7 0,6 1 0,2 1 0,0 0 0,-7 5 0,0-3 0,2-2 0,2 2 0,3 0 0,0 0 0,0-2 0,0 2 0,0 1 0,3-1 0,4-2 0,-12 0 0,5 4 0,-2-2 0,-1-2 0,3 0 0,-2 7 0,-3-2 0,-5-3 0,1-2 0,-3 2 0,2 3 0,-2 2 0,0 0 0,-4 0 0,-3 0 0,-3 0 0,8 0 0,2 0 0,2 0 0,5 0 0,-7-10 0,10 8 0,-5-6 0,2 6 0,0 2 0,-4 0 0,-3-2 0,-3-3 0,1-2 0,2 2 0,2 3 0,-6-1 0,1-2 0,-4-2 0,-2 2 0,-1 3 0,-6-5 0,-1 0 0,0 0 0,0-1 0,-2-1 0,0-1 0,0 1 0,-7-1 0,5 5 0,-1-2 0,-6 0 0,9 7 0,-8-2 0,6-6 0,-1-6 0,1-5 0,-3-2 0,-7-1 0,0 0 0,0-9 0,-7 8 0,-3-9 0,1 4 0,-3-1 0,2 0 0,1 1 0,2-1 0,-1 0 0,1-2 0,0-2 0,-2 0 0,6-8 0,-4 5 0,2-5 0,-2-2 0,5-9 0,-10 4 0,7-9 0,-5-3 0,1-2 0,-3-3 0,2 1 0,1 2 0,2 2 0,0 5 0,-1 0 0,4 0 0,-1 7 0,0 1 0,-2 6 0,2 5 0,3 0 0,2-4 0,0 2 0,2 4 0,3 3 0,2 5 0,0 2 0,0 2 0,3 1 0,-1-1 0,1 1 0,-3 7 0,-4 2 0,4 2 0,-5 3 0,8 9 0,-10 5 0,0 8 0,-3 4 0,-4 2 0,5-6 0,-5-1 0,4 3 0,-4 2 0,-3 0 0,1-2 0,-1-3 0,-4-7 0,4 8 0,-4-1 0,-7 0 0,-8 1 0,-4-1 0,-8 0 0,-7 1 0,-7-1 0,-9 5 0,-3-2 0,-5-3 0,-4 0 0,-10 1 0,0-3 0,0-3 0,0-4 0,3 0 0,-1 0 0,3 2 0,-3-2 0,5-1 0,1 1 0,1 2 0,-2 3 0,-4-5 0,2 2 0,2-2 0,19 6 0,-11-8 0,16 6 0,0-1 0,5-1 0,4-2 0,6-1 0,1 1 0,4 2 0,-1-2 0,0-3 0,0-2 0,-2 0 0,-10 0 0,-7 0 0,-7 0 0,3-9 0,-15 6 0,9-4 0,1 5 0,-1 2 0,1 0 0,2 0 0,2 0 0,5 0 0,2 0 0,3 0 0,-2 0 0,6-7 0,-4 0 0,3 2 0,-4 2 0,6 3 0,-15 0 0,8 0 0,-3 0 0,-2 0 0,-1-2 0,1-3 0,-3-2 0,-2 2 0,0 1 0,2-1 0,3-2 0,7-3 0,-7 5 0,-1-4 0,3-3 0,3 7 0,16-7 0,0 7 0,-2-2 0,-2 0 0,-3 0 0,0 0 0,-3 2 0,-2 2 0,-4 3 0,-3 0 0,-5 0 0,-2 0 0,-5 0 0,-4 0 0,-8 0 0,5 0 0,0 0 0,9 0 0,1 0 0,-3 0 0,-2 0 0,-3 0 0,3 0 0,2 0 0,3 0 0,-6 0 0,-8 0 0,6 8 0,-14-1 0,0 0 0,-5 2 0,3-6 0,-15 14 0,10-8 0,3 1 0,4-1 0,4-2 0,6 1 0,2-1 0,5-2 0,2-1 0,2 1 0,1 2 0,-1 0 0,1-7 0,0 0 0,-1 0 0,10 0 0,-5 0 0,8-2 0,-1-3 0,-2-2 0,3 2 0,-1 3 0,3 2 0,-2 0 0,-3 0 0,0 0 0,5 0 0,12 0 0,2 0 0,-2 0 0,-3 0 0,-2 0 0,7 0 0,3 0 0,-1 0 0,1 0 0,-3 0 0,0 0 0,3-2 0,-1-3 0,1-2 0,-5 2 0,-3 2 0,5 3 0,1 0 0,-4 0 0,-1 0 0,-3 0 0,0 0 0,2 0 0,3 0 0,5 0 0,2 0 0,2 3 0,0 2 0,1 2 0,1-2 0,3-3 0,3-2 0,-1 0 0,8 0 0,-3 0 0,-4 0 0,-5 0 0,-3 0 0,-2 0 0,-5 0 0,-4 0 0,-3 2 0,0 3 0,0 2 0,7 0 0,0-7 0,0 3 0,3 4 0,-8-5 0,10 8 0,-7-10 0,5 0 0,-1-2 0,1-3 0,-6-5 0,-1 1 0,-3-3 0,0 2 0,0-2 0,0 0 0,0 5 0,0-5 0,0 3 0,0 4-74,0 2 1,0 3-1,0 0 1,0 0 0,0 3-1,0 4 1,0 5 0,3 2-1,4 1 1,7 4-1,8 5-9337,6 4 9411,6 10 0,28-4 0,5 9 0</inkml:trace>
  <inkml:trace contextRef="#ctx0" brushRef="#br0" timeOffset="53">2364 9331 9808,'0'-14'-1920,"0"0"2979,0-3 3470,0 8-1433,0-1-2515,0 10 0,-3 0 0,-4 0 1,-7 0-1,-5 0 0,-3 0 1129,1 0-1577,-1 10 0,1-8 0,-1 7 0,-2 1 0,-2 4 0,-5 5 1,-2 3-1,-5 2 0,-3 5 0,-4 6 0,-3 6-158,-2 2 1,0 10 0,7 2 0,0 4 179,0 6 0,2-6 0,3 16 0,4-4 208,3 1 0,10 2-213,7-2 1,6 4-1,-4 10 1,3 2 0,4 3-1,3 5 1,2 2-1,0 4 1,0 1 0,0-2 519,0-8 1,0 2 0,0 1 0,0-1-671,0 1 0,0-1 0,2-4 0,3 2 0,4-2 0,1-2 0,2-3 0,-3-3 0,1-4 0,-3 7 0,-7 0 0,0 10 0,0 2 0,-9 7 0,4-14 0,-7 4 0,0-4 0,2-10 0,1-4 0,6-11 0,6-3 0,6-9 0,3 1 0,5 0 0,2 5 0,-4-7 0,-1-1 0,3-2 0,2 1 0,2 8 0,-7-6 0,1 4 0,2-7 0,2-2 0,2 0 0,3 2 0,2-2 0,3-3 0,0-2 0,2 0 0,4 0 0,-1 0 0,2-2 0,-1-3 0,-1-2 0,6-10 0,-13 8 0,6-6 0,-2 6 0,-5-1 0,-2-2 0,-2-2 0,-1 2 0,1 0 0,-1 2 0,1-1 0,-1-1 0,8 4 0,2-6 0,0-3 0,0-2 0,7-12 0,-11 5 0,8-10 0,1 0 0,0 0 0,-3 1 0,-2-4 0,-2-1 0,0-3 0,-1 0 0,1 0 0,2 0 0,-7 2 0,5 3 0,-3 2 0,3-2 0,4-3 0,3-2 0,0 0 0,-1 0 0,1 0 0,0 0 0,2 0 0,0 0 0,-2 0 0,-5 0 0,-2 0 0,0 0 0,-1 3 0,-6 1 0,-1 4 0,-9-1 0,-5-7 0,-14 0 0,5 0-1094,-8 0-8737,10 0 8880,0-10 1,0-11 0,0-13 0</inkml:trace>
  <inkml:trace contextRef="#ctx0" brushRef="#br0" timeOffset="54">3524 14169 8201,'0'-21'-440,"0"-1"1,0 1-1,3 2 1246,4 4 1,-5 3 1564,5 5 1,-7-2-546,-7-6 0,7 6-1415,0 9 0,10 0 1,14 0-401,4 0 0,-2 0 0,10 0 1,2 0-1,3 2 0,2 3 0,0 4 1,-2 3-1,-3 5-404,-2 2 1,-10 10 324,3 0 1,-8 9 0,-7-2 0,-6 4-1,-8 6 1,-10 4 0,-12 7 0,-11 5 0,-8 3-1,-4-3 495,-5-5 0,-3 10 1,-4-10-1,7-4 25,5-5 1,11-5-1097,6 0 1,-1-10 0,5-4 0,7-5 0,5-3 643,8 1 0,1-1 0,3 1 0</inkml:trace>
  <inkml:trace contextRef="#ctx0" brushRef="#br0" timeOffset="55">4771 14685 8050,'-22'0'-304,"8"0"-77,-1 0 147,1 0 0,2-2 1,5-5-1,2-8 1886,-2-4-882,5-2 0,-8 6 1,8 3-1,-3 1 3041,-2-1-2731,0 7 0,9-5 0,5 10 0,7 0 0,8 0 781,7 0 0,4 0 0,10 0 0,0 0-1008,0 0-853,0 0 0,7 0 0,3 0 0,-1 0 0,1 0 0,-6 0 0,-1 0 0,-6 0 0,-4 3 0,-7 1 0,-5 4 0,-3-4 0,-6-1 0,-1-3 0,-9 0 0,2 0 0,-12-3-153,-2-4 0,-3 5-1176,3-5 166,5 4 3501,-8 3-1878,10 0-460,0 0-12,-9 0 0,6 3 36,-4 4-24,5-5 0,2 17 0,0-4 0,-3 6 0,-1 5 0,-4 5 0,4 1 0,1 1 0,3 0 0,0 6 0,0-1 0,0-2 0,0 2 0,0-9 0,0-3-2528,0-2-660,0-3 0,0 1-5132,0-1 8320,0-18 0,10-6 0,2-18 0</inkml:trace>
  <inkml:trace contextRef="#ctx0" brushRef="#br0" timeOffset="56">5845 14556 8050,'-2'-14'909,"-3"0"1,-5-1 0,1 1 0,-1 0 6748,5-3-7261,3 7 0,2 10 1,0 17-1,2 9 1,3 10-1,5 5 1,-1 2-1,3 0 344,0 0 0,-7 0 0,4 0 1,-1 0 164,-1 0-809,0 0 0,0 0 0,0-3 0,-2-1 0,-3-6 0,-2-2 0,3-5 0,2-2-297,2-2 1,0-13 0,-7-11-161,0-17 159,0-12 1,0-12-1,0-3 1,0-4 0,0-7-1,0-5 1,0-5 0,0-2-1,0-3 1,2 0 0,5 1-1112,8-1 0,4 7 1,2 10-1,1 5 158,-1 10 1028,1 6 1,-1 22-1,1 5 1,-1 5 0,1 4-1,-3 5 1,-2 8 0,-5 4-1,0 5 1,-3 2 0,3 3-105,0-3 1,0-2-1,2-3 1,-4 1 1328,-1-1-968,-6 1 1,6-1 0,-9 1-1,-2-1 1,-3 1 0,-4-1-1,-6 1 1,-6-1 0,-8-2-1,-4-2 1,-3-3-216,2 3 0,-4-5 0,7 0 0,0-2-1348,0-6-484,12-1 0,0 4 1916,5 0 0,14-9 0,2-10 0</inkml:trace>
  <inkml:trace contextRef="#ctx0" brushRef="#br0" timeOffset="57">6683 14470 7642,'-9'-12'1510,"4"3"0,-7 6 2492,2-4-1806,3 5 1,7-10-1717,0 5 0,0 14 1,0 0-1,2 12 1,3 7-1,5 8 0,2 4 1,4 7 221,4 1 0,-6 6 0,0 1 0,3 0 43,2-1-771,3 8 0,-3-15 1,-3 3-1,-4-10 0,0-9 1,-2-5-1,2-5 0,-3-7 1,1-12 112,-5-12 1,-1-17-1,1-7 1,5-7-1151,2-7 262,2-5 0,7-9 0,3-1 0,5 1 0,4-1 1,3 1-1,-2 2 0,-1 4 0,-2 8 0,3 7 801,-1 7 0,-7 5 0,5 10 0</inkml:trace>
  <inkml:trace contextRef="#ctx0" brushRef="#br0" timeOffset="58">7951 14427 11630,'12'-21'2704,"-5"-1"0,-5 8-1629,-2 0 1,0-1-651,0-6 0,0 6 0,-2 3-308,-5 3 1,-5 2 0,-10 7 0,1 0-1,-1 0 1,1 2 0,-1 5-23,1 8 0,-8 11 1,1 5-1,-1 2 57,-2 6 1,7 1-64,-5 3 1,-2 3 0,3 1 0,4 4 0,5-4 0,7-4 0,2-4-1,6-6 1,1-2 0,6-5-507,4-2 399,-5-2 1,17-10 0,-2-5-1,7-5 1,4-4 0,1-5-1,0-10 1,2-9 0,0-10-1,2-5 1,-2-4-88,0-5 0,5 4 0,-7-6 0,-3 4 95,-2 5 1,-10-2-1,-2 16 1,-2 3 507,-6 2-403,-1 12 0,-3 5 0,0 16 0,0 15 0,-3 17 1,-4 14-1,-5 7 0,-2 2 0,2 1 0,3-1 1828,4 1-1777,-7-1 0,9 3 1,-4 2-1,5 3 0,2-5 1,0-5-1,0-9 0,0-6 1,0-8-1,2-6 1,5-9 117,8-7 1,-3-1-1,2-8 1,3-6-230,2-7-97,12-7 1,-7-9 0,7-3 0,0-5 0,2-4 0,3-3 0,0 0 0,0-2 0,0-3-1,-1-2 1,1 3-3216,-2 4 0,-3 2 0,-10 8 3003,1-3 0,-1-9 0,1 5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751"/>
    </inkml:context>
    <inkml:brush xml:id="br0">
      <inkml:brushProperty name="width" value="0.05292" units="cm"/>
      <inkml:brushProperty name="height" value="0.05292" units="cm"/>
      <inkml:brushProperty name="color" value="#FF0000"/>
    </inkml:brush>
  </inkml:definitions>
  <inkml:trace contextRef="#ctx0" brushRef="#br0">1827 4236 9021,'-20'-22'-52,"6"1"0,-3 6 0,8 1-107,-3-3 1,7-2 0,-2-2-1,5-1 302,2 1 0,0-1 0,0 1 0,0-1 1,0 1-1,0-1 477,0 1 1,0-1-1,0 1 1,0-3-18,0-5 0,0 5 1,0-4-1,0 4 1,0 2-1,0 1 1,0-1 1210,0 1 1,-3 9-1126,-4 5-591,5 4 0,-8 6 1,10 4-1,0 7 0,0 5 1,0 3-1,0-1 275,0 1 0,0-1 1,0 1-1,0-1 157,0 1 1,7 9 0,3 5 0,-1 4-116,1 3 0,-3 0 0,-5 3 0,3 4 1,2 7-1,-2 5 0,-2 5 0,-3 2-68,0 3 1,0 2 0,0-2 0,-3 4-348,-4 1 0,5-3 1,-6-10-1,4-2 0,-3-4 1,4-6 0,-4-11 0,5-5 0,2-8 0,2-6-3,5-8 0,-4-2 1,6-7-32,1 2 0,-8 3 30,5-3 1,-4 5 0,-3 9-1,0 1 1,0-1 5,0 1 1,0-8 0,0 0-1,0 3 0,0-5 0,0 2-3,0 3 0,2-5-20,5 2-21,-4-9 32,6 5 0,-9-8 0,2 3 14,6 2-50,-6 0 26,8-7 0,-1 0 19,5 0 1,-2 0 1,3 0-1,-11 0 1,16 0 0,-6 0 0,7 0 0,6 0 0,6 0 0,5 0 0,10-2 0,5-3-1,9-4 11,7-3 0,7 4 0,10-6 0,0 0 48,0 2-56,0-7 0,-9 9 0,-3-4 0,-5 4 0,-5 3 1,-9 0-1,-7 2 0,-5 3 0,0 2 0,0 0 1,-3 0 9,-4 0 1,5 0 0,-5 0 0,7 0 27,7 0-42,-5 0 1,10-3 0,-7-1 0,4-4 0,1 1 0,2 0 0,-3-2 0,1-1 0,-8 0 0,-4 6 0,-5 1 0,2 3 0,-7 0 1,-2 0-1,-6 0 1,-1 0-4,-1 0 1,1 7-1,2 1 1,2-4-1,5 1 1,2 0 0,8 2-1,4-2 1,6-3-1,-4-2 1,1 0-2,2 0 0,-2 7 0,7 1 0,-3-4-8,-4-1 11,-2-3 0,-11 0 1,1 0-1,0 0 1,-3 0-1,-4 0 1,-3 0-1,1 0 1,4 0-1,0 0 1,2 0 0,1 0 1,1 0-1,8 0 1,0 0-5,0 0 3,0 0 0,3 0 0,1 0 0,3 0 0,1 0 0,-1 0 1,0 2-1,-2 3 0,-3 2 0,-2 0 0,2 0-2,6 1 1,-13 1 0,5-4 0,0 2 1,4-2-1,-1-3 0,9-2 1,-8 0-1,4 0 1,-1 0-1,0 0 1,2 0-1,1 0 1,-1 0-1,-4-2 1,-5-3-9,-7-2 0,5 0 0,-8 7 0,0 0-53,-4 0 55,-5 0 1,-10 0 0,3 0 0,5 0 0,4 0 0,0 0 0,0 2 0,1 3 0,6 2 0,5-2 0,8-3-11,-1-2 0,0 0 1,1 0-1,4 0-48,7 0 59,-4 0 1,-1-2 0,-9-3 0,-2-2-1,-3 2 1,-5 3 0,-2 2 0,-4 0 0,-3 0-1,-3 0 1,1 0-9,-1 0 0,-7 0 1,1 0-1,1 2-39,3 5 51,3-4 0,-1 9 0,3-8 0,3 4 0,4-4 0,2-1 0,8-3 0,4 0 0,8 0 0,-1 0 0,1 0 1,-6 0 0,6 0 0,-1 0 1,1 0 0,-1 0 0,-1 0 0,-16 0 0,1 0 0,2 0 0,1 0 0,-4 0 0,-3 0 0,-4 0 0,1 0 0,-1 0 0,1 0 0,0 0 0,2 2 0,-5 3 0,5 2 0,3-2 0,-8 7 0,14-10 0,-6 5 0,2-4 0,-1-1 0,4 3 0,1 2 0,1-2 0,-3-3 0,-5-2 0,1 0 0,-1 0 0,1 0 0,2 3 0,-5 1 0,0 4 0,-7-1 0,14-7 0,-10 0 0,1 0 0,0 0 0,2 0 0,2 2 0,3 3 0,0 2 0,0-2 0,-1-3 0,-1-2 0,6 0 0,-4 0 0,5 0 0,2 0 0,-10 0 0,5 0 0,-7 0 0,1 0 0,-1-2 0,-5-3 0,-2-2 0,-3 2 0,1 3 0,-3-1 0,-5-4 0,-4 5 0,-10-8 0,-3 10 0,-4 0 0,5 0 0,-8 0 0,10-2 0,0-5 0,0-8 0,0-4 0,0-2 0,0-3 0,-2-2 0,-3-3 0,-2 3 0,0-8 0,7-2 0,-3-7 0,-4-7 0,5 5 0,-8-15 0,10 5 0,-2-2 0,-3-5 0,-2 2 0,2-2 0,3 0 0,2-3 0,0 3 0,0 2 0,0 3 0,-3 9 0,-1-2 0,-6 2 0,-2-2 0,7 5 0,-7-5 0,8 11 0,-4 4 0,4-4 0,-1-1 0,0-3 0,-2 2 0,2 3 0,3 4 0,2 1 0,0 0 0,0 6 0,2 1 0,3 7 0,2 5 0,0-1 0,-7-6 0,3 2 0,1 2 0,4 3 0,-4-3 0,-1-2 0,-3 4 0,0 1 0,0 9 0,0-7 0,0 5 0,0 5 0,0-8 0,-3 3 0,-1-3 0,-6 1 0,-2-1 0,-5 6 0,-2 1 0,-2 1 0,-3-3 0,-5-2 0,5 0 0,-23 7 0,1 0 0,-4 0 0,-5 0 0,0 0 0,-7 0 0,-5 0 0,-4 0 0,1 0 0,1 0 0,-2 0 0,1 0 0,-8 0 0,-4 2 0,-1 5 0,6-4 0,-4 6 0,7-6 0,0 1 0,0 4 0,5-4 0,2-1 0,3-3 0,-3 0 0,-2 0 0,-3 0 0,3 0 0,-5 0 0,2 0 0,0 0 0,-2 0 0,7 0 0,-14 0 0,10 0 0,1 0 0,1 0 0,2 0 0,0 0 0,8 0 0,1 0 0,4 0 0,-6 0 0,-2 0 0,-3 0 0,1 0 0,-1 2 0,1 5 0,-10-4 0,0 9 0,-7-8 0,4 4 0,1-1 0,2 0 0,-5 2 0,0 1 0,-2 0 0,7-6 0,7-1 0,10-3 0,-8 0 0,6 0 0,-6 2 0,3 5 0,3-4 0,-6 6 0,-2-6 0,-2 1 0,-3 4 0,5-4 0,5 1 0,5 0 0,-3 2 0,1-2 0,1-3 0,8-2 0,3 0 0,-1 0 0,-5 0 0,-2 0 0,8-9 0,-6 6 0,8-6 0,-3 2 0,-5-1 0,1 1 0,-1 0 0,3 0 0,0 2 0,-2 3 0,-3 2 0,-5 0 0,5-7 0,0-1 0,0 4 0,0 1 0,-2 3 0,-15 0 0,1 0 0,1 0 0,1 3 0,-2 1 0,-6 4 0,-2-4 0,3-1 0,2-3 0,5 0 0,2 0 0,-7 2 0,-3 3 0,1 2 0,4-2 0,-4-3 1,7-2 0,-10-2 0,-2-3 0,-3-2-1,1 0 1,1 0 0,4-3 0,-6-2 0,-2-2 0,-2-1 17,4 1 1,10 9-1,-2-2 1,-3 5-1558,-5 2-4567,13 0 5938,-13 19 1,20 24-1,-1 24 1</inkml:trace>
  <inkml:trace contextRef="#ctx0" brushRef="#br0" timeOffset="1">22413 1290 8000,'7'-14'0,"0"-1"151,-2-1 1,0 4 0,0-3 0,2-1 192,-2-3 0,4-3 0,1 1 1,-1-1-9,1 1 0,-1 1 0,-4 4 0,2 1 0,0 1 0,1 0 1774,-1-1-1484,0 1 0,0 0 0,0-1 0,-2-1 2730,-3-3-2812,-2 7 0,-2 2 0,-5 10 0,-5 2 0,-2 6-236,-1 6 0,1 15 0,-8 6 1,-1 6 213,-6 2 0,5 10-213,-5 4 1,-2 5 0,3 5 0,1 5 0,4 6 0,3 6-1,4 0 1,4-3 0,5-5 0,7-2-258,4-4 0,23-6 0,1-6 0,11-11-1724,4-8 1,2-8 841,5-10 1,-5-2-1,6-4 1,-6-11-1,0-8 1,3-13-1,2-7 830,-2-5 0,-3-28 0,-2 0 0</inkml:trace>
  <inkml:trace contextRef="#ctx0" brushRef="#br0" timeOffset="2">22950 1828 7991,'-12'9'-14,"0"-6"0,10 4-312,2-5 0,-2-2 0,16 0 180,3 0 1567,2 0 1,-5-7-1,-4 0 2328,-8 2-3331,3 3 1,-17 4 0,7 5-1,-5 5 1,1 2 0,-3-2 2871,0-2-1763,7 7-1088,-4-15 0,9 12 0,0-14 1,2-9-1,5-10 0,8-8 0,4-4 152,2-2 0,3-10 0,2-10 0,5-2-850,3-4 141,-8-13 0,15 3 1,-8-8-1,3 1 1,-3 4-1,-2 3 1,-4 9-1,-3 8 1,-5 9-1,-3 7 1,-4 5-297,-2 4 1,-1 13 819,-1 7-411,-6 5 1,7 11-1,-9 5 1,0 6-1,0 3 1,0 6-1,0 9 1,0 10-1,0 9 1,0 3 346,0-2 1,0 8 0,0-6 0,0-3-85,0-2-207,10 5 1,-5-14 0,9 1 0,3-8 0,0-11 0,-1-6 0,-1-8 0,1-7 0,3-7 0,3-9 178,-1-13 1,1-11-1,-1-17 1,1-8-231,-1-4-265,1-12 0,-1 7 0,1-5 0,-1 6 0,1 1 0,-1 3 0,1 5 0,-3 9 0,-2 10 1,-5 9-1,-1 5-4576,1 3 1,-4 9 271,6 4 2753,-9 16 1816,14 4 0,-7 9 0,9 1 0</inkml:trace>
  <inkml:trace contextRef="#ctx0" brushRef="#br0" timeOffset="3">24992 925 8035,'21'-12'4,"-6"-5"1,-4 7 0,1 1 380,0-1 0,-7 1 1,5 4-1,-3-5 604,0-2 1,3 8 328,-3-4-181,-5 6 1,8 0-1,-10-6 938,0-6-1043,0 5 1353,0-1-1950,0 10 0,-3 0-496,-4 0 109,5 0 1,-10 0 0,5 0 0,-8 0 0,-4 0 0,-2 0 261,-1 0 0,1 0 0,-1 0 1,1 0-83,-1 0 1,-2 0-1,-2 0 1,-3 0-263,3 0 1,2 0 0,3 0 0,-3 0 0,-2 0 0,-3 0 0,3 0 0,2 0-645,2 0 0,1 0 0,-1 0 323,1 0 455,9 10 0,-7-8 0,5 5 0,-3-2 0,3 2 279,6 7 1,6 6 0,2 1 0,0 1 1210,0-1-1348,10 10 1,-8 3-1,5 9 1,-5 2-1,1 3 1,2 4-1,2 1 1,-2 2 0,-1-3-1,1 1 1,2-5-243,-2-3 0,0-4 0,0-3 0,2-5 0,-2-2 0,-3-2 0,-2-7 0,-2-1 0,-6-2 0,-4-2-3022,0-3-834,3-9 2172,9 5 0,0-13 502,0-4 0,0 2 1182,0-9 0,0 0 0,0-8 0</inkml:trace>
  <inkml:trace contextRef="#ctx0" brushRef="#br0" timeOffset="4">24519 1355 9203,'12'-10'1575,"-3"5"0,-9-9 0,3 0 255,4 2 0,-5-7 0,8 7 0,-1-3 191,6 1 0,4 7-1761,2-8 1,1 3 0,-1-4 0,3 4 0,5 0-1,4 2 1,6 1 0,1 4 0,5 3 0,1 2-228,-1 0 1,-2 0-1,0 0 1,-2 0-565,-5 0 1,2 7-441,-10 0 0,1 0 0,-7-7 0,-1 0 1,1 0-1,-3-2 0,-5-5 971,-7-8 0,5-4 0,0-2 0</inkml:trace>
  <inkml:trace contextRef="#ctx0" brushRef="#br0" timeOffset="5">20672 8213 6026,'0'12'4094,"0"-2"-2332,0-10 4570,0 0-6588,0 9 379,0-6 497,0 6-171,0-9 58,0 0 0,10 0-344,4 0 0,-2 0 0,0 3 585,-2 4-486,6-5 1,-11 17 0,7-4 0,-2 4 0,-6 5-1,-1 4 1,-3 8 0,0 7 0,-3 8 0,-4 6-1,-9 5 833,-11 2 0,-6 1 0,-12-1 0,-6 3-1095,-6 5 0,-5-5 0,-5 5 0,-4-13 0,-8-4 0,-5 0 0,1-5 0,4-2 0,10-10 0,9-7 0,12-9 0,10-8 0,9-4-1001,15-3-345,4-7 1,13 0 0,4-2 0,7-6-1,5-6 1346,3-5 0,9-12 0,2-3 0</inkml:trace>
  <inkml:trace contextRef="#ctx0" brushRef="#br0" timeOffset="6">19791 8880 9157,'0'-12'3681,"0"2"-1952,0 10-985,0-9-457,0 7 1,-9-8 0,-3 12 0,-2 6 105,-1 6 0,8 5 1,-7 5-1,-1 5 20,3 6 1,-7 13 0,5 5-246,-5 2 1,-3 4 0,3 11-1,3 1 1,1-1 0,-1-4-1,-4-1 1,1-3 0,5-5 53,7-6 1,5-8-350,2-8 1,0-3 0,2-13 0,5-5 0,10-7 0,7-4-1,7-3 1,2 0 251,5 0 1,5-3 0,5-2 0,5-2-331,1 2 0,1 3 310,3 2 1,4-2 0,-7-3-106,0-2 0,7 0 0,-7 7 0</inkml:trace>
  <inkml:trace contextRef="#ctx0" brushRef="#br0" timeOffset="7">21489 6300 16942,'-22'0'545,"1"0"0,0 0-311,-1 0 0,-9 0 0,-5 2 0,-4 3-196,-3 2 0,-8 0 0,1-4 1,3 1-1,1 4 0,3-4 1,3-1-1,4-3-73,7 0 1,5 2 0,3 3 0,2 5 0,4 4 0,8 7 0,5 8 323,2 5 1,0 9-1,0 11 1,0 6 954,0 7-983,0 12 1,2-3 0,3 10 0,2 3-1,-2 2 1,-3-1 0,-2-6 0,0-10-1,0-7 1,0-3 0,0-1 23,0-6 1,0-5 0,0-11 0,-2-5-51,-5-7-870,4-6 0,-9-3 0,8-4 1,-4-6-2420,4-8 1,1 1 1917,3-18 0,0 8 0,0-7 1136,0-3 0,-9-2 0,-3-3 0</inkml:trace>
  <inkml:trace contextRef="#ctx0" brushRef="#br0" timeOffset="8">20909 7160 8012,'-12'9'-745,"-7"-6"0,4 6 1813,-4 1 0,5-8 1011,0 5-92,9-4 0,-2-3-354,14 0 1,-2-3-1,9-1 1,3-3-505,2 2 1,5 2 0,2 3 0,5 0 1046,2 0-2110,3 0 0,14 0 1,3 0-1,2 0 1,7 0-1,5-2 1,4-3-1,-1-2 1,-4 0-1,-3 0 1,-6-3-67,-7-2 0,-5 0 0,-4-4 0,-5 4 0,-8 2-841,-4-7 0,-5 13-8428,-4-11 6873,-6 10 83,-9-4 2313,0 9 0,0 0 0,0 0 0</inkml:trace>
  <inkml:trace contextRef="#ctx0" brushRef="#br0" timeOffset="9">3331 11632 6461,'0'-21'915,"-3"9"0,-1 2 205,-4 1 0,-1 4-177,2-10 1,2 3-1,-7-4 1,2 1 858,6-1 1,-1-1 1224,-2 3 1,4 2 883,-4 5-3798,5 4 1,4-6-1,5 9 1,10 0-1,12 0 1,14-3 0,12-2-114,7-2 0,14-7 0,12 7 0,18 0 0,13-3 0,-2 8 0,-2-6 0,-8 6 0,-7 2 0,-7 2 0,-9 6 0,-12 6 0,-18 7 0,-13 6 0,-12 4 0,-3 0 0,3 0 0,-13-2 0,8-8 0,0 1-5647,2-1 5647,13-9 0,-6-2 0,10-10 0</inkml:trace>
  <inkml:trace contextRef="#ctx0" brushRef="#br0" timeOffset="10">10379 11697 8374,'-31'0'-5,"7"0"1,-4-3 416,4-4 0,2 5 14,1-5 1,6 4 0,1 3 0,-3 0 0,-2 0 588,-2 0 0,6 0-77,1 0 1,7 0 0,-7 0 0,-1 3 2960,3 4-3383,-7-5 0,19 8 0,0-10 0,10 2 0,4 3 0,0 2 500,3-2 0,2 4 0,5 1 0,2-1-764,3 1 0,12 4-252,2-7 0,2 3 0,12-5 0,3 2 0,2-2 0,5-3 0,7-2 0,10 0 0,9 0 0,5-2 0,4-5 0,3 2 0,3-10 0,-3 1 0,-5 2 0,-4 0 0,-10 5 0,-10 5 0,-2-8 0,-5 3 0,-4 0 0,-10 2 0,-8 3 0,-4 2 0,0 0 0,-2 0 0,-5 0 0,-5 0 0,-7 0 0,2 0 0,3 0 0,6 2 0,-6 5 0,2-4 0,-2 4 0,6-5 0,6-2 0,2 0 0,0 0 0,0 0 0,0 0 0,0 0 0,0 0 0,7 0 0,3 0 0,-1 0 0,1 0 0,-3-7 0,-7 0 0,0 0 0,0-1 0,-3 1 0,-1 3 0,-6-1 0,-2-2 0,5 4 0,-8-4 0,1 5 0,2 2 0,-7 0 0,9-8 0,-4 1 0,5 2 0,1 3 0,1 2 0,0 0 0,0-2 0,0-3 0,2-2 0,0 2 0,-2 3 0,4-6 0,-4 1 0,5 2 0,2 3 0,0 2 0,0-7 0,0 0 0,0 2 0,0 3 0,-3-1 0,-1-2 0,-6-2 0,-2 2 0,-5 3 0,-2 2 0,-2 0 0,-1 0 0,1 0 0,-1 0 0,1 0 0,-1 0 0,1 2 0,-1 3 0,1 2 0,-1-2 0,1-2 0,-1-3 0,-7 0 0,1 0 0,1 0 0,-6 0 0,2 0 0,-5 0 0,7 0 0,-4 0 0,-1 0 0,-9 0 0,-2 0 0,-5 0 0,4 0 0,-6 0 0,9 0 0,0 0 0,-10 0 0,-2 0 0</inkml:trace>
  <inkml:trace contextRef="#ctx0" brushRef="#br0" timeOffset="11">3288 13073 8381,'0'-15'-20,"0"1"-184,0-3 510,0 8 1,0-10 0,-3 4-1,-4-1 537,-7 1 0,4 3-298,3 5 1,-5 5 0,-2-5 0,-5 4 612,-3 3 1,1 3-879,-1 4 1,8-5 0,0 5 0,-1-2 0,1 0 0,2 4 0,0 1 0,3 2 0,-1 0 652,5 5 0,3 2 1,7 0 451,9-5 0,10 3-1001,19-10 1,12 0 0,9-7 0,15 0 0,12-2 0,11-5 0,13-8 0,-52 6 0,1-1 0,2 0 0,1-1 0,0 0 0,0 0-385,-1 0 0,-1 1 0,-1-1 0,-1 0 0,-1 0 0,0 1 0,55-9 0,-7 4 0,-10 6 0,-21 9 0,-7 0 0,-13 0 0,-6 0 0,-5 0 0,-10 2 0,-5 3 0,-4 2 0,0-2 0,-1-3 0,1 8-74,-17-8 1,-5 8 0,-14-10 0,-5 2-1,-3 3-9757,1 2 9085,9 10 1,-14-15 0,7 8 0</inkml:trace>
  <inkml:trace contextRef="#ctx0" brushRef="#br0" timeOffset="12">2557 14556 8237,'12'-9'2077,"5"-3"-303,-10-10 2570,10 10 1081,-5-7-4201,0 17 1,-5-8-1,-17 10-804,-11 0 0,-10 0 0,-15 0 0,-4 3-378,-7 4 0,-15 2 0,-9 8 0,-7-3 0,-8 1 0,-2-1 0,-4-2 0,-3 0-254,-3 0 0,13-7 0,6 2 0,13-5-155,9-2 0,-2 0 0,14 0 1,0 3 341,5 4 0,12-2 0,2 7 1,0-1-1,3 1 0,4 5 0,7 2 461,8 3 0,5-1 0,9 3 0,0 5-160,0 7 1,7 7 0,2 4-1,3 8-181,5 8 1,9-4-1,3 15 1,-1 0-1,1 3 1,0 4-1,-1 3 1,1 6-96,0 6 0,-1-5 0,-6 2 0,-1-2 0,1 2 0,-1 5 0,-6 2 0,-3-2 0,-3 0 0,-4-2 0,0 2 0,-1-5 0,4-2 0,-1-8 0,0-2 0,2-4 0,3-5 0,-7 2 0,5-5 0,-3-7 0,0-9 0,7-15 0,-6-5 0,-4-2 0,-1-4 0,-1-6 0,5-7 0,-4-4 0,6-10 0,-9 0 0,0 0 0,10 0 0,4-7 0,15 0 0,7 2 0,7 0 0,7 0 0,9-4 0,13-1 0,14 1 0,9-6 0,13 6 0,-1-1 0,1 1 0,-1 1 0,-6 1 0,-6 0 0,-7 2 0,-11 3 0,-13 2 0,-11 0 0,-13 0 0,-6 0 0,-8 2 0,-2 5 0,-12-4 0,0 14 0,-5-10-4916,7-2 1,5-3 4752,3-2 0,9-10 0,2-2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309"/>
    </inkml:context>
    <inkml:brush xml:id="br0">
      <inkml:brushProperty name="width" value="0.05292" units="cm"/>
      <inkml:brushProperty name="height" value="0.05292" units="cm"/>
      <inkml:brushProperty name="color" value="#FF0000"/>
    </inkml:brush>
  </inkml:definitions>
  <inkml:trace contextRef="#ctx0" brushRef="#br0">1010 5483 8550,'-22'9'-476,"8"-6"1,0 6-373,-3 1 768,-2-8 1,7 5 477,5-14 0,2 5-126,-2-5 1,-5 11-1,-7 6 1,2 2-1,5 5 286,3 2 1,-1-7-140,3-5 4761,5 5 803,-8-10-4509,10 8-162,0-10 0,2 0 0,6 0-859,6 0 0,-2-7 0,2-3 0,3 1-453,2-1 0,-7-7 0,7 15 0,-5-8 0,5 3 0,3-2 0,2-1 0,2-2 0,3 3 0,-1-3 0,1 2 0,2-2 0,3 0 0,1 5 0,6-5 0,-3 2 0,-2 6 0,-10-8 0,12 9 0,-7-4 0,1 5 0,-1 2 0,-5 0 0,-2 0 0,-3 0 0,1 0 0,-1 0 0,1 0 0,-1 0 0,1 0 0,-1 0 0,1 0 0,-1 0 0,1 0 0,-1 7 0,1 0 0,-1 0 0,1 0 0,-1 1 0,1-4 0,-1 1 0,0 2 0,1-4 0,-1 4 0,1-5 0,-10-2 0,7 0 0,-5 3 0,5 1 0,3 4 0,-1-4 0,1-1 0,-1-3 0,1 0 0,-1 0 0,1 0 0,-1 0 0,3 0 0,5 0 0,-5 0 0,16 0 0,-4 0 0,2 0 0,1 0 0,-4 0 0,4 0 0,-1 0 0,2 0 0,-1 0 0,1 0 0,-2 0 0,-2 0 0,2 0 0,-2 2 0,2 5 0,3-4 0,2 6 0,0-9 0,0 0 0,0 3 0,0 1 0,0 4 0,0-4 0,0-1 0,0-3 0,0 0 0,0 0 0,-7 7 0,-1 0 0,1-2 0,-2-3 0,6-2 0,-6 0 0,6 3 0,-2 1 0,-2 4 0,2-4 0,3-1 0,0-3 0,-3 0 0,-2-3 0,-1-1 0,-1-4 0,6 1 0,-4 7 0,3 0 0,-4 0 0,6 0 0,-15-2 0,10-3 0,2-2 0,3 2 0,-1 3 0,-1 2 0,-4 0 0,4 0 0,1 0 0,3 2 0,0 5 0,0-4 0,0 4 0,0-5 0,0-2 0,10 0 0,-15 0 0,5 0 0,-3 0 0,1 0 0,2 0 0,-2 0 0,-3 0 0,-2 0 0,-1 0 0,1 3 0,0 4 0,0-5 0,4 8 0,-1-3 0,-4 0 0,1 0 0,5 0 0,-3 1 0,-2-4 0,0 1 0,-1 0 0,1 2 0,2-2 0,3 0 0,0-1 0,-3 4 0,-2-4 0,-1-1 0,6-3 0,-3 0 0,-2 0 0,0 0 0,0 0 0,0 2 0,2 3 0,2 2 0,3-2 0,0-3 0,-2-2 0,-1 0 0,1 0 0,4 0 0,1 0 0,-1 0 0,-2 0 0,0 0 0,0 0 0,10 0 0,-8 0 0,8 0 0,-3 0 0,2 0 0,3 0 0,5 0 0,2 0 0,0 0 0,-2 0 0,-1 0 0,8 0 0,-10-2 0,8-3 0,-5-4 0,-5-3 0,7 7 0,-7-14 0,9 7 0,0-3 0,1 1 0,-1 0 0,1-1 0,-1 1 0,-2 0 0,-2-1 0,-5 4 0,-2 1 0,-1-4 0,-7 6 0,1 4 0,-6 1 0,-1 3 0,1-7 0,-2 0 0,-2 2 0,0 3 0,0 2 0,-3 0 0,1-3 0,-1-1 0,5-4 0,1 4 0,-4 1 0,4 3 0,-8-2 0,2-3 0,5-2 0,-7 0 0,3 7 0,-8 0 0,3 0 0,-3-3 0,0-1 0,0-4 0,3 4 0,-3 1 0,1 3 0,-1 0 0,3 0 0,6 0 0,-4 0 0,3 0 0,4 0 0,3 0 0,2 0 0,-3 0 0,-2 0 0,-4 0 0,-1 0 0,1 0 0,1 0 0,-1 0 0,-3 0 0,-2 0 0,-1 0 0,10 3 0,-4 1 0,2 4 0,-1-4 0,-8-1 0,6 4 0,-4 3 0,4-1 0,1 1 0,-3-3 0,-3 0 0,1 0 0,0 0 0,-1 0 0,3 1 0,3-4 0,-8 6 0,5-3 0,-2-2 0,-1-3 0,11-2 0,-13 0 0,7 0 0,1 0 0,-3 0 0,2 0 0,1 0 0,1 0 0,1 0 0,-2 0 0,-1 0 0,1 0 0,-1 0 0,5 0 0,-2 0 0,2 0 0,-7 0 0,10 7 0,-8 1 0,3-4 0,-3-1 0,1-3 0,-3 2 0,2 3 0,1 2 0,2-2 0,-1-3 0,1-2 0,-9 0 0,4 3 0,0 1 0,4 4 0,-4-1 0,10-7 0,-5 0 0,4 0 0,3 0 0,-2-3 0,-3-1 0,-2-4 0,2 4 0,3 1 0,-1 1 0,-4-5 0,2 4 0,-7-4 0,1 5 0,-1 2 0,7-10 0,-14 8 0,4-5 0,-4 4 0,-2 3 0,2 0 0,2-2 0,2-3 0,-1-2 0,-3 2 0,-3 3 0,1 2 0,1 0 0,4 0 0,1 0 0,-1 0 0,-4 0 0,9 0 0,1 0 0,0 0 0,-2 0 0,-2 0 0,0 0 0,-3 0 0,-2 0 0,-3 0 0,1 0 0,-1 0 0,1 0 0,-1 0 0,1 0 0,-10 0 0,7 0 0,-7 2 0,0 5 0,-3-4 0,-9 6 0</inkml:trace>
  <inkml:trace contextRef="#ctx0" brushRef="#br0" timeOffset="1">15343 16491 8223,'0'-21'264,"0"-1"0,0 1-288,0-1 0,0 1 0,3 2 71,4 4 1,-3 6-1,8 6 1,0-1 1259,0-3 223,-7-1-321,14 8-205,-16 0 867,6 0-1792,-9 0 127,0 0 0,-9 0 0,-6 0 875,-4 0-78,-2 0-411,-1 0 1,8 0 8,-1 0-411,11 0 897,-6 0-184,10 0 1,3 0 0,4 0-46,7 0-687,5 0 1,3 0 0,1 0 0,4 0 0,4 0 0,2 0 0,5 0 0,5 0 0,5 0 0,5 0 0,-1-2 222,1-5 0,6 2 0,-4-9 1,3-1-395,-1 3 0,0-7 0,-2 15 0,-2-11 0,-3 1 0,0 0 0,-2 2 0,-5 0 0,-5 2 0,-2 1 0,0 1 0,-1 1 0,1 0 0,0 0 0,7 4 0,0-1 0,0-3 0,0-1 0,0 1 0,0 0 0,2 0 0,3-3 0,2-2 0,0-2 0,0 0 0,1-1 0,-4 1 0,-1 0 0,-3-3 0,0 5 0,0 0 0,0 0 0,0 0 0,0 7 0,-8-4 0,1 9 0,0 0 0,-3 0 0,-2 0 0,-2 0 0,0 0 0,-1 0 0,1 0 0,0 0 0,-3 0 0,0 0 0,1 0 0,1 0 0,-2 0 0,-2 0 0,-2 0 0,-1 0 0,1 0 0,-1 0 0,1 0 0,-1 0 0,1 0 0,-1 0 0,1 0 0,-1 0 0,1 0 0,-1 0 0,1 0 0,-1 0 0,8 0 0,-1 0 0,-1 0 0,-3 0 0,-3 0 0,1 0 0,-1 0 0,1 0 0,-8-3 0,0-1 0,3-3 0,-8-1 0,3 8 0,-4 0 0,6 0-5,5 0-1591,-7 0 0,0 3 1,-7 4-1,4 7 0,1 5 1596,-1 3 0,18-1 0,-4 1 0</inkml:trace>
  <inkml:trace contextRef="#ctx0" brushRef="#br0" timeOffset="2">4276 4472 8733,'0'-12'-415,"0"-7"0,0 14 536,0-9 0,0 0 63,0-8 1,0 1 0,0-1 147,0 1 1,0 6 0,0 1-1,0-3 1489,0-2-1076,0 7 1,0-7-1,0 5 617,0-5-601,0-3 1,0 8-1,0 0 664,0-3 0,-2 0-1306,-5 3-60,4 4 0,-6 20 0,9 4 0,0 8 0,0 6 0,0 8 0,0 7 1,0 7-1,2 8 0,3 4 0,2 2 825,-2 1 0,0 6 0,-1 3 0,4 1 782,-4-1-1474,8-3 1,-9 1-1,4 0 1,-5-3-1,-2-5 1,0-4-1,0-5 1,0-2 0,0-6-1,0-4 1,0-4-193,0-4 0,-2-8-184,-5 1-1469,4-13 0,-6-8 0,9-14 1653,0-8 0,0-4 0,0-2 0</inkml:trace>
  <inkml:trace contextRef="#ctx0" brushRef="#br0" timeOffset="3">4470 4236 7758,'-12'0'2599,"0"0"-2063,5 0 1,4-3 836,-4-4-624,-5 5 1,7-10-1,-9 7 1,0-5 1175,2-1-1579,2 6 0,1-5 0,-6 10 1,-4 0-1,-2 0 0,2 3 928,4 4 0,-1-2-634,8 9 1,1-7 0,10 7-1,4 1 1,7-1 138,5 0 0,3-9 0,-1 5 1,3-3-780,5 0 0,-3 0 0,10-7 0,2 0 0,3 0 0,11 7 0,3 1 0,2-4 0,3-4 0,5-4 0,4-6 0,0 0 0,-2 1 0,-5-5 0,-2 4 0,-3 0 0,3 1 0,-8-8 0,-2 15 0,-11-8 0,-6 3 0,0 0 0,-2 2 0,0 3 0,-4-1 0,-1-1 0,0-4 0,3 4 0,-3 1 0,-2-4 0,-2 0 0,-1 2 0,1 3 0,-1 2 0,8 0 0,-1 0 0,-1-3 0,-1-1 0,0-4 0,5 4 0,3-1 0,1 0 0,1-5 0,0 1 0,2-1 0,3-6 0,4 1 0,3-1 0,2 1 0,0-4 0,-7 10 0,0-8 0,0 5 0,-2 2 0,-3 6 0,-5 1 0,-2 3 0,-4 0 0,-3 0 0,-3 0 0,1 0 0,-1 0 0,1 0 0,-1 10 0,1-8 0,-1 5 0,0-4 0,3-3 0,3 0 0,1 0 0,1-3 0,2-1 0,2-6 0,3 0 0,0 1 0,-7-5 0,4 6 0,1 1 0,-1-2 0,-7 6 0,5-6 0,-9 9 0,-1-3 0,3-1 0,2-4 0,3 4 0,-3 1 0,1 3 0,-1 0 0,5-2 0,2-5 0,3 4 0,5-6 0,-3 2 0,-2-1 0,0-8 0,7 11 0,-1-7 0,-1 0 0,-3 2 0,-2 1 0,0 2 0,0 0 0,-3-1 0,1 4 0,-3-1 0,0-2 0,-3 4 0,-6-4 0,2 5 0,4 2 0,-4 0 0,7 0 0,-9 0 0,2-3 0,2-1 0,3-4 0,-3 4 0,-2 1 0,-3 3 0,1 0 0,-1-2 0,1-5 0,-1 4 0,1-4 0,-1 5 0,1 2 0,-1 0 0,1 0 0,-1 0 0,1 0 0,-1 0 0,1 0 0,-1 0 0,0 0 0,1 0 0,-1 0 0,1 2 0,-1 3 0,1 2 0,-1-2 0,1-3 0,-1 5 0,1 1 0,-1-4 0,1-1 0,-1-1 0,3 3 0,2 2 0,3 0 0,0 0 0,-1 1 0,1-4 0,2 1 0,-5 0 0,3 2 0,-3-2 0,8-3 0,-10 1 0,7 1 0,-3 4 0,1-4 0,0-1 0,-1-3 0,1 0 0,-3 0 0,-2 0 0,-2 0 0,-1 0 0,8 0 0,-1 0 0,-1 0 0,-4 0 0,-1-7 0,-1-1 0,1 4 0,-1 1 0,1 3 0,-1 0 0,3 0 0,3 0 0,4 0 0,2 0 0,5 0 0,10 0 0,5 0 0,1 0 0,4 0 0,4 0 0,-2 0 0,-1 0 0,3 0 0,3 0 0,-6 0 0,-1 0 0,-6 0 0,3 0 0,-2 0 0,-1 0 0,-2 0 0,-7-2 0,0-3 0,0-2 0,0 0 0,-7 7 0,0 0 0,0 0 0,0 0 0,-1 0 0,1 0 0,0 0 0,0 0 0,0 0 0,-1 0 0,1 0 0,-2 0 0,4 0 0,-5-3 0,-2-4 0,-2 5 0,2-8 0,2 10 0,1 0 0,-5 0 0,-3 0 0,0-2 0,3-3 0,-3-2 0,-2 2 0,-3 3 0,1 2 0,-1 0 0,1 0 0,-1 0 0,1 0 0,-8 0 0,0 0 0,3 0 0,2 0 0,3 0 0,-1 0 0,1 0 0,-1 0 0,1 0 0,-1 0 0,1 0 0,-1 0 0,1 0 0,-10 0 0,7 0 0,-5 0 0,3 2 0,-1 3 0,-1 2 0,2-2 0,2-3 0,2-2 0,1 0 0,-1 0 0,1 0 0,-1 0 0,1 0 0,-8 0 0,0 0 0,3 0 0,2 0 0,3 0 0,-1 0 0,0 0-253,1 0 1,-1 0-1,1 0 11,-1 0 242,1 0 0,-1 0 1,1 0-1,-1 0 0,1 0 1,-1 0-1,1 0 0,-1 0 1,1 0 37,-1 0 0,-6 0 1,-1 0-1,3 0 0,2 0 9,2 0 0,1 0 1,-1 0-1,1 0 0,-1 0 1,1 0-1,-1 0 1,1 0-38,-1 0 0,1 0 0,-1 0-335,1 0 311,-1 0 0,-7 0 0,1 0 0,2 0 0,2 0 806,2 0-792,-9 0-793,-2 0 1,-13 0-661,-4 0 1369,5 0-89,-8 0 0,10 3 0,0 4 1,0 7-1,0 5 0,0 3 279,0-1 0,0 8 0,0 0 0,0-1 1316,0 3-1220,0 3 1,0 2-1,0-1 1,0 1-1,0 0 1,0 0-1,0 2 1,-2 0 0,-3 1-1,-2-6 1,2-2-228,3-5 1,2 5-1,0-2 1,-3 0-690,-4 2 742,5-7 0,-8 7 1,8-10-1,-3 1 0,-2 2 1,2 2-1,0 3 1,0-3-1,-2-2 0,0-3 1,0 1 117,0-1 0,0 1 0,4-1 1,-1 1-147,-4-1-51,1 1 0,7-1 0,-2 1 0,-3-1 0,-2 1 0,2 2 0,3 2 0,2 3 0,0-3 0,0-2-335,0-3 0,0 8 0,0 0 290,0-3 106,0-2 1,-3-3 0,-1 1 0,-4-1 0,4 1 0,1-1-1,3 1 1,-2-1 0,-3 1 0,-2-1 0,2 1-7,3-1 1,2 1-1,-3-3-570,-4-5-1664,5-4 0,-8-5 2230,10-5 0,0-15 0,0-18 0</inkml:trace>
  <inkml:trace contextRef="#ctx0" brushRef="#br0" timeOffset="4">14849 15287 8213,'0'-21'-659,"-7"6"1,-3 1 923,-2-3 1,-2-2 0,0 0 0,2 2 0,0 6 0,2-1 0,1 0 1,1-3-1,1 1 0,-2 0 0,-1-3 813,1-2 1,-1-3-426,3 1 1,5-1 0,-6 1 406,6-1 0,2 13-883,0 9 1,0 12-1,0 16 1,-2 11 0,-3 8-1,-2 11 1,2 4-1,2 5 1,3 2 0,0 3 487,0-3 1,0 5 0,0-2 0,0-1 392,0 3-876,0-7 1,0 7-1,0-9 1,0-1-1,0 3 1,0 3-1,0 1 1,0-4 0,0-5-1,0-4 1,0 1 5,0 3 0,0-14 0,0-7 0,3-8-492,4-7 244,-5-2 0,18-5 0,-6-4 0,3-10 613,-3-10 1,-5 0 703,-9-9-1200,0 9 1,0-14-754,0 4 0,3 4 0,4-1-114,7 2 826,-4-7 1,16 8 0,-2-8-1,7 0 1,7-4 0,5-5 0,7-1-1,5 1 1,3 0 0,-1-3 0,5 0-37,7-2 0,-2 10 0,5-3 0,-8 10-91,-7 4 20,6 3 0,-11 7 1,5 0-1,-9 0 1,-7 2-1,-8 5 0,1 5 1,-3 3-1,0-3 1,-5 0-1,-2-3-5,-3 1 0,3-3 0,2-7 1,3 0 384,-3 0-153,-11 0 1,4-7 0,-5-3 0,3-2-1,0-2 1,-6 0 0,-1-1 1119,-5-2 0,-3 6-648,-2-4-659,0 1 1,-2 2 0,-3 2 0,-2 1-1,2-6 1,0-4 0,1-2 0,-4-1-1,4-2-107,1-4 0,3 2 1,0-10-1,0-3 107,0-1 51,0-3 1,-7 0 0,0 2 0,2 3 0,3 5-1,2-1 1,0 1 0,0-3 0,0 2 0,0 6-1,0 4-238,0 2 0,0-6 0,0-1 0,0 3-43,0 2 266,9 2 1,-6-6-1,6-1 1,-2 3-1,1 2 1,-4 2 0,1 1-1,0-1 1,2 1 866,-2-1 1,-5 3-693,-7 5-340,4-5 1,-9 16-263,5-4 0,2 5 983,-9 2-384,9 0 0,-7 0 0,8-3 1,-6-1-1,-2-4 0,-2 1 0,-1 0 1,1 0-1,-3 2-38,-2 3 0,-2 2 1,-3 0-1,-2 0-710,-3 0 568,-9 0 1,4 9 0,-11 6 0,-5 4-1,-10 0 1,-7-2 0,-7-3 0,-2 3-1,-5-1 1,-3-1 0,1-8-174,4-5 1,5-2 0,9 0-1,3 0-1627,5 0 1062,4-9 1,15 4-1,7-7 1,12 0-1,5 3 1,4-3 759,1 0 0,11-3 0,10-6 0</inkml:trace>
  <inkml:trace contextRef="#ctx0" brushRef="#br0" timeOffset="5">4513 4193 8291,'-22'-3'754,"1"-4"1,-1 5-1,1-8 1,-1 3 606,1 0 0,6 0-927,1 7 1,2-3-1,-5-1 1,5-6 0,3-2-1,4-5 1,3-2 0,2-2-1,0-1 1,2 1-1,5-1 1,5 1 0,3 2 3932,-1 4-4167,-9-4 1,14 14 0,-5-7-1,8 3 1,4 4 0,5 3 0,2 2-1,8 0 1,9 0 0,12 0 0,12-3 282,10-4 0,2 0 0,21-12 0,-48 6 0,2 0-483,4-3 0,1 1-25,4-3 1,1 0 0,-2-2 0,0-1 0,-5 3 0,-1 0 0,47-13 0,-17 5 0,-12 2 0,-12 7 0,-12 5 0,-14 8 0,-12 4-381,-7 7 1,-12 5 0,-2 9-1,-3 3 236,0 5 218,10-5 0,-12 14 0,9-9 0,5-3 0,7-5 0,10-6 0,7-8 0,10-10 1,11-11-1,15-17 0,12-14-278,9-13 1,-43 23-1,1-1 1,3-4-1,2-2 1,3-2 0,1-2 108,5-5 0,0 1 96,-3 6 1,0 2-1,-4 0 1,-1 3 0,-7 10-1,-2 3 1,46-17-1,-18 14 1,-18 13 0,-20 9-1,-14 7 1,-7 7-1,-3 7 1,1 3 175,-1-3 0,10 3 0,8-10 0,8-2-85,11-3 0,6-11 0,8-8 1,7-7 3,4-5 1,-4 1 0,-3 9 0,-4 4 0,-10 8 0,-12 7 0,-12 10 0,-11 11 312,-11 13 0,1 6 0,-10 3 0,0 0 355,3 0-739,2-9 0,12-3 0,7-12 0,12-5 0,14-7 0,12-9 0,12-12 0,10-15 0,12-12 0,4-7 0,3-2-225,-5 3 0,-4 11 0,-4 7 0,-11 8-597,-12 6 778,-16 6 0,-18 11 0,-16 5 0,-10 8 0,-2 4 0,0 0 0,5-5 0,2-7 0,5-4 0,5-3 0,7-3-271,4-4 0,5-7 0,6-13 0,6-1-90,5 2 397,-7 11 1,5-2 0,-10 13 0,-3 8-1,-4 18 1,-9 19 0,-10 14 0,-10 7-1,-4 2 1,-6-2 0,1-2 654,2-3 1,8-16 0,13-3 0,11-12-995,8-14 122,18-7 0,4-14 0,12-6 0,3-4 0,2-2 0,-3-1 0,1 3 0,-1 5 0,3 7 0,-2 4 0,-8 3-657,-11 0 0,-3 3 0,-12 4 0,-2 5 475,-3 0-3,8-3 0,-6-9 1,13 0-1,7-2 1,14-8-1,15-11 410,11-13 0,-42 10 0,1-2 0,0-1 0,0-1 0</inkml:trace>
  <inkml:trace contextRef="#ctx0" brushRef="#br0" timeOffset="6">14419 9245 7065,'12'-9'-178,"-2"4"0,-8-7 0,3 0 399,2 0 1,0 5-1,-5-7 5,6-3 1,-6-2-1,5-3 1,-4 1 686,-3-1-462,0 11 0,0-1 0,0 4 0,-3-4 2042,-4 1-1902,5 1 0,-10 8-305,5-6 0,4 8 0,-6-2 529,-1 7-646,8 12 1,-8-6 0,10 11-1,0 2 1,0 2 0,0 3-1,0-3 1,0 0 0,0 1-1,0 4 447,0 2 0,0 3 0,2 7 1,3 0-28,2 0-501,10 0 1,-12 7 0,7 3 0,0-1 0,-3 1 0,3-3 0,-2 0 0,-1 0 0,-1-2 0,-1-2 0,2-3 190,3 0 1,-7-8-1,5-1 1,-3-3 150,0-5-339,0-2 1,0-2 0,0-1 0,-2 1 0,-2-1 0,-3 1 0,0-1 0,0 1 0,0 1 0,-3 4 0,-2 4 220,-2 2 0,-2-7 1,4 3-1,-2-5-676,2-2 101,3 9 1,2-15-1,0 6 1,0-3 0,2-2-439,5-3 1210,-5-4-271,8-10 0,-10-3 1,2-2-208,6-2 1,-6 2 0,8 10 32,-1 2 119,-7 1 1,10-8-1,-4 0 1,3 2-1,4 3 1,-1 2-1,3-2 1,2-3 323,2-2 1,1 0-1,-1 0 1,1 0-43,-1 0-465,10 0 0,3 0 0,9 0 0,0 0 0,2 0 0,5-2 0,8-3 0,4-5 0,2-2 0,1-2 0,-1 0 0,1-1 0,4 1 0,-2-7 0,-5-1 0,0 1 0,-10-1 0,3 8 0,-9 2 0,-1 2 0,-7 3 0,-4 0 0,-8 0 0,0 2 0,0 3 0,3 2 0,0 0 0,2 0 0,0 0 0,7 0 0,-2 0 0,2 0 0,3-10 0,2 5 0,-3-7 0,1 0 0,-3 3 0,3-1 0,-6 3 0,1 0 0,-5-3 0,3 1 0,-3-1 0,0 5 0,-3-4 0,-6 2 0,2 2 0,4 3 0,-4 2 0,7 0 0,-9 0 0,-1 0 0,1 0 0,-1 0 0,1 0 0,-1 0 0,3 0 0,2 0 0,3 0 0,-3 0 0,5 2 0,-2 3 0,0 2 0,2-2 0,-7-3 0,16-2 0,-4 0 0,2 0 0,0-2 0,-2-3 0,2-2 0,3 2 0,0 3 0,-3 2 0,-5 0 0,-2 0 0,5 0 0,-5 0 0,0 0 0,0 0 0,7 0 0,-14 7 0,7 2 0,0 1 0,3-1 0,2-4 0,-1 0 0,4 0 0,1 2 0,3-2 0,0-3 0,0-2 0,0-7 0,0 0 0,0 0 0,0-3 0,-10 8 0,6-8 0,-11 10 0,-1 0 0,-4 2 0,-1 3 0,-1 2 0,-6 8 0,-3-6 0,0 1 0,0-1 0,2-1 0,10-1 0,2 0 0,5-2 0,0-3 0,3-2 0,-1 0 0,3 0 0,0 0 0,-1 0 0,1 0 0,-2 0 0,4 0 0,-9 0 0,-3 0 0,-2 0 0,-3 0 0,1 0 0,-1 0 0,1 0 0,2 0 0,2 0 0,2 0 0,-1 0 0,-3 2 0,-1 3 0,4 2 0,1-2 0,8-2 0,-7-3 0,-3 0 0,-2 0 0,7 0 0,-7 0 0,5 0 0,-6 0 0,-1 0 0,-1 0 0,3 0 0,3 0 0,1 0 0,-2 0 0,-2 0 0,-2 0 0,-1 0 0,1 0 0,2 0 0,4 0 0,-4 0 0,7 0 0,-7 0 0,2 0 0,3 0 0,-3 0 0,-2 0 0,0 0 0,5 0 0,4 2 0,1 3 0,-6 2 0,3 0 0,0-7 0,0 0 0,0 0 0,8-10 0,-16 8 0,6-5 0,-3 2 0,1 0 0,1-2 0,-1 2 0,-4 3 0,-1 2 0,-1 0 0,1 0 0,-1 0 0,1 0 0,-1 0 0,1 0 0,-1 0 0,1 0 0,-3-2 0,-2-3 0,-3-2 0,3 2 0,2 0 0,2 0 0,1-2 0,-10 0 0,-3 7 0,-11 0 0,-3-2 0,-2-6 0,0-3 0,7-11 0,0 1 0,0-1 0,0 1 0,0-1 0,2-2 0,3-2 0,2-5 0,-2 0 0,-3-3 0,-2 3 0,3-2 0,1-1 0,4-4 0,-1 5 0,-5-3 0,3-2 0,2-3 0,0-2 0,-4 0 0,1 0 0,4 0 0,-4 0 0,-1 2 0,-3 3 0,0 2 0,0 0 0,0 3 0,0 4 0,0 5 0,0 10 0,0 0 0,0-3 0,0-2 0,0 5 0,0-1 0,0-1 0,0 6 0,0 0 0,0 10 0,-3 0 0,-4 0 0,5-9 0,-10 7 0,5-6 0,-8 6 0,-4 2 0,-2 0 0,-3 0 0,-2 0 0,-5 0 0,-3 0 0,-4 0 0,5 0 0,-3 0 0,-2 0 0,-3 0 0,7 0 0,-6 0 0,4 0 0,-2 0 0,0 0 0,4 0 0,1 0 0,2 0 0,-3 0 0,1 0 0,-3 0 0,3 0 0,-6 0 0,8 0 0,0 0 0,0 0 0,3 0 0,-1 0 0,0 0 0,3 0 0,0 0 0,0 0 0,-5 0 0,0 0 0,-3 0 0,1 0 0,-6 0 0,-1 0 0,4 0 0,0 0 0,-2 0 0,-3 0 0,-11 0 0,7 7 0,-6 0 0,6 0 0,2 1 0,2 1 0,1 1 0,2-1 0,-3-4 0,5 0 0,0 0 0,3 2 0,4 0 0,-4-7 0,0 0 0,-1 0 0,8 0 0,-15 0 0,5 0 0,-4 0 0,-3 0 0,0 0 0,0 0 0,-2 2 0,-6 3 0,-4 5 0,1-1 0,3 1 0,6 4 0,2-4 0,0-1 0,0 1 0,10-3 0,-5-7 0,6 2 0,1 3 0,-2 2 0,0-2 0,-3-3 0,0-2 0,0 0 0,-2 0 0,-3-2 0,-2-5 0,8 5 0,1-6 0,1 6 0,-1 2 0,8 0 0,-15-7 0,8 0 0,-3 2 0,3 2 0,-1 3 0,1 0 0,-5 0 0,-3 0 0,-2 0 0,0 0 0,0 0 0,0 0 0,0 3 0,0 2 0,0 2 0,0 0 0,0-7 0,0 2 0,3 3 0,2 2 0,2-2 0,-2-3 0,-1 1 0,1 2 0,2 2 0,0-2 0,3-3 0,-5-2 0,7 2 0,0 3 0,0 2 0,2 0 0,5-7 0,-2 0 0,-3 0 0,3 0 0,2 0 0,3 0 0,-1 0 0,1 0 0,-1 0 0,1 0 0,6 0 0,1 0 0,-3 0 0,-2 0 0,7 0 0,-7 0 0,5 0 0,-5 0 0,-3 0 0,-2 0 0,-2 0 0,-3 0 0,3 0 0,2 0 0,3 0 0,-1 0 0,-6 0 0,-1 0 0,3 0 0,2 0 0,-7 0 0,7 0 0,-7 0 0,2 0 0,-2 0 0,0 0 0,0 0 0,3 3 0,-1 2 0,0 2 0,3-2 0,2-3 0,0-2 0,-2 0 0,-3 0 0,1 0 0,6 0 0,1 0 0,-1 0 0,1 0 0,-1 0 0,-2 0 0,-2 0 0,-3 0 0,1 0 0,-1 0 0,0 0 0,-6 2 0,4 3 0,0 2 0,0-2 0,-8-3 0,8-2 0,-5 3 0,5 2 0,3 2 0,-1-2 0,0-3 0,1-4 0,-1-3 0,3-5 0,2 1 0,3-1 0,-1 1 0,1 4 0,-1-2-769,10-1 1,3 11-1,9 6 1,0 15 0,0 19-1,2 22 769,5 18 0,24 13 0,15 12 0</inkml:trace>
  <inkml:trace contextRef="#ctx0" brushRef="#br0" timeOffset="7">21596 9159 8332,'0'-14'346,"0"0"0,0 7 0,-2-5 1130,-5 2-1019,4-7 0,-6 13 337,9-11 1,-7 8 0,0-7 248,2-3 1,-5 5-1,1 0 1,-3 3 1419,-5 4-1435,-2 2-991,7 3 1,5 0 0,14 0 0,7 0 0,5 3 0,3 2 0,2 4 0,2 3 0,3 5 213,-3 2 0,5 2 0,-2 1 1,-3-1 648,-2 1-765,-3-1 1,-2 3 0,-2 3 0,-5 1-1,0 1 1,-2 0 0,-1-1 0,-4-1-1,-3-4 1,-2 1 0,0 3 163,0 1 1,-7-6 0,-2-8-1,-1 3-550,0 2-578,-6 3 1,11-8 0,-9-2 0,-1 0-2550,3 0 2949,3-8 485,9 6 0,2-10 1,5 2-1,5 6 0,3 4 1,-3 4-1,0 3 0,-3 8 1,1 4-1,-6 7 754,-1 3 0,-3 11 0,0 5 1,0 6 461,0 1-1013,0 1 1,-3-3 0,-1-3-1,-6-4 1,1-5 0,-1-7 0,3-9-1,0-8 1,-3-9 0,-2-5 281,-5-7 0,6-3 0,-4-4-2472,-2-6 898,8 6 0,-3-15 1,7 8-1,-2-3 1,5-5 1032,6-2 0,18-12 0,11-2 0</inkml:trace>
  <inkml:trace contextRef="#ctx0" brushRef="#br0" timeOffset="8">20758 16513 8122,'-33'9'171,"2"-4"1,9 7 0,1 0 365,-1 0 0,8-7 346,0 2-1087,9-5 0,-2-2-307,14 0 1,-2 0-1,9 0 511,3 0 0,-8 10 0,1 2 0</inkml:trace>
  <inkml:trace contextRef="#ctx0" brushRef="#br0" timeOffset="9">19684 16943 8435,'-22'0'0,"1"0"992,-1 0 0,1 0 2033,-1 0-1965,1 0 0,14-2 1,12-3-1,16-5 1,12 1 168,13-1 1,6-7-1132,13 3 0,-1-5 1,3 0-1,2 2 1,3 3-1,0-3 1,-1 0-1,1 1 1,-3 4-1,-4 0-196,-8 0 1,-5 7-1,-11-2 1,-5 2 0,-7 0-269,-6-2 0,-13 0 271,-10 7 195,0 0 1,-12 2 0,7 5 0,-4 5-1,-1 3 1,1 1 0,1 6 0,1 7 0,0 4 998,2 5 1,-4 5-1,2 5 1,2 5 239,2 2-1255,-6-8 1,7 15 0,-6-4 0,6 2 0,2-3 0,-2-5 0,-3-1 0,-2-1 0,2-2 0,2-5 0,3-8-1161,0-6 1,0-5-1570,0-3 1550,0-9 0,-2 5 0,-5-10 0,-5-4 1,0-8-1,5-9 1095,5-6 0,2-1 0,0-1 0</inkml:trace>
  <inkml:trace contextRef="#ctx0" brushRef="#br0" timeOffset="10">21253 16964 8189,'14'0'-32,"0"0"0,3-2 895,2-5 1,-5 2 0,1-9-381,1-3 0,-4 0 0,0 1 0,-2 1 0,-3 1 0,0 0 1186,0-1 0,1 8-645,-8-7-1009,0 9 0,-8-7 0,-1 7 0,-3-2 0,-5 2 0,-2 3 1,-2 4-1,-1 5 0,1 8 0,-3 4 0,-3 2-130,-1 1 1,-1 7 0,10 2 0,2 0-307,3 0 367,0 7 1,-1-12 0,3 10-1,3 0 1,4-3 0,3-2-1,4-2 1,3 0 0,4-5-1,3-5-437,5-5 0,2-9 0,3 2 0,-1-5-104,1-2 401,-1-9 0,1-10 0,-1-12 0,1-3 0,-1-4 0,1-3 0,-1-2 0,1 3 0,-3 4 0,-3 7 1,-4 5 77,-2 3 0,4 7 702,-7-1-181,0 20 1,-4-3 0,2 22 0,2 3-1,0 4 1,3 2 0,1 3 0,4 0 0,-1-3-1,3 1 1,2-3-767,2 0 0,1 0 0,-3-5 0,-2 0-3956,-3-7 4317,0 3 0,8-10 0,-1 9 0</inkml:trace>
  <inkml:trace contextRef="#ctx0" brushRef="#br0" timeOffset="11">22542 16685 8047,'-10'-14'0,"-4"2"98,-5 2 0,-3 0 1,1 6 1319,-1-3 1,1-8 1751,0 8-2673,9 0 1,4 9 0,13 5 0,5 8 85,2 4 0,-5 5-266,7 4 1,-2 6 0,5 11-1,-3 3 1,3 5 0,2 2-1,2 4 1,1 1 0,-3-3 0,-2-4 533,-3-1-693,0-6 0,6-1 0,-4-11 0,-4-3 0,0-7 0,0-10 0,2-16 0,1-18 519,-1-13 1,8-20 0,9-11-1,2-10-291,5-3-1182,3 3 0,2 10 1,0 2-1,-3 2 1,-1 7-1,-6 8 1,-2 12-1,-5 6 796,-2 6 0,-2-1 0,-1 1 0</inkml:trace>
  <inkml:trace contextRef="#ctx0" brushRef="#br0" timeOffset="12">24240 16728 7940,'0'-22'0,"0"1"0,0-1-1103,0 1 1043,0-1 1,0 1 0,0-1 0,0 1 0,0-1-1,0 1 1,2 2 0,3 2 0,2 3 0,-2-3 700,-3-2 0,-2-3 1,0 1-1,0-1 1,-2 3 3386,-5 5-2454,4-5-1332,-16 16 1,14-6 0,-7 11 0,0 5 0,0 10 0,-4 9 0,-3 13 0,-5 8 0,-3 13 127,-1 9 0,-10 8 0,4 11 1,-2 3 23,1 2-523,-1 20 0,5-13 0,7 12 1,10-9-1,4-10 0,5-7 1,8-10-1,9-13 0,9-18 1,5-14-1,5-9-2095,5-8 0,-2-5 0,1-11 2224,4-5 0,1-24 0,3-15 0</inkml:trace>
  <inkml:trace contextRef="#ctx0" brushRef="#br0" timeOffset="13">24906 16599 8759,'2'-12'6028,"5"5"-3810,-4 4-1887,6 3 1,-11 0 0,-5 0-290,-8 0 0,-6 0 0,-5 3 1,-5 2-1,0 4 0,-3 3 1,1 7-1214,-6 7 1153,-1 8 1,-3 9 0,0 2 0,2 3 0,6 5 0,6-1-1,5 3 1,5-2 0,5-1 0,6-4 0,6-5 203,2-7-248,0-15 0,10-4 1,4-10-1,5-2 0,2-3 1,-1-4-1,-4-5 1,-1-7-1,1-8 0,3-7 1,3-6-344,-1-6 0,1-2 0,-1 0 0,-2 0-626,-4 0 992,4 9 1,-14 3-1,7 10 1,0 2-1,-3 7 1,1 12 0,-6 14-1,-1 12 1,-3 10 506,0 5 1,0 2 0,2 0 0,3 0 403,2 0-1138,10 0 0,-12 0 1,7-2-1,0-3 0,-3-5 1,3-2-1,0-4 0,5-6 266,2-7 0,2-4 0,1-10 0</inkml:trace>
  <inkml:trace contextRef="#ctx0" brushRef="#br0" timeOffset="14">25121 17308 7935,'-22'12'769,"1"0"0,-1-7 409,1 2 0,11 0 0,10-7-777,12 0 0,7 0 0,3 0 1,-1 0-1,1-2 0,1-3 1,4-4-1,1-3 325,-1-5 1,-1-2-1,0-5 1,5-5-118,3-6-656,-8 3 1,15-11 0,-8 0 0,5-11 0,3-9 0,4-1 0,0-3 0,1 0-1,-6 0 1,-1 10 0,-6 7-3530,-2 9 2608,-12 12 1176,-9 8 1,-10 23 0,-3 17-1,-1 12 1,-4 8 0,1 6 0,0 3-1,-2 4 1,-1 6 0,0 1-1,6 1 342,1-2 0,3-1 0,0 5 1,0-5-1334,0-6 38,0-6 1,0-4 0,3-3-1,4-7 1,7-7 0,5-12 744,3-8 0,9-23 0,2-5 0</inkml:trace>
  <inkml:trace contextRef="#ctx0" brushRef="#br0" timeOffset="15">26603 16427 8323,'-9'-12'2146,"6"0"-18,-4 5-1325,-5 4 1,8-13 1280,-11 9-1725,10-1 1,-4 6 0,7-3 0,-3 0 0,-2 8 0,2 9-1,2 9 1,1 8 0,-3 9 0,-4 8 205,-3 4 0,5 9 0,-5 1 0,0 7-463,0 5-337,7-1 0,-12-8 0,10-4 0,2-6 0,1-5 0,-1-10 0,-2-5-707,2-6 1,2-16-1,6-11 1,4-11 124,7-9 643,5-11 0,3 5 0,-1-7 0,1 2 0,-1 4 1,1 3-1,-1 3 0,-2-1 0,-2 1 0,-2-1 0,1 3-31,3 5 1,3-5 0,-1 7 0,3-2-52,5-1 326,-5 10 0,7-4 0,-10 9 1,1 0-1,-1 0 0,1 2 1,-3 5-1,-2 8 0,-6 6 0,-1 6 1,-5 4 696,-3 2 1,-2-4 0,-2 7 0,-5 2 1017,-8 2-1653,-4-6 1,-12 6 0,-2-6-1,-5-1 1,-3-2 0,-4-2 0,-1-3-1,1-4 1,2-8 0,0-2 0,0-2-300,0-1 1,10-2-1,4-7-2043,5 0 1224,12-9 1,2-3 0,10-10 0,3 1 0,4-3 985,7-5 0,25-14 0,6-12 0</inkml:trace>
  <inkml:trace contextRef="#ctx0" brushRef="#br0" timeOffset="16">27248 16491 7847,'12'-9'334,"-2"-3"1,-3-2 368,0-1 0,10 1 0,-3-5 0,5 2 0,2 5 0,3 3 56,5 4 1,-5 2-1,5 6 1,-3 4 265,2 7-838,-4 5 1,5 10 0,-12 2 0,-5 5-1,0 7 1,-3 7 0,1 5 0,-8 5 0,-7 2-1,-11 5 1,-11 4 118,-9 8 0,-14-2 0,-7-1 1,-7-2-378,-8-4-464,5-4 0,-9-13 1,9-10-1,0-12 0,7-9 535,5-8 0,5-14 0,7-12 0</inkml:trace>
  <inkml:trace contextRef="#ctx0" brushRef="#br0" timeOffset="17">21639 17760 8068,'0'14'289,"0"1"-454,0-11 1,3 6 144,4-10 1,-2 0 0,9 0-1,0-2 1,1-6 0,-1-4 1414,3 0 0,-5-7 0,0 5 520,-3-5 0,1 7-619,-3 5 69,-5 4 1,8 1 2905,-10-5-4560,0 4 157,-10-6 1,-2 9-1,-12 2 1,-2 3-1,-5 5 1,-5 2 0,-7 2-1,-4 0 1,-4-2-1,1 0 1,-2-2-430,-3-1 0,7 1 0,0-5 0,8 2 44,4-2 633,10-3 0,-5-2 0,12 2 1,7 5-1,9 8-24,8 4 0,12 10 0,-5 4 0,2 5 1020,0 8-913,1 1 0,4 6 0,-3 2 1,-1 2-1,-1 1 0,0-1 0,-2-2 1,-2-5-1,-3-5 0,0-2 0,0 0 193,-2 0 1,-2-9 0,-3-5-1750,0-6 437,0-11 0,0-4 0,0-16 0,-3-4-2616,-4 1 1,5-1 1217,-6 4 2318,-3 6 0,8-17 0,-6 7 0</inkml:trace>
  <inkml:trace contextRef="#ctx0" brushRef="#br0" timeOffset="18">21231 18254 8063,'-21'12'959,"6"5"-281,1-10 0,19-2 1,2-12-1,14-7 1,13-6-1,9-1 1,5-3-1,4-2-101,5-3 1,5 3 0,1 9 0,-4 5 582,-1 3-832,-1 1 1,-2 8 0,-5 0-329,-5 0 0,-2 10 0,0 2 0</inkml:trace>
  <inkml:trace contextRef="#ctx0" brushRef="#br0" timeOffset="19">22649 17867 8100,'-12'10'-4,"1"-8"0,6 8 464,-2-1 867,-10-6 1,14 4 0,-4-14 941,5-7 1,4 6-1,5 11-1699,8 16 0,4 5 0,2 12 0,3 2 35,5 2-514,-5 3 1,9 8-1,-7-1 1,6-2-1,-1-3 1,0-4 0,-5-6-1,-2-6 1,-3-5-1,1-3 440,-1 1 1,-2-12-1,-2-8 1,-3-12 563,3-9-1112,2 3 1,-5-23-1,1 8 1,4-2-1,5-5 1,4-5-1,1-5 1,2-5-1,5-2 1,5-4-1,4-4-2233,5-1 0,3-8 1,6 1-1,-1 1 2250,1 3 0,-6 3 0,-1-1 0</inkml:trace>
  <inkml:trace contextRef="#ctx0" brushRef="#br0" timeOffset="20">24411 17846 7946,'-21'12'-197,"0"-5"0,-1-5 1808,1-2 1,-1 0 3142,1 0-4123,9 0 1,14 0-1,17 0 0,10 0 1,4 0-1,8 0 1,7 0-1,6 0-357,1 0 1,7 3 0,-4 2 0,4 2-642,2-2-328,1-3 1,-10 5-1,-3 0 1,-4 0 0,-3 3-1,-6 2 1,-6 2 0,-7 1-1,-4 1 1,-8 3 694,-7 3 0,-4-10 0,-3-3 0</inkml:trace>
  <inkml:trace contextRef="#ctx0" brushRef="#br0" timeOffset="21">24863 17889 7946,'-22'7'0,"1"0"939,-1-2 1,1-3 1870,-1-2-2481,10 0 1,3 3 0,9 4 0,2 7 0,5 8 0,5 9 0,0 10 0,-5 9 679,-4 5-1098,6 2 0,-6 7 1,4 3-1,-5 3 1,-4-1-1,-3-5 1,-2-9-1,2-7 1,3-7 88,2-1 0,9-9 0,3 0 0</inkml:trace>
  <inkml:trace contextRef="#ctx0" brushRef="#br0" timeOffset="22">25464 18469 7896,'-9'12'925,"-1"0"1031,-4-4-1563,-5-6 0,17 5 0,-3-12 0,7-4 0,8-3 0,-1-5 0,3-2 0,0 0-33,5 5 1,-5-6 0,2 6 0,3-5 0,2-3 0,2-1 0,1-4-1,2-4-137,4-2 0,-1 4 0,9-7 1,2-2-369,2-3-220,3-11 0,-2 9 0,-3-2 0,-5 9 0,-4 5 1,-7 7-44,-6 7 0,-11 10 650,2 14-98,-4 5 1,-3 17 0,0-1 0,0 1 0,0 2 0,0 5 0,0 4-1,0 3 1,2 0 0,3 0 0,2 0 36,-2 0 1,4 0 0,1 0 0,2 0-598,5 0-100,-8-9 0,10-3 1,-2-12-1,7-5 516,4-6 0,11-6 0,-6-2 0</inkml:trace>
  <inkml:trace contextRef="#ctx0" brushRef="#br0" timeOffset="23">26904 17717 7903,'-12'-2'2153,"3"-3"1370,-1-2-1131,8-10-2134,-8 14 1,10 3-1,0 17-156,0 9 0,0 1 0,0 9 0,0 2 1,0 5-1,0 5 0,0 4 0,0 3 1,0 2-1,3 1 0,1-1 0,4 3 1,-4 2-272,-1 2 1,-3-9 0,0-4 0,0-6-271,0-2 142,0-10 1,0 6-1,2-13 1,3-9-1,4-15 1,1-16-418,0-13 1,6-6 0,-1-10 0,6 0 135,8 0 511,-5 0 1,7 0 0,-10 0 0,1 2 0,-1 6 0,3 6 0,2 5-1,3 2 1,-3 1 0,-2 2 0,-2 5 169,-1 6 0,-7 6 1,1 4-1,-1 6 724,-2 6-438,7 15 0,-17 4 0,6 10 0,-6 2 0,-2 6 0,-2 3 0,-3 4 0,-5-1 0,1 3 0,-1 0 0,3-1 282,-3-1 0,8-11 0,-7 4 0,1-8-1310,1-8 322,0-4 1,-3-11-1,-4-6 1,-5-9 0,-5-10-1,-2-9 1,-5-8 0,-3-7-1,-4-4 1,0-3-5191,2 0 5507,-4 0 0,6-7 0,-9 0 0</inkml:trace>
  <inkml:trace contextRef="#ctx0" brushRef="#br0" timeOffset="24">24068 18448 7990,'0'-22'-141,"0"1"0,0-3-1269,0-5 1536,0 6 0,0-9 0,2 11 0,3-1 0,2 1 1,0-1-1,0 1 0,3-1 0,-1 1 0,3-1-255,0 1 0,-5 7 1,5-1-1,-2-1-771,-5-4 900,-3 9 0,-2-9 0,0 8 0</inkml:trace>
  <inkml:trace contextRef="#ctx0" brushRef="#br0" timeOffset="25">24218 17738 12662,'0'-9'459,"-2"6"1,-3 13 0,-5 9 0,-2 12-1,-4 10-84,-3 9 0,4 7 0,1 15 0,0 9 0,2 8 0,5 4 0,4-2 0,3-3-115,0-2 0,19-12 0,12-12 0,15-16-6209,11-15 5949,5-17 0,12-5 0,2-9 0</inkml:trace>
  <inkml:trace contextRef="#ctx0" brushRef="#br0" timeOffset="26">27850 17717 6830,'7'-14'977,"0"-1"0,0 1 1,-7-8-1,3 3 529,4 5 0,-5-5 0,8 5-726,-1-6 0,1-1 0,7 2 0,-3 2-72,3 3 1,-6 9-495,4-2 0,6 4 0,8 3 0,0 3 0,-1 4 1,3 10-1,0 11 0,3 15 0,-6 15 0,-1 11 1,-11 10-1,-1 4 0,-6 6 0,1 2 444,-5 2 1,-5 0 0,-5-9 0,-7-3-862,-7-2-468,2-10 1,-21 3 0,7-15-1,-3-7 1,-4-7 0,-5-5-1,-2-2 1,-1 0 670,6-3 0,2-11 0,-5-13 0</inkml:trace>
  <inkml:trace contextRef="#ctx0" brushRef="#br0" timeOffset="27">21811 9288 8133,'-19'-2'-170,"5"-5"0,2 2 1,5-9-66,-8-3 1,4 5 0,-1-2 620,2-3 1,-7-2 0,5-3 0,-2 3 0,2 3 0,0 1 662,0-1 0,7 4-665,-2-3 1,3 8 0,-1-7 0,-2-3 0,2-2 0,2-3 0,3 1 1893,0-1-2154,0 11 1,3 1-1,4 10 1,7 2-1,3 6 1,2 8 0,0 8-1,5 7 1,0 3 95,0 4 1,5-5 0,-1 3-1,-2 0-553,-2-3 321,-2 8 1,-1-10 0,-2 10 0,-4-1 0,-8 6 0,-5-1 0,-4 0 0,-5-1-1,-10-1 1,-7 0 0,-5-3 163,3-4 0,-5-7 1,0-13-1,0-4-90,0-2-150,2-3 0,10-9 1,5-6-1,7-8 1,4-8-1,3-5 0,0 1 1,3-1-1,4 0 1,10 3-1,7 2-311,4 3 1,8 6 0,-5 3 0,2 3 149,6 4 287,1 2 0,-4 3 1,-2 3-1,-1 4 0,-4 7 1,-3 8-1,-7 4 1,-2 5-1,-5 5 0,-8 7 1,-8 5 852,-11 0 1,-6 7-1,-8 0 1,-7-1 283,-4-3-1392,6-16 1,-6 4 0,6-11-1,1-1 1,4-6 0,10-9 0,12-12 216,14-12 0,19-7 0,8-2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764"/>
    </inkml:context>
    <inkml:brush xml:id="br0">
      <inkml:brushProperty name="width" value="0.05292" units="cm"/>
      <inkml:brushProperty name="height" value="0.05292" units="cm"/>
      <inkml:brushProperty name="color" value="#FF0000"/>
    </inkml:brush>
  </inkml:definitions>
  <inkml:trace contextRef="#ctx0" brushRef="#br0">17492 4967 10080,'0'-22'3742,"0"1"0,0-1-1806,0 1 1,-2 6-1243,-6 1 0,4 9 0,-11 1-272,-1 8 0,-3 20 0,-3 22 0,1 13 0,-3 13 0,-3 7 0,-1 7 0,2 7-155,2 5 1,2 12 0,12-50 0,1 2 0,1 1-1,2 0 1,1 2 0,0-1 0,1 0 0,1-1-1,-1-1 1,1 0 0,-2 58-267,3-3 0,2-10 0,-3-6 1,-1 1 7,-4 3-4,1 12 0,0-7 0,0 5 0,0-8 0,0-6 0,-3-3 0,0 0 0,-1 2 0,1-2 0,0 0 0,6 0-4,1 0 0,3 2 1,0-14-1,3-9-9,4-8 13,5-5 0,9 3 0,-2 3 0,-2 1 0,-3 1 0,1 0 0,-3 2 0,-3 2 0,-2 3 0,1-3 0,-4-4-47,-1-5 1,-3-3 0,0 3 0,0 5-73,0 7 100,0 5 0,-3-6 1,-1 1-1,-4 5 0,4 2 1,-1 0-1,0-7 0,-2-5 1,2-3-1,3 3 1,2 3-43,0 2 0,0 9 0,0-9 0,0 2-176,0-2 212,9 14 0,-6-16 1,4 11-1,-5-9 0,-2-3 1,0 3-1,0 7 0,0 5 1,0 0-1,-2-3 1,-3-2-33,-2 0 1,0 5 0,4-3 0,-1-6-115,-4-6 151,-8-4 1,11 2 0,-7 5 0,0 4 0,2 1 0,1-5 0,2-8 0,0-1 0,-1-1 0,4 0 0,1-4-20,3-6 1,0-8 0,0 6 0,0 0-33,0-2 66,0 7 0,0-7 0,0 7 0,0-2 0,3-3 0,1 3 0,4 0 0,-4 0 0,-1-5 0,-3-1 0,0-1 0,0 0 0,0-3 0,0-7 0,0 2 0,0 5 0,0-4 0,0 9 0,0-8 0,0 6 0,2 0 0,3 1 0,2-1 0,-2 0 0,-3-6 0,1-1 0,1-3 0,4 0 0,-1 5 0,-7-3 0,0-4 0,0-1 0,0 1 0,2 2 0,3 0 0,2 0 0,-2 0 0,-3 2 0,-2 3 0,0 5 0,0-1 0,0 3 0,0-2 0,0-1 0,0-2 0,0-4 0,0 1 0,0 4 0,0-1 0,0-10 0,0-1 0,0-4 0,0 4 0,0 1 0,0 3 0,0 0 0,0 0 0,0 3 0,0 2 0,0 2 0,-7 9 0,0-4 0,2 3 0,3-1 0,-8 0 0,8 13 0,-8-3 0,3-8 0,0-4 0,2-7 0,3 0 0,-1 0 0,-1 2 0,-4-5 0,4-4 0,1-5 0,3-1 0,0 8 0,0 0 0,0 0 0,0-9 0,7 4 0,1-7 0,-4 0 0,-1 3 0,-3-3 0,2 0 0,3-5 0,2 0 0,-2 1 0,-3 1 0,-2-1 0,0-4 0,0-1 0,0 2 0,0 4 0,0-4 0,-7 7 0,0-9 0,0 2 0,0 2 0,-1 3 0,4-3 0,1-2 0,3-3 0,0 1 0,0-1 0,-2-1 0,-3-4 0,-2-1 0,0-11 0,7 15 0,0-4 0,0 4 0,0 2 0,0 1 0,2-1 0,3 1 0,2-1 0,0 1 0,-7-1 0,0 1 0,0-1 0,0 1 0,7-1 0,1 1 0,-1-3 0,0-2 0,2-5 0,3-3 0,3-2 0,-3-7 0,0 0 0,-5 0 0,-2 0 0,9 0 0,-9 0 0,14 0 0,-5 0 0,5 0 0,3 0 0,-1 0 0,3 0 0,2 0 0,5 0 0,3 0 0,4 0 0,3 0 0,-6 0 0,1 0 0,0 0 0,-3 0 0,8 10 0,-15-8 0,10 8 0,0-3 0,-3 3 0,-2-1 0,-2 3 0,0-2 0,-1 2 0,1-3 0,2 3 0,2 0 0,-4-5 0,5 5 0,-1 0 0,0 0 0,-6-7 0,13 12 0,-6-10 0,1 0 0,4 0 0,4 0 0,4-2 0,4 0 0,-1 0 0,2 2 0,3-2 0,5-3 0,2-2 0,2 0 0,1-2 0,-1-6 0,10 6 0,0-15 0,5 10 0,-5 2 0,-2 1 0,-1-1 0,-1-2 0,-3 2 0,-5 2 0,-3 6 0,-4 2 0,-2 2 0,-1 7 0,-4-7 0,2 0 0,-2 3 0,7-8 0,0 10 0,12-7 0,2 2 0,5-2 0,2-3 0,5-4 0,3-5 0,2-5 0,0-2 0,0-1 0,0-1 0,-3 4 0,-1-3 0,-1 1 0,7 2 0,-11 2 0,6 10 0,-18 0 0,-1 0 0,3 0 0,0 0 0,0 0 0,-8 0 0,-4 0 0,-5 3 0,3 2 0,4 2 0,3 7 0,0-7 0,-3-2 0,3-3 0,2-2 0,2 8 0,1-1 0,-1-2 0,-2-3 0,-2-2 0,-3 2 0,3 3 0,-1 2 0,1-2 0,-5-3 0,-2-2 0,6 0 0,-1 0 0,4 3 0,2 4 0,1-5 0,-8 8 0,3-10 0,4 0 0,5 0 0,1 0 0,-4 0 0,-1 0 0,-1-2 0,1-3 0,2-2 0,4 2 0,-4-7 0,7 0 0,0-2 0,5-1 0,-5 11 0,2-13 0,-6 7 0,1 1 0,1-1 0,0 3 0,-1 0 0,-2 0 0,-2 2 0,0 2 0,2 1 0,3-5 0,0 5 0,-8-6 0,-2 6 0,-5 2 0,6 0 0,-4-2 0,8-3 0,-5-2 0,-2 2 0,0 2 0,2 1 0,4-3 0,1-2 0,0 2 0,-2 1 0,-1-4 0,3 6 0,2-5 0,3 2 0,-3-2 0,-2 5 0,-3-8 0,3 10 0,3-2 0,4-3 0,0-2 0,2 2 0,-2 2 0,2 3 0,-2 0 0,0 0 0,-4 0 0,-3 0 0,-3 0 0,3 0 0,4 0 0,-13 0 0,13 0 0,-16 0 0,3 0 0,-1 0 0,0 0 0,1 0 0,-4-2 0,-1-3 0,-3-2 0,3 0 0,4-3 0,-5 6 0,-1-8 0,-6 2 0,-2 5 0,0-7 0,0 10 0,0-8 0,0 3 0,0 0 0,0 2 0,0 3 0,-3 2 0,-1 0 0,-6 0 0,0 0 0,1 0 0,-5 0 0,4 0 0,-2 0 0,-5 0 0,-2 0 0,0 0 0,2 2 0,3 3 0,-3 2 0,-2-2 0,-2-3 0,-1-2 0,3 0 0,2 0 0,3 0 0,-3 0 0,-2 0 0,-3 0 0,3 0 0,5 0 0,-5 0 0,7-2 0,-10-3 0,1-2 0,-3 0 0,-2 0 0,-5-3 0,0 1 0,-3-3 0,3 0 0,0-5 0,-7-2 0,4-3 0,-1 1 0,-1-1 0,0 1 0,-5-10 0,3-3 0,2-1 0,0-1 0,0-5 0,3-4 0,2-8 0,5-2 0,2-4 0,0-4 0,-5-1 0,12-10 0,-4-7 0,2-8 0,0-4 0,7-10 0,-5 13 0,10-11 0,2-2 0,3 1 0,-1-1 0,-2 3 0,-2-3 0,2-5 0,1-4 0,-4 0 0,-6 7 0,-5 0 0,-3 9 0,1-2 0,-1-5 0,-9-2 0,5-2 0,-10-3 0,0-2 0,1-5 0,1 0 0,1-1 0,2 4 0,-3-3 0,-3 56 0,0 0 0,0-2 0,0-1 0,2 0 0,1-1 0,3-54 0,2 4 0,3 5 0,2 3 0,2-1 0,-13 48 0,-1-2 0,-1 0 0,0 0 0,-1 1 0,-1 0 0,3-58 0,1 7 0,-1-1 0,-3 1 0,-4-3 0,-7 3 0,-7 2 0,-5 3 0,-5-8 0,-2 0 0,-3 3 0,3 2 0,2 3 0,2-8 0,1-5 0,10 60 0,0-1 0,1-1 0,-1 2 0,-11-52 0,1 6 0,2 1 0,2-7 0,3-7 0,-3-1 0,-2 5 0,5 6 0,-1 1 0,-1 1 0,-3-1 0,-3 10 0,3-7 0,2 5 0,3-5 0,-3-3 0,-2 3 0,0 5 0,2 6 0,3 4 0,0-1 0,-1-5 0,1-2 0,7 0 0,-5-4 0,2 4 0,6 2 0,-8 3 0,9 2 0,-4 3 0,5 4 0,-1 1 0,-1-1 0,-4-4 0,4-3 0,1 0 0,3 5 0,0 7 0,0 5 0,-7-5 0,0 8 0,0 1 0,-3 3 0,8-7 0,-15 7 0,8-7 0,-1 3 0,0-3 0,3 0 0,0 0 0,-2 4 0,-1 3 0,0 5 0,3 5 0,-2 7 0,6-3 0,-4 1 0,5-3 0,2-5 0,0 7 0,0-6 0,0 6 0,0-2 0,0-2 0,0-1 0,0 4 0,0 3 0,0 8 0,-3 5 0,-1 0 0,-4-3 0,-6 8 0,5 4 0,-1 5 0,0 3 0,-6-10 0,11 9 0,-7-2 0,0 8 0,3-1 0,-3-2 0,2-3 0,-2 1 0,0-1 0,7 8 0,-4 2 0,-1 2 0,8 3 0,-10 0 0,5 0 0,-7 2 0,-3 0 0,0 1 0,3-4 0,-1 1 0,-6 7 0,-1 0 0,1 0 0,-1 0 0,-6 0 0,-3 0 0,0 0 0,-3 0 0,-2 0 0,-6 0 0,-9 0 0,-4 0 0,-4 3 0,-6 1 0,-6 4 0,-8-1 0,-12-7 0,-2 0 0,2 0 0,-7 0 0,3 7 0,-5 0 0,6-2 0,4-3 0,-1-2 0,-2 0 0,2 0 0,5 3 0,5 1 0,5 4 0,2-4 0,0-1 0,4-3 0,-1 0 0,1 0 0,4 0 0,-6 0 0,-2 0 0,0 0 0,0 0 0,2 0 0,1 0 0,-1 0 0,0 2 0,1 3 0,-1 2 0,3-2 0,2-3 0,3-2 0,-1 0 0,1 0 0,-1 0 0,1 0 0,-1 0 0,1 0 0,-1 0 0,1 0 0,-1 0 0,1 0 0,2 0 0,2 0 0,0 0 0,-6 0 0,8 0 0,-6 0 0,2 0 0,0 0 0,-3 0 0,1 0 0,-1-2 0,1-3 0,-1-2 0,3 2 0,0 3 0,0-1 0,-5-1 0,0-4 0,1 4 0,1 1 0,1 3 0,-1 0 0,1 0 0,-1 0 0,10 0 0,-7 0 0,5 0 0,-3 0 0,1 0 0,1 0 0,1 0 0,0 0 0,-1 0 0,1 0 0,2 0 0,5 0 0,-3 0 0,3-2 0,0-3 0,-2-2 0,6 0 0,-9 0 0,8-3 0,-4 0 0,1 1 0,0 2 0,0 0 0,0-1 0,0 1 0,0 0 0,-1 0 0,-1 2 0,7 0 0,-6 1 0,6-4 0,2 4 0,0-8 0,-7 7 0,0-7 0,2 0 0,3 2 0,2-1 0,0 1 0,0 0 0,0 3 0,0 0 0,0-2 0,0-3 0,-3 7 0,1-5 0,-3 3 0,1 0 0,6 0 0,-12 7 0,11 0 0,-1 0 0,0 0 0,-3 0 0,-2 0 0,-2 2 0,3 3 0,-1 2 0,0 0 0,-2 3 0,0-8 0,7 5 0,0-2 0,0 2 0,0-4 0,0 6 0,0-9 0,-2 3 0,-3 1 0,-5 4 0,1-4 0,-3 1 0,2 0 0,-2 2 0,0 0 0,-4 3 0,-3-5 0,-3 9 0,-2 0 0,-4-2 0,4 7 0,-10-9 0,8 7 0,-5-3 0,-2 3 0,-5-1 0,-3 1 0,-2-3 0,0 3 0,0 2 0,0 3 0,0-1 0,0 1 0,-2-1 0,-3-2 0,-2-4 0,10 4 0,-1-17 0,5 5 0,-4-2 0,-1 0 0,3 2 0,2-2 0,-2-3 0,0-2 0,-3 0 0,1 0 0,-6 0 0,-2 0 0,8-2 0,4-3 0,8-2 0,-6-10 0,20 15 0,2-8 0,14 3 0,13 0 0,4 2 0,7 5 0,10 7 0,9 5 0,20 10 0</inkml:trace>
  <inkml:trace contextRef="#ctx0" brushRef="#br0" timeOffset="1">860 9719 10987,'-10'-12'2710,"8"-8"-2041,-6 6 0,6 2 0,2-2 1230,0-3 0,0 5 179,0-2-1794,0 9 1,0 5 0,0 17 0,2 9-1,3 10 1,2 7 0,1 5 0,-1 4-1,0 3 1,0 5 893,3 2 1,-8 3-951,5-1 1,-4 8-1,-3-3 1,0-5-1,0-6 1,0-6 0,0-6-1,0-8-214,0-9 1,0-17 0,0-15 0,2-16-15,5-14 0,-2-18-286,9-6 1,-7-15 0,8-6 0,1-8 0,1-8-1,0-3 1,-3-4 0,0 3 0,1 0 0,-1 5-953,3 5 0,-5 16 1,2 22-1,3 7 781,2 7 368,-7 5 0,7 19 0,-5 5 0,5 7 0,0 7 0,-2 7 0,-2 5 0,1 5 0,3 5 0,3 7 0,-1 4 221,1 3 0,-8 3 0,0 4 1,1 7 207,-3 6 0,4-6-149,-8 0 0,-1 3 0,-7 7 0,-3 0 1,-4-5-1,-10 0 0,-6-2 0,-8-1 1,-3-4-1,-2-2 62,3-5 0,-8-5 0,8-5 0,-3-5-1047,0-2 0,10-12-380,-3-11 1,5-6-1,3-2 1,2-2 0,5-6 1173,6-6 0,-4-15 0,0-4 0</inkml:trace>
  <inkml:trace contextRef="#ctx0" brushRef="#br0" timeOffset="2">1612 10536 8056,'-22'21'26,"1"-7"1433,-1 1-873,10-10 1,5 2 0,12-14-1,4-5 1,3-3 0,5 1 33,2-3 0,-5-2 0,1-2 0,2-3 1,2-5-1,2-7 0,3-4 0,2-3-312,3 0 0,0-8 0,-6-1 0,4-6-429,1-8 65,11 1 1,-16-2 0,6 12 0,-7 5 0,-6 7 0,-4 7 0,0 8 0,-2 11 0,-1 17-270,-4 19 0,-3 12 1,-2 12-1,0 2 506,0 6 0,8 1 1,-1 8-1,-2-5-71,-3-3 0,5 6 0,0-8 0,-2-2 0,-3-3 0,-2-4 0,0-6 0,0-6 846,0-5 0,3-5-508,4-5 0,-5-14 1,6-16-1,-4-11-572,3-8 0,-2-13 1,10-5-1,1-2 0,3-2 1,3 0-1,-1-1 1,1 1-1247,-1 2 1,8 3 0,0 11 0,-3 5-2982,-2 7 4351,-3 6 0,10 1 0,3 1 0</inkml:trace>
  <inkml:trace contextRef="#ctx0" brushRef="#br0" timeOffset="3">3223 9676 8011,'7'-22'-269,"1"1"0,8 1 0,-4 4 0,3 1 1,-3-1-1,0-1 2036,-1 3 0,-6 2 406,2 4 0,-7 6-701,-7-5-1220,5 4 0,-10 3 0,5 0 0,-8 3 0,-4 2 0,-2 2 0,-1 0 1,1 0 173,-1 0 0,-6 8 0,-3-6 0,0 1-162,0-1 1,-5 6-1,5-6 1,0 1-291,0-1 0,2 6 0,8-6 0,-1 1 0,3 2 0,2 0 1,5 4 63,3 4 0,2 8 0,7 3 0,0 3 161,0 4 1,9 3 0,3 4 0,2 3 42,1 2 1,-1 2 0,5-4 0,-2 5 0,-5-1-1,0 1 1,-3-5 0,1-3-224,-5-2 0,-1-2 1,1-6-1,2-6-1292,-2-5 1,-3-2 0,-2-1-1231,0 1 1,0-8 2502,0 0 0,-9-19 0,-3 3 0</inkml:trace>
  <inkml:trace contextRef="#ctx0" brushRef="#br0" timeOffset="4">2880 10170 8029,'-8'-14'541,"-1"-1"4121,-3-1-4111,7-3 1,5 7-1,17 4 1,7 6-1,7 2 1,2 0-1,5 0 1,3 0-700,2 0 1,0 0 0,0 0 0,0 0-1,2 0 1,3-2 147,2-6 0,10-3 0,-5-11 0</inkml:trace>
  <inkml:trace contextRef="#ctx0" brushRef="#br0" timeOffset="5">3911 10149 7970,'-14'-8'448,"2"-1"1234,2-3 1,3 5-923,7-8 0,0 8 1,2-5-1,3 0 1,5 3 800,2-1-1602,2 3 1,0 7-1,-2 2 1,-2 6-1,-3 4 1,0 2-1,0 0 1,-2 3-1,-3 2-2946,-2 3 2467,10-1 1,-8-7 519,6 1 0,-6-1 0,-2 8 0</inkml:trace>
  <inkml:trace contextRef="#ctx0" brushRef="#br0" timeOffset="6">3889 9697 7972,'-21'-31'1813,"7"14"0,2-4-869,2 2 0,3 0 0,9-1 0,6 6 0,6 7 0,5 5 0,5 2-2144,5 0 1,-6 0 0,6 0 1199,-5 0 0,7 0 0,2 0 0</inkml:trace>
  <inkml:trace contextRef="#ctx0" brushRef="#br0" timeOffset="7">4899 9762 10512,'0'-22'819,"0"-2"0,0-2 0,0-3-324,0 3 1,3-5 0,4 2 0,5 1 0,2-1 545,1 0 0,-1 3-841,7 12 1,3-3-1,3 10 1,1 2 0,1 5-1,0 7 1,2 10-1,0 9 1,2 12 0,-2 10-1,0 9 1,-7 8-1,-5 4 1,-7 3 296,-2-3 1,-3 5 0,-7-2 0,-3-3-298,-4-2 0,-5-10 0,-12 1 1,-2-3-1,-5-5 0,-2-10 1,-6-6 51,-1-8 0,-3-12 1,0-6-1,0-8 1,0-8 201,0-6-906,0-24 1,10-10 0,4-24 0,7-4 0,8-3 0,7 3-1,5 2 1,2 4 0,0 8 0,2 10-1146,5 9 1,12 16 0,12 4 0,3 8 0,4 6-1897,2 4 2183,3 3 1310,10 2 0,2 9 0,9 3 0</inkml:trace>
  <inkml:trace contextRef="#ctx0" brushRef="#br0" timeOffset="8">5781 9611 8076,'-22'0'1189,"1"0"1,-1 0 0,1 0 968,-1 0 1,13 2-1866,9 6 1,2 4-1,12 9 1,3 3-1,2 5 1,3 6-1,-1 6 1,1 2 0,-1 2-1,0 3 129,1 2 1,-3 3 0,-2-5 0,-5 2 0,0-2 0,-3-5 0,3-5-141,0-2 1,-7-10-447,2 3-99,-5-15 1,-2-16-1,0-20 1,0-11 0,0-10-1,0-8 1,0-6 0,-2-7-1,-3-6-340,-2-1 0,-7-8 0,7 7 0,-1 5 1,1 8-1,0 8-450,2 6 1273,3 2 1,4 14-1,6 15 1,6 19 0,7 14-1,6 7 1,1 5 254,-1 3 0,4 2 0,-3 7-383,-2 0 0,6-3 0,-6-2 0,-5-2 1,-4 0-1,-3 0-158,-2 0 0,-2-8 1,-10 6-1,-3-1 1,-4-2-1,-9 0 1,-8-7-122,-5-7 0,-2 0 0,5-10 0,-3-2-312,3-3 0,4-4 512,8-6 1,7-1 0,14-8 0,7 5 0,5 3 0,5 4-56,5 3 0,4 2 0,13 0 0,1 2 1,6 5-1001,2 7 1,2 6 0,8 1 0,-1 3 1041,1 5 0,-10-6 0,-3 9 0</inkml:trace>
  <inkml:trace contextRef="#ctx0" brushRef="#br0" timeOffset="9">7779 9955 8042,'-12'-14'1326,"5"-1"1,-3 1-408,3-7 0,0 6-316,7 1 1,0 0 0,0-8 0,0 1-1,2-1 1,6 1-81,6-1 0,5 10 1,2 5-1,1 5 0,-1 2-546,1 0 14,9 9 1,-7 5 0,5 15 0,-8 7 0,-4 7 0,-5 5 0,-3 4 0,-4 1-1,-5 2 1,-5-3 0,-7 1 723,-7-5-628,2-3 1,-16-4 0,7-8 0,-5-9-1,-3-10 1,-2-4 0,1-8 0,1-7 0,3-11-1,5-11 1,4-8-913,8-6 0,-3-9 0,10 0 0,2 2-2480,3 3 2876,2 11 1,2-7 0,6 8-1,6 0 1,5 4 0,5 7-1,2 6 1,5 4 428,3 2 0,1-7 0,8 6 0</inkml:trace>
  <inkml:trace contextRef="#ctx0" brushRef="#br0" timeOffset="10">8574 9460 8042,'-7'-21'474,"-3"-1"0,-2 1 0,-4-1 1035,-3 1 0,4 2-1000,1 5 0,7-3 0,-5 7 0,0 1-402,0-1 1,7 13 0,-2 11 0,5 5 0,-1 5-165,-4 5 1,5 4-1,-5 10 1,4 2 0,3 6-1,0 6 1,0 3-196,0-3 1,0 5-1,0-7 1,0 2-1,0-2-481,0-2 0,3-3 0,1-9 0,4-3-2406,-4-2 3139,8-10 0,-9 5 0,6-9 0</inkml:trace>
  <inkml:trace contextRef="#ctx0" brushRef="#br0" timeOffset="11">8166 10041 8042,'-12'-10'972,"-5"-1"1,10-11 0,5 1-589,6-1 0,18 8 1,14 2-1,7 2 0,7 5 1,7 3-1,5 2 0,3 0-4389,-1 0 4005,1 0 0,9 10 0,2 2 0</inkml:trace>
  <inkml:trace contextRef="#ctx0" brushRef="#br0" timeOffset="12">9434 10256 7688,'-19'14'1937,"4"1"0,8-11-856,14 4 1,5-16-633,10-6 0,-1-5 1,1-5-1,-1-2 1,1-3-1,-1 1-121,1-4 1,-1-1 0,1-10 0,1 0-1,4-2 1,4-6 0,2-8 0,3-11-191,-3-8 0,8-6 0,-5-2 0,4 0-279,3 0 0,-2 10 107,-5 4 1,-5 15 0,-12 9 0,-5 10-1,-7 14 1,-4 14 0,-6 17 97,-4 10 1,5 14 0,-8 5 0,3 7 331,0 7 1,0 7-131,7 15 0,-7 4 1,0 10-1,2 1 1,2-1-1,3 2 1,0 3-1,3-1 0,4-6 1,10-10-96,9-7-738,-2-2 1,7-6-1,-10-6 1,1-15-1,-1-9 1,1-13-1,-3-8-9264,-5-18 9570,-4-2 0,-1-38 0,3 5 0</inkml:trace>
  <inkml:trace contextRef="#ctx0" brushRef="#br0" timeOffset="13">9756 9998 7986,'-22'-10'1273,"1"8"1,2-7-1,7-1 1,12-2-1,14-2-740,13-1 1,1 11 0,13-6 0,7 3 0,4-3 0,8 1-881,2-1 0,-5 1 1,-2 4-1,0-2 1,-2 2 346,-1 3 0,8-8 0,-5-2 0</inkml:trace>
  <inkml:trace contextRef="#ctx0" brushRef="#br0" timeOffset="14">10444 10106 7789,'-10'11'2247,"5"1"414,-9-4-2193,9-6 1,-4 5 0,9-14-1,0-7 1,2-5 0,5-5 0,8-7-1,4-10 1,2-12 34,1-9 1,1-2 0,6-20 0,5-4 0,1-3-275,1-5 1,-2 10 0,1 0 0,-6 15 0,-7 13-306,-8 15 0,-2 12 1,-7 19-1,2 15 1,-2 16-1,-3 14-76,-2 8 0,0 14 0,0 9 1,0 13-1,0 4 712,0-2-486,0 5 1,0-8 0,0 10-1,0-2 1,2-8 0,3-11-1,5-13 1,2-9 0,2-7 16,-2-7 1,7-15-1,-7-12 1,2-11-1,1-17 1,1-10-234,3-10 0,-4-11 0,-1-3 0,3-7-329,2-4 1,2-1 0,1 8-1,-1-1 1,3 1 0,2-1-1,3 3-2355,-3 5 2826,8-6 0,-10 18 0,7-8 0</inkml:trace>
  <inkml:trace contextRef="#ctx0" brushRef="#br0" timeOffset="15">11475 9460 7986,'0'-21'1242,"0"7"1,0-1 0,0-1 546,0-4 1,0 4-1,0 11-882,0 19 0,0 15-794,0 14 0,-2 2 1,-3 6-1,-2 6 1,0 7-1,-1 6 1,-1 1-1,-3-1 1,-2-3-1,2-5-18,5-5 0,-3-4 1,0-13-1,1-4-515,-1-7 1,3-13 0,7-6 0,0-8 0,3-14 0,4-12-95,7-11 0,5-8 0,0-8 0,-2-6 117,-3-5 1,1-12 0,6-2 0,3-3 0,2-3 137,3-6 1,0 12-1,-8-3 1,1 12-1,-1 10 1,1 9-1,-1 10 162,0 9 1,3 15-1,3 6 1,4 8 41,2 8 1,-14 3 0,3 11 0,-3-1 372,0 1 0,0 9 1,-2 2-1,-5 3 1,-3 0-1,-4 2 1,-3 3 476,-2 2 1,8 0 0,-1 0-1,-5 2 1,-4 3-423,-5 2 1,-10 3 0,0-5 0,-7 2-393,-4-2 1,-3-10 0,2-5 0,-7 1 0,-2-6 0,0-1-498,2-8 0,7-5 0,-4 0 0,-1-6-1268,1-6 1,7-2-4105,-3 0 5888,15-10 0,14-1 0,12-11 0</inkml:trace>
  <inkml:trace contextRef="#ctx0" brushRef="#br0" timeOffset="16">12270 9740 8332,'-21'-10'1983,"9"6"-879,5-11 1,4 8-277,3-7 1,3 7 0,1-8 0,6 1-1,-1 0 134,1-1 0,-5 11 0,-12-1 1,-5 10-1281,0 9 1,-5 12 0,8 3-1,-1 0 1,-2-1-713,0 1 1,7 0 0,-2-6 0,5 4 450,2 1 1,0 1 0,0-7-1,0-1 1,2 1 502,5-1 1,-2-9 0,7-2-1,0-3 1043,0 0 0,2 10-112,8-3 1,-3 5 0,-5 3-453,-7-1 1,-16 1 0,-10-3-1063,-8-5 1,-4 5-1,3-5 1,-6 3-1,-2 0-2437,1-3 3096,8-9 0,-13 14 0,6-7 0</inkml:trace>
  <inkml:trace contextRef="#ctx0" brushRef="#br0" timeOffset="17">4792 11052 13545,'-21'0'357,"-1"0"0,8 9 0,-1 5-31,-1 6 1,4 11-1,0 4-156,2 6 0,-4 12 0,7 4 0,2 5 0,3 5 0,2 2 304,0 3 1,0-8-884,0-6 1,2-10-1,3 2 1,4-7 0,1-7-1,2-8 1,0-4 0,4-5 408,4-4 0,-9-15 0,-1-12 0</inkml:trace>
  <inkml:trace contextRef="#ctx0" brushRef="#br0" timeOffset="18">4470 11718 8721,'-19'-2'755,"4"-5"0,6-5 1,11-10-1,8 3-417,11 5 0,10-10 1,12 7-1,0 0 1,0-2-1,0 2 0,0 1 1,0 4-699,0 2 1,0-4 0,0 7-599,0 2 1,-2 3 0,-3 2 0,-5 0 0,-2 0 957,-5 0 0,-2 0 0,-2 0 0</inkml:trace>
  <inkml:trace contextRef="#ctx0" brushRef="#br0" timeOffset="19">5308 11374 8654,'0'-14'5308,"0"-1"-5155,0 11 0,0 4 0,0 14 1,0 7 14,0 8 0,0-3 0,-3 10 0,-4 2-126,-7 3 0,-5 2 0,-3-2 0,-2-3 0,-2-2 0,-2 0-76,1-3 0,3-9 1,3-12-1,-1-3 0,3-9-959,5-11 0,14-13 0,17-19 0,9 0-103,10 0 0,7-8 1,4 1-1,4 2 1096,-4 3 0,8-7 0,0-3 0</inkml:trace>
  <inkml:trace contextRef="#ctx0" brushRef="#br0" timeOffset="20">5673 11310 7920,'22'0'914,"-1"7"0,1 0 1074,-1-2-1620,1 7 0,-8-10 0,0 5 1,0-2-1,1 2 0,-1 7 1,0 6-1,1 3 0,-3 4 1,-3 4 218,-4 2 1,-3 1 0,-2 4-1,0-2-434,0 2 0,-9 0 1,-3-2-1,-2-7 0,-1-8 1,-1-6-1,-1-6-182,3 1 1,-3-10 0,10-3 0,2-16 0,3-14-361,2-8 0,2-11 0,5-3 1,10-3-497,9 1 0,0 7 0,10-5 0,2 2 0,5 8 1,5 7 884,2 9 0,10-4 0,-5-1 0</inkml:trace>
  <inkml:trace contextRef="#ctx0" brushRef="#br0" timeOffset="21">7349 11374 7983,'-28'7'196,"-1"0"0,0 1 0,8-8 1,-1 0-1,1 2 1024,-1 5 0,8-4-687,0 4 1,11-14-1,3-8 1,12-4-1,7-2 1,5-1-1,2 3 1,5 2 317,3 3 0,2 7 0,9-5 0,3 0-1149,2 0 1,7 7-194,-7-2 0,8 5 0,-6-1 1,1-2-1,2-2 0,-3 2 0,3 1 1,-2-1-1,-1-5 491,-4-2 0,-3-2 0,-2-7 0</inkml:trace>
  <inkml:trace contextRef="#ctx0" brushRef="#br0" timeOffset="22">7672 10966 8537,'-22'0'0,"1"2"585,-1 5 1,8-4-1,2 6 1,2 1 426,5 4 0,3 12-758,2 3 0,2 2 1,6-2-1,4 9 1,2 10-1,0 7 1,3 2-1,0 0 1,-1 3-1,-1 0-225,1-3 0,1 3 0,0-10 1,-3-5-660,3-6 0,2-8 0,2-12 0,1-5 0,-1-7 0,1-7-907,-1-7 0,3-17 0,3-19 1537,1-12 0,10-16 0,-4-6 0</inkml:trace>
  <inkml:trace contextRef="#ctx0" brushRef="#br0" timeOffset="23">8230 11030 10163,'3'-9'1097,"1"9"1,6 11 0,0 11-563,-1 7 0,5 4 0,-4 10 0,0 0 0,-1 0 1,-4 0-1,-3 2 56,-2 6 1,0-6 0,0 5 0,0-7 0,-2-5 341,-5-2-830,4-9 1,-13-4 0,6-11 0,0-4-1,1-11 1,4-11 0,3-15 0,2-11 0,0-11-1048,0-4 0,12 5 0,7-5 0,9 0 0,6 3-212,4-1 0,3 3 0,2 9 0,0 6 1156,0 6 0,9-4 0,3-1 0</inkml:trace>
  <inkml:trace contextRef="#ctx0" brushRef="#br0" timeOffset="24">8682 11396 7983,'-22'0'879,"1"0"0,6 0 0,1 0 641,-3 0 1,5 0 0,0 2-878,3 5 0,2 7 1,7 13-1,0 1 0,0 1-395,0 2 0,0-5 0,0 8 0,0-1-417,0 1 0,2-8 1,5 3-1,7-8 1,6-6-358,1-8 1,1-7 0,-1-7 0,1-10 0,1-9 0,4-10-258,1-5 1,1 5-1,-10 3 1,-2 2 1320,-3 4 0,-2 1 0,5 0 478,-3-3 1,-7 10-1,5 14 1,-2 10-740,-5 9 0,4 6 0,1-1 1,-1-3-699,1-1 0,4-1 0,-4 5 0,-1-2 0,3-3 0,-2 3-3049,-1 2 0,8-5 1921,-3 1 0,5-10 1549,3 2 0,-1-5 0,1-2 0</inkml:trace>
  <inkml:trace contextRef="#ctx0" brushRef="#br0" timeOffset="25">9219 11525 10703,'12'-22'763,"7"1"1,-5-1 0,8-2 0,4-4-1,3-6-808,-3 1 1,5-8 0,0 8-1,0-3-209,0 0 1,-2 2-28,-8-1 1,-9 4 0,-5 9 0,-4 1-1,-6 1 1,-4 6 0,-7 7 0,-5 5-1,-5 2 464,-5 0 1,-2 2 0,-7 5 0,4 7 756,3 6 1,0 8-690,3 1 1,4 9-1,-2-2 1,6 5-1,8 2 1,3 0 0,4 0-1,5 0 1,7 0-438,8 0 0,13 0 0,8 0 0,5-3 0,4-4-1456,5-7 0,5-8 0,12-6 1642,5-8 0,4-14 0,10-5 0</inkml:trace>
  <inkml:trace contextRef="#ctx0" brushRef="#br0" timeOffset="26">10680 11267 7875,'7'-29'133,"0"0"1,1 1-1,-6 6 1,3 1 2507,2-1-2047,10 1 0,-6 9 1,9 7-1,-6 10 0,-5 9 1,1 7-1,2 8 2758,0 7-3187,7 5 0,-9 2 0,6 2 0,-1 3 0,-1 2 0,0-2 0,-2-3 0,0-2 0,-2 2 0,-1 1 0,-4-3 1176,-3-10 1,-2-6-1159,0-6 1,-2-9 0,-3-7-1,-2-12 1,2-15 0,3-14-580,2-11 1,0-8-1,2-12 1,5-3-1,10-1-62,9 1 0,-2 4 0,7 3 0,0 6 0,3 7-1143,-1 5 1,8 11-1,-8 8 1,3 9-1,-3 10 1,-1 5 763,-6 2 1,-2 2-1,-3 5 1,-2 7-1,-2 6 837,-3 1 456,-9-9 1,5 7-1,-8-7 1,5 0-1,5-7 702,0-10 1,7 3 0,-5-6 0,6 4 0,1-1-919,1-2 0,-1 0 1,1 9-1,-1 3-110,1 2 1,-3 10 0,-3-3 0,-4 7 0,-2 6 0,-5 4 0,-3 0 269,-2 0 1,-10 7 0,-4-4 0,-5 1-148,-2 1 1,-3-9 0,-3 1-1,-4-6 1,0-8-163,0-7 0,0 3 0,5-3 0,-3-5 1,3-6-1,5-13-590,6-9 1,6-1 0,9-6 0,2-1 0,5 3-3557,8 0 2064,13-7 0,3 12 1991,5-10 0,5 10 0,-8-5 0</inkml:trace>
  <inkml:trace contextRef="#ctx0" brushRef="#br0" timeOffset="27">11948 11353 8959,'-19'-15'1494,"4"1"0,6 0-465,9-8 1,0 1-1,2 1-397,5 6 0,-4 7 0,4 14 0,-5 10 0,-2 7-231,0 4 1,0 3 0,0-4-1,0 1-460,0-1 0,0-3 0,3-3 0,4-2 0,7-4-873,5-8 1,3-7 0,-1-5 0,1-5-1,-1-2-91,1-4 1,2-3-1,2-3 1365,3 1 1,-1 9-1,-6 4 1,-1 6-1,-2 4 1,-2 6 226,-3 6 0,-6 5 0,3 3 0,1-1 0,0-2-277,5-4 1,2 1 0,3-9-302,-1-2 1,3-12 0,2-10-1,3-9 1,-3-10 0,-4-2-1,-6 0-303,-1 2 1,-1 2 0,5-1-1,-2 6 1,-5 5-1624,-3 3 0,1 1 323,-3 6 1,-2 5 1611,9 9 0,-9-10 0,4-2 0</inkml:trace>
  <inkml:trace contextRef="#ctx0" brushRef="#br0" timeOffset="28">13108 11052 7958,'0'-22'1706,"0"1"1,0-1-1,3 1-543,4-1 1,-5 8 0,8 2 0,-3 0-137,0 0 0,-2 7 1,-12 0-776,-8 10 0,-4 7 1,-2 10-1,-1-1 0,3 1-716,5-1 0,-5 3 1,7 2-1,-3 3 0,4-3 1,-1-2-226,0-2 1,7-1 0,-2 1-1,7-3 1,5-3 0,4-4 21,3-2 0,9-1 1,8-4-1,0 2 725,2-2 0,-7 0 0,2 2 0,-7 5 0,-5 2 0,1 1 0,-3 4 543,-5 7 0,-5-2 0,-2 7 0,0-2 0,-2 2 730,-5 2-1480,-5 3 0,-17-2 1,-2-3-1,0-3 1,-2 3-1,-1 0 1,-4-2-1,0-7 1,0-8 148,2-5 0,0 8 0,-7-5 0</inkml:trace>
  <inkml:trace contextRef="#ctx0" brushRef="#br0" timeOffset="29">731 14750 7874,'-10'-22'-54,"5"8"0,-7 0 0,3-3 364,4-2 1,3-3 0,2 1 59,0-1 0,0 1 1,2-1-1,3 1 0,2-1 1,-2 1-1,-3-1 699,-2 1 1,0 6-1,-2 3 1,-5 5-576,-8 10 0,-1 16 0,-1 19 1,2 10-1,-1 9 0,-1 5 363,3 3-599,-5 9 1,14 2-1,-7 10 1,2 0 0,8 0-1,7 0 1,9 0-1,8-2 1,9-5 0,9-10-1,8-12-912,0-14 0,7-12 1,2-16-804,5-8 0,-5-7 1,-2-10-1,-2-11 0,-8-10 1457,-7-3 0,3-6 0,-8 6 0</inkml:trace>
  <inkml:trace contextRef="#ctx0" brushRef="#br0" timeOffset="30">1203 15373 7874,'-24'19'158,"-2"-2"0,0-3 1,7 3-1,7 0 1,5 0 941,0-3 1,2-2 0,12 0 0,7-12 0,5-14 0,3-10-520,-1-5 1,1-12 0,2-2 0,2-12-473,3-7 0,-1-2 0,-6-1 0,2 1 0,2-3 0,3 0 0,-3 0 0,-2 7-173,-3 5 1,-2 8 0,-2 11 90,-3 7 0,-6 15 0,3 9 0,-1 12 102,-5 15 0,4 9 0,-1 14 1,-4 5-1,1 8 0,0 4 1,4 2 51,3 1 0,0-1 0,5-2 0,-3-2 1,1-5-141,-3-2 1,4-6 0,-6-11-16,2-7 0,0-17 1,2-12-1,-4-14 1,-3-15-1,0-14 0,0-12-31,3-7 0,-6-5 1,8-2-1,0-3-1177,0 3 0,-5 9 0,8 5 1,1 0-1,4 2-917,1 1 0,0 9 2099,1 7 0,9 10 0,2-5 0</inkml:trace>
  <inkml:trace contextRef="#ctx0" brushRef="#br0" timeOffset="31">2557 14578 7874,'0'-15'938,"3"3"0,1 1 1,3-1-1,-2-5 746,-2-2 0,-6 4 0,-4 3-1365,-7 3 0,2 2 1,-2 7-1,-3 0 0,-2 0 1,-3 0-1,-2 2-253,-4 5 0,4-2 0,-7 7-286,0-2 1,7 6 0,-5-1 0,5 4 0,3 2-1,2 3 119,4 5 0,-1-5 0,6 7 0,1 0 0,-1 2 0,5 3 0,3 0 200,2 2 0,2 5 0,3 5 0,5 2 0,2 0 960,4 3-1205,3-8 0,-4 10 1,-1-7-1,3 2 1,-1-4-1,1-6 0,-5-6 1,0-3-1327,0-5 0,-5-5 1,5-4-1,-5-5-522,-9-2 0,-1-6 1994,-11-11 0,-10-14 0,-9-13 0</inkml:trace>
  <inkml:trace contextRef="#ctx0" brushRef="#br0" timeOffset="32">2149 15180 9695,'0'-22'511,"2"8"0,3 0 0,7-1 0,5 1 0,9 0-255,5-3 0,5-2 0,9 0 0,3 2 0,4 5 0,3 0 0,5 3-5673,2-1 5417,3-7 0,-10 5 0,-3-9 0</inkml:trace>
  <inkml:trace contextRef="#ctx0" brushRef="#br0" timeOffset="33">3159 15223 7904,'-22'-15'4453,"3"1"1,3-3-1534,1-2-3779,10 7 0,5 3 1,12 11-1,3 5 0,-1 8 1,3 4-1,-1 2 859,-1 1 0,4 9 0,-7 2 0</inkml:trace>
  <inkml:trace contextRef="#ctx0" brushRef="#br0" timeOffset="34">3137 14728 11512,'0'-31'911,"-7"14"0,0-4-684,2 2-334,3 0 1,11 7 0,8 5 0,7 4 0,7 3 106,2 0 0,3 0 0,7 0 0</inkml:trace>
  <inkml:trace contextRef="#ctx0" brushRef="#br0" timeOffset="35">3889 15158 8087,'-9'12'64,"4"5"961,-9-10 0,7 10 0,-8-3 576,-1 5 0,6-4 0,5-6-1071,10-6 1,9-11-1,15-18 1,7-5-1,4-5 1,6-9 0,4-10 122,7-7 1,-2-5-1,2-5 1,3-9-700,2-10 0,3-7 0,-34 46 0,0-1 0,24-50 0,-12 8-145,-12 6 1,-7 11 0,-5 20-1,-7 15-144,-12 19 1,-3 20-1,-9 32 586,3 8 0,-6 7 0,8 7 0,3 10 0,1 7 1,1 9 297,-5 8 1,4-3 0,-4 12 0,5-4-1,2-3 1,2 0 0,3 0-493,2 0 1,10-7-1,-5-5 1,2-5 0,0-9-507,3-5-1190,2-15 1,-5-16-1,1-14 1,-1-8 0,0-11-1,-2-8 1482,-2-5 1,-3-18 0,-7-6-1</inkml:trace>
  <inkml:trace contextRef="#ctx0" brushRef="#br0" timeOffset="36">4255 14986 9335,'-22'0'1132,"3"-2"1,7-3 0,12-4 0,15-3 0,13-5-590,15-2 0,3-3 0,11 3 1,3 5-1,-1 4-1850,-1 1 1,4 6-1,-7-4 1,-1 5 0,-3 2 1306,-6 0 0,-12-10 0,-2-2 0</inkml:trace>
  <inkml:trace contextRef="#ctx0" brushRef="#br0" timeOffset="37">5050 15201 8062,'-22'22'2824,"1"-3"1,2-2-2134,4-3 0,6-12 1,11-2-1,5-12 0,8-9 1,4-8-1,2-7-363,1-4 1,-1-10 0,3-3-1,5-2 1,4-7-608,1-7 232,6-8 1,-6-6 0,6-1 0,-1 3 0,-6 0 0,-2 9 0,-7 12 0,-7 17 0,-8 15 105,1 11 1,-8 12 0,5 19-1,-4 17 1,-3 15 0,0 14 182,0 9 1,0 0-1,0 8 1,0-3-71,0-5 0,0 0 1,0-2-1,2 0 0,3-7 1,4-5-1,3-8 0,5-4-18,2-7 1,-5-7-82,1-15 0,-3-9 0,2-17 0,-4-12-224,-1-7 1,-6-7 0,6-10 0,-2-4 0,3-3 0,2-5 0,2-2-1117,-2-3 0,7 1 0,-5-1 0,6 1 0,3-1-3913,6 1 5180,-5-1 0,7 1 0,-10-1 0</inkml:trace>
  <inkml:trace contextRef="#ctx0" brushRef="#br0" timeOffset="38">6017 14513 7979,'-14'-21'1558,"-1"-1"0,8 8 0,-5 0 0,3-3 1,6 0-667,8 3 0,0 7 0,7 16 0,-3 13 0,-4 14 592,-3 11-1311,-2 8 0,0 10 0,0-1 1,0 3-1,-2 2 0,-3 1 1,-4-6-1,-1-4 0,1-3 0,1-2-828,-1-5 0,6-19-1254,-4-16 1551,14-25 1,3-26 0,7-14-1,-3-9 1,3-8 0,4-7-1,6 0 1,1-3 0,-2 1-581,-2-6 1,7-1 0,3-3-1,2 0 1,-1 2 0,4 8-115,1 11 953,-6 10 0,4 17 0,-9 9 0,-3 15 1,-2 9-1,-3 8 0,1 4 0,-1 7 1,-2 8 365,-4 6 1,1 6-1,-6 9 1,-1 2-1,1 3 1,-5 4 935,-3 3 1,-2-7 0,0 5 0,0-1-656,0 6 1,-9-6-1,-6-2 1,-4-4 0,-5-3-500,-4 0 0,-3-3 0,-8-4 0,4-5 0,-4-2 1,-1 0-1,-3-3-484,0-2 1,7-5 0,3-2 0,1-5-1865,6-3 1,10-2 0,4-9 2298,2-5 0,3-5 0,7-10 0</inkml:trace>
  <inkml:trace contextRef="#ctx0" brushRef="#br0" timeOffset="39">7779 14685 8329,'-21'-2'0,"-1"-3"602,1-2 0,6-3 0,3 3-290,3-7 0,2-5 0,9-3 0,5 1-61,7-1 0,1 1 1,4-3-1,5-2 0,0-3 1,-1 5 453,-1 7 0,-8 1-564,1 8 1,-1 1 0,7 7 0,1 3 0,-1 4 0,1 7 0,-1 5 0,1 3 0,-1 2 0,1 4 0,-1 8-181,1 5 1,-8-5 0,-2-1 0,-2 4 0,-6-1 0,-1-2-97,-3-8 0,-3 3 1,-4-2-1,-9-3 360,-11-2 0,1-5 0,-10-2 0,-2-5 0,-3-2 0,-2-6 226,0-1 1,3-13-1,4-6 1,10-11-1,9-9-1124,10-4 1,5-13-1,4-2 1,7-2-1,13 0-383,11-3 1,10-2 0,8-3 0,3 3 0,4 5 1055,-1 7 0,0-5 0,8 0 0</inkml:trace>
  <inkml:trace contextRef="#ctx0" brushRef="#br0" timeOffset="40">8596 14083 7718,'12'-9'0,"-3"-6"108,1-4 1,-8 5-1,5 0 1,-2-3-1,0-2 298,2-3 0,0 8 1,-7 0-1,2-1 0,3 1 283,2 0 0,1-1 1,-11-4-1,-2 2 1,-4 5-17,-3 3 0,-2 2 0,-8 7-464,1 0 1,1 2 0,4 5 0,1 8 0,1 4 0,0 5 0,2 4-87,2 8 1,-4 12-1,7 4 1,2 3-94,3 5 1,2 9 0,0 3 0,0-3 0,0-2-537,0-2 0,0-1 1,2-2-1,3-4 1,4-8-1,3-7-5870,5-7 6376,-7-15 0,9-11 0,-7-10 0</inkml:trace>
  <inkml:trace contextRef="#ctx0" brushRef="#br0" timeOffset="41">8402 14556 7923,'22'-21'518,"-1"2"0,1 4 0,-1 8 182,1 5-721,9 2 0,2 0 0,12 0 0,3 0 21,2 0 0,10 0 0,-5 0 0</inkml:trace>
  <inkml:trace contextRef="#ctx0" brushRef="#br0" timeOffset="42">10057 14169 7910,'0'-21'1000,"0"-1"0,0 1 1,2-1-247,5 1 1,-2-1 0,9 1-146,3-1 0,2 1 1,5-1-1,2 3 1,5 2-1,3 5 111,4 3 0,3 2 1,2 9-750,0 5 1,-8 8 0,-1 16 0,-1 12 0,-2 12 0,-2 9 0,-10 8 0,-9 7 0,-8 2 0,-2 2 0,-2-1 0,-8-1-160,-11-7 1,-10-7 0,-12-10 0,-3-7 0,-2-7 570,-2-7-216,-9-5 0,11-19 0,-7-5 0,0-7 1,3-9-1,1-13 0,8-13 0,10-16 0,9-13 1,12-15-450,7-12 1,17-7-1,12-9 1,14 2-483,10 4 1,14 6 0,0 11-1,10 8 1,2 11-2924,0 13 3687,7 6 0,-14 3 0,7 0 0</inkml:trace>
  <inkml:trace contextRef="#ctx0" brushRef="#br0" timeOffset="43">11024 14019 7891,'-14'-10'0,"2"-4"1863,2-5 1,-4-3-623,7 1 1,2 2 0,12 4 0,7 8-794,5 5 0,3 11 0,-3 8 0,-2 9 0,-5 10 0,0 7 0,-3 7 1,3 8 58,0 4 0,-7 9 1,2 1-1,-5-3-149,-2-2 1,0 3-322,0-6 0,0 3 0,0-19 0,0-8 0,-2-9 0,-3-12 0,-2-11-400,2-16 170,-7-18 0,10-17 0,-5-14 0,4-5 0,3-5 0,0-7 0,0-10 0,3-9 0,4-3-579,7 1 0,5 2 1,3 9-1,-1 5 1,1 12-1,-1 12 720,1 12 0,-1 24 0,1 5 1,-1 9-160,1 5 332,-1 0 1,1 19-1,-1 8 1,-2 6-1,-2 3 1,-3 2-1,3 3 1,0 2-1,-1 0 1,-4 0-1,0 0 2804,0 0-2784,-7 0 0,5 2 0,-10 3 0,0 2 1,-3-2-1,-2-3 0,-4-4 0,-3-3 0,-7-4-522,-7-3 1,2-3 0,-5-6-1,5-3 1,3-5-173,-1-7 0,8-4 0,0-3 0,-1-3 0,3-4 135,5-7 0,5-5 0,2-5 0,2-2 0,5-3 1,8 3-1,4 4 295,2 8 0,-7-3 1,1 10-1,2 2 0,2 3 13,2 2-3,1 0 0,-1 2 1,-2 5-1,-2 8 0,-3 4 1,3 0-1,2-2 0,5-3 1,2 0-1090,3-2 0,0 5 0,-6-10 0,4-2 1202,1-3 0,11 8 0,-6 2 0</inkml:trace>
  <inkml:trace contextRef="#ctx0" brushRef="#br0" timeOffset="44">12120 14320 7891,'7'-24'452,"0"-5"1,0 5 0,-7-4-1,3 4 1,1 2 2268,4 1-2246,-1 9 0,-7-7 0,-3 7 0,-4 0 0,-10 5 0,-6 4 0,-6 6 0,3 4 0,2 7 241,2 5 1,1 3 0,-1-1 0,3 1-891,5-1 0,-3 1 0,8 2 0,-1 2 1,-2 3-1,3-3 0,-1-2-799,5-3 0,3 1 1,2-1-1,0 1-1210,0-1 2063,9 1 1,3-10 0,10-3 0,-1-2 0,1 1 0,2-4 0,2 1-1,3 0 1,-5 4 0,-5 1 0,-5 2 856,3 0 1,-8 2 0,-2 8-166,-4-1 0,-3 3 0,-3 2 0,-4 3-540,-7-3 0,-5-2 0,-3-2 0,1-3 0,-1-2 0,1-3 0,-1 0 0,1 1-32,-1-1 0,1-9 0,-1 4 0</inkml:trace>
  <inkml:trace contextRef="#ctx0" brushRef="#br0" timeOffset="45">5673 16147 7971,'14'-21'82,"1"-1"1,-8 1 0,7 2 0,1 2 0,-1 3 0,0-3 719,3-2 0,-5 5 329,2-1 0,-2 1-136,2-8 1,-4 8-835,-10 0 0,-2 9 1,-6-2-1,-6 4 0,-5 3 1,-2 0-1,-1 0 0,1 0 1,-1 0-1,1 0 0,-1 3 85,1 4 1,1 5 0,4 9 0,4 1 0,0 2 302,0 4-304,7 6 1,-12 11 0,10 5-1,3 8 1,-1 4 0,0 5 0,-2 2-1,2 5 1,3 0 98,2 0 1,0 5-1,2-5 1,3-2 0,4-3-1,3-9-919,5-5 1,2-7 0,3-13 0,-1-6-894,1-5 1,-1-12 0,1-5 0,-1-7-1,-2-7 1,-2-7 1467,-3-6 0,-9-11 0,5-2 0</inkml:trace>
  <inkml:trace contextRef="#ctx0" brushRef="#br0" timeOffset="46">5437 16771 12951,'9'-19'470,"6"4"1,13-1 0,8 9 0,2-1-1,0 1-799,-2 0 0,7 0-374,7 7 0,1 0 0,-11 0 0,-2 0 0,-2 0 0,0 0 0,-3 0 0,-4 0 703,-5 0 0,-3-10 0,1-2 0</inkml:trace>
  <inkml:trace contextRef="#ctx0" brushRef="#br0" timeOffset="47">6167 16556 7967,'15'-10'0,"-3"-4"0,0-3 0,-3 1 0,3 1 929,0-2 0,-5 8 1,5-1-1,0 3 1280,0 0-2011,2 0 1,1 16-1,-3 6 1,-1 4-1,-1 5 1,0 4 0,-6 6-1,-1 2 1,-3 0-1,0 2 734,0 2-875,-10-6 0,-2 4 1,-9-9-1,-1-1 1,1 1-1,-3-3 1,-2-4-1,-3-8 1,3-4 9,2-5 1,2-3 0,1-4-1,-1-6 1,3-8 0,5-11-1203,7-9 0,7-4 0,9-6 0,10-1 359,8-3 1,11-8 0,-2 8-1,7 0 1,4 2 0,4 3-1,-4 6 776,-1 6 0,-3 7 0,-3 11 0,-2 8-79,-2 5 1,-17 2-1,3 2 1,-5 5-1,-5 8 675,-5 4 1,-3 2 0,1 3-1,2 3 1,1 1 0,-1-2-1,2 1 436,3 1 1,-5-4 0,5 7 0,0-2 0,-2 2-492,-1 3 0,1-8 0,-5 2 1,2-4-232,-2-2 1,-3 7-1,-4-1 1,-6-4-1,-3-5 1,-4-7 0,1-2 128,-3-6 0,5 6 1,-2-3-1,0-4-680,2-8 1,2-10 0,10-11 0,0-5 0,2-5-669,6-9 1,6 2-1,12-10 1,5 3 0,3-2-1,4-1-1627,2 1 1,6 4 2535,4 12 0,5-5 0,9 8 0</inkml:trace>
  <inkml:trace contextRef="#ctx0" brushRef="#br0" timeOffset="48">8853 15825 8312,'-21'0'0,"-1"0"614,1 0 1,2-3 0,2-1-124,3-4 0,9-1 0,-4 4 0,1-4 1,1-3 260,2-5 0,3-2 0,2-3-17,0 1-470,0-1 1,-2 8 0,-6 2 0,-6 2 0,-5 6-1,-2 4 1,-1 4 0,1 8 0,-1 5 0,1 7 1037,-1 0 1,8 12-1106,-1 7 0,8 5 0,-5 14 0,3 7 0,4 5 0,3 10 0,2 4 0,2 8 0,5-1 0,8 1-141,4-6 1,2-11 0,1-9 0,-1-8-304,1-5 0,-1-12-1393,1-2 1,-1-11-1,1-18 1,-1-7 0,-2-9-1,-5-10 1398,-6-10 0,-6-14 0,-2 3 0</inkml:trace>
  <inkml:trace contextRef="#ctx0" brushRef="#br0" timeOffset="49">8424 16405 9585,'0'-21'830,"0"-1"0,2 1 1,5-1 1673,8 1-2633,13-1 0,1 1 0,11-1 0,8 1 0,7 2 0,10 4 0,4 6 0,0 2 0,-2 0 0,-3 2 0,1 2-5384,-1 3 5513,-9 10 0,7-8 0,-7 8 0</inkml:trace>
  <inkml:trace contextRef="#ctx0" brushRef="#br0" timeOffset="50">9520 16233 8033,'-31'0'469,"-3"-2"0,-6-3 0,4-2 1,5 2 816,0 3 0,7-5 0,-5-3 1,5 1-1,3-1-1103,-1 5 1,8 5 0,2 7 0,0 8 0,3 4-1,-1 2-210,5 1 0,3 2 1,2 2-1,0 3-223,0-3 1,0-2 0,2-3 0,5-2-1,8-4 1,4-8-274,2-5 1,10-11 0,3-6 0,2-4-1,-1-2-753,4-1 1211,-8 1 1,7-1 0,-10 3 0,-1 5 0,-3 4 0,-3 3-1,1 0 1,-3 5 676,-5 6 0,3 1 1,-10 10-1,-2 4 1,-1 5-746,4 4 0,-4-2 0,8-9 1,0-5-1,-2 0-542,-1 0 1,8-7-1,-3 0 1,5-10 0,3-12-192,-1-9 1,-9-5 0,-2-7 0,-3 2 0,0-5 865,-2-7 0,0 1 0,0-8 0,2 0 64,-2 0 1,-3 7 0,-2 0 0,0 7 0,0 8-1,0 0 1,2 4 1516,5 5 0,-4-2 0,6 11-627,1-4 0,2 7 0,9 8 0,-1 8-363,-6 11 1,3 13 0,-10 8-1,-3 5 1,1 4 0,0 5-266,2 8 1,0 4 0,-7 2 0,0 1 0,0-3 0,0-2-591,0-3 0,0-2 0,0 0 0,0-10-1909,0-6 0,0-13 0,3 0 0,4-9 2173,7-10 0,5-14 0,3-5 0</inkml:trace>
  <inkml:trace contextRef="#ctx0" brushRef="#br0" timeOffset="51">10465 15889 8033,'-2'-14'2288,"-5"2"0,-8 2 1,-4 3 1631,-2-2-3900,-1 6 0,1-4 0,2 14 0,2 8 0,5 4 0,0 5 0,2 2 0,1 5 0,2 3-688,-3 4 0,8-5 0,-8 1 0,3-1 188,0 1 0,0-6 1,7 6-1,0-3 1,0-5 115,0-2 0,9-12 0,6-5 0,4-5 285,2-2 1,3-7 0,2-2 0,3-1 0,-3-2 31,-2 0 1,-2 7 0,-1-2 0,1 5 0,-3 4 0,-3 5 472,-1 8 1,-10 4 0,2 5-1,-5 2 1,-2 5 0,-2 3 37,-5 4 0,-5-5 0,-10 1 1,1-1-598,-1 1 1,1-8 0,-1 0-1,1-7 1,-1-7 0,1-2-1185,-1-6 0,10-4 1,5-7-1,5-7-680,2-5 1,7-5 1996,0-5 0,19-4 0,-2-10 0</inkml:trace>
  <inkml:trace contextRef="#ctx0" brushRef="#br0" timeOffset="52">10551 16384 8033,'22'-14'247,"-1"-1"1,-2 8-1,-2-7 1,-3-1 2322,3 3-2386,2-7 1,10 5 0,-1-12 0,1-3 0,0 0 0,-1-2 0,1-5 0,0-2 0,-1 0 0,-2 5-267,-2 2 1,-5 2-1,-4 7 1,-8 1 0,-7 2-25,-7 4 0,-8 6 0,-13 9 0,-8 0 356,-5 0 0,-2 9 0,3 8 0,2 7 0,4 7 0,1 0 150,-1 0 1,8 7 0,-3-4 0,8 2 0,4 0-325,3 2 1,9 2-1,-2 3 1,5 0-1,4 0-417,5 0 1,7-2-1,15-3 1,7-4-1,7-3 1,7-7-2066,7-8 0,5-4 2406,3-5 0,9-4 0,2 6 0</inkml:trace>
  <inkml:trace contextRef="#ctx0" brushRef="#br0" timeOffset="53">11948 15975 7922,'0'-14'189,"0"0"1,0-3 1030,0-2 0,7 5-83,0-1 0,0 1 0,-4-5 0,4 7-258,7 12 1,-4 19-1,-1 17 1,-2 7-1,1 7-77,-4 7 1,1 5-560,2 3 0,-4-1 0,4 1 0,-5-1 0,-2-2 0,0-4 0,0-8 0,0-7 1,-2-7 1868,-5-8-2109,4-13 1,-9-6 0,8-11 0,-4-8 0,4-11-1,1-15 1,3-12 0,3-11 0,4-11-655,7-9 0,5-4 0,3-1 0,2 3 0,2 5 0,5 2-3304,2 4 2860,3 13 1,7 7-1,0 16 1,0 13 0,-2 11 1094,-5 8 0,4 11 0,-6 3 0</inkml:trace>
  <inkml:trace contextRef="#ctx0" brushRef="#br0" timeOffset="54">12636 16018 8861,'-22'-2'921,"1"-5"0,9 2 0,7-9 0,10-3 402,9-2 1,7 5-1236,8-1 1,2 3-1,7-2 1,-2 7 0,0 4-1,0 3 1,-3 0 0,1 0-1,-6 5 1,-1 7 923,-8 10-889,-12 13 1,9 1-1,-8 14 1,-6 5-1,-7 3 1,-9-1-1,-8 0 1,-4 1 0,-5-3 53,-2-3 0,4-11 1,-4-15-1,2-7 0,2-7-262,-2-2 0,7-6 0,-5-13 0,8-10 1,4-10-74,3-4 1,9-13 0,-2-9 0,7-2 0,7 0 0,7-1-1458,6 3 0,1-4 0,3 9 1615,5 2 0,4-7 0,10 0 0</inkml:trace>
  <inkml:trace contextRef="#ctx0" brushRef="#br0" timeOffset="55">13216 16040 7924,'0'-22'771,"0"1"0,-3 2 0,-1 2 1886,-4 3-1364,1 9 0,7-2 0,0 14 84,0 7 0,-2 5-1137,-5 3 0,2 9 0,-7 5 0,0 4 0,2 1 0,1-3 0,4-4 0,3-3 0,2-5 0,0-2 0,5-5 0,6-5 0,13-9-1174,7-10 1,3-14-1,4-12 1,-2 0-338,2 0 961,3-7 0,-1 14 0,-2-5 1,-4 8-1,-3 4 0,-5 5 1,-2 5-1,-5 9 0,-5 10 723,-6 7 1,-4 3-1,1-1 1,2 1 428,-2-1 0,5-6 1,-1-3-573,3-3 0,2-2 0,8-9 1,2-5-1,2-10 0,3-9-361,-3-10 0,-2-5 0,-3 1 0,1 2-310,-1 2 1,1 2 0,-1-4 0,-2 5 0,-2 2-95,-3 4 0,-2 3 1,5 3-1,-3-1 0,3 3 1,2 5-943,3 7 1437,-1-5 0,1 9 0,-1-6 0</inkml:trace>
  <inkml:trace contextRef="#ctx0" brushRef="#br0" timeOffset="56">14548 15610 7924,'2'-19'746,"6"4"1,-6-4-1,5 5 1,-4-5 1071,-3-3 0,0 8 1,0 0-1,-3-1-1279,-4 3 0,2 3 0,-9 9 0,0 2 1,-1 5-619,1 8 1,0 4 0,-8 2 0,1 3-119,-1 5 1,1-3 0,-1 8 0,3-3 0,2-3 0,5 1 0,3 0-897,4-3 1,3-2-1,4-3 1,5-2 390,8-4 1,11 1 0,5-8 0,2-4 504,5-1 1,3 4-1,2 0 1,0 0-1,0 1 1,-2 1-1,-6 1 1,-6 2 961,-5 0 0,-12 2 0,-5 10 1,-5 2 723,-2 3 0,-2-1 1,-8-4-1,-9 3-985,-7 1 1,-12 1-1,4-5 1,-1 2-1,1 3 1,3-3-1167,5-2 1,-5-5 0,2-2 0,5-3 0,5 0-2432,5-2 0,0 7 3093,-8-4 0,1-6 0,-1 1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821"/>
    </inkml:context>
    <inkml:brush xml:id="br0">
      <inkml:brushProperty name="width" value="0.05292" units="cm"/>
      <inkml:brushProperty name="height" value="0.05292" units="cm"/>
      <inkml:brushProperty name="color" value="#FF0000"/>
    </inkml:brush>
  </inkml:definitions>
  <inkml:trace contextRef="#ctx0" brushRef="#br0">18824 13890 8750,'-12'-10'2647,"3"-2"-2065,9-9 1,0 6 64,0 1 1,7 7 0,3-5 0,-1 0 1332,1 0-1105,-3 7 1,-5-4 1181,5 9-1728,5 0 1,10 0 0,-1 2 0,1 3 0,-1 2 0,1 0 0,2 0 0,2 1 382,3-4 1,2 6-1,-3-1 1,8 1-136,5 0 1,2-3-470,0-7 1,0 7-1,0 0 1,0-2 0,0-3-1,0-2 1,-1 3-1,1 1 1,0 4 0,0-4-109,0-1 0,-9-3 0,-3 0 0,-2 2 0,-1 5 0,1-4 0,-8 4 0,1-5 0,2 1 0,2 1 0,3 4 0,-3-4 0,-2-1 0,-3-3 0,1 0 0,-1 0 0,1 0 0,-1 0 0,1 0 0,-1-10 0,1 8 0,-1-5 0,1 4 0,-1 3 0,1 0 0,-1 0 0,1 0 0,-1 0 0,1 0 0,-1 0 0,1 0 0,-1 0 0,8-2 0,-1-3 0,1-2 0,0 2 0,-1 3 0,1-1 0,0-1 0,2-4 0,0 1 0,0 0 0,-5 0 0,-2 0 0,-3 7 0,1-3 0,-1-4 0,1 5 0,-1-8 0,1 10 0,-3-2 0,-2-3 0,-3-2 0,3 2 0,2 3 0,2 2 0,1 0 0,-1 0 0,1-7 0,-1-1 0,1 4 0,-1 1 0,1 3 0,-1 0 0,1 0 0,-1 0 0,1 0 0,-1 0 0,1 0 0,-1 0 0,1 0 0,-1 0 0,3 0 0,2 0 0,3 0 0,-3 0 0,-2 0 0,-3-2 0,1-3 0,-1-2 0,1 2 0,-1 3 0,1 2 0,2 0 0,4 0 0,-4 0 0,7-7 0,-9-1 0,-1 1 0,1 0 0,-1 0 0,3 0 0,2 0 0,3-1 0,-3 4 0,-2-1 0,-2-2 0,-1 2 0,1-7 0,-1 2 0,1 6 0,-1 1 0,8 1 0,-1-3 0,-1-2 0,-3 2 0,-3 3 0,1 2 0,-3-3 0,-3-1 0,-1-4 0,1 4 0,4 1 0,1 3 0,1 0 0,-1 0 0,1 0 0,-1 0 0,0 0 0,1 0 0,-1 0 0,1 0 0,-1 0 0,1 0 0,-1 0 0,1 0 0,-1 0 0,-9 0 0,7 0 0,-4 0 0,4 0 0,2 0 0,1 0 0,-1 0 0,1 0 0,-1 3 0,1 1 0,-1 4 0,1-1 0,-1-5 0,1 3 0,-1 2 0,1-2 0,-1-3 0,1-2 0,-1 3 0,1 1 0,-1 4 0,-6-1 0,-1-7 0,3 0 0,2 0 0,-7 0 0,7 0 0,-5 0 0,5 0 0,3 2 0,-1 3 0,1 2 0,-1-2 0,-7-3 0,1-2 0,-10 10 0,14-8 0,-5 5 0,5-4 0,3-3 0,-1 0 0,1 0 0,-1 0 0,0 0 0,1 0 0,-8 0 0,1 0 0,1 0 0,3 0 0,1 2 0,-6 5 0,-2-4 0,-5 4 0,-5-5 0,17-2 0,-4 0 0,4 0 0,2 0 0,-6 0 0,-1 0 0,-9 0 0,7 0 0,-5 0 0,5 3 0,0 4 0,7-5 0,-17 8 0,10-10 0,-7 2 0,5 3 0,1 2 0,4 0 0,-3-7 0,0 0 0,-5 0 0,5 0 0,0 0 0,-3 0 0,-9 0-5692,0 0 2798,0 10 382,0-8 1488,0 8 0,3-3 0,1 2 0,6 1 0,2 0 1024,5-6 0,2 8 0,2 0 0</inkml:trace>
  <inkml:trace contextRef="#ctx0" brushRef="#br0" timeOffset="1">14075 13997 7067,'-12'0'996,"-7"0"-305,5 0 0,2 0 174,-2 0 1,-1 0 370,-6 0-650,9 0 1,0 0-1,5 0 1,-5-2 537,0-5 0,0 4-80,5-4 25,4 5-868,3 2 0,5 0 1,10 0-1,1 0 0,3 0 1,3 0-1,-1 0 1,1 0-1,-1 0 467,1 0 1,-1 0-1,1 0 1,-1 0-115,1 0 0,-1 0-335,1 0 1,-1 0-1,1 0 1,-1 0 0,1 0-1,-1 0 1,1 0 0,-1 0-1,1 0 441,-1 0 1,-7 0 0,1 0-661,1 0 0,-6 0 0,9 0 0,-5 0 0,6 0 0,1 0 0,1 0 0,-8 0 0,0 0 0,1 0 0,-1 0 0,0 0 0,3 0 0,2 0 0,2 0 0,-1 2 0,-6 5 0,5-4 0,-5 4 0,5-5 0,-7-2 0,7 0 0,-4 0 0,2 3 0,-1 1 0,-1 4 0,1-4 0,-4-1 0,3-3 0,-1 0 0,0 0 0,1 0 0,1 0 0,3 0 0,3 0 0,-1 0 0,1 0 0,-1 0 0,1 0 0,-1-3 0,1-1 0,-1-4 0,1 1 0,-1 0 0,1 0 0,-1 2 0,1 3 0,-1 2 0,-7-7 0,1-1 0,2 4 0,-8 1 0,10 3 0,-4 0 0,4 0 0,2 0 0,-7 0 0,1 0 0,-10 0 0,14 0 0,-5 0 0,5 0 0,3 0 0,-8 0 0,0 0 0,-9 0 0,12 3 0,-8 1 0,3 4 0,-7-1 0,5-7 0,-8 0 0,5 0 0,-2 0 0,9 0 0,-9 0 0,14 0 0,-5 0 0,5 0 0,3 0 0,-1 0 0,1 0 0,-1 0 0,-6 0 0,-1 0 0,3 0 0,2 0 0,2 0 0,1 0 0,-1 0 0,1 0 0,-1 0 0,1 0 0,-1 0 0,1 0 0,-1 0 0,1-3 0,-1-1 0,1-4 0,-1 4 0,1 1 0,-1 3 0,-2-2 0,-2-3 0,-3-2 0,1 0 0,6 7 0,1 0 0,-10 0 0,7 0 0,-5 0 0,5 0 0,3 0 0,-1 0 0,1 0 0,-1 0 0,1 0 0,-1 0 0,1 0 0,-1-7 0,1-1 0,-1 4 0,1 1 0,1 3 0,4 0 0,1 0 0,-1 0 0,-4 0 0,-1 0 0,2 0 0,2 3 0,3 1 0,-3 4 0,-2-1 0,-3-7 0,1 0 0,-1 2 0,1 3 0,-1 2 0,1-2 0,-1-3 0,1-2 0,-8 0 0,0 0 0,-9 0 0,7 0 0,-5 0 0,8 0 0,4 0 0,-5 0 0,0 0 0,3 0 0,-7 0 0,6 3 0,-6 1 0,2 4 0,5-4 0,2-1 0,2-3 0,1 0 0,-8 0 0,0 0 0,1 0 0,6 0 0,-7 2 0,1 3 0,1 2 0,4-2 0,1-3 0,1-2 0,-11 0 0,9 0 0,-6 0 0,5 0 0,3 3 0,-1 4 0,-7-5 0,1 5 0,-11-4 0,8-3 0,-4 0 0,6 0 0,-5 0-1381,1 0 0,-10 2 1,0 5-1,0 8 0,0 4 1381,0 2 0,10 1 0,1-1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823"/>
    </inkml:context>
    <inkml:brush xml:id="br0">
      <inkml:brushProperty name="width" value="0.05292" units="cm"/>
      <inkml:brushProperty name="height" value="0.05292" units="cm"/>
      <inkml:brushProperty name="color" value="#FF0000"/>
    </inkml:brush>
  </inkml:definitions>
  <inkml:trace contextRef="#ctx0" brushRef="#br0">236 10278 13072,'22'-22'2330,"-10"8"1,-3 2 1498,1 2 0,-8-7-3532,5 3 0,-4-5 0,-3-2 1,0-1 203,0 1-254,0 9 0,0-3 0,2 13 0,3 7-889,2 4 627,10 6 0,-5 4 1,9-3-1,-2-1 0,-2-1 1,-3 0-1,1 1 1,-1 1-1,0 4 0,1 3 1,-3 6 954,-5 7 1,2 0 0,-1 4 0,-4 8-632,-1 5-257,-3 4 0,0 8 1,2-1-1,3 1 1,2-1-1,0 1 0,0-3 1,3-5-1,-1-7 1,3-2-1,-2 0 161,0 2 0,-3 2 0,-5-4 1,3 5-214,2 2 0,0 2 0,-9 15 0,-3-3 0,-2-4 0,2-8 0,3-5 0,2-4 0,0-5 0,0-7 0,0-7 0,0-5 0,0-3 0,0 1 0,2-3 0,5-5 0,-4 5 0,9-9 0,-8 6 0,3-1 0,1 2 0,-1 2 0,0 2 0,0-2 0,3-4 0,-8 4 0,5-5 0,-4 5 0,-1-5 0,3 1 0,2 2 0,-2 2 0,0 2 0,2 1 0,-5-8 0,8-2 0,-1-3 0,-6-1 0,16-8 0,-5 0 0,5 0 0,3 0 0,-1 0 0,1 0 0,-1 0 0,1 0 0,-1 0 0,0 0 0,1 0 0,-1 9 0,1 6 0,-1 4 0,1 2 0,-1 1 0,1-1 0,-1-2 0,3-2 0,0-3 0,2 1 0,1-3 0,-8 4 0,9-6 0,-4-1 0,-2 1-72,-1-3 0,1 0 0,-1 0 1,1-2-1,-1 0 0,1 0 0,-1 2 1,1 0-3,-1 3 1,-6-6 0,-1 8-161,3-2 0,-5 4 174,2-6 0,0 6 1,8-5-1,-1 1 1,1 0-1,2-3 1,2 0-1,5 0 1,0-2-1,2-3 49,1-2 1,2 0-1,6 0 1,-1 0 385,-5 0 0,4 0-312,-4 0 1,-2 0 0,-1 0 0,1 0 0,-3 0-1,0 0 1,-5 0 0,-2 0 0,-3 0 0,1 3-20,-1 4 0,1-5 0,2 5 1,2-4-9,3-3 0,6 0 0,-6 0 0,0 0 0,2 0 0,2 0 0,3 0 0,0-3-25,2-4 1,-5 5 0,1-5 0,-1 4-12,1 3 0,-8 0 0,7 0 0,-6 0 0,1 3 0,-1 1 0,-4 6 0,-1 2 0,2 5 0,2 2 0,3 2 0,-3 1 0,-2-1 0,0 1 0,2-1 0,3-2-188,-3-4 125,7 13 1,-2-13 0,8 13 0,-4-4 0,4-2 0,1-1 0,6 1 0,1-1 0,3 1-1,-2-1 1,0 1 12,2-1 1,-2-6 0,7-1 0,-3 3-346,-4 2 355,-3 2 1,1-6-1,2-4 1,4 1-1,1-2 1,2 0-1,-3-3 1,3 0 0,2 0-1,5-2 1,3-3 11,-3-2 0,5 0 1,4-2-1,1-3 415,2-2-327,-7-10 1,7 5-1,-10-7 1,3 2-1,2 3 1,3 0 0,-3-1-1,1 3 1,-4 0-1,1 3 1,-2-3 140,4 0 0,-5 0 0,6-5 0,-8 3-49,-5-3-152,0 8 0,13-10 0,-1 4 0,-2-1 0,2-1 0,-2 3 0,0-1 0,-3 1 0,-2 2 0,-2 2 0,-3 6 0,3 1 0,-5-4 0,0 0 0,-3 2 0,-4 3 0,-3 2 0,-2 0 0,3 0 0,1 0 0,4 2 0,-4 3 0,-1 2 0,-3-2 0,2-3 0,3-2 0,2 0 0,-2 0 0,-3 7 0,-2 1 0,0-4 0,0-1 0,0-3 0,0 7 0,-2 0 0,-3 0 0,-5 0 0,1 3 0,-3-1 0,2 3 0,-2-2 0,3 2 0,-3-3 0,0 1 0,4 4 0,-3-6 0,1-1-140,5 2 115,-7-6 0,15 6 0,-8-6 1,0 1-1,3 4 0,-1-4 1,6-1-1,1-3 0,3 0 1,-2-3-1,0-1 5,2-4 0,-5-1 1,8 4-1,-3-2 100,0 2-74,0-7 0,-7 10 0,0-5 0,3 4 0,1 3 0,4 0 0,-4 0 0,-1 0 0,-1 3 0,5 1 0,5 4-3,0-4 0,0-1 0,-7-3 1,4 0 150,3 0-138,2-10 0,8 5 0,-1-9 0,1-3 0,2 1 1,2-1-1,3 3 0,-3-3 0,-2 0 0,-3 0 1,-2 5-17,-4 3 0,8-5 0,-8 6 0,-6 1 0,-4-2 0,4 6 0,-4-6 0,7 9 0,-2 0 0,-6 0 0,-1 0 0,-3 0 0,2 0 0,3 0 0,2 0 0,-2 0 0,-3 0 0,5 0 0,3-3 0,-1-1 0,1-4 0,7 1 0,-13 0 0,8 0 0,0 2 0,0 3 0,2-1 0,-2-1 0,-5-4 0,-4 4 0,-1 1 0,3 3-7,2 0 1,0 0 0,-7 0-1,0 3-340,0 4 317,0-5 0,0 8 0,0-10 0,2 0 0,3 0 0,5 0 0,2 2 0,2 3 0,0 2 0,1 0 0,1 0-51,3 1 0,3 1 1,-3-4-1,-2 2-156,-3-2 205,-9-3 1,11 1 0,-9 1-1,-2 4 1,-2-4 0,-3-1 0,0-3-1,0 0 1,-1 0 0,1-3-1,0-1-71,0-4 0,0-1 1,0 4-1,-2-5-52,-5-1 138,4 6 1,-16-12 0,5 10 0,-3 2 0,-2 0 0,0 1-1,-5-4 1,0 4 0,0-1 0,3 0 81,-1-2 1,1 0 0,-1 4 0,3-1-64,5-4-18,4-8 0,3 6 0,0-7 0,4 3 0,6 0 0,4-1 0,-2 1 0,-3 0 0,-2-1 0,0 3 0,0 3-146,0 4 0,-3 0 1,-1 1-1,-6-4 17,-2 4 67,7 1 0,-4 1 1,9-3-1,0-2 1,0 2-1,2 0 1,3 0-1,7-4 1,4-1-1,8-2 0,0 3-159,0-1 0,5-4 0,2 4 0,0-2-343,0-4 555,-3 6 1,-6-7-1,-1 8 1,-2-3-1,-4-2 1,-8-1-1,-5 3 1,-4 0-1,-5 3 1,-5-3 0,-3 2 50,1 1 0,0-6 0,-8 6 0,1-3 250,-1-5-268,10 8 0,-7-8 1,5 7-1,-6 1 1,-1-3-1,-1 2 1,-1-2-1,-4 3 1,-4-3 351,-2 0 0,-1 5 0,-4-8 109,2-1-409,0-3 0,-7 4 0,0 1 0,0-3 0,0-2 0,0-5 0,0-2 0,0-3 0,0 1 0,0-1 0,-2-2-80,-5-3 0,-5-1 0,-10-8 1,3-3-80,5-4 89,-5 5 1,7-10-1,-10 5 1,1-8 0,2-4-1,2-2 1,5 1-1,0 4 1,3 1 0,-3-1-1,2-1-17,1 3 1,-1 2-1,5 7 1,-4-5-81,-3-2 96,7-2 1,-12 2 0,10 3-1,0 1 1,0 1 0,0 0-1,0 2 1,-1 3 0,1 7 0,2 2-1,3 5-4,2 0 1,0 2 0,0 8 4,0-1 42,0 10 11,0 3-15,10 18-45,-8-7 0,10 10 3,-5-4 0,-14-6 1,0 5 120,-10-4-105,-4-3 1,-1 0 0,-2-3-1,-2-2 1,-5-2 0,-2 0 0,-8 0-1,-4 0 1,-8 0 0,-2-1 0,-5 1 4,-2 2 0,-12-4 1,-2 2-1,-3 2 29,0 3-34,1-8 1,-8 5 0,2-7-1,5 3 1,5 2 0,3-1 0,-1-1-1,0-1 1,1-2 0,-1 3 0,3-3 3,2 0 0,2 5 0,1-5 0,0 0 65,-1 0-64,1-2 1,-1 2-1,1 2 1,-1 0-1,1-1 1,-1-4-1,1 3 1,-1 0-1,-2 3 1,-2-3-1,-5 2-24,-2 1 1,7-8 0,-3 5-1,5-2 8,3-1 8,-10 11 1,4-13 0,-6 7 0,2 1 0,2-1 0,-2 3 0,-4 0 0,-6 0 0,0 2 0,3 3 0,2-1 0,-2-4 0,-2 5 0,-1-6 0,3 6 10,2 2-9,10 0 0,-15 0 1,5 0-1,-2-2 0,0-3 1,5-2-1,2 2 0,2 3 1,-2-1-1,-2-2 0,-3-2 1,0 2 1,0-4 0,-7-1 0,0 1 4,0-1-6,0 3 0,1 0 0,-1 0 0,0 2 0,0 3 0,0-1 0,2-2 0,3-2 1,2 2-1,-2 3 0,-3 0 3,-2-6 1,8 6-1,1-5 1,1 2 0,-1-2-5,-1 5 0,-1-8 0,2 8 0,1-3 0,0-2 0,-6 2 0,-1 3 0,-1 2 0,6-3 0,3-2 1,4-2-3,-1 2 1,-7 1 0,8-1 0,2-5-11,2-2 12,2 8 0,-2-6 1,-2 8-1,-5-3 0,0-2 1,0 2-1,5 2 0,0 3 1,-1 0-1,-1 0 0,-1 0 3,-2 0 0,7 0 1,-7 0-1,3 0 5,-1 0-8,-9 0 1,14 0 0,-5 0 0,3 0 0,0 0 0,-3 0 0,3 3 0,0 2 0,-1 2 0,-4 0 0,-2 0 4,-5 0 0,0 8 1,-1-6-1,4 1 15,-3-1-19,-13 8 1,13-12 0,-5 9 0,0 1 0,-2-4 0,-8-1 0,1-3 0,-1 0 0,6-2 0,1 0 0,3 0 3,0 2 1,0 0 0,1-5 0,-1 3 8,0 2-14,9 1 0,-9-8 0,5 0 0,-5 0 1,5 0-1,2 0 0,5 0 0,-2 0 0,2 0 1,0 0-1,4 0-1,4 0 0,-6-3 0,-2-2 1,0-2-16,0 2 13,2 3 1,8-5 0,-1 0 0,-2 0-1,1-1 1,-1 1 0,5 2 0,0 1-1,0-1 1,-3-2 0,1 2-3,-1 3 0,1 2 0,-1 0 0,1 0-9,-1 0 13,1 0 1,2 0-1,2 0 1,5 0-1,0 0 1,0 2-1,-4 3 1,-3 2-1,-3 0 1,3 0-1,2 3 2,3 2 1,0-8 0,-5 4-1,2-6-2,3-2-1,-1 0 1,1 0 0,2 0 0,0 0-1,3 0 1,-1-2 0,3-6 0,-3-6-1,-1-5 1,-1-2 0,7-1-2303,10 1 0,-1 1-4549,11 6 5113,9 14 0,28 26 1718,20 25 0,9 23 1,5 24-1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824"/>
    </inkml:context>
    <inkml:brush xml:id="br0">
      <inkml:brushProperty name="width" value="0.05292" units="cm"/>
      <inkml:brushProperty name="height" value="0.05292" units="cm"/>
      <inkml:brushProperty name="color" value="#FF0000"/>
    </inkml:brush>
  </inkml:definitions>
  <inkml:trace contextRef="#ctx0" brushRef="#br0">29139 10041 8147,'22'-10'-132,"-1"-4"1,1 5 0,-1-1 300,1 0 1865,-1 8 1154,-9-7-2157,-3 9 0,-9 2 1,3 5-617,4 7 1,5-2 0,12 5-1,2 5 1,5 4 0,5 0 0,7 0-1,5 3 164,-1 7 1,6 5-1,-3 4 1,-2 3-215,-3 2-324,-2 10 0,-9-5 0,-6 9 0,-6 1 1,-8-1-1,-9 3 0,-12 2 0,-15 5 1,-14 0-1,-9 0 0,-7-7-163,-3-7 1,-3 0 0,-6-10-1,2-5-156,4-6 216,6 1 0,11-26 0,6 3 0,6-7 1,7-5-1,10-5 0,10-8 0,9-1-383,5-1 0,-2 3 1,9 7-1,7 0 97,5 0 445,5 10 1,7 4 0,2 12 0,3 5 0,5 3 0,-1 4 0,3 3 0,-2 4 0,-1 5 0,-4 5 0,-5 2 523,-7 1 1,-8 4-1,-13 5 1,-8-5 561,-5 0-964,-11 0 0,-13-5 0,-16-2 0,-7-2 0,-8-3 0,0 0 0,-1 0 0,-1-2 1,-5-5-1,0-7 0,1-7-663,1-5 0,18-5 0,-1-5 0,8-7-5193,6-4 2214,4-3 3423,11 0 0,12 0 0,12 0 0</inkml:trace>
  <inkml:trace contextRef="#ctx0" brushRef="#br0" timeOffset="1">29332 15244 9287,'0'-14'2135,"0"0"0,0-1-660,0-6 269,0 9-1358,0-7 0,3 16 0,4-4 0,5 7 0,2 5 612,1 2-795,-1 10 1,7-8 0,-1 8 0,-4-3 0,-1 3-1,1 2 1,1 3 0,0-1 0,-5 1 0,-3-1-1,-4 1 680,-3-1 0,-2 8 0,0 0 0,0-1-548,0 3 1,-7-7-476,0 5 1,-10-5 0,5-3 0,-2 1 0,0-1-1,-3 1-3967,-2-1 2748,7-9 1140,2-2 1,20-10-1,4 2 1,5 3 0,3 2-1,-1-2 1,1-3 0,-1 1-1,1 1-53,-1 4 1,8 6 0,2-7 0,2 0 455,6 3 246,1-8 0,3 17 0,0-7 0,0 3 0,-2-1 0,-3 5 0,-5 5 0,-2 7 0,-4 3 0,-6 6 0,-6 8 1310,-8 9 1,-14 8-1,-10 4 1,-9 5-1741,-10 3 0,-14 1 0,-5 6 0,-12-3 0,0-4 0,0-6 0,7-9 0,5-9 0,8-12 0,4-10-2216,7-10 1,17-23 0,21-8 2215,17-14 0,22-28 0,14-15 0</inkml:trace>
  <inkml:trace contextRef="#ctx0" brushRef="#br0" timeOffset="2">13989 11202 11010,'-21'-9'136,"7"4"1,-1-7 232,-2 2 0,-2 3-69,-2 7 1,-1 0 0,1 0-1,-1 0 1,1 0 1354,-1 0-643,10 10 1,-4-6 0,6 8 641,-2-2 0,8-1 388,-4-1-1539,6-6 0,4 15 1,6-8 280,6 3-519,5-7 1,-5 12-1,3-8 1,4 1-1,6 2 1,1-3-1,1 3 1,2-2-1,0 2 1,3-3-1,-1 1 174,5-5 0,-4 4 0,1-2 1,4-2-474,1-2 28,3-3 0,0 0 0,-2 0 0,-3 0 0,-2 0 0,2 0 0,3-3 0,-1-2 1,-2-2-1,-2 0 0,2 0-34,3 0 0,2-8 0,-2 8 0,-3 0-129,-2-2 157,-1 6 1,1-6-1,-2 9 1,-1-3 0,-2-2-1,3-2 1,-3 2 0,2 3-1,-2 0 1,2-3 0,-2-2 47,1 2 1,3 0 0,-4 0-1,0-2 157,0 2-185,8 3 1,-15-5 0,7 0 0,-3 2 0,1 3 0,-3 2 0,-2 0 0,-2 0 0,1 0 0,4 0 0,1 0 3,-1 0 1,4 0 0,-3-3-1,1-2 32,2-2-45,2 0 1,3 5-1,-2-3 1,-1-2-1,-2 0 1,3-1-1,-3 1 1,0 2-1,-3 3 1,1 0-1,2-3 1,2-2 0,-4 0 0,4 7 0,1 0-31,-1 0 26,3 0 0,0 0 0,0 0 1,2 0-1,3 2 0,2 3 1,2 2-1,3-2 0,4-3 1,3-2-1,7-2 0,7-5 1,-2-3 0,7-7 0,-4 3 46,-6-3-27,-4 8 0,-27-8 1,-4 10-1,-10 4 0,-12 11-2473,-14 13 0,-10 5 1,-4 15-1,-1 7-180,1 4-478,9 6 3022,-7-3 0,16 16 0,-6-4 0</inkml:trace>
  <inkml:trace contextRef="#ctx0" brushRef="#br0" timeOffset="3">14677 13073 11531,'-10'-22'-394,"8"1"0,-8-1 576,1 1 0,7 6 0,-6 1 1,6-3 347,2-2 0,0-2 0,0-1 0,0 1 0,-2 2 1,-3 2 591,-2 3 1,-3 2 0,5-5-1,-4 5-113,-3 2 1,7 6-1,-2 11-442,5 7 1,4-2-1,5 2 1,7 1 44,5-3 1,13 4 0,6-6 0,12-1 0,14 1 0,15-5 0,12-3 0,12-4-373,9-5 1,-49 2 0,3-2-1,4-4 1,1-2 0,0 0-1,1 0-279,0-1 1,-1-1 38,1-5 0,-1 2 0,-4 5 0,-2 2 0,-5-3 0,-1-1 1,46-11-1,-14-1 0,-8-1 0,-9 4 0,-7 5 0,-12 7 0,-9 2 1,-11 6-4851,-6 1 1,2 6-1531,-2 4 5230,-10 5 1082,-10 9 0,-9 20 1,0 4-1</inkml:trace>
  <inkml:trace contextRef="#ctx0" brushRef="#br0" timeOffset="4">14097 17222 8712,'-43'12'103,"2"-4"0,5-6 1180,8-2 0,4 0-644,2 0 0,15-10 0,14-4 0,20-5 1,16-5-1,12-2 0,14-5 0,10-3 146,9-4 1,12 0-1,3 0 1,7 4 0,4 3-1,-1 5 1,-6 4 0,-4 8-257,-3 7 0,-2-3 0,2 1 1,-7-3-1056,-4-5 108,6 7 1,-7-16-1,3 2 1,-7-4 0,-8-6-1,-2 1 1,-7-3 0,-3 0-1,-1 0 422,3-2 1,13-3 0,-2-2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337"/>
    </inkml:context>
    <inkml:brush xml:id="br0">
      <inkml:brushProperty name="width" value="0.05292" units="cm"/>
      <inkml:brushProperty name="height" value="0.05292" units="cm"/>
      <inkml:brushProperty name="color" value="#FF0000"/>
    </inkml:brush>
  </inkml:definitions>
  <inkml:trace contextRef="#ctx0" brushRef="#br0">7414 2967 8193,'-22'0'-1407,"1"-2"1015,-1-5 636,10 4 0,-7-16 0,7 5 1,0-5-1,5-3 0,5 1 1,2-1-1,0 1 0,0-1 380,0 1 1,0-1 0,0 1 138,0-1 0,0 8 29,0-1 0,-3 11 277,-4-3-239,5 4 1,-10 3 716,5 0-1181,4 0-188,-6 0 0,9 3 0,0 4 1,0 9-1,0 11 0,0 9 0,0 7 1,0 7-1,0 7 0,0 8 0,0 6 602,0 8 1,0 12 0,0 4 0,0 3-105,0 5-562,0 2 0,0-7 1,0-5-1,0-4 1,0-3-1,0-3 1,0-4-1,0-10 0,0-6 1,0-8-1,0-3 160,0-4 1,0-3-1,0-4 1,0-3 270,0-2-397,0-10 0,0 5 1,0-9-1,0-1 1,0 1-1,0-1-158,0 1-572,0-10 745,0-3-42,0-28 1,0 12 0,2-12-1,5 7-548,8 7 481,-6 3 0,10-5 0,-4-1 0,6 1 1,5 0-1,5-2 0,3-1 0,6-2 1,6 2-1,6-1 0,3-1 115,5-5 0,9-2 0,5-3 0,0 1-169,0-1 0,7 1 0,-4-1 0,6 3 0,-4 2 0,-7 5 0,-8 1 0,-4 1 0,-5 0 0,-5 6 0,-7 1 0,-7 3 0,-5 0 0,0 0 0,-5 0 0,3 0 0,-3 0 0,8 0 0,-8 0 0,7 0 0,1 0 0,-3 0 0,2 0 0,-2 0 0,0 0 0,-2-2 0,-1-3 0,1-2 0,-3 2 0,-2 3 0,-2 2 0,-1 0 0,1 0 0,9 0 0,-7 0 0,4 0 0,-1 0 0,-1 0 0,5 0 0,2-3 0,6-1 0,1-4 0,5 1 0,3 0 0,2 0 0,0-7 0,-7 6 0,0 4 0,0 1 0,0 3 0,-7 0 0,0 0 0,0 0 0,0 0 0,-3 0 0,1 0 0,-1 0 0,3 0 0,0 0 0,-3 3 0,-2 4 0,7-5 0,-2 5 0,5-4 0,2-3 0,0 0 0,-8 0 0,1 0 0,5 0 0,2 0 0,2 0 0,-4 0 0,-1 0 0,1 0 0,2 0 0,0 0 0,0 0 0,0 0 0,0 0 0,0 0 0,0 0 0,0 0 0,0-7 0,0-1 0,0 4 0,0 1 0,2 3 0,3 0 0,0 0 0,-5 0 0,-5 3 0,0 1 0,3 4 0,-1-1 0,-2-7 0,-2 0 0,2 0 0,3 0 0,-5-7 0,0-1 0,2 1 0,0 0 0,-2 0 0,-5 2 0,-3 3 0,1 2 0,-3 0 0,-2 0 0,-2 0 0,-1 0 0,3 0 0,2 2 0,3 5 0,0-4 0,-1 9 0,3-8 0,3 4 0,2-4 0,-1 1 0,1 0 0,2 2 0,1-2 0,-1-3 0,-2-2 0,2 0 0,2-7 0,1 0 0,-3 0 0,-2-3 0,0 8 0,-3-8 0,-2 10 0,-2 0 0,0 0 0,-1 0 0,1 0 0,0 0 0,-1 0 0,1 0 0,2 0 0,2 0 0,1 0 0,4 0 0,-5 0 0,-2 0 0,-2 0 0,2 0 0,3 0 0,-1 0 0,-4 0 0,-5 0 0,-3 0 0,1 0 0,-1 0 0,1 0 0,-11 0 0,9 10 0,-18-8 0,7 8 0,-9-10 0,0-3 0,0-4 0,0-7 0,0-5 0,0-3 0,0-2 0,0-4 0,0-8 0,0-5 0,0-11 0,-9-3 0,-3-10 0,-2-2 0,2-2 0,0-3 0,0 3 0,-2 0 0,2 2 0,4 0 0,6 5 0,2 0 0,0 9 0,0 1 0,0 2 0,0-1 0,0 11 0,0 1 0,0 11 0,0-1 0,2 0 0,3 1 0,2 2 0,-2 2 0,0 5 0,2 4 0,-5-4 0,8 17 0,-3-10 0,0 5 0,1-5 0,1 0 0,-7 2 0,8 10 0,-12 0 0,-6 0 0,-6 0 0,-5 0 0,-2 0 0,-1 0 0,1 0 0,-3 0 0,-5 0 0,-4 0 0,-10 7 0,-3 3 0,-6-1 0,-10 3 0,-10 0 0,-4 5 0,-6 2 0,1 0 0,0-2 0,2-3 0,-2 3 0,7-7 0,5-1 0,7-2 0,4 0 0,1 3 0,-5-5 0,5 2 0,7-2 0,2-3 0,0-2 0,-2 0 0,2 0 0,3 0 0,-1 0 0,-1 0 0,-3 0 0,-8 0 0,8-2 0,0-3 0,-3-2 0,8 0 0,-10 7 0,7 0 0,-2 0 0,3 0 0,1 0 0,1 0 0,-3 0 0,-2 0 0,2 0 0,5 0 0,7 0 0,-4 0 0,4 0 0,-5 0 0,-2 0 0,10 0 0,-8 0 0,8 0 0,-3 0 0,0 0 0,-2 0 0,-2 0 0,-1-3 0,3-2 0,2-2 0,-2 3 0,-3 1 0,-2 3 0,0 0 0,-2 0 0,-5 0 0,4 10 0,-6-8 0,9 8 0,0-3 0,0 2 0,0 1 0,2-1 0,5-4 0,8-2 0,2-3 0,-1 0 0,-1 0 0,-1 0 0,5 0 0,-2 0 0,-3 0 0,-9 0 0,12 0 0,-10 0 0,-2 0 0,-3 0 0,1 0 0,1 0 0,4 0 0,-4 0 0,1 2 0,0 3 0,2 2 0,7 0 0,-4-7 0,2 0 0,5 0 0,2 0 0,-5 0 0,1 0 0,1 0 0,3-2 0,1-3 0,-4-2 0,-1 0 0,-1-1 0,0 1 0,-2 0 0,-2-2 0,-3 6 0,-7-6 0,0 1 0,0 1 0,-9 0 0,6 7 0,-4 0 0,5 0 0,2 0 0,-3 0 0,1 0 0,0 0 0,6 0 0,6 0 0,7 0 0,2 0 0,2 0 0,1 0-1283,-1 0 0,10-2 1,5-5 1282,5-8 0,11-23 0,3-7 0</inkml:trace>
  <inkml:trace contextRef="#ctx0" brushRef="#br0" timeOffset="1">18072 3032 10942,'0'-22'104,"-2"1"0,-3-1 167,-2 1 0,0 6 0,4 1 46,-4-3 0,5-2 0,-8 0 1,3 2-1,0 3 0,0-3 398,-3-2 1,8 5 214,-5-1 0,4 8 1,3-7-1,-2 0 1900,-5 2-2618,4 2 0,-6 13 0,9 4 1,0 9-1,0 11 0,0 11 1,0 10-1,2 9 0,3 5 646,2 3 1,10 6 0,-5 3-1,2 5-70,0 10-535,1-13 1,-1 17-1,0-16 1,1 2-1,-3 2 1,-5 5-1,-5 2 1,-2-2-1,0-5 1,0-2 0,-2 0-121,-5 0 0,2-12 1,-7-3-1,2-11 142,6-8-253,1-2 1,3-2 0,0-5 0,3-8 0,4-6-107,7-8 1,-2-11 0,0-13 272,-2-2-153,-3-2 1,-5-5 0,3 2 0,2 3-1,0-3 1,3 0 41,4 3 1,-2-5 0,5 4 0,7-4 108,9-2-194,8-1 0,4-6 0,5-3 1,7-3-1,8-2 0,4 0 0,3 3 1,-3 2-1,-2 5 0,-3 2 1,1 5-62,-1 4 0,-6-1 0,-4 8 0,-1 4-175,-5 1 251,7 3 0,0-2 1,9-3-1,1-5 1,-1-1-1,0-6 0,3-2 1,3-5-1,1-2 1,-2-1-1,-4 6-124,-8 4 0,-4 5 0,-13-2 1,-4 4-275,-7 1 344,-5 6 1,-3-6 0,3 9-1,2 0 1,3 0 0,0 0-1,-1 0 1,3 0 0,3 0-1,4 0 1,3 0-56,1 0 1,4-7 0,2-1 0,2 4-124,-2 1 217,-3 3 0,-5-7 0,-1 0 0,-6 2 0,-2 3 1,-5 2-1,-2 0 0,-2 0 0,-1 0 0,3 0-2,5 0 0,-10 0 0,7 0 0,0 0-29,-2 0 36,10 0 0,-3 0 0,7 0 1,-2 0-1,4-3 0,6-1 0,6-6 1,1 0-1,2-2 0,-3 3 0,3-1-2,0 6 1,2-1 0,5 0 0,-4-2 23,-8 2-22,5 3 1,-10 4-1,8 3 1,-1 2 0,3 0-1,2 0 1,1 1-1,-1-1 1,3 0 0,2 0-1,5-2 0,0-3 0,2-2 0,0 0 0,5 0 0,2 0 1,-6 0 0,4 0 0,-12 3 1,-3 1-1,-4 6 0,-2-1 0,-5 3 1,-5-2-1,-5 2 0,-5-3 1,1 3-11,-1 0 0,3 0 1,5 3-1,-1-8-23,3-5 30,-5-2 0,15 7 1,-8 1-1,3-4 0,2-1 1,-2-3-1,0 0 0,-1 0 1,3 2-1,-2 3 0,-2 2-26,-3-2 0,0 4 0,0-1 0,0-1-82,0 2 100,-1-6 1,-1 13 0,0-8 0,-1-4 0,6 1-1,-1 0 1,0 2 0,-2-2 0,3-3 0,1-2 0,6 0-21,2 0 0,-7 0 0,2 0 0,-5 0-80,-2 0 104,0 0 1,-2 0 0,-3 0 0,-2 3 0,2 1 0,0 4 0,0-4 0,-4-1 0,-1-1 0,1 3 0,4 2-19,2-2 0,11-3 0,-1-2 0,0 0-73,2 0 96,3 0 1,10-9 0,-3-3 0,-2-3 0,-3 1 0,0-3 0,-2 1 0,-7-1 0,-8 5 0,-9 0 0,-4 2 2,-8 1 0,-12 2 0,2 7 0,-11 0 0,-5 0 0,-5-3 0,-2-4 0,-1-7 0,11 2 0,-4-2 0,6-3 0,2-2 0,-10-3 0,8-2 0,-5-4 0,2-8 0,0-7 0,-2-5 0,0-2 0,0 0 0,0-3 0,2-4 0,0-8 0,-2-6 0,5 9 0,-8-5 0,3 0 0,0 0 0,0 5 0,4-12 0,-2 9 0,-2 3 0,0 2 0,0 3 0,0-3 0,2 1 0,3-1 0,2 5 0,0 0 0,0 0 0,0 7 0,0 0 0,0 10 0,0 10 0,0 13 0,-3-2 0,-2 13 0,-4 4 0,-1 7 0,-2 5 0,0 5 0,5 2 0,-5 5 0,3 2 0,4 2 0,-7 1 0,7-7 0,-7-1 0,0 1 0,1 2 0,-6-1 0,-2 1 0,-3-5 0,-2 1 0,-4-1 0,-8 0 0,-5-5 0,-11 3 0,-6-10 0,-16 7 0,-12-7 0,-9 1 0,-22-1 0,56-3 0,0-1 0,-1 0 0,0-1 0,-60 0 0,10-2 0,7 0 0,7 0 0,5 0 0,9 0 0,10 0 0,8 0 0,-1 3 0,-3 1 0,-1 3 0,2-2 0,-8-2 0,10-3 0,-7 2 0,3 3 0,-1 2 0,3-2 0,2-3 0,2-2 0,-1 0 0,-4 0 0,-1 0 0,1 0 0,11 0 0,1 0 0,-4 0 0,-7 0 0,2 0 0,-7 0 0,10 0 0,-1 3 0,-1 1 0,-4 6 0,-1-1 0,1 3 0,4-2 0,-1 2 0,-3-3 0,-1 1 0,-8 0 0,7-6 0,3 6 0,2 2 0,-7-7 0,7 4 0,-4-6 0,2 1 0,-1 3 0,-1-2 0,-1-2 0,0-3 0,-2 2 0,0 3 0,0 2 0,5-2 0,0 4 0,0 1 0,-3-1 0,3 1 0,-8 7 0,8-5 0,-7 7 0,-1-3 0,6-1 0,1-1 0,8 0 0,3-2 0,1 0 0,3-2 0,3-1 0,4-4 0,5-2 0,5-3 0,2 0 0,-2 0 0,-3 0 0,-2-3 0,0-2 0,0-4 0,0-3 0,0-2 0,-2-1 0,-3 3 0,-4 0 0,-1 3 0,-2-3 0,0 0 0,5 7 0,-5-4 0,1 1 0,-1 1 0,7 0 0,-5 7 0,10 0 0,0 0 0,0 0 0,3 0 0,4 0 0,7 0 0,5 0-2991,3 0 2991,-1 0 0,11-9 0,1-3 0</inkml:trace>
  <inkml:trace contextRef="#ctx0" brushRef="#br0" timeOffset="2">19834 5762 8249,'-14'0'-210,"2"3"1,0 1 274,0 4 0,-2-1 1,-5-5 400,4 5 0,3-4 1,8 2-147,-3-10 0,-1 0-60,8-9 0,0-1 1,0-6-1,0-1 1,3 3-1,2 2 1,2 3-1,-3-3 1,-1-2-1,-3-2 4321,0-1-3444,-10 10-876,8 3 1,-10 9 0,7 2-1,-2 5 1,2 8 0,3 4-1,2 2 337,0 1 0,2-1 1,3 1-1,2-1-447,-2 1-353,-3-1 0,1 1 0,2-1 0,4 1 0,3-3 0,5-5 0,4-7 0,6-7-876,1-7 1,3-5 0,-5-9-1,3-1-297,-3 1 1527,-2 9 0,-2-5 0,-1 10 1,1 5-1,-3 6 0,-2 11 1,-6 6-1,-1 5 0,-5 6 1,0-1 921,2 0 1,5 4 0,9-8 0,1-6 11,-1-4-1300,10-12 1,5-5-1,12-19 1,4-12 0,3-15-1,3-6 1,-1-6-1,-2 3 1,-3 5 0,-4 7 213,-3 7 0,-2-4 0,0 6 0</inkml:trace>
  <inkml:trace contextRef="#ctx0" brushRef="#br0" timeOffset="3">22864 5762 8188,'15'-9'-7,"-1"-6"0,-9 3-67,2-2 432,-5 9 1,-2-7 426,0 5 0,0 2 39,0-9 157,0 9 0,0-7 1191,0 5-1080,0 5-885,0-8 1,0 13 0,0 4 0,0 7 0,0 5 0,0 3 0,0-1-119,0 1 0,7-1-1021,1 1 546,8-10 1,-11-3 0,9-9 0,3 0 0,2-2 0,3-3 0,-1-4 0,1-1 0,-1 0 0,-2 3 0,-2 0-849,-3 0 1,1 0 2496,6 7-914,1 0 1,-10 2 0,-3 3-1,1 2 1,4-2 0,5-3-1,3-2 1,-1 0 0,1-2 0,1-5 287,6-8 0,-5-4 0,5-2 1,-6-1-1263,-1 1-209,-1-1 1,1-2 0,-1-2 833,1-3 0,-1-9 0,1 5 0</inkml:trace>
  <inkml:trace contextRef="#ctx0" brushRef="#br0" timeOffset="4">10830 13008 8112,'10'-14'0,"2"0"-157,0-3 0,5 5 0,-10-2 608,-2-3 0,-3 5 1,-4 0 214,-6 2 1,4-4-459,-11 7 1,10-10-1,-2 3 1,5-5 0,2-3-1,0 1-78,0-1 1,2 3 0,3 2 0,2 3 0,0 0 0,1-1 0,-1 1 746,-2-3 0,4-2 531,-2-2-1022,0-1 1,-9 8 0,-3-1 0,-4 1 0,-1 0 0,-2-1 0,3-1 629,-1-3 0,1 7-742,1 5-106,6 4 0,-8 6 0,10 4 1,3 7-1,2 8 0,2 6 1,0 10-1,0 8 0,3 6 673,2 3 0,0 3 0,2 9 0,-5 4 252,1 8-924,-8 14 0,10-4 0,-7 6 0,2 1 0,-2 4 0,-3 5 0,-2 0 0,-2-4 0,-3-8 0,-2-5 0,2-2-127,3 0 1,-5 0-1,0 0 1,2-2-43,2-5-1,3 4 1,0-13 0,0 6 0,0-2 0,0-5 0,-2-2 0,-3-2 0,-2 2 0,0 0 0,0-1 0,0-3-234,2-1 1,-5 0 0,1 2 0,-1 1 100,1-1 125,1-9 0,8 7 0,-2-7 1,-3 3-1,-2-3 0,2-3 1,3-4-1,2 0 0,0 0 1,0 2-1,0-3-3,0-1 0,0-3 0,0 0 0,0 0-67,0 0 65,9 0 0,-6 0 1,4 2-1,-5 3 0,-2 2 1,0 0-1,0 1 0,0-1 1,0-3-1,0-1 0,0-3-88,0 0 1,-7 0 0,0 0 0,2 0 162,3 0-107,-8 0 1,8 0 0,-5-2 0,4-3 0,3-2 0,0 2-1,-2 2 1,-3 3 0,-2 3 0,2 2 0,3 2-165,2-2 0,-7-3 0,0 0 0,2 3-139,2 2 234,-6 0 0,7-7 1,-6 0-1,6 0 1,2 0-1,0-2 1,0-3-1,0-4 1,0-3-1,0-5-61,0-2 0,0-10 321,0 1 19,0-11 0,-7 16 1,0-6-1,0 5 1,-1 2-1,1 1 1,0-1-439,-3 1 518,8-1 1760,-7-9-1463,9-2 1,0-12 0,2-3-543,5-2 0,-5-1 0,20 1 0,-3-2 0,10-3 0,4-3 0,5 1 0,5-3 0,7-4 0,8-5 0,6-1 0,8 3-332,7 3 1,4 7-1,3 2 1,0 2-323,0 5 461,0 3 0,-2 4 1,-6 3-1,-4 5 1,-4 2-1,-1 4 1,-5 3-1,-2 1 1,-9-4-1,-5-1 1,-8-1-320,-4-2 0,2 5 0,-9-10 0,-3-2 260,-2-3 460,-12-2 0,7 0 0,-5 0 0,6-2 0,-1-6 0,-3-6 0,-4-5 0,0-3 1198,0 1 0,-7 7 0,2-1-890,-4-1-516,-3 6 0,0-2 0,0 5 0,0-7 0,0-6 0,0-1 0,0-1 0,0 1 0,0-1 0,0 1 0,7-1 0,0 1 0,-2-3 0,-3-5 0,-2 5 0,0-16 0,2 6 0,3-1 0,2-1 0,1-2 0,-1-5 0,2-5 0,1-5 0,2-4 0,0-10 0,4-9 0,3-15 0,3-2 0,-1-1 0,1-1 0,-1-3 0,-6-2 0,-3 4 0,-3 8 0,-4 9 0,0 5 0,0 0 0,2-3 0,0-2 0,0 1 0,3 1 0,2 3 0,-5-7 0,5 4 0,0 1 0,0 4 0,-8 5 0,13 3 0,-10 2 0,-2 2 0,0 5 0,0 5 0,2 7 0,-3 5 0,-1-1 0,-3-1 0,0-1 0,0 5 0,0-4 0,0 4 0,0-5 0,0-2 0,0 0 0,7 0 0,3 0 0,-1 0 0,3 0 0,-2 0 0,2 0 0,-3 0 0,1 0 0,-3 0 0,0-2 0,0-5 0,0 4 0,-7-6 0,0 2 0,0-1 0,0 1 0,0-2 0,0-3 0,3 0 0,1 5 0,6 4 0,0 3 0,1-2 0,1-3 0,5-2 0,2 2 0,3 3 0,-8 2 0,0-3 0,1-1 0,-3-4 0,-3 1 0,-2 10 0,3 1 0,-1 1 0,1-2 0,-5-3 0,-3 4 0,-2 3 0,0 3 0,3-3 0,1 0 0,4 1 0,-1 8 0,-7-4 0,0 3 0,0-1 0,0-9 0,7 14 0,0-5 0,-2 5 0,-3 3 0,-2-1 0,0 1 0,3-1 0,1 1 0,3-1 0,-2 1 0,-2-1 0,-1 1 0,3-1 0,2 1 0,-2-1 0,-3 10 0,-2-7 0,0 17 0,0-8 0,-2 10 0,-3-2 0,-5-3 0,-2-2 0,-4 2 0,-3 0 0,-5 0 0,-5-2 0,0-7 0,-11 4 0,-8 1 0,-4-1 0,-15-6 0,-19 13 0,-17-4 0,-9 5 0,51 2 0,-2 2 0,-6 2 0,-1 2 0,-6 2 0,-3 3 0,-4 1 0,-1 2 0,-1 0 0,0 1 0,3-1 0,0 0 0,1 1 0,2-1-72,1 0 1,0-2 0,4 0-1,0-2 1,5-1 0,2-2-1,-50 5-2721,19-2 1540,5-3 0,36 0 0,7 0 1253,24-2 0,38-21 0,33-8 0</inkml:trace>
  <inkml:trace contextRef="#ctx0" brushRef="#br0" timeOffset="5">22735 12600 8183,'0'-22'46,"-7"8"79,0-1 1,-7 1 0,7-7 32,2-1 0,2 8 0,3-1 1,0-1-1,0-3 0,0-3 677,0 1-616,0 9 0,0 0 0,0 5 0,-2-5 1,-3-3-1,-4 3 772,-3 3-934,7 2 0,-7-1 1,7-1-1,-4-1 1,-1-2 209,1 0 0,-1 8 0,5-6 423,-2 1-530,0 6 0,7-9 0,-2 7 391,-6-2-421,6 0-1383,-8 7-3387,10 0 3131,0 0 1,0 10 1508,0 4 0,0 5 0,0 3 0</inkml:trace>
  <inkml:trace contextRef="#ctx0" brushRef="#br0" timeOffset="6">22413 12234 8183,'0'-21'815,"0"-1"1,0 8 0,0-1-25,0-1 0,0 4 0,-2 0 1,-3 0 1823,-2 0-2251,0 7-253,7-4 1,0 11 0,0 5 0,0 8 0,0 6 0,0 10 0,0 12 0,0 14 0,0 13 1774,0 9-1570,0 4 0,0 13 0,0 6 0,0 8 1,0 7-1,0 0 0,0-2 0,0-7 0,0-8 1,0-7-1,2-7 439,5-5 1,3-7 0,6 1 0,-4-11 59,-2-2-742,7 0 0,-13 0 1,8-4-1,0-8 1,-2-2-1,2-1 1,-3 4-1,1-4 1,-3-4-1,0-4 1,0-6 18,-2-2 0,5 0 1,-3-5-1,-2 3 217,-3-3-291,7-2 0,-6 5 1,6 0-1,-1-1 0,-1 1 1,-2 2-1,-3 2 1,-2 3-1,0 3 0,0 1 1,0 6-19,0-1 0,0 7 0,0 1 0,0 0 0,0-1 0,0 8 0,0-15 0,0 8 0,0-3 0,0 0 0,0-2 0,0-3 0,0-2 0,0 0 0,0 0 0,0 0 0,0 0 0,-7 0 0,0 3 0,2 2 0,2 2 0,3 0 0,-2 2 0,-3 3 0,-2 3 0,2-3 0,3 0 0,2 0 0,0 2 0,-2 0 0,-3-2 0,-2 0 0,2 0 0,-5-2 0,1 6 0,-1 3 0,1-2-9,-8-10 1,12 10 0,-9-7 0,-1-1 0,4 1 0,1-8 0,3-7 0,0-9-1,2-5 1,2-3-322,3 1 0,0-8 180,0 1 177,0-11 1,0 18 0,0-1-1,0 13 1,0 9 0,0 5-1,0 2 1,0 0 0,0 0-1,-2 0 1,-3 0-116,-2 3 1,0-8 0,5 6 0,-3-6-303,-2-2 408,0 0 1,7 0-1,-3-2 1,-2-3 0,-2-2-1,2 2 1,1 2 0,-1 3-1,-2 0 1,0-2-1,-1-3 262,1-2 1,0-7 0,7 4 0,0 1-281,0-1-151,0-7 1,0 5-1,0-9 121,0-1 1,2-9 503,6-4-499,-6-6 1,10-2 0,-5 0 0,7 0 0,6 0-1,3 0 1,4 0 0,4-2-325,2-6 1,12 4-1,13-11 1,6-4-76,8-7 340,14 2 0,12-17 0,12 6 0,2-6 0,-55 19 0,0 1 0,56-20 0,-4 3 0,-3 5 0,-6-1 0,-7 3 0,-5 0-154,-2 5 1,-7 2 0,-3 2 0,-2 1-188,-4-1 392,6 1 0,-9-1 0,7 3 1,-2 3-1,-1 1 0,-2-1 0,-2-1 1,-2 0-1,-1 5 0,-2 3 0,-4 1 32,-8-1 0,2 4 0,-2-7 1,1 0 404,1 0-333,-7-2 0,8 0 0,-10 2 0,0 2 0,-2 3 0,-3 0 0,-5 0 0,-2 2 0,-5 2 0,-2 3 518,-2 0 0,-1 0-393,1 0-213,-1 0 0,1 0 1,-1 0-1,1 0 1,-1 0-1,1 0 1,-1-2-1,1-3 1,-1-2-1,-2 0 18,-4-3 0,4 6 0,-7-11 1,2 1 465,0 2-286,-9-7 1,12 7 0,-10-12 0,-2-2 0,0-5 0,-1-3 0,3-6 0,-2-11 0,0-13 0,2-15 0,8-14-182,4-15 0,0-1 0,-11 48 0,0 0 0,0-1 0,-1-1 0,1 0 0,0 0 0,12-57 0,-14 58 0,0 0 0,1-52 0,-5 1 0,-2 3 0,0 5 0,0 5 0,0 4 0,0 3 0,0-2 0,0-6 0,0-9 0,2 0 0,3-9 0,5 0 0,2-1 0,-6 59 0,2 0 0,2-2 0,2 0 0,-1 1 0,1 2 0,15-55 0,1 8 0,-1 6 0,-4 11 0,-1 6 0,-3 7 0,-2 6 0,-5 9 0,-3 9 0,6 5 0,-6 1 0,1-4 0,-1 4 0,8 1 0,-12-4 0,9-3 0,0-1 0,1-4 0,-1 3 0,3 3 0,2 2 0,2-1 0,3 1 0,0 0 0,-2 0 0,4-3 0,-14 6 0,2-4 0,0 4 0,1-8 0,-3 9 0,-5-4 0,-2 5 0,-1 2 0,4 0 0,-1 0 0,0 2 0,0 3 0,0 4 0,0 1 0,1-1 0,6 6 0,-7-6 0,0 3 0,3 5 0,-8 2 0,15 3 0,-10-1 0,0 3 0,0 2 0,1 3 0,-4 7 0,-11-8 0,-5 11 0,-2-6 0,0 10 0,-3 0 0,-2 0 0,-3 0 0,-2 0 0,-2 0 0,-5 0 0,-5 0 0,-7 3 0,-4 4 0,-16-3 0,-1 8 0,-15 0 0,-12 0 0,-16 3 0,44-5 0,-3 1 0,-7 0 0,-2 0 0,-5 0 0,-2-1 0,-7 1 0,-1 0 0,-6-1 0,-2-1 0,-3-1 0,-1-2 0,-3-2 0,0-1 0,1 0 0,0-1 0,1 0 0,1 1 0,3 1 0,0 1-273,1 1 1,0 0-1,2 1 1,1 1 0,4 3-1,1 2 1,5-1-1,2 2-356,6-1 0,2 2 118,6 5 0,2-1 1,-2-7-1,1 0 1,-49 14-1,20-7 1,25-7-1,29-5 511,26-9 0,12 9 0,27-7 0,4 5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344"/>
    </inkml:context>
    <inkml:brush xml:id="br0">
      <inkml:brushProperty name="width" value="0.05292" units="cm"/>
      <inkml:brushProperty name="height" value="0.05292" units="cm"/>
      <inkml:brushProperty name="color" value="#FF0000"/>
    </inkml:brush>
  </inkml:definitions>
  <inkml:trace contextRef="#ctx0" brushRef="#br0">7543 5225 8116,'-15'-3'-198,"1"-4"0,0 5-8,-8-5 1,8 7 0,2 7 46,2 7 0,3 5 0,7 3 0,3-1 0,4-2 81,7-4 1,-2-6 0,2-9 0,1 3-1,-1 1 916,0 4 91,-9-1-635,5-7 0,-13 0 1,-2-3-222,-2-4 1,0 2 0,10-6 106,4 1 771,-5 3 0,10 4 269,-5-4-1151,-4 5 316,-3-8 1,-3 13-1,-6 1 697,-1 4 0,8 1 1,-8-4-620,1 2-311,6 0 1,-6-4 0,6 1 989,-4 4-187,5 8-547,-8-13 1,10 9 0,3-8 0,1 6 0,6 0-1,2-1 305,5-4 1,-1 0 0,1-1 0,0 4 193,7-4-747,-3-1 0,12-3 1,-6 2-1,4 3 1,2 2-1,5-2 1,3-3-1,4-2 0,3 0 1,5 0-1,2 0 117,4 0 0,3-2 0,0-3 0,-2-4-277,-3-3 0,1 7 0,6-5 0,-2 8 0,-4-3 0,-11-2 0,-6 2 0,-5 3 0,0 2 0,-3 2 0,-4 3 0,-6 5 0,-1 1 0,-1-3 0,3 4 0,3 0 0,1-1 0,1-6 0,0 12 0,2-10 0,2 0 0,3 0 0,0 3 0,-1 0 0,4-1 0,1-4 0,3-3 0,0 1 0,0 4 0,0-5 0,0 5 0,0-4 0,0-3 0,0 0 0,-2 0 0,-3 0 0,-2 0 0,-1 0 0,1 2 0,0 3 0,0 2 0,0-2 0,0-3 0,2-2 0,2 0 0,3 0 0,3 0 0,1 0 0,4 0 0,-1 0 0,-7 0 0,0 0 0,0 0 0,0 0 0,0 0 0,0-2 0,2-3 0,0-2 0,1 2 0,-8 3 0,-5 2 0,3-3 0,-5-1 0,0-4 0,0 4 0,7 1 0,-11 3 0,6 3 0,1 1 0,-3 4 0,2-1 0,0 0 0,6 0 0,1-2 0,6 0 0,1-1 0,4 4 0,8-1 0,-4-7 0,2 0 0,1 0 0,-1 0 0,0 0 0,-2 0 0,-2 0 0,-3 0 0,0-3 0,0-1 0,-2-4 0,-5 4 0,-5-1 0,-2 0 0,2-2 0,0 0 0,1 7 0,-4-3 0,4-4 0,1 5 0,3-8 0,-2 10 0,-3-2 0,-2-3 0,2-2 0,3 0 0,2 0 0,0-1 0,0 4 0,-3 1 0,-4 3 0,5-7 0,-6 0 0,6 2 0,2 3 0,0-8 0,-3 8 0,-1-5 0,-6 4 0,-2 3 0,-2 0 0,-1 0 0,1 0 0,-3 0 0,-2 0 0,-2 0 0,-1 0 0,8 0 0,0 3 0,-1 1 0,3 4 0,3-1 0,1-7 0,1 0 0,2 0 0,3 0 0,2 0 0,0 0 0,0-3 0,0-1 0,-2-4 0,-3 1 0,-2-2 0,-1 6 0,8-4 0,-2 2 0,-5-2 0,4 5 0,-6-8 0,6 10 0,-1-2 0,-4-3 0,4-2 0,1 2 0,3 3 0,0-1 0,0-1 0,0-4 0,0 4 0,7-6 0,0 1 0,-2-1 0,-3 0 0,-2 3 0,0 0 0,0 0 0,3 0 0,-1 0 0,1-1 0,-8 1 0,-2 0 0,-5 0 0,2 2 0,-2 3 0,0 2 0,-2 0 0,-8 0 0,1 0 0,-1 0 0,1 0 0,-1 0-4679,-9 0 2997,-2 0 1682,-10 0 0,9-10 0,3-2 0</inkml:trace>
  <inkml:trace contextRef="#ctx0" brushRef="#br0" timeOffset="1">21102 11503 8174,'-12'-14'445,"5"-1"1,2 11 0,1-6-220,-4 1 0,1 4 418,7-10 0,0 1 701,0-7-1129,0-1 1,0 13 0,0 9 0,0 11-1,0 11 76,0 7 0,-2 6 0,-3 13 0,-2 5 1,2-1-1,3 3 0,2 0 0,0 5 19,0 2 1,0 3-1,0-1 1,0-2 251,0-4-504,0 4 1,0-10 0,-3 6 0,-1-6 0,-4-2-1,4 0 1,1-2 0,1-5 0,-3-7 0,-2-7 0,2-5 72,3-3 1,2 1-474,0-1-12,0-9 0,0-5 513,0-14 1,0 2-1,0-9-25,0-3-267,0-2 1,2-5-1,3-4 1,2-8 0,-2-5-1,0-2 1,-1-2 0,6-3-1,2-5 1,2-2 0,1-4-629,-1-3 1,0-3 0,8 1 0,-1-1-205,1 1 913,-1-1 0,1-4 1,-1 2-1,1 7 0,-3 5 1,-3 7-1,-1 3 0,1 4 1,4 6-1,-1 6 0,-3 5 203,-1 3 1,-1-1 0,8 3-1,-1 5 27,0 6-135,-9 6 0,8 2 0,-6 0 0,5 2 0,2 8 0,-1 9 1,-4 7-1,-4 3 254,-2 2 1,-3 5 0,-5 12 0,3 4 186,2 3-427,0-7 0,-7 12 0,0-8 0,0 1 1,-2-1-1,-3-4 0,-4-2 0,-3-6 1,-5-2-1,-2-4 0,-5-3 125,-5-5 0,-2-2 0,-7-5 1,2-4-291,-2-8-154,-2-5 1,-3-2-1,2 0 1,5-5 0,8-7-1,4-9 1,2-3-1,3-2 1,5-1 0,9-1-1,10 2 261,9 2 0,15 2 0,4 1 0</inkml:trace>
  <inkml:trace contextRef="#ctx0" brushRef="#br0" timeOffset="2">21983 12019 7793,'-14'0'785,"0"0"0,6 0 2,-6 0-523,9 0 0,-11-2-36,8-5 510,1 4-322,7-6-355,0 9 0,3 0 141,4 0-123,-5 0 0,17 0 1,-4 0-1,4 0 1,2 0-1,1 0 0,-1 0 1,1 0 115,-1 0 1,8 0-1,-1 0 1,1 0 25,2 0-248,3 0 0,6 0 0,-2 0 0,-2 0 0,2 0 0,3 0 0,0 0 0,-6 0 1,-6 0-1,-5 0 0,-3 0-365,1 0 0,-1 2 0,1 3 35,-1 2 30,-9 0 1,7-7 0,-4 0 0,4-2 0,2-5-687,1-8 1,-8-4-1,-2-2 151,-2-1 706,-3 10 1,-7 0 0,0 5 155,0-7 0,0 4 0,0 1 0</inkml:trace>
  <inkml:trace contextRef="#ctx0" brushRef="#br0" timeOffset="3">22843 11525 8077,'-22'0'-128,"1"0"0,-1 0 0,1 0 806,-1 0 0,8 0 1,0 0 653,-3 0-1251,7 0 1,8 2 0,12 3 0,2 2 0,7-2-1,5-3 1,7 0 0,2 3 0,5 2 0,3-2 0,2 0-190,0 2 1,0-4 0,0 6 0,0-2-176,0 0 0,-8 3 225,1-3 0,-9-2 0,4 7 0,-5 0 0,-2 0 1,-8 5-1,-4 2 0,-7 2 0,-2 3 0,-6 2 394,-4 3 0,-12 9 0,-12-4 0,-3 1 472,-4 1-840,-2 0 0,-1 5 0,3-3 0,4-5 1,3-2-1,3-2 0,1 0 0,4-3 1,3-4-1,4-6-1723,4 1 0,2-5-480,10 2 2235,10-9 0,2-5 0,9-12 0</inkml:trace>
  <inkml:trace contextRef="#ctx0" brushRef="#br0" timeOffset="4">24261 11460 9717,'12'-2'2879,"-5"-5"-2324,-4 4 1,4-9-85,0 5 1,-2 5-473,-13-6 0,-3 6 0,-13 4 0,-5 3 0,-7 5 0,-4 2 0,-6 4 0,-2 4-436,-2 1 467,-9 1 1,11 6-1,-7 1 1,5 0-1,9-1 1,10 1-1,7-3 1,5-2-1,5-2 1,9-3-240,10-5 177,16-4 1,6-10 0,8 0 0,4 0 0,1-3-1,3-4 1,0-7 0,-2-5 0,-3-3 0,-5 1-1,-2 2-240,-4 4 1,-6-4-1,-4 5 1,-3-3-12,3 3 202,-7-5 0,1 14 1,-8-7 228,-3 2 1,2 5 0,-14 13 0,0 8 852,0 11-728,-2-3 1,-7 16 0,-1-4 0,1 5 0,-1 2-1,-2 2 1,-2 3 0,-3 4 0,3 1 0,2 2 0,3-3 275,-1 1 1,-4 7 0,2-3-1,5 3-365,0-3-162,0 5 1,-3-7-1,3 10 1,3-1-1,4-2 1,2-4-1,5-6 1,3-2-1,2-2 1,2-7 0,5-10-126,8-7 0,4-12 0,5-5 1,4-5-579,8-2 432,5-9 0,4-6 1,3-13-1,2-8 1,-2-7-1,-3-5 1,-4-5-1,-3 3 1,-5 2-1,-2 8 1,-4 2-1733,-3 4 0,-3 3 0,-2 10 1981,-5-1 0,6 1 0,-8-1 0</inkml:trace>
  <inkml:trace contextRef="#ctx0" brushRef="#br0" timeOffset="5">25078 12127 8041,'-22'19'-398,"1"-5"1,2-2-1,2-7 858,3 2 0,6 0 333,-6-7 0,7 0 1173,-7 0-1465,9 0 1,-5-2 0,13-3 0,4-5 0,7 1-1,8-1 1,6 6-64,8 1 1,12-4 0,4 0 0,1 2-1469,-1 3 651,8 2 1,-5 0 0,9 0-1,1 0 1,-1 0 0,-2 0-1,-4 0 1,-8 0 0,-5 0-1,-4 0 379,-5 0 0,-5-10 0,-10-2 0</inkml:trace>
  <inkml:trace contextRef="#ctx0" brushRef="#br0" timeOffset="6">24927 11890 8426,'-21'0'640,"4"-2"1,10-3-1,16-2 1,15 2-169,12 3 0,7 2 0,5-3 0,4-2-521,3-2 0,-5-7 0,8 7-399,1 2 0,-4 0 0,0 0 0,-2-2 0,-3 3 448,2 1 0,-6-6 0,6-3 0</inkml:trace>
  <inkml:trace contextRef="#ctx0" brushRef="#br0" timeOffset="7">24906 11439 8004,'-12'0'869,"21"-8"0,20 1-331,9 2 1,15 1 0,6-1 0,11-2-531,8 2 0,6-5 0,4 3 1,5 0-485,8-2 1,-3 6 0,0-4 0,-3 5 0,-7 2 475,-6 0 0,1-10 0,-6-2 0</inkml:trace>
  <inkml:trace contextRef="#ctx0" brushRef="#br0" timeOffset="8">25228 16706 7872,'-14'0'647,"-1"0"-134,1 0 0,0 0-83,-1 0 0,11-2-163,-4-5 0,13 2 0,5-7-194,2 3 0,2-6 0,8 6 0,1-1 0,4 1 0,4 4 1,2 2-1,5 3 0,3 0 0,4 0 0,5 0 0,8 0 1,4 0-688,2 0 0,10-7 0,3 0 1,2 2 613,-1 3 0,-8-8 0,4-2 0</inkml:trace>
  <inkml:trace contextRef="#ctx0" brushRef="#br0" timeOffset="9">25336 16921 7949,'-10'12'-427,"5"0"1143,-9-5 1,9-2-1,0 7-411,10-2 0,9-3 0,13-7 1,6 0-1,8 0 0,11 0 1,10-2-1,10-6-202,7-6 0,7-5 0,9-3 0,8 3-533,2 5 1,-2-5-1031,-17 4 1,-10 4 1459,-4-4 0,-6 1 0,-1-8 0</inkml:trace>
  <inkml:trace contextRef="#ctx0" brushRef="#br0" timeOffset="10">25250 17588 7922,'-22'7'59,"1"3"880,-1 2-502,10-8 1,7 6 0,17-10 0,12 0 0,10 0-1,11-2-40,10-6 0,17-1 1,9-8-1,9 3 0,11-3 1,6-2-1,8-3 0,-55 12 1,2 1-779,1 2 1,0 0 0,1-2-1,1-1 1,0 2 0,-1-1 380,1-3 0,-1-2 0,55-10 0,-2-7 0</inkml:trace>
  <inkml:trace contextRef="#ctx0" brushRef="#br0" timeOffset="11">28215 17201 7914,'-12'-10'-341,"-5"6"1,8-8-69,-3 2 0,5 1 0,-8 4 409,-1-2 0,4-8 0,-3 8 0,-1 2 0,-1 1 1,3-4 1,2 6 0,5-5 0,-8 4-2,-4 3 0,-2 0 0,-1 0 0</inkml:trace>
  <inkml:trace contextRef="#ctx0" brushRef="#br0" timeOffset="12">27463 16814 7349,'-2'12'1326,"-6"-5"-1053,6-5 1,-10-2 605,5 0-455,4 0 1,-4 0-1,14 0 1,8 0-1,6 0-268,8 0 1,-3 0 0,10 0 0,2 0 0,3-2 0,2-3 0,2-2 0,3 2-277,2 3 1,7-1 0,-6-1-1,-4-3-243,-1 2 232,-3 2 0,-8 3 0,-1 0 0,-3 0-19,-5 0 1,-14 0-180,-12 0 318,-9 0 0,-3 3 0,4 4 472,6 7 1,2 5 0,0 3 0,0-1 278,0 1-790,0 9 0,0-5 0,0 10 1,0 0-1,0 0 0,0 0 1,0 2-1,0 0 0,0 0 0,0-4 1,0-1-726,0 1 1,7-8 0,0 5-1,-2-2-967,-2-1 1417,-3 1 0,0-15 1,2 1 324,5 1 0,-5 3 0,8 3 0</inkml:trace>
  <inkml:trace contextRef="#ctx0" brushRef="#br0" timeOffset="13">28838 16921 8264,'0'-21'657,"7"7"1,1-1-341,-4-2 1,-1 6 0,-3-4 0,0-2 0,0-2 452,0-2-744,0 9 0,0-7 1,-3 7-1,-4-2 1,-7 2-1,-5 2 1,-3 5-1,1 3-851,-1 2 781,1 0 1,-8 9-1,3 6 1,4 4 0,6 5-1,1 2 1,1 5 1,0 3 1,9 1-1,-2 6 33,4-5 1,6 2-1,4-7 1,7 0 0,8 0-1,4-4 1,3-6-1,-3-7 1,-2-4-10,-3-1 0,1-6 34,-1 4 0,-2-14 0,-2-7 0,-5-6 0,-2-1 0,-3-3 0,0-2 0,0-3 0,-2 0 0,-3 1-59,-2-1 1,0 0 0,-2 10 0,-3 3 435,-2 1-257,0 10 0,4-4 1,-4 11-1,-5 5 1,-2 8-1,2 6 1,0 8-1,2 7 1,-1 4 230,-1 3 0,4 3 1,-4 4-1,3 7 3,4 5-372,3-7 1,2 7 0,0-7 0,0 0 0,0-4 0,2-8 0,5-8 0,5-6 0,3-5 0,-1-5 0,3-5-252,2-6 0,2-6 1,1-2-1,-1 0-448,1 0 487,-1-10 1,1-4 0,2-12 0,2-5 0,2-3 213,-1-4 0,6-3 0,1-2 0</inkml:trace>
  <inkml:trace contextRef="#ctx0" brushRef="#br0" timeOffset="14">29225 17007 7979,'-12'15'0,"3"-3"270,-1-3 1,8 1 392,-6-3 0,8-5 0,8 6-497,6-6 1,7-2-1,6 0 1,4 0-1,2 0 1,3 0-1,0 0 1,0 0-251,2 0 0,2 0 0,3 0 1,-2-2-1155,-5-6 770,4 6 0,-9-8 1,5 10-1,-7-2 468,-5-5 0,-3 4 0,1-6 0</inkml:trace>
  <inkml:trace contextRef="#ctx0" brushRef="#br0" timeOffset="15">29547 16792 10895,'22'0'0,"2"0"133,4 0 1,6 0 0,11 3 0,3 2 0,2 4 0,0 1 0,0 2 0,0-3-148,-2 1 1,-5 6-1,-7-4 1,-7 3-10,-5-1 0,-5 0 12,-5 8 1,-4-8 0,-10 1 0,0 1-1,-3 3 1,-4 3 0,-7-3 0,-5-2 0,-5-3-1,-3 3-292,-1 2 90,-1 2 1,5 8 0,-2 0-1,-3-3 1,3-2 0,2-3 0,0 1-1,0-1 1,1-1 212,3-6 0,4 5 0,-6-7 0</inkml:trace>
  <inkml:trace contextRef="#ctx0" brushRef="#br0" timeOffset="16">30428 16921 11597,'22'-7'1415,"2"0"-1351,4 2 0,-1-4 0,9 2 0,2-1-65,2-1 1,6 4-1,1-7 1,4 3-1,-4 1 1,-4 1 0,-7 0-1,-7 2-458,-5 3 0,-3-1-119,1-4 290,-10 5 0,-3-5 0,-9 14 371,0 7 144,0 5 0,0 3 1,0-1-1,0 1 1,0-1-1,0 1 1,0-1-1,-2 1 314,-5-1 1,4 8 0,-4 2 0,5 0-326,2 0-324,0 7 0,0-4 1,0 7-1,2-3 1,3-2-1,4-1 0,1-1 1,2-5-1,0-6 1,4-1-2457,4-1 1,-6-9 2563,0-4 0,1-16 0,6-4 0</inkml:trace>
  <inkml:trace contextRef="#ctx0" brushRef="#br0" timeOffset="17">31417 16835 8504,'-12'0'3791,"0"0"-3284,5 0 0,4 10 0,-4 4-281,5 5 1,2 3 0,0 2 0,0 4 0,0 8 0,0 5 0,0 2 0,0 0-62,0 0 1,0 0-1,0 0 1,0 0-1,-2-2 1,-3-6-1,-2-6 1,2-5-378,2-3 1,3-6-392,0-1 492,0-9 0,0 2 0,3-14 0,2-10 0,4-7 0,3-4 0,2 1 0,1 1-72,-1-3 1,-7-2-1,5-7 1,0 2-393,0-2 421,2-3 0,5 1 0,-2 2 0,-2 2 0,1-2 0,3-3 0,3 0 0,-1 3 0,1 5 0,-1-1 0,3 3-208,5 0 0,-5 2 0,4 8 519,-4-1 36,-2 1 0,-1 9 0,1 5 0,-1 7 0,-2 7 0,-4 7 312,-8 5 1,-5 10 0,-2 0 0,0-1 70,0 3-434,0-7 0,0 17 0,-2-5 1,-5 2-1,-5 0 0,-3-4 1,1-1-1,-3-2 0,-4 0 0,-5-4 1,-3-4-525,3-1 1,2-10-1,2-5 1,1-5-2473,-1-2 2420,1 0 1,-1-9 433,1-5 0,-1-15 0,1-5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362"/>
    </inkml:context>
    <inkml:brush xml:id="br0">
      <inkml:brushProperty name="width" value="0.05292" units="cm"/>
      <inkml:brushProperty name="height" value="0.05292" units="cm"/>
      <inkml:brushProperty name="color" value="#FF0000"/>
    </inkml:brush>
  </inkml:definitions>
  <inkml:trace contextRef="#ctx0" brushRef="#br0">23144 688 8040,'-15'0'727,"1"0"1,9-2 0,-4-3 732,-1-2-889,8-10 0,-8 5 0,8-7 0,-3 2 1620,-2 3-1964,0 9 0,7-9 0,0 14 1,0 12 218,0 12 1,7 9-345,0 10 0,0 7 0,-7 5 0,0 5 1,0 7-1,0 0 0,0 0 0,-2-3 1,-3 3-1,-5 0 355,-1-3 1,3 3 0,-4-17 0,0-4-124,1-8-273,-4 3 0,-4-17 0,2 2-131,3-9 490,9-8-409,-4-18 1,9 4 0,0-10-1,0-1 1,0-3 0,0-3-1,0 1-142,0-1 1,0 8 0,0-1-308,0-1 274,0-3 0,0-3 0,2-2 1,3-2-1,4-5 0,1 0 0,2-3 1,0 1-1,5-5 0,4-5 0,5-5-498,3-2 0,0 0 1,-8 7-1,1 0 233,-1 0 418,1 0 0,-8 9 0,0 5 0,3 6 0,0 1 0,-1-2 0,-1 0 0,-1 0 0,0 5 0,1 0 0,1 0-194,4-2 0,1 1 0,0 4 0,-1 1-353,-6-1 538,5 6 0,-7-9 0,9 7 1,1 0 151,-1 5 1,-1 14 0,-6 7 0,-7 6 322,-5 1-363,8 1 1,-8 6 0,6 1-1,-6-3 1,-2 0 0,0 1-1,0 1 1,0-1 0,0-3-1,-2-1 1,-3 4 270,-2 1 0,-10 1 0,3-7 1,-8-1 481,-7 1-846,6-1 1,-18 1-1,5-1 1,-4 1 0,-3-3-1,0-3 1,2-1 0,3-1-1,4-2 1,3-5-2720,5-4 0,14-6 2720,12-4 0,29-5 0,16-9 0</inkml:trace>
  <inkml:trace contextRef="#ctx0" brushRef="#br0" timeOffset="1">23724 1290 7967,'-22'0'1704,"8"0"2099,0 0-3358,9-9 1,-2-1 0,14-4 0,7 6 0,8 6-445,6 2 0,6 0 1,9 0-1,2 0 1,3 0-1,4 0 1,3 2-1,5 3-986,2 2 0,3 1 0,-3-8 0,-3 0-1654,-1 0 1645,-11 0 0,6-3 994,-10-4 0,-10-5 0,-2-9 0</inkml:trace>
  <inkml:trace contextRef="#ctx0" brushRef="#br0" timeOffset="2">24369 925 8492,'-24'0'726,"-5"0"0,5 0 558,-5 0 0,13 0-940,1 0 0,13-3 0,2-2 0,12-2 0,9 2 0,8 1 0,7-1 0,5-2 0,1 2-905,1 3 447,0 2 1,-2 0 0,-3 0 0,-4 0 0,-1 0 0,-2 0 0,0 0 0,-5 0 0,-2 0 0,-2 2-1,-1 5-480,1 7 1,-8-2-1,-2 5 1,-2 5 252,-6 4 533,-1 3 1,-6 2 0,-6 4-1,-10 6 1,-10 2 0,-4 2-1,-3 3 1,0 2 0,0-2-1,0-2 1,3-3 446,4 0 1,5-10 0,3-4 0,2-5-2868,5-3 960,4 1 1268,10-10 0,10 7 0,1-7 0</inkml:trace>
  <inkml:trace contextRef="#ctx0" brushRef="#br0" timeOffset="3">25250 1054 8077,'-10'-12'759,"8"0"0,-8 7 1,3-5-1,-3 1-34,-2-1 0,8 1 1,-6 4-1,1-2 1,-3 0-287,0-3 1,-7 8 0,4-6 9,-4 6-519,7 2 0,-7 0 1,5 0-1,-5 2 1,-3 6-1,1 6 1,2 7-1,2 6 1,3 4-1,-1 0 1,3 2-119,5 1 1,-2-6-1,1 6 1,4-1-229,1 1 377,13-8 0,-5 5 0,11-12 0,6-4 0,4-8 0,0-5 1,1-2-1,-1-2 0,2-5 0,-1-8 0,-3-4 60,-3-2 0,1-8 1,-3-2-1,-3 0 155,-1 0-214,-10 2 0,11 8 1,-9-1-1,-2 1 1,0 1-1,0 4 1,-1 6 285,-6 8 0,-5 14 1,-10 19-1,3 0 577,-3 0-581,-2 7 1,5 3 0,-1 9 0,1 0 0,0 3 0,-1 2-1,1 0 1,0-3 0,2-2 0,2 0 0,6-2 414,1-2 0,3-6 0,0-4-772,0-7 4,10-5 0,2-12 1,9-5-1,1-7 0,-1-5 1,3-5-1,2-2 0,3-4 1,0-3-1,-1-3 0,1 1-960,-3-1 1,5 1-1,-2 1 1,-3 4 1068,-2 1 0,-3 1 0,1-7 0</inkml:trace>
  <inkml:trace contextRef="#ctx0" brushRef="#br0" timeOffset="4">26045 1484 7960,'-15'-12'1687,"3"2"-336,3 1 1,-5 4-3,6-10 1,-1 11-1,4-6-818,-2 1 0,2 6 0,12-4 0,8 2-470,4-2 0,12 5-341,5-6 1,4 6 0,3 2 0,0-2-1,0-3 1,2-2 0,3 0 0,5-1 0,-1-1-1,1-1-2991,-5 1 0,-1-8 2884,3 3 0,-14 2 0,0-3 387,-10-1 0,-4-3 0,-1-3 0</inkml:trace>
  <inkml:trace contextRef="#ctx0" brushRef="#br0" timeOffset="5">26174 1075 7857,'-22'12'772,"1"-2"0,-1-10 697,1 0 0,18 0 0,13 0-1155,14 0 1,2 0 0,7 0 0,1-3 0,-1-2 0,5-4 0,3-1-1,2-2-658,0 0 1,-10 8 0,-2-6 0,-2 3-1177,0 0 563,9 0 1,-14 7 956,4 0 0,-4 0 0,-2 0 0</inkml:trace>
  <inkml:trace contextRef="#ctx0" brushRef="#br0" timeOffset="6">26131 882 8272,'-22'11'1271,"1"-3"1,6-4-520,1 4 0,12-6 0,2 5-415,12-4 1,16-11 0,8 1 0,5 0 0,2 0 0,0 0 0,0 0 0,-1-1 0,1 1-923,0 2 0,0-4 0,0 2 0,3 0 585,4-3 0,-5 8 0,8-8 0</inkml:trace>
  <inkml:trace contextRef="#ctx0" brushRef="#br0" timeOffset="7">27506 968 7282,'-14'0'1266,"-1"0"1,8 0-118,-7 0 1,7 0 1290,-8 0-1084,10 0-1061,-4 0 1,4 0 0,5 0-1,10 0 1,6-3 0,8-2-1,5-2 1,7 0 59,4-3 1,3 6 0,0-8 0,3 0-616,4 0 159,-5-2 0,8-1 0,-10 3 0,-3 0 1,-4 3-1,-7-3 0,-5 2 1074,-3 1-1242,-9 2 258,-2 7 1,-18 2-1,-1 5 1,-1 7-1,-2 8 1,3 4-1,-3 5 1,2 0-1,-2 3 1,3-1 374,-1 5 1,-4 1 0,4-1 0,-1-2 504,-6 2-1181,7 3 1,-6-6 0,6-1 0,0-3 0,1-5 0,2-2 0,0-2-1432,-1-1 0,1-7 0,10-2 0,4-2-1307,7-5 3050,-4-3 0,18-11 0,-4-3 0</inkml:trace>
  <inkml:trace contextRef="#ctx0" brushRef="#br0" timeOffset="8">28451 860 7976,'-21'-12'797,"2"3"1,2 1 3813,3 1-4163,9 0 0,-5 9-190,10 6 1,0 4 0,0 9 0,0 3 0,0 2 0,0 5 0,-2 3 0,-3 4 0,-4 3 0,-1 2 331,1 0 0,-8 7 0,5 0 0,0-2 64,5-3-823,-5-2 1,10-2-1,-6-5 1,6-8-1,2-4 1,0-7-152,0-10 0,2-17 0,3-18 1,5 1 361,2 4-59,-8-8 1,13-1-1,-7-6 1,2 2 0,2-2-1,0-2 1,1-3-1,1-3 1,3-2 0,3-2-1,2 0-479,4-3 1,-4 8 0,7-5 0,-2 5-1086,0 2 1359,9 0 0,-14 9 0,4 5 0,-1 6 0,-1 1 1,3 3-1,-3 5 141,-2 6 1,-12 8-1,-5 8 1,-5 6 799,-2 5-647,0 3 1,-7 1 0,0 4 0,0 4 0,0 0-1,-3 2 1,0 1 0,-1 2 0,1-3 0,-2-2-1,2-2-295,1-1 1,-8 3-1,3-4-516,-5 1 409,-3 1 0,1-15 0,-1-2 0,1-2 0,-1-5 1,1-3-1,-1-4 0,3-5 330,5-8 0,4-4 0,10-2 0</inkml:trace>
  <inkml:trace contextRef="#ctx0" brushRef="#br0" timeOffset="9">29096 1011 7949,'0'-15'1503,"0"1"0,0 0-520,0-8 0,0 8 1,0-1-259,0-1 1,0 4 0,0-3 4,0-1 0,0 4 0,2 0-298,6 2 1,-4 13 0,8 11 0,0 7-281,0 8 0,-5 5 1,5 9-1,0 0 1,-2 2-1,2 3 0,-3 2 1,3-2 9,0-3 1,-5-2 0,5-2 0,0-5-707,0-8 483,-7-4 0,14-10 1,-5-2-1,5-4 1,5-11-1,3-11 1,1-12-1,-1-10 1,-1-5-1,0-2 239,3 0 0,2 0 0,-5 0 1,5-2-755,2-5 13,-6 4 0,6-6 1,-7 11-1,3 3 0,0 4 1,-1 3-1,1 5 0,-3 2 563,-2 3 0,-2 9 0,-1 2 0</inkml:trace>
  <inkml:trace contextRef="#ctx0" brushRef="#br0" timeOffset="10">30299 882 7979,'0'-15'694,"0"1"1,3 2-1,2-5-21,2 3 1,0 7 0,-5-5 329,6 2 1,-6 1-136,5 1 0,-7-1-760,-7-5 1,2-3 0,-9 10-178,-3 2 1,-2 3 0,-3 2 0,1 0 0,0 2 0,-1 3 0,1 4-148,-1 3 1,-7-5 0,1 8 0,-1 1 375,-2 4-154,7 1 0,-7 1 1,10 1-1,-1 4 1,3 1-1,2-1 1,5-3-1,3-3 1,4 1-1,3-1 0,4-2 130,5-4 1,5 1 0,12-9 0,2-2 286,3-2-496,9-13 1,-4-2 0,9-12 0,2-2 0,3-5 0,2-3-1,-5-1 1,-4 1 0,-8 5 0,-2 3 0,-4 0-322,-4-3 1,-3 1 1232,-6 6-625,-5 10 0,-11 3 1,-3 11-1,-4 5 0,-3 7 1,-3 8-1,1 4 0,0 5 338,-3 3 1,-2 2-1,-3 7 1,1 0-12,-1 0-417,1 0 0,2 2 0,2 3 0,3 2 0,0-2 1,-1-3-1,3-2 0,3 0 0,2 0 0,-1-2 0,1-5 88,2-8 0,3-4 0,4-2 0,3-1-112,2 1-91,20-10 1,-11-3 0,20-9 0,2 0 0,5 0 0,7-2 0,8-5-1,6-8 1,6-6 0,1-6 0,-2-4-1178,-2-2 1,-5 7 0,-2-5 0,-5 2 1167,-3 0 0,-1-9 0,-8 5 0</inkml:trace>
  <inkml:trace contextRef="#ctx0" brushRef="#br0" timeOffset="11">21682 5311 8414,'-14'-12'-1235,"0"5"0,7 4 1360,-8 3-25,10 0 0,-4-2 0,7-3 417,-6-2 1,6-3 526,-5 3-498,4 5 1,1-10 0,-3 5 315,-2-8-663,0 6 735,7-1-204,0 10 1746,0 0-2016,0 10 1,0-5 0,2 7 892,5-3-917,-4 8 1,9-15-1,-5 8 1,7-3 0,5 0-1,1 0 1,-4 0 577,-1 1 1,-8-1 0,7-7-176,3 0-668,2 0 0,-5 0 0,1 0 0,1 0 0,3 2 0,3 3 0,-1 2 0,1-2 0,-1-3 351,1-2 1,2 0 0,2 0 0,3 0-445,-3 0-78,-2 0 0,4-7 0,1 0 0,0 2 0,-1 3 0,1-1 0,-3-1 0,-2-4 0,-2 4 0,-1 1 0,-2 1 0,-4-5 0,4 4 0,-5-4 0,5 5 0,3 2 0,-1 0 0,0 0 0,1-3 0,2-1 0,2-4 0,5 1 0,0 0 0,0 0 0,-4 2 0,-4 3 0,-1 2 0,-1 0 0,1-7 0,-1-1 0,1 4 0,-1 1 0,-6 3 0,-1 0 0,3 3 0,2 1 0,2 4 0,1-4 0,-1-1 0,1-3 0,-1 2 0,1 3 0,-1 2 0,1-2 0,-1-3 0,-4 1 0,4 1 0,10 6 0,5 0 0,0-1 0,-7-2 0,-3 0 0,0 1 0,3-4 0,2 1 0,-2 0 0,6 2 0,6-2 0,2-3 0,0-2 0,0 0 0,0 3 0,2 1 0,1 4 0,-1-4 0,-4-1 0,-1-3 0,1 0 0,2 2 0,0 5 0,-7-4 0,-1 4 0,4-5 0,1-2 0,3 0 0,-2 0 0,-3 3 0,-2 1 0,2 4 0,3-4 0,2-1 0,-1-3 0,1 0 0,3 0 0,2 0 0,2 0 0,0-7 0,-7-1 0,0 4 0,0 1 0,0 3 0,0 0 0,0 0 0,-3 0 0,-1 0 0,-4 0 0,1 3 0,0 1 0,-3 4 0,1-4 0,-1-1 0,5-3 0,-4 7 0,2 0 0,2-2 0,2-3 0,-6-2 0,7 0 0,-6 0 0,6 0 0,2 0 0,-3 0 0,-1 0 0,-3 0 0,2 0 0,2 0 0,3 0 0,0 0 0,0 0 0,0 0 0,-2 0 0,-5 0 0,4 0 0,-6 0 0,9 0 0,0 0 0,0 0 0,0 0 0,0 0 0,-1 0 0,1 0 0,0 0 0,3 0 0,4 0 0,-5 0 0,5 0 0,-2 0 0,2 0 0,-4 0 0,6 0 0,-9 0 0,3 0 0,1 0 0,3 0 0,-2 0 0,-2 0 0,-6-2 0,-2-3 0,-4-2 0,-3 2 0,5 3 0,-5 2 0,0 0 0,0 0 0,-3 0 0,1 0 0,2 0 0,0 0 0,3 0 0,-1 0 0,5 0 0,3 0 0,2 0 0,0 0 0,0 0 0,0 0 0,0-7 0,-3-1 0,-1 1 0,-4-2 0,1 6 0,5-13 0,-3 8 0,-5 4 0,1 1 0,-3 3 0,2-2 0,-2-3 0,0-2 0,-2 2 0,0 3 0,-1 2 0,3 0 0,-4 0 0,4 0 0,2 0 0,-7 0 0,5 2 0,-9 3 0,-1 2 0,1-2 0,-1-3 0,1-2 0,-1 0 0,1 0 0,-1 3 0,1 1 0,-1 4 0,1-1 0,-1-7 0,1 0 0,-1 0 0,1 0 0,6 0 0,1 0 0,0 0 0,-1 0 0,3 0 0,0 0 0,3 0 0,-1 0 0,3 0 0,0 0 0,0 0 0,-8 0 0,6 0 0,-3 0 0,-5 0 0,-2 0 0,5 0 0,-1 0 0,-1 0 0,-4 0 0,-1 0 0,2 0 0,2-3 0,3-1 0,-3-4 0,-2 4 0,-3 1 0,1 3 0,-1 0 0,1 0 0,-1 0 0,1 0 0,-8 0 0,0 0 0,3 0 0,0-2 0,0-3 0,-3-2 0,-9 0 0,4 7 0,-9 0-2325,0 0 1,10 9 0,2 3 0</inkml:trace>
  <inkml:trace contextRef="#ctx0" brushRef="#br0" timeOffset="12">15794 3913 8090,'-21'10'188,"-1"-8"0,10-2 16,5-14 1,5 2 0,4 0 448,5 2 1,-4-6 609,4 1 0,-2 6-139,2 2 74,-5-5 1181,8 9-1631,-10-6-313,0 9-390,0 0 899,9 0 1,-4 0 164,10 0-1045,-1 0 0,3-7 1,2-5-1,7-5 0,5-9 1,10-5-1,4-8 0,7-1 1,1-3-1,2 0 1,-3 2-179,1 5 1,-3 5-1,-9 12 1,-3 5 409,-2 7-169,-10 14 1,5 5 0,-9 9 0,-1 3 0,1 2 0,-1 5 0,0 0 0,-1 1 0,-4-6 0,-1-2 0,1-3 151,3 1 1,3-3-1,-1-5-608,1-7 154,-1 5 0,1-9 0,-1 1 1,1-6-1,-1-8 0,1-1 0,-1-4 1,1 1-1,-1 2-500,1 2 0,-1-4 0,3 4 1,5 1 327,7-1 362,-5-6 1,12 6-1,-3-7 1,8 5 0,0 0-1,-3 3 1,-2-1-1,-2 6 1,-3 1 0,-2 3-1,2 0 528,2 0 1,-4 0 0,-2 0 0,-1 0-192,1 0-664,1 0 1,1 0 0,-2 0-1,-3 0 1,-5 0 0,0 0 0,0 0-1,3 0 1,-3 0 0,-2 0 0,-2 0 311,-1 0 0,1-9 0,-1-3 0</inkml:trace>
  <inkml:trace contextRef="#ctx0" brushRef="#br0" timeOffset="13">10852 3935 8710,'-12'-3'1558,"2"-1"-362,1-4-505,6 1 0,-8 0 399,3 0 508,6 0 1,-10 0 2,5-1 1,-5 4-1064,-10 11-669,11-5 1,-1 17 0,7-4 0,-5 4 0,1 2 0,-1 1-1,5-1 1,3 1 0,2-1 0,0 1-680,0-1 0,0 1 1,0-1-1,0 1-353,0-1 907,10 1 0,-8-8 0,8-2 0,-1 0 1,5-2-1,3 1 0,0-1 0,-3 0 0,3-6 55,2-1 0,-5-3 833,1 0-140,-11 0 1,13 2 0,-10 8-1,-2 9 1,-5 9 0,-5 8 0,-4 7-1,-3 7 1,-3 3 0,1 2 375,0 0 1,7 0 0,-5 2-1,2-7-1074,5-4-228,3-13 0,2 5 0,2-9 0,6-5 0,6-5 0,5-7 0,2-2 0,1-6 0,-1-1 0,1-3 434,-1 0 0,10-10 0,3-2 0</inkml:trace>
  <inkml:trace contextRef="#ctx0" brushRef="#br0" timeOffset="14">15773 8579 8087,'-14'12'-903,"-1"-5"1,8-5 764,-7-2 191,9 0 189,-5 0-203,10 0 1,0 3 114,0 4 1,0-2 764,0 9 1877,0-9-461,0 4-1447,0-9 582,0 0-405,0 10 0,0 2 1,0 12-137,0 5-730,10-6 0,-5 11 0,7-5 1,0 6-1,-3 6 0,3 2 1,-2 0-1,2 0 0,-3-2 1,3-6-1,0-6 78,5-5 0,2-5 0,5-2 0,2-5-493,3-3 184,9-11 1,-2-12-1,11-15 1,6-7-1,-1-5 1,1 1 0,-8 4-1,-4 7 1,-8 8-1,1 4 1,-3 5-86,0 3 0,-2 1 1,-8 8-1,1 3 651,-1 4-405,1-5 0,6 18 1,1-9-1,-1 4 0,1-3 1,5-3-1,1-2 1,6 1-1,-3-1 0,3-2 1,-1-3 130,3-2 0,-2 0 0,-5 2 1,-5 3-519,0 2 279,-17 0 0,15-4 1,-15 2-1,3 4 1,0 1-1,-3-1 1,3-4-1,2 0 1,5 0-1,4 2 1,8-2-214,5-3 1,4-12 0,5-6-1,7-8-440,5-5 610,3-9 1,-3 12 0,-2-8 0,-5 3 0,0 5 0,-5 2 0,-3 2 0,-8 3 0,-6 5 0,-4 7 0,-1 4 261,1 3 1,2 0 0,-5 0 0,5 0-49,3 0-329,2-9 0,14 4 0,2-9 0,1-3 0,2-2 0,-3-3 1,1 1-1,-5-1 0,-3 3 0,-2 3 0,-3 4-1687,-4 2 1,5-4 0,-8 4 0,1-2 1823,-6-4 0,6-4 0,-1-1 0</inkml:trace>
  <inkml:trace contextRef="#ctx0" brushRef="#br0" timeOffset="15">20801 8923 6246,'0'-12'292,"0"-7"1,3 17 0,1-8-171,4 0 1,-1 6 252,-7-11 283,0 11 911,0-6 1,-3 3-361,-4 0 1,5 2 0,-8 10-283,1 2-415,6 0 0,-16 0 0,7 3 41,0 2 1,-4-5-348,9 7 22,-1-9 1,11 4-1,4-9 1,7 0-1,5 0 1,5 0 0,2-2-1,6-3 1,1-4 29,5-3 0,10 0 0,4-5 0,1 5-621,0 3 209,-3-8 1,0 7-1,2-4 1,1 7 0,-3 2-1,-7 0 1,-5-2 0,-2 2-1,-3 3 1,-4 2-748,-5 0 1006,-3 0 544,-9 0 0,-4 0 0,-16 0 1667,-6 0-2676,4 0 278,1 0 1,9 10-1,0 4 1,0 7 0,0 6-1,0 1 1,0 1 0,0 2-1,0 5 1,0 4 341,0 3 1,0 0 0,0 0 0,-2 0 216,-6 0-569,6 0 0,-8 5 0,8-2 0,-3-6 1,-2-2-1,2-4 0,3-5 0,2-6 1,0-1-5105,0 0 3627,0-11 687,0-1 1,0-27 0,0-4 881,0-3 0,0-10 0,0 1 0</inkml:trace>
  <inkml:trace contextRef="#ctx0" brushRef="#br0" timeOffset="16">22370 8794 8101,'0'-22'1030,"0"8"377,0 0-495,0-1 0,0 1 0,-2 2-124,-6 3 1,4 1-782,-11 8 0,3 3 0,-4 2 1,1 4-1,1 3 0,0 5 1,-1 2-1,-1 5 0,-3 2 66,-3 3 31,1-1 1,-1 1 0,1 2 0,2 0 0,2 0 0,5-4 0,2-4 0,6-1-1,1-1 1,3 1-132,0-1 0,10-9 1,6-4-1,8-6 331,5-2-319,9-10 0,-12 3 0,8-12 1,-3-5-1,-2 0 0,-1 0 1,1 3-1,-5-1 0,-5 1 1,-5-1-1,0 1-157,-2-1 0,5 1 328,-10-1-57,0 11 1,-9 3-1,-3 18 1,-4 9-1,-1 7 1,-2 3-1,3 0 1,-1 2 247,5 2 0,-4 3 0,2 7 0,0-2 229,-3-6-472,8 6 1,-8-8 0,8 10 0,-3-2-1,-2-3 1,2-4 0,3-3 0,2-5-1,0-2 1,2-5-142,5-5 0,-2-4 0,9-10 0,5-2 88,8-6-332,-4-4 1,8-9-1,-9-1 1,2 1-1,2-3 1,3-2-1,-3-3 1,-2 3 0,-3 2-1,1 2 1,-1 1 280,1-1 0,-1 1 0,1-1 0</inkml:trace>
  <inkml:trace contextRef="#ctx0" brushRef="#br0" timeOffset="17">23165 8987 8061,'-14'8'143,"-1"-1"0,8 0 1,-7-7 1697,-3 0 32,8 10 1,-3-8-479,5 5 1,7-5-1440,0-2 1,2-2 0,12-3 0,3-2 0,2 2-1,3 3 1,-1 2 0,3 0 0,2 0 0,3 0-3283,-3 0 2780,-2-10 0,5 6 1,2-8-1,0 0 546,0 0 0,7-3 0,-5-6 0</inkml:trace>
  <inkml:trace contextRef="#ctx0" brushRef="#br0" timeOffset="18">23552 8643 8723,'0'15'5357,"0"-1"-4997,0-9 1,0 7 0,2-7-189,5 2 0,-2 0-223,10-7 1,-1 0 0,10 0-1,2 2 1,3 3 0,-3 2-1,0-2 1,0-3 0,3 1-423,-3 4 0,5-2 1,-2 7-1,-3-3 22,-2-4 0,-2 5 323,-1-3 0,1 10 1,-1-3-1,-2 5 0,-4 2 1,-8 1 349,-5-1 0,-4 1 0,-5 2 0,-8 2 179,-4 3 0,5-1-530,0-6 0,-1 7 1,-4-1-1,2-4 1,5-5-1,3-4 1,2-1-1,0 0 129,-1 1 0,-8-11 0,4 6 0</inkml:trace>
  <inkml:trace contextRef="#ctx0" brushRef="#br0" timeOffset="19">25400 8686 7999,'-14'8'-665,"2"1"222,2 3 0,-4-5 0,4 5 443,-2-2 0,8 7 0,-6-6 0</inkml:trace>
  <inkml:trace contextRef="#ctx0" brushRef="#br0" timeOffset="20">24949 8815 7291,'-22'10'-261,"1"-8"1,2 8 1098,4 0 1,-4-8 0,7 7 920,0 1 0,0-8-581,5 6 1,7-6 0,0-2-656,12 0 1,7 0 0,3 0 0,2 0-277,4 0-217,-4 0 0,17 0 1,-8 0-1,3-2 0,-3-3 1,1-2-1,-3-1 0,2 1 1,-2-2-1,0-1 0,-4 1-315,-3 4 0,-3-5 0,1 1 133,-1-3 146,-9 7 1,-3-2 0,-11 14 0,-3 7 0,-2 8 53,2 7 1,-4-6-1,2 8 1,0 1-211,-3 3-9,8 6 0,-15 2 1,10-2-1,0-3 1,-1-2-1,-1 2 0,-1 0 1,-2 0-1,3-4 1,-1-3-2212,5-5 1,-4-9 738,2-3 1643,0-19 0,26 3 0,5-20 0</inkml:trace>
  <inkml:trace contextRef="#ctx0" brushRef="#br0" timeOffset="21">25830 8794 8034,'-12'-10'2636,"-7"8"-1920,4-5 1,6 7 0,2 7 0,4 7 0,1 5 7,-5 3 0,4 2 0,-4 5 0,2 4 413,-2 0-1032,5 8 0,-8-8 0,8 10 1,-3 0-1,-2 0 0,2 0 0,3 0 1,2 0-1,0-2 0,0-5 0,0-7 59,0-6 1,0-1-326,0-1 233,0-9 0,0-4 0,2-16 0,3-6 1,2-5-1,-2-3 0,0-1 0,-1-4 9,4-1 1,8-11 0,-4 4 0,3-6-180,-1-2-77,0-10 1,8 6 0,-1-8 0,1 0 0,-1 0 0,3-5 0,2 0-1,3 3 1,-3 4 0,1 3 0,-1 3-401,2 6 0,1 0 0,-7 13 0,-3 1 483,-5 3 18,5 12 0,-7 3 0,10 9 1,-1 0-1,1 0 0,-1 0 1,1 0-1,-3 2 0,-3 5-304,-1 8 1,-3 4-1,2 2 1,-5 3 273,1 5 237,-8 4 1,3 10 0,-17 0 0,-9 0 0,-6 3-1,-1 2 1,-3 2 0,-3-2 0,-4-3 0,-2-4-1,-3-6 276,0-6 1,9-5 0,6-5-554,4-5-1591,12-4 0,2-12 1735,10-6 0,19-13 0,5-13 0</inkml:trace>
  <inkml:trace contextRef="#ctx0" brushRef="#br0" timeOffset="22">26797 9374 7980,'-22'12'79,"8"0"1,0-7 0,-3 2 1012,-2-2 1,4 0 3111,1 2-3610,0-5 0,4 8 0,10-10 1,12 0-1,10 0 0,4 0-17,3 0 0,9-2 1,-2-3-1,4-2-866,3 2-24,0-7 1,7 10 0,0-8 0,1 3 0,-1-3 0,0 1 0,-2-1 0,-5 3 0,-5 0 0,-2-3 0,-1 1-3226,-1-1 0,-10 1 3538,-10 1 0,0-13 0,8-13 0</inkml:trace>
  <inkml:trace contextRef="#ctx0" brushRef="#br0" timeOffset="23">26947 9095 7980,'-21'0'0,"-1"0"714,1 0 0,-1 0 0,1 0 29,-1 0 0,13 0 0,9 0 1,12 0-1,7-2 0,5-3 1,4-2-1,8 2-89,5 2 0,-6 1 0,1-3 0,0-2-421,-2 2-555,6 3 1,-14 2-1,8 0 1,-1 0-1,-2 0 1,3-2 0,-1-3-1,3-5 1,-3 1-1,-2-3 1,-2 0 321,0-5 0,9-2 0,-5-3 0</inkml:trace>
  <inkml:trace contextRef="#ctx0" brushRef="#br0" timeOffset="24">27119 8729 7980,'-31'0'480,"7"0"1,-4 0 0,4 0 332,2 0 1,10-2 0,7-3 0,13-2 0,13 2-1,10 1 1,7-1 44,5-2 0,-4-1 0,13 8 0,-2 0-558,0 0-556,0 0 1,1 0 0,1 0-1,1 0 1,2-2 0,0-5 0,4-7 255,3-6 0,3-11 0,-1-2 0</inkml:trace>
  <inkml:trace contextRef="#ctx0" brushRef="#br0" timeOffset="25">27678 1871 8715,'0'-22'-927,"0"1"403,0-1 632,0 1 0,-7 6-325,-1 1 325,1 9 1,5-4 0,-3 6 373,-2-4 0,-3 5 318,3-6 19,5 6 1,-10 2 0,5 0 0,-5 2 39,0 6 1,-5 4 0,8 9-1,-1 3 310,1 5-1008,-8 4 1,12 8-1,-7-1 1,0 1 0,3 4-1,-3-2 1,2-2-1,1-5 1,4 2 0,2 0-1,3-2-169,0-7 0,3-8 0,6-6-370,13-8 301,-1-14 0,27-17 1,-3-17-1,6-9 0,4-5 1,-3-5-1,1 0 0,-6 6 1,-4 11-1,-9 11 0,-10 9 161,-8 1 0,-11 13 0,2 9 0,-4 11 715,-3 9-765,0 11 1,0 2 0,0 12 0,0 1-1,2-1 1,5-7 0,8-2 0,6-7 0,8-3-1,4-9 1,3-5 56,0-7 0,0-5 1,7-7-1,-3-8 422,-4-4-497,5-2 0,-18-1 0,6-2 0,-5-2 0,-3-3 0,-1 3 0,-4 2 0,-4 3 0,0-1-763,0 1 1,2-1 0,8 1 0,-1-1-1331,1 1 2076,-1 9 1,1-17 0,-1 5 0</inkml:trace>
  <inkml:trace contextRef="#ctx0" brushRef="#br0" timeOffset="26">28365 9052 8268,'-14'0'960,"0"0"-748,9 0 0,-7 0 1197,5 0-231,5 0-561,-8 0 1,8 0 0,-3 2 350,-2 6 1,-3-4-129,3 11-567,5-11 0,-8 16 1,12-9-1,3 4 0,5-3 1,2-3-1,7-4 246,7-3 1,7 1 0,10 2 0,0 2 144,0-2-686,10-3 1,-1-2 0,8-2 0,-5-3-1,0-5 1,-2-2 0,-3-2 0,-10 0 0,-9 2-1,-7 2 1,-5 3-719,-4-3 657,-6 8 113,-9-8 1,-2 13-1,-3 4 1,-2 7-1,0 5 1,-1 3-1,1-1 1,3 3 0,1 3-1,3 1 193,0-1 1,0 4 0,0 0 0,0 2-56,0 5-198,0-7 1,0 8-1,0-8 1,0 2 0,0 3-1,0-3 1,-2-4 0,-3-5-1,-2-2 1,2-1-2965,3 1 601,2-11 1716,0-11 1,2-11-1,3-13 1,4-3 0,3-1 676,5 1 0,2-6 0,3 0 0</inkml:trace>
  <inkml:trace contextRef="#ctx0" brushRef="#br0" timeOffset="27">29440 8966 7238,'-12'-12'2741,"-7"2"0,14 10-1460,-9 0-684,9 0-507,-5 10 1,20-8 0,4 6 0,5-6 0,3-2-1,-1 0 1,3 0 0,3 0-241,1 0 12,10 0 1,-14-2 0,5-3-1,-5-5 1,-3 1 0,1-1-1,-1 5 1,1 3 0,-1 2-620,1 0 741,-10 0 85,-3 10 0,-9 4 1,0 12-1,0 3 1,-2-3-1,-3-2 1,-4 0-1,-1 2 1,-2 3-1,2-3 245,1-2 0,-5 5 0,4-1 0,0-1-545,1-4-625,2-1 0,7-1 1,2-1-1,5-8 856,8-12 0,13-20 0,6-13 0</inkml:trace>
  <inkml:trace contextRef="#ctx0" brushRef="#br0" timeOffset="28">30385 8772 8363,'-12'10'20,"-7"-8"0,7 8 535,1 0-333,-9-8 0,18 10 0,-3-7 38,10 2 0,0 0 1824,9-7-982,-9 0-576,4 0 0,-9-2 0,-2-3-466,-5-2 1,-5-1 0,-10 8-209,1 0 153,9 0 1,-7 0-1,5 0 1,-5 3 0,-3 4-1,1 7 1,-1 5 0,1 3-1,1-1 1,4 1 63,1-1 0,8 1 1,-5-1-1,3 1 74,4-1 13,3 1 1,2-1 0,0 1 0,2-3 0,3-2 0,4-5-1,3-3 1,5-4 0,2-3 0,3-2 263,-1 0 1,1-9 0,-1-3 0,1-2-444,-1-1-93,0 1 0,1-8 1,-1 1-1,1-1 0,-3 1 1,-2 2-1,-5 2 0,0 3-286,0-3 1,-8 10-1,4 7 242,-6 12 202,-12 7 1,1 5 0,-8 5-1,3 6 1,-3 6 0,-2 2 0,0 2-1,2 3 1,3 2 0,-1 0-1,1 1 222,0-1 0,7 0 0,-5-7 0,2-2 191,5-6-306,3 6 0,2-17 0,0 5 0,2-8 0,3-9 0,5-10 14,2-6 0,2-15 0,7-1 0,3-8-404,5-6-164,4-1 1,10-8 0,3-1 0,2 4 0,2 2 0,-3 4 0,-4 3 0,-4 5 404,-4 2 0,1-7 0,7-3 0</inkml:trace>
  <inkml:trace contextRef="#ctx0" brushRef="#br0" timeOffset="29">30987 8815 8243,'-12'0'166,"-7"0"1,17-2-328,-5-5 1,4 2 483,3-9 0,3 9 593,4-2 36,-5 4 1,10 3 1016,-5 0-1053,-4 0 0,6-2 589,-9-5-892,0 5-586,0-8 1,0 12 0,3 3-1,1 5 1,3 2 0,-2 4-1,-2 3 1,-3 5 0,2 5-1,3 7-197,2 4 0,0 1 1,-7-3-1,2-2-6,6 2 138,-6 3 0,8 0 0,-8-3 0,3-5 0,2-2 0,0-4 0,3-4 0,2-1 1,2-3 63,0-5 0,-7-4 1,8-12 54,1-6-34,-6-4 1,9-9-1,-5-3 1,5-2-1,1-5 1,-4-3 0,-1-4-1,-1-3 1,0 1-1,1 2 1,-1 4 114,-2 3 1,5-5-1,-10 8 1,0 1 105,2 3-1955,-6-7 0,16 8 1687,-5-6 0,5 5 0,3 2 0</inkml:trace>
  <inkml:trace contextRef="#ctx0" brushRef="#br0" timeOffset="30">32019 7977 7946,'0'29'0,"0"-1"-1339,0-1 1339,0 6 0,-10 0 0,-2 10 0</inkml:trace>
  <inkml:trace contextRef="#ctx0" brushRef="#br0" timeOffset="31">32040 8321 8029,'12'-2'565,"-5"-6"1278,-4 6-1159,-3-8 1,-3 10 137,-4 0 0,2 0 552,-9 0-51,9 0 1,-14 0 703,5 0-1373,4 0 0,1 3 135,9 4 0,2-5 0,5 6 237,7-6-926,6-2 1,1 0 0,3 0 0,2-2-1,3-3 1,-3-2 0,-2 2 0,0 2 0,2 1-1,3-3 1,-3-2 146,-2 2 1,-3-4-1,3 2 1,0-1-340,-2-1-9,4 6 1,-14-8 0,9 6-1,1-5 1,-1 1 0,1-3-1,-1 2 1,-2-2-443,-4 0 0,4 7 0,-5-4-270,5-1 725,-7 8 1,0-8-1,-5 10 1469,8 0-410,-6 0-565,1 0 0,-13 0 0,-1 3-552,-4 4 0,-1-2 0,4 9 0,-2 3-231,2 2 212,3 2 0,2 1 0,0-1 0,-3 1 0,-1 2 0,-4 2 1,4 3-1,1-1 0,3 1 0,0 0 0,0-3-920,0-2 0,0-10 0,0 1-1,0 1-5,10 3 1,-5-7-1,9-4 1,3-8 0,2-10 1090,2-11 0,1-1 0,-1-9 0</inkml:trace>
  <inkml:trace contextRef="#ctx0" brushRef="#br0" timeOffset="32">32986 8041 8029,'-10'-12'1182,"-2"1"1,-9 6-1,2-5 3266,4-2-3516,6-2-656,9 2 0,9 5 1,3 14-1,2 7 0,-2 5 1,-2 5 593,-5 5 1,-3-5-835,-2 5 1,2 4-1,3 0 1,2 3-1,-2 0 1,-2 2-1,-3 3 1,0 2-1,0-2 1,0-6-266,0-6 0,0 2 1,0-2-508,0-3 596,0-2 1,0-14 0,0-10 0,2-12 0,3-8 0,2-1 0,-2-3 557,-3-5 1,0 3 0,3-7-1,2-1-253,-2 1 0,5-3-183,-3-7 0,2 0 0,-1 0 0,4 0 0,2 0 0,0 0 1,3 0-1,0 0 0,-1 0 0,-1 0-308,1 0 0,3 9 0,1 6 0,-4 4 18,-1 2 0,-1 8 172,7 0 0,1 9 0,-1 0 1,1 10-1,-1 9 0,1 5 1,-3 5-1,-2 5 0,-5 4-130,-3 1 0,-2 6 0,-7-4 0,0 5-11,0 2 462,0 0 1,-7-7 0,-2-3 0,-3 1 0,-7-3 0,-5 0 0,-5-7 0,0-5 0,1-7 0,-3-3 0,0-2-389,0 3 0,2-8 1,8 6-1,1-8-3155,6-8 2796,5 6 0,9-17 562,0 5 0,0-6 0,0-1 0</inkml:trace>
  <inkml:trace contextRef="#ctx0" brushRef="#br0" timeOffset="33">20973 7482 8099,'22'0'524,"-10"0"0,0 0 126,-5 0 1,-5-9-360,5-5 0,-2 2 1,0-3-35,2-1 1,0 4 0,-4 0 0,1 0 47,4 0 0,-1 5 834,-7-8 0,-3 10 857,-4-2-1828,5 5 0,-17 11 0,4 6 1,-4 1-1,0 1 0,2-2 0,5 1 1,1 3-503,-1 3 1,4-1-1,-4 3-820,3 5 914,-8-5 1,15 9 0,-5-6 0,4 1 0,3 1 0,0 0 0,0-1-1,0-1 1,0-4 0,3-1-442,4-1 0,5-6 0,9-3 1,1-3 501,-1-4 508,-9-3 0,7 8 0,-7 4 1,0 8-1,-5 4 0,-7 5 1,-7 3-1,-7 6 0,-5 6 1,-3 4 743,1-2 0,6-5 0,3-5 0,3-2-2058,4 2 534,3-7 1,11 0 0,8-10 0,12-1 450,14-6 0,19-5 0,14-9 0</inkml:trace>
  <inkml:trace contextRef="#ctx0" brushRef="#br0" timeOffset="34">29934 7482 8048,'-21'0'288,"-1"0"0,8 0 102,0 0 0,6 0 432,-6 0-357,9 0-208,-4-9 0,9 4 1,0-9-1,2-1 3172,5 3-2209,-4-7-761,6 17 1,-6-8 0,4 10-179,7 0 0,-2 0 1,2 0-1,3 0 151,2 0-367,3 10 0,-3-5 0,-3 9 0,-1 0 0,2 1 0,-1-1 0,1 3 0,-5 2 0,-3 5 0,-4 2 0,-2 5 224,-3 3 1,-5-6 0,-7 8 0,-12 0 36,-7-3-342,5 8 0,-15-17 0,8 5 0,-3-6 0,2-1 0,3-3 0,5-2 0,2-5-817,3-3 0,9 1 1,7-5-50,10 2 781,7 0 0,9-7 0,1 2 0,-1 3 0,1 2 1,-1 0-1,1 1 0,-1 1 0,1 1 0,-1 2 1,1-3 223,-1 1 0,-7 4 0,-2-4 1,-2 2 773,-5 4-873,7-6 0,-10 9 0,3-5 0,-10 5 0,-9 1 0,-5-4 0,-3-1 1,1 1-1,-3 1 0,-2 0-1103,-3-3 0,-7 0 1,5 8-1,0-3 1079,0-5 0,-7 5 0,4-7 0</inkml:trace>
  <inkml:trace contextRef="#ctx0" brushRef="#br0" timeOffset="35">19297 7848 7358,'0'14'-1044,"0"1"1338,0-1 1,0 0 1710,0 1-1666,0-11 0,0 4 308,0-16 424,0 6-111,0-17-324,0 16-662,10-16 1,2 17 0,9-8 0,1 3 0,-1 0 0,3 0 0,2 0 0,3-3 0,0-2 0,2-4 0,2-4 65,0-1 0,8-1 0,-5-1 0,2-6 498,-2-7-411,4 5 1,-13-10 0,6 6 0,-2-4 0,-5 1-1,-2 5 1,-5-1 0,-2 3 0,-5 0 0,-2 5-1,-6 2 237,-1 2 1,-3 1-1,0-1 1,0 1 102,0-1-351,0 1 0,-3-1 0,-4 1 0,-5-1 0,0 1 0,3-1 0,-1 1 0,-2-1 0,0 1 0,3-1-86,-1 1 1,5 7 0,-6-1-748,1-2-718,3 8 1,7-3 1434,0 5 0,9 4 0,3-6 0</inkml:trace>
  <inkml:trace contextRef="#ctx0" brushRef="#br0" timeOffset="36">19705 7181 7951,'-14'12'358,"0"-5"-194,9-4 145,-14 6 1,14-6 745,-9 4 0,9-7-583,-2-7 1,4 2 0,3-9-444,0-3 1,0-2-1,0-3-82,0 1 1,0-1 0,0 1 0,0-1-1,0 1 1,0-1 0,0 1 0,0-1 84,0 1-151,0 9 1,3-7 0,4 7 0,10-2-1,9 2 1,10 2 0,4 5 0,6 3-1,1 2 1,6 0-2625,2 0 2743,2 0 0,8 9 0,-1 3 0</inkml:trace>
  <inkml:trace contextRef="#ctx0" brushRef="#br0" timeOffset="37">2364 5332 8086,'9'-12'766,"-6"-7"-218,4 5 0,-5 2-150,-2-2 0,7 6 695,1-6 0,-1 7 0,-7-7 0,0-3 810,0-2 1,-3 7-1723,-4 5 1,2 4 0,-9 3-1,-3 3 1,-2 4 0,-5 5 0,-2 2-1,-3 0 123,3 3 1,-5 5-1,3 4 1,1 3-396,3-3-92,3-2 1,7 4-1,2 1 1,2-3-1,5-2 1,3-2-1,4-1 1,5-2-1,8-4 1,4-8-1,5-5-561,4-2 0,-1-2 1,6-5-1,-2-8 976,-5-4-30,8-12 1,-13 7 0,3-4-1,-7 4 1,-3 2 0,-2 1-1,-2 2 1,-3 2 336,0 3 0,-2 11 0,-10 3 1,-4 15-962,-3 11 538,-3 17 0,1 5 1,0 9-1,-3 5 0,-2 5 1,-3 7-1,3 0 1,2 3-1,3-3 0,0 2 1,2-4 337,5-5 0,4-8 0,3-16 1,0-2-157,0-5-505,0-5 1,10-19 0,4-5-1,5-5 1,3-2 0,2-2-1,4-5 1,6-8 0,2-4-1,-1-5 1,4-2-7387,1-3 7593,3 1 0,10-3 0,2-3 0</inkml:trace>
  <inkml:trace contextRef="#ctx0" brushRef="#br0" timeOffset="38">3030 5375 18454,'21'10'722,"1"7"1,-1 6-566,1 6 0,7 9 0,-1-2 0,1 5-82,2 2 0,-7 0 0,4 0 0,-4-3 0,-2-4 0,-1-7 1,-2-5 216,-4-3 1,4-11-1,-7-15 1,2-19 0,0-19-1,5-12 1,5-9 0,5-6-629,-3 1 0,5 5 0,-2 4 0,-3 5-1569,-2 2 1780,-2 3 125,-1 17 0,10-8 0,3 8 0</inkml:trace>
  <inkml:trace contextRef="#ctx0" brushRef="#br0" timeOffset="39">4190 5289 8053,'-14'-2'779,"0"-5"0,7 4 330,-8-4-397,10-5 1,-7 10 745,5-5-475,5 4 1087,-8 3-84,10 0-1483,0 10 0,-2-8 0,-3 8 144,-2-1 0,2-6-82,12 4 1,5-5-465,10-2 1,2-2 0,4-3 0,8-2 0,5 0 0,4-3 0,3-2 0,2-2 0,0 0 0,0-3-304,0-2 1,1 4 0,-11 3 0,-4 1-132,-7-1 555,-5 7 0,-13-2 0,-3 16 0,-8 10 1,-5 10-1,-5 2 998,-2 0 0,5 5 0,-5-5 1,3 2-1221,4 6 0,3 1 0,2 3 0,0-2 0,0-3 0,0-2 0,0 2 0,0 0 0,0 1 0,0-6 0,0-2 0,0-5-941,0-2 1,2-5 0,3-2-3769,2-3 3325,0-9 1,-5 5-1,3-13 1,5-4 1383,2-7 0,2-5 0,8-3 0</inkml:trace>
  <inkml:trace contextRef="#ctx0" brushRef="#br0" timeOffset="40">5501 5311 9245,'-21'-10'2732,"6"8"0,3-8-1748,3 1 0,2 9 1,7 0-1,0 14 0,0 10-322,0 5 1,0 9 0,0-2 0,0 4-205,0 3-359,0 0 0,2 7 0,3 1 1,2-4-1,-2-1 0,-3-3 0,-2 0 1,0-3-1,0-4-214,0-7 1,3-17 0,1-12-114,4-12 0,1-19 0,-4-12 0,4-14-188,3-13 1,3 1-1,6-10 1,1-2-1,-1 0 1,1-3-1,-1 3 1,3 0-246,5 7 1,-5 7-1,4 12 1,-4 9 290,-2 8 407,-1 12 0,0 4 1,1 15-1,-1 5 0,1 2 1,-1 2-1,-1 5 1,-4 5 512,-1 0 0,-11 7 0,6-4 0,-3 6 359,0 8-821,0-5 1,-7 9-1,-2-7 1,-5 5-1,-7 1 1,-6 1 0,-1 0-1,-1 3 1,-1-2-1,-4-6 1,-4-4-838,-2-2 0,4-1 0,-4 1 0,2-1-2087,4 1 1546,4-10 0,1-3 0,1-9 1290,-1 0 0,1 0 0,-1 0 0</inkml:trace>
  <inkml:trace contextRef="#ctx0" brushRef="#br0" timeOffset="41">1848 7375 7985,'-21'9'-259,"-1"3"-310,1 0 1564,9-2 0,0-10 1,5 2-1,-8 3 3076,-4 2-2408,7 0 1,3-9 664,9-5-2154,0 4 1,9-6 0,5 9-1,6-2 1,3-3 0,6-2 0,7-1-1,5 1 1,1-2 0,1-1 127,0 1 0,0-8 0,0 5 0,0-2-151,0-1 8,0 10 1,-9-11 0,-6 6 0,-4 1 0,-2-3 207,-1 0 0,-9 9 0,-5 3 234,-4 12-401,-3 7 0,0 5 0,0 3 0,0 4 0,0 2 0,0 5 0,0 3 0,0 4 0,0 3 0,0 5 0,0-1-200,0 1 0,0 4 0,0-4 0,0-1 0,0 1-388,0-13 1,-3-1 0,-1-11 0,-4-1-1,4-4 1,-1-3-4529,-2-6 1,7-5 4570,0-9 1,9-9-1,13-3 1</inkml:trace>
  <inkml:trace contextRef="#ctx0" brushRef="#br0" timeOffset="42">3094 7310 8019,'-9'12'1110,"6"-2"1,-6-13-367,9-4 1,7-5-207,0-9 1,0 7 0,-4-1 224,4-2 1,-5 6 0,5-4 0,-4-2 16,-3-2 1,0 5 0,-3 2-467,-4 3 0,-5 4 0,-11 12-20,-6 7-278,5 5 1,-9 10 0,6 2 0,-1 3 0,1 4 0,4 2 0,1 3 0,1 3 0,-1 2 0,3 2 0,5-5-210,6-7 0,6 1 0,4-11 0,6-4-448,6-7 592,15-8 1,-3-9 0,7 0-1,1-2 1,-3-8 0,2-9-1,-2-9 1,0-3 0,-4-3-1,-4 1 1,-4-5 201,-4-3 0,2 5 0,-8 0 0,1-2 51,-1-3-194,8 8 1,-15-5 0,5 9 0,-4 3 0,-3 7 0,0 11 202,0 16 1,-3 11 0,-1 9 0,-3 8 483,2 5-457,-7 2 0,9 2 0,-4 5 0,2 8 0,1 2 0,-3-1 0,2 1 1,0 4-1,0 6 0,-2-3 0,2-5 434,3-5 1,2-12 0,0 1 0,0-10-131,0-5-737,0-3 0,2-16 0,5-4 0,8-8 0,6-10 0,6-9 0,4-12 0,2-7 0,8-10 0,4-5-1487,5-6 0,0 6 1,-7 0-1,-2 6-2440,-5 4 3034,4-5 1086,-6 14 0,-1 1 0,-2 2 0</inkml:trace>
  <inkml:trace contextRef="#ctx0" brushRef="#br0" timeOffset="43">4341 7353 6399,'12'0'1882,"-3"0"-1712,-9 0 321,0 0-56,-9 0-264,-3 0 0,-3 0 1,3 3-1,1 2 0,-1 2 1,-5 0-1,-2 0 0,0 3 1083,4 2 1,-4-5-96,5 7-534,-5-9 0,5 12 1,2-8-1,0 1 1,0-1-1,-3-2 1900,3 3 1,1-8-1221,3 6-809,6-6 0,-5-2 0,14 0 0,7 0 0,5 0 0,3 0 0,2-2-327,4-6 0,-1-1 0,11-8 0,5 3-169,5-3 0,9 5 0,-5-2 0,3-1 0,5 3 0,-5-7 0,2 7 0,1-2 0,-4 2 0,-3 3 0,-6 4 0,-4 0 0,-6-2 0,4 4 0,-11-4 0,-4 2 0,-7-2 0,2 5 0,-7-15 0,9 8 0,1-1 0,-3-2 0,-5 0 0,-4 7-4010,-10-4-5374,9 9 6159,-6 0 2720,6 0 505,1 0 0,-8 0 0,8 0 0</inkml:trace>
  <inkml:trace contextRef="#ctx0" brushRef="#br0" timeOffset="44">5200 6794 8070,'-21'0'1129,"7"8"1,-1-1 0,-2-3-1,-2-1 4282,-2-3-3997,9 0-1157,2 9 1,13-4-1,4 7 1,7-2 0,5-3-1,3 2 1,2 3 0,4 3-1,8-3 1,5 0 830,2 0-1241,0 2 1,-7 0 0,-1 1-1,4 1 1,1 3 0,1 0 0,-3-2-1,-5-2 1,-2-1 0,-4 0 0,-3 1-492,-3 1 1,-9-4-1,-5 3 1814,-4 1-838,-3 3 1,-10 10 0,-7 2-1,-7 0 1,-4 3 0,-1-1 0,0 5-1,-2 1 1,0-1 0,3-2 0,6-1-660,6-1 1,4 6 0,-5-6 0,5-1-5068,2-4 3866,3-5 0,7-3 1,3 1 1527,4-1 0,5 1 0,9-1 0</inkml:trace>
  <inkml:trace contextRef="#ctx0" brushRef="#br0" timeOffset="45">6425 7009 8000,'-21'10'19,"-1"-8"1,3 8 0,2-3 416,3 0 1,7 0-27,-7-7 1,2-2 0,-3-5 0,8-8-1,5-4 1,-1 0 0,-1 3 3181,-4 1-2603,1 1 0,5-5 0,-3 2 0,-2 3 2617,2-3-3163,3 7 0,4 1 0,5 9 1,8 0 384,4 0 0,9 0 0,3-3 0,3-1-203,4-3-625,3-10 0,2 12 0,0-7 0,2 3 0,3 1 0,2 1 0,-5 0 0,-4 2 0,-8 3 0,1 2 0,-3 0-466,0 0 1,-10 0 815,-6 0-298,-11 9 1,6 6 0,-10 11 0,0 5 0,0 0-1,0 3 1,0-1 0,0 5 0,0 3 0,0 2 0,0 0-53,0 0 0,0-3 0,0-4 0,0-7 0,0-5-664,0-3 0,0-6 1,0-6-4253,0-6 1,2-1-551,5-16 5466,5-1 0,10-16 0,-1-2 0</inkml:trace>
  <inkml:trace contextRef="#ctx0" brushRef="#br0" timeOffset="46">7478 6816 7958,'-21'0'1026,"-1"0"1,1 0 0,-1 0 5893,1 0-6654,9 0 0,12-7 0,14-3 0,5 1 1,5-1-1,2 3 0,5 0 0,0 0-228,0 2 0,5 2 1,-5 1-1,0-3-301,0-2 0,-2 0 0,-7 7 0,-1 0-141,1 0 1,-1 0 0,0 0 564,1 0 0,-10 2 103,-5 5 0,-5 8 1,-2 11-1,-2 5-140,-5 3 0,2 1 0,-7 8 0,3 0 1,4 0-1,2 0 0,1 0 0,-3 0-604,-2 0 1,0-7-1,7-2 1,0-3-2162,0-5 0,10-2-1097,4-3 3738,5-9 0,2-12 0,1-12 0</inkml:trace>
  <inkml:trace contextRef="#ctx0" brushRef="#br0" timeOffset="47">8424 6794 7914,'0'-21'253,"0"-1"0,0 1 1,-3-1 4827,-4 1-4209,5-1 1,-8 13 0,10 9 0,0 12 0,0 7 0,0 2-162,0 1 1,0 9-1,0 5 1,0 4-2,0 3-616,0 10 0,0-8 0,0 5 0,3-2 1,1-2-1,4-1 0,-1-4 0,0-3 0,0-5 1,-2-4-1,-3-5 319,-2-3 1,0-11 493,0-10-893,10-10 1,-8-23 0,5-10 0,-4-12 0,-1-10 0,3-6 0,4-6 0,1-1 0,2 1 0,0 1 0,2 2-905,-2 0 0,12 2 0,-5 10 1,0 4-749,0 8 1459,15 14 1,-25 5-1,17 12 1,1 5-1,-3 7 1,-1 4 0,-1 3-1,-1 3 66,1 4 1,-1 5-1,1 7 1,-1-2-249,1-3 342,-1 0 0,-9 10 0,-4 3 0,-4 1 0,1 1 0,2 0 0,-4-1 0,-8 1 0,-9 0 0,-8 2 0,-4 2 64,-3 5 0,-9-4 1,2-1-1,-5-2-186,-1-5-80,-11 8 1,15-13-1,-5 3 1,5-9-1,4-6 1,6-4-1,4-5 1,5-10 220,4-11 0,-4-20 0,7-14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410"/>
    </inkml:context>
    <inkml:brush xml:id="br0">
      <inkml:brushProperty name="width" value="0.05292" units="cm"/>
      <inkml:brushProperty name="height" value="0.05292" units="cm"/>
      <inkml:brushProperty name="color" value="#FF0000"/>
    </inkml:brush>
  </inkml:definitions>
  <inkml:trace contextRef="#ctx0" brushRef="#br0">21768 5891 6999,'-14'-2'1025,"0"-5"1,9 2-913,-2-9 1,4 6 372,3-6 0,0 0 0,-2-8 0,-3 1 1,-2-1 1921,2 1-1771,3 9 1,2-7-1,0 4 301,0-4-630,0 7 1,0 29-1,0 19 1,0 7 0,0 5-1,0 2 1,0 7 0,0 5-1,0 3 1,0-1 367,0 1 1,0-1-1,0 1 1,0-3-222,0-5-373,0-4 0,0-17 0,0-3 0,0-2 0,0-5 0,0-6-102,0-13 0,0-19 0,0-22-174,0 1-58,0-17 1,0 14 0,0-17 0,0 3 0,2-2 0,3-3 0,2-3 0,-2 1 0,-3 2-1,1 2 1,2 3-702,2-2 0,2 6 1,-4-4-1,5 7 223,2 7 574,-8-4 1,13 16 0,-7-2 0,1 6 0,6 9 0,2 1 0,3 5-1,-1 3 1,1 2 0,-3 2-88,-5 5 1,5-2-1,-4 9 1,1 3 664,-1 2-203,-6 3 0,-2-1 1,1 3-1,-1 2 1,0 3-1,0-3 0,-2-2 1,-3 0 252,-2 5 1,-2-5 0,-3 4-224,-2-4-852,-10-2 1,12-8-1,-7 0 1,0 1 0,1-1-1,-4 0 603,3 3 0,-7-7 0,7-1 0</inkml:trace>
  <inkml:trace contextRef="#ctx0" brushRef="#br0" timeOffset="1">22499 6085 7392,'-22'0'322,"8"0"1,0 0 543,-3 0 0,8-3-376,1-4 0,6 2 1,4-6-1,3-1-60,2 0 1,10 7-1,-3-2 1,8 4-1,4 3 1,5 0-1,3 0-480,4 0 1,2 0 0,6 3 0,2 1-226,2 4 193,0-1 1,-5 0-1,3 0 1,2-2-1,-2 0 1,-3-1-1,-2 4 82,0-4 0,0-11 0,0-5 0</inkml:trace>
  <inkml:trace contextRef="#ctx0" brushRef="#br0" timeOffset="2">23273 5633 7917,'-22'0'3278,"1"0"178,-1 0-3453,10 0 0,5 0 0,17 0 0,9 0 1,9 0-1,3 0 0,3 3 0,-1 1 0,3 4 1,0-1-743,0 2 1,-10 3 643,3 10 1,-6-1-1,-3 1 1,-6 2 0,-7 2-1,-5 5 1,-2 2 0,-2 6-1,-5 1 1,-7 3 388,-6 0 0,-8 0 0,-1-2 1,3-5-362,2-8 0,5-4-1666,5-2 1733,-6-1 0,28-18 0,-6-6 0</inkml:trace>
  <inkml:trace contextRef="#ctx0" brushRef="#br0" timeOffset="3">24046 5977 7891,'-7'-21'944,"0"-1"0,2 1 174,3-1 0,2 8 0,-3 0-248,-4-3 0,-5 7-654,-9 3-180,-1 5 1,8 4-1,0 5 1,-3 8-1,-2 4 1,-3 2-1,1 3 1,-1 2 0,1 3-1,-1 0 1,3-1 118,5 1 0,-3 0 0,10-8-498,2 1 216,3-1 0,11-6 1,6-3-1,6-3 1,8-6-1,7-8 1,2-10-1,0-6 1,-2-5-1,0-5 1,0 0-233,-1-1 0,-8 1 1,1 8-1,-4-1 82,-2 5 626,-10 2 0,4 0 0,-11 10 0,-5 16 1,-7 15-1,-5 12 0,-2 5 176,2 2 1,-7 7 0,7 3 0,-3-1-412,1 1-114,9 6 0,-4-11 1,9 7-1,0-2 1,0-6-1,0-4 0,0-7 1,2-7-1,5-8 1,8-6-221,4-8 0,5-7 0,2-7 0,2-10-443,-1-9 121,6-8 1,-7-1-1,8-1 1,-1-3 541,1-1 0,1-3 0,8 0 0</inkml:trace>
  <inkml:trace contextRef="#ctx0" brushRef="#br0" timeOffset="4">24970 6429 7864,'-21'0'1718,"6"0"-224,1 0-1243,9-10 0,-4 6 1,11-11-1,5 1 1,10 0-1,9-1 0,8 1 1,2-1-1,-1 1 1,1-3-1,0 1 132,0 1 0,-3-1-969,3 8 1,-3-6-1,-6 7 1,1 2 0,-1 0-1,-4 1 586,-1-4 0,-1 1 0,1 7 0</inkml:trace>
  <inkml:trace contextRef="#ctx0" brushRef="#br0" timeOffset="5">25056 6149 7864,'-19'-14'983,"2"2"0,5 0 1,5 0 37,10-5 0,13 5 0,15-2 0,3-3-441,4-2-802,3 7 0,-1-7 1,-2 5-1,-2-3 0,2 3 1,1 4-1,-4 3 1,-6 0-1,-5 2 0,-3 3 1,1 2 221,-1 0 0,1 0 0,-1 0 0</inkml:trace>
  <inkml:trace contextRef="#ctx0" brushRef="#br0" timeOffset="6">25121 5848 7864,'-12'-9'687,"2"4"0,10-9 0,3-1 1,4 1-1,7 2-70,5 2 1,12-4 0,5 5-1,2-1-737,-2 0 1,5 3-234,-6 7 0,6 0 353,2 0 0,0-9 0,0-3 0</inkml:trace>
  <inkml:trace contextRef="#ctx0" brushRef="#br0" timeOffset="7">26174 5913 8033,'-12'-10'1327,"0"8"-124,5-5 1,2 2 510,-10-2 0,8 4 201,-7-4-1538,9 5 0,-2 2-352,14 0 0,5 0 1,10 0-1,1 0 1,4 0-1,1 0 1,1 0-1,2-3 1,3-1-1,1-6-750,1-2 631,-10 7 1,13-14-1,-11 7 1,-1 0-1,-6 3 1,-4 2-1,-3-1 229,3 4 1,-8 4 0,-2 7 710,-4 7-716,-3 5 1,-3 3 0,-1 2 0,-6 2 0,1 3 0,-1-1 0,3 1 0,0 2 0,-3 0 0,1 3 0,-1-1-2,5 5 0,-4-4 1,-1-1-1,1-2-577,-1-5-973,3-2 0,0-2 1,0-1-1,2 1 1421,2-1 0,13-18 0,2-6 0</inkml:trace>
  <inkml:trace contextRef="#ctx0" brushRef="#br0" timeOffset="8">26947 5956 7824,'-21'0'1127,"-1"-7"0,1-3 0,2-2 499,4-5 1,6-2-1406,9-2-182,9-1 1,-6 8 0,1 2-1,-8 5 1,-11 9 0,-4 10 0,-2 10-184,-1 6 1,1-1-1,-1 8 1,3 4 131,5 1 1,-3-4-73,10 0 0,-7-10 0,7 3 0,2-5 0,5-5 1,7-5-1,10-7 0,6-7 0,9-7 0,1-7-216,5-5 0,-4-10 1,-1-2-1,0-2-191,1-6 537,-8 8 1,5-7 0,-9 9 0,-3 3 0,-3 5-1,-4 4 1,-4 5 0,-8 5 0,-8 9 468,-4 10 0,-2 7 1,-7 5-1,-1 5 452,1 7-808,9-5 0,-7 9 1,7-6-1,-3 2 1,3-1-1,0 4 1,3 1-1,-1 1 0,3-3 1,0-2-1,0 0 178,2-3 1,3-2 0,2-9 0,2-3 69,5-5-748,5-4 0,12-10 0,2-3 1,5-4-1,3-7 0,4-5 1,3-3-1,2 1 0,0-1 1,-3 1 340,-4-1 0,14-9 0,-4-2 0</inkml:trace>
  <inkml:trace contextRef="#ctx0" brushRef="#br0" timeOffset="9">27592 6020 7907,'-22'0'1027,"1"0"-96,-1 0 0,1 0 1267,-1 0-1387,10 0 0,5 0-596,14 0 1,5 0 0,10 0 0,2 0-1,2 0 1,5-2 0,3-3 0,4-2-1,0 2 1,0 3 0,-2 2 0,5-3-1,4-1-507,5-4 0,3-1 0,-6 4 0,6-4-2679,2-3 1969,-7-3 1,6-4 0,-6 2 1001,2 3 0,0-10 0,-7-9 0</inkml:trace>
  <inkml:trace contextRef="#ctx0" brushRef="#br0" timeOffset="10">28194 5676 7822,'-22'0'264,"1"0"2127,-1 0-1626,1 0 0,11 0 0,10 0 1,14 3-1,10 1 0,7 4 1,0-1-813,0 2 1,8-6 0,-4 6 0,4-2 0,-1 1 0,-2-1 0,-1 0 0,-1 0-730,-6-2 1,4 4-1,-4-1 1,-4-1-670,-7 2 1490,2 3 0,-17 3 0,5-1 0,-4 3 0,-3 2 0,0 2 0,-3 3 1,-4 2-1,-7 6 0,-5 1 0,-3 3 326,1-3 1,-1 5 0,1-6 0,-1-1-718,1 0-6,9-3 0,0-6 352,5-1 0,4 1 0,-6-1 0</inkml:trace>
  <inkml:trace contextRef="#ctx0" brushRef="#br0" timeOffset="11">28989 5977 7781,'-22'0'28,"8"0"300,0 0 312,-1 0 0,1 0 728,0 0-676,9 0-541,-5 0-450,10 0 794,0 0-943,10 0 118,-8 0 120,8 0 1,-8 0 0,3-2-786,2-5 398,0 4-684,-7-6 1281,10 9 0,2 0 0,9 0 0</inkml:trace>
  <inkml:trace contextRef="#ctx0" brushRef="#br0" timeOffset="12">29010 5977 6971,'0'-14'2856,"0"0"-1786,0 9-621,0-5 0,-2 10-34,-5 0 1,2 0 0,-10 0 481,-1 0 1,6 3-274,3 4 1,7-5 0,10 5 176,11-4-701,1-3 1,11 0 0,-4 0 0,6 0 0,4 0-1,-1 0 1,-2 0 0,2 0 0,0 0 0,0 0 0,-4 0 16,-3 0 0,-3 0 1,-6 0-1,-1 0-435,1 0 165,-1 0 0,-6 0 1,-3 2 230,-3 5 0,-2-2 0,-7 9 132,0 3 17,-9 2 1,6 10 0,-6 2 0,2 0 0,-3 3 0,1-1 0,-3 3 0,2 0-1,-2-3 1,3-2 0,-1-2 61,5 2 0,1-7 1,-1 4-1072,-2-4-124,-1-2 1,8-8-1,3-4-2591,4-8 0,-2 1 3497,9-18 0,0 1 0,8-8 0</inkml:trace>
  <inkml:trace contextRef="#ctx0" brushRef="#br0" timeOffset="13">29848 6042 7626,'0'-12'1020,"0"2"1,0 8-215,0-5-97,-9 4-353,6-6-1388,-6 9-891,9 0 1611,0 0 736,0-10-264,0 8 120,0-8 0,0 8 1,2-3 2350,5-2-1475,-4 0-771,6 7 0,-6 0 0,1 2 0,4 5 275,-4 8 1,-1 6 0,-6 5 0,-1 6 657,-4 1-1154,-8 3 0,11 9 1,-9 3-1,-3 5 1,-2 1-1,-3 6 1,1 2-1,-1 0 1,1-2-1,-1-2 1,3-1-15,5-2 1,-3-3 0,10-9 0,2-2-183,3-5-215,2-5 0,2-19 0,5-7 0,5-10 0,3-10 0,-1-4 0,3-5 64,2-4 1,-5 2 0,0-8 0,1 3 196,-3 5-101,7-8 1,-14 3-1,7-7 1,-1 5-1,1-1 1,3 1 0,-1-3-1,0 0 1,1 0-1,-1-2 1,0 0-548,3 2 1,2-5 0,3 5-1,-1-4-127,1-3 688,-1 0 0,3 2 0,2 3 1,3 2-1,-3-2 0,-2 0 0,-2 2 1,-1 7-1,1 5 0,-1 3 1,0-1 88,1 1 1,-8 6-1,1 4 331,1 1-183,-6 3 1,2 16 0,-7 6 0,2 6 0,-2 8 0,-3 7 0,-2 4 0,0 3 0,0 0 0,-2-2 0,-6 0 581,-6 2 0,2-8 0,0 11 1,0-10-193,0-5-698,-2 7 1,-8-14 0,1 4 0,-3-4 0,-2-2 0,-5-3 0,0-5 0,-3-4 0,3-3 0,-2 0 0,2-4-789,0-8 0,2-7 1,10-10-1,2 1-1113,3-1 1648,9 1 1,-4-1-1,11 1 397,5-1 0,5-9 0,10-2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8T19:11:37.424"/>
    </inkml:context>
    <inkml:brush xml:id="br0">
      <inkml:brushProperty name="width" value="0.05292" units="cm"/>
      <inkml:brushProperty name="height" value="0.05292" units="cm"/>
      <inkml:brushProperty name="color" value="#FF0000"/>
    </inkml:brush>
  </inkml:definitions>
  <inkml:trace contextRef="#ctx0" brushRef="#br0">9777 6493 8380,'0'-14'224,"0"0"64,0 9 1,0-7 343,0 5-318,0 4-329,0-6 0,-2 9 1,-5 0-1,-7 0 1828,-6 0-1398,9 0 0,-9 7 0,6 0 1,-5 0-1,-2 1 0,-1 1 0,1 1 1218,-1-1 1,8-2-1045,-1-7-46,11 0 0,-6 10 0,12 4 0,6 3 0,6-3 632,5-7 1,3-2 0,1 0 0,6 2 577,7-2-1676,14-3 1,-2-2 0,9 0 0,3 0 0,4 0 0,6 0 0,4-2 0,0-3 0,2-2 0,-2 0 0,0 0-78,-5 0 0,5-3 0,-2 5 0,-3-2 0,-2 2 0,-12-7 0,0 10 0,-7-5 0,2 4 0,-3 3 0,-1 0 0,-3 0 0,0 0 0,0 0 0,0 0 0,0 0 0,0 0 0,-8 0 0,4-2 0,4-3 0,4-2 0,4 0 0,-8 7 0,-3-3 0,-2-1 0,-2-3 0,0 2 0,-3 2 0,-2 3 0,-2 0 0,0 0 0,-3 0 0,-2 0 0,-3 0 0,3 0 0,3 0 0,1 0 0,1 0 0,-1 0 0,1 0 0,0 0 0,2 0 0,2 0 0,3 0 0,0-2 0,0-3 0,-3-2 0,-2 2 0,0 3 0,-7-5 0,5 0 0,-5 2 0,-3 2 0,1 3 0,-1 0 0,1 0 0,-1 0 0,1 0 0,-1 0 0,1 0 0,1 3 0,4 2 0,4 2 0,2-3 0,5-1 0,3-3 0,4 0 0,3 0 0,2 0 0,0 0 0,-9 0 0,-3 0 0,-2 0 0,0 0 0,-3 0 0,-4 0 0,-5 0 0,-3 0 0,-9 2 0,-5 5 0,-4-4 0,-1 14 0,5-10 0,8-3 0,4-1 0,2-3 0</inkml:trace>
  <inkml:trace contextRef="#ctx0" brushRef="#br0" timeOffset="1">8875 7633 8538,'-14'0'5992,"-1"0"-3794,11 0-1737,-6 0 1,10 2-1,0 5 1,0 10-1,0 7 1,2 7 232,6 3 1,-6 1 0,7 11-1,-1 2-311,-1 2 0,0 9-317,-7-1 1,0 2 0,0-3 0,0-7-1,0-5 1,0-4 0,0-5 0,0-7 235,0-6-51,-10-1 0,8-13 1,-5-9-1,4-11 0,3-9 1,0-1-1,0-3 0,0-5-147,0-6 0,0-8 0,0-8 0,0-6-1065,0-5 1,0-12 636,0-5 1,0-2 0,3 0 0,2 4 0,4 3 0,3 7 0,5 5 0,2 7-1,0 5 1,-2 9-64,-3 10 0,0 17 0,8 4 0,-1 3 371,1 0-37,-10 0 0,7 9 0,-5 5 0,5 5 0,3 3 1,-1-1-1,1 3 0,-1 2 0,1 2-335,-1 1 1,-2-1-1,-2 1 1,-5-1-322,-2 1 729,-3-1 1,-7 1-1,0 2 1,-3 2-1,-4 3 1,-7-1-1,-8 1 1,-4 0-1,-3-3 1,3-2-1,2-5-688,3-5 0,-1 5-2093,1-4 2761,9-6 0,2-9 0,10-12 0</inkml:trace>
  <inkml:trace contextRef="#ctx0" brushRef="#br0" timeOffset="2">9670 7740 7935,'0'-21'52,"0"-1"0,0 1 0,0-1 375,0 1 1,0-1 0,0 1 0,0-1 28,0 1 1,0-1 0,0 1 0,0-1 111,0 1 0,0 11 0,2 10 1,3 12-37,2 7 0,8 5 0,-6 5 0,3 4 1426,5 1-1786,2 6 0,2-8 0,1 6 0,-1-2 1,1-1-1,-1 1 0,-1-2 0,-4-3 1,-4-5-1,0 0 712,0 3 1,-7-5-449,2 5-528,-5-15 0,-2-7 1,0-14-1,0-7 1,3-8-1,4-9 0,7-12 1,5-12-1,5-7 1,5-5-1,4-2-2441,1-3 1,14 0 0,-3 10 2532,7 5 0,6 4 0,6 10 0</inkml:trace>
  <inkml:trace contextRef="#ctx0" brushRef="#br0" timeOffset="3">10680 7762 10325,'-12'-10'5925,"3"8"-4888,9-8 1,0 8-584,0-5 1,9 4-1,5-4 1,6 5-300,1 2 0,8-2 0,2-3 0,0-5 0,2 1 0,1-1 1,4 3-1,2-3-195,3-4-14,0 4 0,-7-9 0,-2 5 1,-3-3-1,-5 1 0,-2 1 437,-3-1-393,-9 6 1,-2 3 57,-10 14 0,0 5 0,-3 9 1,-1 1-1,-4 2 0,4 4 1,1 6-1,1 2 0,-3 0 1,-2 2 53,2 2 0,3 8 1,2-2-1,0-6-226,0 1 0,-3-3-733,-4-2 0,5 2 0,-5-9 0,4-3 1,6-4-1,4-8 857,7-7 0,5-14 0,3-5 0</inkml:trace>
  <inkml:trace contextRef="#ctx0" brushRef="#br0" timeOffset="4">11926 7611 7897,'-21'0'0,"-1"0"0,1 0 1603,-1 0 1,8 0-324,0 0 1,9-2-1,-2-5 1,4-7 301,3-6 1,3 8-1,2 8-1038,2 8 0,7 8 0,-7 12 0,-2 5 279,-3 7-776,8 4 1,-8 11 0,6 1 0,-6 1-1,-2 2 1,0-3 0,0 1 0,0-8-1,0-4 1,0-8-125,0-2 275,0-2-345,0-27 0,0-6 0,0-25 0,0-7 1,2-7-1,5-7 0,8-7 0,4-6 1,2-3-1,1-4 0,-1-1-978,1 1 0,-1 3 0,1 3 0,2 2 123,4 4 833,-4 6 1,7 11-1,-12 5 1,-2 10-1,-3 7 1,3 7-1,2 3 1,3 4-151,-1 2 0,-2 6 1,-2 2 404,-3 2-1,-9 9 0,5-4 0,-10 10 0,0-1 0,0 1 1,0-1-1,0 1 0,0-1 0,0 1 0,0 2 0,-3 2 337,-4 3 0,-5-1 1,-9-6-1,-1-1-156,1 1-609,-1-1 1,1-6 0,-3-3 0,-2 0 0,-3-3 0,3 1 0,2-5-1,5-5 343,4-8 0,-4-13 0,7-13 0</inkml:trace>
  <inkml:trace contextRef="#ctx0" brushRef="#br0" timeOffset="5">9584 10751 6981,'-12'-12'770,"3"2"517,9 10 4919,0 0-5798,0 10 1,-8-6-1,1 11 107,2 1 0,3-4 0,4 0 0,3 0 0,5-2 34,2-1 1,2 6 0,8-8 0,-1-2-1,1-3 1,-1 0 0,3 3 0,2 2 39,3-2 1,2-2 0,-2-3-1,4 0 137,0 0-531,18 0 0,-16 0 0,18 0 0,-1 0 0,3 0 0,5-3 0,0-2 0,2-4 0,-5-1 0,-2 1 0,-7 4-195,-3 3 0,-4-6 0,-3 1 0,-5 2 0,-2 3 0,-2 2 0,0 0 0,-1 0 0,1 0 0,0 0 0,2 0 0,2 0 0,5 0 0,3-2 0,2-3 0,2-2 0,5 2 0,-2-5 0,9 1 0,1-1 0,-3 1 0,7-8 0,-10 12 0,6-7 0,-6 3 0,-2 4 0,3 3 0,-1 2 0,1 0 0,-5 0 0,-3 0 0,-2 0 0,0 0 0,0 0 0,2 0 0,3 0 0,2 0 0,0 0 0,0 0 0,3 0 0,-1 0 0,1 0 0,-3 0 0,0 0 0,0 0 0,-4 0 0,-6 0 0,-4 0 0,2 0 0,-7 0 0,-2 0 0,-5 0 0,-3 0 0,1 0 0,-8 2 0,1 3 0,1 2 0,1 0 0,0 0 0,-3 0 0,3-2 0,2-2 0,2-3 0,1 7 0,2 0 0,2-2 0,3-3 0,9-2 0,-12 0 0,8 0 0,-1 0 0,0 0 0,3-2 0,-2-3 0,-3-2 0,-3 2 0,1 3 0,-3 2 0,-2 0 0,-2 0 0,-1 0 0,1 0 0,-1 0 0,10 0 0,-5 2 0,10 3 0,2 4 0,3 1 0,2-1 0,0-4 0,2 0 0,3 0 0,2 2 0,-2 0 0,-3 3 0,5-8 0,1 5 0,-4-4 0,-1-3 0,-13 0 0,5 0 0,-9 0 0,-3 0 0,-2 0 0,-2 0 0,-1 0 0,-11 0 0,-10 0-3051,-10 0-3988,-2 0 4319,3 0 2720,9 0 0,0-10 0,0-2 0</inkml:trace>
  <inkml:trace contextRef="#ctx0" brushRef="#br0" timeOffset="6">7736 11933 8077,'-21'0'2656,"-1"0"-1894,1 0 0,6 0-222,1 0 0,9-9 0,-2-6 230,5-4 0,4 5-67,5-1 1,-4 8 0,4-7 0,-3 0-1,1 4-60,2 10 1,3 12 0,-5 14-391,2 3 1,2 16-1,-4 1 1,2 6-1,1 10 1,-1 5 0,0 7-1,-2 0 1,-3 3 1273,-2-1-1432,10-6 1,-8-4-1,5-13 1,-4-8 0,-3-11-1,0-8 1,0-9 0,0-10 78,0-14 0,0-12 0,0-12 0,0-12 245,0-12-791,0-7 0,0-12 1,0-5-1,0-5 1,0 1-1,0 4 1,0 7-1,0 5 0,0 5 1,0 5-1,2 9-640,5 10 0,5 7 0,7 9 0,-2 3 770,-3 5 1,8 4-1,6 10 1,-1 0 175,-4 0 0,6 3 1,0 4-1,-1 7 0,1 3 1,0-1-1,-3-1 1,-2-1 112,-3-2 1,-6 7 0,-3-4 0,-3 4-2,-4 2 60,-3 10 0,-4-7 0,-5 5 1,-8-3-1,-6 0 0,-5 5 1,-3 0-1,0 0 0,1-4 1,-1-6-1,3-4-1923,2-3 1,5-7-2459,4 8 4275,6-10 0,9-5 0,0-12 0</inkml:trace>
  <inkml:trace contextRef="#ctx0" brushRef="#br0" timeOffset="7">9434 11740 7961,'-22'-15'499,"1"1"0,2 7 0,2-5 310,3 2 1,9-6 0,-2 1-151,4-4 1,3-2 0,0-1 0,3 1 0,1-1 0,6 1 0,2-1 185,5 1 0,2-1 1,2 3-1,1 5-312,-1 6 1,8 6-388,-1 2 1,3 10-1,-4 6 1,4 8-1,0 7 1,0 5-1,-5 7 1,-2 7-1,-3 5 1,1 5 736,-1 2-785,-9 12 0,-2-5 0,-10 13 0,-5 1 0,-9 3 0,-15-2 0,-9-3 0,-7-2 0,-5-3 0,-8-4 0,-6-7 706,-8-6 0,3-18 0,-10-3 0,0-9 2,3-10-915,2-12 1,19 0 0,7-16 0,10-15 0,9-17 0,8-16 0,7-12 0,9-13-1,10-6 1,9-8 0,7-2-2350,8-4 0,-3 9 1,8 7-1,-3 14-2058,-5 12 3744,-2 8 0,-3 13 0,1 8 772,-1 10 0,1 14 0,-1-3 0</inkml:trace>
  <inkml:trace contextRef="#ctx0" brushRef="#br0" timeOffset="8">9068 12256 7973,'-21'0'333,"-1"0"1,1 0 4410,-1 0-3965,1 0 0,11 0 0,13-3 1,13-2-1,13-4 73,5-3 1,4 5-1160,12-8 1,2 4-1,8-6 1,-3 5-1,3 0 1,2 2-1,3-2 1,-3 3 0,-3-1-1,-4 3-3433,-2-2 0,-3 4 3740,-7-10 0,0 1 0,0-7 0</inkml:trace>
  <inkml:trace contextRef="#ctx0" brushRef="#br0" timeOffset="9">9477 11460 7973,'0'-21'-147,"0"6"0,0 1-247,0-3 1236,-10 8 0,5-10 1,-7 4-1,3-4 1,2 0 341,-3 5 1,8 21 0,-3 19 0,7 12 227,5 15-1334,1 7 1,-1 11 0,0 3 0,0 5 0,0 7 0,0 7 0,-2 3 0,-2-1 0,-3-6 0,0-6 0,0-6-578,0-3 0,0-5 0,0-14 0,0-12-2435,0-12 2934,0-16 0,-10 4 0,-2-7 0</inkml:trace>
  <inkml:trace contextRef="#ctx0" brushRef="#br0" timeOffset="10">10422 11933 7948,'-2'-19'2553,"-5"5"0,2-3 754,-10 10-2968,11 0 0,-6 9 1,10 8-1,0 9 1,0 9-1,0 6 1,0 4 2461,0 3-2642,0 11 1,0-4 0,0 7 0,0-3 0,0-1 0,0-1 0,3-2 0,1-5 0,3-8 0,-2-4 822,-2-4-1009,-3-3 0,0-15 0,0-9 0,0-14 0,0-12 0,0-10 0,2-7 0,3-7-491,2-8 1,10-4-1,-5-5 1,2-4-1393,0-8 1552,1 5 1,8-10 0,4 8 0,1-3 0,-1 5 0,-3 7 0,-3 12 0,1 9 0,-1 13 191,1 12 1,-3 11 0,-3 17 676,-1 7-242,-11 6 1,13 11 0,-10 4 0,-2 6 0,0 4 0,0 6 0,2 4 0,-2 2 0,-3-2 0,-2-3 0,-2-4 632,-6-2 1,-4-3 0,-7 0 0,0-3-983,-2-4-204,4 5 0,-14-17 0,10 4 0,-3-6 0,-3-8 0,-1-7 0,1-4 0,4-3 0,3-3 0,4-4-6965,1-7 7249,11-5 0,-6-3 0,10 1 0</inkml:trace>
  <inkml:trace contextRef="#ctx0" brushRef="#br0" timeOffset="11">9606 15051 8071,'-15'0'-364,"1"0"-242,-3 0 1535,8 0 0,-3 0 0,7-3 1,-2-4 1774,2-7 1,3 2-1018,2-2-337,0 9 1,2-5 2056,5 10-2936,-4 0 0,16 0 0,-5 0 0,5 0 0,3 0 1,-1 0-1,3 0 0,5 0 0,6 0-369,6 0 0,4 0 0,5 0 1,8 0-103,4 0 0,2 0 0,8 0 0,2 0 0,0 0 0,2 0 0,-2 0 0,3 0 0,-3 0 0,-3 0 0,-6 0 0,-5 0 0,-1 0 0,-4 0 0,-2 0 0,-5 0 0,-8 0 0,-11 0 0,2-2 0,-7-3 0,2-2 0,3 2 0,-3 3 0,-2 2 0,-3 0 0,1 0 0,-1 0 0,1 0 0,9 0 0,5 0 0,4 0 0,3 0 0,0 9 0,0-6 0,0 4 0,0-5 0,0-2 0,0 0 0,-2 0 0,-3 0 0,-2 0 0,-1 0 0,1 0 0,0 0 0,-10-2 0,3-3 0,-5-2 0,-3 2 0,1 3 0,-1 2 0,1 0 0,-1 0 0,1 0 0,-1 0 0,3 0 0,2 0 0,5 0 0,0 0 0,3 0 0,-1 0 0,-4 0 0,7 0 0,0 0 0,-3 0 0,8 0 0,-17 0 0,7 0 0,-3 0 0,1 0 0,-3 0 0,-2 0 0,-3 0 0,1 0 0,-1 0 0,1 0 0,-1 0 0,-6 0 0,-1 0 0,3 0 0,2 0 0,2 0 0,1 0 0,2-3 0,2-1 0,5-4 0,0 4 0,0-1 0,-2 0 0,-1-2 0,1 2 0,0 3 0,2 2 0,-14 0 0,4 0 0,-2 0 0,0 0 0,3 0 0,-1 2 0,1 3 0,-1 2 0,1-2 0,-1 0 0,1-1 0,2 4 0,2-4 0,2-1 0,-1-3 0,-1 0 0,3-3 0,4-1 0,0-4 0,-2 1 0,-2 0 0,0 0 0,-3 2 0,-2 3 0,-3-1 0,1-1 0,-1-4 0,1 4 0,-1 1 0,1 3 0,-5 0 0,2 0 0,5 0 0,-1 0 0,11 0 0,-3-7 0,7 0 0,-2 2 0,2 3 0,5-1 0,2-1 0,1-4 0,-8 4 0,-5 1 0,-6 3 0,-3 0 0,-3 0 0,1 0 0,-1 0 0,1 0 0,-8 7 0,0 1 0,3-4 0,2-1 0,3-3 0,-1 0 0,1 0 0,-1 0 0,0 0 0,1 0 0,-1 0 0,-9 0 0,7 0 0,-4 0 0,4 0 0,2 0 0,-6 0 0,-1 0 0,-9 0 0,7 0 0,-5 0 0,7 0 0,5 0 0,-7 0 0,-2 0-6286,-10 0 4244,0 0 1,0 0-1</inkml:trace>
  <inkml:trace contextRef="#ctx0" brushRef="#br0" timeOffset="12">5544 15244 7980,'-12'-9'936,"3"4"-315,9-9 0,0 6 585,0-6 0,0 7 1938,0-7-2197,0 9 0,0-7 2071,0 5-1383,0 4-1541,0-6 1,9 9-1,8-3 1,9-1 0,10-4-1,5 1 1,4 0 0,3 0-1,4 2 1,1 3-46,-1 2 1,1 0 0,-5 0 0,-1 0-109,-6 0 1,0 0 156,-13 0 0,3 0 0,-5 0 0,1 2 0,-8 5 429,-10 8 0,-6-3 1,-3 2 341,0 3-653,0 11 1,0 6 0,-3 11 0,-1 5 0,-4 8 0,1 6-1,0 5 1,0 6 0,2 1 0,3 5 0,2 3-203,0 2 0,0-7 0,0-3 0,0-2-14,0-5 0,0-11 0,0 2 0,0-10 0,0-3 0,0-1 0,0-3 0,0-3 0,0-4 0,0-7 0,0-5 0,0-3 0,0-6 0,0-1 0,0-9 0,-3 7 0,-4-5 0,5-2 0,-5 9 0,4-9 0,1 4 0,-5-6 0,-8 2 0,-4 2 0,-2-3 0,-1-1 0,-2-1 0,-7 3 0,-12 2-61,0 10 0,-21-5 0,2 12 0,-7 2 0,2 3 0,5-3 0,7-2 1,2-3-1,8-1-9770,7-6 9355,16-5 0,32-28 0,14-5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C6C9B6-E9C9-4C11-9599-652DD7EC0DCB}" type="datetimeFigureOut">
              <a:rPr lang="en-US" smtClean="0"/>
              <a:t>6/28/2025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E253C-5C99-459D-AE8C-0FFFD8D14D6D}" type="slidenum">
              <a:rPr lang="en-US" smtClean="0"/>
              <a:t>‹#›</a:t>
            </a:fld>
            <a:endParaRPr lang="en-US"/>
          </a:p>
        </p:txBody>
      </p:sp>
    </p:spTree>
    <p:extLst>
      <p:ext uri="{BB962C8B-B14F-4D97-AF65-F5344CB8AC3E}">
        <p14:creationId xmlns:p14="http://schemas.microsoft.com/office/powerpoint/2010/main" val="150934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6151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ABAB276C-FBA3-86D9-4BD7-B09620897790}"/>
            </a:ext>
          </a:extLst>
        </p:cNvPr>
        <p:cNvGrpSpPr/>
        <p:nvPr/>
      </p:nvGrpSpPr>
      <p:grpSpPr>
        <a:xfrm>
          <a:off x="0" y="0"/>
          <a:ext cx="0" cy="0"/>
          <a:chOff x="0" y="0"/>
          <a:chExt cx="0" cy="0"/>
        </a:xfrm>
      </p:grpSpPr>
      <p:sp>
        <p:nvSpPr>
          <p:cNvPr id="221" name="Google Shape;221;p24:notes">
            <a:extLst>
              <a:ext uri="{FF2B5EF4-FFF2-40B4-BE49-F238E27FC236}">
                <a16:creationId xmlns:a16="http://schemas.microsoft.com/office/drawing/2014/main" id="{C7735914-346A-87DE-D970-CD853CF4B63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4:notes">
            <a:extLst>
              <a:ext uri="{FF2B5EF4-FFF2-40B4-BE49-F238E27FC236}">
                <a16:creationId xmlns:a16="http://schemas.microsoft.com/office/drawing/2014/main" id="{F7B21AB7-FBF4-8C99-2FFD-2CE224F9CB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753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A54C99E3-F191-063A-468A-EB9E289AE8D4}"/>
            </a:ext>
          </a:extLst>
        </p:cNvPr>
        <p:cNvGrpSpPr/>
        <p:nvPr/>
      </p:nvGrpSpPr>
      <p:grpSpPr>
        <a:xfrm>
          <a:off x="0" y="0"/>
          <a:ext cx="0" cy="0"/>
          <a:chOff x="0" y="0"/>
          <a:chExt cx="0" cy="0"/>
        </a:xfrm>
      </p:grpSpPr>
      <p:sp>
        <p:nvSpPr>
          <p:cNvPr id="221" name="Google Shape;221;p24:notes">
            <a:extLst>
              <a:ext uri="{FF2B5EF4-FFF2-40B4-BE49-F238E27FC236}">
                <a16:creationId xmlns:a16="http://schemas.microsoft.com/office/drawing/2014/main" id="{73BCFCF2-E8D2-7054-F874-42BABC0FD04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4:notes">
            <a:extLst>
              <a:ext uri="{FF2B5EF4-FFF2-40B4-BE49-F238E27FC236}">
                <a16:creationId xmlns:a16="http://schemas.microsoft.com/office/drawing/2014/main" id="{04C7D87A-8A43-917C-0A15-76353571A3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2385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C4D20DC1-99B7-8C61-F093-0000A2331B39}"/>
            </a:ext>
          </a:extLst>
        </p:cNvPr>
        <p:cNvGrpSpPr/>
        <p:nvPr/>
      </p:nvGrpSpPr>
      <p:grpSpPr>
        <a:xfrm>
          <a:off x="0" y="0"/>
          <a:ext cx="0" cy="0"/>
          <a:chOff x="0" y="0"/>
          <a:chExt cx="0" cy="0"/>
        </a:xfrm>
      </p:grpSpPr>
      <p:sp>
        <p:nvSpPr>
          <p:cNvPr id="221" name="Google Shape;221;p24:notes">
            <a:extLst>
              <a:ext uri="{FF2B5EF4-FFF2-40B4-BE49-F238E27FC236}">
                <a16:creationId xmlns:a16="http://schemas.microsoft.com/office/drawing/2014/main" id="{2334CDDB-7C30-8707-70A4-744AAF430FE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4:notes">
            <a:extLst>
              <a:ext uri="{FF2B5EF4-FFF2-40B4-BE49-F238E27FC236}">
                <a16:creationId xmlns:a16="http://schemas.microsoft.com/office/drawing/2014/main" id="{1CC66642-FC17-801F-46EA-2897382428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6690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C65AE0C4-EBE5-1348-C71E-7BDBD468720B}"/>
            </a:ext>
          </a:extLst>
        </p:cNvPr>
        <p:cNvGrpSpPr/>
        <p:nvPr/>
      </p:nvGrpSpPr>
      <p:grpSpPr>
        <a:xfrm>
          <a:off x="0" y="0"/>
          <a:ext cx="0" cy="0"/>
          <a:chOff x="0" y="0"/>
          <a:chExt cx="0" cy="0"/>
        </a:xfrm>
      </p:grpSpPr>
      <p:sp>
        <p:nvSpPr>
          <p:cNvPr id="221" name="Google Shape;221;p24:notes">
            <a:extLst>
              <a:ext uri="{FF2B5EF4-FFF2-40B4-BE49-F238E27FC236}">
                <a16:creationId xmlns:a16="http://schemas.microsoft.com/office/drawing/2014/main" id="{0A9678A2-7158-49D1-C126-873D2827AC7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4:notes">
            <a:extLst>
              <a:ext uri="{FF2B5EF4-FFF2-40B4-BE49-F238E27FC236}">
                <a16:creationId xmlns:a16="http://schemas.microsoft.com/office/drawing/2014/main" id="{BC9A16C3-8857-70E8-7CED-DF12164BB7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387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3E39E58A-4D0E-4F10-BCB9-AF25331944B1}"/>
            </a:ext>
          </a:extLst>
        </p:cNvPr>
        <p:cNvGrpSpPr/>
        <p:nvPr/>
      </p:nvGrpSpPr>
      <p:grpSpPr>
        <a:xfrm>
          <a:off x="0" y="0"/>
          <a:ext cx="0" cy="0"/>
          <a:chOff x="0" y="0"/>
          <a:chExt cx="0" cy="0"/>
        </a:xfrm>
      </p:grpSpPr>
      <p:sp>
        <p:nvSpPr>
          <p:cNvPr id="221" name="Google Shape;221;p24:notes">
            <a:extLst>
              <a:ext uri="{FF2B5EF4-FFF2-40B4-BE49-F238E27FC236}">
                <a16:creationId xmlns:a16="http://schemas.microsoft.com/office/drawing/2014/main" id="{716A58FC-1A1F-B927-3FBE-0DB00170807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4:notes">
            <a:extLst>
              <a:ext uri="{FF2B5EF4-FFF2-40B4-BE49-F238E27FC236}">
                <a16:creationId xmlns:a16="http://schemas.microsoft.com/office/drawing/2014/main" id="{5AC4932D-23A4-73EB-D268-18836E789B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9851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727A0130-5F3A-71C5-EAA2-DD24ABF4D8CA}"/>
            </a:ext>
          </a:extLst>
        </p:cNvPr>
        <p:cNvGrpSpPr/>
        <p:nvPr/>
      </p:nvGrpSpPr>
      <p:grpSpPr>
        <a:xfrm>
          <a:off x="0" y="0"/>
          <a:ext cx="0" cy="0"/>
          <a:chOff x="0" y="0"/>
          <a:chExt cx="0" cy="0"/>
        </a:xfrm>
      </p:grpSpPr>
      <p:sp>
        <p:nvSpPr>
          <p:cNvPr id="221" name="Google Shape;221;p24:notes">
            <a:extLst>
              <a:ext uri="{FF2B5EF4-FFF2-40B4-BE49-F238E27FC236}">
                <a16:creationId xmlns:a16="http://schemas.microsoft.com/office/drawing/2014/main" id="{C5891C04-433D-BF96-54C2-C9A69D7261C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4:notes">
            <a:extLst>
              <a:ext uri="{FF2B5EF4-FFF2-40B4-BE49-F238E27FC236}">
                <a16:creationId xmlns:a16="http://schemas.microsoft.com/office/drawing/2014/main" id="{E3C11ECB-1D96-3331-D44C-6EC388BC5C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353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382C4863-53D9-A82C-215B-FAE779BED8A7}"/>
            </a:ext>
          </a:extLst>
        </p:cNvPr>
        <p:cNvGrpSpPr/>
        <p:nvPr/>
      </p:nvGrpSpPr>
      <p:grpSpPr>
        <a:xfrm>
          <a:off x="0" y="0"/>
          <a:ext cx="0" cy="0"/>
          <a:chOff x="0" y="0"/>
          <a:chExt cx="0" cy="0"/>
        </a:xfrm>
      </p:grpSpPr>
      <p:sp>
        <p:nvSpPr>
          <p:cNvPr id="221" name="Google Shape;221;p24:notes">
            <a:extLst>
              <a:ext uri="{FF2B5EF4-FFF2-40B4-BE49-F238E27FC236}">
                <a16:creationId xmlns:a16="http://schemas.microsoft.com/office/drawing/2014/main" id="{08816609-EC2E-FA94-0679-7AD632F8EBE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4:notes">
            <a:extLst>
              <a:ext uri="{FF2B5EF4-FFF2-40B4-BE49-F238E27FC236}">
                <a16:creationId xmlns:a16="http://schemas.microsoft.com/office/drawing/2014/main" id="{1A23EF8F-0859-1A80-DE12-BE352EFB97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5658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74701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a:extLst>
            <a:ext uri="{FF2B5EF4-FFF2-40B4-BE49-F238E27FC236}">
              <a16:creationId xmlns:a16="http://schemas.microsoft.com/office/drawing/2014/main" id="{62539D51-8BB5-C232-E703-0B64EBB03ABA}"/>
            </a:ext>
          </a:extLst>
        </p:cNvPr>
        <p:cNvGrpSpPr/>
        <p:nvPr/>
      </p:nvGrpSpPr>
      <p:grpSpPr>
        <a:xfrm>
          <a:off x="0" y="0"/>
          <a:ext cx="0" cy="0"/>
          <a:chOff x="0" y="0"/>
          <a:chExt cx="0" cy="0"/>
        </a:xfrm>
      </p:grpSpPr>
      <p:sp>
        <p:nvSpPr>
          <p:cNvPr id="363" name="Google Shape;363;p47:notes">
            <a:extLst>
              <a:ext uri="{FF2B5EF4-FFF2-40B4-BE49-F238E27FC236}">
                <a16:creationId xmlns:a16="http://schemas.microsoft.com/office/drawing/2014/main" id="{3DF6D679-37C0-B3EB-B2B1-D2E877FD9A9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p47:notes">
            <a:extLst>
              <a:ext uri="{FF2B5EF4-FFF2-40B4-BE49-F238E27FC236}">
                <a16:creationId xmlns:a16="http://schemas.microsoft.com/office/drawing/2014/main" id="{C866D00A-7BCC-2E68-6FAA-912420FC1B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0883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a:extLst>
            <a:ext uri="{FF2B5EF4-FFF2-40B4-BE49-F238E27FC236}">
              <a16:creationId xmlns:a16="http://schemas.microsoft.com/office/drawing/2014/main" id="{6B046CCA-378A-CF00-A6C8-013445E6CDC7}"/>
            </a:ext>
          </a:extLst>
        </p:cNvPr>
        <p:cNvGrpSpPr/>
        <p:nvPr/>
      </p:nvGrpSpPr>
      <p:grpSpPr>
        <a:xfrm>
          <a:off x="0" y="0"/>
          <a:ext cx="0" cy="0"/>
          <a:chOff x="0" y="0"/>
          <a:chExt cx="0" cy="0"/>
        </a:xfrm>
      </p:grpSpPr>
      <p:sp>
        <p:nvSpPr>
          <p:cNvPr id="363" name="Google Shape;363;p47:notes">
            <a:extLst>
              <a:ext uri="{FF2B5EF4-FFF2-40B4-BE49-F238E27FC236}">
                <a16:creationId xmlns:a16="http://schemas.microsoft.com/office/drawing/2014/main" id="{BC82852A-D089-A3A8-B522-D110E4DA49C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p47:notes">
            <a:extLst>
              <a:ext uri="{FF2B5EF4-FFF2-40B4-BE49-F238E27FC236}">
                <a16:creationId xmlns:a16="http://schemas.microsoft.com/office/drawing/2014/main" id="{94581FDF-87A8-9B25-ABB6-AEBD7BA327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773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a:extLst>
            <a:ext uri="{FF2B5EF4-FFF2-40B4-BE49-F238E27FC236}">
              <a16:creationId xmlns:a16="http://schemas.microsoft.com/office/drawing/2014/main" id="{A6C1DEBC-2044-1581-9833-C9C045A1C52E}"/>
            </a:ext>
          </a:extLst>
        </p:cNvPr>
        <p:cNvGrpSpPr/>
        <p:nvPr/>
      </p:nvGrpSpPr>
      <p:grpSpPr>
        <a:xfrm>
          <a:off x="0" y="0"/>
          <a:ext cx="0" cy="0"/>
          <a:chOff x="0" y="0"/>
          <a:chExt cx="0" cy="0"/>
        </a:xfrm>
      </p:grpSpPr>
      <p:sp>
        <p:nvSpPr>
          <p:cNvPr id="363" name="Google Shape;363;p47:notes">
            <a:extLst>
              <a:ext uri="{FF2B5EF4-FFF2-40B4-BE49-F238E27FC236}">
                <a16:creationId xmlns:a16="http://schemas.microsoft.com/office/drawing/2014/main" id="{0D7F0848-0D4C-287D-D086-9E9B9CE5E42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p47:notes">
            <a:extLst>
              <a:ext uri="{FF2B5EF4-FFF2-40B4-BE49-F238E27FC236}">
                <a16:creationId xmlns:a16="http://schemas.microsoft.com/office/drawing/2014/main" id="{BC549C20-DDCB-6263-E46D-0250EAE1F2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0071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a:extLst>
            <a:ext uri="{FF2B5EF4-FFF2-40B4-BE49-F238E27FC236}">
              <a16:creationId xmlns:a16="http://schemas.microsoft.com/office/drawing/2014/main" id="{EFC4B8BE-7BA1-D23C-632C-9AF32BC1E34F}"/>
            </a:ext>
          </a:extLst>
        </p:cNvPr>
        <p:cNvGrpSpPr/>
        <p:nvPr/>
      </p:nvGrpSpPr>
      <p:grpSpPr>
        <a:xfrm>
          <a:off x="0" y="0"/>
          <a:ext cx="0" cy="0"/>
          <a:chOff x="0" y="0"/>
          <a:chExt cx="0" cy="0"/>
        </a:xfrm>
      </p:grpSpPr>
      <p:sp>
        <p:nvSpPr>
          <p:cNvPr id="363" name="Google Shape;363;p47:notes">
            <a:extLst>
              <a:ext uri="{FF2B5EF4-FFF2-40B4-BE49-F238E27FC236}">
                <a16:creationId xmlns:a16="http://schemas.microsoft.com/office/drawing/2014/main" id="{D621FC98-6AF8-F6E1-59A6-33B5C88F4AE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p47:notes">
            <a:extLst>
              <a:ext uri="{FF2B5EF4-FFF2-40B4-BE49-F238E27FC236}">
                <a16:creationId xmlns:a16="http://schemas.microsoft.com/office/drawing/2014/main" id="{0F8B8B49-0340-2C88-4096-FEBA3A7D31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9416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a:extLst>
            <a:ext uri="{FF2B5EF4-FFF2-40B4-BE49-F238E27FC236}">
              <a16:creationId xmlns:a16="http://schemas.microsoft.com/office/drawing/2014/main" id="{BE83CB6A-BB91-6A3B-CFDC-95A71C90D64F}"/>
            </a:ext>
          </a:extLst>
        </p:cNvPr>
        <p:cNvGrpSpPr/>
        <p:nvPr/>
      </p:nvGrpSpPr>
      <p:grpSpPr>
        <a:xfrm>
          <a:off x="0" y="0"/>
          <a:ext cx="0" cy="0"/>
          <a:chOff x="0" y="0"/>
          <a:chExt cx="0" cy="0"/>
        </a:xfrm>
      </p:grpSpPr>
      <p:sp>
        <p:nvSpPr>
          <p:cNvPr id="363" name="Google Shape;363;p47:notes">
            <a:extLst>
              <a:ext uri="{FF2B5EF4-FFF2-40B4-BE49-F238E27FC236}">
                <a16:creationId xmlns:a16="http://schemas.microsoft.com/office/drawing/2014/main" id="{B1ACF347-0502-097B-207A-ABA26B3E63F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p47:notes">
            <a:extLst>
              <a:ext uri="{FF2B5EF4-FFF2-40B4-BE49-F238E27FC236}">
                <a16:creationId xmlns:a16="http://schemas.microsoft.com/office/drawing/2014/main" id="{61E9A534-F4AE-7427-7297-30D4975D21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1236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a:extLst>
            <a:ext uri="{FF2B5EF4-FFF2-40B4-BE49-F238E27FC236}">
              <a16:creationId xmlns:a16="http://schemas.microsoft.com/office/drawing/2014/main" id="{3E22E754-4517-0D6F-FBC2-1A8B19300669}"/>
            </a:ext>
          </a:extLst>
        </p:cNvPr>
        <p:cNvGrpSpPr/>
        <p:nvPr/>
      </p:nvGrpSpPr>
      <p:grpSpPr>
        <a:xfrm>
          <a:off x="0" y="0"/>
          <a:ext cx="0" cy="0"/>
          <a:chOff x="0" y="0"/>
          <a:chExt cx="0" cy="0"/>
        </a:xfrm>
      </p:grpSpPr>
      <p:sp>
        <p:nvSpPr>
          <p:cNvPr id="363" name="Google Shape;363;p47:notes">
            <a:extLst>
              <a:ext uri="{FF2B5EF4-FFF2-40B4-BE49-F238E27FC236}">
                <a16:creationId xmlns:a16="http://schemas.microsoft.com/office/drawing/2014/main" id="{76B7AC52-7A7D-1FA4-CFEF-619E3B7A85E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p47:notes">
            <a:extLst>
              <a:ext uri="{FF2B5EF4-FFF2-40B4-BE49-F238E27FC236}">
                <a16:creationId xmlns:a16="http://schemas.microsoft.com/office/drawing/2014/main" id="{494A5461-FC9A-DE0B-1D8F-7289E56607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1944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6181264-4645-40AE-843A-FF289925D895}" type="datetimeFigureOut">
              <a:rPr lang="en-US" smtClean="0"/>
              <a:t>6/28/2025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92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6181264-4645-40AE-843A-FF289925D895}" type="datetimeFigureOut">
              <a:rPr lang="en-US" smtClean="0"/>
              <a:t>6/28/2025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BDE5014C-4DDA-4CC7-8BE6-A31088615F5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23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6181264-4645-40AE-843A-FF289925D895}" type="datetimeFigureOut">
              <a:rPr lang="en-US" smtClean="0"/>
              <a:t>6/28/2025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BDE5014C-4DDA-4CC7-8BE6-A31088615F5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3921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819405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59"/>
          <p:cNvSpPr txBox="1">
            <a:spLocks noGrp="1"/>
          </p:cNvSpPr>
          <p:nvPr>
            <p:ph type="title"/>
          </p:nvPr>
        </p:nvSpPr>
        <p:spPr>
          <a:xfrm>
            <a:off x="415600" y="593367"/>
            <a:ext cx="11360800" cy="831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0" name="Google Shape;20;p5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Clr>
                <a:schemeClr val="dk2"/>
              </a:buClr>
              <a:buSzPts val="1800"/>
              <a:buChar char="●"/>
              <a:defRPr>
                <a:solidFill>
                  <a:schemeClr val="dk2"/>
                </a:solidFill>
              </a:defRPr>
            </a:lvl1pPr>
            <a:lvl2pPr marL="1219170" lvl="1" indent="-423323" algn="l">
              <a:lnSpc>
                <a:spcPct val="115000"/>
              </a:lnSpc>
              <a:spcBef>
                <a:spcPts val="0"/>
              </a:spcBef>
              <a:spcAft>
                <a:spcPts val="0"/>
              </a:spcAft>
              <a:buClr>
                <a:schemeClr val="accent1"/>
              </a:buClr>
              <a:buSzPts val="1400"/>
              <a:buChar char="○"/>
              <a:defRPr>
                <a:solidFill>
                  <a:schemeClr val="accent1"/>
                </a:solidFill>
              </a:defRPr>
            </a:lvl2pPr>
            <a:lvl3pPr marL="1828754" lvl="2" indent="-423323" algn="l">
              <a:lnSpc>
                <a:spcPct val="115000"/>
              </a:lnSpc>
              <a:spcBef>
                <a:spcPts val="0"/>
              </a:spcBef>
              <a:spcAft>
                <a:spcPts val="0"/>
              </a:spcAft>
              <a:buClr>
                <a:schemeClr val="accent1"/>
              </a:buClr>
              <a:buSzPts val="1400"/>
              <a:buChar char="■"/>
              <a:defRPr>
                <a:solidFill>
                  <a:schemeClr val="accent1"/>
                </a:solidFill>
              </a:defRPr>
            </a:lvl3pPr>
            <a:lvl4pPr marL="2438339" lvl="3" indent="-423323" algn="l">
              <a:lnSpc>
                <a:spcPct val="115000"/>
              </a:lnSpc>
              <a:spcBef>
                <a:spcPts val="0"/>
              </a:spcBef>
              <a:spcAft>
                <a:spcPts val="0"/>
              </a:spcAft>
              <a:buClr>
                <a:schemeClr val="accent1"/>
              </a:buClr>
              <a:buSzPts val="1400"/>
              <a:buChar char="●"/>
              <a:defRPr>
                <a:solidFill>
                  <a:schemeClr val="accent1"/>
                </a:solidFill>
              </a:defRPr>
            </a:lvl4pPr>
            <a:lvl5pPr marL="3047924" lvl="4" indent="-423323" algn="l">
              <a:lnSpc>
                <a:spcPct val="115000"/>
              </a:lnSpc>
              <a:spcBef>
                <a:spcPts val="0"/>
              </a:spcBef>
              <a:spcAft>
                <a:spcPts val="0"/>
              </a:spcAft>
              <a:buClr>
                <a:schemeClr val="accent1"/>
              </a:buClr>
              <a:buSzPts val="1400"/>
              <a:buChar char="○"/>
              <a:defRPr>
                <a:solidFill>
                  <a:schemeClr val="accent1"/>
                </a:solidFill>
              </a:defRPr>
            </a:lvl5pPr>
            <a:lvl6pPr marL="3657509" lvl="5" indent="-423323" algn="l">
              <a:lnSpc>
                <a:spcPct val="115000"/>
              </a:lnSpc>
              <a:spcBef>
                <a:spcPts val="0"/>
              </a:spcBef>
              <a:spcAft>
                <a:spcPts val="0"/>
              </a:spcAft>
              <a:buClr>
                <a:schemeClr val="accent1"/>
              </a:buClr>
              <a:buSzPts val="1400"/>
              <a:buChar char="■"/>
              <a:defRPr>
                <a:solidFill>
                  <a:schemeClr val="accent1"/>
                </a:solidFill>
              </a:defRPr>
            </a:lvl6pPr>
            <a:lvl7pPr marL="4267093" lvl="6" indent="-423323" algn="l">
              <a:lnSpc>
                <a:spcPct val="115000"/>
              </a:lnSpc>
              <a:spcBef>
                <a:spcPts val="0"/>
              </a:spcBef>
              <a:spcAft>
                <a:spcPts val="0"/>
              </a:spcAft>
              <a:buClr>
                <a:schemeClr val="accent1"/>
              </a:buClr>
              <a:buSzPts val="1400"/>
              <a:buChar char="●"/>
              <a:defRPr>
                <a:solidFill>
                  <a:schemeClr val="accent1"/>
                </a:solidFill>
              </a:defRPr>
            </a:lvl7pPr>
            <a:lvl8pPr marL="4876678" lvl="7" indent="-423323" algn="l">
              <a:lnSpc>
                <a:spcPct val="115000"/>
              </a:lnSpc>
              <a:spcBef>
                <a:spcPts val="0"/>
              </a:spcBef>
              <a:spcAft>
                <a:spcPts val="0"/>
              </a:spcAft>
              <a:buClr>
                <a:schemeClr val="accent1"/>
              </a:buClr>
              <a:buSzPts val="1400"/>
              <a:buChar char="○"/>
              <a:defRPr>
                <a:solidFill>
                  <a:schemeClr val="accent1"/>
                </a:solidFill>
              </a:defRPr>
            </a:lvl8pPr>
            <a:lvl9pPr marL="5486263" lvl="8" indent="-423323" algn="l">
              <a:lnSpc>
                <a:spcPct val="115000"/>
              </a:lnSpc>
              <a:spcBef>
                <a:spcPts val="0"/>
              </a:spcBef>
              <a:spcAft>
                <a:spcPts val="0"/>
              </a:spcAft>
              <a:buClr>
                <a:schemeClr val="accent1"/>
              </a:buClr>
              <a:buSzPts val="1400"/>
              <a:buChar char="■"/>
              <a:defRPr>
                <a:solidFill>
                  <a:schemeClr val="accent1"/>
                </a:solidFill>
              </a:defRPr>
            </a:lvl9pPr>
          </a:lstStyle>
          <a:p>
            <a:endParaRPr/>
          </a:p>
        </p:txBody>
      </p:sp>
      <p:sp>
        <p:nvSpPr>
          <p:cNvPr id="21" name="Google Shape;21;p59"/>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3382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81264-4645-40AE-843A-FF289925D895}" type="datetimeFigureOut">
              <a:rPr lang="en-US" smtClean="0"/>
              <a:t>6/28/2025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68413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6181264-4645-40AE-843A-FF289925D895}" type="datetimeFigureOut">
              <a:rPr lang="en-US" smtClean="0"/>
              <a:t>6/28/2025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BDE5014C-4DDA-4CC7-8BE6-A31088615F5B}"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2213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26181264-4645-40AE-843A-FF289925D895}" type="datetimeFigureOut">
              <a:rPr lang="en-US" smtClean="0"/>
              <a:t>6/28/2025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5014C-4DDA-4CC7-8BE6-A31088615F5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16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81264-4645-40AE-843A-FF289925D895}" type="datetimeFigureOut">
              <a:rPr lang="en-US" smtClean="0"/>
              <a:t>6/28/2025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367505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81264-4645-40AE-843A-FF289925D895}" type="datetimeFigureOut">
              <a:rPr lang="en-US" smtClean="0"/>
              <a:t>6/28/2025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5014C-4DDA-4CC7-8BE6-A31088615F5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3707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81264-4645-40AE-843A-FF289925D895}" type="datetimeFigureOut">
              <a:rPr lang="en-US" smtClean="0"/>
              <a:t>6/28/2025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85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81264-4645-40AE-843A-FF289925D895}" type="datetimeFigureOut">
              <a:rPr lang="en-US" smtClean="0"/>
              <a:t>6/28/2025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132572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81264-4645-40AE-843A-FF289925D895}" type="datetimeFigureOut">
              <a:rPr lang="en-US" smtClean="0"/>
              <a:t>6/28/2025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58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6181264-4645-40AE-843A-FF289925D895}" type="datetimeFigureOut">
              <a:rPr lang="en-US" smtClean="0"/>
              <a:t>6/28/2025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DE5014C-4DDA-4CC7-8BE6-A31088615F5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417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1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7.xml"/><Relationship Id="rId4" Type="http://schemas.openxmlformats.org/officeDocument/2006/relationships/image" Target="../media/image9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customXml" Target="../ink/ink1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7.png"/><Relationship Id="rId5" Type="http://schemas.openxmlformats.org/officeDocument/2006/relationships/customXml" Target="../ink/ink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courses.cs.washington.edu/courses/cse311/25su/resources/logicalConnectPoster.pdf" TargetMode="External"/><Relationship Id="rId2" Type="http://schemas.openxmlformats.org/officeDocument/2006/relationships/hyperlink" Target="https://courses.cs.washington.edu/courses/cse311/25su/resources/handout01-translation.pdf"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ustomXml" Target="../ink/ink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9.png"/><Relationship Id="rId5" Type="http://schemas.openxmlformats.org/officeDocument/2006/relationships/customXml" Target="../ink/ink1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customXml" Target="../ink/ink15.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customXml" Target="../ink/ink16.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customXml" Target="../ink/ink1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customXml" Target="../ink/ink18.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hyperlink" Target="https://courses.cs.washington.edu/courses/cse311/24wi/resources/logicalConnectPoster.pdf" TargetMode="External"/><Relationship Id="rId2" Type="http://schemas.openxmlformats.org/officeDocument/2006/relationships/hyperlink" Target="https://courses.cs.washington.edu/courses/cse311/24wi/resources/" TargetMode="External"/><Relationship Id="rId1" Type="http://schemas.openxmlformats.org/officeDocument/2006/relationships/slideLayout" Target="../slideLayouts/slideLayout2.xml"/><Relationship Id="rId4" Type="http://schemas.openxmlformats.org/officeDocument/2006/relationships/hyperlink" Target="https://courses.cs.washington.edu/courses/cse311/24wi/resources/handout01-translation.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customXml" Target="../ink/ink19.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customXml" Target="../ink/ink20.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customXml" Target="../ink/ink21.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customXml" Target="../ink/ink22.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400.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customXml" Target="../ink/ink28.xml"/><Relationship Id="rId3" Type="http://schemas.openxmlformats.org/officeDocument/2006/relationships/image" Target="../media/image60.png"/><Relationship Id="rId7" Type="http://schemas.openxmlformats.org/officeDocument/2006/relationships/customXml" Target="../ink/ink25.xml"/><Relationship Id="rId12" Type="http://schemas.openxmlformats.org/officeDocument/2006/relationships/image" Target="../media/image110.png"/><Relationship Id="rId2" Type="http://schemas.openxmlformats.org/officeDocument/2006/relationships/image" Target="../media/image910.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customXml" Target="../ink/ink27.xml"/><Relationship Id="rId5" Type="http://schemas.openxmlformats.org/officeDocument/2006/relationships/customXml" Target="../ink/ink24.xml"/><Relationship Id="rId10" Type="http://schemas.openxmlformats.org/officeDocument/2006/relationships/image" Target="../media/image90.png"/><Relationship Id="rId4" Type="http://schemas.openxmlformats.org/officeDocument/2006/relationships/image" Target="../media/image70.png"/><Relationship Id="rId9" Type="http://schemas.openxmlformats.org/officeDocument/2006/relationships/customXml" Target="../ink/ink26.xml"/><Relationship Id="rId14"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ustomXml" Target="../ink/ink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image" Target="../media/image230.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customXml" Target="../ink/ink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110.xml"/><Relationship Id="rId7" Type="http://schemas.openxmlformats.org/officeDocument/2006/relationships/customXml" Target="../ink/ink34.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6310.png"/><Relationship Id="rId4" Type="http://schemas.openxmlformats.org/officeDocument/2006/relationships/image" Target="../media/image3020.pn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customXml" Target="../ink/ink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customXml" Target="../ink/ink36.xml"/><Relationship Id="rId3" Type="http://schemas.openxmlformats.org/officeDocument/2006/relationships/tags" Target="../tags/tag24.xml"/><Relationship Id="rId7" Type="http://schemas.openxmlformats.org/officeDocument/2006/relationships/image" Target="../media/image14000.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300.png"/><Relationship Id="rId5" Type="http://schemas.openxmlformats.org/officeDocument/2006/relationships/image" Target="../media/image1200.png"/><Relationship Id="rId4" Type="http://schemas.openxmlformats.org/officeDocument/2006/relationships/image" Target="../media/image1100.png"/><Relationship Id="rId9" Type="http://schemas.openxmlformats.org/officeDocument/2006/relationships/image" Target="../media/image59.png"/></Relationships>
</file>

<file path=ppt/slides/_rels/slide51.xml.rels><?xml version="1.0" encoding="UTF-8" standalone="yes"?>
<Relationships xmlns="http://schemas.openxmlformats.org/package/2006/relationships"><Relationship Id="rId3" Type="http://schemas.openxmlformats.org/officeDocument/2006/relationships/customXml" Target="../ink/ink37.xml"/><Relationship Id="rId2" Type="http://schemas.openxmlformats.org/officeDocument/2006/relationships/image" Target="../media/image1500.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2.xml.rels><?xml version="1.0" encoding="UTF-8" standalone="yes"?>
<Relationships xmlns="http://schemas.openxmlformats.org/package/2006/relationships"><Relationship Id="rId8" Type="http://schemas.openxmlformats.org/officeDocument/2006/relationships/customXml" Target="../ink/ink38.xml"/><Relationship Id="rId3" Type="http://schemas.openxmlformats.org/officeDocument/2006/relationships/tags" Target="../tags/tag30.xml"/><Relationship Id="rId7" Type="http://schemas.openxmlformats.org/officeDocument/2006/relationships/image" Target="../media/image800.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800.png"/><Relationship Id="rId5" Type="http://schemas.openxmlformats.org/officeDocument/2006/relationships/image" Target="../media/image1702.png"/><Relationship Id="rId4" Type="http://schemas.openxmlformats.org/officeDocument/2006/relationships/image" Target="../media/image1612.png"/><Relationship Id="rId9"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ustomXml" Target="../ink/ink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64.png"/><Relationship Id="rId5" Type="http://schemas.openxmlformats.org/officeDocument/2006/relationships/customXml" Target="../ink/ink40.xml"/><Relationship Id="rId4" Type="http://schemas.openxmlformats.org/officeDocument/2006/relationships/image" Target="../media/image250.png"/></Relationships>
</file>

<file path=ppt/slides/_rels/slide5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50.png"/></Relationships>
</file>

<file path=ppt/slides/_rels/slide58.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50.png"/></Relationships>
</file>

<file path=ppt/slides/_rels/slide5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240.png"/><Relationship Id="rId7"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65.png"/><Relationship Id="rId11" Type="http://schemas.openxmlformats.org/officeDocument/2006/relationships/image" Target="../media/image71.png"/><Relationship Id="rId5" Type="http://schemas.openxmlformats.org/officeDocument/2006/relationships/image" Target="../media/image53.png"/><Relationship Id="rId10" Type="http://schemas.openxmlformats.org/officeDocument/2006/relationships/customXml" Target="../ink/ink41.xml"/><Relationship Id="rId4" Type="http://schemas.openxmlformats.org/officeDocument/2006/relationships/image" Target="../media/image250.png"/><Relationship Id="rId9"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customXml" Target="../ink/ink3.xml"/><Relationship Id="rId5" Type="http://schemas.openxmlformats.org/officeDocument/2006/relationships/image" Target="../media/image310.png"/><Relationship Id="rId4" Type="http://schemas.openxmlformats.org/officeDocument/2006/relationships/image" Target="../media/image300.png"/></Relationships>
</file>

<file path=ppt/slides/_rels/slide6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240.png"/><Relationship Id="rId7" Type="http://schemas.openxmlformats.org/officeDocument/2006/relationships/image" Target="../media/image66.png"/><Relationship Id="rId12"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65.png"/><Relationship Id="rId11" Type="http://schemas.openxmlformats.org/officeDocument/2006/relationships/customXml" Target="../ink/ink42.xml"/><Relationship Id="rId5" Type="http://schemas.openxmlformats.org/officeDocument/2006/relationships/image" Target="../media/image53.png"/><Relationship Id="rId10" Type="http://schemas.openxmlformats.org/officeDocument/2006/relationships/image" Target="../media/image311.png"/><Relationship Id="rId4" Type="http://schemas.openxmlformats.org/officeDocument/2006/relationships/image" Target="../media/image250.png"/><Relationship Id="rId9" Type="http://schemas.openxmlformats.org/officeDocument/2006/relationships/image" Target="../media/image68.png"/></Relationships>
</file>

<file path=ppt/slides/_rels/slide6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50.png"/></Relationships>
</file>

<file path=ppt/slides/_rels/slide62.xml.rels><?xml version="1.0" encoding="UTF-8" standalone="yes"?>
<Relationships xmlns="http://schemas.openxmlformats.org/package/2006/relationships"><Relationship Id="rId8" Type="http://schemas.openxmlformats.org/officeDocument/2006/relationships/customXml" Target="../ink/ink43.xml"/><Relationship Id="rId3" Type="http://schemas.openxmlformats.org/officeDocument/2006/relationships/image" Target="../media/image240.png"/><Relationship Id="rId7" Type="http://schemas.openxmlformats.org/officeDocument/2006/relationships/image" Target="../media/image74.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image" Target="../media/image69.png"/><Relationship Id="rId4" Type="http://schemas.openxmlformats.org/officeDocument/2006/relationships/image" Target="../media/image250.png"/><Relationship Id="rId9" Type="http://schemas.openxmlformats.org/officeDocument/2006/relationships/image" Target="../media/image76.png"/></Relationships>
</file>

<file path=ppt/slides/_rels/slide63.xml.rels><?xml version="1.0" encoding="UTF-8" standalone="yes"?>
<Relationships xmlns="http://schemas.openxmlformats.org/package/2006/relationships"><Relationship Id="rId8" Type="http://schemas.openxmlformats.org/officeDocument/2006/relationships/image" Target="../media/image350.png"/><Relationship Id="rId3" Type="http://schemas.openxmlformats.org/officeDocument/2006/relationships/image" Target="../media/image240.png"/><Relationship Id="rId7"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image" Target="../media/image69.png"/><Relationship Id="rId4" Type="http://schemas.openxmlformats.org/officeDocument/2006/relationships/image" Target="../media/image250.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410.png"/><Relationship Id="rId4" Type="http://schemas.openxmlformats.org/officeDocument/2006/relationships/image" Target="../media/image300.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ustomXml" Target="../ink/ink5.xml"/><Relationship Id="rId5" Type="http://schemas.openxmlformats.org/officeDocument/2006/relationships/slideLayout" Target="../slideLayouts/slideLayout2.xml"/><Relationship Id="rId4"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Alternate Notation </a:t>
            </a:r>
            <a:br>
              <a:rPr lang="en-US" dirty="0"/>
            </a:br>
            <a:r>
              <a:rPr lang="en-US" dirty="0"/>
              <a:t>Normal Forms</a:t>
            </a:r>
          </a:p>
        </p:txBody>
      </p:sp>
      <p:sp>
        <p:nvSpPr>
          <p:cNvPr id="3" name="Subtitle 2"/>
          <p:cNvSpPr>
            <a:spLocks noGrp="1"/>
          </p:cNvSpPr>
          <p:nvPr>
            <p:ph type="subTitle" idx="1"/>
          </p:nvPr>
        </p:nvSpPr>
        <p:spPr/>
        <p:txBody>
          <a:bodyPr/>
          <a:lstStyle/>
          <a:p>
            <a:r>
              <a:rPr lang="en-US" dirty="0"/>
              <a:t>CSE 311 Summer 2025</a:t>
            </a:r>
          </a:p>
          <a:p>
            <a:r>
              <a:rPr lang="en-US" dirty="0"/>
              <a:t>Lecture 3</a:t>
            </a:r>
          </a:p>
        </p:txBody>
      </p:sp>
    </p:spTree>
    <p:extLst>
      <p:ext uri="{BB962C8B-B14F-4D97-AF65-F5344CB8AC3E}">
        <p14:creationId xmlns:p14="http://schemas.microsoft.com/office/powerpoint/2010/main" val="260339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FFFC2C-BB0B-4B58-B4E6-A593FC75B46A}"/>
              </a:ext>
            </a:extLst>
          </p:cNvPr>
          <p:cNvSpPr>
            <a:spLocks noGrp="1"/>
          </p:cNvSpPr>
          <p:nvPr>
            <p:ph type="title"/>
          </p:nvPr>
        </p:nvSpPr>
        <p:spPr/>
        <p:txBody>
          <a:bodyPr/>
          <a:lstStyle/>
          <a:p>
            <a:r>
              <a:rPr lang="en-US" dirty="0"/>
              <a:t>Warm Up</a:t>
            </a:r>
          </a:p>
        </p:txBody>
      </p:sp>
    </p:spTree>
    <p:extLst>
      <p:ext uri="{BB962C8B-B14F-4D97-AF65-F5344CB8AC3E}">
        <p14:creationId xmlns:p14="http://schemas.microsoft.com/office/powerpoint/2010/main" val="1119943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82907"/>
                <a:ext cx="11187258" cy="4845504"/>
              </a:xfrm>
            </p:spPr>
            <p:txBody>
              <a:bodyPr>
                <a:normAutofit/>
              </a:bodyPr>
              <a:lstStyle/>
              <a:p>
                <a:r>
                  <a:rPr lang="en-US" dirty="0"/>
                  <a:t>We showed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with a truth table. Let’s do a proof.</a:t>
                </a:r>
              </a:p>
              <a:p>
                <a:r>
                  <a:rPr lang="en-US" dirty="0"/>
                  <a:t>Try this one on your own. Remember</a:t>
                </a:r>
              </a:p>
              <a:p>
                <a:pPr marL="514350" indent="-514350">
                  <a:buClr>
                    <a:srgbClr val="7030A0"/>
                  </a:buClr>
                  <a:buFont typeface="+mj-lt"/>
                  <a:buAutoNum type="arabicPeriod"/>
                </a:pPr>
                <a:r>
                  <a:rPr lang="en-US" dirty="0"/>
                  <a:t>Know what you’re trying to show.</a:t>
                </a:r>
              </a:p>
              <a:p>
                <a:pPr marL="514350" indent="-514350">
                  <a:buClr>
                    <a:srgbClr val="7030A0"/>
                  </a:buClr>
                  <a:buFont typeface="+mj-lt"/>
                  <a:buAutoNum type="arabicPeriod"/>
                </a:pPr>
                <a:r>
                  <a:rPr lang="en-US" dirty="0"/>
                  <a:t>Stay on target – take steps to get closer to your goal.</a:t>
                </a:r>
              </a:p>
              <a:p>
                <a:pPr marL="0" indent="0">
                  <a:buClr>
                    <a:srgbClr val="7030A0"/>
                  </a:buClr>
                  <a:buNone/>
                </a:pPr>
                <a:endParaRPr lang="en-US" dirty="0"/>
              </a:p>
              <a:p>
                <a:pPr marL="0" indent="0">
                  <a:buClr>
                    <a:srgbClr val="7030A0"/>
                  </a:buClr>
                  <a:buNone/>
                </a:pPr>
                <a:r>
                  <a:rPr lang="en-US" sz="2400" dirty="0"/>
                  <a:t>Hint: think about your tools. </a:t>
                </a:r>
              </a:p>
              <a:p>
                <a:pPr marL="0" indent="0">
                  <a:buClr>
                    <a:srgbClr val="7030A0"/>
                  </a:buClr>
                  <a:buNone/>
                </a:pPr>
                <a:r>
                  <a:rPr lang="en-US" sz="2400" dirty="0"/>
                  <a:t>There are lots of rules with AND/OR/NOT, </a:t>
                </a:r>
              </a:p>
              <a:p>
                <a:pPr marL="0" indent="0">
                  <a:buClr>
                    <a:srgbClr val="7030A0"/>
                  </a:buClr>
                  <a:buNone/>
                </a:pPr>
                <a:r>
                  <a:rPr lang="en-US" sz="2400" dirty="0"/>
                  <a:t>but very few with implications…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82907"/>
                <a:ext cx="11187258" cy="4845504"/>
              </a:xfrm>
              <a:blipFill>
                <a:blip r:embed="rId2"/>
                <a:stretch>
                  <a:fillRect l="-1743" t="-2138"/>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74AACDF-77DB-2ED1-E97E-0C94706F53C2}"/>
                  </a:ext>
                </a:extLst>
              </p14:cNvPr>
              <p14:cNvContentPartPr/>
              <p14:nvPr/>
            </p14:nvContentPartPr>
            <p14:xfrm>
              <a:off x="2676600" y="1874160"/>
              <a:ext cx="8811720" cy="4504320"/>
            </p14:xfrm>
          </p:contentPart>
        </mc:Choice>
        <mc:Fallback xmlns="">
          <p:pic>
            <p:nvPicPr>
              <p:cNvPr id="4" name="Ink 3">
                <a:extLst>
                  <a:ext uri="{FF2B5EF4-FFF2-40B4-BE49-F238E27FC236}">
                    <a16:creationId xmlns:a16="http://schemas.microsoft.com/office/drawing/2014/main" id="{B74AACDF-77DB-2ED1-E97E-0C94706F53C2}"/>
                  </a:ext>
                </a:extLst>
              </p:cNvPr>
              <p:cNvPicPr/>
              <p:nvPr/>
            </p:nvPicPr>
            <p:blipFill>
              <a:blip r:embed="rId4"/>
              <a:stretch>
                <a:fillRect/>
              </a:stretch>
            </p:blipFill>
            <p:spPr>
              <a:xfrm>
                <a:off x="2667240" y="1864800"/>
                <a:ext cx="8830440" cy="4523040"/>
              </a:xfrm>
              <a:prstGeom prst="rect">
                <a:avLst/>
              </a:prstGeom>
            </p:spPr>
          </p:pic>
        </mc:Fallback>
      </mc:AlternateContent>
    </p:spTree>
    <p:extLst>
      <p:ext uri="{BB962C8B-B14F-4D97-AF65-F5344CB8AC3E}">
        <p14:creationId xmlns:p14="http://schemas.microsoft.com/office/powerpoint/2010/main" val="831134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2346" y="1343784"/>
                <a:ext cx="1678433" cy="577380"/>
              </a:xfrm>
            </p:spPr>
            <p:txBody>
              <a:bodyPr/>
              <a:lstStyle/>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oMath>
                </a14:m>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2346" y="1343784"/>
                <a:ext cx="1678433" cy="577380"/>
              </a:xfrm>
              <a:blipFill>
                <a:blip r:embed="rId3"/>
                <a:stretch>
                  <a:fillRect l="-10526" t="-14894" b="-12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003469" y="1299741"/>
                <a:ext cx="2359232" cy="1815882"/>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b="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 </m:t>
                    </m:r>
                  </m:oMath>
                </a14:m>
                <a:r>
                  <a:rPr lang="en-US" sz="2800" b="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5003469" y="1299741"/>
                <a:ext cx="2359232" cy="1815882"/>
              </a:xfrm>
              <a:prstGeom prst="rect">
                <a:avLst/>
              </a:prstGeom>
              <a:blipFill>
                <a:blip r:embed="rId4"/>
                <a:stretch>
                  <a:fillRect l="-538" b="-2778"/>
                </a:stretch>
              </a:blipFill>
            </p:spPr>
            <p:txBody>
              <a:bodyPr/>
              <a:lstStyle/>
              <a:p>
                <a:r>
                  <a:rPr lang="en-US">
                    <a:noFill/>
                  </a:rPr>
                  <a:t> </a:t>
                </a:r>
              </a:p>
            </p:txBody>
          </p:sp>
        </mc:Fallback>
      </mc:AlternateContent>
      <p:sp>
        <p:nvSpPr>
          <p:cNvPr id="5" name="TextBox 4"/>
          <p:cNvSpPr txBox="1"/>
          <p:nvPr/>
        </p:nvSpPr>
        <p:spPr>
          <a:xfrm>
            <a:off x="7588332" y="1343784"/>
            <a:ext cx="3431969"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a:latin typeface="Segoe UI Semilight" panose="020B0402040204020203" pitchFamily="34" charset="0"/>
                <a:cs typeface="Segoe UI Semilight" panose="020B0402040204020203" pitchFamily="34" charset="0"/>
              </a:rPr>
              <a:t>[Commutativity]</a:t>
            </a:r>
          </a:p>
          <a:p>
            <a:r>
              <a:rPr lang="en-US" sz="2800" dirty="0">
                <a:latin typeface="Segoe UI Semilight" panose="020B0402040204020203" pitchFamily="34" charset="0"/>
                <a:cs typeface="Segoe UI Semilight" panose="020B0402040204020203" pitchFamily="34" charset="0"/>
              </a:rPr>
              <a:t>[Double Negation]</a:t>
            </a:r>
          </a:p>
          <a:p>
            <a:r>
              <a:rPr lang="en-US" sz="2800" dirty="0">
                <a:latin typeface="Segoe UI Semilight" panose="020B0402040204020203" pitchFamily="34" charset="0"/>
                <a:cs typeface="Segoe UI Semilight" panose="020B0402040204020203" pitchFamily="34" charset="0"/>
              </a:rPr>
              <a:t>[Law of Implication]</a:t>
            </a:r>
          </a:p>
        </p:txBody>
      </p:sp>
      <p:sp>
        <p:nvSpPr>
          <p:cNvPr id="6" name="TextBox 5"/>
          <p:cNvSpPr txBox="1"/>
          <p:nvPr/>
        </p:nvSpPr>
        <p:spPr>
          <a:xfrm>
            <a:off x="855023" y="3574473"/>
            <a:ext cx="10735294" cy="3108543"/>
          </a:xfrm>
          <a:prstGeom prst="rect">
            <a:avLst/>
          </a:prstGeom>
          <a:noFill/>
        </p:spPr>
        <p:txBody>
          <a:bodyPr wrap="square" rtlCol="0">
            <a:spAutoFit/>
          </a:bodyPr>
          <a:lstStyle/>
          <a:p>
            <a:r>
              <a:rPr lang="en-US" sz="2800">
                <a:latin typeface="Segoe UI Semilight" panose="020B0402040204020203" pitchFamily="34" charset="0"/>
                <a:cs typeface="Segoe UI Semilight" panose="020B0402040204020203" pitchFamily="34" charset="0"/>
              </a:rPr>
              <a:t>All of our rules deal with ORs and ANDs, let’s switch the implication to just use AND/NOT/OR.</a:t>
            </a:r>
          </a:p>
          <a:p>
            <a:r>
              <a:rPr lang="en-US" sz="2800">
                <a:latin typeface="Segoe UI Semilight" panose="020B0402040204020203" pitchFamily="34" charset="0"/>
                <a:cs typeface="Segoe UI Semilight" panose="020B0402040204020203" pitchFamily="34" charset="0"/>
              </a:rPr>
              <a:t>And do the same with our target</a:t>
            </a:r>
          </a:p>
          <a:p>
            <a:r>
              <a:rPr lang="en-US" sz="2800">
                <a:latin typeface="Segoe UI Semilight" panose="020B0402040204020203" pitchFamily="34" charset="0"/>
                <a:cs typeface="Segoe UI Semilight" panose="020B0402040204020203" pitchFamily="34" charset="0"/>
              </a:rPr>
              <a:t>	It’s ok to work from both ends. In fact it’s a very common strategy!</a:t>
            </a:r>
          </a:p>
          <a:p>
            <a:r>
              <a:rPr lang="en-US" sz="2800">
                <a:latin typeface="Segoe UI Semilight" panose="020B0402040204020203" pitchFamily="34" charset="0"/>
                <a:cs typeface="Segoe UI Semilight" panose="020B0402040204020203" pitchFamily="34" charset="0"/>
              </a:rPr>
              <a:t>Now how do we get the top to look like the bottom? </a:t>
            </a:r>
          </a:p>
          <a:p>
            <a:r>
              <a:rPr lang="en-US" sz="2800">
                <a:latin typeface="Segoe UI Semilight" panose="020B0402040204020203" pitchFamily="34" charset="0"/>
                <a:cs typeface="Segoe UI Semilight" panose="020B0402040204020203" pitchFamily="34" charset="0"/>
              </a:rPr>
              <a:t>	Just a few more rules and we’re done!</a:t>
            </a:r>
          </a:p>
        </p:txBody>
      </p:sp>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02C63873-4FCB-184C-D8EA-E0976882C507}"/>
                  </a:ext>
                </a:extLst>
              </p14:cNvPr>
              <p14:cNvContentPartPr/>
              <p14:nvPr/>
            </p14:nvContentPartPr>
            <p14:xfrm>
              <a:off x="611280" y="163440"/>
              <a:ext cx="11433960" cy="3339720"/>
            </p14:xfrm>
          </p:contentPart>
        </mc:Choice>
        <mc:Fallback xmlns="">
          <p:pic>
            <p:nvPicPr>
              <p:cNvPr id="7" name="Ink 6">
                <a:extLst>
                  <a:ext uri="{FF2B5EF4-FFF2-40B4-BE49-F238E27FC236}">
                    <a16:creationId xmlns:a16="http://schemas.microsoft.com/office/drawing/2014/main" id="{02C63873-4FCB-184C-D8EA-E0976882C507}"/>
                  </a:ext>
                </a:extLst>
              </p:cNvPr>
              <p:cNvPicPr/>
              <p:nvPr/>
            </p:nvPicPr>
            <p:blipFill>
              <a:blip r:embed="rId6"/>
              <a:stretch>
                <a:fillRect/>
              </a:stretch>
            </p:blipFill>
            <p:spPr>
              <a:xfrm>
                <a:off x="601920" y="154080"/>
                <a:ext cx="11452680" cy="3358440"/>
              </a:xfrm>
              <a:prstGeom prst="rect">
                <a:avLst/>
              </a:prstGeom>
            </p:spPr>
          </p:pic>
        </mc:Fallback>
      </mc:AlternateContent>
    </p:spTree>
    <p:extLst>
      <p:ext uri="{BB962C8B-B14F-4D97-AF65-F5344CB8AC3E}">
        <p14:creationId xmlns:p14="http://schemas.microsoft.com/office/powerpoint/2010/main" val="365846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CE11-C0FF-4971-B4C9-A4B1B71239FC}"/>
              </a:ext>
            </a:extLst>
          </p:cNvPr>
          <p:cNvSpPr>
            <a:spLocks noGrp="1"/>
          </p:cNvSpPr>
          <p:nvPr>
            <p:ph type="title"/>
          </p:nvPr>
        </p:nvSpPr>
        <p:spPr/>
        <p:txBody>
          <a:bodyPr/>
          <a:lstStyle/>
          <a:p>
            <a:r>
              <a:rPr lang="en-US" dirty="0"/>
              <a:t>Work from both ends, but…</a:t>
            </a:r>
          </a:p>
        </p:txBody>
      </p:sp>
      <p:sp>
        <p:nvSpPr>
          <p:cNvPr id="3" name="Content Placeholder 2">
            <a:extLst>
              <a:ext uri="{FF2B5EF4-FFF2-40B4-BE49-F238E27FC236}">
                <a16:creationId xmlns:a16="http://schemas.microsoft.com/office/drawing/2014/main" id="{39B92617-027A-4BB3-B2AB-F530FABD1EF8}"/>
              </a:ext>
            </a:extLst>
          </p:cNvPr>
          <p:cNvSpPr>
            <a:spLocks noGrp="1"/>
          </p:cNvSpPr>
          <p:nvPr>
            <p:ph idx="1"/>
          </p:nvPr>
        </p:nvSpPr>
        <p:spPr/>
        <p:txBody>
          <a:bodyPr>
            <a:normAutofit lnSpcReduction="10000"/>
          </a:bodyPr>
          <a:lstStyle/>
          <a:p>
            <a:r>
              <a:rPr lang="en-US" dirty="0"/>
              <a:t>…make sure at the end, if you read from top-to-bottom, every step makes sense.</a:t>
            </a:r>
          </a:p>
          <a:p>
            <a:r>
              <a:rPr lang="en-US" dirty="0"/>
              <a:t>When proving an equivalence you must:</a:t>
            </a:r>
            <a:br>
              <a:rPr lang="en-US" dirty="0"/>
            </a:br>
            <a:r>
              <a:rPr lang="en-US" dirty="0"/>
              <a:t>1. Start with the left side (or right side)</a:t>
            </a:r>
          </a:p>
          <a:p>
            <a:r>
              <a:rPr lang="en-US" dirty="0"/>
              <a:t>2. Modify what you had in the last step (using an equivalence)</a:t>
            </a:r>
          </a:p>
          <a:p>
            <a:r>
              <a:rPr lang="en-US" dirty="0"/>
              <a:t>3. Derive the right side (or left side if you started with the right)</a:t>
            </a:r>
          </a:p>
          <a:p>
            <a:r>
              <a:rPr lang="en-US" dirty="0"/>
              <a:t>You may </a:t>
            </a:r>
            <a:r>
              <a:rPr lang="en-US" b="1" dirty="0"/>
              <a:t>not </a:t>
            </a:r>
            <a:r>
              <a:rPr lang="en-US" dirty="0"/>
              <a:t>start with the equivalence you’re trying to show, and simplify to something “obviously true.” </a:t>
            </a:r>
          </a:p>
          <a:p>
            <a:pPr lvl="1"/>
            <a:r>
              <a:rPr lang="en-US" dirty="0"/>
              <a:t>More on why later in the quarter, but </a:t>
            </a:r>
            <a:r>
              <a:rPr lang="en-US" dirty="0" err="1"/>
              <a:t>tl;dr</a:t>
            </a:r>
            <a:r>
              <a:rPr lang="en-US" dirty="0"/>
              <a:t> for now is you can’t use your goal as a starting assumption (it’s what you’re trying to show! If you knew it, no need to write a proof).</a:t>
            </a:r>
            <a:endParaRPr lang="en-US" b="1"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D6B7257-0D80-3464-CF78-91E9999BC55D}"/>
                  </a:ext>
                </a:extLst>
              </p14:cNvPr>
              <p14:cNvContentPartPr/>
              <p14:nvPr/>
            </p14:nvContentPartPr>
            <p14:xfrm>
              <a:off x="7813440" y="2020320"/>
              <a:ext cx="3117960" cy="486360"/>
            </p14:xfrm>
          </p:contentPart>
        </mc:Choice>
        <mc:Fallback xmlns="">
          <p:pic>
            <p:nvPicPr>
              <p:cNvPr id="4" name="Ink 3">
                <a:extLst>
                  <a:ext uri="{FF2B5EF4-FFF2-40B4-BE49-F238E27FC236}">
                    <a16:creationId xmlns:a16="http://schemas.microsoft.com/office/drawing/2014/main" id="{2D6B7257-0D80-3464-CF78-91E9999BC55D}"/>
                  </a:ext>
                </a:extLst>
              </p:cNvPr>
              <p:cNvPicPr/>
              <p:nvPr/>
            </p:nvPicPr>
            <p:blipFill>
              <a:blip r:embed="rId3"/>
              <a:stretch>
                <a:fillRect/>
              </a:stretch>
            </p:blipFill>
            <p:spPr>
              <a:xfrm>
                <a:off x="7804080" y="2010960"/>
                <a:ext cx="3136680" cy="505080"/>
              </a:xfrm>
              <a:prstGeom prst="rect">
                <a:avLst/>
              </a:prstGeom>
            </p:spPr>
          </p:pic>
        </mc:Fallback>
      </mc:AlternateContent>
    </p:spTree>
    <p:extLst>
      <p:ext uri="{BB962C8B-B14F-4D97-AF65-F5344CB8AC3E}">
        <p14:creationId xmlns:p14="http://schemas.microsoft.com/office/powerpoint/2010/main" val="1906780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Digital Logic</a:t>
            </a:r>
          </a:p>
        </p:txBody>
      </p:sp>
    </p:spTree>
    <p:extLst>
      <p:ext uri="{BB962C8B-B14F-4D97-AF65-F5344CB8AC3E}">
        <p14:creationId xmlns:p14="http://schemas.microsoft.com/office/powerpoint/2010/main" val="371905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8900" rIns="0" bIns="0" rtlCol="0">
            <a:spAutoFit/>
          </a:bodyPr>
          <a:lstStyle/>
          <a:p>
            <a:pPr marL="12700">
              <a:lnSpc>
                <a:spcPct val="100000"/>
              </a:lnSpc>
              <a:spcBef>
                <a:spcPts val="100"/>
              </a:spcBef>
            </a:pPr>
            <a:r>
              <a:rPr sz="3600" dirty="0"/>
              <a:t>Tautology,</a:t>
            </a:r>
            <a:r>
              <a:rPr sz="3600" spc="275" dirty="0"/>
              <a:t> </a:t>
            </a:r>
            <a:r>
              <a:rPr sz="3600" spc="70" dirty="0"/>
              <a:t>Contradiction,</a:t>
            </a:r>
            <a:r>
              <a:rPr sz="3600" spc="280" dirty="0"/>
              <a:t> </a:t>
            </a:r>
            <a:r>
              <a:rPr sz="3600" dirty="0"/>
              <a:t>&amp;</a:t>
            </a:r>
            <a:r>
              <a:rPr sz="3600" spc="229" dirty="0"/>
              <a:t> </a:t>
            </a:r>
            <a:r>
              <a:rPr sz="3600" spc="60" dirty="0"/>
              <a:t>Contingency</a:t>
            </a:r>
            <a:endParaRPr sz="3600"/>
          </a:p>
        </p:txBody>
      </p:sp>
      <p:sp>
        <p:nvSpPr>
          <p:cNvPr id="3" name="object 3"/>
          <p:cNvSpPr/>
          <p:nvPr/>
        </p:nvSpPr>
        <p:spPr>
          <a:xfrm>
            <a:off x="657529" y="1462277"/>
            <a:ext cx="1477010" cy="474345"/>
          </a:xfrm>
          <a:custGeom>
            <a:avLst/>
            <a:gdLst/>
            <a:ahLst/>
            <a:cxnLst/>
            <a:rect l="l" t="t" r="r" b="b"/>
            <a:pathLst>
              <a:path w="1477010" h="474344">
                <a:moveTo>
                  <a:pt x="1476756" y="0"/>
                </a:moveTo>
                <a:lnTo>
                  <a:pt x="0" y="0"/>
                </a:lnTo>
                <a:lnTo>
                  <a:pt x="0" y="473963"/>
                </a:lnTo>
                <a:lnTo>
                  <a:pt x="1476756" y="473963"/>
                </a:lnTo>
                <a:lnTo>
                  <a:pt x="1476756" y="0"/>
                </a:lnTo>
                <a:close/>
              </a:path>
            </a:pathLst>
          </a:custGeom>
          <a:solidFill>
            <a:srgbClr val="CCCCFF"/>
          </a:solidFill>
        </p:spPr>
        <p:txBody>
          <a:bodyPr wrap="square" lIns="0" tIns="0" rIns="0" bIns="0" rtlCol="0"/>
          <a:lstStyle/>
          <a:p>
            <a:endParaRPr/>
          </a:p>
        </p:txBody>
      </p:sp>
      <p:sp>
        <p:nvSpPr>
          <p:cNvPr id="4" name="object 4"/>
          <p:cNvSpPr txBox="1"/>
          <p:nvPr/>
        </p:nvSpPr>
        <p:spPr>
          <a:xfrm>
            <a:off x="645058" y="1488186"/>
            <a:ext cx="9296400" cy="4399915"/>
          </a:xfrm>
          <a:prstGeom prst="rect">
            <a:avLst/>
          </a:prstGeom>
        </p:spPr>
        <p:txBody>
          <a:bodyPr vert="horz" wrap="square" lIns="0" tIns="12065" rIns="0" bIns="0" rtlCol="0">
            <a:spAutoFit/>
          </a:bodyPr>
          <a:lstStyle/>
          <a:p>
            <a:pPr marL="12700">
              <a:lnSpc>
                <a:spcPct val="100000"/>
              </a:lnSpc>
              <a:spcBef>
                <a:spcPts val="95"/>
              </a:spcBef>
            </a:pPr>
            <a:r>
              <a:rPr sz="2800" spc="-10" dirty="0">
                <a:latin typeface="Segoe UI Semilight"/>
                <a:cs typeface="Segoe UI Semilight"/>
              </a:rPr>
              <a:t>Definition:</a:t>
            </a:r>
            <a:endParaRPr sz="2800">
              <a:latin typeface="Segoe UI Semilight"/>
              <a:cs typeface="Segoe UI Semilight"/>
            </a:endParaRPr>
          </a:p>
          <a:p>
            <a:pPr marL="12700">
              <a:lnSpc>
                <a:spcPct val="100000"/>
              </a:lnSpc>
            </a:pPr>
            <a:r>
              <a:rPr sz="2800" dirty="0">
                <a:latin typeface="Segoe UI Semilight"/>
                <a:cs typeface="Segoe UI Semilight"/>
              </a:rPr>
              <a:t>A</a:t>
            </a:r>
            <a:r>
              <a:rPr sz="2800" spc="-50" dirty="0">
                <a:latin typeface="Segoe UI Semilight"/>
                <a:cs typeface="Segoe UI Semilight"/>
              </a:rPr>
              <a:t> </a:t>
            </a:r>
            <a:r>
              <a:rPr sz="2800" dirty="0">
                <a:latin typeface="Segoe UI Semilight"/>
                <a:cs typeface="Segoe UI Semilight"/>
              </a:rPr>
              <a:t>proposition</a:t>
            </a:r>
            <a:r>
              <a:rPr sz="2800" spc="-50" dirty="0">
                <a:latin typeface="Segoe UI Semilight"/>
                <a:cs typeface="Segoe UI Semilight"/>
              </a:rPr>
              <a:t> </a:t>
            </a:r>
            <a:r>
              <a:rPr sz="2800" dirty="0">
                <a:latin typeface="Segoe UI Semilight"/>
                <a:cs typeface="Segoe UI Semilight"/>
              </a:rPr>
              <a:t>is</a:t>
            </a:r>
            <a:r>
              <a:rPr sz="2800" spc="-45" dirty="0">
                <a:latin typeface="Segoe UI Semilight"/>
                <a:cs typeface="Segoe UI Semilight"/>
              </a:rPr>
              <a:t> </a:t>
            </a:r>
            <a:r>
              <a:rPr sz="2800" dirty="0">
                <a:latin typeface="Segoe UI Semilight"/>
                <a:cs typeface="Segoe UI Semilight"/>
              </a:rPr>
              <a:t>a</a:t>
            </a:r>
            <a:r>
              <a:rPr sz="2800" spc="-35" dirty="0">
                <a:latin typeface="Segoe UI Semilight"/>
                <a:cs typeface="Segoe UI Semilight"/>
              </a:rPr>
              <a:t> </a:t>
            </a:r>
            <a:r>
              <a:rPr sz="2800" dirty="0">
                <a:solidFill>
                  <a:srgbClr val="4B3182"/>
                </a:solidFill>
                <a:latin typeface="Segoe UI Semilight"/>
                <a:cs typeface="Segoe UI Semilight"/>
              </a:rPr>
              <a:t>tautology</a:t>
            </a:r>
            <a:r>
              <a:rPr sz="2800" spc="-60" dirty="0">
                <a:solidFill>
                  <a:srgbClr val="4B3182"/>
                </a:solidFill>
                <a:latin typeface="Segoe UI Semilight"/>
                <a:cs typeface="Segoe UI Semilight"/>
              </a:rPr>
              <a:t> </a:t>
            </a:r>
            <a:r>
              <a:rPr sz="2800" dirty="0">
                <a:latin typeface="Segoe UI Semilight"/>
                <a:cs typeface="Segoe UI Semilight"/>
              </a:rPr>
              <a:t>if</a:t>
            </a:r>
            <a:r>
              <a:rPr sz="2800" spc="-45" dirty="0">
                <a:latin typeface="Segoe UI Semilight"/>
                <a:cs typeface="Segoe UI Semilight"/>
              </a:rPr>
              <a:t> </a:t>
            </a:r>
            <a:r>
              <a:rPr sz="2800" dirty="0">
                <a:latin typeface="Segoe UI Semilight"/>
                <a:cs typeface="Segoe UI Semilight"/>
              </a:rPr>
              <a:t>it</a:t>
            </a:r>
            <a:r>
              <a:rPr sz="2800" spc="-45" dirty="0">
                <a:latin typeface="Segoe UI Semilight"/>
                <a:cs typeface="Segoe UI Semilight"/>
              </a:rPr>
              <a:t> </a:t>
            </a:r>
            <a:r>
              <a:rPr sz="2800" dirty="0">
                <a:latin typeface="Segoe UI Semilight"/>
                <a:cs typeface="Segoe UI Semilight"/>
              </a:rPr>
              <a:t>is</a:t>
            </a:r>
            <a:r>
              <a:rPr sz="2800" spc="-50" dirty="0">
                <a:latin typeface="Segoe UI Semilight"/>
                <a:cs typeface="Segoe UI Semilight"/>
              </a:rPr>
              <a:t> </a:t>
            </a:r>
            <a:r>
              <a:rPr sz="2800" dirty="0">
                <a:latin typeface="Segoe UI Semilight"/>
                <a:cs typeface="Segoe UI Semilight"/>
              </a:rPr>
              <a:t>always</a:t>
            </a:r>
            <a:r>
              <a:rPr sz="2800" spc="-45" dirty="0">
                <a:latin typeface="Segoe UI Semilight"/>
                <a:cs typeface="Segoe UI Semilight"/>
              </a:rPr>
              <a:t> </a:t>
            </a:r>
            <a:r>
              <a:rPr sz="2800" spc="-10" dirty="0">
                <a:latin typeface="Segoe UI Semilight"/>
                <a:cs typeface="Segoe UI Semilight"/>
              </a:rPr>
              <a:t>true.</a:t>
            </a:r>
            <a:endParaRPr sz="2800">
              <a:latin typeface="Segoe UI Semilight"/>
              <a:cs typeface="Segoe UI Semilight"/>
            </a:endParaRPr>
          </a:p>
          <a:p>
            <a:pPr marL="12700">
              <a:lnSpc>
                <a:spcPct val="100000"/>
              </a:lnSpc>
              <a:spcBef>
                <a:spcPts val="600"/>
              </a:spcBef>
            </a:pPr>
            <a:r>
              <a:rPr sz="2800" dirty="0">
                <a:latin typeface="Segoe UI Semilight"/>
                <a:cs typeface="Segoe UI Semilight"/>
              </a:rPr>
              <a:t>E.g.</a:t>
            </a:r>
            <a:r>
              <a:rPr sz="2800" spc="-25" dirty="0">
                <a:latin typeface="Segoe UI Semilight"/>
                <a:cs typeface="Segoe UI Semilight"/>
              </a:rPr>
              <a:t> </a:t>
            </a:r>
            <a:r>
              <a:rPr sz="2800" dirty="0">
                <a:latin typeface="Cambria Math"/>
                <a:cs typeface="Cambria Math"/>
              </a:rPr>
              <a:t>𝑝</a:t>
            </a:r>
            <a:r>
              <a:rPr sz="2800" spc="15" dirty="0">
                <a:latin typeface="Cambria Math"/>
                <a:cs typeface="Cambria Math"/>
              </a:rPr>
              <a:t> </a:t>
            </a:r>
            <a:r>
              <a:rPr sz="2800" dirty="0">
                <a:latin typeface="Cambria Math"/>
                <a:cs typeface="Cambria Math"/>
              </a:rPr>
              <a:t>∨</a:t>
            </a:r>
            <a:r>
              <a:rPr sz="2800" spc="-20" dirty="0">
                <a:latin typeface="Cambria Math"/>
                <a:cs typeface="Cambria Math"/>
              </a:rPr>
              <a:t> </a:t>
            </a:r>
            <a:r>
              <a:rPr sz="2800" spc="-25" dirty="0">
                <a:latin typeface="Cambria Math"/>
                <a:cs typeface="Cambria Math"/>
              </a:rPr>
              <a:t>¬𝑝</a:t>
            </a:r>
            <a:endParaRPr sz="2800">
              <a:latin typeface="Cambria Math"/>
              <a:cs typeface="Cambria Math"/>
            </a:endParaRPr>
          </a:p>
          <a:p>
            <a:pPr>
              <a:lnSpc>
                <a:spcPct val="100000"/>
              </a:lnSpc>
              <a:spcBef>
                <a:spcPts val="1275"/>
              </a:spcBef>
            </a:pPr>
            <a:endParaRPr sz="2800">
              <a:latin typeface="Cambria Math"/>
              <a:cs typeface="Cambria Math"/>
            </a:endParaRPr>
          </a:p>
          <a:p>
            <a:pPr marL="12700">
              <a:lnSpc>
                <a:spcPct val="100000"/>
              </a:lnSpc>
            </a:pPr>
            <a:r>
              <a:rPr sz="2800" dirty="0">
                <a:latin typeface="Segoe UI Semilight"/>
                <a:cs typeface="Segoe UI Semilight"/>
              </a:rPr>
              <a:t>A</a:t>
            </a:r>
            <a:r>
              <a:rPr sz="2800" spc="-45" dirty="0">
                <a:latin typeface="Segoe UI Semilight"/>
                <a:cs typeface="Segoe UI Semilight"/>
              </a:rPr>
              <a:t> </a:t>
            </a:r>
            <a:r>
              <a:rPr sz="2800" dirty="0">
                <a:latin typeface="Segoe UI Semilight"/>
                <a:cs typeface="Segoe UI Semilight"/>
              </a:rPr>
              <a:t>proposition</a:t>
            </a:r>
            <a:r>
              <a:rPr sz="2800" spc="-50" dirty="0">
                <a:latin typeface="Segoe UI Semilight"/>
                <a:cs typeface="Segoe UI Semilight"/>
              </a:rPr>
              <a:t> </a:t>
            </a:r>
            <a:r>
              <a:rPr sz="2800" dirty="0">
                <a:latin typeface="Segoe UI Semilight"/>
                <a:cs typeface="Segoe UI Semilight"/>
              </a:rPr>
              <a:t>is</a:t>
            </a:r>
            <a:r>
              <a:rPr sz="2800" spc="-45" dirty="0">
                <a:latin typeface="Segoe UI Semilight"/>
                <a:cs typeface="Segoe UI Semilight"/>
              </a:rPr>
              <a:t> </a:t>
            </a:r>
            <a:r>
              <a:rPr sz="2800" dirty="0">
                <a:latin typeface="Segoe UI Semilight"/>
                <a:cs typeface="Segoe UI Semilight"/>
              </a:rPr>
              <a:t>a</a:t>
            </a:r>
            <a:r>
              <a:rPr sz="2800" spc="-25" dirty="0">
                <a:latin typeface="Segoe UI Semilight"/>
                <a:cs typeface="Segoe UI Semilight"/>
              </a:rPr>
              <a:t> </a:t>
            </a:r>
            <a:r>
              <a:rPr sz="2800" dirty="0">
                <a:solidFill>
                  <a:srgbClr val="4B3182"/>
                </a:solidFill>
                <a:latin typeface="Segoe UI Semilight"/>
                <a:cs typeface="Segoe UI Semilight"/>
              </a:rPr>
              <a:t>contradiction</a:t>
            </a:r>
            <a:r>
              <a:rPr sz="2800" spc="-55" dirty="0">
                <a:solidFill>
                  <a:srgbClr val="4B3182"/>
                </a:solidFill>
                <a:latin typeface="Segoe UI Semilight"/>
                <a:cs typeface="Segoe UI Semilight"/>
              </a:rPr>
              <a:t> </a:t>
            </a:r>
            <a:r>
              <a:rPr sz="2800" dirty="0">
                <a:latin typeface="Segoe UI Semilight"/>
                <a:cs typeface="Segoe UI Semilight"/>
              </a:rPr>
              <a:t>if</a:t>
            </a:r>
            <a:r>
              <a:rPr sz="2800" spc="-40" dirty="0">
                <a:latin typeface="Segoe UI Semilight"/>
                <a:cs typeface="Segoe UI Semilight"/>
              </a:rPr>
              <a:t> </a:t>
            </a:r>
            <a:r>
              <a:rPr sz="2800" dirty="0">
                <a:latin typeface="Segoe UI Semilight"/>
                <a:cs typeface="Segoe UI Semilight"/>
              </a:rPr>
              <a:t>it</a:t>
            </a:r>
            <a:r>
              <a:rPr sz="2800" spc="-45" dirty="0">
                <a:latin typeface="Segoe UI Semilight"/>
                <a:cs typeface="Segoe UI Semilight"/>
              </a:rPr>
              <a:t> </a:t>
            </a:r>
            <a:r>
              <a:rPr sz="2800" dirty="0">
                <a:latin typeface="Segoe UI Semilight"/>
                <a:cs typeface="Segoe UI Semilight"/>
              </a:rPr>
              <a:t>is</a:t>
            </a:r>
            <a:r>
              <a:rPr sz="2800" spc="-40" dirty="0">
                <a:latin typeface="Segoe UI Semilight"/>
                <a:cs typeface="Segoe UI Semilight"/>
              </a:rPr>
              <a:t> </a:t>
            </a:r>
            <a:r>
              <a:rPr sz="2800" dirty="0">
                <a:latin typeface="Segoe UI Semilight"/>
                <a:cs typeface="Segoe UI Semilight"/>
              </a:rPr>
              <a:t>always</a:t>
            </a:r>
            <a:r>
              <a:rPr sz="2800" spc="-40" dirty="0">
                <a:latin typeface="Segoe UI Semilight"/>
                <a:cs typeface="Segoe UI Semilight"/>
              </a:rPr>
              <a:t> </a:t>
            </a:r>
            <a:r>
              <a:rPr sz="2800" spc="-10" dirty="0">
                <a:latin typeface="Segoe UI Semilight"/>
                <a:cs typeface="Segoe UI Semilight"/>
              </a:rPr>
              <a:t>false.</a:t>
            </a:r>
            <a:endParaRPr sz="2800">
              <a:latin typeface="Segoe UI Semilight"/>
              <a:cs typeface="Segoe UI Semilight"/>
            </a:endParaRPr>
          </a:p>
          <a:p>
            <a:pPr marL="12700">
              <a:lnSpc>
                <a:spcPct val="100000"/>
              </a:lnSpc>
              <a:spcBef>
                <a:spcPts val="600"/>
              </a:spcBef>
            </a:pPr>
            <a:r>
              <a:rPr sz="2800" dirty="0">
                <a:latin typeface="Segoe UI Semilight"/>
                <a:cs typeface="Segoe UI Semilight"/>
              </a:rPr>
              <a:t>E.g.</a:t>
            </a:r>
            <a:r>
              <a:rPr sz="2800" spc="-35" dirty="0">
                <a:latin typeface="Segoe UI Semilight"/>
                <a:cs typeface="Segoe UI Semilight"/>
              </a:rPr>
              <a:t> </a:t>
            </a:r>
            <a:r>
              <a:rPr sz="2800" dirty="0">
                <a:latin typeface="Cambria Math"/>
                <a:cs typeface="Cambria Math"/>
              </a:rPr>
              <a:t>𝑝</a:t>
            </a:r>
            <a:r>
              <a:rPr sz="2800" spc="5" dirty="0">
                <a:latin typeface="Cambria Math"/>
                <a:cs typeface="Cambria Math"/>
              </a:rPr>
              <a:t> </a:t>
            </a:r>
            <a:r>
              <a:rPr sz="2800" dirty="0">
                <a:latin typeface="Cambria Math"/>
                <a:cs typeface="Cambria Math"/>
              </a:rPr>
              <a:t>⊕</a:t>
            </a:r>
            <a:r>
              <a:rPr sz="2800" spc="-25" dirty="0">
                <a:latin typeface="Cambria Math"/>
                <a:cs typeface="Cambria Math"/>
              </a:rPr>
              <a:t> </a:t>
            </a:r>
            <a:r>
              <a:rPr sz="2800" spc="-50" dirty="0">
                <a:latin typeface="Cambria Math"/>
                <a:cs typeface="Cambria Math"/>
              </a:rPr>
              <a:t>𝑝</a:t>
            </a:r>
            <a:endParaRPr sz="2800">
              <a:latin typeface="Cambria Math"/>
              <a:cs typeface="Cambria Math"/>
            </a:endParaRPr>
          </a:p>
          <a:p>
            <a:pPr>
              <a:lnSpc>
                <a:spcPct val="100000"/>
              </a:lnSpc>
              <a:spcBef>
                <a:spcPts val="1275"/>
              </a:spcBef>
            </a:pPr>
            <a:endParaRPr sz="2800">
              <a:latin typeface="Cambria Math"/>
              <a:cs typeface="Cambria Math"/>
            </a:endParaRPr>
          </a:p>
          <a:p>
            <a:pPr marL="12700">
              <a:lnSpc>
                <a:spcPct val="100000"/>
              </a:lnSpc>
              <a:spcBef>
                <a:spcPts val="5"/>
              </a:spcBef>
            </a:pPr>
            <a:r>
              <a:rPr sz="2800" dirty="0">
                <a:latin typeface="Segoe UI Semilight"/>
                <a:cs typeface="Segoe UI Semilight"/>
              </a:rPr>
              <a:t>A</a:t>
            </a:r>
            <a:r>
              <a:rPr sz="2800" spc="-40" dirty="0">
                <a:latin typeface="Segoe UI Semilight"/>
                <a:cs typeface="Segoe UI Semilight"/>
              </a:rPr>
              <a:t> </a:t>
            </a:r>
            <a:r>
              <a:rPr sz="2800" dirty="0">
                <a:latin typeface="Segoe UI Semilight"/>
                <a:cs typeface="Segoe UI Semilight"/>
              </a:rPr>
              <a:t>proposition</a:t>
            </a:r>
            <a:r>
              <a:rPr sz="2800" spc="-45" dirty="0">
                <a:latin typeface="Segoe UI Semilight"/>
                <a:cs typeface="Segoe UI Semilight"/>
              </a:rPr>
              <a:t> </a:t>
            </a:r>
            <a:r>
              <a:rPr sz="2800" dirty="0">
                <a:latin typeface="Segoe UI Semilight"/>
                <a:cs typeface="Segoe UI Semilight"/>
              </a:rPr>
              <a:t>is</a:t>
            </a:r>
            <a:r>
              <a:rPr sz="2800" spc="-35" dirty="0">
                <a:latin typeface="Segoe UI Semilight"/>
                <a:cs typeface="Segoe UI Semilight"/>
              </a:rPr>
              <a:t> </a:t>
            </a:r>
            <a:r>
              <a:rPr sz="2800" dirty="0">
                <a:latin typeface="Segoe UI Semilight"/>
                <a:cs typeface="Segoe UI Semilight"/>
              </a:rPr>
              <a:t>a</a:t>
            </a:r>
            <a:r>
              <a:rPr sz="2800" spc="-20" dirty="0">
                <a:latin typeface="Segoe UI Semilight"/>
                <a:cs typeface="Segoe UI Semilight"/>
              </a:rPr>
              <a:t> </a:t>
            </a:r>
            <a:r>
              <a:rPr sz="2800" dirty="0">
                <a:solidFill>
                  <a:srgbClr val="4B3182"/>
                </a:solidFill>
                <a:latin typeface="Segoe UI Semilight"/>
                <a:cs typeface="Segoe UI Semilight"/>
              </a:rPr>
              <a:t>contingency</a:t>
            </a:r>
            <a:r>
              <a:rPr sz="2800" spc="-60" dirty="0">
                <a:solidFill>
                  <a:srgbClr val="4B3182"/>
                </a:solidFill>
                <a:latin typeface="Segoe UI Semilight"/>
                <a:cs typeface="Segoe UI Semilight"/>
              </a:rPr>
              <a:t> </a:t>
            </a:r>
            <a:r>
              <a:rPr sz="2800" dirty="0">
                <a:latin typeface="Segoe UI Semilight"/>
                <a:cs typeface="Segoe UI Semilight"/>
              </a:rPr>
              <a:t>if</a:t>
            </a:r>
            <a:r>
              <a:rPr sz="2800" spc="-35" dirty="0">
                <a:latin typeface="Segoe UI Semilight"/>
                <a:cs typeface="Segoe UI Semilight"/>
              </a:rPr>
              <a:t> </a:t>
            </a:r>
            <a:r>
              <a:rPr sz="2800" dirty="0">
                <a:latin typeface="Segoe UI Semilight"/>
                <a:cs typeface="Segoe UI Semilight"/>
              </a:rPr>
              <a:t>it</a:t>
            </a:r>
            <a:r>
              <a:rPr sz="2800" spc="-35" dirty="0">
                <a:latin typeface="Segoe UI Semilight"/>
                <a:cs typeface="Segoe UI Semilight"/>
              </a:rPr>
              <a:t> </a:t>
            </a:r>
            <a:r>
              <a:rPr sz="2800" dirty="0">
                <a:latin typeface="Segoe UI Semilight"/>
                <a:cs typeface="Segoe UI Semilight"/>
              </a:rPr>
              <a:t>can</a:t>
            </a:r>
            <a:r>
              <a:rPr sz="2800" spc="-50" dirty="0">
                <a:latin typeface="Segoe UI Semilight"/>
                <a:cs typeface="Segoe UI Semilight"/>
              </a:rPr>
              <a:t> </a:t>
            </a:r>
            <a:r>
              <a:rPr sz="2800" dirty="0">
                <a:latin typeface="Segoe UI Semilight"/>
                <a:cs typeface="Segoe UI Semilight"/>
              </a:rPr>
              <a:t>be</a:t>
            </a:r>
            <a:r>
              <a:rPr sz="2800" spc="-30" dirty="0">
                <a:latin typeface="Segoe UI Semilight"/>
                <a:cs typeface="Segoe UI Semilight"/>
              </a:rPr>
              <a:t> </a:t>
            </a:r>
            <a:r>
              <a:rPr sz="2800" dirty="0">
                <a:latin typeface="Segoe UI Semilight"/>
                <a:cs typeface="Segoe UI Semilight"/>
              </a:rPr>
              <a:t>either</a:t>
            </a:r>
            <a:r>
              <a:rPr sz="2800" spc="-40" dirty="0">
                <a:latin typeface="Segoe UI Semilight"/>
                <a:cs typeface="Segoe UI Semilight"/>
              </a:rPr>
              <a:t> </a:t>
            </a:r>
            <a:r>
              <a:rPr sz="2800" dirty="0">
                <a:latin typeface="Segoe UI Semilight"/>
                <a:cs typeface="Segoe UI Semilight"/>
              </a:rPr>
              <a:t>true</a:t>
            </a:r>
            <a:r>
              <a:rPr sz="2800" spc="-45" dirty="0">
                <a:latin typeface="Segoe UI Semilight"/>
                <a:cs typeface="Segoe UI Semilight"/>
              </a:rPr>
              <a:t> </a:t>
            </a:r>
            <a:r>
              <a:rPr sz="2800" dirty="0">
                <a:latin typeface="Segoe UI Semilight"/>
                <a:cs typeface="Segoe UI Semilight"/>
              </a:rPr>
              <a:t>or</a:t>
            </a:r>
            <a:r>
              <a:rPr sz="2800" spc="-35" dirty="0">
                <a:latin typeface="Segoe UI Semilight"/>
                <a:cs typeface="Segoe UI Semilight"/>
              </a:rPr>
              <a:t> </a:t>
            </a:r>
            <a:r>
              <a:rPr sz="2800" spc="-10" dirty="0">
                <a:latin typeface="Segoe UI Semilight"/>
                <a:cs typeface="Segoe UI Semilight"/>
              </a:rPr>
              <a:t>false.</a:t>
            </a:r>
            <a:endParaRPr sz="2800">
              <a:latin typeface="Segoe UI Semilight"/>
              <a:cs typeface="Segoe UI Semilight"/>
            </a:endParaRPr>
          </a:p>
          <a:p>
            <a:pPr marL="12700">
              <a:lnSpc>
                <a:spcPct val="100000"/>
              </a:lnSpc>
              <a:spcBef>
                <a:spcPts val="600"/>
              </a:spcBef>
            </a:pPr>
            <a:r>
              <a:rPr sz="2800" dirty="0">
                <a:latin typeface="Segoe UI Semilight"/>
                <a:cs typeface="Segoe UI Semilight"/>
              </a:rPr>
              <a:t>E.g.</a:t>
            </a:r>
            <a:r>
              <a:rPr sz="2800" spc="-25" dirty="0">
                <a:latin typeface="Segoe UI Semilight"/>
                <a:cs typeface="Segoe UI Semilight"/>
              </a:rPr>
              <a:t> </a:t>
            </a:r>
            <a:r>
              <a:rPr sz="2800" dirty="0">
                <a:latin typeface="Cambria Math"/>
                <a:cs typeface="Cambria Math"/>
              </a:rPr>
              <a:t>𝑝</a:t>
            </a:r>
            <a:r>
              <a:rPr sz="2800" spc="15" dirty="0">
                <a:latin typeface="Cambria Math"/>
                <a:cs typeface="Cambria Math"/>
              </a:rPr>
              <a:t> </a:t>
            </a:r>
            <a:r>
              <a:rPr sz="2800" dirty="0">
                <a:latin typeface="Cambria Math"/>
                <a:cs typeface="Cambria Math"/>
              </a:rPr>
              <a:t>∨</a:t>
            </a:r>
            <a:r>
              <a:rPr sz="2800" spc="-20" dirty="0">
                <a:latin typeface="Cambria Math"/>
                <a:cs typeface="Cambria Math"/>
              </a:rPr>
              <a:t> </a:t>
            </a:r>
            <a:r>
              <a:rPr sz="2800" spc="-50" dirty="0">
                <a:latin typeface="Cambria Math"/>
                <a:cs typeface="Cambria Math"/>
              </a:rPr>
              <a:t>𝑞</a:t>
            </a:r>
            <a:endParaRPr sz="2800">
              <a:latin typeface="Cambria Math"/>
              <a:cs typeface="Cambria Math"/>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1D5F8F6F-F24E-EF99-C778-88DD3B24A953}"/>
                  </a:ext>
                </a:extLst>
              </p14:cNvPr>
              <p14:cNvContentPartPr/>
              <p14:nvPr/>
            </p14:nvContentPartPr>
            <p14:xfrm>
              <a:off x="1960560" y="2306520"/>
              <a:ext cx="3400920" cy="3816360"/>
            </p14:xfrm>
          </p:contentPart>
        </mc:Choice>
        <mc:Fallback xmlns="">
          <p:pic>
            <p:nvPicPr>
              <p:cNvPr id="5" name="Ink 4">
                <a:extLst>
                  <a:ext uri="{FF2B5EF4-FFF2-40B4-BE49-F238E27FC236}">
                    <a16:creationId xmlns:a16="http://schemas.microsoft.com/office/drawing/2014/main" id="{1D5F8F6F-F24E-EF99-C778-88DD3B24A953}"/>
                  </a:ext>
                </a:extLst>
              </p:cNvPr>
              <p:cNvPicPr/>
              <p:nvPr/>
            </p:nvPicPr>
            <p:blipFill>
              <a:blip r:embed="rId3"/>
              <a:stretch>
                <a:fillRect/>
              </a:stretch>
            </p:blipFill>
            <p:spPr>
              <a:xfrm>
                <a:off x="1951200" y="2297160"/>
                <a:ext cx="3419640" cy="3835080"/>
              </a:xfrm>
              <a:prstGeom prst="rect">
                <a:avLst/>
              </a:prstGeom>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FC02-A320-4ABD-AC8F-B8F336ADB741}"/>
              </a:ext>
            </a:extLst>
          </p:cNvPr>
          <p:cNvSpPr>
            <a:spLocks noGrp="1"/>
          </p:cNvSpPr>
          <p:nvPr>
            <p:ph type="title"/>
          </p:nvPr>
        </p:nvSpPr>
        <p:spPr/>
        <p:txBody>
          <a:bodyPr/>
          <a:lstStyle/>
          <a:p>
            <a:r>
              <a:rPr lang="en-US" dirty="0"/>
              <a:t>On notation…</a:t>
            </a:r>
          </a:p>
        </p:txBody>
      </p:sp>
      <p:sp>
        <p:nvSpPr>
          <p:cNvPr id="3" name="Content Placeholder 2">
            <a:extLst>
              <a:ext uri="{FF2B5EF4-FFF2-40B4-BE49-F238E27FC236}">
                <a16:creationId xmlns:a16="http://schemas.microsoft.com/office/drawing/2014/main" id="{C64A9B77-21F5-495D-93C0-D4ACBD7C1C11}"/>
              </a:ext>
            </a:extLst>
          </p:cNvPr>
          <p:cNvSpPr>
            <a:spLocks noGrp="1"/>
          </p:cNvSpPr>
          <p:nvPr>
            <p:ph idx="1"/>
          </p:nvPr>
        </p:nvSpPr>
        <p:spPr/>
        <p:txBody>
          <a:bodyPr/>
          <a:lstStyle/>
          <a:p>
            <a:r>
              <a:rPr lang="en-US" dirty="0"/>
              <a:t>Logic is fundamental. Computer scientists use it in programs, mathematicians use it in proofs, engineers use it in hardware, philosophers use it in arguments,….</a:t>
            </a:r>
          </a:p>
          <a:p>
            <a:r>
              <a:rPr lang="en-US" dirty="0"/>
              <a:t>…so everyone uses different notation to represent the same ideas.</a:t>
            </a:r>
          </a:p>
          <a:p>
            <a:endParaRPr lang="en-US" dirty="0"/>
          </a:p>
          <a:p>
            <a:r>
              <a:rPr lang="en-US" dirty="0"/>
              <a:t>Since we don’t know exactly what you’re doing next, we’re going to show you a bunch of them; but don’t think one is “better” than the others!</a:t>
            </a:r>
          </a:p>
        </p:txBody>
      </p:sp>
    </p:spTree>
    <p:extLst>
      <p:ext uri="{BB962C8B-B14F-4D97-AF65-F5344CB8AC3E}">
        <p14:creationId xmlns:p14="http://schemas.microsoft.com/office/powerpoint/2010/main" val="4009389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a:t>
            </a:r>
            <a:r>
              <a:rPr lang="en-US" dirty="0"/>
              <a:t>C</a:t>
            </a:r>
            <a:r>
              <a:rPr lang="en-US"/>
              <a:t>ircuits</a:t>
            </a:r>
            <a:endParaRPr lang="en-US" dirty="0"/>
          </a:p>
        </p:txBody>
      </p:sp>
      <p:sp>
        <p:nvSpPr>
          <p:cNvPr id="14" name="Content Placeholder 5"/>
          <p:cNvSpPr>
            <a:spLocks noGrp="1"/>
          </p:cNvSpPr>
          <p:nvPr>
            <p:ph idx="1"/>
          </p:nvPr>
        </p:nvSpPr>
        <p:spPr>
          <a:xfrm>
            <a:off x="1981200" y="1246911"/>
            <a:ext cx="8312728" cy="4436917"/>
          </a:xfrm>
        </p:spPr>
        <p:txBody>
          <a:bodyPr>
            <a:noAutofit/>
          </a:bodyPr>
          <a:lstStyle/>
          <a:p>
            <a:pPr marL="0" indent="0">
              <a:buNone/>
            </a:pPr>
            <a:r>
              <a:rPr lang="en-US" sz="3000" dirty="0">
                <a:latin typeface="Franklin Gothic Medium" pitchFamily="34" charset="0"/>
              </a:rPr>
              <a:t>Computing With Logic</a:t>
            </a:r>
          </a:p>
          <a:p>
            <a:pPr lvl="1">
              <a:lnSpc>
                <a:spcPct val="90000"/>
              </a:lnSpc>
            </a:pPr>
            <a:r>
              <a:rPr lang="en-US" b="1" dirty="0">
                <a:solidFill>
                  <a:srgbClr val="C00000"/>
                </a:solidFill>
                <a:latin typeface="Franklin Gothic Medium" pitchFamily="34" charset="0"/>
              </a:rPr>
              <a:t>T</a:t>
            </a:r>
            <a:r>
              <a:rPr lang="en-US" dirty="0">
                <a:solidFill>
                  <a:srgbClr val="C00000"/>
                </a:solidFill>
                <a:latin typeface="Franklin Gothic Medium" pitchFamily="34" charset="0"/>
              </a:rPr>
              <a:t>  corresponds to 1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high</a:t>
            </a:r>
            <a:r>
              <a:rPr lang="ja-JP" altLang="en-US" dirty="0">
                <a:latin typeface="Franklin Gothic Medium" pitchFamily="34" charset="0"/>
              </a:rPr>
              <a:t>”</a:t>
            </a:r>
            <a:r>
              <a:rPr lang="en-US" dirty="0">
                <a:latin typeface="Franklin Gothic Medium" pitchFamily="34" charset="0"/>
              </a:rPr>
              <a:t> voltage </a:t>
            </a:r>
          </a:p>
          <a:p>
            <a:pPr lvl="1">
              <a:lnSpc>
                <a:spcPct val="90000"/>
              </a:lnSpc>
            </a:pPr>
            <a:r>
              <a:rPr lang="en-US" b="1" dirty="0">
                <a:solidFill>
                  <a:srgbClr val="C00000"/>
                </a:solidFill>
                <a:latin typeface="Franklin Gothic Medium" pitchFamily="34" charset="0"/>
              </a:rPr>
              <a:t>F</a:t>
            </a:r>
            <a:r>
              <a:rPr lang="en-US" dirty="0">
                <a:solidFill>
                  <a:srgbClr val="C00000"/>
                </a:solidFill>
                <a:latin typeface="Franklin Gothic Medium" pitchFamily="34" charset="0"/>
              </a:rPr>
              <a:t>  corresponds to 0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low</a:t>
            </a:r>
            <a:r>
              <a:rPr lang="ja-JP" altLang="en-US" dirty="0">
                <a:latin typeface="Franklin Gothic Medium" pitchFamily="34" charset="0"/>
              </a:rPr>
              <a:t>”</a:t>
            </a:r>
            <a:r>
              <a:rPr lang="en-US" dirty="0">
                <a:latin typeface="Franklin Gothic Medium" pitchFamily="34" charset="0"/>
              </a:rPr>
              <a:t> voltage</a:t>
            </a:r>
          </a:p>
          <a:p>
            <a:pPr lvl="4">
              <a:lnSpc>
                <a:spcPct val="90000"/>
              </a:lnSpc>
            </a:pPr>
            <a:endParaRPr lang="en-US" sz="2800" dirty="0">
              <a:latin typeface="Franklin Gothic Medium" pitchFamily="34" charset="0"/>
            </a:endParaRPr>
          </a:p>
          <a:p>
            <a:pPr marL="0" indent="0">
              <a:buNone/>
            </a:pPr>
            <a:r>
              <a:rPr lang="en-US" sz="3000" b="1" dirty="0">
                <a:latin typeface="Franklin Gothic Medium" pitchFamily="34" charset="0"/>
              </a:rPr>
              <a:t>Gates </a:t>
            </a:r>
          </a:p>
          <a:p>
            <a:pPr lvl="1">
              <a:lnSpc>
                <a:spcPct val="90000"/>
              </a:lnSpc>
            </a:pPr>
            <a:r>
              <a:rPr lang="en-US" dirty="0">
                <a:latin typeface="Franklin Gothic Medium" pitchFamily="34" charset="0"/>
              </a:rPr>
              <a:t>Take inputs and produce outputs (functions)</a:t>
            </a:r>
          </a:p>
          <a:p>
            <a:pPr lvl="1">
              <a:lnSpc>
                <a:spcPct val="90000"/>
              </a:lnSpc>
            </a:pPr>
            <a:r>
              <a:rPr lang="en-US" dirty="0">
                <a:latin typeface="Franklin Gothic Medium" pitchFamily="34" charset="0"/>
              </a:rPr>
              <a:t>Several kinds of gates</a:t>
            </a:r>
          </a:p>
          <a:p>
            <a:pPr lvl="1">
              <a:lnSpc>
                <a:spcPct val="90000"/>
              </a:lnSpc>
            </a:pPr>
            <a:r>
              <a:rPr lang="en-US" dirty="0">
                <a:latin typeface="Franklin Gothic Medium" pitchFamily="34" charset="0"/>
              </a:rPr>
              <a:t>Correspond to propositional connectives (most of them)</a:t>
            </a:r>
          </a:p>
          <a:p>
            <a:pPr lvl="2">
              <a:lnSpc>
                <a:spcPct val="90000"/>
              </a:lnSpc>
            </a:pPr>
            <a:endParaRPr lang="en-US" sz="2800" dirty="0">
              <a:latin typeface="Franklin Gothic Medium" pitchFamily="34" charset="0"/>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1862EF96-4093-D8F1-B354-205F8F5B4FEF}"/>
                  </a:ext>
                </a:extLst>
              </p14:cNvPr>
              <p14:cNvContentPartPr/>
              <p14:nvPr/>
            </p14:nvContentPartPr>
            <p14:xfrm>
              <a:off x="4402800" y="1996920"/>
              <a:ext cx="2428560" cy="666000"/>
            </p14:xfrm>
          </p:contentPart>
        </mc:Choice>
        <mc:Fallback xmlns="">
          <p:pic>
            <p:nvPicPr>
              <p:cNvPr id="3" name="Ink 2">
                <a:extLst>
                  <a:ext uri="{FF2B5EF4-FFF2-40B4-BE49-F238E27FC236}">
                    <a16:creationId xmlns:a16="http://schemas.microsoft.com/office/drawing/2014/main" id="{1862EF96-4093-D8F1-B354-205F8F5B4FEF}"/>
                  </a:ext>
                </a:extLst>
              </p:cNvPr>
              <p:cNvPicPr/>
              <p:nvPr/>
            </p:nvPicPr>
            <p:blipFill>
              <a:blip r:embed="rId3"/>
              <a:stretch>
                <a:fillRect/>
              </a:stretch>
            </p:blipFill>
            <p:spPr>
              <a:xfrm>
                <a:off x="4393440" y="1987560"/>
                <a:ext cx="2447280" cy="684720"/>
              </a:xfrm>
              <a:prstGeom prst="rect">
                <a:avLst/>
              </a:prstGeom>
            </p:spPr>
          </p:pic>
        </mc:Fallback>
      </mc:AlternateContent>
    </p:spTree>
    <p:extLst>
      <p:ext uri="{BB962C8B-B14F-4D97-AF65-F5344CB8AC3E}">
        <p14:creationId xmlns:p14="http://schemas.microsoft.com/office/powerpoint/2010/main" val="2963922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Gate</a:t>
            </a:r>
          </a:p>
        </p:txBody>
      </p:sp>
      <p:graphicFrame>
        <p:nvGraphicFramePr>
          <p:cNvPr id="10" name="Table 9"/>
          <p:cNvGraphicFramePr>
            <a:graphicFrameLocks noGrp="1"/>
          </p:cNvGraphicFramePr>
          <p:nvPr>
            <p:custDataLst>
              <p:tags r:id="rId1"/>
            </p:custDataLst>
          </p:nvPr>
        </p:nvGraphicFramePr>
        <p:xfrm>
          <a:off x="3171030" y="2562985"/>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F</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0</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AND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AND Gate</a:t>
            </a:r>
            <a:endParaRPr lang="en-US" sz="2000" b="1" i="1" dirty="0">
              <a:solidFill>
                <a:srgbClr val="C00000"/>
              </a:solidFill>
              <a:latin typeface="Franklin Gothic Medium" pitchFamily="34" charset="0"/>
            </a:endParaRPr>
          </a:p>
        </p:txBody>
      </p:sp>
      <p:grpSp>
        <p:nvGrpSpPr>
          <p:cNvPr id="29" name="Group 28"/>
          <p:cNvGrpSpPr/>
          <p:nvPr/>
        </p:nvGrpSpPr>
        <p:grpSpPr>
          <a:xfrm>
            <a:off x="5149060" y="4920090"/>
            <a:ext cx="2200704" cy="990600"/>
            <a:chOff x="6194573" y="5288253"/>
            <a:chExt cx="2200704" cy="990600"/>
          </a:xfrm>
        </p:grpSpPr>
        <p:sp>
          <p:nvSpPr>
            <p:cNvPr id="19" name="Rectangle 21"/>
            <p:cNvSpPr>
              <a:spLocks noChangeArrowheads="1"/>
            </p:cNvSpPr>
            <p:nvPr/>
          </p:nvSpPr>
          <p:spPr bwMode="auto">
            <a:xfrm>
              <a:off x="6194573" y="5681953"/>
              <a:ext cx="279455"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grpSp>
          <p:nvGrpSpPr>
            <p:cNvPr id="3" name="Group 2"/>
            <p:cNvGrpSpPr/>
            <p:nvPr/>
          </p:nvGrpSpPr>
          <p:grpSpPr>
            <a:xfrm>
              <a:off x="6194573" y="5288253"/>
              <a:ext cx="2200704" cy="787400"/>
              <a:chOff x="6194573" y="5288253"/>
              <a:chExt cx="2200704" cy="787400"/>
            </a:xfrm>
          </p:grpSpPr>
          <p:sp>
            <p:nvSpPr>
              <p:cNvPr id="18" name="Rectangle 20"/>
              <p:cNvSpPr>
                <a:spLocks noChangeArrowheads="1"/>
              </p:cNvSpPr>
              <p:nvPr/>
            </p:nvSpPr>
            <p:spPr bwMode="auto">
              <a:xfrm>
                <a:off x="6194573" y="5288253"/>
                <a:ext cx="342967"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20" name="Rectangle 22"/>
              <p:cNvSpPr>
                <a:spLocks noChangeArrowheads="1"/>
              </p:cNvSpPr>
              <p:nvPr/>
            </p:nvSpPr>
            <p:spPr bwMode="auto">
              <a:xfrm>
                <a:off x="7861773" y="5604483"/>
                <a:ext cx="533504"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sp>
            <p:nvSpPr>
              <p:cNvPr id="17" name="TextBox 6"/>
              <p:cNvSpPr txBox="1">
                <a:spLocks noChangeArrowheads="1"/>
              </p:cNvSpPr>
              <p:nvPr/>
            </p:nvSpPr>
            <p:spPr bwMode="auto">
              <a:xfrm>
                <a:off x="6836748" y="5593634"/>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grpSp>
      </p:grpSp>
      <p:sp>
        <p:nvSpPr>
          <p:cNvPr id="23" name="TextBox 8"/>
          <p:cNvSpPr txBox="1">
            <a:spLocks noChangeArrowheads="1"/>
          </p:cNvSpPr>
          <p:nvPr/>
        </p:nvSpPr>
        <p:spPr bwMode="auto">
          <a:xfrm>
            <a:off x="4717690" y="5833837"/>
            <a:ext cx="29162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block looks like D of AND</a:t>
            </a:r>
            <a:r>
              <a:rPr lang="ja-JP" altLang="en-US" dirty="0">
                <a:latin typeface="Franklin Gothic Medium" pitchFamily="34" charset="0"/>
              </a:rPr>
              <a:t>”</a:t>
            </a:r>
            <a:endParaRPr lang="en-US" dirty="0">
              <a:latin typeface="Franklin Gothic Medium" pitchFamily="34" charset="0"/>
            </a:endParaRPr>
          </a:p>
        </p:txBody>
      </p:sp>
      <p:grpSp>
        <p:nvGrpSpPr>
          <p:cNvPr id="4" name="Group 3"/>
          <p:cNvGrpSpPr/>
          <p:nvPr/>
        </p:nvGrpSpPr>
        <p:grpSpPr>
          <a:xfrm>
            <a:off x="7549710" y="2076084"/>
            <a:ext cx="1185616" cy="423254"/>
            <a:chOff x="2194073" y="4864047"/>
            <a:chExt cx="1185616" cy="423254"/>
          </a:xfrm>
        </p:grpSpPr>
        <p:sp>
          <p:nvSpPr>
            <p:cNvPr id="24" name="Rectangle 20"/>
            <p:cNvSpPr>
              <a:spLocks noChangeArrowheads="1"/>
            </p:cNvSpPr>
            <p:nvPr/>
          </p:nvSpPr>
          <p:spPr bwMode="auto">
            <a:xfrm>
              <a:off x="2201693" y="4864047"/>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3092267" y="5000713"/>
              <a:ext cx="287422" cy="177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OUT</a:t>
              </a:r>
            </a:p>
          </p:txBody>
        </p:sp>
        <p:sp>
          <p:nvSpPr>
            <p:cNvPr id="27" name="TextBox 6"/>
            <p:cNvSpPr txBox="1">
              <a:spLocks noChangeArrowheads="1"/>
            </p:cNvSpPr>
            <p:nvPr/>
          </p:nvSpPr>
          <p:spPr bwMode="auto">
            <a:xfrm>
              <a:off x="2471461" y="4989878"/>
              <a:ext cx="46358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AND</a:t>
              </a:r>
            </a:p>
          </p:txBody>
        </p:sp>
        <p:sp>
          <p:nvSpPr>
            <p:cNvPr id="28" name="Rectangle 20"/>
            <p:cNvSpPr>
              <a:spLocks noChangeArrowheads="1"/>
            </p:cNvSpPr>
            <p:nvPr/>
          </p:nvSpPr>
          <p:spPr bwMode="auto">
            <a:xfrm>
              <a:off x="2194073" y="5039307"/>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4460"/>
            <a:ext cx="673581" cy="369332"/>
          </a:xfrm>
          <a:prstGeom prst="rect">
            <a:avLst/>
          </a:prstGeom>
        </p:spPr>
        <p:txBody>
          <a:bodyPr wrap="none">
            <a:spAutoFit/>
          </a:bodyPr>
          <a:lstStyle/>
          <a:p>
            <a:pPr algn="ctr"/>
            <a:r>
              <a:rPr lang="en-US" b="1" i="1" dirty="0"/>
              <a:t>p </a:t>
            </a:r>
            <a:r>
              <a:rPr lang="en-US" b="1" dirty="0">
                <a:latin typeface="Symbol" charset="0"/>
                <a:sym typeface="Symbol" charset="0"/>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758" y="4895994"/>
            <a:ext cx="1419502" cy="948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756" y="2158148"/>
            <a:ext cx="816273" cy="321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167EDF1-756E-6BE9-9059-6752AA2F5BB9}"/>
                  </a:ext>
                </a:extLst>
              </p14:cNvPr>
              <p14:cNvContentPartPr/>
              <p14:nvPr/>
            </p14:nvContentPartPr>
            <p14:xfrm>
              <a:off x="1144800" y="1857600"/>
              <a:ext cx="8726760" cy="4028760"/>
            </p14:xfrm>
          </p:contentPart>
        </mc:Choice>
        <mc:Fallback xmlns="">
          <p:pic>
            <p:nvPicPr>
              <p:cNvPr id="5" name="Ink 4">
                <a:extLst>
                  <a:ext uri="{FF2B5EF4-FFF2-40B4-BE49-F238E27FC236}">
                    <a16:creationId xmlns:a16="http://schemas.microsoft.com/office/drawing/2014/main" id="{9167EDF1-756E-6BE9-9059-6752AA2F5BB9}"/>
                  </a:ext>
                </a:extLst>
              </p:cNvPr>
              <p:cNvPicPr/>
              <p:nvPr/>
            </p:nvPicPr>
            <p:blipFill>
              <a:blip r:embed="rId6"/>
              <a:stretch>
                <a:fillRect/>
              </a:stretch>
            </p:blipFill>
            <p:spPr>
              <a:xfrm>
                <a:off x="1135440" y="1848240"/>
                <a:ext cx="8745480" cy="4047480"/>
              </a:xfrm>
              <a:prstGeom prst="rect">
                <a:avLst/>
              </a:prstGeom>
            </p:spPr>
          </p:pic>
        </mc:Fallback>
      </mc:AlternateContent>
    </p:spTree>
    <p:extLst>
      <p:ext uri="{BB962C8B-B14F-4D97-AF65-F5344CB8AC3E}">
        <p14:creationId xmlns:p14="http://schemas.microsoft.com/office/powerpoint/2010/main" val="3274092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Gate</a:t>
            </a:r>
          </a:p>
        </p:txBody>
      </p:sp>
      <p:graphicFrame>
        <p:nvGraphicFramePr>
          <p:cNvPr id="10" name="Table 9"/>
          <p:cNvGraphicFramePr>
            <a:graphicFrameLocks noGrp="1"/>
          </p:cNvGraphicFramePr>
          <p:nvPr>
            <p:custDataLst>
              <p:tags r:id="rId1"/>
            </p:custDataLst>
          </p:nvPr>
        </p:nvGraphicFramePr>
        <p:xfrm>
          <a:off x="3171030" y="2564678"/>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T</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1</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OR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OR Gate</a:t>
            </a:r>
            <a:endParaRPr lang="en-US" sz="2000" b="1" i="1" dirty="0">
              <a:solidFill>
                <a:srgbClr val="C00000"/>
              </a:solidFill>
              <a:latin typeface="Franklin Gothic Medium" pitchFamily="34" charset="0"/>
            </a:endParaRPr>
          </a:p>
        </p:txBody>
      </p:sp>
      <p:grpSp>
        <p:nvGrpSpPr>
          <p:cNvPr id="5" name="Group 4"/>
          <p:cNvGrpSpPr/>
          <p:nvPr/>
        </p:nvGrpSpPr>
        <p:grpSpPr>
          <a:xfrm>
            <a:off x="7549710" y="2076084"/>
            <a:ext cx="1185616" cy="423254"/>
            <a:chOff x="6025710" y="2076084"/>
            <a:chExt cx="1185616" cy="423254"/>
          </a:xfrm>
        </p:grpSpPr>
        <p:sp>
          <p:nvSpPr>
            <p:cNvPr id="24" name="Rectangle 20"/>
            <p:cNvSpPr>
              <a:spLocks noChangeArrowheads="1"/>
            </p:cNvSpPr>
            <p:nvPr/>
          </p:nvSpPr>
          <p:spPr bwMode="auto">
            <a:xfrm>
              <a:off x="6033330" y="2076084"/>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6923904" y="2212750"/>
              <a:ext cx="287422" cy="177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 OUT</a:t>
              </a:r>
            </a:p>
          </p:txBody>
        </p:sp>
        <p:sp>
          <p:nvSpPr>
            <p:cNvPr id="27" name="TextBox 6"/>
            <p:cNvSpPr txBox="1">
              <a:spLocks noChangeArrowheads="1"/>
            </p:cNvSpPr>
            <p:nvPr/>
          </p:nvSpPr>
          <p:spPr bwMode="auto">
            <a:xfrm>
              <a:off x="6303098" y="2201915"/>
              <a:ext cx="41229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700" b="1" dirty="0"/>
                <a:t> </a:t>
              </a:r>
              <a:r>
                <a:rPr lang="en-US" sz="1000" b="1" dirty="0"/>
                <a:t>OR</a:t>
              </a:r>
            </a:p>
          </p:txBody>
        </p:sp>
        <p:sp>
          <p:nvSpPr>
            <p:cNvPr id="28" name="Rectangle 20"/>
            <p:cNvSpPr>
              <a:spLocks noChangeArrowheads="1"/>
            </p:cNvSpPr>
            <p:nvPr/>
          </p:nvSpPr>
          <p:spPr bwMode="auto">
            <a:xfrm>
              <a:off x="6025710" y="2251344"/>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6153"/>
            <a:ext cx="673581" cy="369332"/>
          </a:xfrm>
          <a:prstGeom prst="rect">
            <a:avLst/>
          </a:prstGeom>
        </p:spPr>
        <p:txBody>
          <a:bodyPr wrap="none">
            <a:spAutoFit/>
          </a:bodyPr>
          <a:lstStyle/>
          <a:p>
            <a:pPr algn="ctr"/>
            <a:r>
              <a:rPr lang="en-US" b="1" i="1" dirty="0"/>
              <a:t>p </a:t>
            </a:r>
            <a:r>
              <a:rPr lang="en-US" b="1" dirty="0">
                <a:latin typeface="Symbol"/>
                <a:sym typeface="Symbol"/>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grpSp>
        <p:nvGrpSpPr>
          <p:cNvPr id="36" name="Group 7"/>
          <p:cNvGrpSpPr>
            <a:grpSpLocks/>
          </p:cNvGrpSpPr>
          <p:nvPr/>
        </p:nvGrpSpPr>
        <p:grpSpPr bwMode="auto">
          <a:xfrm>
            <a:off x="5084268" y="4926878"/>
            <a:ext cx="1097041" cy="1068388"/>
            <a:chOff x="5879239" y="5013674"/>
            <a:chExt cx="1096917" cy="1068388"/>
          </a:xfrm>
        </p:grpSpPr>
        <p:grpSp>
          <p:nvGrpSpPr>
            <p:cNvPr id="37" name="Group 21"/>
            <p:cNvGrpSpPr>
              <a:grpSpLocks/>
            </p:cNvGrpSpPr>
            <p:nvPr/>
          </p:nvGrpSpPr>
          <p:grpSpPr bwMode="auto">
            <a:xfrm>
              <a:off x="5879239" y="5013674"/>
              <a:ext cx="342900" cy="1068388"/>
              <a:chOff x="5325299" y="4417218"/>
              <a:chExt cx="342900" cy="1068388"/>
            </a:xfrm>
          </p:grpSpPr>
          <p:sp>
            <p:nvSpPr>
              <p:cNvPr id="39" name="Rectangle 29"/>
              <p:cNvSpPr>
                <a:spLocks noChangeArrowheads="1"/>
              </p:cNvSpPr>
              <p:nvPr/>
            </p:nvSpPr>
            <p:spPr bwMode="auto">
              <a:xfrm>
                <a:off x="5325299" y="4417218"/>
                <a:ext cx="3429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p</a:t>
                </a:r>
              </a:p>
            </p:txBody>
          </p:sp>
          <p:sp>
            <p:nvSpPr>
              <p:cNvPr id="40" name="Rectangle 30"/>
              <p:cNvSpPr>
                <a:spLocks noChangeArrowheads="1"/>
              </p:cNvSpPr>
              <p:nvPr/>
            </p:nvSpPr>
            <p:spPr bwMode="auto">
              <a:xfrm>
                <a:off x="5325299" y="4888706"/>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q</a:t>
                </a:r>
              </a:p>
            </p:txBody>
          </p:sp>
        </p:grpSp>
        <p:sp>
          <p:nvSpPr>
            <p:cNvPr id="38" name="TextBox 6"/>
            <p:cNvSpPr txBox="1">
              <a:spLocks noChangeArrowheads="1"/>
            </p:cNvSpPr>
            <p:nvPr/>
          </p:nvSpPr>
          <p:spPr bwMode="auto">
            <a:xfrm>
              <a:off x="6522237" y="5345375"/>
              <a:ext cx="45391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grpSp>
      <p:sp>
        <p:nvSpPr>
          <p:cNvPr id="43" name="TextBox 29"/>
          <p:cNvSpPr txBox="1">
            <a:spLocks noChangeArrowheads="1"/>
          </p:cNvSpPr>
          <p:nvPr/>
        </p:nvSpPr>
        <p:spPr bwMode="auto">
          <a:xfrm>
            <a:off x="4402545" y="5937447"/>
            <a:ext cx="326231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arrowhead block looks like V</a:t>
            </a:r>
            <a:r>
              <a:rPr lang="ja-JP" altLang="en-US" dirty="0">
                <a:latin typeface="Franklin Gothic Medium" pitchFamily="34" charset="0"/>
              </a:rPr>
              <a:t>”</a:t>
            </a:r>
            <a:endParaRPr lang="en-US" dirty="0">
              <a:latin typeface="Franklin Gothic Medium" pitchFamily="34" charset="0"/>
            </a:endParaRPr>
          </a:p>
        </p:txBody>
      </p:sp>
      <p:sp>
        <p:nvSpPr>
          <p:cNvPr id="45" name="Rectangle 22"/>
          <p:cNvSpPr>
            <a:spLocks noChangeArrowheads="1"/>
          </p:cNvSpPr>
          <p:nvPr/>
        </p:nvSpPr>
        <p:spPr bwMode="auto">
          <a:xfrm>
            <a:off x="6733868" y="5272231"/>
            <a:ext cx="533504"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pic>
        <p:nvPicPr>
          <p:cNvPr id="23"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129" y="5092514"/>
            <a:ext cx="1400334" cy="63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168" y="2090189"/>
            <a:ext cx="760757" cy="441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684DA607-1EBD-E0A3-6D74-1D632E48B64F}"/>
                  </a:ext>
                </a:extLst>
              </p14:cNvPr>
              <p14:cNvContentPartPr/>
              <p14:nvPr/>
            </p14:nvContentPartPr>
            <p14:xfrm>
              <a:off x="452160" y="5077800"/>
              <a:ext cx="6270840" cy="1099440"/>
            </p14:xfrm>
          </p:contentPart>
        </mc:Choice>
        <mc:Fallback xmlns="">
          <p:pic>
            <p:nvPicPr>
              <p:cNvPr id="3" name="Ink 2">
                <a:extLst>
                  <a:ext uri="{FF2B5EF4-FFF2-40B4-BE49-F238E27FC236}">
                    <a16:creationId xmlns:a16="http://schemas.microsoft.com/office/drawing/2014/main" id="{684DA607-1EBD-E0A3-6D74-1D632E48B64F}"/>
                  </a:ext>
                </a:extLst>
              </p:cNvPr>
              <p:cNvPicPr/>
              <p:nvPr/>
            </p:nvPicPr>
            <p:blipFill>
              <a:blip r:embed="rId6"/>
              <a:stretch>
                <a:fillRect/>
              </a:stretch>
            </p:blipFill>
            <p:spPr>
              <a:xfrm>
                <a:off x="442800" y="5068440"/>
                <a:ext cx="6289560" cy="1118160"/>
              </a:xfrm>
              <a:prstGeom prst="rect">
                <a:avLst/>
              </a:prstGeom>
            </p:spPr>
          </p:pic>
        </mc:Fallback>
      </mc:AlternateContent>
    </p:spTree>
    <p:extLst>
      <p:ext uri="{BB962C8B-B14F-4D97-AF65-F5344CB8AC3E}">
        <p14:creationId xmlns:p14="http://schemas.microsoft.com/office/powerpoint/2010/main" val="321322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6A49-74EC-49A7-BABE-63124CC2D8C6}"/>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8DB1FD82-6DE5-4CDA-9156-20E0FAC8044C}"/>
              </a:ext>
            </a:extLst>
          </p:cNvPr>
          <p:cNvSpPr>
            <a:spLocks noGrp="1"/>
          </p:cNvSpPr>
          <p:nvPr>
            <p:ph idx="1"/>
          </p:nvPr>
        </p:nvSpPr>
        <p:spPr/>
        <p:txBody>
          <a:bodyPr/>
          <a:lstStyle/>
          <a:p>
            <a:r>
              <a:rPr lang="en-US" dirty="0"/>
              <a:t>Check out the </a:t>
            </a:r>
            <a:r>
              <a:rPr lang="en-US" dirty="0">
                <a:hlinkClick r:id="rId2"/>
              </a:rPr>
              <a:t>resources</a:t>
            </a:r>
            <a:r>
              <a:rPr lang="en-US" dirty="0"/>
              <a:t> page:</a:t>
            </a:r>
          </a:p>
          <a:p>
            <a:r>
              <a:rPr lang="en-US" dirty="0"/>
              <a:t>The </a:t>
            </a:r>
            <a:r>
              <a:rPr lang="en-US" dirty="0">
                <a:hlinkClick r:id="rId3"/>
              </a:rPr>
              <a:t>list of logical equivalences</a:t>
            </a:r>
            <a:endParaRPr lang="en-US" dirty="0"/>
          </a:p>
          <a:p>
            <a:r>
              <a:rPr lang="en-US" dirty="0"/>
              <a:t>A </a:t>
            </a:r>
            <a:r>
              <a:rPr lang="en-US" dirty="0">
                <a:hlinkClick r:id="rId2"/>
              </a:rPr>
              <a:t>Translation Tips</a:t>
            </a:r>
            <a:r>
              <a:rPr lang="en-US" dirty="0"/>
              <a:t> reading (for going from English to Logic)</a:t>
            </a:r>
          </a:p>
          <a:p>
            <a:pPr lvl="1"/>
            <a:r>
              <a:rPr lang="en-US" dirty="0"/>
              <a:t>Might be useful if you’re still working on homework 1.</a:t>
            </a:r>
          </a:p>
          <a:p>
            <a:endParaRPr lang="en-US" dirty="0"/>
          </a:p>
          <a:p>
            <a:r>
              <a:rPr lang="en-US" dirty="0"/>
              <a:t>There’s a lot of other resources on the page that will be useful as we get further along (e.g. reference sheets for particular topics).</a:t>
            </a:r>
          </a:p>
          <a:p>
            <a:r>
              <a:rPr lang="en-US" dirty="0"/>
              <a:t>We’ll try to remind you about important ones, but it’s good to keep in mind that it’s there.</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A6ED5E1-E9AD-985B-1F76-5BB67CF197F7}"/>
                  </a:ext>
                </a:extLst>
              </p14:cNvPr>
              <p14:cNvContentPartPr/>
              <p14:nvPr/>
            </p14:nvContentPartPr>
            <p14:xfrm>
              <a:off x="340200" y="1927440"/>
              <a:ext cx="549720" cy="1625760"/>
            </p14:xfrm>
          </p:contentPart>
        </mc:Choice>
        <mc:Fallback xmlns="">
          <p:pic>
            <p:nvPicPr>
              <p:cNvPr id="4" name="Ink 3">
                <a:extLst>
                  <a:ext uri="{FF2B5EF4-FFF2-40B4-BE49-F238E27FC236}">
                    <a16:creationId xmlns:a16="http://schemas.microsoft.com/office/drawing/2014/main" id="{AA6ED5E1-E9AD-985B-1F76-5BB67CF197F7}"/>
                  </a:ext>
                </a:extLst>
              </p:cNvPr>
              <p:cNvPicPr/>
              <p:nvPr/>
            </p:nvPicPr>
            <p:blipFill>
              <a:blip r:embed="rId5"/>
              <a:stretch>
                <a:fillRect/>
              </a:stretch>
            </p:blipFill>
            <p:spPr>
              <a:xfrm>
                <a:off x="330840" y="1918080"/>
                <a:ext cx="568440" cy="1644480"/>
              </a:xfrm>
              <a:prstGeom prst="rect">
                <a:avLst/>
              </a:prstGeom>
            </p:spPr>
          </p:pic>
        </mc:Fallback>
      </mc:AlternateContent>
    </p:spTree>
    <p:extLst>
      <p:ext uri="{BB962C8B-B14F-4D97-AF65-F5344CB8AC3E}">
        <p14:creationId xmlns:p14="http://schemas.microsoft.com/office/powerpoint/2010/main" val="15280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Gates</a:t>
            </a:r>
          </a:p>
        </p:txBody>
      </p:sp>
      <p:sp>
        <p:nvSpPr>
          <p:cNvPr id="41" name="TextBox 5"/>
          <p:cNvSpPr txBox="1">
            <a:spLocks noChangeArrowheads="1"/>
          </p:cNvSpPr>
          <p:nvPr/>
        </p:nvSpPr>
        <p:spPr bwMode="auto">
          <a:xfrm>
            <a:off x="2679699" y="1802291"/>
            <a:ext cx="288131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a:latin typeface="Symbol" charset="0"/>
                <a:sym typeface="Symbol" charset="0"/>
              </a:rPr>
              <a:t></a:t>
            </a:r>
            <a:r>
              <a:rPr lang="en-US" sz="2000" b="1" i="1"/>
              <a:t>p</a:t>
            </a:r>
            <a:endParaRPr lang="en-US" sz="2000" b="1" i="1" dirty="0"/>
          </a:p>
        </p:txBody>
      </p:sp>
      <p:sp>
        <p:nvSpPr>
          <p:cNvPr id="42" name="TextBox 33"/>
          <p:cNvSpPr txBox="1">
            <a:spLocks noChangeArrowheads="1"/>
          </p:cNvSpPr>
          <p:nvPr/>
        </p:nvSpPr>
        <p:spPr bwMode="auto">
          <a:xfrm>
            <a:off x="6535383" y="1289993"/>
            <a:ext cx="325307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NOT Gate</a:t>
            </a:r>
            <a:endParaRPr lang="en-US" sz="2000" dirty="0">
              <a:latin typeface="Franklin Gothic Medium" pitchFamily="34" charset="0"/>
            </a:endParaRPr>
          </a:p>
        </p:txBody>
      </p:sp>
      <p:graphicFrame>
        <p:nvGraphicFramePr>
          <p:cNvPr id="43" name="Table 42"/>
          <p:cNvGraphicFramePr>
            <a:graphicFrameLocks noGrp="1"/>
          </p:cNvGraphicFramePr>
          <p:nvPr>
            <p:custDataLst>
              <p:tags r:id="rId1"/>
            </p:custDataLst>
          </p:nvPr>
        </p:nvGraphicFramePr>
        <p:xfrm>
          <a:off x="3602759" y="2590800"/>
          <a:ext cx="1143000" cy="1127412"/>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96022">
                <a:tc>
                  <a:txBody>
                    <a:bodyPr/>
                    <a:lstStyle/>
                    <a:p>
                      <a:pPr algn="ctr"/>
                      <a:r>
                        <a:rPr lang="en-US" sz="1800" b="1" i="1" dirty="0"/>
                        <a:t>p</a:t>
                      </a:r>
                    </a:p>
                  </a:txBody>
                  <a:tcPr marT="45662" marB="45662"/>
                </a:tc>
                <a:tc>
                  <a:txBody>
                    <a:bodyPr/>
                    <a:lstStyle/>
                    <a:p>
                      <a:pPr algn="ctr"/>
                      <a:r>
                        <a:rPr lang="en-US" sz="2000" b="1" i="0" baseline="0" dirty="0">
                          <a:latin typeface="Symbol"/>
                          <a:sym typeface="Symbol"/>
                        </a:rPr>
                        <a:t></a:t>
                      </a:r>
                      <a:r>
                        <a:rPr lang="en-US" sz="1800" b="1" i="0" baseline="0" dirty="0"/>
                        <a:t> </a:t>
                      </a:r>
                      <a:r>
                        <a:rPr lang="en-US" sz="1800" b="1" i="1" baseline="0" dirty="0"/>
                        <a:t>p</a:t>
                      </a:r>
                      <a:endParaRPr lang="en-US" sz="1800" b="1" i="1" dirty="0"/>
                    </a:p>
                  </a:txBody>
                  <a:tcPr marT="45662" marB="45662"/>
                </a:tc>
                <a:extLst>
                  <a:ext uri="{0D108BD9-81ED-4DB2-BD59-A6C34878D82A}">
                    <a16:rowId xmlns:a16="http://schemas.microsoft.com/office/drawing/2014/main" val="10000"/>
                  </a:ext>
                </a:extLst>
              </a:tr>
              <a:tr h="365552">
                <a:tc>
                  <a:txBody>
                    <a:bodyPr/>
                    <a:lstStyle/>
                    <a:p>
                      <a:pPr algn="ctr"/>
                      <a:r>
                        <a:rPr lang="en-US" sz="1800" b="1" dirty="0"/>
                        <a:t>T</a:t>
                      </a:r>
                    </a:p>
                  </a:txBody>
                  <a:tcPr marT="45662" marB="45662"/>
                </a:tc>
                <a:tc>
                  <a:txBody>
                    <a:bodyPr/>
                    <a:lstStyle/>
                    <a:p>
                      <a:pPr algn="ctr"/>
                      <a:r>
                        <a:rPr lang="en-US" sz="1800" b="1" dirty="0"/>
                        <a:t>F</a:t>
                      </a:r>
                    </a:p>
                  </a:txBody>
                  <a:tcPr marT="45662" marB="45662"/>
                </a:tc>
                <a:extLst>
                  <a:ext uri="{0D108BD9-81ED-4DB2-BD59-A6C34878D82A}">
                    <a16:rowId xmlns:a16="http://schemas.microsoft.com/office/drawing/2014/main" val="10001"/>
                  </a:ext>
                </a:extLst>
              </a:tr>
              <a:tr h="365552">
                <a:tc>
                  <a:txBody>
                    <a:bodyPr/>
                    <a:lstStyle/>
                    <a:p>
                      <a:pPr algn="ctr"/>
                      <a:r>
                        <a:rPr lang="en-US" sz="1800" b="1" dirty="0"/>
                        <a:t>F</a:t>
                      </a:r>
                    </a:p>
                  </a:txBody>
                  <a:tcPr marT="45662" marB="45662"/>
                </a:tc>
                <a:tc>
                  <a:txBody>
                    <a:bodyPr/>
                    <a:lstStyle/>
                    <a:p>
                      <a:pPr algn="ctr"/>
                      <a:r>
                        <a:rPr lang="en-US" sz="1800" b="1" dirty="0"/>
                        <a:t>T</a:t>
                      </a:r>
                    </a:p>
                  </a:txBody>
                  <a:tcPr marT="45662" marB="45662"/>
                </a:tc>
                <a:extLst>
                  <a:ext uri="{0D108BD9-81ED-4DB2-BD59-A6C34878D82A}">
                    <a16:rowId xmlns:a16="http://schemas.microsoft.com/office/drawing/2014/main" val="10002"/>
                  </a:ext>
                </a:extLst>
              </a:tr>
            </a:tbl>
          </a:graphicData>
        </a:graphic>
      </p:graphicFrame>
      <p:graphicFrame>
        <p:nvGraphicFramePr>
          <p:cNvPr id="44" name="Table 43"/>
          <p:cNvGraphicFramePr>
            <a:graphicFrameLocks noGrp="1"/>
          </p:cNvGraphicFramePr>
          <p:nvPr>
            <p:custDataLst>
              <p:tags r:id="rId2"/>
            </p:custDataLst>
          </p:nvPr>
        </p:nvGraphicFramePr>
        <p:xfrm>
          <a:off x="7497739" y="2613582"/>
          <a:ext cx="1143000" cy="1097010"/>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65654">
                <a:tc>
                  <a:txBody>
                    <a:bodyPr/>
                    <a:lstStyle/>
                    <a:p>
                      <a:pPr algn="ctr"/>
                      <a:r>
                        <a:rPr lang="en-US" sz="1800" b="1" i="1" dirty="0"/>
                        <a:t>p</a:t>
                      </a:r>
                    </a:p>
                  </a:txBody>
                  <a:tcPr marT="45675" marB="45675"/>
                </a:tc>
                <a:tc>
                  <a:txBody>
                    <a:bodyPr/>
                    <a:lstStyle/>
                    <a:p>
                      <a:pPr algn="ctr"/>
                      <a:r>
                        <a:rPr lang="en-US" sz="1400" b="1" i="0" dirty="0"/>
                        <a:t>OUT</a:t>
                      </a:r>
                      <a:endParaRPr lang="en-US" sz="1400" b="1" i="1" dirty="0"/>
                    </a:p>
                  </a:txBody>
                  <a:tcPr marT="45675" marB="45675" anchor="ctr"/>
                </a:tc>
                <a:extLst>
                  <a:ext uri="{0D108BD9-81ED-4DB2-BD59-A6C34878D82A}">
                    <a16:rowId xmlns:a16="http://schemas.microsoft.com/office/drawing/2014/main" val="10000"/>
                  </a:ext>
                </a:extLst>
              </a:tr>
              <a:tr h="365654">
                <a:tc>
                  <a:txBody>
                    <a:bodyPr/>
                    <a:lstStyle/>
                    <a:p>
                      <a:pPr algn="ctr"/>
                      <a:r>
                        <a:rPr lang="en-US" sz="1800" b="1" dirty="0"/>
                        <a:t>1</a:t>
                      </a:r>
                    </a:p>
                  </a:txBody>
                  <a:tcPr marT="45675" marB="45675"/>
                </a:tc>
                <a:tc>
                  <a:txBody>
                    <a:bodyPr/>
                    <a:lstStyle/>
                    <a:p>
                      <a:pPr algn="ctr"/>
                      <a:r>
                        <a:rPr lang="en-US" sz="1800" b="1" dirty="0"/>
                        <a:t>0</a:t>
                      </a:r>
                    </a:p>
                  </a:txBody>
                  <a:tcPr marT="45675" marB="45675"/>
                </a:tc>
                <a:extLst>
                  <a:ext uri="{0D108BD9-81ED-4DB2-BD59-A6C34878D82A}">
                    <a16:rowId xmlns:a16="http://schemas.microsoft.com/office/drawing/2014/main" val="10001"/>
                  </a:ext>
                </a:extLst>
              </a:tr>
              <a:tr h="365654">
                <a:tc>
                  <a:txBody>
                    <a:bodyPr/>
                    <a:lstStyle/>
                    <a:p>
                      <a:pPr algn="ctr"/>
                      <a:r>
                        <a:rPr lang="en-US" sz="1800" b="1" dirty="0"/>
                        <a:t>0</a:t>
                      </a:r>
                    </a:p>
                  </a:txBody>
                  <a:tcPr marT="45675" marB="45675"/>
                </a:tc>
                <a:tc>
                  <a:txBody>
                    <a:bodyPr/>
                    <a:lstStyle/>
                    <a:p>
                      <a:pPr algn="ctr"/>
                      <a:r>
                        <a:rPr lang="en-US" sz="1800" b="1" dirty="0"/>
                        <a:t>1</a:t>
                      </a:r>
                    </a:p>
                  </a:txBody>
                  <a:tcPr marT="45675" marB="45675"/>
                </a:tc>
                <a:extLst>
                  <a:ext uri="{0D108BD9-81ED-4DB2-BD59-A6C34878D82A}">
                    <a16:rowId xmlns:a16="http://schemas.microsoft.com/office/drawing/2014/main" val="10002"/>
                  </a:ext>
                </a:extLst>
              </a:tr>
            </a:tbl>
          </a:graphicData>
        </a:graphic>
      </p:graphicFrame>
      <p:sp>
        <p:nvSpPr>
          <p:cNvPr id="17" name="TextBox 16"/>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sp>
        <p:nvSpPr>
          <p:cNvPr id="5" name="Rectangle 4"/>
          <p:cNvSpPr/>
          <p:nvPr/>
        </p:nvSpPr>
        <p:spPr>
          <a:xfrm>
            <a:off x="2777615" y="1290007"/>
            <a:ext cx="2685479" cy="523220"/>
          </a:xfrm>
          <a:prstGeom prst="rect">
            <a:avLst/>
          </a:prstGeom>
        </p:spPr>
        <p:txBody>
          <a:bodyPr wrap="none">
            <a:spAutoFit/>
          </a:bodyPr>
          <a:lstStyle/>
          <a:p>
            <a:pPr lvl="0" algn="ctr"/>
            <a:r>
              <a:rPr lang="en-US" sz="2800" dirty="0">
                <a:solidFill>
                  <a:srgbClr val="C00000"/>
                </a:solidFill>
                <a:latin typeface="Franklin Gothic Medium" pitchFamily="34" charset="0"/>
              </a:rPr>
              <a:t>NOT Connective</a:t>
            </a:r>
          </a:p>
        </p:txBody>
      </p:sp>
      <p:sp>
        <p:nvSpPr>
          <p:cNvPr id="6" name="Rectangle 5"/>
          <p:cNvSpPr/>
          <p:nvPr/>
        </p:nvSpPr>
        <p:spPr>
          <a:xfrm>
            <a:off x="8814725" y="2111334"/>
            <a:ext cx="1370888" cy="646331"/>
          </a:xfrm>
          <a:prstGeom prst="rect">
            <a:avLst/>
          </a:prstGeom>
        </p:spPr>
        <p:txBody>
          <a:bodyPr wrap="none">
            <a:spAutoFit/>
          </a:bodyPr>
          <a:lstStyle/>
          <a:p>
            <a:pPr algn="ctr"/>
            <a:r>
              <a:rPr lang="en-US" dirty="0">
                <a:solidFill>
                  <a:srgbClr val="C00000"/>
                </a:solidFill>
                <a:latin typeface="Franklin Gothic Medium" pitchFamily="34" charset="0"/>
              </a:rPr>
              <a:t> </a:t>
            </a:r>
            <a:r>
              <a:rPr lang="en-US" dirty="0">
                <a:latin typeface="Franklin Gothic Medium" pitchFamily="34" charset="0"/>
              </a:rPr>
              <a:t>Also called </a:t>
            </a:r>
          </a:p>
          <a:p>
            <a:pPr algn="ctr"/>
            <a:r>
              <a:rPr lang="en-US" i="1" dirty="0">
                <a:latin typeface="Franklin Gothic Medium" pitchFamily="34" charset="0"/>
              </a:rPr>
              <a:t>inverter</a:t>
            </a:r>
            <a:endParaRPr lang="en-US" sz="1400" dirty="0">
              <a:latin typeface="Franklin Gothic Medium" pitchFamily="34" charset="0"/>
            </a:endParaRPr>
          </a:p>
        </p:txBody>
      </p:sp>
      <p:grpSp>
        <p:nvGrpSpPr>
          <p:cNvPr id="13" name="Group 12"/>
          <p:cNvGrpSpPr/>
          <p:nvPr/>
        </p:nvGrpSpPr>
        <p:grpSpPr>
          <a:xfrm>
            <a:off x="4848693" y="4315032"/>
            <a:ext cx="1685608" cy="708978"/>
            <a:chOff x="5585789" y="4310697"/>
            <a:chExt cx="1685608" cy="708978"/>
          </a:xfrm>
        </p:grpSpPr>
        <p:grpSp>
          <p:nvGrpSpPr>
            <p:cNvPr id="20" name="Group 1"/>
            <p:cNvGrpSpPr>
              <a:grpSpLocks/>
            </p:cNvGrpSpPr>
            <p:nvPr/>
          </p:nvGrpSpPr>
          <p:grpSpPr bwMode="auto">
            <a:xfrm>
              <a:off x="5585789" y="4310697"/>
              <a:ext cx="1685608" cy="708978"/>
              <a:chOff x="5682558" y="4410075"/>
              <a:chExt cx="1684775" cy="708978"/>
            </a:xfrm>
          </p:grpSpPr>
          <p:sp>
            <p:nvSpPr>
              <p:cNvPr id="21" name="Rectangle 41"/>
              <p:cNvSpPr>
                <a:spLocks noChangeArrowheads="1"/>
              </p:cNvSpPr>
              <p:nvPr/>
            </p:nvSpPr>
            <p:spPr bwMode="auto">
              <a:xfrm>
                <a:off x="5682558" y="4410075"/>
                <a:ext cx="3429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9" name="Rectangle 42"/>
              <p:cNvSpPr>
                <a:spLocks noChangeArrowheads="1"/>
              </p:cNvSpPr>
              <p:nvPr/>
            </p:nvSpPr>
            <p:spPr bwMode="auto">
              <a:xfrm>
                <a:off x="7087933" y="452215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grpSp>
        <p:sp>
          <p:nvSpPr>
            <p:cNvPr id="23" name="TextBox 6"/>
            <p:cNvSpPr txBox="1">
              <a:spLocks noChangeArrowheads="1"/>
            </p:cNvSpPr>
            <p:nvPr/>
          </p:nvSpPr>
          <p:spPr bwMode="auto">
            <a:xfrm>
              <a:off x="6043054" y="4414300"/>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grpSp>
        <p:nvGrpSpPr>
          <p:cNvPr id="25" name="Group 1"/>
          <p:cNvGrpSpPr>
            <a:grpSpLocks/>
          </p:cNvGrpSpPr>
          <p:nvPr/>
        </p:nvGrpSpPr>
        <p:grpSpPr bwMode="auto">
          <a:xfrm>
            <a:off x="7452860" y="1789063"/>
            <a:ext cx="1180771" cy="485815"/>
            <a:chOff x="5660672" y="4421024"/>
            <a:chExt cx="1695718" cy="698029"/>
          </a:xfrm>
        </p:grpSpPr>
        <p:sp>
          <p:nvSpPr>
            <p:cNvPr id="26" name="Rectangle 41"/>
            <p:cNvSpPr>
              <a:spLocks noChangeArrowheads="1"/>
            </p:cNvSpPr>
            <p:nvPr/>
          </p:nvSpPr>
          <p:spPr bwMode="auto">
            <a:xfrm>
              <a:off x="5660672" y="4421024"/>
              <a:ext cx="3429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600" i="1" dirty="0"/>
                <a:t>p</a:t>
              </a:r>
            </a:p>
          </p:txBody>
        </p:sp>
        <p:sp>
          <p:nvSpPr>
            <p:cNvPr id="27" name="Rectangle 42"/>
            <p:cNvSpPr>
              <a:spLocks noChangeArrowheads="1"/>
            </p:cNvSpPr>
            <p:nvPr/>
          </p:nvSpPr>
          <p:spPr bwMode="auto">
            <a:xfrm>
              <a:off x="7076990" y="452215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000" dirty="0"/>
                <a:t>OUT</a:t>
              </a:r>
            </a:p>
          </p:txBody>
        </p:sp>
      </p:grpSp>
      <p:sp>
        <p:nvSpPr>
          <p:cNvPr id="29" name="TextBox 6"/>
          <p:cNvSpPr txBox="1">
            <a:spLocks noChangeArrowheads="1"/>
          </p:cNvSpPr>
          <p:nvPr/>
        </p:nvSpPr>
        <p:spPr bwMode="auto">
          <a:xfrm>
            <a:off x="7756448" y="1851422"/>
            <a:ext cx="45557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NOT</a:t>
            </a:r>
          </a:p>
        </p:txBody>
      </p:sp>
      <p:cxnSp>
        <p:nvCxnSpPr>
          <p:cNvPr id="9" name="Straight Arrow Connector 8"/>
          <p:cNvCxnSpPr/>
          <p:nvPr/>
        </p:nvCxnSpPr>
        <p:spPr>
          <a:xfrm flipH="1" flipV="1">
            <a:off x="8930642" y="1661160"/>
            <a:ext cx="457199" cy="5357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2"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34961" y="4240736"/>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1923" y="1748390"/>
            <a:ext cx="786336" cy="427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9F2AF44E-5FF5-FC08-F2F4-A5F9C215A1EC}"/>
                  </a:ext>
                </a:extLst>
              </p14:cNvPr>
              <p14:cNvContentPartPr/>
              <p14:nvPr/>
            </p14:nvContentPartPr>
            <p14:xfrm>
              <a:off x="5337720" y="4264920"/>
              <a:ext cx="681120" cy="696960"/>
            </p14:xfrm>
          </p:contentPart>
        </mc:Choice>
        <mc:Fallback xmlns="">
          <p:pic>
            <p:nvPicPr>
              <p:cNvPr id="3" name="Ink 2">
                <a:extLst>
                  <a:ext uri="{FF2B5EF4-FFF2-40B4-BE49-F238E27FC236}">
                    <a16:creationId xmlns:a16="http://schemas.microsoft.com/office/drawing/2014/main" id="{9F2AF44E-5FF5-FC08-F2F4-A5F9C215A1EC}"/>
                  </a:ext>
                </a:extLst>
              </p:cNvPr>
              <p:cNvPicPr/>
              <p:nvPr/>
            </p:nvPicPr>
            <p:blipFill>
              <a:blip r:embed="rId6"/>
              <a:stretch>
                <a:fillRect/>
              </a:stretch>
            </p:blipFill>
            <p:spPr>
              <a:xfrm>
                <a:off x="5328360" y="4255560"/>
                <a:ext cx="699840" cy="715680"/>
              </a:xfrm>
              <a:prstGeom prst="rect">
                <a:avLst/>
              </a:prstGeom>
            </p:spPr>
          </p:pic>
        </mc:Fallback>
      </mc:AlternateContent>
    </p:spTree>
    <p:extLst>
      <p:ext uri="{BB962C8B-B14F-4D97-AF65-F5344CB8AC3E}">
        <p14:creationId xmlns:p14="http://schemas.microsoft.com/office/powerpoint/2010/main" val="1750668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Blobs are Okay!</a:t>
            </a:r>
          </a:p>
        </p:txBody>
      </p:sp>
      <p:grpSp>
        <p:nvGrpSpPr>
          <p:cNvPr id="16" name="Group 15"/>
          <p:cNvGrpSpPr/>
          <p:nvPr/>
        </p:nvGrpSpPr>
        <p:grpSpPr>
          <a:xfrm>
            <a:off x="4853538" y="4853729"/>
            <a:ext cx="1783080" cy="691833"/>
            <a:chOff x="5869940" y="5299710"/>
            <a:chExt cx="1783080" cy="691833"/>
          </a:xfrm>
        </p:grpSpPr>
        <p:cxnSp>
          <p:nvCxnSpPr>
            <p:cNvPr id="46" name="Straight Connector 45"/>
            <p:cNvCxnSpPr/>
            <p:nvPr/>
          </p:nvCxnSpPr>
          <p:spPr>
            <a:xfrm>
              <a:off x="6099053" y="5532120"/>
              <a:ext cx="1284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316346" y="5299710"/>
              <a:ext cx="772024" cy="44112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8" name="Rectangle 9"/>
            <p:cNvSpPr>
              <a:spLocks noChangeArrowheads="1"/>
            </p:cNvSpPr>
            <p:nvPr/>
          </p:nvSpPr>
          <p:spPr bwMode="auto">
            <a:xfrm>
              <a:off x="5869940" y="5299710"/>
              <a:ext cx="31290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spcAft>
                  <a:spcPts val="2000"/>
                </a:spcAft>
                <a:tabLst>
                  <a:tab pos="457200" algn="l"/>
                  <a:tab pos="914400" algn="l"/>
                  <a:tab pos="1371600" algn="l"/>
                </a:tabLst>
              </a:pPr>
              <a:r>
                <a:rPr lang="en-US" sz="2000" i="1" dirty="0"/>
                <a:t>p</a:t>
              </a:r>
            </a:p>
          </p:txBody>
        </p:sp>
        <p:sp>
          <p:nvSpPr>
            <p:cNvPr id="49" name="Rectangle 42"/>
            <p:cNvSpPr>
              <a:spLocks noChangeArrowheads="1"/>
            </p:cNvSpPr>
            <p:nvPr/>
          </p:nvSpPr>
          <p:spPr bwMode="auto">
            <a:xfrm>
              <a:off x="7373620" y="539464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24" name="TextBox 6"/>
            <p:cNvSpPr txBox="1">
              <a:spLocks noChangeArrowheads="1"/>
            </p:cNvSpPr>
            <p:nvPr/>
          </p:nvSpPr>
          <p:spPr bwMode="auto">
            <a:xfrm>
              <a:off x="6437014" y="5368706"/>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sp>
        <p:nvSpPr>
          <p:cNvPr id="33" name="Rectangle 29"/>
          <p:cNvSpPr>
            <a:spLocks noChangeArrowheads="1"/>
          </p:cNvSpPr>
          <p:nvPr/>
        </p:nvSpPr>
        <p:spPr bwMode="auto">
          <a:xfrm>
            <a:off x="4751468" y="1966800"/>
            <a:ext cx="342939"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7" name="Oval 36"/>
          <p:cNvSpPr/>
          <p:nvPr/>
        </p:nvSpPr>
        <p:spPr>
          <a:xfrm>
            <a:off x="5310738" y="1993817"/>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38" name="Straight Connector 37"/>
          <p:cNvCxnSpPr/>
          <p:nvPr/>
        </p:nvCxnSpPr>
        <p:spPr>
          <a:xfrm>
            <a:off x="4925276" y="221572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947947" y="2504156"/>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30"/>
          <p:cNvSpPr>
            <a:spLocks noChangeArrowheads="1"/>
          </p:cNvSpPr>
          <p:nvPr/>
        </p:nvSpPr>
        <p:spPr bwMode="auto">
          <a:xfrm>
            <a:off x="4734116" y="2254522"/>
            <a:ext cx="279432"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52" name="Straight Connector 51"/>
          <p:cNvCxnSpPr>
            <a:stCxn id="37" idx="6"/>
          </p:cNvCxnSpPr>
          <p:nvPr/>
        </p:nvCxnSpPr>
        <p:spPr>
          <a:xfrm>
            <a:off x="6082763" y="2333263"/>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42"/>
          <p:cNvSpPr>
            <a:spLocks noChangeArrowheads="1"/>
          </p:cNvSpPr>
          <p:nvPr/>
        </p:nvSpPr>
        <p:spPr bwMode="auto">
          <a:xfrm>
            <a:off x="6468888" y="2195786"/>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32" name="TextBox 6"/>
          <p:cNvSpPr txBox="1">
            <a:spLocks noChangeArrowheads="1"/>
          </p:cNvSpPr>
          <p:nvPr/>
        </p:nvSpPr>
        <p:spPr bwMode="auto">
          <a:xfrm>
            <a:off x="5424423" y="2195787"/>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5" name="Rectangle 29"/>
          <p:cNvSpPr>
            <a:spLocks noChangeArrowheads="1"/>
          </p:cNvSpPr>
          <p:nvPr/>
        </p:nvSpPr>
        <p:spPr bwMode="auto">
          <a:xfrm>
            <a:off x="4799796" y="3252753"/>
            <a:ext cx="342939"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56" name="Oval 55"/>
          <p:cNvSpPr/>
          <p:nvPr/>
        </p:nvSpPr>
        <p:spPr>
          <a:xfrm>
            <a:off x="5359066" y="3279770"/>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57" name="Straight Connector 56"/>
          <p:cNvCxnSpPr/>
          <p:nvPr/>
        </p:nvCxnSpPr>
        <p:spPr>
          <a:xfrm>
            <a:off x="4973604" y="3501682"/>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996275" y="379010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30"/>
          <p:cNvSpPr>
            <a:spLocks noChangeArrowheads="1"/>
          </p:cNvSpPr>
          <p:nvPr/>
        </p:nvSpPr>
        <p:spPr bwMode="auto">
          <a:xfrm>
            <a:off x="4782444" y="3540475"/>
            <a:ext cx="279432"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60" name="Straight Connector 59"/>
          <p:cNvCxnSpPr>
            <a:stCxn id="56" idx="6"/>
          </p:cNvCxnSpPr>
          <p:nvPr/>
        </p:nvCxnSpPr>
        <p:spPr>
          <a:xfrm>
            <a:off x="6131091" y="3619216"/>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42"/>
          <p:cNvSpPr>
            <a:spLocks noChangeArrowheads="1"/>
          </p:cNvSpPr>
          <p:nvPr/>
        </p:nvSpPr>
        <p:spPr bwMode="auto">
          <a:xfrm>
            <a:off x="6517216" y="3481739"/>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62" name="TextBox 6"/>
          <p:cNvSpPr txBox="1">
            <a:spLocks noChangeArrowheads="1"/>
          </p:cNvSpPr>
          <p:nvPr/>
        </p:nvSpPr>
        <p:spPr bwMode="auto">
          <a:xfrm>
            <a:off x="5518093" y="3481740"/>
            <a:ext cx="45397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8" name="TextBox 7"/>
          <p:cNvSpPr txBox="1"/>
          <p:nvPr/>
        </p:nvSpPr>
        <p:spPr>
          <a:xfrm>
            <a:off x="2572959" y="1147982"/>
            <a:ext cx="6887398" cy="461665"/>
          </a:xfrm>
          <a:prstGeom prst="rect">
            <a:avLst/>
          </a:prstGeom>
          <a:noFill/>
        </p:spPr>
        <p:txBody>
          <a:bodyPr wrap="none" rtlCol="0">
            <a:spAutoFit/>
          </a:bodyPr>
          <a:lstStyle/>
          <a:p>
            <a:r>
              <a:rPr lang="en-US" sz="2400" dirty="0">
                <a:latin typeface="Franklin Gothic Medium"/>
                <a:cs typeface="Franklin Gothic Medium"/>
              </a:rPr>
              <a:t>You may write gates using blobs instead of shapes!</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46826E03-D662-9E34-8BB8-7BB2777C2095}"/>
                  </a:ext>
                </a:extLst>
              </p14:cNvPr>
              <p14:cNvContentPartPr/>
              <p14:nvPr/>
            </p14:nvContentPartPr>
            <p14:xfrm>
              <a:off x="5299200" y="1920600"/>
              <a:ext cx="804960" cy="750240"/>
            </p14:xfrm>
          </p:contentPart>
        </mc:Choice>
        <mc:Fallback xmlns="">
          <p:pic>
            <p:nvPicPr>
              <p:cNvPr id="3" name="Ink 2">
                <a:extLst>
                  <a:ext uri="{FF2B5EF4-FFF2-40B4-BE49-F238E27FC236}">
                    <a16:creationId xmlns:a16="http://schemas.microsoft.com/office/drawing/2014/main" id="{46826E03-D662-9E34-8BB8-7BB2777C2095}"/>
                  </a:ext>
                </a:extLst>
              </p:cNvPr>
              <p:cNvPicPr/>
              <p:nvPr/>
            </p:nvPicPr>
            <p:blipFill>
              <a:blip r:embed="rId3"/>
              <a:stretch>
                <a:fillRect/>
              </a:stretch>
            </p:blipFill>
            <p:spPr>
              <a:xfrm>
                <a:off x="5289840" y="1911240"/>
                <a:ext cx="823680" cy="768960"/>
              </a:xfrm>
              <a:prstGeom prst="rect">
                <a:avLst/>
              </a:prstGeom>
            </p:spPr>
          </p:pic>
        </mc:Fallback>
      </mc:AlternateContent>
    </p:spTree>
    <p:extLst>
      <p:ext uri="{BB962C8B-B14F-4D97-AF65-F5344CB8AC3E}">
        <p14:creationId xmlns:p14="http://schemas.microsoft.com/office/powerpoint/2010/main" val="1905972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CFC151DE-D4AD-8B33-1157-B8113929A094}"/>
                  </a:ext>
                </a:extLst>
              </p14:cNvPr>
              <p14:cNvContentPartPr/>
              <p14:nvPr/>
            </p14:nvContentPartPr>
            <p14:xfrm>
              <a:off x="4464720" y="990720"/>
              <a:ext cx="7650360" cy="3522240"/>
            </p14:xfrm>
          </p:contentPart>
        </mc:Choice>
        <mc:Fallback xmlns="">
          <p:pic>
            <p:nvPicPr>
              <p:cNvPr id="5" name="Ink 4">
                <a:extLst>
                  <a:ext uri="{FF2B5EF4-FFF2-40B4-BE49-F238E27FC236}">
                    <a16:creationId xmlns:a16="http://schemas.microsoft.com/office/drawing/2014/main" id="{CFC151DE-D4AD-8B33-1157-B8113929A094}"/>
                  </a:ext>
                </a:extLst>
              </p:cNvPr>
              <p:cNvPicPr/>
              <p:nvPr/>
            </p:nvPicPr>
            <p:blipFill>
              <a:blip r:embed="rId6"/>
              <a:stretch>
                <a:fillRect/>
              </a:stretch>
            </p:blipFill>
            <p:spPr>
              <a:xfrm>
                <a:off x="4455360" y="981360"/>
                <a:ext cx="7669080" cy="3540960"/>
              </a:xfrm>
              <a:prstGeom prst="rect">
                <a:avLst/>
              </a:prstGeom>
            </p:spPr>
          </p:pic>
        </mc:Fallback>
      </mc:AlternateContent>
    </p:spTree>
    <p:extLst>
      <p:ext uri="{BB962C8B-B14F-4D97-AF65-F5344CB8AC3E}">
        <p14:creationId xmlns:p14="http://schemas.microsoft.com/office/powerpoint/2010/main" val="701355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0009" y="5633418"/>
            <a:ext cx="5346192" cy="554736"/>
          </a:xfrm>
          <a:prstGeom prst="rect">
            <a:avLst/>
          </a:prstGeom>
          <a:solidFill>
            <a:schemeClr val="bg1"/>
          </a:solidFill>
        </p:spPr>
      </p:pic>
    </p:spTree>
    <p:extLst>
      <p:ext uri="{BB962C8B-B14F-4D97-AF65-F5344CB8AC3E}">
        <p14:creationId xmlns:p14="http://schemas.microsoft.com/office/powerpoint/2010/main" val="3505731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pic>
        <p:nvPicPr>
          <p:cNvPr id="29"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59D89B44-605C-0624-CEEA-2E483179933C}"/>
                  </a:ext>
                </a:extLst>
              </p14:cNvPr>
              <p14:cNvContentPartPr/>
              <p14:nvPr/>
            </p14:nvContentPartPr>
            <p14:xfrm>
              <a:off x="4583880" y="983160"/>
              <a:ext cx="7112520" cy="3243600"/>
            </p14:xfrm>
          </p:contentPart>
        </mc:Choice>
        <mc:Fallback xmlns="">
          <p:pic>
            <p:nvPicPr>
              <p:cNvPr id="3" name="Ink 2">
                <a:extLst>
                  <a:ext uri="{FF2B5EF4-FFF2-40B4-BE49-F238E27FC236}">
                    <a16:creationId xmlns:a16="http://schemas.microsoft.com/office/drawing/2014/main" id="{59D89B44-605C-0624-CEEA-2E483179933C}"/>
                  </a:ext>
                </a:extLst>
              </p:cNvPr>
              <p:cNvPicPr/>
              <p:nvPr/>
            </p:nvPicPr>
            <p:blipFill>
              <a:blip r:embed="rId6"/>
              <a:stretch>
                <a:fillRect/>
              </a:stretch>
            </p:blipFill>
            <p:spPr>
              <a:xfrm>
                <a:off x="4574520" y="973800"/>
                <a:ext cx="7131240" cy="3262320"/>
              </a:xfrm>
              <a:prstGeom prst="rect">
                <a:avLst/>
              </a:prstGeom>
            </p:spPr>
          </p:pic>
        </mc:Fallback>
      </mc:AlternateContent>
    </p:spTree>
    <p:extLst>
      <p:ext uri="{BB962C8B-B14F-4D97-AF65-F5344CB8AC3E}">
        <p14:creationId xmlns:p14="http://schemas.microsoft.com/office/powerpoint/2010/main" val="2243426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mc:AlternateContent xmlns:mc="http://schemas.openxmlformats.org/markup-compatibility/2006" xmlns:a14="http://schemas.microsoft.com/office/drawing/2010/main">
        <mc:Choice Requires="a14">
          <p:sp>
            <p:nvSpPr>
              <p:cNvPr id="28" name="TextBox 27"/>
              <p:cNvSpPr txBox="1"/>
              <p:nvPr/>
            </p:nvSpPr>
            <p:spPr>
              <a:xfrm>
                <a:off x="3949617" y="5402586"/>
                <a:ext cx="53428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cs typeface="Franklin Gothic Medium"/>
                            </a:rPr>
                          </m:ctrlPr>
                        </m:dPr>
                        <m:e>
                          <m:r>
                            <a:rPr lang="en-US" sz="2400" i="1">
                              <a:latin typeface="Cambria Math"/>
                              <a:cs typeface="Franklin Gothic Medium"/>
                            </a:rPr>
                            <m:t>𝑝</m:t>
                          </m:r>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 </m:t>
                          </m:r>
                        </m:e>
                      </m:d>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m:t>
                      </m:r>
                      <m:r>
                        <a:rPr lang="en-US" sz="2400" i="1">
                          <a:latin typeface="Cambria Math"/>
                          <a:cs typeface="Franklin Gothic Medium"/>
                        </a:rPr>
                        <m:t>𝑟</m:t>
                      </m:r>
                      <m:r>
                        <a:rPr lang="en-US" sz="2400" i="1">
                          <a:latin typeface="Cambria Math"/>
                          <a:cs typeface="Franklin Gothic Medium"/>
                        </a:rPr>
                        <m:t>)</m:t>
                      </m:r>
                    </m:oMath>
                  </m:oMathPara>
                </a14:m>
                <a:endParaRPr lang="en-US" sz="2400" dirty="0">
                  <a:latin typeface="Franklin Gothic Medium"/>
                  <a:cs typeface="Franklin Gothic Medium"/>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949617" y="5402586"/>
                <a:ext cx="5342816" cy="461665"/>
              </a:xfrm>
              <a:prstGeom prst="rect">
                <a:avLst/>
              </a:prstGeom>
              <a:blipFill>
                <a:blip r:embed="rId2"/>
                <a:stretch>
                  <a:fillRect b="-19737"/>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946" y="5309514"/>
            <a:ext cx="5346192" cy="554736"/>
          </a:xfrm>
          <a:prstGeom prst="rect">
            <a:avLst/>
          </a:prstGeom>
          <a:solidFill>
            <a:schemeClr val="bg1"/>
          </a:solidFill>
        </p:spPr>
      </p:pic>
      <p:pic>
        <p:nvPicPr>
          <p:cNvPr id="29"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51" descr="no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62726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7049B-7F1E-6C2E-20EF-A9429576370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FFDD61-CC5C-0DB6-3AD4-432D0BB59C6D}"/>
              </a:ext>
            </a:extLst>
          </p:cNvPr>
          <p:cNvSpPr>
            <a:spLocks noGrp="1"/>
          </p:cNvSpPr>
          <p:nvPr>
            <p:ph type="title"/>
          </p:nvPr>
        </p:nvSpPr>
        <p:spPr/>
        <p:txBody>
          <a:bodyPr/>
          <a:lstStyle/>
          <a:p>
            <a:r>
              <a:rPr lang="en-US" dirty="0"/>
              <a:t>Digital Logic Practice</a:t>
            </a:r>
          </a:p>
        </p:txBody>
      </p:sp>
    </p:spTree>
    <p:extLst>
      <p:ext uri="{BB962C8B-B14F-4D97-AF65-F5344CB8AC3E}">
        <p14:creationId xmlns:p14="http://schemas.microsoft.com/office/powerpoint/2010/main" val="3076611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85492-3B62-0184-A317-9068AE69B6F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94A94DC-43E4-E529-0745-5E3FE2E3BFFD}"/>
              </a:ext>
            </a:extLst>
          </p:cNvPr>
          <p:cNvSpPr txBox="1">
            <a:spLocks noGrp="1"/>
          </p:cNvSpPr>
          <p:nvPr>
            <p:ph type="title"/>
          </p:nvPr>
        </p:nvSpPr>
        <p:spPr>
          <a:xfrm>
            <a:off x="654202" y="340613"/>
            <a:ext cx="6538595" cy="696595"/>
          </a:xfrm>
          <a:prstGeom prst="rect">
            <a:avLst/>
          </a:prstGeom>
        </p:spPr>
        <p:txBody>
          <a:bodyPr vert="horz" wrap="square" lIns="0" tIns="12700" rIns="0" bIns="0" rtlCol="0">
            <a:spAutoFit/>
          </a:bodyPr>
          <a:lstStyle/>
          <a:p>
            <a:pPr marL="12700">
              <a:lnSpc>
                <a:spcPct val="100000"/>
              </a:lnSpc>
              <a:spcBef>
                <a:spcPts val="100"/>
              </a:spcBef>
            </a:pPr>
            <a:r>
              <a:rPr spc="75" dirty="0"/>
              <a:t>Digital</a:t>
            </a:r>
            <a:r>
              <a:rPr spc="200" dirty="0"/>
              <a:t> </a:t>
            </a:r>
            <a:r>
              <a:rPr lang="en-US" spc="65" dirty="0"/>
              <a:t>Circuits</a:t>
            </a:r>
            <a:r>
              <a:rPr lang="en-US" spc="260" dirty="0"/>
              <a:t> </a:t>
            </a:r>
            <a:r>
              <a:rPr dirty="0"/>
              <a:t>–</a:t>
            </a:r>
            <a:r>
              <a:rPr spc="200" dirty="0"/>
              <a:t> </a:t>
            </a:r>
            <a:r>
              <a:rPr lang="en-US" spc="200" dirty="0"/>
              <a:t>Practice</a:t>
            </a:r>
            <a:endParaRPr spc="65" dirty="0"/>
          </a:p>
        </p:txBody>
      </p:sp>
      <p:sp>
        <p:nvSpPr>
          <p:cNvPr id="3" name="object 3">
            <a:extLst>
              <a:ext uri="{FF2B5EF4-FFF2-40B4-BE49-F238E27FC236}">
                <a16:creationId xmlns:a16="http://schemas.microsoft.com/office/drawing/2014/main" id="{71EBD619-1F8F-1F02-4AE9-3C60EA14DDBB}"/>
              </a:ext>
            </a:extLst>
          </p:cNvPr>
          <p:cNvSpPr txBox="1"/>
          <p:nvPr/>
        </p:nvSpPr>
        <p:spPr>
          <a:xfrm>
            <a:off x="9596881" y="366217"/>
            <a:ext cx="165735" cy="718820"/>
          </a:xfrm>
          <a:prstGeom prst="rect">
            <a:avLst/>
          </a:prstGeom>
        </p:spPr>
        <p:txBody>
          <a:bodyPr vert="horz" wrap="square" lIns="0" tIns="12700" rIns="0" bIns="0" rtlCol="0">
            <a:spAutoFit/>
          </a:bodyPr>
          <a:lstStyle/>
          <a:p>
            <a:pPr>
              <a:lnSpc>
                <a:spcPts val="2730"/>
              </a:lnSpc>
              <a:spcBef>
                <a:spcPts val="100"/>
              </a:spcBef>
            </a:pPr>
            <a:r>
              <a:rPr sz="2400" i="1" spc="-50" dirty="0">
                <a:latin typeface="Tw Cen MT"/>
                <a:cs typeface="Tw Cen MT"/>
              </a:rPr>
              <a:t>p</a:t>
            </a:r>
            <a:endParaRPr sz="2400">
              <a:latin typeface="Tw Cen MT"/>
              <a:cs typeface="Tw Cen MT"/>
            </a:endParaRPr>
          </a:p>
          <a:p>
            <a:pPr>
              <a:lnSpc>
                <a:spcPts val="2730"/>
              </a:lnSpc>
            </a:pPr>
            <a:r>
              <a:rPr sz="2400" i="1" spc="-50" dirty="0">
                <a:latin typeface="Tw Cen MT"/>
                <a:cs typeface="Tw Cen MT"/>
              </a:rPr>
              <a:t>q</a:t>
            </a:r>
            <a:endParaRPr sz="2400">
              <a:latin typeface="Tw Cen MT"/>
              <a:cs typeface="Tw Cen MT"/>
            </a:endParaRPr>
          </a:p>
        </p:txBody>
      </p:sp>
      <p:sp>
        <p:nvSpPr>
          <p:cNvPr id="4" name="object 4">
            <a:extLst>
              <a:ext uri="{FF2B5EF4-FFF2-40B4-BE49-F238E27FC236}">
                <a16:creationId xmlns:a16="http://schemas.microsoft.com/office/drawing/2014/main" id="{19B4F1E9-923A-2A20-C278-A695907E0F33}"/>
              </a:ext>
            </a:extLst>
          </p:cNvPr>
          <p:cNvSpPr txBox="1"/>
          <p:nvPr/>
        </p:nvSpPr>
        <p:spPr>
          <a:xfrm>
            <a:off x="11253216" y="635634"/>
            <a:ext cx="336550" cy="239395"/>
          </a:xfrm>
          <a:prstGeom prst="rect">
            <a:avLst/>
          </a:prstGeom>
        </p:spPr>
        <p:txBody>
          <a:bodyPr vert="horz" wrap="square" lIns="0" tIns="13335" rIns="0" bIns="0" rtlCol="0">
            <a:spAutoFit/>
          </a:bodyPr>
          <a:lstStyle/>
          <a:p>
            <a:pPr>
              <a:lnSpc>
                <a:spcPct val="100000"/>
              </a:lnSpc>
              <a:spcBef>
                <a:spcPts val="105"/>
              </a:spcBef>
            </a:pPr>
            <a:r>
              <a:rPr sz="1400" spc="-25" dirty="0">
                <a:latin typeface="Tw Cen MT"/>
                <a:cs typeface="Tw Cen MT"/>
              </a:rPr>
              <a:t>OUT</a:t>
            </a:r>
            <a:endParaRPr sz="1400">
              <a:latin typeface="Tw Cen MT"/>
              <a:cs typeface="Tw Cen MT"/>
            </a:endParaRPr>
          </a:p>
        </p:txBody>
      </p:sp>
      <p:sp>
        <p:nvSpPr>
          <p:cNvPr id="5" name="object 5">
            <a:extLst>
              <a:ext uri="{FF2B5EF4-FFF2-40B4-BE49-F238E27FC236}">
                <a16:creationId xmlns:a16="http://schemas.microsoft.com/office/drawing/2014/main" id="{253A4B11-6AC6-F076-DC5C-D5F1409BD760}"/>
              </a:ext>
            </a:extLst>
          </p:cNvPr>
          <p:cNvSpPr txBox="1"/>
          <p:nvPr/>
        </p:nvSpPr>
        <p:spPr>
          <a:xfrm>
            <a:off x="10307446" y="649986"/>
            <a:ext cx="393065" cy="239395"/>
          </a:xfrm>
          <a:prstGeom prst="rect">
            <a:avLst/>
          </a:prstGeom>
        </p:spPr>
        <p:txBody>
          <a:bodyPr vert="horz" wrap="square" lIns="0" tIns="13335" rIns="0" bIns="0" rtlCol="0">
            <a:spAutoFit/>
          </a:bodyPr>
          <a:lstStyle/>
          <a:p>
            <a:pPr>
              <a:lnSpc>
                <a:spcPct val="100000"/>
              </a:lnSpc>
              <a:spcBef>
                <a:spcPts val="105"/>
              </a:spcBef>
            </a:pPr>
            <a:r>
              <a:rPr sz="1400" b="1" spc="-25" dirty="0">
                <a:latin typeface="Arial"/>
                <a:cs typeface="Arial"/>
              </a:rPr>
              <a:t>AND</a:t>
            </a:r>
            <a:endParaRPr sz="1400">
              <a:latin typeface="Arial"/>
              <a:cs typeface="Arial"/>
            </a:endParaRPr>
          </a:p>
        </p:txBody>
      </p:sp>
      <p:pic>
        <p:nvPicPr>
          <p:cNvPr id="6" name="object 6">
            <a:extLst>
              <a:ext uri="{FF2B5EF4-FFF2-40B4-BE49-F238E27FC236}">
                <a16:creationId xmlns:a16="http://schemas.microsoft.com/office/drawing/2014/main" id="{F09C0580-8B93-8523-77CF-D1FB429D2F80}"/>
              </a:ext>
            </a:extLst>
          </p:cNvPr>
          <p:cNvPicPr/>
          <p:nvPr/>
        </p:nvPicPr>
        <p:blipFill>
          <a:blip r:embed="rId2" cstate="print"/>
          <a:stretch>
            <a:fillRect/>
          </a:stretch>
        </p:blipFill>
        <p:spPr>
          <a:xfrm>
            <a:off x="9822180" y="348995"/>
            <a:ext cx="1409700" cy="787907"/>
          </a:xfrm>
          <a:prstGeom prst="rect">
            <a:avLst/>
          </a:prstGeom>
        </p:spPr>
      </p:pic>
      <p:sp>
        <p:nvSpPr>
          <p:cNvPr id="7" name="object 7">
            <a:extLst>
              <a:ext uri="{FF2B5EF4-FFF2-40B4-BE49-F238E27FC236}">
                <a16:creationId xmlns:a16="http://schemas.microsoft.com/office/drawing/2014/main" id="{6BF83072-D43C-2EDB-F325-264AAF51F69F}"/>
              </a:ext>
            </a:extLst>
          </p:cNvPr>
          <p:cNvSpPr txBox="1"/>
          <p:nvPr/>
        </p:nvSpPr>
        <p:spPr>
          <a:xfrm>
            <a:off x="9596881" y="1256410"/>
            <a:ext cx="165100" cy="878840"/>
          </a:xfrm>
          <a:prstGeom prst="rect">
            <a:avLst/>
          </a:prstGeom>
        </p:spPr>
        <p:txBody>
          <a:bodyPr vert="horz" wrap="square" lIns="0" tIns="12700" rIns="0" bIns="0" rtlCol="0">
            <a:spAutoFit/>
          </a:bodyPr>
          <a:lstStyle/>
          <a:p>
            <a:pPr marR="5080">
              <a:lnSpc>
                <a:spcPct val="116599"/>
              </a:lnSpc>
              <a:spcBef>
                <a:spcPts val="100"/>
              </a:spcBef>
            </a:pPr>
            <a:r>
              <a:rPr sz="2400" i="1" spc="-50" dirty="0">
                <a:latin typeface="Tw Cen MT"/>
                <a:cs typeface="Tw Cen MT"/>
              </a:rPr>
              <a:t>p q</a:t>
            </a:r>
            <a:endParaRPr sz="2400">
              <a:latin typeface="Tw Cen MT"/>
              <a:cs typeface="Tw Cen MT"/>
            </a:endParaRPr>
          </a:p>
        </p:txBody>
      </p:sp>
      <p:sp>
        <p:nvSpPr>
          <p:cNvPr id="8" name="object 8">
            <a:extLst>
              <a:ext uri="{FF2B5EF4-FFF2-40B4-BE49-F238E27FC236}">
                <a16:creationId xmlns:a16="http://schemas.microsoft.com/office/drawing/2014/main" id="{77EB6841-2A3F-C7DD-6D0A-DFA71E4280A6}"/>
              </a:ext>
            </a:extLst>
          </p:cNvPr>
          <p:cNvSpPr txBox="1"/>
          <p:nvPr/>
        </p:nvSpPr>
        <p:spPr>
          <a:xfrm>
            <a:off x="10340593" y="1703654"/>
            <a:ext cx="280670" cy="240029"/>
          </a:xfrm>
          <a:prstGeom prst="rect">
            <a:avLst/>
          </a:prstGeom>
        </p:spPr>
        <p:txBody>
          <a:bodyPr vert="horz" wrap="square" lIns="0" tIns="13335" rIns="0" bIns="0" rtlCol="0">
            <a:spAutoFit/>
          </a:bodyPr>
          <a:lstStyle/>
          <a:p>
            <a:pPr>
              <a:lnSpc>
                <a:spcPct val="100000"/>
              </a:lnSpc>
              <a:spcBef>
                <a:spcPts val="105"/>
              </a:spcBef>
            </a:pPr>
            <a:r>
              <a:rPr sz="1400" b="1" spc="-25" dirty="0">
                <a:latin typeface="Arial"/>
                <a:cs typeface="Arial"/>
              </a:rPr>
              <a:t>OR</a:t>
            </a:r>
            <a:endParaRPr sz="1400">
              <a:latin typeface="Arial"/>
              <a:cs typeface="Arial"/>
            </a:endParaRPr>
          </a:p>
        </p:txBody>
      </p:sp>
      <p:sp>
        <p:nvSpPr>
          <p:cNvPr id="9" name="object 9">
            <a:extLst>
              <a:ext uri="{FF2B5EF4-FFF2-40B4-BE49-F238E27FC236}">
                <a16:creationId xmlns:a16="http://schemas.microsoft.com/office/drawing/2014/main" id="{2026CAA9-EEFD-97FB-3578-07243BBA1125}"/>
              </a:ext>
            </a:extLst>
          </p:cNvPr>
          <p:cNvSpPr txBox="1"/>
          <p:nvPr/>
        </p:nvSpPr>
        <p:spPr>
          <a:xfrm>
            <a:off x="11246866" y="1666113"/>
            <a:ext cx="336550" cy="239395"/>
          </a:xfrm>
          <a:prstGeom prst="rect">
            <a:avLst/>
          </a:prstGeom>
        </p:spPr>
        <p:txBody>
          <a:bodyPr vert="horz" wrap="square" lIns="0" tIns="13335" rIns="0" bIns="0" rtlCol="0">
            <a:spAutoFit/>
          </a:bodyPr>
          <a:lstStyle/>
          <a:p>
            <a:pPr>
              <a:lnSpc>
                <a:spcPct val="100000"/>
              </a:lnSpc>
              <a:spcBef>
                <a:spcPts val="105"/>
              </a:spcBef>
            </a:pPr>
            <a:r>
              <a:rPr sz="1400" spc="-25" dirty="0">
                <a:latin typeface="Tw Cen MT"/>
                <a:cs typeface="Tw Cen MT"/>
              </a:rPr>
              <a:t>OUT</a:t>
            </a:r>
            <a:endParaRPr sz="1400">
              <a:latin typeface="Tw Cen MT"/>
              <a:cs typeface="Tw Cen MT"/>
            </a:endParaRPr>
          </a:p>
        </p:txBody>
      </p:sp>
      <p:pic>
        <p:nvPicPr>
          <p:cNvPr id="10" name="object 10">
            <a:extLst>
              <a:ext uri="{FF2B5EF4-FFF2-40B4-BE49-F238E27FC236}">
                <a16:creationId xmlns:a16="http://schemas.microsoft.com/office/drawing/2014/main" id="{563E1FA3-AF7C-6354-C7F3-5F91D1064F91}"/>
              </a:ext>
            </a:extLst>
          </p:cNvPr>
          <p:cNvPicPr/>
          <p:nvPr/>
        </p:nvPicPr>
        <p:blipFill>
          <a:blip r:embed="rId3" cstate="print"/>
          <a:stretch>
            <a:fillRect/>
          </a:stretch>
        </p:blipFill>
        <p:spPr>
          <a:xfrm>
            <a:off x="9806940" y="1412747"/>
            <a:ext cx="1400555" cy="809243"/>
          </a:xfrm>
          <a:prstGeom prst="rect">
            <a:avLst/>
          </a:prstGeom>
        </p:spPr>
      </p:pic>
      <p:sp>
        <p:nvSpPr>
          <p:cNvPr id="11" name="object 11">
            <a:extLst>
              <a:ext uri="{FF2B5EF4-FFF2-40B4-BE49-F238E27FC236}">
                <a16:creationId xmlns:a16="http://schemas.microsoft.com/office/drawing/2014/main" id="{43EEDEC3-17B3-2DC6-1CFF-B07BDB52C3D6}"/>
              </a:ext>
            </a:extLst>
          </p:cNvPr>
          <p:cNvSpPr txBox="1"/>
          <p:nvPr/>
        </p:nvSpPr>
        <p:spPr>
          <a:xfrm>
            <a:off x="11115802" y="2674366"/>
            <a:ext cx="336550" cy="239395"/>
          </a:xfrm>
          <a:prstGeom prst="rect">
            <a:avLst/>
          </a:prstGeom>
        </p:spPr>
        <p:txBody>
          <a:bodyPr vert="horz" wrap="square" lIns="0" tIns="13335" rIns="0" bIns="0" rtlCol="0">
            <a:spAutoFit/>
          </a:bodyPr>
          <a:lstStyle/>
          <a:p>
            <a:pPr>
              <a:lnSpc>
                <a:spcPct val="100000"/>
              </a:lnSpc>
              <a:spcBef>
                <a:spcPts val="105"/>
              </a:spcBef>
            </a:pPr>
            <a:r>
              <a:rPr sz="1400" spc="-25" dirty="0">
                <a:latin typeface="Tw Cen MT"/>
                <a:cs typeface="Tw Cen MT"/>
              </a:rPr>
              <a:t>OUT</a:t>
            </a:r>
            <a:endParaRPr sz="1400">
              <a:latin typeface="Tw Cen MT"/>
              <a:cs typeface="Tw Cen MT"/>
            </a:endParaRPr>
          </a:p>
        </p:txBody>
      </p:sp>
      <p:sp>
        <p:nvSpPr>
          <p:cNvPr id="12" name="object 12">
            <a:extLst>
              <a:ext uri="{FF2B5EF4-FFF2-40B4-BE49-F238E27FC236}">
                <a16:creationId xmlns:a16="http://schemas.microsoft.com/office/drawing/2014/main" id="{38B03113-9B6C-CD12-430E-F9F4DBA37FFD}"/>
              </a:ext>
            </a:extLst>
          </p:cNvPr>
          <p:cNvSpPr txBox="1"/>
          <p:nvPr/>
        </p:nvSpPr>
        <p:spPr>
          <a:xfrm>
            <a:off x="9709404" y="2562859"/>
            <a:ext cx="918210" cy="391160"/>
          </a:xfrm>
          <a:prstGeom prst="rect">
            <a:avLst/>
          </a:prstGeom>
        </p:spPr>
        <p:txBody>
          <a:bodyPr vert="horz" wrap="square" lIns="0" tIns="12700" rIns="0" bIns="0" rtlCol="0">
            <a:spAutoFit/>
          </a:bodyPr>
          <a:lstStyle/>
          <a:p>
            <a:pPr>
              <a:lnSpc>
                <a:spcPct val="100000"/>
              </a:lnSpc>
              <a:spcBef>
                <a:spcPts val="100"/>
              </a:spcBef>
              <a:tabLst>
                <a:tab pos="529590" algn="l"/>
              </a:tabLst>
            </a:pPr>
            <a:r>
              <a:rPr sz="3600" i="1" spc="-75" baseline="1157" dirty="0">
                <a:latin typeface="Tw Cen MT"/>
                <a:cs typeface="Tw Cen MT"/>
              </a:rPr>
              <a:t>p</a:t>
            </a:r>
            <a:r>
              <a:rPr sz="3600" i="1" baseline="1157" dirty="0">
                <a:latin typeface="Tw Cen MT"/>
                <a:cs typeface="Tw Cen MT"/>
              </a:rPr>
              <a:t>	</a:t>
            </a:r>
            <a:r>
              <a:rPr sz="1400" b="1" spc="-25" dirty="0">
                <a:latin typeface="Arial"/>
                <a:cs typeface="Arial"/>
              </a:rPr>
              <a:t>NOT</a:t>
            </a:r>
            <a:endParaRPr sz="1400">
              <a:latin typeface="Arial"/>
              <a:cs typeface="Arial"/>
            </a:endParaRPr>
          </a:p>
        </p:txBody>
      </p:sp>
      <p:grpSp>
        <p:nvGrpSpPr>
          <p:cNvPr id="13" name="object 13">
            <a:extLst>
              <a:ext uri="{FF2B5EF4-FFF2-40B4-BE49-F238E27FC236}">
                <a16:creationId xmlns:a16="http://schemas.microsoft.com/office/drawing/2014/main" id="{FAED066C-0AA1-858F-5C5A-B285422C3663}"/>
              </a:ext>
            </a:extLst>
          </p:cNvPr>
          <p:cNvGrpSpPr/>
          <p:nvPr/>
        </p:nvGrpSpPr>
        <p:grpSpPr>
          <a:xfrm>
            <a:off x="9343326" y="255714"/>
            <a:ext cx="2529205" cy="2962275"/>
            <a:chOff x="9343326" y="255714"/>
            <a:chExt cx="2529205" cy="2962275"/>
          </a:xfrm>
        </p:grpSpPr>
        <p:pic>
          <p:nvPicPr>
            <p:cNvPr id="14" name="object 14">
              <a:extLst>
                <a:ext uri="{FF2B5EF4-FFF2-40B4-BE49-F238E27FC236}">
                  <a16:creationId xmlns:a16="http://schemas.microsoft.com/office/drawing/2014/main" id="{FC37F84E-9914-0320-0179-BB1EB15ECABB}"/>
                </a:ext>
              </a:extLst>
            </p:cNvPr>
            <p:cNvPicPr/>
            <p:nvPr/>
          </p:nvPicPr>
          <p:blipFill>
            <a:blip r:embed="rId4" cstate="print"/>
            <a:stretch>
              <a:fillRect/>
            </a:stretch>
          </p:blipFill>
          <p:spPr>
            <a:xfrm>
              <a:off x="9875520" y="2484119"/>
              <a:ext cx="1219200" cy="662939"/>
            </a:xfrm>
            <a:prstGeom prst="rect">
              <a:avLst/>
            </a:prstGeom>
          </p:spPr>
        </p:pic>
        <p:sp>
          <p:nvSpPr>
            <p:cNvPr id="15" name="object 15">
              <a:extLst>
                <a:ext uri="{FF2B5EF4-FFF2-40B4-BE49-F238E27FC236}">
                  <a16:creationId xmlns:a16="http://schemas.microsoft.com/office/drawing/2014/main" id="{A0DC1620-2275-7C82-8911-DEF90C64869A}"/>
                </a:ext>
              </a:extLst>
            </p:cNvPr>
            <p:cNvSpPr/>
            <p:nvPr/>
          </p:nvSpPr>
          <p:spPr>
            <a:xfrm>
              <a:off x="9351264" y="263652"/>
              <a:ext cx="2513330" cy="2946400"/>
            </a:xfrm>
            <a:custGeom>
              <a:avLst/>
              <a:gdLst/>
              <a:ahLst/>
              <a:cxnLst/>
              <a:rect l="l" t="t" r="r" b="b"/>
              <a:pathLst>
                <a:path w="2513329" h="2946400">
                  <a:moveTo>
                    <a:pt x="0" y="2945892"/>
                  </a:moveTo>
                  <a:lnTo>
                    <a:pt x="2513076" y="2945892"/>
                  </a:lnTo>
                  <a:lnTo>
                    <a:pt x="2513076" y="0"/>
                  </a:lnTo>
                  <a:lnTo>
                    <a:pt x="0" y="0"/>
                  </a:lnTo>
                  <a:lnTo>
                    <a:pt x="0" y="2945892"/>
                  </a:lnTo>
                  <a:close/>
                </a:path>
              </a:pathLst>
            </a:custGeom>
            <a:ln w="15875">
              <a:solidFill>
                <a:srgbClr val="000000"/>
              </a:solidFill>
            </a:ln>
          </p:spPr>
          <p:txBody>
            <a:bodyPr wrap="square" lIns="0" tIns="0" rIns="0" bIns="0" rtlCol="0"/>
            <a:lstStyle/>
            <a:p>
              <a:endParaRPr/>
            </a:p>
          </p:txBody>
        </p:sp>
      </p:grpSp>
      <p:sp>
        <p:nvSpPr>
          <p:cNvPr id="16" name="object 16">
            <a:extLst>
              <a:ext uri="{FF2B5EF4-FFF2-40B4-BE49-F238E27FC236}">
                <a16:creationId xmlns:a16="http://schemas.microsoft.com/office/drawing/2014/main" id="{B2BCC3AF-2E21-F64D-50EE-6BF3F8B52EDE}"/>
              </a:ext>
            </a:extLst>
          </p:cNvPr>
          <p:cNvSpPr/>
          <p:nvPr/>
        </p:nvSpPr>
        <p:spPr>
          <a:xfrm>
            <a:off x="2439797" y="1659508"/>
            <a:ext cx="2104390" cy="429259"/>
          </a:xfrm>
          <a:custGeom>
            <a:avLst/>
            <a:gdLst/>
            <a:ahLst/>
            <a:cxnLst/>
            <a:rect l="l" t="t" r="r" b="b"/>
            <a:pathLst>
              <a:path w="2104390" h="429260">
                <a:moveTo>
                  <a:pt x="117094" y="14097"/>
                </a:moveTo>
                <a:lnTo>
                  <a:pt x="112776" y="0"/>
                </a:lnTo>
                <a:lnTo>
                  <a:pt x="87261" y="9906"/>
                </a:lnTo>
                <a:lnTo>
                  <a:pt x="64858" y="25501"/>
                </a:lnTo>
                <a:lnTo>
                  <a:pt x="29337" y="73660"/>
                </a:lnTo>
                <a:lnTo>
                  <a:pt x="7327" y="138544"/>
                </a:lnTo>
                <a:lnTo>
                  <a:pt x="0" y="214376"/>
                </a:lnTo>
                <a:lnTo>
                  <a:pt x="1752" y="252209"/>
                </a:lnTo>
                <a:lnTo>
                  <a:pt x="7327" y="290283"/>
                </a:lnTo>
                <a:lnTo>
                  <a:pt x="29337" y="355219"/>
                </a:lnTo>
                <a:lnTo>
                  <a:pt x="64858" y="403390"/>
                </a:lnTo>
                <a:lnTo>
                  <a:pt x="112776" y="428879"/>
                </a:lnTo>
                <a:lnTo>
                  <a:pt x="117094" y="414655"/>
                </a:lnTo>
                <a:lnTo>
                  <a:pt x="97345" y="404444"/>
                </a:lnTo>
                <a:lnTo>
                  <a:pt x="80175" y="389597"/>
                </a:lnTo>
                <a:lnTo>
                  <a:pt x="53467" y="345948"/>
                </a:lnTo>
                <a:lnTo>
                  <a:pt x="37287" y="286626"/>
                </a:lnTo>
                <a:lnTo>
                  <a:pt x="31877" y="214630"/>
                </a:lnTo>
                <a:lnTo>
                  <a:pt x="33223" y="176911"/>
                </a:lnTo>
                <a:lnTo>
                  <a:pt x="44030" y="111086"/>
                </a:lnTo>
                <a:lnTo>
                  <a:pt x="65557" y="58775"/>
                </a:lnTo>
                <a:lnTo>
                  <a:pt x="97345" y="24345"/>
                </a:lnTo>
                <a:lnTo>
                  <a:pt x="117094" y="14097"/>
                </a:lnTo>
                <a:close/>
              </a:path>
              <a:path w="2104390" h="429260">
                <a:moveTo>
                  <a:pt x="1104773" y="63373"/>
                </a:moveTo>
                <a:lnTo>
                  <a:pt x="1100074" y="50038"/>
                </a:lnTo>
                <a:lnTo>
                  <a:pt x="1076210" y="58661"/>
                </a:lnTo>
                <a:lnTo>
                  <a:pt x="1055306" y="71158"/>
                </a:lnTo>
                <a:lnTo>
                  <a:pt x="1022350" y="107696"/>
                </a:lnTo>
                <a:lnTo>
                  <a:pt x="1001941" y="156591"/>
                </a:lnTo>
                <a:lnTo>
                  <a:pt x="995260" y="212852"/>
                </a:lnTo>
                <a:lnTo>
                  <a:pt x="995172" y="214630"/>
                </a:lnTo>
                <a:lnTo>
                  <a:pt x="996861" y="244830"/>
                </a:lnTo>
                <a:lnTo>
                  <a:pt x="1010386" y="298310"/>
                </a:lnTo>
                <a:lnTo>
                  <a:pt x="1037221" y="341668"/>
                </a:lnTo>
                <a:lnTo>
                  <a:pt x="1076134" y="370382"/>
                </a:lnTo>
                <a:lnTo>
                  <a:pt x="1100074" y="378968"/>
                </a:lnTo>
                <a:lnTo>
                  <a:pt x="1104265" y="365633"/>
                </a:lnTo>
                <a:lnTo>
                  <a:pt x="1085519" y="357352"/>
                </a:lnTo>
                <a:lnTo>
                  <a:pt x="1069340" y="345808"/>
                </a:lnTo>
                <a:lnTo>
                  <a:pt x="1044702" y="312928"/>
                </a:lnTo>
                <a:lnTo>
                  <a:pt x="1030058" y="268224"/>
                </a:lnTo>
                <a:lnTo>
                  <a:pt x="1025207" y="214630"/>
                </a:lnTo>
                <a:lnTo>
                  <a:pt x="1025144" y="212852"/>
                </a:lnTo>
                <a:lnTo>
                  <a:pt x="1026375" y="184835"/>
                </a:lnTo>
                <a:lnTo>
                  <a:pt x="1036180" y="136169"/>
                </a:lnTo>
                <a:lnTo>
                  <a:pt x="1055738" y="97739"/>
                </a:lnTo>
                <a:lnTo>
                  <a:pt x="1085786" y="71640"/>
                </a:lnTo>
                <a:lnTo>
                  <a:pt x="1104773" y="63373"/>
                </a:lnTo>
                <a:close/>
              </a:path>
              <a:path w="2104390" h="429260">
                <a:moveTo>
                  <a:pt x="1944243" y="214630"/>
                </a:moveTo>
                <a:lnTo>
                  <a:pt x="1937461" y="156591"/>
                </a:lnTo>
                <a:lnTo>
                  <a:pt x="1917065" y="107696"/>
                </a:lnTo>
                <a:lnTo>
                  <a:pt x="1884108" y="71158"/>
                </a:lnTo>
                <a:lnTo>
                  <a:pt x="1839341" y="50038"/>
                </a:lnTo>
                <a:lnTo>
                  <a:pt x="1834642" y="63373"/>
                </a:lnTo>
                <a:lnTo>
                  <a:pt x="1853692" y="71640"/>
                </a:lnTo>
                <a:lnTo>
                  <a:pt x="1870075" y="83096"/>
                </a:lnTo>
                <a:lnTo>
                  <a:pt x="1894840" y="115570"/>
                </a:lnTo>
                <a:lnTo>
                  <a:pt x="1909406" y="159258"/>
                </a:lnTo>
                <a:lnTo>
                  <a:pt x="1914271" y="212852"/>
                </a:lnTo>
                <a:lnTo>
                  <a:pt x="1913051" y="241884"/>
                </a:lnTo>
                <a:lnTo>
                  <a:pt x="1903285" y="291909"/>
                </a:lnTo>
                <a:lnTo>
                  <a:pt x="1883702" y="331012"/>
                </a:lnTo>
                <a:lnTo>
                  <a:pt x="1853933" y="357352"/>
                </a:lnTo>
                <a:lnTo>
                  <a:pt x="1835150" y="365633"/>
                </a:lnTo>
                <a:lnTo>
                  <a:pt x="1839341" y="378968"/>
                </a:lnTo>
                <a:lnTo>
                  <a:pt x="1884210" y="357936"/>
                </a:lnTo>
                <a:lnTo>
                  <a:pt x="1917192" y="321564"/>
                </a:lnTo>
                <a:lnTo>
                  <a:pt x="1937473" y="272719"/>
                </a:lnTo>
                <a:lnTo>
                  <a:pt x="1942541" y="244830"/>
                </a:lnTo>
                <a:lnTo>
                  <a:pt x="1944243" y="214630"/>
                </a:lnTo>
                <a:close/>
              </a:path>
              <a:path w="2104390" h="429260">
                <a:moveTo>
                  <a:pt x="2104263" y="214376"/>
                </a:moveTo>
                <a:lnTo>
                  <a:pt x="2102421" y="175094"/>
                </a:lnTo>
                <a:lnTo>
                  <a:pt x="2087753" y="104749"/>
                </a:lnTo>
                <a:lnTo>
                  <a:pt x="2058708" y="46761"/>
                </a:lnTo>
                <a:lnTo>
                  <a:pt x="2016988" y="9906"/>
                </a:lnTo>
                <a:lnTo>
                  <a:pt x="1991487" y="0"/>
                </a:lnTo>
                <a:lnTo>
                  <a:pt x="1987169" y="14097"/>
                </a:lnTo>
                <a:lnTo>
                  <a:pt x="2006854" y="24345"/>
                </a:lnTo>
                <a:lnTo>
                  <a:pt x="2024024" y="39230"/>
                </a:lnTo>
                <a:lnTo>
                  <a:pt x="2050796" y="82931"/>
                </a:lnTo>
                <a:lnTo>
                  <a:pt x="2066963" y="142405"/>
                </a:lnTo>
                <a:lnTo>
                  <a:pt x="2072373" y="214376"/>
                </a:lnTo>
                <a:lnTo>
                  <a:pt x="2072386" y="214630"/>
                </a:lnTo>
                <a:lnTo>
                  <a:pt x="2066963" y="286626"/>
                </a:lnTo>
                <a:lnTo>
                  <a:pt x="2050796" y="345948"/>
                </a:lnTo>
                <a:lnTo>
                  <a:pt x="2024024" y="389597"/>
                </a:lnTo>
                <a:lnTo>
                  <a:pt x="1987169" y="414655"/>
                </a:lnTo>
                <a:lnTo>
                  <a:pt x="1991487" y="428879"/>
                </a:lnTo>
                <a:lnTo>
                  <a:pt x="2039391" y="403390"/>
                </a:lnTo>
                <a:lnTo>
                  <a:pt x="2074926" y="355219"/>
                </a:lnTo>
                <a:lnTo>
                  <a:pt x="2096922" y="290283"/>
                </a:lnTo>
                <a:lnTo>
                  <a:pt x="2104250" y="214630"/>
                </a:lnTo>
                <a:lnTo>
                  <a:pt x="2104263" y="214376"/>
                </a:lnTo>
                <a:close/>
              </a:path>
            </a:pathLst>
          </a:custGeom>
          <a:solidFill>
            <a:srgbClr val="4B3182"/>
          </a:solidFill>
        </p:spPr>
        <p:txBody>
          <a:bodyPr wrap="square" lIns="0" tIns="0" rIns="0" bIns="0" rtlCol="0"/>
          <a:lstStyle/>
          <a:p>
            <a:endParaRPr/>
          </a:p>
        </p:txBody>
      </p:sp>
      <p:sp>
        <p:nvSpPr>
          <p:cNvPr id="17" name="object 17">
            <a:extLst>
              <a:ext uri="{FF2B5EF4-FFF2-40B4-BE49-F238E27FC236}">
                <a16:creationId xmlns:a16="http://schemas.microsoft.com/office/drawing/2014/main" id="{9D42853C-6613-1C67-419F-0A76845A59DB}"/>
              </a:ext>
            </a:extLst>
          </p:cNvPr>
          <p:cNvSpPr txBox="1"/>
          <p:nvPr/>
        </p:nvSpPr>
        <p:spPr>
          <a:xfrm>
            <a:off x="645058" y="1607947"/>
            <a:ext cx="5713730" cy="452120"/>
          </a:xfrm>
          <a:prstGeom prst="rect">
            <a:avLst/>
          </a:prstGeom>
        </p:spPr>
        <p:txBody>
          <a:bodyPr vert="horz" wrap="square" lIns="0" tIns="12065" rIns="0" bIns="0" rtlCol="0">
            <a:spAutoFit/>
          </a:bodyPr>
          <a:lstStyle/>
          <a:p>
            <a:pPr marL="12700">
              <a:lnSpc>
                <a:spcPct val="100000"/>
              </a:lnSpc>
              <a:spcBef>
                <a:spcPts val="95"/>
              </a:spcBef>
              <a:tabLst>
                <a:tab pos="1923414" algn="l"/>
                <a:tab pos="2907030" algn="l"/>
                <a:tab pos="4027170" algn="l"/>
              </a:tabLst>
            </a:pPr>
            <a:r>
              <a:rPr sz="2800" dirty="0">
                <a:solidFill>
                  <a:srgbClr val="4B3182"/>
                </a:solidFill>
                <a:latin typeface="Segoe UI Semilight"/>
                <a:cs typeface="Segoe UI Semilight"/>
              </a:rPr>
              <a:t>Write</a:t>
            </a:r>
            <a:r>
              <a:rPr sz="2800" spc="-60" dirty="0">
                <a:solidFill>
                  <a:srgbClr val="4B3182"/>
                </a:solidFill>
                <a:latin typeface="Segoe UI Semilight"/>
                <a:cs typeface="Segoe UI Semilight"/>
              </a:rPr>
              <a:t> </a:t>
            </a:r>
            <a:r>
              <a:rPr sz="2800" dirty="0">
                <a:solidFill>
                  <a:srgbClr val="4B3182"/>
                </a:solidFill>
                <a:latin typeface="Cambria Math"/>
                <a:cs typeface="Cambria Math"/>
              </a:rPr>
              <a:t>¬𝑝</a:t>
            </a:r>
            <a:r>
              <a:rPr sz="2800" spc="-20" dirty="0">
                <a:solidFill>
                  <a:srgbClr val="4B3182"/>
                </a:solidFill>
                <a:latin typeface="Cambria Math"/>
                <a:cs typeface="Cambria Math"/>
              </a:rPr>
              <a:t> </a:t>
            </a:r>
            <a:r>
              <a:rPr sz="2800" spc="-50" dirty="0">
                <a:solidFill>
                  <a:srgbClr val="4B3182"/>
                </a:solidFill>
                <a:latin typeface="Cambria Math"/>
                <a:cs typeface="Cambria Math"/>
              </a:rPr>
              <a:t>∧</a:t>
            </a:r>
            <a:r>
              <a:rPr sz="2800" dirty="0">
                <a:solidFill>
                  <a:srgbClr val="4B3182"/>
                </a:solidFill>
                <a:latin typeface="Cambria Math"/>
                <a:cs typeface="Cambria Math"/>
              </a:rPr>
              <a:t>	¬𝑞</a:t>
            </a:r>
            <a:r>
              <a:rPr sz="2800" spc="60" dirty="0">
                <a:solidFill>
                  <a:srgbClr val="4B3182"/>
                </a:solidFill>
                <a:latin typeface="Cambria Math"/>
                <a:cs typeface="Cambria Math"/>
              </a:rPr>
              <a:t> </a:t>
            </a:r>
            <a:r>
              <a:rPr sz="2800" spc="-50" dirty="0">
                <a:solidFill>
                  <a:srgbClr val="4B3182"/>
                </a:solidFill>
                <a:latin typeface="Cambria Math"/>
                <a:cs typeface="Cambria Math"/>
              </a:rPr>
              <a:t>∧</a:t>
            </a:r>
            <a:r>
              <a:rPr sz="2800" dirty="0">
                <a:solidFill>
                  <a:srgbClr val="4B3182"/>
                </a:solidFill>
                <a:latin typeface="Cambria Math"/>
                <a:cs typeface="Cambria Math"/>
              </a:rPr>
              <a:t>	𝑟</a:t>
            </a:r>
            <a:r>
              <a:rPr sz="2800" spc="45" dirty="0">
                <a:solidFill>
                  <a:srgbClr val="4B3182"/>
                </a:solidFill>
                <a:latin typeface="Cambria Math"/>
                <a:cs typeface="Cambria Math"/>
              </a:rPr>
              <a:t> </a:t>
            </a:r>
            <a:r>
              <a:rPr sz="2800" dirty="0">
                <a:solidFill>
                  <a:srgbClr val="4B3182"/>
                </a:solidFill>
                <a:latin typeface="Cambria Math"/>
                <a:cs typeface="Cambria Math"/>
              </a:rPr>
              <a:t>∨</a:t>
            </a:r>
            <a:r>
              <a:rPr sz="2800" spc="-10" dirty="0">
                <a:solidFill>
                  <a:srgbClr val="4B3182"/>
                </a:solidFill>
                <a:latin typeface="Cambria Math"/>
                <a:cs typeface="Cambria Math"/>
              </a:rPr>
              <a:t> </a:t>
            </a:r>
            <a:r>
              <a:rPr sz="2800" spc="-50" dirty="0">
                <a:solidFill>
                  <a:srgbClr val="4B3182"/>
                </a:solidFill>
                <a:latin typeface="Cambria Math"/>
                <a:cs typeface="Cambria Math"/>
              </a:rPr>
              <a:t>𝑠</a:t>
            </a:r>
            <a:r>
              <a:rPr sz="2800" dirty="0">
                <a:solidFill>
                  <a:srgbClr val="4B3182"/>
                </a:solidFill>
                <a:latin typeface="Cambria Math"/>
                <a:cs typeface="Cambria Math"/>
              </a:rPr>
              <a:t>	</a:t>
            </a:r>
            <a:r>
              <a:rPr sz="2800" dirty="0">
                <a:solidFill>
                  <a:srgbClr val="4B3182"/>
                </a:solidFill>
                <a:latin typeface="Segoe UI Semilight"/>
                <a:cs typeface="Segoe UI Semilight"/>
              </a:rPr>
              <a:t>as</a:t>
            </a:r>
            <a:r>
              <a:rPr sz="2800" spc="-25" dirty="0">
                <a:solidFill>
                  <a:srgbClr val="4B3182"/>
                </a:solidFill>
                <a:latin typeface="Segoe UI Semilight"/>
                <a:cs typeface="Segoe UI Semilight"/>
              </a:rPr>
              <a:t> </a:t>
            </a:r>
            <a:r>
              <a:rPr sz="2800" dirty="0">
                <a:solidFill>
                  <a:srgbClr val="4B3182"/>
                </a:solidFill>
                <a:latin typeface="Segoe UI Semilight"/>
                <a:cs typeface="Segoe UI Semilight"/>
              </a:rPr>
              <a:t>a</a:t>
            </a:r>
            <a:r>
              <a:rPr sz="2800" spc="-25" dirty="0">
                <a:solidFill>
                  <a:srgbClr val="4B3182"/>
                </a:solidFill>
                <a:latin typeface="Segoe UI Semilight"/>
                <a:cs typeface="Segoe UI Semilight"/>
              </a:rPr>
              <a:t> </a:t>
            </a:r>
            <a:r>
              <a:rPr sz="2800" spc="-10" dirty="0">
                <a:solidFill>
                  <a:srgbClr val="4B3182"/>
                </a:solidFill>
                <a:latin typeface="Segoe UI Semilight"/>
                <a:cs typeface="Segoe UI Semilight"/>
              </a:rPr>
              <a:t>circuit.</a:t>
            </a:r>
            <a:endParaRPr sz="2800" dirty="0">
              <a:latin typeface="Segoe UI Semilight"/>
              <a:cs typeface="Segoe UI Semilight"/>
            </a:endParaRPr>
          </a:p>
        </p:txBody>
      </p:sp>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9BDB3C27-755E-7C17-B700-BECCECE6911C}"/>
                  </a:ext>
                </a:extLst>
              </p14:cNvPr>
              <p14:cNvContentPartPr/>
              <p14:nvPr/>
            </p14:nvContentPartPr>
            <p14:xfrm>
              <a:off x="1554840" y="1540440"/>
              <a:ext cx="5864400" cy="3529800"/>
            </p14:xfrm>
          </p:contentPart>
        </mc:Choice>
        <mc:Fallback xmlns="">
          <p:pic>
            <p:nvPicPr>
              <p:cNvPr id="18" name="Ink 17">
                <a:extLst>
                  <a:ext uri="{FF2B5EF4-FFF2-40B4-BE49-F238E27FC236}">
                    <a16:creationId xmlns:a16="http://schemas.microsoft.com/office/drawing/2014/main" id="{9BDB3C27-755E-7C17-B700-BECCECE6911C}"/>
                  </a:ext>
                </a:extLst>
              </p:cNvPr>
              <p:cNvPicPr/>
              <p:nvPr/>
            </p:nvPicPr>
            <p:blipFill>
              <a:blip r:embed="rId6"/>
              <a:stretch>
                <a:fillRect/>
              </a:stretch>
            </p:blipFill>
            <p:spPr>
              <a:xfrm>
                <a:off x="1545480" y="1531080"/>
                <a:ext cx="5883120" cy="3548520"/>
              </a:xfrm>
              <a:prstGeom prst="rect">
                <a:avLst/>
              </a:prstGeom>
            </p:spPr>
          </p:pic>
        </mc:Fallback>
      </mc:AlternateContent>
    </p:spTree>
    <p:extLst>
      <p:ext uri="{BB962C8B-B14F-4D97-AF65-F5344CB8AC3E}">
        <p14:creationId xmlns:p14="http://schemas.microsoft.com/office/powerpoint/2010/main" val="4209732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4202" y="340613"/>
            <a:ext cx="6538595" cy="696595"/>
          </a:xfrm>
          <a:prstGeom prst="rect">
            <a:avLst/>
          </a:prstGeom>
        </p:spPr>
        <p:txBody>
          <a:bodyPr vert="horz" wrap="square" lIns="0" tIns="12700" rIns="0" bIns="0" rtlCol="0">
            <a:spAutoFit/>
          </a:bodyPr>
          <a:lstStyle/>
          <a:p>
            <a:pPr marL="12700">
              <a:lnSpc>
                <a:spcPct val="100000"/>
              </a:lnSpc>
              <a:spcBef>
                <a:spcPts val="100"/>
              </a:spcBef>
            </a:pPr>
            <a:r>
              <a:rPr spc="75" dirty="0"/>
              <a:t>Digital</a:t>
            </a:r>
            <a:r>
              <a:rPr spc="200" dirty="0"/>
              <a:t> </a:t>
            </a:r>
            <a:r>
              <a:rPr spc="65" dirty="0"/>
              <a:t>Circuits</a:t>
            </a:r>
            <a:r>
              <a:rPr spc="260" dirty="0"/>
              <a:t> </a:t>
            </a:r>
            <a:r>
              <a:rPr dirty="0"/>
              <a:t>–</a:t>
            </a:r>
            <a:r>
              <a:rPr spc="200" dirty="0"/>
              <a:t> </a:t>
            </a:r>
            <a:r>
              <a:rPr lang="en-US" spc="200" dirty="0"/>
              <a:t>Practice</a:t>
            </a:r>
            <a:endParaRPr spc="65" dirty="0"/>
          </a:p>
        </p:txBody>
      </p:sp>
      <p:sp>
        <p:nvSpPr>
          <p:cNvPr id="3" name="object 3"/>
          <p:cNvSpPr txBox="1"/>
          <p:nvPr/>
        </p:nvSpPr>
        <p:spPr>
          <a:xfrm>
            <a:off x="9596881" y="366217"/>
            <a:ext cx="165735" cy="718820"/>
          </a:xfrm>
          <a:prstGeom prst="rect">
            <a:avLst/>
          </a:prstGeom>
        </p:spPr>
        <p:txBody>
          <a:bodyPr vert="horz" wrap="square" lIns="0" tIns="12700" rIns="0" bIns="0" rtlCol="0">
            <a:spAutoFit/>
          </a:bodyPr>
          <a:lstStyle/>
          <a:p>
            <a:pPr>
              <a:lnSpc>
                <a:spcPts val="2730"/>
              </a:lnSpc>
              <a:spcBef>
                <a:spcPts val="100"/>
              </a:spcBef>
            </a:pPr>
            <a:r>
              <a:rPr sz="2400" i="1" spc="-50" dirty="0">
                <a:latin typeface="Tw Cen MT"/>
                <a:cs typeface="Tw Cen MT"/>
              </a:rPr>
              <a:t>p</a:t>
            </a:r>
            <a:endParaRPr sz="2400">
              <a:latin typeface="Tw Cen MT"/>
              <a:cs typeface="Tw Cen MT"/>
            </a:endParaRPr>
          </a:p>
          <a:p>
            <a:pPr>
              <a:lnSpc>
                <a:spcPts val="2730"/>
              </a:lnSpc>
            </a:pPr>
            <a:r>
              <a:rPr sz="2400" i="1" spc="-50" dirty="0">
                <a:latin typeface="Tw Cen MT"/>
                <a:cs typeface="Tw Cen MT"/>
              </a:rPr>
              <a:t>q</a:t>
            </a:r>
            <a:endParaRPr sz="2400">
              <a:latin typeface="Tw Cen MT"/>
              <a:cs typeface="Tw Cen MT"/>
            </a:endParaRPr>
          </a:p>
        </p:txBody>
      </p:sp>
      <p:sp>
        <p:nvSpPr>
          <p:cNvPr id="4" name="object 4"/>
          <p:cNvSpPr txBox="1"/>
          <p:nvPr/>
        </p:nvSpPr>
        <p:spPr>
          <a:xfrm>
            <a:off x="11253216" y="635634"/>
            <a:ext cx="336550" cy="239395"/>
          </a:xfrm>
          <a:prstGeom prst="rect">
            <a:avLst/>
          </a:prstGeom>
        </p:spPr>
        <p:txBody>
          <a:bodyPr vert="horz" wrap="square" lIns="0" tIns="13335" rIns="0" bIns="0" rtlCol="0">
            <a:spAutoFit/>
          </a:bodyPr>
          <a:lstStyle/>
          <a:p>
            <a:pPr>
              <a:lnSpc>
                <a:spcPct val="100000"/>
              </a:lnSpc>
              <a:spcBef>
                <a:spcPts val="105"/>
              </a:spcBef>
            </a:pPr>
            <a:r>
              <a:rPr sz="1400" spc="-25" dirty="0">
                <a:latin typeface="Tw Cen MT"/>
                <a:cs typeface="Tw Cen MT"/>
              </a:rPr>
              <a:t>OUT</a:t>
            </a:r>
            <a:endParaRPr sz="1400">
              <a:latin typeface="Tw Cen MT"/>
              <a:cs typeface="Tw Cen MT"/>
            </a:endParaRPr>
          </a:p>
        </p:txBody>
      </p:sp>
      <p:sp>
        <p:nvSpPr>
          <p:cNvPr id="5" name="object 5"/>
          <p:cNvSpPr txBox="1"/>
          <p:nvPr/>
        </p:nvSpPr>
        <p:spPr>
          <a:xfrm>
            <a:off x="10307446" y="649986"/>
            <a:ext cx="393065" cy="239395"/>
          </a:xfrm>
          <a:prstGeom prst="rect">
            <a:avLst/>
          </a:prstGeom>
        </p:spPr>
        <p:txBody>
          <a:bodyPr vert="horz" wrap="square" lIns="0" tIns="13335" rIns="0" bIns="0" rtlCol="0">
            <a:spAutoFit/>
          </a:bodyPr>
          <a:lstStyle/>
          <a:p>
            <a:pPr>
              <a:lnSpc>
                <a:spcPct val="100000"/>
              </a:lnSpc>
              <a:spcBef>
                <a:spcPts val="105"/>
              </a:spcBef>
            </a:pPr>
            <a:r>
              <a:rPr sz="1400" b="1" spc="-25" dirty="0">
                <a:latin typeface="Arial"/>
                <a:cs typeface="Arial"/>
              </a:rPr>
              <a:t>AND</a:t>
            </a:r>
            <a:endParaRPr sz="1400">
              <a:latin typeface="Arial"/>
              <a:cs typeface="Arial"/>
            </a:endParaRPr>
          </a:p>
        </p:txBody>
      </p:sp>
      <p:pic>
        <p:nvPicPr>
          <p:cNvPr id="6" name="object 6"/>
          <p:cNvPicPr/>
          <p:nvPr/>
        </p:nvPicPr>
        <p:blipFill>
          <a:blip r:embed="rId2" cstate="print"/>
          <a:stretch>
            <a:fillRect/>
          </a:stretch>
        </p:blipFill>
        <p:spPr>
          <a:xfrm>
            <a:off x="9822180" y="348995"/>
            <a:ext cx="1409700" cy="787907"/>
          </a:xfrm>
          <a:prstGeom prst="rect">
            <a:avLst/>
          </a:prstGeom>
        </p:spPr>
      </p:pic>
      <p:sp>
        <p:nvSpPr>
          <p:cNvPr id="7" name="object 7"/>
          <p:cNvSpPr txBox="1"/>
          <p:nvPr/>
        </p:nvSpPr>
        <p:spPr>
          <a:xfrm>
            <a:off x="9596881" y="1256410"/>
            <a:ext cx="165100" cy="878840"/>
          </a:xfrm>
          <a:prstGeom prst="rect">
            <a:avLst/>
          </a:prstGeom>
        </p:spPr>
        <p:txBody>
          <a:bodyPr vert="horz" wrap="square" lIns="0" tIns="12700" rIns="0" bIns="0" rtlCol="0">
            <a:spAutoFit/>
          </a:bodyPr>
          <a:lstStyle/>
          <a:p>
            <a:pPr marR="5080">
              <a:lnSpc>
                <a:spcPct val="116599"/>
              </a:lnSpc>
              <a:spcBef>
                <a:spcPts val="100"/>
              </a:spcBef>
            </a:pPr>
            <a:r>
              <a:rPr sz="2400" i="1" spc="-50" dirty="0">
                <a:latin typeface="Tw Cen MT"/>
                <a:cs typeface="Tw Cen MT"/>
              </a:rPr>
              <a:t>p q</a:t>
            </a:r>
            <a:endParaRPr sz="2400">
              <a:latin typeface="Tw Cen MT"/>
              <a:cs typeface="Tw Cen MT"/>
            </a:endParaRPr>
          </a:p>
        </p:txBody>
      </p:sp>
      <p:sp>
        <p:nvSpPr>
          <p:cNvPr id="8" name="object 8"/>
          <p:cNvSpPr txBox="1"/>
          <p:nvPr/>
        </p:nvSpPr>
        <p:spPr>
          <a:xfrm>
            <a:off x="10340593" y="1703654"/>
            <a:ext cx="280670" cy="240029"/>
          </a:xfrm>
          <a:prstGeom prst="rect">
            <a:avLst/>
          </a:prstGeom>
        </p:spPr>
        <p:txBody>
          <a:bodyPr vert="horz" wrap="square" lIns="0" tIns="13335" rIns="0" bIns="0" rtlCol="0">
            <a:spAutoFit/>
          </a:bodyPr>
          <a:lstStyle/>
          <a:p>
            <a:pPr>
              <a:lnSpc>
                <a:spcPct val="100000"/>
              </a:lnSpc>
              <a:spcBef>
                <a:spcPts val="105"/>
              </a:spcBef>
            </a:pPr>
            <a:r>
              <a:rPr sz="1400" b="1" spc="-25" dirty="0">
                <a:latin typeface="Arial"/>
                <a:cs typeface="Arial"/>
              </a:rPr>
              <a:t>OR</a:t>
            </a:r>
            <a:endParaRPr sz="1400">
              <a:latin typeface="Arial"/>
              <a:cs typeface="Arial"/>
            </a:endParaRPr>
          </a:p>
        </p:txBody>
      </p:sp>
      <p:sp>
        <p:nvSpPr>
          <p:cNvPr id="9" name="object 9"/>
          <p:cNvSpPr txBox="1"/>
          <p:nvPr/>
        </p:nvSpPr>
        <p:spPr>
          <a:xfrm>
            <a:off x="11246866" y="1666113"/>
            <a:ext cx="336550" cy="239395"/>
          </a:xfrm>
          <a:prstGeom prst="rect">
            <a:avLst/>
          </a:prstGeom>
        </p:spPr>
        <p:txBody>
          <a:bodyPr vert="horz" wrap="square" lIns="0" tIns="13335" rIns="0" bIns="0" rtlCol="0">
            <a:spAutoFit/>
          </a:bodyPr>
          <a:lstStyle/>
          <a:p>
            <a:pPr>
              <a:lnSpc>
                <a:spcPct val="100000"/>
              </a:lnSpc>
              <a:spcBef>
                <a:spcPts val="105"/>
              </a:spcBef>
            </a:pPr>
            <a:r>
              <a:rPr sz="1400" spc="-25" dirty="0">
                <a:latin typeface="Tw Cen MT"/>
                <a:cs typeface="Tw Cen MT"/>
              </a:rPr>
              <a:t>OUT</a:t>
            </a:r>
            <a:endParaRPr sz="1400">
              <a:latin typeface="Tw Cen MT"/>
              <a:cs typeface="Tw Cen MT"/>
            </a:endParaRPr>
          </a:p>
        </p:txBody>
      </p:sp>
      <p:pic>
        <p:nvPicPr>
          <p:cNvPr id="10" name="object 10"/>
          <p:cNvPicPr/>
          <p:nvPr/>
        </p:nvPicPr>
        <p:blipFill>
          <a:blip r:embed="rId3" cstate="print"/>
          <a:stretch>
            <a:fillRect/>
          </a:stretch>
        </p:blipFill>
        <p:spPr>
          <a:xfrm>
            <a:off x="9806940" y="1412747"/>
            <a:ext cx="1400555" cy="809243"/>
          </a:xfrm>
          <a:prstGeom prst="rect">
            <a:avLst/>
          </a:prstGeom>
        </p:spPr>
      </p:pic>
      <p:sp>
        <p:nvSpPr>
          <p:cNvPr id="11" name="object 11"/>
          <p:cNvSpPr txBox="1"/>
          <p:nvPr/>
        </p:nvSpPr>
        <p:spPr>
          <a:xfrm>
            <a:off x="11115802" y="2674366"/>
            <a:ext cx="336550" cy="239395"/>
          </a:xfrm>
          <a:prstGeom prst="rect">
            <a:avLst/>
          </a:prstGeom>
        </p:spPr>
        <p:txBody>
          <a:bodyPr vert="horz" wrap="square" lIns="0" tIns="13335" rIns="0" bIns="0" rtlCol="0">
            <a:spAutoFit/>
          </a:bodyPr>
          <a:lstStyle/>
          <a:p>
            <a:pPr>
              <a:lnSpc>
                <a:spcPct val="100000"/>
              </a:lnSpc>
              <a:spcBef>
                <a:spcPts val="105"/>
              </a:spcBef>
            </a:pPr>
            <a:r>
              <a:rPr sz="1400" spc="-25" dirty="0">
                <a:latin typeface="Tw Cen MT"/>
                <a:cs typeface="Tw Cen MT"/>
              </a:rPr>
              <a:t>OUT</a:t>
            </a:r>
            <a:endParaRPr sz="1400">
              <a:latin typeface="Tw Cen MT"/>
              <a:cs typeface="Tw Cen MT"/>
            </a:endParaRPr>
          </a:p>
        </p:txBody>
      </p:sp>
      <p:sp>
        <p:nvSpPr>
          <p:cNvPr id="12" name="object 12"/>
          <p:cNvSpPr txBox="1"/>
          <p:nvPr/>
        </p:nvSpPr>
        <p:spPr>
          <a:xfrm>
            <a:off x="9709404" y="2562859"/>
            <a:ext cx="918210" cy="391160"/>
          </a:xfrm>
          <a:prstGeom prst="rect">
            <a:avLst/>
          </a:prstGeom>
        </p:spPr>
        <p:txBody>
          <a:bodyPr vert="horz" wrap="square" lIns="0" tIns="12700" rIns="0" bIns="0" rtlCol="0">
            <a:spAutoFit/>
          </a:bodyPr>
          <a:lstStyle/>
          <a:p>
            <a:pPr>
              <a:lnSpc>
                <a:spcPct val="100000"/>
              </a:lnSpc>
              <a:spcBef>
                <a:spcPts val="100"/>
              </a:spcBef>
              <a:tabLst>
                <a:tab pos="529590" algn="l"/>
              </a:tabLst>
            </a:pPr>
            <a:r>
              <a:rPr sz="3600" i="1" spc="-75" baseline="1157" dirty="0">
                <a:latin typeface="Tw Cen MT"/>
                <a:cs typeface="Tw Cen MT"/>
              </a:rPr>
              <a:t>p</a:t>
            </a:r>
            <a:r>
              <a:rPr sz="3600" i="1" baseline="1157" dirty="0">
                <a:latin typeface="Tw Cen MT"/>
                <a:cs typeface="Tw Cen MT"/>
              </a:rPr>
              <a:t>	</a:t>
            </a:r>
            <a:r>
              <a:rPr sz="1400" b="1" spc="-25" dirty="0">
                <a:latin typeface="Arial"/>
                <a:cs typeface="Arial"/>
              </a:rPr>
              <a:t>NOT</a:t>
            </a:r>
            <a:endParaRPr sz="1400">
              <a:latin typeface="Arial"/>
              <a:cs typeface="Arial"/>
            </a:endParaRPr>
          </a:p>
        </p:txBody>
      </p:sp>
      <p:grpSp>
        <p:nvGrpSpPr>
          <p:cNvPr id="13" name="object 13"/>
          <p:cNvGrpSpPr/>
          <p:nvPr/>
        </p:nvGrpSpPr>
        <p:grpSpPr>
          <a:xfrm>
            <a:off x="9343326" y="255714"/>
            <a:ext cx="2529205" cy="2962275"/>
            <a:chOff x="9343326" y="255714"/>
            <a:chExt cx="2529205" cy="2962275"/>
          </a:xfrm>
        </p:grpSpPr>
        <p:pic>
          <p:nvPicPr>
            <p:cNvPr id="14" name="object 14"/>
            <p:cNvPicPr/>
            <p:nvPr/>
          </p:nvPicPr>
          <p:blipFill>
            <a:blip r:embed="rId4" cstate="print"/>
            <a:stretch>
              <a:fillRect/>
            </a:stretch>
          </p:blipFill>
          <p:spPr>
            <a:xfrm>
              <a:off x="9875520" y="2484119"/>
              <a:ext cx="1219200" cy="662939"/>
            </a:xfrm>
            <a:prstGeom prst="rect">
              <a:avLst/>
            </a:prstGeom>
          </p:spPr>
        </p:pic>
        <p:sp>
          <p:nvSpPr>
            <p:cNvPr id="15" name="object 15"/>
            <p:cNvSpPr/>
            <p:nvPr/>
          </p:nvSpPr>
          <p:spPr>
            <a:xfrm>
              <a:off x="9351264" y="263652"/>
              <a:ext cx="2513330" cy="2946400"/>
            </a:xfrm>
            <a:custGeom>
              <a:avLst/>
              <a:gdLst/>
              <a:ahLst/>
              <a:cxnLst/>
              <a:rect l="l" t="t" r="r" b="b"/>
              <a:pathLst>
                <a:path w="2513329" h="2946400">
                  <a:moveTo>
                    <a:pt x="0" y="2945892"/>
                  </a:moveTo>
                  <a:lnTo>
                    <a:pt x="2513076" y="2945892"/>
                  </a:lnTo>
                  <a:lnTo>
                    <a:pt x="2513076" y="0"/>
                  </a:lnTo>
                  <a:lnTo>
                    <a:pt x="0" y="0"/>
                  </a:lnTo>
                  <a:lnTo>
                    <a:pt x="0" y="2945892"/>
                  </a:lnTo>
                  <a:close/>
                </a:path>
              </a:pathLst>
            </a:custGeom>
            <a:ln w="15875">
              <a:solidFill>
                <a:srgbClr val="000000"/>
              </a:solidFill>
            </a:ln>
          </p:spPr>
          <p:txBody>
            <a:bodyPr wrap="square" lIns="0" tIns="0" rIns="0" bIns="0" rtlCol="0"/>
            <a:lstStyle/>
            <a:p>
              <a:endParaRPr/>
            </a:p>
          </p:txBody>
        </p:sp>
      </p:grpSp>
      <p:sp>
        <p:nvSpPr>
          <p:cNvPr id="16" name="object 16"/>
          <p:cNvSpPr/>
          <p:nvPr/>
        </p:nvSpPr>
        <p:spPr>
          <a:xfrm>
            <a:off x="2439797" y="1659508"/>
            <a:ext cx="2104390" cy="429259"/>
          </a:xfrm>
          <a:custGeom>
            <a:avLst/>
            <a:gdLst/>
            <a:ahLst/>
            <a:cxnLst/>
            <a:rect l="l" t="t" r="r" b="b"/>
            <a:pathLst>
              <a:path w="2104390" h="429260">
                <a:moveTo>
                  <a:pt x="117094" y="14097"/>
                </a:moveTo>
                <a:lnTo>
                  <a:pt x="112776" y="0"/>
                </a:lnTo>
                <a:lnTo>
                  <a:pt x="87261" y="9906"/>
                </a:lnTo>
                <a:lnTo>
                  <a:pt x="64858" y="25501"/>
                </a:lnTo>
                <a:lnTo>
                  <a:pt x="29337" y="73660"/>
                </a:lnTo>
                <a:lnTo>
                  <a:pt x="7327" y="138544"/>
                </a:lnTo>
                <a:lnTo>
                  <a:pt x="0" y="214376"/>
                </a:lnTo>
                <a:lnTo>
                  <a:pt x="1752" y="252209"/>
                </a:lnTo>
                <a:lnTo>
                  <a:pt x="7327" y="290283"/>
                </a:lnTo>
                <a:lnTo>
                  <a:pt x="29337" y="355219"/>
                </a:lnTo>
                <a:lnTo>
                  <a:pt x="64858" y="403390"/>
                </a:lnTo>
                <a:lnTo>
                  <a:pt x="112776" y="428879"/>
                </a:lnTo>
                <a:lnTo>
                  <a:pt x="117094" y="414655"/>
                </a:lnTo>
                <a:lnTo>
                  <a:pt x="97345" y="404444"/>
                </a:lnTo>
                <a:lnTo>
                  <a:pt x="80175" y="389597"/>
                </a:lnTo>
                <a:lnTo>
                  <a:pt x="53467" y="345948"/>
                </a:lnTo>
                <a:lnTo>
                  <a:pt x="37287" y="286626"/>
                </a:lnTo>
                <a:lnTo>
                  <a:pt x="31877" y="214630"/>
                </a:lnTo>
                <a:lnTo>
                  <a:pt x="33223" y="176911"/>
                </a:lnTo>
                <a:lnTo>
                  <a:pt x="44030" y="111086"/>
                </a:lnTo>
                <a:lnTo>
                  <a:pt x="65557" y="58775"/>
                </a:lnTo>
                <a:lnTo>
                  <a:pt x="97345" y="24345"/>
                </a:lnTo>
                <a:lnTo>
                  <a:pt x="117094" y="14097"/>
                </a:lnTo>
                <a:close/>
              </a:path>
              <a:path w="2104390" h="429260">
                <a:moveTo>
                  <a:pt x="1104773" y="63373"/>
                </a:moveTo>
                <a:lnTo>
                  <a:pt x="1100074" y="50038"/>
                </a:lnTo>
                <a:lnTo>
                  <a:pt x="1076210" y="58661"/>
                </a:lnTo>
                <a:lnTo>
                  <a:pt x="1055306" y="71158"/>
                </a:lnTo>
                <a:lnTo>
                  <a:pt x="1022350" y="107696"/>
                </a:lnTo>
                <a:lnTo>
                  <a:pt x="1001941" y="156591"/>
                </a:lnTo>
                <a:lnTo>
                  <a:pt x="995260" y="212852"/>
                </a:lnTo>
                <a:lnTo>
                  <a:pt x="995172" y="214630"/>
                </a:lnTo>
                <a:lnTo>
                  <a:pt x="996861" y="244830"/>
                </a:lnTo>
                <a:lnTo>
                  <a:pt x="1010386" y="298310"/>
                </a:lnTo>
                <a:lnTo>
                  <a:pt x="1037221" y="341668"/>
                </a:lnTo>
                <a:lnTo>
                  <a:pt x="1076134" y="370382"/>
                </a:lnTo>
                <a:lnTo>
                  <a:pt x="1100074" y="378968"/>
                </a:lnTo>
                <a:lnTo>
                  <a:pt x="1104265" y="365633"/>
                </a:lnTo>
                <a:lnTo>
                  <a:pt x="1085519" y="357352"/>
                </a:lnTo>
                <a:lnTo>
                  <a:pt x="1069340" y="345808"/>
                </a:lnTo>
                <a:lnTo>
                  <a:pt x="1044702" y="312928"/>
                </a:lnTo>
                <a:lnTo>
                  <a:pt x="1030058" y="268224"/>
                </a:lnTo>
                <a:lnTo>
                  <a:pt x="1025207" y="214630"/>
                </a:lnTo>
                <a:lnTo>
                  <a:pt x="1025144" y="212852"/>
                </a:lnTo>
                <a:lnTo>
                  <a:pt x="1026375" y="184835"/>
                </a:lnTo>
                <a:lnTo>
                  <a:pt x="1036180" y="136169"/>
                </a:lnTo>
                <a:lnTo>
                  <a:pt x="1055738" y="97739"/>
                </a:lnTo>
                <a:lnTo>
                  <a:pt x="1085786" y="71640"/>
                </a:lnTo>
                <a:lnTo>
                  <a:pt x="1104773" y="63373"/>
                </a:lnTo>
                <a:close/>
              </a:path>
              <a:path w="2104390" h="429260">
                <a:moveTo>
                  <a:pt x="1944243" y="214630"/>
                </a:moveTo>
                <a:lnTo>
                  <a:pt x="1937461" y="156591"/>
                </a:lnTo>
                <a:lnTo>
                  <a:pt x="1917065" y="107696"/>
                </a:lnTo>
                <a:lnTo>
                  <a:pt x="1884108" y="71158"/>
                </a:lnTo>
                <a:lnTo>
                  <a:pt x="1839341" y="50038"/>
                </a:lnTo>
                <a:lnTo>
                  <a:pt x="1834642" y="63373"/>
                </a:lnTo>
                <a:lnTo>
                  <a:pt x="1853692" y="71640"/>
                </a:lnTo>
                <a:lnTo>
                  <a:pt x="1870075" y="83096"/>
                </a:lnTo>
                <a:lnTo>
                  <a:pt x="1894840" y="115570"/>
                </a:lnTo>
                <a:lnTo>
                  <a:pt x="1909406" y="159258"/>
                </a:lnTo>
                <a:lnTo>
                  <a:pt x="1914271" y="212852"/>
                </a:lnTo>
                <a:lnTo>
                  <a:pt x="1913051" y="241884"/>
                </a:lnTo>
                <a:lnTo>
                  <a:pt x="1903285" y="291909"/>
                </a:lnTo>
                <a:lnTo>
                  <a:pt x="1883702" y="331012"/>
                </a:lnTo>
                <a:lnTo>
                  <a:pt x="1853933" y="357352"/>
                </a:lnTo>
                <a:lnTo>
                  <a:pt x="1835150" y="365633"/>
                </a:lnTo>
                <a:lnTo>
                  <a:pt x="1839341" y="378968"/>
                </a:lnTo>
                <a:lnTo>
                  <a:pt x="1884210" y="357936"/>
                </a:lnTo>
                <a:lnTo>
                  <a:pt x="1917192" y="321564"/>
                </a:lnTo>
                <a:lnTo>
                  <a:pt x="1937473" y="272719"/>
                </a:lnTo>
                <a:lnTo>
                  <a:pt x="1942541" y="244830"/>
                </a:lnTo>
                <a:lnTo>
                  <a:pt x="1944243" y="214630"/>
                </a:lnTo>
                <a:close/>
              </a:path>
              <a:path w="2104390" h="429260">
                <a:moveTo>
                  <a:pt x="2104263" y="214376"/>
                </a:moveTo>
                <a:lnTo>
                  <a:pt x="2102421" y="175094"/>
                </a:lnTo>
                <a:lnTo>
                  <a:pt x="2087753" y="104749"/>
                </a:lnTo>
                <a:lnTo>
                  <a:pt x="2058708" y="46761"/>
                </a:lnTo>
                <a:lnTo>
                  <a:pt x="2016988" y="9906"/>
                </a:lnTo>
                <a:lnTo>
                  <a:pt x="1991487" y="0"/>
                </a:lnTo>
                <a:lnTo>
                  <a:pt x="1987169" y="14097"/>
                </a:lnTo>
                <a:lnTo>
                  <a:pt x="2006854" y="24345"/>
                </a:lnTo>
                <a:lnTo>
                  <a:pt x="2024024" y="39230"/>
                </a:lnTo>
                <a:lnTo>
                  <a:pt x="2050796" y="82931"/>
                </a:lnTo>
                <a:lnTo>
                  <a:pt x="2066963" y="142405"/>
                </a:lnTo>
                <a:lnTo>
                  <a:pt x="2072373" y="214376"/>
                </a:lnTo>
                <a:lnTo>
                  <a:pt x="2072386" y="214630"/>
                </a:lnTo>
                <a:lnTo>
                  <a:pt x="2066963" y="286626"/>
                </a:lnTo>
                <a:lnTo>
                  <a:pt x="2050796" y="345948"/>
                </a:lnTo>
                <a:lnTo>
                  <a:pt x="2024024" y="389597"/>
                </a:lnTo>
                <a:lnTo>
                  <a:pt x="1987169" y="414655"/>
                </a:lnTo>
                <a:lnTo>
                  <a:pt x="1991487" y="428879"/>
                </a:lnTo>
                <a:lnTo>
                  <a:pt x="2039391" y="403390"/>
                </a:lnTo>
                <a:lnTo>
                  <a:pt x="2074926" y="355219"/>
                </a:lnTo>
                <a:lnTo>
                  <a:pt x="2096922" y="290283"/>
                </a:lnTo>
                <a:lnTo>
                  <a:pt x="2104250" y="214630"/>
                </a:lnTo>
                <a:lnTo>
                  <a:pt x="2104263" y="214376"/>
                </a:lnTo>
                <a:close/>
              </a:path>
            </a:pathLst>
          </a:custGeom>
          <a:solidFill>
            <a:srgbClr val="4B3182"/>
          </a:solidFill>
        </p:spPr>
        <p:txBody>
          <a:bodyPr wrap="square" lIns="0" tIns="0" rIns="0" bIns="0" rtlCol="0"/>
          <a:lstStyle/>
          <a:p>
            <a:endParaRPr/>
          </a:p>
        </p:txBody>
      </p:sp>
      <p:sp>
        <p:nvSpPr>
          <p:cNvPr id="17" name="object 17"/>
          <p:cNvSpPr txBox="1"/>
          <p:nvPr/>
        </p:nvSpPr>
        <p:spPr>
          <a:xfrm>
            <a:off x="645058" y="1607947"/>
            <a:ext cx="5713730" cy="452120"/>
          </a:xfrm>
          <a:prstGeom prst="rect">
            <a:avLst/>
          </a:prstGeom>
        </p:spPr>
        <p:txBody>
          <a:bodyPr vert="horz" wrap="square" lIns="0" tIns="12065" rIns="0" bIns="0" rtlCol="0">
            <a:spAutoFit/>
          </a:bodyPr>
          <a:lstStyle/>
          <a:p>
            <a:pPr marL="12700">
              <a:lnSpc>
                <a:spcPct val="100000"/>
              </a:lnSpc>
              <a:spcBef>
                <a:spcPts val="95"/>
              </a:spcBef>
              <a:tabLst>
                <a:tab pos="1923414" algn="l"/>
                <a:tab pos="2907030" algn="l"/>
                <a:tab pos="4027170" algn="l"/>
              </a:tabLst>
            </a:pPr>
            <a:r>
              <a:rPr sz="2800" dirty="0">
                <a:solidFill>
                  <a:srgbClr val="4B3182"/>
                </a:solidFill>
                <a:latin typeface="Segoe UI Semilight"/>
                <a:cs typeface="Segoe UI Semilight"/>
              </a:rPr>
              <a:t>Write</a:t>
            </a:r>
            <a:r>
              <a:rPr sz="2800" spc="-60" dirty="0">
                <a:solidFill>
                  <a:srgbClr val="4B3182"/>
                </a:solidFill>
                <a:latin typeface="Segoe UI Semilight"/>
                <a:cs typeface="Segoe UI Semilight"/>
              </a:rPr>
              <a:t> </a:t>
            </a:r>
            <a:r>
              <a:rPr sz="2800" dirty="0">
                <a:solidFill>
                  <a:srgbClr val="4B3182"/>
                </a:solidFill>
                <a:latin typeface="Cambria Math"/>
                <a:cs typeface="Cambria Math"/>
              </a:rPr>
              <a:t>¬𝑝</a:t>
            </a:r>
            <a:r>
              <a:rPr sz="2800" spc="-20" dirty="0">
                <a:solidFill>
                  <a:srgbClr val="4B3182"/>
                </a:solidFill>
                <a:latin typeface="Cambria Math"/>
                <a:cs typeface="Cambria Math"/>
              </a:rPr>
              <a:t> </a:t>
            </a:r>
            <a:r>
              <a:rPr sz="2800" spc="-50" dirty="0">
                <a:solidFill>
                  <a:srgbClr val="4B3182"/>
                </a:solidFill>
                <a:latin typeface="Cambria Math"/>
                <a:cs typeface="Cambria Math"/>
              </a:rPr>
              <a:t>∧</a:t>
            </a:r>
            <a:r>
              <a:rPr sz="2800" dirty="0">
                <a:solidFill>
                  <a:srgbClr val="4B3182"/>
                </a:solidFill>
                <a:latin typeface="Cambria Math"/>
                <a:cs typeface="Cambria Math"/>
              </a:rPr>
              <a:t>	¬𝑞</a:t>
            </a:r>
            <a:r>
              <a:rPr sz="2800" spc="60" dirty="0">
                <a:solidFill>
                  <a:srgbClr val="4B3182"/>
                </a:solidFill>
                <a:latin typeface="Cambria Math"/>
                <a:cs typeface="Cambria Math"/>
              </a:rPr>
              <a:t> </a:t>
            </a:r>
            <a:r>
              <a:rPr sz="2800" spc="-50" dirty="0">
                <a:solidFill>
                  <a:srgbClr val="4B3182"/>
                </a:solidFill>
                <a:latin typeface="Cambria Math"/>
                <a:cs typeface="Cambria Math"/>
              </a:rPr>
              <a:t>∧</a:t>
            </a:r>
            <a:r>
              <a:rPr sz="2800" dirty="0">
                <a:solidFill>
                  <a:srgbClr val="4B3182"/>
                </a:solidFill>
                <a:latin typeface="Cambria Math"/>
                <a:cs typeface="Cambria Math"/>
              </a:rPr>
              <a:t>	𝑟</a:t>
            </a:r>
            <a:r>
              <a:rPr sz="2800" spc="45" dirty="0">
                <a:solidFill>
                  <a:srgbClr val="4B3182"/>
                </a:solidFill>
                <a:latin typeface="Cambria Math"/>
                <a:cs typeface="Cambria Math"/>
              </a:rPr>
              <a:t> </a:t>
            </a:r>
            <a:r>
              <a:rPr sz="2800" dirty="0">
                <a:solidFill>
                  <a:srgbClr val="4B3182"/>
                </a:solidFill>
                <a:latin typeface="Cambria Math"/>
                <a:cs typeface="Cambria Math"/>
              </a:rPr>
              <a:t>∨</a:t>
            </a:r>
            <a:r>
              <a:rPr sz="2800" spc="-10" dirty="0">
                <a:solidFill>
                  <a:srgbClr val="4B3182"/>
                </a:solidFill>
                <a:latin typeface="Cambria Math"/>
                <a:cs typeface="Cambria Math"/>
              </a:rPr>
              <a:t> </a:t>
            </a:r>
            <a:r>
              <a:rPr sz="2800" spc="-50" dirty="0">
                <a:solidFill>
                  <a:srgbClr val="4B3182"/>
                </a:solidFill>
                <a:latin typeface="Cambria Math"/>
                <a:cs typeface="Cambria Math"/>
              </a:rPr>
              <a:t>𝑠</a:t>
            </a:r>
            <a:r>
              <a:rPr sz="2800" dirty="0">
                <a:solidFill>
                  <a:srgbClr val="4B3182"/>
                </a:solidFill>
                <a:latin typeface="Cambria Math"/>
                <a:cs typeface="Cambria Math"/>
              </a:rPr>
              <a:t>	</a:t>
            </a:r>
            <a:r>
              <a:rPr sz="2800" dirty="0">
                <a:solidFill>
                  <a:srgbClr val="4B3182"/>
                </a:solidFill>
                <a:latin typeface="Segoe UI Semilight"/>
                <a:cs typeface="Segoe UI Semilight"/>
              </a:rPr>
              <a:t>as</a:t>
            </a:r>
            <a:r>
              <a:rPr sz="2800" spc="-25" dirty="0">
                <a:solidFill>
                  <a:srgbClr val="4B3182"/>
                </a:solidFill>
                <a:latin typeface="Segoe UI Semilight"/>
                <a:cs typeface="Segoe UI Semilight"/>
              </a:rPr>
              <a:t> </a:t>
            </a:r>
            <a:r>
              <a:rPr sz="2800" dirty="0">
                <a:solidFill>
                  <a:srgbClr val="4B3182"/>
                </a:solidFill>
                <a:latin typeface="Segoe UI Semilight"/>
                <a:cs typeface="Segoe UI Semilight"/>
              </a:rPr>
              <a:t>a</a:t>
            </a:r>
            <a:r>
              <a:rPr sz="2800" spc="-25" dirty="0">
                <a:solidFill>
                  <a:srgbClr val="4B3182"/>
                </a:solidFill>
                <a:latin typeface="Segoe UI Semilight"/>
                <a:cs typeface="Segoe UI Semilight"/>
              </a:rPr>
              <a:t> </a:t>
            </a:r>
            <a:r>
              <a:rPr sz="2800" spc="-10" dirty="0">
                <a:solidFill>
                  <a:srgbClr val="4B3182"/>
                </a:solidFill>
                <a:latin typeface="Segoe UI Semilight"/>
                <a:cs typeface="Segoe UI Semilight"/>
              </a:rPr>
              <a:t>circuit.</a:t>
            </a:r>
            <a:endParaRPr sz="2800" dirty="0">
              <a:latin typeface="Segoe UI Semilight"/>
              <a:cs typeface="Segoe UI Semilight"/>
            </a:endParaRPr>
          </a:p>
        </p:txBody>
      </p:sp>
      <p:grpSp>
        <p:nvGrpSpPr>
          <p:cNvPr id="18" name="object 18"/>
          <p:cNvGrpSpPr/>
          <p:nvPr/>
        </p:nvGrpSpPr>
        <p:grpSpPr>
          <a:xfrm>
            <a:off x="2734055" y="2834639"/>
            <a:ext cx="4685030" cy="2537460"/>
            <a:chOff x="2734055" y="2834639"/>
            <a:chExt cx="4685030" cy="2537460"/>
          </a:xfrm>
        </p:grpSpPr>
        <p:pic>
          <p:nvPicPr>
            <p:cNvPr id="19" name="object 19"/>
            <p:cNvPicPr/>
            <p:nvPr/>
          </p:nvPicPr>
          <p:blipFill>
            <a:blip r:embed="rId3" cstate="print"/>
            <a:stretch>
              <a:fillRect/>
            </a:stretch>
          </p:blipFill>
          <p:spPr>
            <a:xfrm>
              <a:off x="2734055" y="4690872"/>
              <a:ext cx="1475232" cy="681227"/>
            </a:xfrm>
            <a:prstGeom prst="rect">
              <a:avLst/>
            </a:prstGeom>
          </p:spPr>
        </p:pic>
        <p:pic>
          <p:nvPicPr>
            <p:cNvPr id="20" name="object 20"/>
            <p:cNvPicPr/>
            <p:nvPr/>
          </p:nvPicPr>
          <p:blipFill>
            <a:blip r:embed="rId4" cstate="print"/>
            <a:stretch>
              <a:fillRect/>
            </a:stretch>
          </p:blipFill>
          <p:spPr>
            <a:xfrm>
              <a:off x="2819399" y="3732275"/>
              <a:ext cx="1219200" cy="664463"/>
            </a:xfrm>
            <a:prstGeom prst="rect">
              <a:avLst/>
            </a:prstGeom>
          </p:spPr>
        </p:pic>
        <p:pic>
          <p:nvPicPr>
            <p:cNvPr id="21" name="object 21"/>
            <p:cNvPicPr/>
            <p:nvPr/>
          </p:nvPicPr>
          <p:blipFill>
            <a:blip r:embed="rId4" cstate="print"/>
            <a:stretch>
              <a:fillRect/>
            </a:stretch>
          </p:blipFill>
          <p:spPr>
            <a:xfrm>
              <a:off x="2756915" y="2834639"/>
              <a:ext cx="1219200" cy="662939"/>
            </a:xfrm>
            <a:prstGeom prst="rect">
              <a:avLst/>
            </a:prstGeom>
          </p:spPr>
        </p:pic>
        <p:pic>
          <p:nvPicPr>
            <p:cNvPr id="22" name="object 22"/>
            <p:cNvPicPr/>
            <p:nvPr/>
          </p:nvPicPr>
          <p:blipFill>
            <a:blip r:embed="rId2" cstate="print"/>
            <a:stretch>
              <a:fillRect/>
            </a:stretch>
          </p:blipFill>
          <p:spPr>
            <a:xfrm>
              <a:off x="4256531" y="3883151"/>
              <a:ext cx="1418843" cy="672084"/>
            </a:xfrm>
            <a:prstGeom prst="rect">
              <a:avLst/>
            </a:prstGeom>
          </p:spPr>
        </p:pic>
        <p:pic>
          <p:nvPicPr>
            <p:cNvPr id="23" name="object 23"/>
            <p:cNvPicPr/>
            <p:nvPr/>
          </p:nvPicPr>
          <p:blipFill>
            <a:blip r:embed="rId2" cstate="print"/>
            <a:stretch>
              <a:fillRect/>
            </a:stretch>
          </p:blipFill>
          <p:spPr>
            <a:xfrm>
              <a:off x="5999988" y="2976371"/>
              <a:ext cx="1418843" cy="809244"/>
            </a:xfrm>
            <a:prstGeom prst="rect">
              <a:avLst/>
            </a:prstGeom>
          </p:spPr>
        </p:pic>
      </p:grpSp>
      <p:sp>
        <p:nvSpPr>
          <p:cNvPr id="24" name="object 24"/>
          <p:cNvSpPr txBox="1"/>
          <p:nvPr/>
        </p:nvSpPr>
        <p:spPr>
          <a:xfrm>
            <a:off x="3101467" y="3052318"/>
            <a:ext cx="401955" cy="239395"/>
          </a:xfrm>
          <a:prstGeom prst="rect">
            <a:avLst/>
          </a:prstGeom>
        </p:spPr>
        <p:txBody>
          <a:bodyPr vert="horz" wrap="square" lIns="0" tIns="13335" rIns="0" bIns="0" rtlCol="0">
            <a:spAutoFit/>
          </a:bodyPr>
          <a:lstStyle/>
          <a:p>
            <a:pPr marL="12700">
              <a:lnSpc>
                <a:spcPct val="100000"/>
              </a:lnSpc>
              <a:spcBef>
                <a:spcPts val="105"/>
              </a:spcBef>
            </a:pPr>
            <a:r>
              <a:rPr sz="1400" b="1" spc="-25" dirty="0">
                <a:latin typeface="Arial"/>
                <a:cs typeface="Arial"/>
              </a:rPr>
              <a:t>NOT</a:t>
            </a:r>
            <a:endParaRPr sz="1400">
              <a:latin typeface="Arial"/>
              <a:cs typeface="Arial"/>
            </a:endParaRPr>
          </a:p>
        </p:txBody>
      </p:sp>
      <p:sp>
        <p:nvSpPr>
          <p:cNvPr id="25" name="object 25"/>
          <p:cNvSpPr txBox="1"/>
          <p:nvPr/>
        </p:nvSpPr>
        <p:spPr>
          <a:xfrm>
            <a:off x="3249548" y="4918075"/>
            <a:ext cx="293370" cy="239395"/>
          </a:xfrm>
          <a:prstGeom prst="rect">
            <a:avLst/>
          </a:prstGeom>
        </p:spPr>
        <p:txBody>
          <a:bodyPr vert="horz" wrap="square" lIns="0" tIns="12700" rIns="0" bIns="0" rtlCol="0">
            <a:spAutoFit/>
          </a:bodyPr>
          <a:lstStyle/>
          <a:p>
            <a:pPr marL="12700">
              <a:lnSpc>
                <a:spcPct val="100000"/>
              </a:lnSpc>
              <a:spcBef>
                <a:spcPts val="100"/>
              </a:spcBef>
            </a:pPr>
            <a:r>
              <a:rPr sz="1400" b="1" spc="-25" dirty="0">
                <a:latin typeface="Arial"/>
                <a:cs typeface="Arial"/>
              </a:rPr>
              <a:t>OR</a:t>
            </a:r>
            <a:endParaRPr sz="1400">
              <a:latin typeface="Arial"/>
              <a:cs typeface="Arial"/>
            </a:endParaRPr>
          </a:p>
        </p:txBody>
      </p:sp>
      <p:sp>
        <p:nvSpPr>
          <p:cNvPr id="26" name="object 26"/>
          <p:cNvSpPr txBox="1"/>
          <p:nvPr/>
        </p:nvSpPr>
        <p:spPr>
          <a:xfrm>
            <a:off x="4720209" y="4106417"/>
            <a:ext cx="405765" cy="239395"/>
          </a:xfrm>
          <a:prstGeom prst="rect">
            <a:avLst/>
          </a:prstGeom>
        </p:spPr>
        <p:txBody>
          <a:bodyPr vert="horz" wrap="square" lIns="0" tIns="12700" rIns="0" bIns="0" rtlCol="0">
            <a:spAutoFit/>
          </a:bodyPr>
          <a:lstStyle/>
          <a:p>
            <a:pPr marL="12700">
              <a:lnSpc>
                <a:spcPct val="100000"/>
              </a:lnSpc>
              <a:spcBef>
                <a:spcPts val="100"/>
              </a:spcBef>
            </a:pPr>
            <a:r>
              <a:rPr sz="1400" b="1" spc="-25" dirty="0">
                <a:latin typeface="Arial"/>
                <a:cs typeface="Arial"/>
              </a:rPr>
              <a:t>AND</a:t>
            </a:r>
            <a:endParaRPr sz="1400">
              <a:latin typeface="Arial"/>
              <a:cs typeface="Arial"/>
            </a:endParaRPr>
          </a:p>
        </p:txBody>
      </p:sp>
      <p:sp>
        <p:nvSpPr>
          <p:cNvPr id="27" name="object 27"/>
          <p:cNvSpPr txBox="1"/>
          <p:nvPr/>
        </p:nvSpPr>
        <p:spPr>
          <a:xfrm>
            <a:off x="6477761" y="3257550"/>
            <a:ext cx="405765" cy="239395"/>
          </a:xfrm>
          <a:prstGeom prst="rect">
            <a:avLst/>
          </a:prstGeom>
        </p:spPr>
        <p:txBody>
          <a:bodyPr vert="horz" wrap="square" lIns="0" tIns="13335" rIns="0" bIns="0" rtlCol="0">
            <a:spAutoFit/>
          </a:bodyPr>
          <a:lstStyle/>
          <a:p>
            <a:pPr marL="12700">
              <a:lnSpc>
                <a:spcPct val="100000"/>
              </a:lnSpc>
              <a:spcBef>
                <a:spcPts val="105"/>
              </a:spcBef>
            </a:pPr>
            <a:r>
              <a:rPr sz="1400" b="1" spc="-25" dirty="0">
                <a:latin typeface="Arial"/>
                <a:cs typeface="Arial"/>
              </a:rPr>
              <a:t>AND</a:t>
            </a:r>
            <a:endParaRPr sz="1400">
              <a:latin typeface="Arial"/>
              <a:cs typeface="Arial"/>
            </a:endParaRPr>
          </a:p>
        </p:txBody>
      </p:sp>
      <p:sp>
        <p:nvSpPr>
          <p:cNvPr id="28" name="object 28"/>
          <p:cNvSpPr txBox="1"/>
          <p:nvPr/>
        </p:nvSpPr>
        <p:spPr>
          <a:xfrm>
            <a:off x="3168142" y="3946652"/>
            <a:ext cx="401320" cy="239395"/>
          </a:xfrm>
          <a:prstGeom prst="rect">
            <a:avLst/>
          </a:prstGeom>
        </p:spPr>
        <p:txBody>
          <a:bodyPr vert="horz" wrap="square" lIns="0" tIns="12700" rIns="0" bIns="0" rtlCol="0">
            <a:spAutoFit/>
          </a:bodyPr>
          <a:lstStyle/>
          <a:p>
            <a:pPr marL="12700">
              <a:lnSpc>
                <a:spcPct val="100000"/>
              </a:lnSpc>
              <a:spcBef>
                <a:spcPts val="100"/>
              </a:spcBef>
            </a:pPr>
            <a:r>
              <a:rPr sz="1400" b="1" spc="-25" dirty="0">
                <a:latin typeface="Arial"/>
                <a:cs typeface="Arial"/>
              </a:rPr>
              <a:t>NOT</a:t>
            </a:r>
            <a:endParaRPr sz="1400">
              <a:latin typeface="Arial"/>
              <a:cs typeface="Arial"/>
            </a:endParaRPr>
          </a:p>
        </p:txBody>
      </p:sp>
      <p:grpSp>
        <p:nvGrpSpPr>
          <p:cNvPr id="29" name="object 29"/>
          <p:cNvGrpSpPr/>
          <p:nvPr/>
        </p:nvGrpSpPr>
        <p:grpSpPr>
          <a:xfrm>
            <a:off x="3746753" y="3151822"/>
            <a:ext cx="2639060" cy="1896745"/>
            <a:chOff x="3746753" y="3151822"/>
            <a:chExt cx="2639060" cy="1896745"/>
          </a:xfrm>
        </p:grpSpPr>
        <p:sp>
          <p:nvSpPr>
            <p:cNvPr id="30" name="object 30"/>
            <p:cNvSpPr/>
            <p:nvPr/>
          </p:nvSpPr>
          <p:spPr>
            <a:xfrm>
              <a:off x="3746753" y="3166110"/>
              <a:ext cx="2625090" cy="1868170"/>
            </a:xfrm>
            <a:custGeom>
              <a:avLst/>
              <a:gdLst/>
              <a:ahLst/>
              <a:cxnLst/>
              <a:rect l="l" t="t" r="r" b="b"/>
              <a:pathLst>
                <a:path w="2625090" h="1868170">
                  <a:moveTo>
                    <a:pt x="0" y="0"/>
                  </a:moveTo>
                  <a:lnTo>
                    <a:pt x="2624582" y="0"/>
                  </a:lnTo>
                </a:path>
                <a:path w="2625090" h="1868170">
                  <a:moveTo>
                    <a:pt x="83820" y="1867662"/>
                  </a:moveTo>
                  <a:lnTo>
                    <a:pt x="476250" y="1867662"/>
                  </a:lnTo>
                  <a:lnTo>
                    <a:pt x="476250" y="1214627"/>
                  </a:lnTo>
                  <a:lnTo>
                    <a:pt x="868680" y="1214627"/>
                  </a:lnTo>
                </a:path>
                <a:path w="2625090" h="1868170">
                  <a:moveTo>
                    <a:pt x="1527048" y="1049273"/>
                  </a:moveTo>
                  <a:lnTo>
                    <a:pt x="2075688" y="1049273"/>
                  </a:lnTo>
                  <a:lnTo>
                    <a:pt x="2075688" y="396239"/>
                  </a:lnTo>
                  <a:lnTo>
                    <a:pt x="2624328" y="396239"/>
                  </a:lnTo>
                </a:path>
              </a:pathLst>
            </a:custGeom>
            <a:ln w="28575">
              <a:solidFill>
                <a:srgbClr val="000000"/>
              </a:solidFill>
            </a:ln>
          </p:spPr>
          <p:txBody>
            <a:bodyPr wrap="square" lIns="0" tIns="0" rIns="0" bIns="0" rtlCol="0"/>
            <a:lstStyle/>
            <a:p>
              <a:endParaRPr/>
            </a:p>
          </p:txBody>
        </p:sp>
        <p:sp>
          <p:nvSpPr>
            <p:cNvPr id="31" name="object 31"/>
            <p:cNvSpPr/>
            <p:nvPr/>
          </p:nvSpPr>
          <p:spPr>
            <a:xfrm>
              <a:off x="5925311" y="3223260"/>
              <a:ext cx="419100" cy="88900"/>
            </a:xfrm>
            <a:custGeom>
              <a:avLst/>
              <a:gdLst/>
              <a:ahLst/>
              <a:cxnLst/>
              <a:rect l="l" t="t" r="r" b="b"/>
              <a:pathLst>
                <a:path w="419100" h="88900">
                  <a:moveTo>
                    <a:pt x="419100" y="0"/>
                  </a:moveTo>
                  <a:lnTo>
                    <a:pt x="0" y="0"/>
                  </a:lnTo>
                  <a:lnTo>
                    <a:pt x="0" y="88391"/>
                  </a:lnTo>
                  <a:lnTo>
                    <a:pt x="419100" y="88391"/>
                  </a:lnTo>
                  <a:lnTo>
                    <a:pt x="419100" y="0"/>
                  </a:lnTo>
                  <a:close/>
                </a:path>
              </a:pathLst>
            </a:custGeom>
            <a:solidFill>
              <a:srgbClr val="FFFFFF"/>
            </a:solidFill>
          </p:spPr>
          <p:txBody>
            <a:bodyPr wrap="square" lIns="0" tIns="0" rIns="0" bIns="0" rtlCol="0"/>
            <a:lstStyle/>
            <a:p>
              <a:endParaRPr/>
            </a:p>
          </p:txBody>
        </p:sp>
        <p:sp>
          <p:nvSpPr>
            <p:cNvPr id="32" name="object 32"/>
            <p:cNvSpPr/>
            <p:nvPr/>
          </p:nvSpPr>
          <p:spPr>
            <a:xfrm>
              <a:off x="5925311" y="3223260"/>
              <a:ext cx="419100" cy="88900"/>
            </a:xfrm>
            <a:custGeom>
              <a:avLst/>
              <a:gdLst/>
              <a:ahLst/>
              <a:cxnLst/>
              <a:rect l="l" t="t" r="r" b="b"/>
              <a:pathLst>
                <a:path w="419100" h="88900">
                  <a:moveTo>
                    <a:pt x="0" y="88391"/>
                  </a:moveTo>
                  <a:lnTo>
                    <a:pt x="419100" y="88391"/>
                  </a:lnTo>
                  <a:lnTo>
                    <a:pt x="419100" y="0"/>
                  </a:lnTo>
                  <a:lnTo>
                    <a:pt x="0" y="0"/>
                  </a:lnTo>
                  <a:lnTo>
                    <a:pt x="0" y="88391"/>
                  </a:lnTo>
                  <a:close/>
                </a:path>
              </a:pathLst>
            </a:custGeom>
            <a:ln w="15875">
              <a:solidFill>
                <a:srgbClr val="FFFFFF"/>
              </a:solidFill>
            </a:ln>
          </p:spPr>
          <p:txBody>
            <a:bodyPr wrap="square" lIns="0" tIns="0" rIns="0" bIns="0" rtlCol="0"/>
            <a:lstStyle/>
            <a:p>
              <a:endParaRPr/>
            </a:p>
          </p:txBody>
        </p:sp>
        <p:sp>
          <p:nvSpPr>
            <p:cNvPr id="33" name="object 33"/>
            <p:cNvSpPr/>
            <p:nvPr/>
          </p:nvSpPr>
          <p:spPr>
            <a:xfrm>
              <a:off x="3784853" y="4060698"/>
              <a:ext cx="830580" cy="0"/>
            </a:xfrm>
            <a:custGeom>
              <a:avLst/>
              <a:gdLst/>
              <a:ahLst/>
              <a:cxnLst/>
              <a:rect l="l" t="t" r="r" b="b"/>
              <a:pathLst>
                <a:path w="830579">
                  <a:moveTo>
                    <a:pt x="0" y="0"/>
                  </a:moveTo>
                  <a:lnTo>
                    <a:pt x="830580" y="0"/>
                  </a:lnTo>
                </a:path>
              </a:pathLst>
            </a:custGeom>
            <a:ln w="28575">
              <a:solidFill>
                <a:srgbClr val="000000"/>
              </a:solidFill>
            </a:ln>
          </p:spPr>
          <p:txBody>
            <a:bodyPr wrap="square" lIns="0" tIns="0" rIns="0" bIns="0" rtlCol="0"/>
            <a:lstStyle/>
            <a:p>
              <a:endParaRPr/>
            </a:p>
          </p:txBody>
        </p:sp>
      </p:grpSp>
      <p:sp>
        <p:nvSpPr>
          <p:cNvPr id="34" name="object 34"/>
          <p:cNvSpPr txBox="1"/>
          <p:nvPr/>
        </p:nvSpPr>
        <p:spPr>
          <a:xfrm>
            <a:off x="2553970" y="2920390"/>
            <a:ext cx="194945" cy="411480"/>
          </a:xfrm>
          <a:prstGeom prst="rect">
            <a:avLst/>
          </a:prstGeom>
        </p:spPr>
        <p:txBody>
          <a:bodyPr vert="horz" wrap="square" lIns="0" tIns="16510" rIns="0" bIns="0" rtlCol="0">
            <a:spAutoFit/>
          </a:bodyPr>
          <a:lstStyle/>
          <a:p>
            <a:pPr marL="12700">
              <a:lnSpc>
                <a:spcPct val="100000"/>
              </a:lnSpc>
              <a:spcBef>
                <a:spcPts val="130"/>
              </a:spcBef>
            </a:pPr>
            <a:r>
              <a:rPr sz="2500" spc="-50" dirty="0">
                <a:latin typeface="Cambria Math"/>
                <a:cs typeface="Cambria Math"/>
              </a:rPr>
              <a:t>p</a:t>
            </a:r>
            <a:endParaRPr sz="2500">
              <a:latin typeface="Cambria Math"/>
              <a:cs typeface="Cambria Math"/>
            </a:endParaRPr>
          </a:p>
        </p:txBody>
      </p:sp>
      <p:sp>
        <p:nvSpPr>
          <p:cNvPr id="35" name="object 35"/>
          <p:cNvSpPr txBox="1"/>
          <p:nvPr/>
        </p:nvSpPr>
        <p:spPr>
          <a:xfrm>
            <a:off x="2553970" y="3820185"/>
            <a:ext cx="192405" cy="411480"/>
          </a:xfrm>
          <a:prstGeom prst="rect">
            <a:avLst/>
          </a:prstGeom>
        </p:spPr>
        <p:txBody>
          <a:bodyPr vert="horz" wrap="square" lIns="0" tIns="16510" rIns="0" bIns="0" rtlCol="0">
            <a:spAutoFit/>
          </a:bodyPr>
          <a:lstStyle/>
          <a:p>
            <a:pPr marL="12700">
              <a:lnSpc>
                <a:spcPct val="100000"/>
              </a:lnSpc>
              <a:spcBef>
                <a:spcPts val="130"/>
              </a:spcBef>
            </a:pPr>
            <a:r>
              <a:rPr sz="2500" spc="-50" dirty="0">
                <a:latin typeface="Cambria Math"/>
                <a:cs typeface="Cambria Math"/>
              </a:rPr>
              <a:t>q</a:t>
            </a:r>
            <a:endParaRPr sz="2500">
              <a:latin typeface="Cambria Math"/>
              <a:cs typeface="Cambria Math"/>
            </a:endParaRPr>
          </a:p>
        </p:txBody>
      </p:sp>
      <p:sp>
        <p:nvSpPr>
          <p:cNvPr id="36" name="object 36"/>
          <p:cNvSpPr txBox="1"/>
          <p:nvPr/>
        </p:nvSpPr>
        <p:spPr>
          <a:xfrm>
            <a:off x="2553970" y="4618761"/>
            <a:ext cx="156845" cy="758825"/>
          </a:xfrm>
          <a:prstGeom prst="rect">
            <a:avLst/>
          </a:prstGeom>
        </p:spPr>
        <p:txBody>
          <a:bodyPr vert="horz" wrap="square" lIns="0" tIns="55244" rIns="0" bIns="0" rtlCol="0">
            <a:spAutoFit/>
          </a:bodyPr>
          <a:lstStyle/>
          <a:p>
            <a:pPr marL="12700" marR="5080">
              <a:lnSpc>
                <a:spcPts val="2740"/>
              </a:lnSpc>
              <a:spcBef>
                <a:spcPts val="434"/>
              </a:spcBef>
            </a:pPr>
            <a:r>
              <a:rPr sz="2500" spc="-50" dirty="0">
                <a:latin typeface="Cambria Math"/>
                <a:cs typeface="Cambria Math"/>
              </a:rPr>
              <a:t>r </a:t>
            </a:r>
            <a:r>
              <a:rPr sz="2500" spc="-80" dirty="0">
                <a:latin typeface="Cambria Math"/>
                <a:cs typeface="Cambria Math"/>
              </a:rPr>
              <a:t>s</a:t>
            </a:r>
            <a:endParaRPr sz="2500">
              <a:latin typeface="Cambria Math"/>
              <a:cs typeface="Cambria Math"/>
            </a:endParaRPr>
          </a:p>
        </p:txBody>
      </p:sp>
      <p:sp>
        <p:nvSpPr>
          <p:cNvPr id="37" name="object 37"/>
          <p:cNvSpPr txBox="1"/>
          <p:nvPr/>
        </p:nvSpPr>
        <p:spPr>
          <a:xfrm>
            <a:off x="7422006" y="3248025"/>
            <a:ext cx="349250" cy="239395"/>
          </a:xfrm>
          <a:prstGeom prst="rect">
            <a:avLst/>
          </a:prstGeom>
        </p:spPr>
        <p:txBody>
          <a:bodyPr vert="horz" wrap="square" lIns="0" tIns="13335" rIns="0" bIns="0" rtlCol="0">
            <a:spAutoFit/>
          </a:bodyPr>
          <a:lstStyle/>
          <a:p>
            <a:pPr marL="12700">
              <a:lnSpc>
                <a:spcPct val="100000"/>
              </a:lnSpc>
              <a:spcBef>
                <a:spcPts val="105"/>
              </a:spcBef>
            </a:pPr>
            <a:r>
              <a:rPr sz="1400" spc="-25" dirty="0">
                <a:latin typeface="Tw Cen MT"/>
                <a:cs typeface="Tw Cen MT"/>
              </a:rPr>
              <a:t>OUT</a:t>
            </a:r>
            <a:endParaRPr sz="1400">
              <a:latin typeface="Tw Cen MT"/>
              <a:cs typeface="Tw Cen M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27C86-1F77-2778-7280-1C715062192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5F4BCD1-EF1E-364A-2C4B-79B7FABF3B56}"/>
              </a:ext>
            </a:extLst>
          </p:cNvPr>
          <p:cNvSpPr txBox="1">
            <a:spLocks noGrp="1"/>
          </p:cNvSpPr>
          <p:nvPr>
            <p:ph type="title"/>
          </p:nvPr>
        </p:nvSpPr>
        <p:spPr>
          <a:xfrm>
            <a:off x="654202" y="340613"/>
            <a:ext cx="6538595" cy="696595"/>
          </a:xfrm>
          <a:prstGeom prst="rect">
            <a:avLst/>
          </a:prstGeom>
        </p:spPr>
        <p:txBody>
          <a:bodyPr vert="horz" wrap="square" lIns="0" tIns="12700" rIns="0" bIns="0" rtlCol="0">
            <a:spAutoFit/>
          </a:bodyPr>
          <a:lstStyle/>
          <a:p>
            <a:pPr marL="12700">
              <a:lnSpc>
                <a:spcPct val="100000"/>
              </a:lnSpc>
              <a:spcBef>
                <a:spcPts val="100"/>
              </a:spcBef>
            </a:pPr>
            <a:r>
              <a:rPr spc="75" dirty="0"/>
              <a:t>Digital</a:t>
            </a:r>
            <a:r>
              <a:rPr spc="200" dirty="0"/>
              <a:t> </a:t>
            </a:r>
            <a:r>
              <a:rPr spc="65" dirty="0"/>
              <a:t>Circuits</a:t>
            </a:r>
            <a:r>
              <a:rPr spc="260" dirty="0"/>
              <a:t> </a:t>
            </a:r>
            <a:r>
              <a:rPr dirty="0"/>
              <a:t>–</a:t>
            </a:r>
            <a:r>
              <a:rPr spc="200" dirty="0"/>
              <a:t> </a:t>
            </a:r>
            <a:r>
              <a:rPr lang="en-US" spc="200" dirty="0"/>
              <a:t>Practice</a:t>
            </a:r>
            <a:endParaRPr spc="65" dirty="0"/>
          </a:p>
        </p:txBody>
      </p:sp>
      <p:sp>
        <p:nvSpPr>
          <p:cNvPr id="3" name="object 3">
            <a:extLst>
              <a:ext uri="{FF2B5EF4-FFF2-40B4-BE49-F238E27FC236}">
                <a16:creationId xmlns:a16="http://schemas.microsoft.com/office/drawing/2014/main" id="{407194D7-71E4-C78B-834B-A805EF53436A}"/>
              </a:ext>
            </a:extLst>
          </p:cNvPr>
          <p:cNvSpPr txBox="1"/>
          <p:nvPr/>
        </p:nvSpPr>
        <p:spPr>
          <a:xfrm>
            <a:off x="9596881" y="366217"/>
            <a:ext cx="165735" cy="718820"/>
          </a:xfrm>
          <a:prstGeom prst="rect">
            <a:avLst/>
          </a:prstGeom>
        </p:spPr>
        <p:txBody>
          <a:bodyPr vert="horz" wrap="square" lIns="0" tIns="12700" rIns="0" bIns="0" rtlCol="0">
            <a:spAutoFit/>
          </a:bodyPr>
          <a:lstStyle/>
          <a:p>
            <a:pPr>
              <a:lnSpc>
                <a:spcPts val="2730"/>
              </a:lnSpc>
              <a:spcBef>
                <a:spcPts val="100"/>
              </a:spcBef>
            </a:pPr>
            <a:r>
              <a:rPr sz="2400" i="1" spc="-50" dirty="0">
                <a:latin typeface="Tw Cen MT"/>
                <a:cs typeface="Tw Cen MT"/>
              </a:rPr>
              <a:t>p</a:t>
            </a:r>
            <a:endParaRPr sz="2400">
              <a:latin typeface="Tw Cen MT"/>
              <a:cs typeface="Tw Cen MT"/>
            </a:endParaRPr>
          </a:p>
          <a:p>
            <a:pPr>
              <a:lnSpc>
                <a:spcPts val="2730"/>
              </a:lnSpc>
            </a:pPr>
            <a:r>
              <a:rPr sz="2400" i="1" spc="-50" dirty="0">
                <a:latin typeface="Tw Cen MT"/>
                <a:cs typeface="Tw Cen MT"/>
              </a:rPr>
              <a:t>q</a:t>
            </a:r>
            <a:endParaRPr sz="2400">
              <a:latin typeface="Tw Cen MT"/>
              <a:cs typeface="Tw Cen MT"/>
            </a:endParaRPr>
          </a:p>
        </p:txBody>
      </p:sp>
      <p:sp>
        <p:nvSpPr>
          <p:cNvPr id="4" name="object 4">
            <a:extLst>
              <a:ext uri="{FF2B5EF4-FFF2-40B4-BE49-F238E27FC236}">
                <a16:creationId xmlns:a16="http://schemas.microsoft.com/office/drawing/2014/main" id="{9204E97E-3F68-8C86-DA0E-C77783DC5462}"/>
              </a:ext>
            </a:extLst>
          </p:cNvPr>
          <p:cNvSpPr txBox="1"/>
          <p:nvPr/>
        </p:nvSpPr>
        <p:spPr>
          <a:xfrm>
            <a:off x="11253216" y="635634"/>
            <a:ext cx="336550" cy="239395"/>
          </a:xfrm>
          <a:prstGeom prst="rect">
            <a:avLst/>
          </a:prstGeom>
        </p:spPr>
        <p:txBody>
          <a:bodyPr vert="horz" wrap="square" lIns="0" tIns="13335" rIns="0" bIns="0" rtlCol="0">
            <a:spAutoFit/>
          </a:bodyPr>
          <a:lstStyle/>
          <a:p>
            <a:pPr>
              <a:lnSpc>
                <a:spcPct val="100000"/>
              </a:lnSpc>
              <a:spcBef>
                <a:spcPts val="105"/>
              </a:spcBef>
            </a:pPr>
            <a:r>
              <a:rPr sz="1400" spc="-25" dirty="0">
                <a:latin typeface="Tw Cen MT"/>
                <a:cs typeface="Tw Cen MT"/>
              </a:rPr>
              <a:t>OUT</a:t>
            </a:r>
            <a:endParaRPr sz="1400">
              <a:latin typeface="Tw Cen MT"/>
              <a:cs typeface="Tw Cen MT"/>
            </a:endParaRPr>
          </a:p>
        </p:txBody>
      </p:sp>
      <p:sp>
        <p:nvSpPr>
          <p:cNvPr id="5" name="object 5">
            <a:extLst>
              <a:ext uri="{FF2B5EF4-FFF2-40B4-BE49-F238E27FC236}">
                <a16:creationId xmlns:a16="http://schemas.microsoft.com/office/drawing/2014/main" id="{5F25A0C6-9544-1C61-FB9C-FFB443A4AC56}"/>
              </a:ext>
            </a:extLst>
          </p:cNvPr>
          <p:cNvSpPr txBox="1"/>
          <p:nvPr/>
        </p:nvSpPr>
        <p:spPr>
          <a:xfrm>
            <a:off x="10307446" y="649986"/>
            <a:ext cx="393065" cy="239395"/>
          </a:xfrm>
          <a:prstGeom prst="rect">
            <a:avLst/>
          </a:prstGeom>
        </p:spPr>
        <p:txBody>
          <a:bodyPr vert="horz" wrap="square" lIns="0" tIns="13335" rIns="0" bIns="0" rtlCol="0">
            <a:spAutoFit/>
          </a:bodyPr>
          <a:lstStyle/>
          <a:p>
            <a:pPr>
              <a:lnSpc>
                <a:spcPct val="100000"/>
              </a:lnSpc>
              <a:spcBef>
                <a:spcPts val="105"/>
              </a:spcBef>
            </a:pPr>
            <a:r>
              <a:rPr sz="1400" b="1" spc="-25" dirty="0">
                <a:latin typeface="Arial"/>
                <a:cs typeface="Arial"/>
              </a:rPr>
              <a:t>AND</a:t>
            </a:r>
            <a:endParaRPr sz="1400">
              <a:latin typeface="Arial"/>
              <a:cs typeface="Arial"/>
            </a:endParaRPr>
          </a:p>
        </p:txBody>
      </p:sp>
      <p:pic>
        <p:nvPicPr>
          <p:cNvPr id="6" name="object 6">
            <a:extLst>
              <a:ext uri="{FF2B5EF4-FFF2-40B4-BE49-F238E27FC236}">
                <a16:creationId xmlns:a16="http://schemas.microsoft.com/office/drawing/2014/main" id="{375C2332-7277-C2C5-16AF-38E3B4F4F55C}"/>
              </a:ext>
            </a:extLst>
          </p:cNvPr>
          <p:cNvPicPr/>
          <p:nvPr/>
        </p:nvPicPr>
        <p:blipFill>
          <a:blip r:embed="rId2" cstate="print"/>
          <a:stretch>
            <a:fillRect/>
          </a:stretch>
        </p:blipFill>
        <p:spPr>
          <a:xfrm>
            <a:off x="9822180" y="348995"/>
            <a:ext cx="1409700" cy="787907"/>
          </a:xfrm>
          <a:prstGeom prst="rect">
            <a:avLst/>
          </a:prstGeom>
        </p:spPr>
      </p:pic>
      <p:sp>
        <p:nvSpPr>
          <p:cNvPr id="7" name="object 7">
            <a:extLst>
              <a:ext uri="{FF2B5EF4-FFF2-40B4-BE49-F238E27FC236}">
                <a16:creationId xmlns:a16="http://schemas.microsoft.com/office/drawing/2014/main" id="{E4D15CA3-F92B-219C-165B-445FB0FCB9BC}"/>
              </a:ext>
            </a:extLst>
          </p:cNvPr>
          <p:cNvSpPr txBox="1"/>
          <p:nvPr/>
        </p:nvSpPr>
        <p:spPr>
          <a:xfrm>
            <a:off x="9596881" y="1256410"/>
            <a:ext cx="165100" cy="878840"/>
          </a:xfrm>
          <a:prstGeom prst="rect">
            <a:avLst/>
          </a:prstGeom>
        </p:spPr>
        <p:txBody>
          <a:bodyPr vert="horz" wrap="square" lIns="0" tIns="12700" rIns="0" bIns="0" rtlCol="0">
            <a:spAutoFit/>
          </a:bodyPr>
          <a:lstStyle/>
          <a:p>
            <a:pPr marR="5080">
              <a:lnSpc>
                <a:spcPct val="116599"/>
              </a:lnSpc>
              <a:spcBef>
                <a:spcPts val="100"/>
              </a:spcBef>
            </a:pPr>
            <a:r>
              <a:rPr sz="2400" i="1" spc="-50" dirty="0">
                <a:latin typeface="Tw Cen MT"/>
                <a:cs typeface="Tw Cen MT"/>
              </a:rPr>
              <a:t>p q</a:t>
            </a:r>
            <a:endParaRPr sz="2400">
              <a:latin typeface="Tw Cen MT"/>
              <a:cs typeface="Tw Cen MT"/>
            </a:endParaRPr>
          </a:p>
        </p:txBody>
      </p:sp>
      <p:sp>
        <p:nvSpPr>
          <p:cNvPr id="8" name="object 8">
            <a:extLst>
              <a:ext uri="{FF2B5EF4-FFF2-40B4-BE49-F238E27FC236}">
                <a16:creationId xmlns:a16="http://schemas.microsoft.com/office/drawing/2014/main" id="{E2C8FC95-6E57-445E-9B4E-44B9701E06D1}"/>
              </a:ext>
            </a:extLst>
          </p:cNvPr>
          <p:cNvSpPr txBox="1"/>
          <p:nvPr/>
        </p:nvSpPr>
        <p:spPr>
          <a:xfrm>
            <a:off x="10340593" y="1703654"/>
            <a:ext cx="280670" cy="240029"/>
          </a:xfrm>
          <a:prstGeom prst="rect">
            <a:avLst/>
          </a:prstGeom>
        </p:spPr>
        <p:txBody>
          <a:bodyPr vert="horz" wrap="square" lIns="0" tIns="13335" rIns="0" bIns="0" rtlCol="0">
            <a:spAutoFit/>
          </a:bodyPr>
          <a:lstStyle/>
          <a:p>
            <a:pPr>
              <a:lnSpc>
                <a:spcPct val="100000"/>
              </a:lnSpc>
              <a:spcBef>
                <a:spcPts val="105"/>
              </a:spcBef>
            </a:pPr>
            <a:r>
              <a:rPr sz="1400" b="1" spc="-25" dirty="0">
                <a:latin typeface="Arial"/>
                <a:cs typeface="Arial"/>
              </a:rPr>
              <a:t>OR</a:t>
            </a:r>
            <a:endParaRPr sz="1400">
              <a:latin typeface="Arial"/>
              <a:cs typeface="Arial"/>
            </a:endParaRPr>
          </a:p>
        </p:txBody>
      </p:sp>
      <p:sp>
        <p:nvSpPr>
          <p:cNvPr id="9" name="object 9">
            <a:extLst>
              <a:ext uri="{FF2B5EF4-FFF2-40B4-BE49-F238E27FC236}">
                <a16:creationId xmlns:a16="http://schemas.microsoft.com/office/drawing/2014/main" id="{D64B3612-5058-4888-603C-C7C8D3CAFC4C}"/>
              </a:ext>
            </a:extLst>
          </p:cNvPr>
          <p:cNvSpPr txBox="1"/>
          <p:nvPr/>
        </p:nvSpPr>
        <p:spPr>
          <a:xfrm>
            <a:off x="11246866" y="1666113"/>
            <a:ext cx="336550" cy="239395"/>
          </a:xfrm>
          <a:prstGeom prst="rect">
            <a:avLst/>
          </a:prstGeom>
        </p:spPr>
        <p:txBody>
          <a:bodyPr vert="horz" wrap="square" lIns="0" tIns="13335" rIns="0" bIns="0" rtlCol="0">
            <a:spAutoFit/>
          </a:bodyPr>
          <a:lstStyle/>
          <a:p>
            <a:pPr>
              <a:lnSpc>
                <a:spcPct val="100000"/>
              </a:lnSpc>
              <a:spcBef>
                <a:spcPts val="105"/>
              </a:spcBef>
            </a:pPr>
            <a:r>
              <a:rPr sz="1400" spc="-25" dirty="0">
                <a:latin typeface="Tw Cen MT"/>
                <a:cs typeface="Tw Cen MT"/>
              </a:rPr>
              <a:t>OUT</a:t>
            </a:r>
            <a:endParaRPr sz="1400">
              <a:latin typeface="Tw Cen MT"/>
              <a:cs typeface="Tw Cen MT"/>
            </a:endParaRPr>
          </a:p>
        </p:txBody>
      </p:sp>
      <p:pic>
        <p:nvPicPr>
          <p:cNvPr id="10" name="object 10">
            <a:extLst>
              <a:ext uri="{FF2B5EF4-FFF2-40B4-BE49-F238E27FC236}">
                <a16:creationId xmlns:a16="http://schemas.microsoft.com/office/drawing/2014/main" id="{50CC5900-A5BF-668C-1FE8-4D607469EE86}"/>
              </a:ext>
            </a:extLst>
          </p:cNvPr>
          <p:cNvPicPr/>
          <p:nvPr/>
        </p:nvPicPr>
        <p:blipFill>
          <a:blip r:embed="rId3" cstate="print"/>
          <a:stretch>
            <a:fillRect/>
          </a:stretch>
        </p:blipFill>
        <p:spPr>
          <a:xfrm>
            <a:off x="9806940" y="1412747"/>
            <a:ext cx="1400555" cy="809243"/>
          </a:xfrm>
          <a:prstGeom prst="rect">
            <a:avLst/>
          </a:prstGeom>
        </p:spPr>
      </p:pic>
      <p:sp>
        <p:nvSpPr>
          <p:cNvPr id="11" name="object 11">
            <a:extLst>
              <a:ext uri="{FF2B5EF4-FFF2-40B4-BE49-F238E27FC236}">
                <a16:creationId xmlns:a16="http://schemas.microsoft.com/office/drawing/2014/main" id="{0F9D5589-4458-A902-FA0C-CB5EB209CF69}"/>
              </a:ext>
            </a:extLst>
          </p:cNvPr>
          <p:cNvSpPr txBox="1"/>
          <p:nvPr/>
        </p:nvSpPr>
        <p:spPr>
          <a:xfrm>
            <a:off x="11115802" y="2674366"/>
            <a:ext cx="336550" cy="239395"/>
          </a:xfrm>
          <a:prstGeom prst="rect">
            <a:avLst/>
          </a:prstGeom>
        </p:spPr>
        <p:txBody>
          <a:bodyPr vert="horz" wrap="square" lIns="0" tIns="13335" rIns="0" bIns="0" rtlCol="0">
            <a:spAutoFit/>
          </a:bodyPr>
          <a:lstStyle/>
          <a:p>
            <a:pPr>
              <a:lnSpc>
                <a:spcPct val="100000"/>
              </a:lnSpc>
              <a:spcBef>
                <a:spcPts val="105"/>
              </a:spcBef>
            </a:pPr>
            <a:r>
              <a:rPr sz="1400" spc="-25" dirty="0">
                <a:latin typeface="Tw Cen MT"/>
                <a:cs typeface="Tw Cen MT"/>
              </a:rPr>
              <a:t>OUT</a:t>
            </a:r>
            <a:endParaRPr sz="1400">
              <a:latin typeface="Tw Cen MT"/>
              <a:cs typeface="Tw Cen MT"/>
            </a:endParaRPr>
          </a:p>
        </p:txBody>
      </p:sp>
      <p:sp>
        <p:nvSpPr>
          <p:cNvPr id="12" name="object 12">
            <a:extLst>
              <a:ext uri="{FF2B5EF4-FFF2-40B4-BE49-F238E27FC236}">
                <a16:creationId xmlns:a16="http://schemas.microsoft.com/office/drawing/2014/main" id="{EC4678E7-DBFB-B57D-7D87-8BF782596579}"/>
              </a:ext>
            </a:extLst>
          </p:cNvPr>
          <p:cNvSpPr txBox="1"/>
          <p:nvPr/>
        </p:nvSpPr>
        <p:spPr>
          <a:xfrm>
            <a:off x="9709404" y="2562859"/>
            <a:ext cx="918210" cy="391160"/>
          </a:xfrm>
          <a:prstGeom prst="rect">
            <a:avLst/>
          </a:prstGeom>
        </p:spPr>
        <p:txBody>
          <a:bodyPr vert="horz" wrap="square" lIns="0" tIns="12700" rIns="0" bIns="0" rtlCol="0">
            <a:spAutoFit/>
          </a:bodyPr>
          <a:lstStyle/>
          <a:p>
            <a:pPr>
              <a:lnSpc>
                <a:spcPct val="100000"/>
              </a:lnSpc>
              <a:spcBef>
                <a:spcPts val="100"/>
              </a:spcBef>
              <a:tabLst>
                <a:tab pos="529590" algn="l"/>
              </a:tabLst>
            </a:pPr>
            <a:r>
              <a:rPr sz="3600" i="1" spc="-75" baseline="1157" dirty="0">
                <a:latin typeface="Tw Cen MT"/>
                <a:cs typeface="Tw Cen MT"/>
              </a:rPr>
              <a:t>p</a:t>
            </a:r>
            <a:r>
              <a:rPr sz="3600" i="1" baseline="1157" dirty="0">
                <a:latin typeface="Tw Cen MT"/>
                <a:cs typeface="Tw Cen MT"/>
              </a:rPr>
              <a:t>	</a:t>
            </a:r>
            <a:r>
              <a:rPr sz="1400" b="1" spc="-25" dirty="0">
                <a:latin typeface="Arial"/>
                <a:cs typeface="Arial"/>
              </a:rPr>
              <a:t>NOT</a:t>
            </a:r>
            <a:endParaRPr sz="1400">
              <a:latin typeface="Arial"/>
              <a:cs typeface="Arial"/>
            </a:endParaRPr>
          </a:p>
        </p:txBody>
      </p:sp>
      <p:grpSp>
        <p:nvGrpSpPr>
          <p:cNvPr id="13" name="object 13">
            <a:extLst>
              <a:ext uri="{FF2B5EF4-FFF2-40B4-BE49-F238E27FC236}">
                <a16:creationId xmlns:a16="http://schemas.microsoft.com/office/drawing/2014/main" id="{681FDB37-9DA4-DFF4-5AD2-E44D72A1E961}"/>
              </a:ext>
            </a:extLst>
          </p:cNvPr>
          <p:cNvGrpSpPr/>
          <p:nvPr/>
        </p:nvGrpSpPr>
        <p:grpSpPr>
          <a:xfrm>
            <a:off x="9343326" y="255714"/>
            <a:ext cx="2529205" cy="2962275"/>
            <a:chOff x="9343326" y="255714"/>
            <a:chExt cx="2529205" cy="2962275"/>
          </a:xfrm>
        </p:grpSpPr>
        <p:pic>
          <p:nvPicPr>
            <p:cNvPr id="14" name="object 14">
              <a:extLst>
                <a:ext uri="{FF2B5EF4-FFF2-40B4-BE49-F238E27FC236}">
                  <a16:creationId xmlns:a16="http://schemas.microsoft.com/office/drawing/2014/main" id="{DCB9DA35-21C6-FB50-8EEB-B76CE1BEBFEE}"/>
                </a:ext>
              </a:extLst>
            </p:cNvPr>
            <p:cNvPicPr/>
            <p:nvPr/>
          </p:nvPicPr>
          <p:blipFill>
            <a:blip r:embed="rId4" cstate="print"/>
            <a:stretch>
              <a:fillRect/>
            </a:stretch>
          </p:blipFill>
          <p:spPr>
            <a:xfrm>
              <a:off x="9875520" y="2484119"/>
              <a:ext cx="1219200" cy="662939"/>
            </a:xfrm>
            <a:prstGeom prst="rect">
              <a:avLst/>
            </a:prstGeom>
          </p:spPr>
        </p:pic>
        <p:sp>
          <p:nvSpPr>
            <p:cNvPr id="15" name="object 15">
              <a:extLst>
                <a:ext uri="{FF2B5EF4-FFF2-40B4-BE49-F238E27FC236}">
                  <a16:creationId xmlns:a16="http://schemas.microsoft.com/office/drawing/2014/main" id="{111908B1-3B4A-237C-626E-D7DAD8D22A43}"/>
                </a:ext>
              </a:extLst>
            </p:cNvPr>
            <p:cNvSpPr/>
            <p:nvPr/>
          </p:nvSpPr>
          <p:spPr>
            <a:xfrm>
              <a:off x="9351264" y="263652"/>
              <a:ext cx="2513330" cy="2946400"/>
            </a:xfrm>
            <a:custGeom>
              <a:avLst/>
              <a:gdLst/>
              <a:ahLst/>
              <a:cxnLst/>
              <a:rect l="l" t="t" r="r" b="b"/>
              <a:pathLst>
                <a:path w="2513329" h="2946400">
                  <a:moveTo>
                    <a:pt x="0" y="2945892"/>
                  </a:moveTo>
                  <a:lnTo>
                    <a:pt x="2513076" y="2945892"/>
                  </a:lnTo>
                  <a:lnTo>
                    <a:pt x="2513076" y="0"/>
                  </a:lnTo>
                  <a:lnTo>
                    <a:pt x="0" y="0"/>
                  </a:lnTo>
                  <a:lnTo>
                    <a:pt x="0" y="2945892"/>
                  </a:lnTo>
                  <a:close/>
                </a:path>
              </a:pathLst>
            </a:custGeom>
            <a:ln w="15875">
              <a:solidFill>
                <a:srgbClr val="000000"/>
              </a:solidFill>
            </a:ln>
          </p:spPr>
          <p:txBody>
            <a:bodyPr wrap="square" lIns="0" tIns="0" rIns="0" bIns="0" rtlCol="0"/>
            <a:lstStyle/>
            <a:p>
              <a:endParaRPr/>
            </a:p>
          </p:txBody>
        </p:sp>
      </p:grpSp>
      <p:pic>
        <p:nvPicPr>
          <p:cNvPr id="19" name="Picture 18">
            <a:extLst>
              <a:ext uri="{FF2B5EF4-FFF2-40B4-BE49-F238E27FC236}">
                <a16:creationId xmlns:a16="http://schemas.microsoft.com/office/drawing/2014/main" id="{5FF5076F-5ED1-ABF7-FCC8-D1E84C795861}"/>
              </a:ext>
            </a:extLst>
          </p:cNvPr>
          <p:cNvPicPr>
            <a:picLocks noChangeAspect="1"/>
          </p:cNvPicPr>
          <p:nvPr/>
        </p:nvPicPr>
        <p:blipFill>
          <a:blip r:embed="rId5"/>
          <a:stretch>
            <a:fillRect/>
          </a:stretch>
        </p:blipFill>
        <p:spPr>
          <a:xfrm>
            <a:off x="1003590" y="2578598"/>
            <a:ext cx="7577800" cy="2510772"/>
          </a:xfrm>
          <a:prstGeom prst="rect">
            <a:avLst/>
          </a:prstGeom>
        </p:spPr>
      </p:pic>
      <p:sp>
        <p:nvSpPr>
          <p:cNvPr id="20" name="TextBox 19">
            <a:extLst>
              <a:ext uri="{FF2B5EF4-FFF2-40B4-BE49-F238E27FC236}">
                <a16:creationId xmlns:a16="http://schemas.microsoft.com/office/drawing/2014/main" id="{4BD2D3A1-CC71-994C-A004-8DA19E13F281}"/>
              </a:ext>
            </a:extLst>
          </p:cNvPr>
          <p:cNvSpPr txBox="1"/>
          <p:nvPr/>
        </p:nvSpPr>
        <p:spPr>
          <a:xfrm>
            <a:off x="864524" y="1666113"/>
            <a:ext cx="5414880" cy="461665"/>
          </a:xfrm>
          <a:prstGeom prst="rect">
            <a:avLst/>
          </a:prstGeom>
          <a:noFill/>
        </p:spPr>
        <p:txBody>
          <a:bodyPr wrap="none" rtlCol="0">
            <a:spAutoFit/>
          </a:bodyPr>
          <a:lstStyle/>
          <a:p>
            <a:pPr marL="12700">
              <a:spcBef>
                <a:spcPts val="95"/>
              </a:spcBef>
              <a:tabLst>
                <a:tab pos="1923414" algn="l"/>
                <a:tab pos="2907030" algn="l"/>
                <a:tab pos="4027170" algn="l"/>
              </a:tabLst>
            </a:pPr>
            <a:r>
              <a:rPr lang="en-US" sz="2400" dirty="0">
                <a:solidFill>
                  <a:srgbClr val="4B3182"/>
                </a:solidFill>
                <a:latin typeface="Segoe UI Semilight"/>
                <a:cs typeface="Segoe UI Semilight"/>
              </a:rPr>
              <a:t>Translate the following circuit into logic:</a:t>
            </a:r>
            <a:endParaRPr lang="en-US" sz="2400" dirty="0">
              <a:latin typeface="Segoe UI Semilight"/>
              <a:cs typeface="Segoe UI Semilight"/>
            </a:endParaRPr>
          </a:p>
        </p:txBody>
      </p:sp>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4370AB40-E86A-978A-892F-16E14F444991}"/>
                  </a:ext>
                </a:extLst>
              </p14:cNvPr>
              <p14:cNvContentPartPr/>
              <p14:nvPr/>
            </p14:nvContentPartPr>
            <p14:xfrm>
              <a:off x="6243120" y="2995560"/>
              <a:ext cx="1245600" cy="1532880"/>
            </p14:xfrm>
          </p:contentPart>
        </mc:Choice>
        <mc:Fallback xmlns="">
          <p:pic>
            <p:nvPicPr>
              <p:cNvPr id="16" name="Ink 15">
                <a:extLst>
                  <a:ext uri="{FF2B5EF4-FFF2-40B4-BE49-F238E27FC236}">
                    <a16:creationId xmlns:a16="http://schemas.microsoft.com/office/drawing/2014/main" id="{4370AB40-E86A-978A-892F-16E14F444991}"/>
                  </a:ext>
                </a:extLst>
              </p:cNvPr>
              <p:cNvPicPr/>
              <p:nvPr/>
            </p:nvPicPr>
            <p:blipFill>
              <a:blip r:embed="rId7"/>
              <a:stretch>
                <a:fillRect/>
              </a:stretch>
            </p:blipFill>
            <p:spPr>
              <a:xfrm>
                <a:off x="6233760" y="2986200"/>
                <a:ext cx="1264320" cy="1551600"/>
              </a:xfrm>
              <a:prstGeom prst="rect">
                <a:avLst/>
              </a:prstGeom>
            </p:spPr>
          </p:pic>
        </mc:Fallback>
      </mc:AlternateContent>
    </p:spTree>
    <p:extLst>
      <p:ext uri="{BB962C8B-B14F-4D97-AF65-F5344CB8AC3E}">
        <p14:creationId xmlns:p14="http://schemas.microsoft.com/office/powerpoint/2010/main" val="428228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1689" rIns="0" bIns="0" rtlCol="0">
            <a:spAutoFit/>
          </a:bodyPr>
          <a:lstStyle/>
          <a:p>
            <a:pPr marL="12700">
              <a:lnSpc>
                <a:spcPct val="100000"/>
              </a:lnSpc>
              <a:spcBef>
                <a:spcPts val="95"/>
              </a:spcBef>
            </a:pPr>
            <a:r>
              <a:rPr sz="4000" spc="55" dirty="0"/>
              <a:t>Announcements</a:t>
            </a:r>
            <a:endParaRPr sz="4000"/>
          </a:p>
        </p:txBody>
      </p:sp>
      <p:sp>
        <p:nvSpPr>
          <p:cNvPr id="3" name="object 3"/>
          <p:cNvSpPr txBox="1"/>
          <p:nvPr/>
        </p:nvSpPr>
        <p:spPr>
          <a:xfrm>
            <a:off x="645058" y="1411376"/>
            <a:ext cx="10693502" cy="6955750"/>
          </a:xfrm>
          <a:prstGeom prst="rect">
            <a:avLst/>
          </a:prstGeom>
        </p:spPr>
        <p:txBody>
          <a:bodyPr vert="horz" wrap="square" lIns="0" tIns="88900" rIns="0" bIns="0" rtlCol="0">
            <a:spAutoFit/>
          </a:bodyPr>
          <a:lstStyle/>
          <a:p>
            <a:pPr marL="469265" indent="-456565">
              <a:lnSpc>
                <a:spcPct val="100000"/>
              </a:lnSpc>
              <a:spcBef>
                <a:spcPts val="700"/>
              </a:spcBef>
              <a:buFont typeface="Arial"/>
              <a:buChar char="•"/>
              <a:tabLst>
                <a:tab pos="469265" algn="l"/>
              </a:tabLst>
            </a:pPr>
            <a:r>
              <a:rPr sz="2800" spc="-25" dirty="0">
                <a:latin typeface="Segoe UI Semilight"/>
                <a:cs typeface="Segoe UI Semilight"/>
              </a:rPr>
              <a:t>HW1</a:t>
            </a:r>
            <a:endParaRPr sz="2800" dirty="0">
              <a:latin typeface="Segoe UI Semilight"/>
              <a:cs typeface="Segoe UI Semilight"/>
            </a:endParaRPr>
          </a:p>
          <a:p>
            <a:pPr marL="935990" lvl="1" indent="-457200">
              <a:lnSpc>
                <a:spcPct val="100000"/>
              </a:lnSpc>
              <a:spcBef>
                <a:spcPts val="600"/>
              </a:spcBef>
              <a:buChar char="-"/>
              <a:tabLst>
                <a:tab pos="935990" algn="l"/>
              </a:tabLst>
            </a:pPr>
            <a:r>
              <a:rPr sz="2800" dirty="0">
                <a:latin typeface="Segoe UI Semilight"/>
                <a:cs typeface="Segoe UI Semilight"/>
              </a:rPr>
              <a:t>Due</a:t>
            </a:r>
            <a:r>
              <a:rPr sz="2800" spc="-85" dirty="0">
                <a:latin typeface="Segoe UI Semilight"/>
                <a:cs typeface="Segoe UI Semilight"/>
              </a:rPr>
              <a:t> </a:t>
            </a:r>
            <a:r>
              <a:rPr sz="2800" spc="-25" dirty="0">
                <a:latin typeface="Segoe UI Semilight"/>
                <a:cs typeface="Segoe UI Semilight"/>
              </a:rPr>
              <a:t>Wednesday,</a:t>
            </a:r>
            <a:r>
              <a:rPr sz="2800" spc="-80" dirty="0">
                <a:latin typeface="Segoe UI Semilight"/>
                <a:cs typeface="Segoe UI Semilight"/>
              </a:rPr>
              <a:t> </a:t>
            </a:r>
            <a:r>
              <a:rPr sz="2800" dirty="0">
                <a:latin typeface="Segoe UI Semilight"/>
                <a:cs typeface="Segoe UI Semilight"/>
              </a:rPr>
              <a:t>11:59</a:t>
            </a:r>
            <a:r>
              <a:rPr sz="2800" spc="-70" dirty="0">
                <a:latin typeface="Segoe UI Semilight"/>
                <a:cs typeface="Segoe UI Semilight"/>
              </a:rPr>
              <a:t> </a:t>
            </a:r>
            <a:r>
              <a:rPr sz="2800" spc="-25" dirty="0">
                <a:latin typeface="Segoe UI Semilight"/>
                <a:cs typeface="Segoe UI Semilight"/>
              </a:rPr>
              <a:t>pm</a:t>
            </a:r>
            <a:endParaRPr sz="2800" dirty="0">
              <a:latin typeface="Segoe UI Semilight"/>
              <a:cs typeface="Segoe UI Semilight"/>
            </a:endParaRPr>
          </a:p>
          <a:p>
            <a:pPr marL="935990" lvl="1" indent="-457200">
              <a:lnSpc>
                <a:spcPct val="100000"/>
              </a:lnSpc>
              <a:spcBef>
                <a:spcPts val="600"/>
              </a:spcBef>
              <a:buChar char="-"/>
              <a:tabLst>
                <a:tab pos="935990" algn="l"/>
              </a:tabLst>
            </a:pPr>
            <a:r>
              <a:rPr sz="2800" dirty="0">
                <a:latin typeface="Segoe UI Semilight"/>
                <a:cs typeface="Segoe UI Semilight"/>
              </a:rPr>
              <a:t>Submit</a:t>
            </a:r>
            <a:r>
              <a:rPr sz="2800" spc="-50" dirty="0">
                <a:latin typeface="Segoe UI Semilight"/>
                <a:cs typeface="Segoe UI Semilight"/>
              </a:rPr>
              <a:t> </a:t>
            </a:r>
            <a:r>
              <a:rPr sz="2800" dirty="0">
                <a:latin typeface="Segoe UI Semilight"/>
                <a:cs typeface="Segoe UI Semilight"/>
              </a:rPr>
              <a:t>on</a:t>
            </a:r>
            <a:r>
              <a:rPr sz="2800" spc="-50" dirty="0">
                <a:latin typeface="Segoe UI Semilight"/>
                <a:cs typeface="Segoe UI Semilight"/>
              </a:rPr>
              <a:t> </a:t>
            </a:r>
            <a:r>
              <a:rPr sz="2800" spc="-10" dirty="0" err="1">
                <a:latin typeface="Segoe UI Semilight"/>
                <a:cs typeface="Segoe UI Semilight"/>
              </a:rPr>
              <a:t>Gradescope</a:t>
            </a:r>
            <a:endParaRPr lang="en-US" sz="2800" spc="-10" dirty="0">
              <a:latin typeface="Segoe UI Semilight"/>
              <a:cs typeface="Segoe UI Semilight"/>
            </a:endParaRPr>
          </a:p>
          <a:p>
            <a:pPr marL="21590">
              <a:spcBef>
                <a:spcPts val="600"/>
              </a:spcBef>
              <a:tabLst>
                <a:tab pos="935990" algn="l"/>
              </a:tabLst>
            </a:pPr>
            <a:endParaRPr lang="en-US" sz="2800" spc="-10" dirty="0">
              <a:latin typeface="Segoe UI Semilight"/>
              <a:cs typeface="Segoe UI Semilight"/>
            </a:endParaRPr>
          </a:p>
          <a:p>
            <a:pPr marL="478790" indent="-457200">
              <a:spcBef>
                <a:spcPts val="600"/>
              </a:spcBef>
              <a:buFont typeface="Arial" panose="020B0604020202020204" pitchFamily="34" charset="0"/>
              <a:buChar char="•"/>
              <a:tabLst>
                <a:tab pos="935990" algn="l"/>
              </a:tabLst>
            </a:pPr>
            <a:r>
              <a:rPr lang="en-US" sz="2800" spc="-10" dirty="0">
                <a:latin typeface="Segoe UI Semilight"/>
                <a:cs typeface="Segoe UI Semilight"/>
              </a:rPr>
              <a:t>Resources Page</a:t>
            </a:r>
          </a:p>
          <a:p>
            <a:pPr marL="21590">
              <a:spcBef>
                <a:spcPts val="600"/>
              </a:spcBef>
              <a:tabLst>
                <a:tab pos="935990" algn="l"/>
              </a:tabLst>
            </a:pPr>
            <a:r>
              <a:rPr lang="en-US" sz="2800" spc="-10" dirty="0">
                <a:latin typeface="Segoe UI Semilight" panose="020B0402040204020203" pitchFamily="34" charset="0"/>
                <a:cs typeface="Segoe UI Semilight" panose="020B0402040204020203" pitchFamily="34" charset="0"/>
              </a:rPr>
              <a:t>     - </a:t>
            </a:r>
            <a:r>
              <a:rPr lang="en-US" sz="2800" dirty="0">
                <a:latin typeface="Segoe UI Semilight" panose="020B0402040204020203" pitchFamily="34" charset="0"/>
                <a:cs typeface="Segoe UI Semilight" panose="020B0402040204020203" pitchFamily="34" charset="0"/>
              </a:rPr>
              <a:t>Check out the </a:t>
            </a:r>
            <a:r>
              <a:rPr lang="en-US" sz="2800" dirty="0">
                <a:latin typeface="Segoe UI Semilight" panose="020B0402040204020203" pitchFamily="34" charset="0"/>
                <a:cs typeface="Segoe UI Semilight" panose="020B0402040204020203" pitchFamily="34" charset="0"/>
                <a:hlinkClick r:id="rId2"/>
              </a:rPr>
              <a:t>resources</a:t>
            </a:r>
            <a:r>
              <a:rPr lang="en-US" sz="2800" dirty="0">
                <a:latin typeface="Segoe UI Semilight" panose="020B0402040204020203" pitchFamily="34" charset="0"/>
                <a:cs typeface="Segoe UI Semilight" panose="020B0402040204020203" pitchFamily="34" charset="0"/>
              </a:rPr>
              <a:t> page: The </a:t>
            </a:r>
            <a:r>
              <a:rPr lang="en-US" sz="2800" dirty="0">
                <a:latin typeface="Segoe UI Semilight" panose="020B0402040204020203" pitchFamily="34" charset="0"/>
                <a:cs typeface="Segoe UI Semilight" panose="020B0402040204020203" pitchFamily="34" charset="0"/>
                <a:hlinkClick r:id="rId3"/>
              </a:rPr>
              <a:t>list of logical equivalences</a:t>
            </a:r>
            <a:r>
              <a:rPr lang="en-US" sz="2800" dirty="0">
                <a:latin typeface="Segoe UI Semilight" panose="020B0402040204020203" pitchFamily="34" charset="0"/>
                <a:cs typeface="Segoe UI Semilight" panose="020B0402040204020203" pitchFamily="34" charset="0"/>
              </a:rPr>
              <a:t> 	and a </a:t>
            </a:r>
            <a:r>
              <a:rPr lang="en-US" sz="2800" dirty="0">
                <a:latin typeface="Segoe UI Semilight" panose="020B0402040204020203" pitchFamily="34" charset="0"/>
                <a:cs typeface="Segoe UI Semilight" panose="020B0402040204020203" pitchFamily="34" charset="0"/>
                <a:hlinkClick r:id="rId4"/>
              </a:rPr>
              <a:t>Translation Tips</a:t>
            </a:r>
            <a:r>
              <a:rPr lang="en-US" sz="2800" dirty="0">
                <a:latin typeface="Segoe UI Semilight" panose="020B0402040204020203" pitchFamily="34" charset="0"/>
                <a:cs typeface="Segoe UI Semilight" panose="020B0402040204020203" pitchFamily="34" charset="0"/>
              </a:rPr>
              <a:t> reading (for going from English to Logic) 	might be useful if you’re still working on homework 1.</a:t>
            </a:r>
          </a:p>
          <a:p>
            <a:r>
              <a:rPr lang="en-US" sz="2800" dirty="0">
                <a:latin typeface="Segoe UI Semilight" panose="020B0402040204020203" pitchFamily="34" charset="0"/>
                <a:cs typeface="Segoe UI Semilight" panose="020B0402040204020203" pitchFamily="34" charset="0"/>
              </a:rPr>
              <a:t>     - There’s a lot of other resources on the page that will be useful as 	we get further along (e.g. reference sheets for particular topics).</a:t>
            </a:r>
          </a:p>
          <a:p>
            <a:pPr marL="21590">
              <a:spcBef>
                <a:spcPts val="600"/>
              </a:spcBef>
              <a:tabLst>
                <a:tab pos="935990" algn="l"/>
              </a:tabLst>
            </a:pPr>
            <a:r>
              <a:rPr lang="en-US" sz="2800" dirty="0">
                <a:latin typeface="Segoe UI Semilight" panose="020B0402040204020203" pitchFamily="34" charset="0"/>
                <a:cs typeface="Segoe UI Semilight" panose="020B0402040204020203" pitchFamily="34" charset="0"/>
              </a:rPr>
              <a:t> </a:t>
            </a:r>
          </a:p>
          <a:p>
            <a:pPr marL="478790" indent="-457200">
              <a:spcBef>
                <a:spcPts val="600"/>
              </a:spcBef>
              <a:buFont typeface="Arial" panose="020B0604020202020204" pitchFamily="34" charset="0"/>
              <a:buChar char="•"/>
              <a:tabLst>
                <a:tab pos="935990" algn="l"/>
              </a:tabLst>
            </a:pPr>
            <a:endParaRPr lang="en-US" sz="2800" spc="-10" dirty="0">
              <a:latin typeface="Segoe UI Semilight"/>
              <a:cs typeface="Segoe UI Semilight"/>
            </a:endParaRPr>
          </a:p>
          <a:p>
            <a:pPr marL="935990" lvl="1" indent="-457200">
              <a:spcBef>
                <a:spcPts val="600"/>
              </a:spcBef>
              <a:buFont typeface="Arial" panose="020B0604020202020204" pitchFamily="34" charset="0"/>
              <a:buChar char="•"/>
              <a:tabLst>
                <a:tab pos="935990" algn="l"/>
              </a:tabLst>
            </a:pPr>
            <a:endParaRPr sz="2800" dirty="0">
              <a:latin typeface="Segoe UI Semilight"/>
              <a:cs typeface="Segoe UI Semilight"/>
            </a:endParaRPr>
          </a:p>
          <a:p>
            <a:pPr marL="12700">
              <a:lnSpc>
                <a:spcPct val="100000"/>
              </a:lnSpc>
              <a:spcBef>
                <a:spcPts val="1655"/>
              </a:spcBef>
              <a:tabLst>
                <a:tab pos="469265" algn="l"/>
              </a:tabLst>
            </a:pPr>
            <a:endParaRPr sz="2800" dirty="0">
              <a:latin typeface="Segoe UI Semilight"/>
              <a:cs typeface="Segoe UI Semi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7" name="Google Shape;367;p47"/>
          <p:cNvPicPr preferRelativeResize="0"/>
          <p:nvPr/>
        </p:nvPicPr>
        <p:blipFill rotWithShape="1">
          <a:blip r:embed="rId3">
            <a:alphaModFix/>
          </a:blip>
          <a:srcRect/>
          <a:stretch/>
        </p:blipFill>
        <p:spPr>
          <a:xfrm>
            <a:off x="415600" y="1298641"/>
            <a:ext cx="9040533" cy="2938800"/>
          </a:xfrm>
          <a:prstGeom prst="rect">
            <a:avLst/>
          </a:prstGeom>
          <a:noFill/>
          <a:ln>
            <a:noFill/>
          </a:ln>
        </p:spPr>
      </p:pic>
      <p:sp>
        <p:nvSpPr>
          <p:cNvPr id="368" name="Google Shape;368;p47"/>
          <p:cNvSpPr txBox="1"/>
          <p:nvPr/>
        </p:nvSpPr>
        <p:spPr>
          <a:xfrm>
            <a:off x="9363741" y="1870215"/>
            <a:ext cx="2486900" cy="1764211"/>
          </a:xfrm>
          <a:prstGeom prst="rect">
            <a:avLst/>
          </a:prstGeom>
          <a:noFill/>
          <a:ln>
            <a:noFill/>
          </a:ln>
        </p:spPr>
        <p:txBody>
          <a:bodyPr spcFirstLastPara="1" wrap="square" lIns="121900" tIns="60933" rIns="121900" bIns="60933" anchor="t" anchorCtr="0">
            <a:spAutoFit/>
          </a:bodyPr>
          <a:lstStyle/>
          <a:p>
            <a:pPr>
              <a:buClr>
                <a:srgbClr val="000000"/>
              </a:buClr>
              <a:buSzPts val="1600"/>
            </a:pPr>
            <a:r>
              <a:rPr lang="en-US" sz="2133" b="1">
                <a:solidFill>
                  <a:srgbClr val="000000"/>
                </a:solidFill>
                <a:latin typeface="Arial"/>
                <a:ea typeface="Arial"/>
                <a:cs typeface="Arial"/>
                <a:sym typeface="Arial"/>
              </a:rPr>
              <a:t>Tip</a:t>
            </a:r>
            <a:r>
              <a:rPr lang="en-US" sz="2133">
                <a:solidFill>
                  <a:srgbClr val="000000"/>
                </a:solidFill>
                <a:latin typeface="Arial"/>
                <a:ea typeface="Arial"/>
                <a:cs typeface="Arial"/>
                <a:sym typeface="Arial"/>
              </a:rPr>
              <a:t>: Think of starting from the end and working back to create the expression.</a:t>
            </a:r>
            <a:endParaRPr sz="1867">
              <a:solidFill>
                <a:srgbClr val="000000"/>
              </a:solidFill>
              <a:latin typeface="Arial"/>
              <a:ea typeface="Arial"/>
              <a:cs typeface="Arial"/>
              <a:sym typeface="Arial"/>
            </a:endParaRPr>
          </a:p>
        </p:txBody>
      </p:sp>
      <p:sp>
        <p:nvSpPr>
          <p:cNvPr id="6" name="object 2">
            <a:extLst>
              <a:ext uri="{FF2B5EF4-FFF2-40B4-BE49-F238E27FC236}">
                <a16:creationId xmlns:a16="http://schemas.microsoft.com/office/drawing/2014/main" id="{3A523735-003B-38BA-CC29-97979FD9E6CD}"/>
              </a:ext>
            </a:extLst>
          </p:cNvPr>
          <p:cNvSpPr txBox="1">
            <a:spLocks/>
          </p:cNvSpPr>
          <p:nvPr/>
        </p:nvSpPr>
        <p:spPr>
          <a:xfrm>
            <a:off x="654202" y="340613"/>
            <a:ext cx="6538595" cy="696595"/>
          </a:xfrm>
          <a:prstGeom prst="rect">
            <a:avLst/>
          </a:prstGeom>
          <a:noFill/>
          <a:ln>
            <a:noFill/>
          </a:ln>
        </p:spPr>
        <p:txBody>
          <a:bodyPr spcFirstLastPara="1" vert="horz" wrap="square" lIns="0" tIns="12700" rIns="0" bIns="0" rtlCol="0" anchor="t" anchorCtr="0">
            <a:spAutoFit/>
          </a:bodyPr>
          <a:lstStyle>
            <a:lvl1pPr lvl="0" algn="l" defTabSz="914400" rtl="0" eaLnBrk="1" latinLnBrk="0" hangingPunct="1">
              <a:lnSpc>
                <a:spcPct val="100000"/>
              </a:lnSpc>
              <a:spcBef>
                <a:spcPts val="0"/>
              </a:spcBef>
              <a:spcAft>
                <a:spcPts val="0"/>
              </a:spcAft>
              <a:buClr>
                <a:schemeClr val="dk2"/>
              </a:buClr>
              <a:buSzPts val="3000"/>
              <a:buFont typeface="Raleway"/>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marL="12700">
              <a:spcBef>
                <a:spcPts val="100"/>
              </a:spcBef>
            </a:pPr>
            <a:r>
              <a:rPr lang="en-US" spc="75" dirty="0"/>
              <a:t>Digital</a:t>
            </a:r>
            <a:r>
              <a:rPr lang="en-US" spc="200" dirty="0"/>
              <a:t> </a:t>
            </a:r>
            <a:r>
              <a:rPr lang="en-US" spc="65" dirty="0"/>
              <a:t>Circuits</a:t>
            </a:r>
            <a:r>
              <a:rPr lang="en-US" spc="260" dirty="0"/>
              <a:t> </a:t>
            </a:r>
            <a:r>
              <a:rPr lang="en-US" dirty="0"/>
              <a:t>–</a:t>
            </a:r>
            <a:r>
              <a:rPr lang="en-US" spc="200" dirty="0"/>
              <a:t> Practice</a:t>
            </a:r>
            <a:endParaRPr lang="en-US" spc="65"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5">
          <a:extLst>
            <a:ext uri="{FF2B5EF4-FFF2-40B4-BE49-F238E27FC236}">
              <a16:creationId xmlns:a16="http://schemas.microsoft.com/office/drawing/2014/main" id="{AC3159B5-BC28-42AC-43BC-C20219BD8F05}"/>
            </a:ext>
          </a:extLst>
        </p:cNvPr>
        <p:cNvGrpSpPr/>
        <p:nvPr/>
      </p:nvGrpSpPr>
      <p:grpSpPr>
        <a:xfrm>
          <a:off x="0" y="0"/>
          <a:ext cx="0" cy="0"/>
          <a:chOff x="0" y="0"/>
          <a:chExt cx="0" cy="0"/>
        </a:xfrm>
      </p:grpSpPr>
      <p:pic>
        <p:nvPicPr>
          <p:cNvPr id="367" name="Google Shape;367;p47">
            <a:extLst>
              <a:ext uri="{FF2B5EF4-FFF2-40B4-BE49-F238E27FC236}">
                <a16:creationId xmlns:a16="http://schemas.microsoft.com/office/drawing/2014/main" id="{DF8B9A1D-B539-BDCC-AFA5-88B34F36DE3E}"/>
              </a:ext>
            </a:extLst>
          </p:cNvPr>
          <p:cNvPicPr preferRelativeResize="0"/>
          <p:nvPr/>
        </p:nvPicPr>
        <p:blipFill rotWithShape="1">
          <a:blip r:embed="rId3">
            <a:alphaModFix/>
          </a:blip>
          <a:srcRect/>
          <a:stretch/>
        </p:blipFill>
        <p:spPr>
          <a:xfrm>
            <a:off x="415600" y="1298641"/>
            <a:ext cx="9040533" cy="2938800"/>
          </a:xfrm>
          <a:prstGeom prst="rect">
            <a:avLst/>
          </a:prstGeom>
          <a:noFill/>
          <a:ln>
            <a:noFill/>
          </a:ln>
        </p:spPr>
      </p:pic>
      <p:sp>
        <p:nvSpPr>
          <p:cNvPr id="368" name="Google Shape;368;p47">
            <a:extLst>
              <a:ext uri="{FF2B5EF4-FFF2-40B4-BE49-F238E27FC236}">
                <a16:creationId xmlns:a16="http://schemas.microsoft.com/office/drawing/2014/main" id="{D8F5CA17-4AE9-5E33-3AF7-834CC8621F6D}"/>
              </a:ext>
            </a:extLst>
          </p:cNvPr>
          <p:cNvSpPr txBox="1"/>
          <p:nvPr/>
        </p:nvSpPr>
        <p:spPr>
          <a:xfrm>
            <a:off x="9363741" y="1870215"/>
            <a:ext cx="2486900" cy="1764211"/>
          </a:xfrm>
          <a:prstGeom prst="rect">
            <a:avLst/>
          </a:prstGeom>
          <a:noFill/>
          <a:ln>
            <a:noFill/>
          </a:ln>
        </p:spPr>
        <p:txBody>
          <a:bodyPr spcFirstLastPara="1" wrap="square" lIns="121900" tIns="60933" rIns="121900" bIns="60933" anchor="t" anchorCtr="0">
            <a:spAutoFit/>
          </a:bodyPr>
          <a:lstStyle/>
          <a:p>
            <a:pPr>
              <a:buClr>
                <a:srgbClr val="000000"/>
              </a:buClr>
              <a:buSzPts val="1600"/>
            </a:pPr>
            <a:r>
              <a:rPr lang="en-US" sz="2133" b="1">
                <a:solidFill>
                  <a:srgbClr val="000000"/>
                </a:solidFill>
                <a:latin typeface="Arial"/>
                <a:ea typeface="Arial"/>
                <a:cs typeface="Arial"/>
                <a:sym typeface="Arial"/>
              </a:rPr>
              <a:t>Tip</a:t>
            </a:r>
            <a:r>
              <a:rPr lang="en-US" sz="2133">
                <a:solidFill>
                  <a:srgbClr val="000000"/>
                </a:solidFill>
                <a:latin typeface="Arial"/>
                <a:ea typeface="Arial"/>
                <a:cs typeface="Arial"/>
                <a:sym typeface="Arial"/>
              </a:rPr>
              <a:t>: Think of starting from the end and working back to create the expression.</a:t>
            </a:r>
            <a:endParaRPr sz="1867">
              <a:solidFill>
                <a:srgbClr val="000000"/>
              </a:solidFill>
              <a:latin typeface="Arial"/>
              <a:ea typeface="Arial"/>
              <a:cs typeface="Arial"/>
              <a:sym typeface="Arial"/>
            </a:endParaRPr>
          </a:p>
        </p:txBody>
      </p:sp>
      <p:sp>
        <p:nvSpPr>
          <p:cNvPr id="6" name="object 2">
            <a:extLst>
              <a:ext uri="{FF2B5EF4-FFF2-40B4-BE49-F238E27FC236}">
                <a16:creationId xmlns:a16="http://schemas.microsoft.com/office/drawing/2014/main" id="{458CC027-5EF9-6077-C9FF-64CDDD1A6253}"/>
              </a:ext>
            </a:extLst>
          </p:cNvPr>
          <p:cNvSpPr txBox="1">
            <a:spLocks/>
          </p:cNvSpPr>
          <p:nvPr/>
        </p:nvSpPr>
        <p:spPr>
          <a:xfrm>
            <a:off x="654202" y="340613"/>
            <a:ext cx="6538595" cy="696595"/>
          </a:xfrm>
          <a:prstGeom prst="rect">
            <a:avLst/>
          </a:prstGeom>
          <a:noFill/>
          <a:ln>
            <a:noFill/>
          </a:ln>
        </p:spPr>
        <p:txBody>
          <a:bodyPr spcFirstLastPara="1" vert="horz" wrap="square" lIns="0" tIns="12700" rIns="0" bIns="0" rtlCol="0" anchor="t" anchorCtr="0">
            <a:spAutoFit/>
          </a:bodyPr>
          <a:lstStyle>
            <a:lvl1pPr lvl="0" algn="l" defTabSz="914400" rtl="0" eaLnBrk="1" latinLnBrk="0" hangingPunct="1">
              <a:lnSpc>
                <a:spcPct val="100000"/>
              </a:lnSpc>
              <a:spcBef>
                <a:spcPts val="0"/>
              </a:spcBef>
              <a:spcAft>
                <a:spcPts val="0"/>
              </a:spcAft>
              <a:buClr>
                <a:schemeClr val="dk2"/>
              </a:buClr>
              <a:buSzPts val="3000"/>
              <a:buFont typeface="Raleway"/>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marL="12700">
              <a:spcBef>
                <a:spcPts val="100"/>
              </a:spcBef>
            </a:pPr>
            <a:r>
              <a:rPr lang="en-US" spc="75" dirty="0"/>
              <a:t>Digital</a:t>
            </a:r>
            <a:r>
              <a:rPr lang="en-US" spc="200" dirty="0"/>
              <a:t> </a:t>
            </a:r>
            <a:r>
              <a:rPr lang="en-US" spc="65" dirty="0"/>
              <a:t>Circuits</a:t>
            </a:r>
            <a:r>
              <a:rPr lang="en-US" spc="260" dirty="0"/>
              <a:t> </a:t>
            </a:r>
            <a:r>
              <a:rPr lang="en-US" dirty="0"/>
              <a:t>–</a:t>
            </a:r>
            <a:r>
              <a:rPr lang="en-US" spc="200" dirty="0"/>
              <a:t> Practice</a:t>
            </a:r>
            <a:endParaRPr lang="en-US" spc="65" dirty="0"/>
          </a:p>
        </p:txBody>
      </p:sp>
      <p:sp>
        <p:nvSpPr>
          <p:cNvPr id="2" name="Google Shape;378;p48">
            <a:extLst>
              <a:ext uri="{FF2B5EF4-FFF2-40B4-BE49-F238E27FC236}">
                <a16:creationId xmlns:a16="http://schemas.microsoft.com/office/drawing/2014/main" id="{DE15E528-ED3A-5E4C-DDE7-2181691A05F0}"/>
              </a:ext>
            </a:extLst>
          </p:cNvPr>
          <p:cNvSpPr/>
          <p:nvPr/>
        </p:nvSpPr>
        <p:spPr>
          <a:xfrm>
            <a:off x="7043473" y="3119600"/>
            <a:ext cx="469200" cy="618800"/>
          </a:xfrm>
          <a:prstGeom prst="upArrow">
            <a:avLst>
              <a:gd name="adj1" fmla="val 50000"/>
              <a:gd name="adj2" fmla="val 50000"/>
            </a:avLst>
          </a:prstGeom>
          <a:solidFill>
            <a:srgbClr val="BD9CE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 name="Google Shape;375;p48">
            <a:extLst>
              <a:ext uri="{FF2B5EF4-FFF2-40B4-BE49-F238E27FC236}">
                <a16:creationId xmlns:a16="http://schemas.microsoft.com/office/drawing/2014/main" id="{2E2DCE57-C438-0C08-CF18-1E48557DC7DE}"/>
              </a:ext>
            </a:extLst>
          </p:cNvPr>
          <p:cNvSpPr txBox="1"/>
          <p:nvPr/>
        </p:nvSpPr>
        <p:spPr>
          <a:xfrm>
            <a:off x="999744" y="5690158"/>
            <a:ext cx="10192512" cy="574476"/>
          </a:xfrm>
          <a:prstGeom prst="rect">
            <a:avLst/>
          </a:prstGeom>
          <a:blipFill rotWithShape="1">
            <a:blip r:embed="rId4">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3530205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5">
          <a:extLst>
            <a:ext uri="{FF2B5EF4-FFF2-40B4-BE49-F238E27FC236}">
              <a16:creationId xmlns:a16="http://schemas.microsoft.com/office/drawing/2014/main" id="{034990F4-48DC-E6A7-A666-ABEEB720538B}"/>
            </a:ext>
          </a:extLst>
        </p:cNvPr>
        <p:cNvGrpSpPr/>
        <p:nvPr/>
      </p:nvGrpSpPr>
      <p:grpSpPr>
        <a:xfrm>
          <a:off x="0" y="0"/>
          <a:ext cx="0" cy="0"/>
          <a:chOff x="0" y="0"/>
          <a:chExt cx="0" cy="0"/>
        </a:xfrm>
      </p:grpSpPr>
      <p:pic>
        <p:nvPicPr>
          <p:cNvPr id="367" name="Google Shape;367;p47">
            <a:extLst>
              <a:ext uri="{FF2B5EF4-FFF2-40B4-BE49-F238E27FC236}">
                <a16:creationId xmlns:a16="http://schemas.microsoft.com/office/drawing/2014/main" id="{DF940B3C-62B3-B38D-7909-E7AA3C1F8E77}"/>
              </a:ext>
            </a:extLst>
          </p:cNvPr>
          <p:cNvPicPr preferRelativeResize="0"/>
          <p:nvPr/>
        </p:nvPicPr>
        <p:blipFill rotWithShape="1">
          <a:blip r:embed="rId3">
            <a:alphaModFix/>
          </a:blip>
          <a:srcRect/>
          <a:stretch/>
        </p:blipFill>
        <p:spPr>
          <a:xfrm>
            <a:off x="415600" y="1298641"/>
            <a:ext cx="9040533" cy="2938800"/>
          </a:xfrm>
          <a:prstGeom prst="rect">
            <a:avLst/>
          </a:prstGeom>
          <a:noFill/>
          <a:ln>
            <a:noFill/>
          </a:ln>
        </p:spPr>
      </p:pic>
      <p:sp>
        <p:nvSpPr>
          <p:cNvPr id="368" name="Google Shape;368;p47">
            <a:extLst>
              <a:ext uri="{FF2B5EF4-FFF2-40B4-BE49-F238E27FC236}">
                <a16:creationId xmlns:a16="http://schemas.microsoft.com/office/drawing/2014/main" id="{9F8C2B0D-A226-AC3E-E43C-556EDAB3EB1D}"/>
              </a:ext>
            </a:extLst>
          </p:cNvPr>
          <p:cNvSpPr txBox="1"/>
          <p:nvPr/>
        </p:nvSpPr>
        <p:spPr>
          <a:xfrm>
            <a:off x="9363741" y="1870215"/>
            <a:ext cx="2486900" cy="1764211"/>
          </a:xfrm>
          <a:prstGeom prst="rect">
            <a:avLst/>
          </a:prstGeom>
          <a:noFill/>
          <a:ln>
            <a:noFill/>
          </a:ln>
        </p:spPr>
        <p:txBody>
          <a:bodyPr spcFirstLastPara="1" wrap="square" lIns="121900" tIns="60933" rIns="121900" bIns="60933" anchor="t" anchorCtr="0">
            <a:spAutoFit/>
          </a:bodyPr>
          <a:lstStyle/>
          <a:p>
            <a:pPr>
              <a:buClr>
                <a:srgbClr val="000000"/>
              </a:buClr>
              <a:buSzPts val="1600"/>
            </a:pPr>
            <a:r>
              <a:rPr lang="en-US" sz="2133" b="1">
                <a:solidFill>
                  <a:srgbClr val="000000"/>
                </a:solidFill>
                <a:latin typeface="Arial"/>
                <a:ea typeface="Arial"/>
                <a:cs typeface="Arial"/>
                <a:sym typeface="Arial"/>
              </a:rPr>
              <a:t>Tip</a:t>
            </a:r>
            <a:r>
              <a:rPr lang="en-US" sz="2133">
                <a:solidFill>
                  <a:srgbClr val="000000"/>
                </a:solidFill>
                <a:latin typeface="Arial"/>
                <a:ea typeface="Arial"/>
                <a:cs typeface="Arial"/>
                <a:sym typeface="Arial"/>
              </a:rPr>
              <a:t>: Think of starting from the end and working back to create the expression.</a:t>
            </a:r>
            <a:endParaRPr sz="1867">
              <a:solidFill>
                <a:srgbClr val="000000"/>
              </a:solidFill>
              <a:latin typeface="Arial"/>
              <a:ea typeface="Arial"/>
              <a:cs typeface="Arial"/>
              <a:sym typeface="Arial"/>
            </a:endParaRPr>
          </a:p>
        </p:txBody>
      </p:sp>
      <p:sp>
        <p:nvSpPr>
          <p:cNvPr id="6" name="object 2">
            <a:extLst>
              <a:ext uri="{FF2B5EF4-FFF2-40B4-BE49-F238E27FC236}">
                <a16:creationId xmlns:a16="http://schemas.microsoft.com/office/drawing/2014/main" id="{DC21B6EA-9003-7722-0B29-F2DCE68D110A}"/>
              </a:ext>
            </a:extLst>
          </p:cNvPr>
          <p:cNvSpPr txBox="1">
            <a:spLocks/>
          </p:cNvSpPr>
          <p:nvPr/>
        </p:nvSpPr>
        <p:spPr>
          <a:xfrm>
            <a:off x="654202" y="340613"/>
            <a:ext cx="6538595" cy="696595"/>
          </a:xfrm>
          <a:prstGeom prst="rect">
            <a:avLst/>
          </a:prstGeom>
          <a:noFill/>
          <a:ln>
            <a:noFill/>
          </a:ln>
        </p:spPr>
        <p:txBody>
          <a:bodyPr spcFirstLastPara="1" vert="horz" wrap="square" lIns="0" tIns="12700" rIns="0" bIns="0" rtlCol="0" anchor="t" anchorCtr="0">
            <a:spAutoFit/>
          </a:bodyPr>
          <a:lstStyle>
            <a:lvl1pPr lvl="0" algn="l" defTabSz="914400" rtl="0" eaLnBrk="1" latinLnBrk="0" hangingPunct="1">
              <a:lnSpc>
                <a:spcPct val="100000"/>
              </a:lnSpc>
              <a:spcBef>
                <a:spcPts val="0"/>
              </a:spcBef>
              <a:spcAft>
                <a:spcPts val="0"/>
              </a:spcAft>
              <a:buClr>
                <a:schemeClr val="dk2"/>
              </a:buClr>
              <a:buSzPts val="3000"/>
              <a:buFont typeface="Raleway"/>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marL="12700">
              <a:spcBef>
                <a:spcPts val="100"/>
              </a:spcBef>
            </a:pPr>
            <a:r>
              <a:rPr lang="en-US" spc="75" dirty="0"/>
              <a:t>Digital</a:t>
            </a:r>
            <a:r>
              <a:rPr lang="en-US" spc="200" dirty="0"/>
              <a:t> </a:t>
            </a:r>
            <a:r>
              <a:rPr lang="en-US" spc="65" dirty="0"/>
              <a:t>Circuits</a:t>
            </a:r>
            <a:r>
              <a:rPr lang="en-US" spc="260" dirty="0"/>
              <a:t> </a:t>
            </a:r>
            <a:r>
              <a:rPr lang="en-US" dirty="0"/>
              <a:t>–</a:t>
            </a:r>
            <a:r>
              <a:rPr lang="en-US" spc="200" dirty="0"/>
              <a:t> Practice</a:t>
            </a:r>
            <a:endParaRPr lang="en-US" spc="65" dirty="0"/>
          </a:p>
        </p:txBody>
      </p:sp>
      <p:sp>
        <p:nvSpPr>
          <p:cNvPr id="2" name="Google Shape;388;p49">
            <a:extLst>
              <a:ext uri="{FF2B5EF4-FFF2-40B4-BE49-F238E27FC236}">
                <a16:creationId xmlns:a16="http://schemas.microsoft.com/office/drawing/2014/main" id="{A04139C3-ADE0-D466-B77F-668C6FC82062}"/>
              </a:ext>
            </a:extLst>
          </p:cNvPr>
          <p:cNvSpPr/>
          <p:nvPr/>
        </p:nvSpPr>
        <p:spPr>
          <a:xfrm>
            <a:off x="5002275" y="3325400"/>
            <a:ext cx="469200" cy="618800"/>
          </a:xfrm>
          <a:prstGeom prst="upArrow">
            <a:avLst>
              <a:gd name="adj1" fmla="val 50000"/>
              <a:gd name="adj2" fmla="val 50000"/>
            </a:avLst>
          </a:prstGeom>
          <a:solidFill>
            <a:srgbClr val="BD9CE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 name="Google Shape;385;p49">
            <a:extLst>
              <a:ext uri="{FF2B5EF4-FFF2-40B4-BE49-F238E27FC236}">
                <a16:creationId xmlns:a16="http://schemas.microsoft.com/office/drawing/2014/main" id="{95C80A82-C8C7-8E61-74E4-8747E937D6DD}"/>
              </a:ext>
            </a:extLst>
          </p:cNvPr>
          <p:cNvSpPr txBox="1"/>
          <p:nvPr/>
        </p:nvSpPr>
        <p:spPr>
          <a:xfrm>
            <a:off x="999744" y="5690158"/>
            <a:ext cx="10192512" cy="574476"/>
          </a:xfrm>
          <a:prstGeom prst="rect">
            <a:avLst/>
          </a:prstGeom>
          <a:blipFill rotWithShape="1">
            <a:blip r:embed="rId4">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B9903E06-4E5F-2907-88A7-39724AB7B788}"/>
                  </a:ext>
                </a:extLst>
              </p14:cNvPr>
              <p14:cNvContentPartPr/>
              <p14:nvPr/>
            </p14:nvContentPartPr>
            <p14:xfrm>
              <a:off x="1438920" y="5735520"/>
              <a:ext cx="820440" cy="727920"/>
            </p14:xfrm>
          </p:contentPart>
        </mc:Choice>
        <mc:Fallback xmlns="">
          <p:pic>
            <p:nvPicPr>
              <p:cNvPr id="4" name="Ink 3">
                <a:extLst>
                  <a:ext uri="{FF2B5EF4-FFF2-40B4-BE49-F238E27FC236}">
                    <a16:creationId xmlns:a16="http://schemas.microsoft.com/office/drawing/2014/main" id="{B9903E06-4E5F-2907-88A7-39724AB7B788}"/>
                  </a:ext>
                </a:extLst>
              </p:cNvPr>
              <p:cNvPicPr/>
              <p:nvPr/>
            </p:nvPicPr>
            <p:blipFill>
              <a:blip r:embed="rId6"/>
              <a:stretch>
                <a:fillRect/>
              </a:stretch>
            </p:blipFill>
            <p:spPr>
              <a:xfrm>
                <a:off x="1429560" y="5726160"/>
                <a:ext cx="839160" cy="746640"/>
              </a:xfrm>
              <a:prstGeom prst="rect">
                <a:avLst/>
              </a:prstGeom>
            </p:spPr>
          </p:pic>
        </mc:Fallback>
      </mc:AlternateContent>
    </p:spTree>
    <p:extLst>
      <p:ext uri="{BB962C8B-B14F-4D97-AF65-F5344CB8AC3E}">
        <p14:creationId xmlns:p14="http://schemas.microsoft.com/office/powerpoint/2010/main" val="1197082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5">
          <a:extLst>
            <a:ext uri="{FF2B5EF4-FFF2-40B4-BE49-F238E27FC236}">
              <a16:creationId xmlns:a16="http://schemas.microsoft.com/office/drawing/2014/main" id="{8680F5FB-6AA7-3D4A-E44C-E581D34F891D}"/>
            </a:ext>
          </a:extLst>
        </p:cNvPr>
        <p:cNvGrpSpPr/>
        <p:nvPr/>
      </p:nvGrpSpPr>
      <p:grpSpPr>
        <a:xfrm>
          <a:off x="0" y="0"/>
          <a:ext cx="0" cy="0"/>
          <a:chOff x="0" y="0"/>
          <a:chExt cx="0" cy="0"/>
        </a:xfrm>
      </p:grpSpPr>
      <p:pic>
        <p:nvPicPr>
          <p:cNvPr id="367" name="Google Shape;367;p47">
            <a:extLst>
              <a:ext uri="{FF2B5EF4-FFF2-40B4-BE49-F238E27FC236}">
                <a16:creationId xmlns:a16="http://schemas.microsoft.com/office/drawing/2014/main" id="{5A368381-DDDB-C2F9-89AB-5F8846629926}"/>
              </a:ext>
            </a:extLst>
          </p:cNvPr>
          <p:cNvPicPr preferRelativeResize="0"/>
          <p:nvPr/>
        </p:nvPicPr>
        <p:blipFill rotWithShape="1">
          <a:blip r:embed="rId3">
            <a:alphaModFix/>
          </a:blip>
          <a:srcRect/>
          <a:stretch/>
        </p:blipFill>
        <p:spPr>
          <a:xfrm>
            <a:off x="415600" y="1298641"/>
            <a:ext cx="9040533" cy="2938800"/>
          </a:xfrm>
          <a:prstGeom prst="rect">
            <a:avLst/>
          </a:prstGeom>
          <a:noFill/>
          <a:ln>
            <a:noFill/>
          </a:ln>
        </p:spPr>
      </p:pic>
      <p:sp>
        <p:nvSpPr>
          <p:cNvPr id="368" name="Google Shape;368;p47">
            <a:extLst>
              <a:ext uri="{FF2B5EF4-FFF2-40B4-BE49-F238E27FC236}">
                <a16:creationId xmlns:a16="http://schemas.microsoft.com/office/drawing/2014/main" id="{A7021F5E-E2A5-348A-AB21-40A8A256E663}"/>
              </a:ext>
            </a:extLst>
          </p:cNvPr>
          <p:cNvSpPr txBox="1"/>
          <p:nvPr/>
        </p:nvSpPr>
        <p:spPr>
          <a:xfrm>
            <a:off x="9363741" y="1870215"/>
            <a:ext cx="2486900" cy="1764211"/>
          </a:xfrm>
          <a:prstGeom prst="rect">
            <a:avLst/>
          </a:prstGeom>
          <a:noFill/>
          <a:ln>
            <a:noFill/>
          </a:ln>
        </p:spPr>
        <p:txBody>
          <a:bodyPr spcFirstLastPara="1" wrap="square" lIns="121900" tIns="60933" rIns="121900" bIns="60933" anchor="t" anchorCtr="0">
            <a:spAutoFit/>
          </a:bodyPr>
          <a:lstStyle/>
          <a:p>
            <a:pPr>
              <a:buClr>
                <a:srgbClr val="000000"/>
              </a:buClr>
              <a:buSzPts val="1600"/>
            </a:pPr>
            <a:r>
              <a:rPr lang="en-US" sz="2133" b="1">
                <a:solidFill>
                  <a:srgbClr val="000000"/>
                </a:solidFill>
                <a:latin typeface="Arial"/>
                <a:ea typeface="Arial"/>
                <a:cs typeface="Arial"/>
                <a:sym typeface="Arial"/>
              </a:rPr>
              <a:t>Tip</a:t>
            </a:r>
            <a:r>
              <a:rPr lang="en-US" sz="2133">
                <a:solidFill>
                  <a:srgbClr val="000000"/>
                </a:solidFill>
                <a:latin typeface="Arial"/>
                <a:ea typeface="Arial"/>
                <a:cs typeface="Arial"/>
                <a:sym typeface="Arial"/>
              </a:rPr>
              <a:t>: Think of starting from the end and working back to create the expression.</a:t>
            </a:r>
            <a:endParaRPr sz="1867">
              <a:solidFill>
                <a:srgbClr val="000000"/>
              </a:solidFill>
              <a:latin typeface="Arial"/>
              <a:ea typeface="Arial"/>
              <a:cs typeface="Arial"/>
              <a:sym typeface="Arial"/>
            </a:endParaRPr>
          </a:p>
        </p:txBody>
      </p:sp>
      <p:sp>
        <p:nvSpPr>
          <p:cNvPr id="6" name="object 2">
            <a:extLst>
              <a:ext uri="{FF2B5EF4-FFF2-40B4-BE49-F238E27FC236}">
                <a16:creationId xmlns:a16="http://schemas.microsoft.com/office/drawing/2014/main" id="{A251236A-F6B7-89DE-972C-77E3E262C5A7}"/>
              </a:ext>
            </a:extLst>
          </p:cNvPr>
          <p:cNvSpPr txBox="1">
            <a:spLocks/>
          </p:cNvSpPr>
          <p:nvPr/>
        </p:nvSpPr>
        <p:spPr>
          <a:xfrm>
            <a:off x="654202" y="340613"/>
            <a:ext cx="6538595" cy="696595"/>
          </a:xfrm>
          <a:prstGeom prst="rect">
            <a:avLst/>
          </a:prstGeom>
          <a:noFill/>
          <a:ln>
            <a:noFill/>
          </a:ln>
        </p:spPr>
        <p:txBody>
          <a:bodyPr spcFirstLastPara="1" vert="horz" wrap="square" lIns="0" tIns="12700" rIns="0" bIns="0" rtlCol="0" anchor="t" anchorCtr="0">
            <a:spAutoFit/>
          </a:bodyPr>
          <a:lstStyle>
            <a:lvl1pPr lvl="0" algn="l" defTabSz="914400" rtl="0" eaLnBrk="1" latinLnBrk="0" hangingPunct="1">
              <a:lnSpc>
                <a:spcPct val="100000"/>
              </a:lnSpc>
              <a:spcBef>
                <a:spcPts val="0"/>
              </a:spcBef>
              <a:spcAft>
                <a:spcPts val="0"/>
              </a:spcAft>
              <a:buClr>
                <a:schemeClr val="dk2"/>
              </a:buClr>
              <a:buSzPts val="3000"/>
              <a:buFont typeface="Raleway"/>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marL="12700">
              <a:spcBef>
                <a:spcPts val="100"/>
              </a:spcBef>
            </a:pPr>
            <a:r>
              <a:rPr lang="en-US" spc="75" dirty="0"/>
              <a:t>Digital</a:t>
            </a:r>
            <a:r>
              <a:rPr lang="en-US" spc="200" dirty="0"/>
              <a:t> </a:t>
            </a:r>
            <a:r>
              <a:rPr lang="en-US" spc="65" dirty="0"/>
              <a:t>Circuits</a:t>
            </a:r>
            <a:r>
              <a:rPr lang="en-US" spc="260" dirty="0"/>
              <a:t> </a:t>
            </a:r>
            <a:r>
              <a:rPr lang="en-US" dirty="0"/>
              <a:t>–</a:t>
            </a:r>
            <a:r>
              <a:rPr lang="en-US" spc="200" dirty="0"/>
              <a:t> Practice</a:t>
            </a:r>
            <a:endParaRPr lang="en-US" spc="65" dirty="0"/>
          </a:p>
        </p:txBody>
      </p:sp>
      <p:sp>
        <p:nvSpPr>
          <p:cNvPr id="2" name="Google Shape;398;p50">
            <a:extLst>
              <a:ext uri="{FF2B5EF4-FFF2-40B4-BE49-F238E27FC236}">
                <a16:creationId xmlns:a16="http://schemas.microsoft.com/office/drawing/2014/main" id="{1E2FAF03-E4E4-564C-CAFE-47C52BD7D2E4}"/>
              </a:ext>
            </a:extLst>
          </p:cNvPr>
          <p:cNvSpPr/>
          <p:nvPr/>
        </p:nvSpPr>
        <p:spPr>
          <a:xfrm>
            <a:off x="2501267" y="2436439"/>
            <a:ext cx="469200" cy="618800"/>
          </a:xfrm>
          <a:prstGeom prst="upArrow">
            <a:avLst>
              <a:gd name="adj1" fmla="val 50000"/>
              <a:gd name="adj2" fmla="val 50000"/>
            </a:avLst>
          </a:prstGeom>
          <a:solidFill>
            <a:srgbClr val="BD9CE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 name="Google Shape;395;p50">
            <a:extLst>
              <a:ext uri="{FF2B5EF4-FFF2-40B4-BE49-F238E27FC236}">
                <a16:creationId xmlns:a16="http://schemas.microsoft.com/office/drawing/2014/main" id="{023B9979-60AB-551C-8157-6CDC31663546}"/>
              </a:ext>
            </a:extLst>
          </p:cNvPr>
          <p:cNvSpPr txBox="1"/>
          <p:nvPr/>
        </p:nvSpPr>
        <p:spPr>
          <a:xfrm>
            <a:off x="999744" y="5690158"/>
            <a:ext cx="10192512" cy="574476"/>
          </a:xfrm>
          <a:prstGeom prst="rect">
            <a:avLst/>
          </a:prstGeom>
          <a:blipFill rotWithShape="1">
            <a:blip r:embed="rId4">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5D63D0B6-9ABB-99CF-6BC6-F758934C7AEC}"/>
                  </a:ext>
                </a:extLst>
              </p14:cNvPr>
              <p14:cNvContentPartPr/>
              <p14:nvPr/>
            </p14:nvContentPartPr>
            <p14:xfrm>
              <a:off x="1415520" y="6184440"/>
              <a:ext cx="464760" cy="317880"/>
            </p14:xfrm>
          </p:contentPart>
        </mc:Choice>
        <mc:Fallback xmlns="">
          <p:pic>
            <p:nvPicPr>
              <p:cNvPr id="4" name="Ink 3">
                <a:extLst>
                  <a:ext uri="{FF2B5EF4-FFF2-40B4-BE49-F238E27FC236}">
                    <a16:creationId xmlns:a16="http://schemas.microsoft.com/office/drawing/2014/main" id="{5D63D0B6-9ABB-99CF-6BC6-F758934C7AEC}"/>
                  </a:ext>
                </a:extLst>
              </p:cNvPr>
              <p:cNvPicPr/>
              <p:nvPr/>
            </p:nvPicPr>
            <p:blipFill>
              <a:blip r:embed="rId6"/>
              <a:stretch>
                <a:fillRect/>
              </a:stretch>
            </p:blipFill>
            <p:spPr>
              <a:xfrm>
                <a:off x="1406160" y="6175080"/>
                <a:ext cx="483480" cy="336600"/>
              </a:xfrm>
              <a:prstGeom prst="rect">
                <a:avLst/>
              </a:prstGeom>
            </p:spPr>
          </p:pic>
        </mc:Fallback>
      </mc:AlternateContent>
    </p:spTree>
    <p:extLst>
      <p:ext uri="{BB962C8B-B14F-4D97-AF65-F5344CB8AC3E}">
        <p14:creationId xmlns:p14="http://schemas.microsoft.com/office/powerpoint/2010/main" val="867874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5">
          <a:extLst>
            <a:ext uri="{FF2B5EF4-FFF2-40B4-BE49-F238E27FC236}">
              <a16:creationId xmlns:a16="http://schemas.microsoft.com/office/drawing/2014/main" id="{1E7F440A-A36D-6D8B-7FA2-19C16497A60B}"/>
            </a:ext>
          </a:extLst>
        </p:cNvPr>
        <p:cNvGrpSpPr/>
        <p:nvPr/>
      </p:nvGrpSpPr>
      <p:grpSpPr>
        <a:xfrm>
          <a:off x="0" y="0"/>
          <a:ext cx="0" cy="0"/>
          <a:chOff x="0" y="0"/>
          <a:chExt cx="0" cy="0"/>
        </a:xfrm>
      </p:grpSpPr>
      <p:pic>
        <p:nvPicPr>
          <p:cNvPr id="367" name="Google Shape;367;p47">
            <a:extLst>
              <a:ext uri="{FF2B5EF4-FFF2-40B4-BE49-F238E27FC236}">
                <a16:creationId xmlns:a16="http://schemas.microsoft.com/office/drawing/2014/main" id="{16F78CB0-3451-4E45-B1E6-5E5FDC3BEBC1}"/>
              </a:ext>
            </a:extLst>
          </p:cNvPr>
          <p:cNvPicPr preferRelativeResize="0"/>
          <p:nvPr/>
        </p:nvPicPr>
        <p:blipFill rotWithShape="1">
          <a:blip r:embed="rId3">
            <a:alphaModFix/>
          </a:blip>
          <a:srcRect/>
          <a:stretch/>
        </p:blipFill>
        <p:spPr>
          <a:xfrm>
            <a:off x="415600" y="1298641"/>
            <a:ext cx="9040533" cy="2938800"/>
          </a:xfrm>
          <a:prstGeom prst="rect">
            <a:avLst/>
          </a:prstGeom>
          <a:noFill/>
          <a:ln>
            <a:noFill/>
          </a:ln>
        </p:spPr>
      </p:pic>
      <p:sp>
        <p:nvSpPr>
          <p:cNvPr id="368" name="Google Shape;368;p47">
            <a:extLst>
              <a:ext uri="{FF2B5EF4-FFF2-40B4-BE49-F238E27FC236}">
                <a16:creationId xmlns:a16="http://schemas.microsoft.com/office/drawing/2014/main" id="{B738266F-ACD3-868F-EFD4-E8B1084CA1C8}"/>
              </a:ext>
            </a:extLst>
          </p:cNvPr>
          <p:cNvSpPr txBox="1"/>
          <p:nvPr/>
        </p:nvSpPr>
        <p:spPr>
          <a:xfrm>
            <a:off x="9363741" y="1870215"/>
            <a:ext cx="2486900" cy="1764211"/>
          </a:xfrm>
          <a:prstGeom prst="rect">
            <a:avLst/>
          </a:prstGeom>
          <a:noFill/>
          <a:ln>
            <a:noFill/>
          </a:ln>
        </p:spPr>
        <p:txBody>
          <a:bodyPr spcFirstLastPara="1" wrap="square" lIns="121900" tIns="60933" rIns="121900" bIns="60933" anchor="t" anchorCtr="0">
            <a:spAutoFit/>
          </a:bodyPr>
          <a:lstStyle/>
          <a:p>
            <a:pPr>
              <a:buClr>
                <a:srgbClr val="000000"/>
              </a:buClr>
              <a:buSzPts val="1600"/>
            </a:pPr>
            <a:r>
              <a:rPr lang="en-US" sz="2133" b="1">
                <a:solidFill>
                  <a:srgbClr val="000000"/>
                </a:solidFill>
                <a:latin typeface="Arial"/>
                <a:ea typeface="Arial"/>
                <a:cs typeface="Arial"/>
                <a:sym typeface="Arial"/>
              </a:rPr>
              <a:t>Tip</a:t>
            </a:r>
            <a:r>
              <a:rPr lang="en-US" sz="2133">
                <a:solidFill>
                  <a:srgbClr val="000000"/>
                </a:solidFill>
                <a:latin typeface="Arial"/>
                <a:ea typeface="Arial"/>
                <a:cs typeface="Arial"/>
                <a:sym typeface="Arial"/>
              </a:rPr>
              <a:t>: Think of starting from the end and working back to create the expression.</a:t>
            </a:r>
            <a:endParaRPr sz="1867">
              <a:solidFill>
                <a:srgbClr val="000000"/>
              </a:solidFill>
              <a:latin typeface="Arial"/>
              <a:ea typeface="Arial"/>
              <a:cs typeface="Arial"/>
              <a:sym typeface="Arial"/>
            </a:endParaRPr>
          </a:p>
        </p:txBody>
      </p:sp>
      <p:sp>
        <p:nvSpPr>
          <p:cNvPr id="6" name="object 2">
            <a:extLst>
              <a:ext uri="{FF2B5EF4-FFF2-40B4-BE49-F238E27FC236}">
                <a16:creationId xmlns:a16="http://schemas.microsoft.com/office/drawing/2014/main" id="{17176F61-37FC-2C52-CF8C-C371F7DDA4A4}"/>
              </a:ext>
            </a:extLst>
          </p:cNvPr>
          <p:cNvSpPr txBox="1">
            <a:spLocks/>
          </p:cNvSpPr>
          <p:nvPr/>
        </p:nvSpPr>
        <p:spPr>
          <a:xfrm>
            <a:off x="654202" y="340613"/>
            <a:ext cx="6538595" cy="696595"/>
          </a:xfrm>
          <a:prstGeom prst="rect">
            <a:avLst/>
          </a:prstGeom>
          <a:noFill/>
          <a:ln>
            <a:noFill/>
          </a:ln>
        </p:spPr>
        <p:txBody>
          <a:bodyPr spcFirstLastPara="1" vert="horz" wrap="square" lIns="0" tIns="12700" rIns="0" bIns="0" rtlCol="0" anchor="t" anchorCtr="0">
            <a:spAutoFit/>
          </a:bodyPr>
          <a:lstStyle>
            <a:lvl1pPr lvl="0" algn="l" defTabSz="914400" rtl="0" eaLnBrk="1" latinLnBrk="0" hangingPunct="1">
              <a:lnSpc>
                <a:spcPct val="100000"/>
              </a:lnSpc>
              <a:spcBef>
                <a:spcPts val="0"/>
              </a:spcBef>
              <a:spcAft>
                <a:spcPts val="0"/>
              </a:spcAft>
              <a:buClr>
                <a:schemeClr val="dk2"/>
              </a:buClr>
              <a:buSzPts val="3000"/>
              <a:buFont typeface="Raleway"/>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marL="12700">
              <a:spcBef>
                <a:spcPts val="100"/>
              </a:spcBef>
            </a:pPr>
            <a:r>
              <a:rPr lang="en-US" spc="75" dirty="0"/>
              <a:t>Digital</a:t>
            </a:r>
            <a:r>
              <a:rPr lang="en-US" spc="200" dirty="0"/>
              <a:t> </a:t>
            </a:r>
            <a:r>
              <a:rPr lang="en-US" spc="65" dirty="0"/>
              <a:t>Circuits</a:t>
            </a:r>
            <a:r>
              <a:rPr lang="en-US" spc="260" dirty="0"/>
              <a:t> </a:t>
            </a:r>
            <a:r>
              <a:rPr lang="en-US" dirty="0"/>
              <a:t>–</a:t>
            </a:r>
            <a:r>
              <a:rPr lang="en-US" spc="200" dirty="0"/>
              <a:t> Practice</a:t>
            </a:r>
            <a:endParaRPr lang="en-US" spc="65" dirty="0"/>
          </a:p>
        </p:txBody>
      </p:sp>
      <p:sp>
        <p:nvSpPr>
          <p:cNvPr id="2" name="Google Shape;408;p51">
            <a:extLst>
              <a:ext uri="{FF2B5EF4-FFF2-40B4-BE49-F238E27FC236}">
                <a16:creationId xmlns:a16="http://schemas.microsoft.com/office/drawing/2014/main" id="{733D7398-10F5-4E2F-E9BF-9D35DF5ABFF3}"/>
              </a:ext>
            </a:extLst>
          </p:cNvPr>
          <p:cNvSpPr/>
          <p:nvPr/>
        </p:nvSpPr>
        <p:spPr>
          <a:xfrm>
            <a:off x="3562688" y="4035599"/>
            <a:ext cx="469200" cy="618800"/>
          </a:xfrm>
          <a:prstGeom prst="upArrow">
            <a:avLst>
              <a:gd name="adj1" fmla="val 50000"/>
              <a:gd name="adj2" fmla="val 50000"/>
            </a:avLst>
          </a:prstGeom>
          <a:solidFill>
            <a:srgbClr val="BD9CE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 name="Google Shape;405;p51">
            <a:extLst>
              <a:ext uri="{FF2B5EF4-FFF2-40B4-BE49-F238E27FC236}">
                <a16:creationId xmlns:a16="http://schemas.microsoft.com/office/drawing/2014/main" id="{D132CAEA-7DBF-6FAF-44A7-867C162E54F4}"/>
              </a:ext>
            </a:extLst>
          </p:cNvPr>
          <p:cNvSpPr txBox="1"/>
          <p:nvPr/>
        </p:nvSpPr>
        <p:spPr>
          <a:xfrm>
            <a:off x="999744" y="5690158"/>
            <a:ext cx="10192512" cy="574476"/>
          </a:xfrm>
          <a:prstGeom prst="rect">
            <a:avLst/>
          </a:prstGeom>
          <a:blipFill rotWithShape="1">
            <a:blip r:embed="rId4">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77FF7DFD-119D-D5C6-C4CF-7CD3ADA11C03}"/>
                  </a:ext>
                </a:extLst>
              </p14:cNvPr>
              <p14:cNvContentPartPr/>
              <p14:nvPr/>
            </p14:nvContentPartPr>
            <p14:xfrm>
              <a:off x="929160" y="1586880"/>
              <a:ext cx="1995480" cy="2647440"/>
            </p14:xfrm>
          </p:contentPart>
        </mc:Choice>
        <mc:Fallback xmlns="">
          <p:pic>
            <p:nvPicPr>
              <p:cNvPr id="4" name="Ink 3">
                <a:extLst>
                  <a:ext uri="{FF2B5EF4-FFF2-40B4-BE49-F238E27FC236}">
                    <a16:creationId xmlns:a16="http://schemas.microsoft.com/office/drawing/2014/main" id="{77FF7DFD-119D-D5C6-C4CF-7CD3ADA11C03}"/>
                  </a:ext>
                </a:extLst>
              </p:cNvPr>
              <p:cNvPicPr/>
              <p:nvPr/>
            </p:nvPicPr>
            <p:blipFill>
              <a:blip r:embed="rId6"/>
              <a:stretch>
                <a:fillRect/>
              </a:stretch>
            </p:blipFill>
            <p:spPr>
              <a:xfrm>
                <a:off x="919800" y="1577520"/>
                <a:ext cx="2014200" cy="2666160"/>
              </a:xfrm>
              <a:prstGeom prst="rect">
                <a:avLst/>
              </a:prstGeom>
            </p:spPr>
          </p:pic>
        </mc:Fallback>
      </mc:AlternateContent>
    </p:spTree>
    <p:extLst>
      <p:ext uri="{BB962C8B-B14F-4D97-AF65-F5344CB8AC3E}">
        <p14:creationId xmlns:p14="http://schemas.microsoft.com/office/powerpoint/2010/main" val="1732857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5">
          <a:extLst>
            <a:ext uri="{FF2B5EF4-FFF2-40B4-BE49-F238E27FC236}">
              <a16:creationId xmlns:a16="http://schemas.microsoft.com/office/drawing/2014/main" id="{4FA99E5D-B9BF-739E-76C9-AFC5C632604E}"/>
            </a:ext>
          </a:extLst>
        </p:cNvPr>
        <p:cNvGrpSpPr/>
        <p:nvPr/>
      </p:nvGrpSpPr>
      <p:grpSpPr>
        <a:xfrm>
          <a:off x="0" y="0"/>
          <a:ext cx="0" cy="0"/>
          <a:chOff x="0" y="0"/>
          <a:chExt cx="0" cy="0"/>
        </a:xfrm>
      </p:grpSpPr>
      <p:pic>
        <p:nvPicPr>
          <p:cNvPr id="367" name="Google Shape;367;p47">
            <a:extLst>
              <a:ext uri="{FF2B5EF4-FFF2-40B4-BE49-F238E27FC236}">
                <a16:creationId xmlns:a16="http://schemas.microsoft.com/office/drawing/2014/main" id="{D6415D63-5027-E5C3-B9C7-A442A7F107A0}"/>
              </a:ext>
            </a:extLst>
          </p:cNvPr>
          <p:cNvPicPr preferRelativeResize="0"/>
          <p:nvPr/>
        </p:nvPicPr>
        <p:blipFill rotWithShape="1">
          <a:blip r:embed="rId3">
            <a:alphaModFix/>
          </a:blip>
          <a:srcRect/>
          <a:stretch/>
        </p:blipFill>
        <p:spPr>
          <a:xfrm>
            <a:off x="415600" y="1298641"/>
            <a:ext cx="9040533" cy="2938800"/>
          </a:xfrm>
          <a:prstGeom prst="rect">
            <a:avLst/>
          </a:prstGeom>
          <a:noFill/>
          <a:ln>
            <a:noFill/>
          </a:ln>
        </p:spPr>
      </p:pic>
      <p:sp>
        <p:nvSpPr>
          <p:cNvPr id="368" name="Google Shape;368;p47">
            <a:extLst>
              <a:ext uri="{FF2B5EF4-FFF2-40B4-BE49-F238E27FC236}">
                <a16:creationId xmlns:a16="http://schemas.microsoft.com/office/drawing/2014/main" id="{61E9EF26-85D1-8544-DCAC-E4605BF936E2}"/>
              </a:ext>
            </a:extLst>
          </p:cNvPr>
          <p:cNvSpPr txBox="1"/>
          <p:nvPr/>
        </p:nvSpPr>
        <p:spPr>
          <a:xfrm>
            <a:off x="9363741" y="1870215"/>
            <a:ext cx="2486900" cy="1764211"/>
          </a:xfrm>
          <a:prstGeom prst="rect">
            <a:avLst/>
          </a:prstGeom>
          <a:noFill/>
          <a:ln>
            <a:noFill/>
          </a:ln>
        </p:spPr>
        <p:txBody>
          <a:bodyPr spcFirstLastPara="1" wrap="square" lIns="121900" tIns="60933" rIns="121900" bIns="60933" anchor="t" anchorCtr="0">
            <a:spAutoFit/>
          </a:bodyPr>
          <a:lstStyle/>
          <a:p>
            <a:pPr>
              <a:buClr>
                <a:srgbClr val="000000"/>
              </a:buClr>
              <a:buSzPts val="1600"/>
            </a:pPr>
            <a:r>
              <a:rPr lang="en-US" sz="2133" b="1">
                <a:solidFill>
                  <a:srgbClr val="000000"/>
                </a:solidFill>
                <a:latin typeface="Arial"/>
                <a:ea typeface="Arial"/>
                <a:cs typeface="Arial"/>
                <a:sym typeface="Arial"/>
              </a:rPr>
              <a:t>Tip</a:t>
            </a:r>
            <a:r>
              <a:rPr lang="en-US" sz="2133">
                <a:solidFill>
                  <a:srgbClr val="000000"/>
                </a:solidFill>
                <a:latin typeface="Arial"/>
                <a:ea typeface="Arial"/>
                <a:cs typeface="Arial"/>
                <a:sym typeface="Arial"/>
              </a:rPr>
              <a:t>: Think of starting from the end and working back to create the expression.</a:t>
            </a:r>
            <a:endParaRPr sz="1867">
              <a:solidFill>
                <a:srgbClr val="000000"/>
              </a:solidFill>
              <a:latin typeface="Arial"/>
              <a:ea typeface="Arial"/>
              <a:cs typeface="Arial"/>
              <a:sym typeface="Arial"/>
            </a:endParaRPr>
          </a:p>
        </p:txBody>
      </p:sp>
      <p:sp>
        <p:nvSpPr>
          <p:cNvPr id="6" name="object 2">
            <a:extLst>
              <a:ext uri="{FF2B5EF4-FFF2-40B4-BE49-F238E27FC236}">
                <a16:creationId xmlns:a16="http://schemas.microsoft.com/office/drawing/2014/main" id="{49D47F2F-DEE9-687F-11BF-13EE9B6F6781}"/>
              </a:ext>
            </a:extLst>
          </p:cNvPr>
          <p:cNvSpPr txBox="1">
            <a:spLocks/>
          </p:cNvSpPr>
          <p:nvPr/>
        </p:nvSpPr>
        <p:spPr>
          <a:xfrm>
            <a:off x="654202" y="340613"/>
            <a:ext cx="6538595" cy="696595"/>
          </a:xfrm>
          <a:prstGeom prst="rect">
            <a:avLst/>
          </a:prstGeom>
          <a:noFill/>
          <a:ln>
            <a:noFill/>
          </a:ln>
        </p:spPr>
        <p:txBody>
          <a:bodyPr spcFirstLastPara="1" vert="horz" wrap="square" lIns="0" tIns="12700" rIns="0" bIns="0" rtlCol="0" anchor="t" anchorCtr="0">
            <a:spAutoFit/>
          </a:bodyPr>
          <a:lstStyle>
            <a:lvl1pPr lvl="0" algn="l" defTabSz="914400" rtl="0" eaLnBrk="1" latinLnBrk="0" hangingPunct="1">
              <a:lnSpc>
                <a:spcPct val="100000"/>
              </a:lnSpc>
              <a:spcBef>
                <a:spcPts val="0"/>
              </a:spcBef>
              <a:spcAft>
                <a:spcPts val="0"/>
              </a:spcAft>
              <a:buClr>
                <a:schemeClr val="dk2"/>
              </a:buClr>
              <a:buSzPts val="3000"/>
              <a:buFont typeface="Raleway"/>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marL="12700">
              <a:spcBef>
                <a:spcPts val="100"/>
              </a:spcBef>
            </a:pPr>
            <a:r>
              <a:rPr lang="en-US" spc="75" dirty="0"/>
              <a:t>Digital</a:t>
            </a:r>
            <a:r>
              <a:rPr lang="en-US" spc="200" dirty="0"/>
              <a:t> </a:t>
            </a:r>
            <a:r>
              <a:rPr lang="en-US" spc="65" dirty="0"/>
              <a:t>Circuits</a:t>
            </a:r>
            <a:r>
              <a:rPr lang="en-US" spc="260" dirty="0"/>
              <a:t> </a:t>
            </a:r>
            <a:r>
              <a:rPr lang="en-US" dirty="0"/>
              <a:t>–</a:t>
            </a:r>
            <a:r>
              <a:rPr lang="en-US" spc="200" dirty="0"/>
              <a:t> Practice</a:t>
            </a:r>
            <a:endParaRPr lang="en-US" spc="65" dirty="0"/>
          </a:p>
        </p:txBody>
      </p:sp>
      <p:sp>
        <p:nvSpPr>
          <p:cNvPr id="2" name="Google Shape;418;p52">
            <a:extLst>
              <a:ext uri="{FF2B5EF4-FFF2-40B4-BE49-F238E27FC236}">
                <a16:creationId xmlns:a16="http://schemas.microsoft.com/office/drawing/2014/main" id="{7908978C-F2F4-0F01-FA5D-5E06C418A96B}"/>
              </a:ext>
            </a:extLst>
          </p:cNvPr>
          <p:cNvSpPr/>
          <p:nvPr/>
        </p:nvSpPr>
        <p:spPr>
          <a:xfrm>
            <a:off x="1941868" y="4035599"/>
            <a:ext cx="469200" cy="618800"/>
          </a:xfrm>
          <a:prstGeom prst="upArrow">
            <a:avLst>
              <a:gd name="adj1" fmla="val 50000"/>
              <a:gd name="adj2" fmla="val 50000"/>
            </a:avLst>
          </a:prstGeom>
          <a:solidFill>
            <a:srgbClr val="BD9CE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 name="Google Shape;415;p52">
            <a:extLst>
              <a:ext uri="{FF2B5EF4-FFF2-40B4-BE49-F238E27FC236}">
                <a16:creationId xmlns:a16="http://schemas.microsoft.com/office/drawing/2014/main" id="{46D49E16-E3FA-14FF-014F-8CB29A7D4458}"/>
              </a:ext>
            </a:extLst>
          </p:cNvPr>
          <p:cNvSpPr txBox="1"/>
          <p:nvPr/>
        </p:nvSpPr>
        <p:spPr>
          <a:xfrm>
            <a:off x="999744" y="5690158"/>
            <a:ext cx="10192512" cy="574476"/>
          </a:xfrm>
          <a:prstGeom prst="rect">
            <a:avLst/>
          </a:prstGeom>
          <a:blipFill rotWithShape="1">
            <a:blip r:embed="rId4">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2576325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5">
          <a:extLst>
            <a:ext uri="{FF2B5EF4-FFF2-40B4-BE49-F238E27FC236}">
              <a16:creationId xmlns:a16="http://schemas.microsoft.com/office/drawing/2014/main" id="{2958656E-1241-CC7E-220C-166536CA9501}"/>
            </a:ext>
          </a:extLst>
        </p:cNvPr>
        <p:cNvGrpSpPr/>
        <p:nvPr/>
      </p:nvGrpSpPr>
      <p:grpSpPr>
        <a:xfrm>
          <a:off x="0" y="0"/>
          <a:ext cx="0" cy="0"/>
          <a:chOff x="0" y="0"/>
          <a:chExt cx="0" cy="0"/>
        </a:xfrm>
      </p:grpSpPr>
      <p:pic>
        <p:nvPicPr>
          <p:cNvPr id="367" name="Google Shape;367;p47">
            <a:extLst>
              <a:ext uri="{FF2B5EF4-FFF2-40B4-BE49-F238E27FC236}">
                <a16:creationId xmlns:a16="http://schemas.microsoft.com/office/drawing/2014/main" id="{2C16CE88-2F9D-8EE5-5B08-E7BBFA35DF64}"/>
              </a:ext>
            </a:extLst>
          </p:cNvPr>
          <p:cNvPicPr preferRelativeResize="0"/>
          <p:nvPr/>
        </p:nvPicPr>
        <p:blipFill rotWithShape="1">
          <a:blip r:embed="rId3">
            <a:alphaModFix/>
          </a:blip>
          <a:srcRect/>
          <a:stretch/>
        </p:blipFill>
        <p:spPr>
          <a:xfrm>
            <a:off x="415600" y="1298641"/>
            <a:ext cx="9040533" cy="2938800"/>
          </a:xfrm>
          <a:prstGeom prst="rect">
            <a:avLst/>
          </a:prstGeom>
          <a:noFill/>
          <a:ln>
            <a:noFill/>
          </a:ln>
        </p:spPr>
      </p:pic>
      <p:sp>
        <p:nvSpPr>
          <p:cNvPr id="368" name="Google Shape;368;p47">
            <a:extLst>
              <a:ext uri="{FF2B5EF4-FFF2-40B4-BE49-F238E27FC236}">
                <a16:creationId xmlns:a16="http://schemas.microsoft.com/office/drawing/2014/main" id="{B98D7ECE-D6FE-D6E8-876D-2DB34F79BBA0}"/>
              </a:ext>
            </a:extLst>
          </p:cNvPr>
          <p:cNvSpPr txBox="1"/>
          <p:nvPr/>
        </p:nvSpPr>
        <p:spPr>
          <a:xfrm>
            <a:off x="9363741" y="1870215"/>
            <a:ext cx="2486900" cy="1764211"/>
          </a:xfrm>
          <a:prstGeom prst="rect">
            <a:avLst/>
          </a:prstGeom>
          <a:noFill/>
          <a:ln>
            <a:noFill/>
          </a:ln>
        </p:spPr>
        <p:txBody>
          <a:bodyPr spcFirstLastPara="1" wrap="square" lIns="121900" tIns="60933" rIns="121900" bIns="60933" anchor="t" anchorCtr="0">
            <a:spAutoFit/>
          </a:bodyPr>
          <a:lstStyle/>
          <a:p>
            <a:pPr>
              <a:buClr>
                <a:srgbClr val="000000"/>
              </a:buClr>
              <a:buSzPts val="1600"/>
            </a:pPr>
            <a:r>
              <a:rPr lang="en-US" sz="2133" b="1">
                <a:solidFill>
                  <a:srgbClr val="000000"/>
                </a:solidFill>
                <a:latin typeface="Arial"/>
                <a:ea typeface="Arial"/>
                <a:cs typeface="Arial"/>
                <a:sym typeface="Arial"/>
              </a:rPr>
              <a:t>Tip</a:t>
            </a:r>
            <a:r>
              <a:rPr lang="en-US" sz="2133">
                <a:solidFill>
                  <a:srgbClr val="000000"/>
                </a:solidFill>
                <a:latin typeface="Arial"/>
                <a:ea typeface="Arial"/>
                <a:cs typeface="Arial"/>
                <a:sym typeface="Arial"/>
              </a:rPr>
              <a:t>: Think of starting from the end and working back to create the expression.</a:t>
            </a:r>
            <a:endParaRPr sz="1867">
              <a:solidFill>
                <a:srgbClr val="000000"/>
              </a:solidFill>
              <a:latin typeface="Arial"/>
              <a:ea typeface="Arial"/>
              <a:cs typeface="Arial"/>
              <a:sym typeface="Arial"/>
            </a:endParaRPr>
          </a:p>
        </p:txBody>
      </p:sp>
      <p:sp>
        <p:nvSpPr>
          <p:cNvPr id="6" name="object 2">
            <a:extLst>
              <a:ext uri="{FF2B5EF4-FFF2-40B4-BE49-F238E27FC236}">
                <a16:creationId xmlns:a16="http://schemas.microsoft.com/office/drawing/2014/main" id="{4BC8CB9C-0046-D09C-FD12-26FB429A4293}"/>
              </a:ext>
            </a:extLst>
          </p:cNvPr>
          <p:cNvSpPr txBox="1">
            <a:spLocks/>
          </p:cNvSpPr>
          <p:nvPr/>
        </p:nvSpPr>
        <p:spPr>
          <a:xfrm>
            <a:off x="654202" y="340613"/>
            <a:ext cx="6538595" cy="696595"/>
          </a:xfrm>
          <a:prstGeom prst="rect">
            <a:avLst/>
          </a:prstGeom>
          <a:noFill/>
          <a:ln>
            <a:noFill/>
          </a:ln>
        </p:spPr>
        <p:txBody>
          <a:bodyPr spcFirstLastPara="1" vert="horz" wrap="square" lIns="0" tIns="12700" rIns="0" bIns="0" rtlCol="0" anchor="t" anchorCtr="0">
            <a:spAutoFit/>
          </a:bodyPr>
          <a:lstStyle>
            <a:lvl1pPr lvl="0" algn="l" defTabSz="914400" rtl="0" eaLnBrk="1" latinLnBrk="0" hangingPunct="1">
              <a:lnSpc>
                <a:spcPct val="100000"/>
              </a:lnSpc>
              <a:spcBef>
                <a:spcPts val="0"/>
              </a:spcBef>
              <a:spcAft>
                <a:spcPts val="0"/>
              </a:spcAft>
              <a:buClr>
                <a:schemeClr val="dk2"/>
              </a:buClr>
              <a:buSzPts val="3000"/>
              <a:buFont typeface="Raleway"/>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marL="12700">
              <a:spcBef>
                <a:spcPts val="100"/>
              </a:spcBef>
            </a:pPr>
            <a:r>
              <a:rPr lang="en-US" spc="75" dirty="0"/>
              <a:t>Digital</a:t>
            </a:r>
            <a:r>
              <a:rPr lang="en-US" spc="200" dirty="0"/>
              <a:t> </a:t>
            </a:r>
            <a:r>
              <a:rPr lang="en-US" spc="65" dirty="0"/>
              <a:t>Circuits</a:t>
            </a:r>
            <a:r>
              <a:rPr lang="en-US" spc="260" dirty="0"/>
              <a:t> </a:t>
            </a:r>
            <a:r>
              <a:rPr lang="en-US" dirty="0"/>
              <a:t>–</a:t>
            </a:r>
            <a:r>
              <a:rPr lang="en-US" spc="200" dirty="0"/>
              <a:t> Practice</a:t>
            </a:r>
            <a:endParaRPr lang="en-US" spc="65" dirty="0"/>
          </a:p>
        </p:txBody>
      </p:sp>
      <p:sp>
        <p:nvSpPr>
          <p:cNvPr id="2" name="Google Shape;425;p53">
            <a:extLst>
              <a:ext uri="{FF2B5EF4-FFF2-40B4-BE49-F238E27FC236}">
                <a16:creationId xmlns:a16="http://schemas.microsoft.com/office/drawing/2014/main" id="{81A09DB7-B303-478E-F258-00D15D90ED74}"/>
              </a:ext>
            </a:extLst>
          </p:cNvPr>
          <p:cNvSpPr txBox="1"/>
          <p:nvPr/>
        </p:nvSpPr>
        <p:spPr>
          <a:xfrm>
            <a:off x="999744" y="5690158"/>
            <a:ext cx="10192512" cy="574476"/>
          </a:xfrm>
          <a:prstGeom prst="rect">
            <a:avLst/>
          </a:prstGeom>
          <a:blipFill rotWithShape="1">
            <a:blip r:embed="rId4">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3" name="Google Shape;428;p53">
            <a:extLst>
              <a:ext uri="{FF2B5EF4-FFF2-40B4-BE49-F238E27FC236}">
                <a16:creationId xmlns:a16="http://schemas.microsoft.com/office/drawing/2014/main" id="{4D313B90-8117-C812-4346-A39BCE22727F}"/>
              </a:ext>
            </a:extLst>
          </p:cNvPr>
          <p:cNvSpPr/>
          <p:nvPr/>
        </p:nvSpPr>
        <p:spPr>
          <a:xfrm>
            <a:off x="880447" y="2207209"/>
            <a:ext cx="469200" cy="618800"/>
          </a:xfrm>
          <a:prstGeom prst="upArrow">
            <a:avLst>
              <a:gd name="adj1" fmla="val 50000"/>
              <a:gd name="adj2" fmla="val 50000"/>
            </a:avLst>
          </a:prstGeom>
          <a:solidFill>
            <a:srgbClr val="BD9CE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E6503315-80F1-5893-D835-FBB0889F224E}"/>
                  </a:ext>
                </a:extLst>
              </p14:cNvPr>
              <p14:cNvContentPartPr/>
              <p14:nvPr/>
            </p14:nvContentPartPr>
            <p14:xfrm>
              <a:off x="966960" y="5387400"/>
              <a:ext cx="2963160" cy="1238760"/>
            </p14:xfrm>
          </p:contentPart>
        </mc:Choice>
        <mc:Fallback xmlns="">
          <p:pic>
            <p:nvPicPr>
              <p:cNvPr id="4" name="Ink 3">
                <a:extLst>
                  <a:ext uri="{FF2B5EF4-FFF2-40B4-BE49-F238E27FC236}">
                    <a16:creationId xmlns:a16="http://schemas.microsoft.com/office/drawing/2014/main" id="{E6503315-80F1-5893-D835-FBB0889F224E}"/>
                  </a:ext>
                </a:extLst>
              </p:cNvPr>
              <p:cNvPicPr/>
              <p:nvPr/>
            </p:nvPicPr>
            <p:blipFill>
              <a:blip r:embed="rId6"/>
              <a:stretch>
                <a:fillRect/>
              </a:stretch>
            </p:blipFill>
            <p:spPr>
              <a:xfrm>
                <a:off x="957600" y="5378040"/>
                <a:ext cx="2981880" cy="1257480"/>
              </a:xfrm>
              <a:prstGeom prst="rect">
                <a:avLst/>
              </a:prstGeom>
            </p:spPr>
          </p:pic>
        </mc:Fallback>
      </mc:AlternateContent>
    </p:spTree>
    <p:extLst>
      <p:ext uri="{BB962C8B-B14F-4D97-AF65-F5344CB8AC3E}">
        <p14:creationId xmlns:p14="http://schemas.microsoft.com/office/powerpoint/2010/main" val="3505557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More Vocabulary</a:t>
            </a:r>
          </a:p>
        </p:txBody>
      </p:sp>
    </p:spTree>
    <p:extLst>
      <p:ext uri="{BB962C8B-B14F-4D97-AF65-F5344CB8AC3E}">
        <p14:creationId xmlns:p14="http://schemas.microsoft.com/office/powerpoint/2010/main" val="3951866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AA62-824A-45CB-8107-3EF342B09AB0}"/>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6D6DEF-E7CB-4EF9-8210-FDF6DBC73F0C}"/>
                  </a:ext>
                </a:extLst>
              </p:cNvPr>
              <p:cNvSpPr>
                <a:spLocks noGrp="1"/>
              </p:cNvSpPr>
              <p:nvPr>
                <p:ph idx="1"/>
              </p:nvPr>
            </p:nvSpPr>
            <p:spPr/>
            <p:txBody>
              <a:bodyPr>
                <a:normAutofit lnSpcReduction="10000"/>
              </a:bodyPr>
              <a:lstStyle/>
              <a:p>
                <a:r>
                  <a:rPr lang="en-US" dirty="0"/>
                  <a:t>Preferred by some mathematicians and circuit designers.</a:t>
                </a:r>
              </a:p>
              <a:p>
                <a:r>
                  <a:rPr lang="en-US" dirty="0"/>
                  <a:t>“or” is </a:t>
                </a:r>
                <a14:m>
                  <m:oMath xmlns:m="http://schemas.openxmlformats.org/officeDocument/2006/math">
                    <m:r>
                      <a:rPr lang="en-US" b="0" i="1" smtClean="0">
                        <a:latin typeface="Cambria Math" panose="02040503050406030204" pitchFamily="18" charset="0"/>
                      </a:rPr>
                      <m:t>+</m:t>
                    </m:r>
                  </m:oMath>
                </a14:m>
                <a:endParaRPr lang="en-US" dirty="0"/>
              </a:p>
              <a:p>
                <a:r>
                  <a:rPr lang="en-US" dirty="0"/>
                  <a:t>“and” is </a:t>
                </a:r>
                <a14:m>
                  <m:oMath xmlns:m="http://schemas.openxmlformats.org/officeDocument/2006/math">
                    <m:r>
                      <a:rPr lang="en-US" b="0" i="1" smtClean="0">
                        <a:latin typeface="Cambria Math" panose="02040503050406030204" pitchFamily="18" charset="0"/>
                      </a:rPr>
                      <m:t>⋅</m:t>
                    </m:r>
                  </m:oMath>
                </a14:m>
                <a:r>
                  <a:rPr lang="en-US" dirty="0"/>
                  <a:t> (i.e. “multiply”)</a:t>
                </a:r>
              </a:p>
              <a:p>
                <a:r>
                  <a:rPr lang="en-US" dirty="0"/>
                  <a:t>“not” is ‘ (an apostrophe after a variable)</a:t>
                </a:r>
              </a:p>
              <a:p>
                <a:endParaRPr lang="en-US" dirty="0"/>
              </a:p>
              <a:p>
                <a:r>
                  <a:rPr lang="en-US" dirty="0"/>
                  <a:t>Why?</a:t>
                </a:r>
              </a:p>
              <a:p>
                <a:r>
                  <a:rPr lang="en-US" dirty="0"/>
                  <a:t>Mathematicians like to study “operations that work </a:t>
                </a:r>
                <a:r>
                  <a:rPr lang="en-US" dirty="0" err="1"/>
                  <a:t>kinda</a:t>
                </a:r>
                <a:r>
                  <a:rPr lang="en-US" dirty="0"/>
                  <a:t> like ‘plus’ and ‘times’ on integers.”</a:t>
                </a:r>
              </a:p>
              <a:p>
                <a:r>
                  <a:rPr lang="en-US" dirty="0"/>
                  <a:t>Circuit designers have a lot of variables, and this notation is more compact.</a:t>
                </a:r>
              </a:p>
            </p:txBody>
          </p:sp>
        </mc:Choice>
        <mc:Fallback xmlns="">
          <p:sp>
            <p:nvSpPr>
              <p:cNvPr id="3" name="Content Placeholder 2">
                <a:extLst>
                  <a:ext uri="{FF2B5EF4-FFF2-40B4-BE49-F238E27FC236}">
                    <a16:creationId xmlns:a16="http://schemas.microsoft.com/office/drawing/2014/main" id="{746D6DEF-E7CB-4EF9-8210-FDF6DBC73F0C}"/>
                  </a:ext>
                </a:extLst>
              </p:cNvPr>
              <p:cNvSpPr>
                <a:spLocks noGrp="1" noRot="1" noChangeAspect="1" noMove="1" noResize="1" noEditPoints="1" noAdjustHandles="1" noChangeArrowheads="1" noChangeShapeType="1" noTextEdit="1"/>
              </p:cNvSpPr>
              <p:nvPr>
                <p:ph idx="1"/>
              </p:nvPr>
            </p:nvSpPr>
            <p:spPr>
              <a:blipFill>
                <a:blip r:embed="rId2"/>
                <a:stretch>
                  <a:fillRect l="-708" t="-3019" r="-436" b="-1509"/>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A413EF9-BDF3-BE2B-3D17-F7E5ACB9480B}"/>
                  </a:ext>
                </a:extLst>
              </p14:cNvPr>
              <p14:cNvContentPartPr/>
              <p14:nvPr/>
            </p14:nvContentPartPr>
            <p14:xfrm>
              <a:off x="851040" y="913320"/>
              <a:ext cx="9925560" cy="4451040"/>
            </p14:xfrm>
          </p:contentPart>
        </mc:Choice>
        <mc:Fallback xmlns="">
          <p:pic>
            <p:nvPicPr>
              <p:cNvPr id="4" name="Ink 3">
                <a:extLst>
                  <a:ext uri="{FF2B5EF4-FFF2-40B4-BE49-F238E27FC236}">
                    <a16:creationId xmlns:a16="http://schemas.microsoft.com/office/drawing/2014/main" id="{DA413EF9-BDF3-BE2B-3D17-F7E5ACB9480B}"/>
                  </a:ext>
                </a:extLst>
              </p:cNvPr>
              <p:cNvPicPr/>
              <p:nvPr/>
            </p:nvPicPr>
            <p:blipFill>
              <a:blip r:embed="rId4"/>
              <a:stretch>
                <a:fillRect/>
              </a:stretch>
            </p:blipFill>
            <p:spPr>
              <a:xfrm>
                <a:off x="841680" y="903960"/>
                <a:ext cx="9944280" cy="4469760"/>
              </a:xfrm>
              <a:prstGeom prst="rect">
                <a:avLst/>
              </a:prstGeom>
            </p:spPr>
          </p:pic>
        </mc:Fallback>
      </mc:AlternateContent>
    </p:spTree>
    <p:extLst>
      <p:ext uri="{BB962C8B-B14F-4D97-AF65-F5344CB8AC3E}">
        <p14:creationId xmlns:p14="http://schemas.microsoft.com/office/powerpoint/2010/main" val="2577616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EEE5-A12C-4620-A98F-FC5BD810C614}"/>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37084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370840">
                    <a:tc>
                      <a:txBody>
                        <a:bodyPr/>
                        <a:lstStyle/>
                        <a:p>
                          <a:r>
                            <a:rPr lang="en-US" dirty="0"/>
                            <a:t>Propositional Logic</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m:oMathPara>
                          </a14:m>
                          <a:endParaRPr lang="en-US" dirty="0"/>
                        </a:p>
                      </a:txBody>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3039904774"/>
                      </a:ext>
                    </a:extLst>
                  </a:tr>
                  <a:tr h="475615">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370840">
                    <a:tc>
                      <a:txBody>
                        <a:bodyPr/>
                        <a:lstStyle/>
                        <a:p>
                          <a:r>
                            <a:rPr lang="en-US" dirty="0"/>
                            <a:t>Boolean Algebra</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a:txBody>
                      <a:tcPr/>
                    </a:tc>
                    <a:tc>
                      <a:txBody>
                        <a:bodyPr/>
                        <a:lstStyle/>
                        <a:p>
                          <a:r>
                            <a:rPr lang="en-US" dirty="0"/>
                            <a:t>1,0</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 (“multiplication”)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(“addition”)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(apostrophe after variable) </a:t>
                          </a:r>
                        </a:p>
                      </a:txBody>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Choice>
        <mc:Fallback xmlns="">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ext uri="{D42A27DB-BD31-4B8C-83A1-F6EECF244321}">
                    <p14:modId xmlns:p14="http://schemas.microsoft.com/office/powerpoint/2010/main" val="4100045886"/>
                  </p:ext>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64008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640080">
                    <a:tc>
                      <a:txBody>
                        <a:bodyPr/>
                        <a:lstStyle/>
                        <a:p>
                          <a:r>
                            <a:rPr lang="en-US" dirty="0"/>
                            <a:t>Propositional Logic</a:t>
                          </a:r>
                        </a:p>
                      </a:txBody>
                      <a:tcPr/>
                    </a:tc>
                    <a:tc>
                      <a:txBody>
                        <a:bodyPr/>
                        <a:lstStyle/>
                        <a:p>
                          <a:endParaRPr lang="en-US"/>
                        </a:p>
                      </a:txBody>
                      <a:tcPr>
                        <a:blipFill>
                          <a:blip r:embed="rId2"/>
                          <a:stretch>
                            <a:fillRect l="-100000" t="-162857" r="-500000" b="-258095"/>
                          </a:stretch>
                        </a:blipFill>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endParaRPr lang="en-US"/>
                        </a:p>
                      </a:txBody>
                      <a:tcPr>
                        <a:blipFill>
                          <a:blip r:embed="rId2"/>
                          <a:stretch>
                            <a:fillRect l="-269863" t="-162857" r="-260616" b="-258095"/>
                          </a:stretch>
                        </a:blipFill>
                      </a:tcPr>
                    </a:tc>
                    <a:tc>
                      <a:txBody>
                        <a:bodyPr/>
                        <a:lstStyle/>
                        <a:p>
                          <a:endParaRPr lang="en-US"/>
                        </a:p>
                      </a:txBody>
                      <a:tcPr>
                        <a:blipFill>
                          <a:blip r:embed="rId2"/>
                          <a:stretch>
                            <a:fillRect l="-465517" t="-162857" r="-228017" b="-258095"/>
                          </a:stretch>
                        </a:blipFill>
                      </a:tcPr>
                    </a:tc>
                    <a:tc>
                      <a:txBody>
                        <a:bodyPr/>
                        <a:lstStyle/>
                        <a:p>
                          <a:endParaRPr lang="en-US"/>
                        </a:p>
                      </a:txBody>
                      <a:tcPr>
                        <a:blipFill>
                          <a:blip r:embed="rId2"/>
                          <a:stretch>
                            <a:fillRect l="-498859" t="-162857" r="-101141" b="-258095"/>
                          </a:stretch>
                        </a:blipFill>
                      </a:tcPr>
                    </a:tc>
                    <a:tc>
                      <a:txBody>
                        <a:bodyPr/>
                        <a:lstStyle/>
                        <a:p>
                          <a:endParaRPr lang="en-US"/>
                        </a:p>
                      </a:txBody>
                      <a:tcPr>
                        <a:blipFill>
                          <a:blip r:embed="rId2"/>
                          <a:stretch>
                            <a:fillRect l="-601145" t="-162857" r="-1527" b="-258095"/>
                          </a:stretch>
                        </a:blipFill>
                      </a:tcPr>
                    </a:tc>
                    <a:extLst>
                      <a:ext uri="{0D108BD9-81ED-4DB2-BD59-A6C34878D82A}">
                        <a16:rowId xmlns:a16="http://schemas.microsoft.com/office/drawing/2014/main" val="3039904774"/>
                      </a:ext>
                    </a:extLst>
                  </a:tr>
                  <a:tr h="640080">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914400">
                    <a:tc>
                      <a:txBody>
                        <a:bodyPr/>
                        <a:lstStyle/>
                        <a:p>
                          <a:r>
                            <a:rPr lang="en-US" dirty="0"/>
                            <a:t>Boolean Algebra</a:t>
                          </a:r>
                        </a:p>
                      </a:txBody>
                      <a:tcPr/>
                    </a:tc>
                    <a:tc>
                      <a:txBody>
                        <a:bodyPr/>
                        <a:lstStyle/>
                        <a:p>
                          <a:endParaRPr lang="en-US"/>
                        </a:p>
                      </a:txBody>
                      <a:tcPr>
                        <a:blipFill>
                          <a:blip r:embed="rId2"/>
                          <a:stretch>
                            <a:fillRect l="-100000" t="-254000" r="-500000" b="-10667"/>
                          </a:stretch>
                        </a:blipFill>
                      </a:tcPr>
                    </a:tc>
                    <a:tc>
                      <a:txBody>
                        <a:bodyPr/>
                        <a:lstStyle/>
                        <a:p>
                          <a:r>
                            <a:rPr lang="en-US" dirty="0"/>
                            <a:t>1,0</a:t>
                          </a:r>
                        </a:p>
                      </a:txBody>
                      <a:tcPr/>
                    </a:tc>
                    <a:tc>
                      <a:txBody>
                        <a:bodyPr/>
                        <a:lstStyle/>
                        <a:p>
                          <a:endParaRPr lang="en-US"/>
                        </a:p>
                      </a:txBody>
                      <a:tcPr>
                        <a:blipFill>
                          <a:blip r:embed="rId2"/>
                          <a:stretch>
                            <a:fillRect l="-269863" t="-254000" r="-260616" b="-10667"/>
                          </a:stretch>
                        </a:blipFill>
                      </a:tcPr>
                    </a:tc>
                    <a:tc>
                      <a:txBody>
                        <a:bodyPr/>
                        <a:lstStyle/>
                        <a:p>
                          <a:endParaRPr lang="en-US"/>
                        </a:p>
                      </a:txBody>
                      <a:tcPr>
                        <a:blipFill>
                          <a:blip r:embed="rId2"/>
                          <a:stretch>
                            <a:fillRect l="-465517" t="-254000" r="-228017" b="-10667"/>
                          </a:stretch>
                        </a:blipFill>
                      </a:tcPr>
                    </a:tc>
                    <a:tc>
                      <a:txBody>
                        <a:bodyPr/>
                        <a:lstStyle/>
                        <a:p>
                          <a:endParaRPr lang="en-US"/>
                        </a:p>
                      </a:txBody>
                      <a:tcPr>
                        <a:blipFill>
                          <a:blip r:embed="rId2"/>
                          <a:stretch>
                            <a:fillRect l="-498859" t="-254000" r="-101141" b="-10667"/>
                          </a:stretch>
                        </a:blipFill>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27F8F35-63A5-4DD9-863D-8DF8D24A2E8D}"/>
                  </a:ext>
                </a:extLst>
              </p:cNvPr>
              <p:cNvSpPr txBox="1"/>
              <p:nvPr/>
            </p:nvSpPr>
            <p:spPr>
              <a:xfrm>
                <a:off x="574675"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TextBox 2">
                <a:extLst>
                  <a:ext uri="{FF2B5EF4-FFF2-40B4-BE49-F238E27FC236}">
                    <a16:creationId xmlns:a16="http://schemas.microsoft.com/office/drawing/2014/main" id="{E27F8F35-63A5-4DD9-863D-8DF8D24A2E8D}"/>
                  </a:ext>
                </a:extLst>
              </p:cNvPr>
              <p:cNvSpPr txBox="1">
                <a:spLocks noRot="1" noChangeAspect="1" noMove="1" noResize="1" noEditPoints="1" noAdjustHandles="1" noChangeArrowheads="1" noChangeShapeType="1" noTextEdit="1"/>
              </p:cNvSpPr>
              <p:nvPr/>
            </p:nvSpPr>
            <p:spPr>
              <a:xfrm>
                <a:off x="574675" y="5819775"/>
                <a:ext cx="5521325" cy="461665"/>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99950A-68DB-4570-B402-A60F3AC892A6}"/>
                  </a:ext>
                </a:extLst>
              </p:cNvPr>
              <p:cNvSpPr txBox="1"/>
              <p:nvPr/>
            </p:nvSpPr>
            <p:spPr>
              <a:xfrm>
                <a:off x="5956300"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AE99950A-68DB-4570-B402-A60F3AC892A6}"/>
                  </a:ext>
                </a:extLst>
              </p:cNvPr>
              <p:cNvSpPr txBox="1">
                <a:spLocks noRot="1" noChangeAspect="1" noMove="1" noResize="1" noEditPoints="1" noAdjustHandles="1" noChangeArrowheads="1" noChangeShapeType="1" noTextEdit="1"/>
              </p:cNvSpPr>
              <p:nvPr/>
            </p:nvSpPr>
            <p:spPr>
              <a:xfrm>
                <a:off x="5956300" y="5819775"/>
                <a:ext cx="5521325" cy="461665"/>
              </a:xfrm>
              <a:prstGeom prst="rect">
                <a:avLst/>
              </a:prstGeom>
              <a:blipFill>
                <a:blip r:embed="rId4"/>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7D950F3-9440-4430-9E32-B90FF8EE299F}"/>
              </a:ext>
            </a:extLst>
          </p:cNvPr>
          <p:cNvSpPr txBox="1"/>
          <p:nvPr/>
        </p:nvSpPr>
        <p:spPr>
          <a:xfrm>
            <a:off x="2095500" y="52482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5E1632F4-1D1F-4BD3-8D19-BF9ADB4563A8}"/>
              </a:ext>
            </a:extLst>
          </p:cNvPr>
          <p:cNvSpPr txBox="1"/>
          <p:nvPr/>
        </p:nvSpPr>
        <p:spPr>
          <a:xfrm>
            <a:off x="7477125" y="53231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BFE014A5-C1F6-4229-AEE6-1BC80C58CA29}"/>
                  </a:ext>
                </a:extLst>
              </p14:cNvPr>
              <p14:cNvContentPartPr/>
              <p14:nvPr/>
            </p14:nvContentPartPr>
            <p14:xfrm>
              <a:off x="12655410" y="1200585"/>
              <a:ext cx="34560" cy="6120"/>
            </p14:xfrm>
          </p:contentPart>
        </mc:Choice>
        <mc:Fallback xmlns="">
          <p:pic>
            <p:nvPicPr>
              <p:cNvPr id="19" name="Ink 18">
                <a:extLst>
                  <a:ext uri="{FF2B5EF4-FFF2-40B4-BE49-F238E27FC236}">
                    <a16:creationId xmlns:a16="http://schemas.microsoft.com/office/drawing/2014/main" id="{BFE014A5-C1F6-4229-AEE6-1BC80C58CA29}"/>
                  </a:ext>
                </a:extLst>
              </p:cNvPr>
              <p:cNvPicPr/>
              <p:nvPr/>
            </p:nvPicPr>
            <p:blipFill>
              <a:blip r:embed="rId6"/>
              <a:stretch>
                <a:fillRect/>
              </a:stretch>
            </p:blipFill>
            <p:spPr>
              <a:xfrm>
                <a:off x="12646410" y="1191585"/>
                <a:ext cx="52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3" name="Ink 42">
                <a:extLst>
                  <a:ext uri="{FF2B5EF4-FFF2-40B4-BE49-F238E27FC236}">
                    <a16:creationId xmlns:a16="http://schemas.microsoft.com/office/drawing/2014/main" id="{58C1AA3B-C34A-4438-9F82-E2B21D8FAF96}"/>
                  </a:ext>
                </a:extLst>
              </p14:cNvPr>
              <p14:cNvContentPartPr/>
              <p14:nvPr/>
            </p14:nvContentPartPr>
            <p14:xfrm>
              <a:off x="5735520" y="3167700"/>
              <a:ext cx="1013400" cy="460080"/>
            </p14:xfrm>
          </p:contentPart>
        </mc:Choice>
        <mc:Fallback xmlns="">
          <p:pic>
            <p:nvPicPr>
              <p:cNvPr id="43" name="Ink 42">
                <a:extLst>
                  <a:ext uri="{FF2B5EF4-FFF2-40B4-BE49-F238E27FC236}">
                    <a16:creationId xmlns:a16="http://schemas.microsoft.com/office/drawing/2014/main" id="{58C1AA3B-C34A-4438-9F82-E2B21D8FAF96}"/>
                  </a:ext>
                </a:extLst>
              </p:cNvPr>
              <p:cNvPicPr/>
              <p:nvPr/>
            </p:nvPicPr>
            <p:blipFill>
              <a:blip r:embed="rId8"/>
              <a:stretch>
                <a:fillRect/>
              </a:stretch>
            </p:blipFill>
            <p:spPr>
              <a:xfrm>
                <a:off x="5726520" y="3159060"/>
                <a:ext cx="103104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 name="Ink 50">
                <a:extLst>
                  <a:ext uri="{FF2B5EF4-FFF2-40B4-BE49-F238E27FC236}">
                    <a16:creationId xmlns:a16="http://schemas.microsoft.com/office/drawing/2014/main" id="{ED83CC17-F25C-4341-85FB-526DC3EEF7E1}"/>
                  </a:ext>
                </a:extLst>
              </p14:cNvPr>
              <p14:cNvContentPartPr/>
              <p14:nvPr/>
            </p14:nvContentPartPr>
            <p14:xfrm>
              <a:off x="7412880" y="3170860"/>
              <a:ext cx="687600" cy="500040"/>
            </p14:xfrm>
          </p:contentPart>
        </mc:Choice>
        <mc:Fallback xmlns="">
          <p:pic>
            <p:nvPicPr>
              <p:cNvPr id="51" name="Ink 50">
                <a:extLst>
                  <a:ext uri="{FF2B5EF4-FFF2-40B4-BE49-F238E27FC236}">
                    <a16:creationId xmlns:a16="http://schemas.microsoft.com/office/drawing/2014/main" id="{ED83CC17-F25C-4341-85FB-526DC3EEF7E1}"/>
                  </a:ext>
                </a:extLst>
              </p:cNvPr>
              <p:cNvPicPr/>
              <p:nvPr/>
            </p:nvPicPr>
            <p:blipFill>
              <a:blip r:embed="rId10"/>
              <a:stretch>
                <a:fillRect/>
              </a:stretch>
            </p:blipFill>
            <p:spPr>
              <a:xfrm>
                <a:off x="7404235" y="3162220"/>
                <a:ext cx="705249"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2" name="Ink 71">
                <a:extLst>
                  <a:ext uri="{FF2B5EF4-FFF2-40B4-BE49-F238E27FC236}">
                    <a16:creationId xmlns:a16="http://schemas.microsoft.com/office/drawing/2014/main" id="{B6A8B3A9-A7A2-44E6-80D9-C14096D8D6C8}"/>
                  </a:ext>
                </a:extLst>
              </p14:cNvPr>
              <p14:cNvContentPartPr/>
              <p14:nvPr/>
            </p14:nvContentPartPr>
            <p14:xfrm>
              <a:off x="8813280" y="3176620"/>
              <a:ext cx="898560" cy="462600"/>
            </p14:xfrm>
          </p:contentPart>
        </mc:Choice>
        <mc:Fallback xmlns="">
          <p:pic>
            <p:nvPicPr>
              <p:cNvPr id="72" name="Ink 71">
                <a:extLst>
                  <a:ext uri="{FF2B5EF4-FFF2-40B4-BE49-F238E27FC236}">
                    <a16:creationId xmlns:a16="http://schemas.microsoft.com/office/drawing/2014/main" id="{B6A8B3A9-A7A2-44E6-80D9-C14096D8D6C8}"/>
                  </a:ext>
                </a:extLst>
              </p:cNvPr>
              <p:cNvPicPr/>
              <p:nvPr/>
            </p:nvPicPr>
            <p:blipFill>
              <a:blip r:embed="rId12"/>
              <a:stretch>
                <a:fillRect/>
              </a:stretch>
            </p:blipFill>
            <p:spPr>
              <a:xfrm>
                <a:off x="8804280" y="3167980"/>
                <a:ext cx="91620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4">
                <a:extLst>
                  <a:ext uri="{FF2B5EF4-FFF2-40B4-BE49-F238E27FC236}">
                    <a16:creationId xmlns:a16="http://schemas.microsoft.com/office/drawing/2014/main" id="{71B556F8-E3BF-F381-0F5D-A1239274109B}"/>
                  </a:ext>
                </a:extLst>
              </p14:cNvPr>
              <p14:cNvContentPartPr/>
              <p14:nvPr/>
            </p14:nvContentPartPr>
            <p14:xfrm>
              <a:off x="247680" y="1278720"/>
              <a:ext cx="10962360" cy="5285520"/>
            </p14:xfrm>
          </p:contentPart>
        </mc:Choice>
        <mc:Fallback xmlns="">
          <p:pic>
            <p:nvPicPr>
              <p:cNvPr id="5" name="Ink 4">
                <a:extLst>
                  <a:ext uri="{FF2B5EF4-FFF2-40B4-BE49-F238E27FC236}">
                    <a16:creationId xmlns:a16="http://schemas.microsoft.com/office/drawing/2014/main" id="{71B556F8-E3BF-F381-0F5D-A1239274109B}"/>
                  </a:ext>
                </a:extLst>
              </p:cNvPr>
              <p:cNvPicPr/>
              <p:nvPr/>
            </p:nvPicPr>
            <p:blipFill>
              <a:blip r:embed="rId14"/>
              <a:stretch>
                <a:fillRect/>
              </a:stretch>
            </p:blipFill>
            <p:spPr>
              <a:xfrm>
                <a:off x="238320" y="1269360"/>
                <a:ext cx="10981080" cy="5304240"/>
              </a:xfrm>
              <a:prstGeom prst="rect">
                <a:avLst/>
              </a:prstGeom>
            </p:spPr>
          </p:pic>
        </mc:Fallback>
      </mc:AlternateContent>
    </p:spTree>
    <p:extLst>
      <p:ext uri="{BB962C8B-B14F-4D97-AF65-F5344CB8AC3E}">
        <p14:creationId xmlns:p14="http://schemas.microsoft.com/office/powerpoint/2010/main" val="4013001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BA6C4-5CB8-EACE-1C28-BFDBE8830E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B9FEA02-E132-830F-B742-7010A5113F33}"/>
              </a:ext>
            </a:extLst>
          </p:cNvPr>
          <p:cNvSpPr>
            <a:spLocks noGrp="1"/>
          </p:cNvSpPr>
          <p:nvPr>
            <p:ph type="title"/>
          </p:nvPr>
        </p:nvSpPr>
        <p:spPr/>
        <p:txBody>
          <a:bodyPr/>
          <a:lstStyle/>
          <a:p>
            <a:r>
              <a:rPr lang="en-US" dirty="0"/>
              <a:t>Review</a:t>
            </a:r>
          </a:p>
        </p:txBody>
      </p:sp>
    </p:spTree>
    <p:extLst>
      <p:ext uri="{BB962C8B-B14F-4D97-AF65-F5344CB8AC3E}">
        <p14:creationId xmlns:p14="http://schemas.microsoft.com/office/powerpoint/2010/main" val="4288036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C6DE-836C-4227-8858-E0F64EB29D29}"/>
              </a:ext>
            </a:extLst>
          </p:cNvPr>
          <p:cNvSpPr>
            <a:spLocks noGrp="1"/>
          </p:cNvSpPr>
          <p:nvPr>
            <p:ph type="title"/>
          </p:nvPr>
        </p:nvSpPr>
        <p:spPr/>
        <p:txBody>
          <a:bodyPr/>
          <a:lstStyle/>
          <a:p>
            <a:r>
              <a:rPr lang="en-US" dirty="0"/>
              <a:t>Comparison</a:t>
            </a:r>
          </a:p>
        </p:txBody>
      </p:sp>
      <p:sp>
        <p:nvSpPr>
          <p:cNvPr id="3" name="Content Placeholder 2">
            <a:extLst>
              <a:ext uri="{FF2B5EF4-FFF2-40B4-BE49-F238E27FC236}">
                <a16:creationId xmlns:a16="http://schemas.microsoft.com/office/drawing/2014/main" id="{7B6B78A9-EBB3-4906-81CB-A458A2F69131}"/>
              </a:ext>
            </a:extLst>
          </p:cNvPr>
          <p:cNvSpPr>
            <a:spLocks noGrp="1"/>
          </p:cNvSpPr>
          <p:nvPr>
            <p:ph idx="1"/>
          </p:nvPr>
        </p:nvSpPr>
        <p:spPr>
          <a:xfrm>
            <a:off x="575240" y="2771775"/>
            <a:ext cx="11187258" cy="3537586"/>
          </a:xfrm>
        </p:spPr>
        <p:txBody>
          <a:bodyPr/>
          <a:lstStyle/>
          <a:p>
            <a:r>
              <a:rPr lang="en-US" dirty="0"/>
              <a:t>Remember this is just an alternate notation for the same underlying ideas.</a:t>
            </a:r>
          </a:p>
          <a:p>
            <a:r>
              <a:rPr lang="en-US" dirty="0"/>
              <a:t>So that big list of identities? Just change the notation and you get another big list of identities!</a:t>
            </a:r>
          </a:p>
          <a:p>
            <a:pPr lvl="1"/>
            <a:r>
              <a:rPr lang="en-US" dirty="0"/>
              <a:t>Sometimes names are different (“involution” instead of “double negation”), but the core ideas are the same.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E2D04C-5261-4EF6-B60D-54C11C6ED86A}"/>
                  </a:ext>
                </a:extLst>
              </p:cNvPr>
              <p:cNvSpPr txBox="1"/>
              <p:nvPr/>
            </p:nvSpPr>
            <p:spPr>
              <a:xfrm>
                <a:off x="574675"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C8E2D04C-5261-4EF6-B60D-54C11C6ED86A}"/>
                  </a:ext>
                </a:extLst>
              </p:cNvPr>
              <p:cNvSpPr txBox="1">
                <a:spLocks noRot="1" noChangeAspect="1" noMove="1" noResize="1" noEditPoints="1" noAdjustHandles="1" noChangeArrowheads="1" noChangeShapeType="1" noTextEdit="1"/>
              </p:cNvSpPr>
              <p:nvPr/>
            </p:nvSpPr>
            <p:spPr>
              <a:xfrm>
                <a:off x="574675" y="2162175"/>
                <a:ext cx="5521325" cy="461665"/>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8E021D-35AC-494F-9B6D-E9F3EE180CED}"/>
                  </a:ext>
                </a:extLst>
              </p:cNvPr>
              <p:cNvSpPr txBox="1"/>
              <p:nvPr/>
            </p:nvSpPr>
            <p:spPr>
              <a:xfrm>
                <a:off x="5956300"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0A8E021D-35AC-494F-9B6D-E9F3EE180CED}"/>
                  </a:ext>
                </a:extLst>
              </p:cNvPr>
              <p:cNvSpPr txBox="1">
                <a:spLocks noRot="1" noChangeAspect="1" noMove="1" noResize="1" noEditPoints="1" noAdjustHandles="1" noChangeArrowheads="1" noChangeShapeType="1" noTextEdit="1"/>
              </p:cNvSpPr>
              <p:nvPr/>
            </p:nvSpPr>
            <p:spPr>
              <a:xfrm>
                <a:off x="5956300" y="2162175"/>
                <a:ext cx="5521325" cy="461665"/>
              </a:xfrm>
              <a:prstGeom prst="rect">
                <a:avLst/>
              </a:prstGeom>
              <a:blipFill>
                <a:blip r:embed="rId3"/>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215CDDC-DF22-466D-A0B9-F9E86E2D976D}"/>
              </a:ext>
            </a:extLst>
          </p:cNvPr>
          <p:cNvSpPr txBox="1"/>
          <p:nvPr/>
        </p:nvSpPr>
        <p:spPr>
          <a:xfrm>
            <a:off x="2095500" y="15906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909A7AEE-4729-4F59-BD54-291EA9227073}"/>
              </a:ext>
            </a:extLst>
          </p:cNvPr>
          <p:cNvSpPr txBox="1"/>
          <p:nvPr/>
        </p:nvSpPr>
        <p:spPr>
          <a:xfrm>
            <a:off x="7477125" y="16655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p:spTree>
    <p:extLst>
      <p:ext uri="{BB962C8B-B14F-4D97-AF65-F5344CB8AC3E}">
        <p14:creationId xmlns:p14="http://schemas.microsoft.com/office/powerpoint/2010/main" val="3980776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E16A-1A47-478E-BE55-9D471693C883}"/>
              </a:ext>
            </a:extLst>
          </p:cNvPr>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575239" y="1370445"/>
            <a:ext cx="11363325" cy="54102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1A4DE7F8-70DB-06AC-91ED-3057BA293B79}"/>
                  </a:ext>
                </a:extLst>
              </p14:cNvPr>
              <p14:cNvContentPartPr/>
              <p14:nvPr/>
            </p14:nvContentPartPr>
            <p14:xfrm>
              <a:off x="5454720" y="1973880"/>
              <a:ext cx="4300920" cy="3189240"/>
            </p14:xfrm>
          </p:contentPart>
        </mc:Choice>
        <mc:Fallback xmlns="">
          <p:pic>
            <p:nvPicPr>
              <p:cNvPr id="3" name="Ink 2">
                <a:extLst>
                  <a:ext uri="{FF2B5EF4-FFF2-40B4-BE49-F238E27FC236}">
                    <a16:creationId xmlns:a16="http://schemas.microsoft.com/office/drawing/2014/main" id="{1A4DE7F8-70DB-06AC-91ED-3057BA293B79}"/>
                  </a:ext>
                </a:extLst>
              </p:cNvPr>
              <p:cNvPicPr/>
              <p:nvPr/>
            </p:nvPicPr>
            <p:blipFill>
              <a:blip r:embed="rId4"/>
              <a:stretch>
                <a:fillRect/>
              </a:stretch>
            </p:blipFill>
            <p:spPr>
              <a:xfrm>
                <a:off x="5445360" y="1964520"/>
                <a:ext cx="4319640" cy="3207960"/>
              </a:xfrm>
              <a:prstGeom prst="rect">
                <a:avLst/>
              </a:prstGeom>
            </p:spPr>
          </p:pic>
        </mc:Fallback>
      </mc:AlternateContent>
    </p:spTree>
    <p:extLst>
      <p:ext uri="{BB962C8B-B14F-4D97-AF65-F5344CB8AC3E}">
        <p14:creationId xmlns:p14="http://schemas.microsoft.com/office/powerpoint/2010/main" val="3654289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433387" y="1590675"/>
            <a:ext cx="11325225" cy="367665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C0C71C04-40A1-54F8-C3CE-3A294CE284B8}"/>
                  </a:ext>
                </a:extLst>
              </p14:cNvPr>
              <p14:cNvContentPartPr/>
              <p14:nvPr/>
            </p14:nvContentPartPr>
            <p14:xfrm>
              <a:off x="5136840" y="2089800"/>
              <a:ext cx="2259000" cy="124200"/>
            </p14:xfrm>
          </p:contentPart>
        </mc:Choice>
        <mc:Fallback xmlns="">
          <p:pic>
            <p:nvPicPr>
              <p:cNvPr id="3" name="Ink 2">
                <a:extLst>
                  <a:ext uri="{FF2B5EF4-FFF2-40B4-BE49-F238E27FC236}">
                    <a16:creationId xmlns:a16="http://schemas.microsoft.com/office/drawing/2014/main" id="{C0C71C04-40A1-54F8-C3CE-3A294CE284B8}"/>
                  </a:ext>
                </a:extLst>
              </p:cNvPr>
              <p:cNvPicPr/>
              <p:nvPr/>
            </p:nvPicPr>
            <p:blipFill>
              <a:blip r:embed="rId4"/>
              <a:stretch>
                <a:fillRect/>
              </a:stretch>
            </p:blipFill>
            <p:spPr>
              <a:xfrm>
                <a:off x="5127480" y="2080440"/>
                <a:ext cx="2277720" cy="142920"/>
              </a:xfrm>
              <a:prstGeom prst="rect">
                <a:avLst/>
              </a:prstGeom>
            </p:spPr>
          </p:pic>
        </mc:Fallback>
      </mc:AlternateContent>
    </p:spTree>
    <p:extLst>
      <p:ext uri="{BB962C8B-B14F-4D97-AF65-F5344CB8AC3E}">
        <p14:creationId xmlns:p14="http://schemas.microsoft.com/office/powerpoint/2010/main" val="1034598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1251238" y="1471186"/>
            <a:ext cx="10054070" cy="5289831"/>
          </a:xfrm>
          <a:prstGeom prst="rect">
            <a:avLst/>
          </a:prstGeom>
        </p:spPr>
      </p:pic>
    </p:spTree>
    <p:extLst>
      <p:ext uri="{BB962C8B-B14F-4D97-AF65-F5344CB8AC3E}">
        <p14:creationId xmlns:p14="http://schemas.microsoft.com/office/powerpoint/2010/main" val="589218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757E-6CD4-47E2-BD1E-365B3C64BD0C}"/>
              </a:ext>
            </a:extLst>
          </p:cNvPr>
          <p:cNvSpPr>
            <a:spLocks noGrp="1"/>
          </p:cNvSpPr>
          <p:nvPr>
            <p:ph type="title"/>
          </p:nvPr>
        </p:nvSpPr>
        <p:spPr/>
        <p:txBody>
          <a:bodyPr/>
          <a:lstStyle/>
          <a:p>
            <a:r>
              <a:rPr lang="en-US" dirty="0"/>
              <a:t>A Few Fun Facts</a:t>
            </a:r>
          </a:p>
        </p:txBody>
      </p:sp>
      <p:sp>
        <p:nvSpPr>
          <p:cNvPr id="3" name="Content Placeholder 2">
            <a:extLst>
              <a:ext uri="{FF2B5EF4-FFF2-40B4-BE49-F238E27FC236}">
                <a16:creationId xmlns:a16="http://schemas.microsoft.com/office/drawing/2014/main" id="{F751E616-34B5-4615-8CB5-D135BAA919AD}"/>
              </a:ext>
            </a:extLst>
          </p:cNvPr>
          <p:cNvSpPr>
            <a:spLocks noGrp="1"/>
          </p:cNvSpPr>
          <p:nvPr>
            <p:ph idx="1"/>
          </p:nvPr>
        </p:nvSpPr>
        <p:spPr>
          <a:xfrm>
            <a:off x="575240" y="1463857"/>
            <a:ext cx="11187258" cy="5263514"/>
          </a:xfrm>
        </p:spPr>
        <p:txBody>
          <a:bodyPr>
            <a:normAutofit/>
          </a:bodyPr>
          <a:lstStyle/>
          <a:p>
            <a:r>
              <a:rPr lang="en-US" dirty="0"/>
              <a:t>That you’re not responsible for:</a:t>
            </a:r>
          </a:p>
          <a:p>
            <a:r>
              <a:rPr lang="en-US" dirty="0"/>
              <a:t>The identities are divided into “axioms” and “theorems”</a:t>
            </a:r>
          </a:p>
          <a:p>
            <a:r>
              <a:rPr lang="en-US" dirty="0"/>
              <a:t>Mathematicians </a:t>
            </a:r>
            <a:r>
              <a:rPr lang="en-US" dirty="0">
                <a:sym typeface="Wingdings" panose="05000000000000000000" pitchFamily="2" charset="2"/>
              </a:rPr>
              <a:t>will sometimes study what minimum starting points (“the axioms”) will be enough to derive all the usual facts we rely on (“the theorems”)</a:t>
            </a:r>
          </a:p>
          <a:p>
            <a:r>
              <a:rPr lang="en-US" dirty="0"/>
              <a:t>For our purposes, we won’t make a distinction here, but we will use similar thinking later in the course. </a:t>
            </a:r>
          </a:p>
          <a:p>
            <a:r>
              <a:rPr lang="en-US" dirty="0"/>
              <a:t>Boolean algebra makes things like commutativity axioms (starting points, things we assume) with propositional logic, we start from the truth tables and can derive that commutativity is true. For this class, though, it’s a fact you can use either way.</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9184636-CA39-CB88-E665-C1A44EA94AE5}"/>
                  </a:ext>
                </a:extLst>
              </p14:cNvPr>
              <p14:cNvContentPartPr/>
              <p14:nvPr/>
            </p14:nvContentPartPr>
            <p14:xfrm>
              <a:off x="5446080" y="2399400"/>
              <a:ext cx="3366360" cy="225000"/>
            </p14:xfrm>
          </p:contentPart>
        </mc:Choice>
        <mc:Fallback xmlns="">
          <p:pic>
            <p:nvPicPr>
              <p:cNvPr id="4" name="Ink 3">
                <a:extLst>
                  <a:ext uri="{FF2B5EF4-FFF2-40B4-BE49-F238E27FC236}">
                    <a16:creationId xmlns:a16="http://schemas.microsoft.com/office/drawing/2014/main" id="{09184636-CA39-CB88-E665-C1A44EA94AE5}"/>
                  </a:ext>
                </a:extLst>
              </p:cNvPr>
              <p:cNvPicPr/>
              <p:nvPr/>
            </p:nvPicPr>
            <p:blipFill>
              <a:blip r:embed="rId3"/>
              <a:stretch>
                <a:fillRect/>
              </a:stretch>
            </p:blipFill>
            <p:spPr>
              <a:xfrm>
                <a:off x="5436720" y="2390040"/>
                <a:ext cx="3385080" cy="243720"/>
              </a:xfrm>
              <a:prstGeom prst="rect">
                <a:avLst/>
              </a:prstGeom>
            </p:spPr>
          </p:pic>
        </mc:Fallback>
      </mc:AlternateContent>
    </p:spTree>
    <p:extLst>
      <p:ext uri="{BB962C8B-B14F-4D97-AF65-F5344CB8AC3E}">
        <p14:creationId xmlns:p14="http://schemas.microsoft.com/office/powerpoint/2010/main" val="1842221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2AF7-F963-4A80-9790-50BF1A723820}"/>
              </a:ext>
            </a:extLst>
          </p:cNvPr>
          <p:cNvSpPr>
            <a:spLocks noGrp="1"/>
          </p:cNvSpPr>
          <p:nvPr>
            <p:ph type="title"/>
          </p:nvPr>
        </p:nvSpPr>
        <p:spPr/>
        <p:txBody>
          <a:bodyPr/>
          <a:lstStyle/>
          <a:p>
            <a:r>
              <a:rPr lang="en-US" dirty="0"/>
              <a:t>Why ANOTHER way of writing down logic?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B261FD-2970-4F1A-AC0E-38C1A3E00116}"/>
                  </a:ext>
                </a:extLst>
              </p:cNvPr>
              <p:cNvSpPr>
                <a:spLocks noGrp="1"/>
              </p:cNvSpPr>
              <p:nvPr>
                <p:ph idx="1"/>
              </p:nvPr>
            </p:nvSpPr>
            <p:spPr/>
            <p:txBody>
              <a:bodyPr/>
              <a:lstStyle/>
              <a:p>
                <a:r>
                  <a:rPr lang="en-US" dirty="0"/>
                  <a:t>This is the third one!?</a:t>
                </a:r>
              </a:p>
              <a:p>
                <a:endParaRPr lang="en-US" dirty="0"/>
              </a:p>
              <a:p>
                <a:r>
                  <a:rPr lang="en-US" dirty="0"/>
                  <a:t>Because, in your future courses, you’ll use any/all of them. </a:t>
                </a:r>
              </a:p>
              <a:p>
                <a:endParaRPr lang="en-US" dirty="0"/>
              </a:p>
              <a:p>
                <a:r>
                  <a:rPr lang="en-US" dirty="0"/>
                  <a:t>Remember there aren’t new concepts here, just new representations.</a:t>
                </a:r>
              </a:p>
              <a:p>
                <a:r>
                  <a:rPr lang="en-US" dirty="0"/>
                  <a:t>We mostly use propositional notation (</a:t>
                </a:r>
                <a14:m>
                  <m:oMath xmlns:m="http://schemas.openxmlformats.org/officeDocument/2006/math">
                    <m:r>
                      <a:rPr lang="en-US" b="0" i="1" smtClean="0">
                        <a:latin typeface="Cambria Math" panose="02040503050406030204" pitchFamily="18" charset="0"/>
                      </a:rPr>
                      <m:t>∧,∨,¬,</m:t>
                    </m:r>
                  </m:oMath>
                </a14:m>
                <a:r>
                  <a:rPr lang="en-US" dirty="0"/>
                  <a:t>etc.) but we’ll use them all a bit so you’re ready for any of them in your future courses.</a:t>
                </a:r>
              </a:p>
              <a:p>
                <a:endParaRPr lang="en-US" dirty="0"/>
              </a:p>
              <a:p>
                <a:r>
                  <a:rPr lang="en-US" dirty="0"/>
                  <a:t>More practice on the homework.</a:t>
                </a:r>
              </a:p>
            </p:txBody>
          </p:sp>
        </mc:Choice>
        <mc:Fallback xmlns="">
          <p:sp>
            <p:nvSpPr>
              <p:cNvPr id="3" name="Content Placeholder 2">
                <a:extLst>
                  <a:ext uri="{FF2B5EF4-FFF2-40B4-BE49-F238E27FC236}">
                    <a16:creationId xmlns:a16="http://schemas.microsoft.com/office/drawing/2014/main" id="{5CB261FD-2970-4F1A-AC0E-38C1A3E00116}"/>
                  </a:ext>
                </a:extLst>
              </p:cNvPr>
              <p:cNvSpPr>
                <a:spLocks noGrp="1" noRot="1" noChangeAspect="1" noMove="1" noResize="1" noEditPoints="1" noAdjustHandles="1" noChangeArrowheads="1" noChangeShapeType="1" noTextEdit="1"/>
              </p:cNvSpPr>
              <p:nvPr>
                <p:ph idx="1"/>
              </p:nvPr>
            </p:nvSpPr>
            <p:spPr>
              <a:blipFill>
                <a:blip r:embed="rId2"/>
                <a:stretch>
                  <a:fillRect l="-708" t="-2138" r="-599" b="-2390"/>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1C34E23-2EF6-1D68-3071-65422FB2698D}"/>
                  </a:ext>
                </a:extLst>
              </p14:cNvPr>
              <p14:cNvContentPartPr/>
              <p14:nvPr/>
            </p14:nvContentPartPr>
            <p14:xfrm>
              <a:off x="6474960" y="4133520"/>
              <a:ext cx="1922400" cy="557640"/>
            </p14:xfrm>
          </p:contentPart>
        </mc:Choice>
        <mc:Fallback xmlns="">
          <p:pic>
            <p:nvPicPr>
              <p:cNvPr id="4" name="Ink 3">
                <a:extLst>
                  <a:ext uri="{FF2B5EF4-FFF2-40B4-BE49-F238E27FC236}">
                    <a16:creationId xmlns:a16="http://schemas.microsoft.com/office/drawing/2014/main" id="{21C34E23-2EF6-1D68-3071-65422FB2698D}"/>
                  </a:ext>
                </a:extLst>
              </p:cNvPr>
              <p:cNvPicPr/>
              <p:nvPr/>
            </p:nvPicPr>
            <p:blipFill>
              <a:blip r:embed="rId4"/>
              <a:stretch>
                <a:fillRect/>
              </a:stretch>
            </p:blipFill>
            <p:spPr>
              <a:xfrm>
                <a:off x="6465600" y="4124160"/>
                <a:ext cx="1941120" cy="576360"/>
              </a:xfrm>
              <a:prstGeom prst="rect">
                <a:avLst/>
              </a:prstGeom>
            </p:spPr>
          </p:pic>
        </mc:Fallback>
      </mc:AlternateContent>
    </p:spTree>
    <p:extLst>
      <p:ext uri="{BB962C8B-B14F-4D97-AF65-F5344CB8AC3E}">
        <p14:creationId xmlns:p14="http://schemas.microsoft.com/office/powerpoint/2010/main" val="2748329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D2479B-2736-4C1E-91BF-5AB1880A3A53}"/>
              </a:ext>
            </a:extLst>
          </p:cNvPr>
          <p:cNvSpPr>
            <a:spLocks noGrp="1"/>
          </p:cNvSpPr>
          <p:nvPr>
            <p:ph type="title"/>
          </p:nvPr>
        </p:nvSpPr>
        <p:spPr/>
        <p:txBody>
          <a:bodyPr/>
          <a:lstStyle/>
          <a:p>
            <a:r>
              <a:rPr lang="en-US" dirty="0"/>
              <a:t>Normal Forms</a:t>
            </a:r>
          </a:p>
        </p:txBody>
      </p:sp>
      <p:sp>
        <p:nvSpPr>
          <p:cNvPr id="5" name="Text Placeholder 4">
            <a:extLst>
              <a:ext uri="{FF2B5EF4-FFF2-40B4-BE49-F238E27FC236}">
                <a16:creationId xmlns:a16="http://schemas.microsoft.com/office/drawing/2014/main" id="{AADDBD0C-BBFA-44BC-AC6B-DF1BD77D6A99}"/>
              </a:ext>
            </a:extLst>
          </p:cNvPr>
          <p:cNvSpPr>
            <a:spLocks noGrp="1"/>
          </p:cNvSpPr>
          <p:nvPr>
            <p:ph type="body" idx="1"/>
          </p:nvPr>
        </p:nvSpPr>
        <p:spPr/>
        <p:txBody>
          <a:bodyPr/>
          <a:lstStyle/>
          <a:p>
            <a:r>
              <a:rPr lang="en-US" dirty="0"/>
              <a:t>Back to the old notation.</a:t>
            </a:r>
          </a:p>
        </p:txBody>
      </p:sp>
    </p:spTree>
    <p:extLst>
      <p:ext uri="{BB962C8B-B14F-4D97-AF65-F5344CB8AC3E}">
        <p14:creationId xmlns:p14="http://schemas.microsoft.com/office/powerpoint/2010/main" val="37915153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Forms</a:t>
            </a:r>
          </a:p>
        </p:txBody>
      </p:sp>
      <p:sp>
        <p:nvSpPr>
          <p:cNvPr id="3" name="Content Placeholder 2"/>
          <p:cNvSpPr>
            <a:spLocks noGrp="1"/>
          </p:cNvSpPr>
          <p:nvPr>
            <p:ph idx="1"/>
          </p:nvPr>
        </p:nvSpPr>
        <p:spPr/>
        <p:txBody>
          <a:bodyPr/>
          <a:lstStyle/>
          <a:p>
            <a:r>
              <a:rPr lang="en-US" dirty="0"/>
              <a:t>A truth table is a unique representation of a Boolean Function.</a:t>
            </a:r>
          </a:p>
          <a:p>
            <a:pPr lvl="1"/>
            <a:r>
              <a:rPr lang="en-US" dirty="0"/>
              <a:t>If you describe a function, there’s only one possible truth table for it.</a:t>
            </a:r>
          </a:p>
          <a:p>
            <a:pPr lvl="1"/>
            <a:endParaRPr lang="en-US" sz="2800" dirty="0"/>
          </a:p>
          <a:p>
            <a:pPr lvl="1"/>
            <a:r>
              <a:rPr lang="en-US" sz="2800" dirty="0"/>
              <a:t>Given a truth table you can find many circuits and many compound prepositions to represent it.</a:t>
            </a:r>
          </a:p>
          <a:p>
            <a:pPr lvl="1"/>
            <a:r>
              <a:rPr lang="en-US" dirty="0"/>
              <a:t>Think back to when we were developing the law of implication…</a:t>
            </a:r>
          </a:p>
          <a:p>
            <a:pPr lvl="1"/>
            <a:endParaRPr lang="en-US" dirty="0"/>
          </a:p>
          <a:p>
            <a:pPr lvl="1"/>
            <a:r>
              <a:rPr lang="en-US" sz="2800" dirty="0"/>
              <a:t>It would be nice to have a “standard” proposition (or standard circuit) we could always write as a starting point.</a:t>
            </a:r>
          </a:p>
          <a:p>
            <a:pPr lvl="1"/>
            <a:r>
              <a:rPr lang="en-US" dirty="0"/>
              <a:t>So we have a (possibly) shorter way of telling if we have the same function.</a:t>
            </a:r>
          </a:p>
          <a:p>
            <a:pPr lvl="1"/>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D6181C4-53BA-D6AB-A963-F7F7E8E01755}"/>
                  </a:ext>
                </a:extLst>
              </p14:cNvPr>
              <p14:cNvContentPartPr/>
              <p14:nvPr/>
            </p14:nvContentPartPr>
            <p14:xfrm>
              <a:off x="750240" y="309600"/>
              <a:ext cx="9607680" cy="4567320"/>
            </p14:xfrm>
          </p:contentPart>
        </mc:Choice>
        <mc:Fallback xmlns="">
          <p:pic>
            <p:nvPicPr>
              <p:cNvPr id="4" name="Ink 3">
                <a:extLst>
                  <a:ext uri="{FF2B5EF4-FFF2-40B4-BE49-F238E27FC236}">
                    <a16:creationId xmlns:a16="http://schemas.microsoft.com/office/drawing/2014/main" id="{FD6181C4-53BA-D6AB-A963-F7F7E8E01755}"/>
                  </a:ext>
                </a:extLst>
              </p:cNvPr>
              <p:cNvPicPr/>
              <p:nvPr/>
            </p:nvPicPr>
            <p:blipFill>
              <a:blip r:embed="rId3"/>
              <a:stretch>
                <a:fillRect/>
              </a:stretch>
            </p:blipFill>
            <p:spPr>
              <a:xfrm>
                <a:off x="740880" y="300240"/>
                <a:ext cx="9626400" cy="4586040"/>
              </a:xfrm>
              <a:prstGeom prst="rect">
                <a:avLst/>
              </a:prstGeom>
            </p:spPr>
          </p:pic>
        </mc:Fallback>
      </mc:AlternateContent>
    </p:spTree>
    <p:extLst>
      <p:ext uri="{BB962C8B-B14F-4D97-AF65-F5344CB8AC3E}">
        <p14:creationId xmlns:p14="http://schemas.microsoft.com/office/powerpoint/2010/main" val="3909096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Our Rules</a:t>
            </a:r>
          </a:p>
        </p:txBody>
      </p:sp>
      <p:sp>
        <p:nvSpPr>
          <p:cNvPr id="3" name="Content Placeholder 2"/>
          <p:cNvSpPr>
            <a:spLocks noGrp="1"/>
          </p:cNvSpPr>
          <p:nvPr>
            <p:ph idx="1"/>
          </p:nvPr>
        </p:nvSpPr>
        <p:spPr/>
        <p:txBody>
          <a:bodyPr/>
          <a:lstStyle/>
          <a:p>
            <a:r>
              <a:rPr lang="en-US" dirty="0"/>
              <a:t>WOW that was a lot of rules.</a:t>
            </a:r>
          </a:p>
          <a:p>
            <a:r>
              <a:rPr lang="en-US" dirty="0"/>
              <a:t>Why do we need them? Simplification!</a:t>
            </a:r>
          </a:p>
          <a:p>
            <a:r>
              <a:rPr lang="en-US" dirty="0"/>
              <a:t>Let’s go back to the “law of implication” example.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custDataLst>
                  <p:tags r:id="rId3"/>
                </p:custDataLst>
                <p:ext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Also seems pretty reasonable</a:t>
                </a:r>
              </a:p>
              <a:p>
                <a:r>
                  <a:rPr lang="en-US" sz="2400" dirty="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6"/>
                <a:stretch>
                  <a:fillRect l="-1182" t="-1852" b="-5291"/>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9EC91582-E919-7169-64B1-CC020DB0D2AE}"/>
                  </a:ext>
                </a:extLst>
              </p14:cNvPr>
              <p14:cNvContentPartPr/>
              <p14:nvPr/>
            </p14:nvContentPartPr>
            <p14:xfrm>
              <a:off x="5183280" y="5263560"/>
              <a:ext cx="5492880" cy="100800"/>
            </p14:xfrm>
          </p:contentPart>
        </mc:Choice>
        <mc:Fallback xmlns="">
          <p:pic>
            <p:nvPicPr>
              <p:cNvPr id="6" name="Ink 5">
                <a:extLst>
                  <a:ext uri="{FF2B5EF4-FFF2-40B4-BE49-F238E27FC236}">
                    <a16:creationId xmlns:a16="http://schemas.microsoft.com/office/drawing/2014/main" id="{9EC91582-E919-7169-64B1-CC020DB0D2AE}"/>
                  </a:ext>
                </a:extLst>
              </p:cNvPr>
              <p:cNvPicPr/>
              <p:nvPr/>
            </p:nvPicPr>
            <p:blipFill>
              <a:blip r:embed="rId8"/>
              <a:stretch>
                <a:fillRect/>
              </a:stretch>
            </p:blipFill>
            <p:spPr>
              <a:xfrm>
                <a:off x="5173920" y="5254200"/>
                <a:ext cx="5511600" cy="119520"/>
              </a:xfrm>
              <a:prstGeom prst="rect">
                <a:avLst/>
              </a:prstGeom>
            </p:spPr>
          </p:pic>
        </mc:Fallback>
      </mc:AlternateContent>
    </p:spTree>
    <p:extLst>
      <p:ext uri="{BB962C8B-B14F-4D97-AF65-F5344CB8AC3E}">
        <p14:creationId xmlns:p14="http://schemas.microsoft.com/office/powerpoint/2010/main" val="2272482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 (DNF)</a:t>
            </a:r>
          </a:p>
        </p:txBody>
      </p:sp>
      <p:sp>
        <p:nvSpPr>
          <p:cNvPr id="3" name="Content Placeholder 2"/>
          <p:cNvSpPr>
            <a:spLocks noGrp="1"/>
          </p:cNvSpPr>
          <p:nvPr>
            <p:ph idx="1"/>
          </p:nvPr>
        </p:nvSpPr>
        <p:spPr/>
        <p:txBody>
          <a:bodyPr/>
          <a:lstStyle/>
          <a:p>
            <a:r>
              <a:rPr lang="en-US" dirty="0"/>
              <a:t>a.k.a. OR of ANDs</a:t>
            </a:r>
          </a:p>
          <a:p>
            <a:r>
              <a:rPr lang="en-US" dirty="0" err="1"/>
              <a:t>a.k.a</a:t>
            </a:r>
            <a:r>
              <a:rPr lang="en-US" dirty="0"/>
              <a:t> Sum-of-Products Form</a:t>
            </a:r>
          </a:p>
          <a:p>
            <a:r>
              <a:rPr lang="en-US" dirty="0"/>
              <a:t>a.k.a. </a:t>
            </a:r>
            <a:r>
              <a:rPr lang="en-US" dirty="0" err="1"/>
              <a:t>Minterm</a:t>
            </a:r>
            <a:r>
              <a:rPr lang="en-US" dirty="0"/>
              <a:t> Expansion</a:t>
            </a:r>
          </a:p>
          <a:p>
            <a:pPr marL="514350" indent="-514350">
              <a:buClr>
                <a:srgbClr val="917B4C"/>
              </a:buClr>
              <a:buFont typeface="+mj-lt"/>
              <a:buAutoNum type="arabicPeriod"/>
            </a:pPr>
            <a:r>
              <a:rPr lang="en-US" dirty="0"/>
              <a:t>Read the true rows of the truth table</a:t>
            </a:r>
          </a:p>
          <a:p>
            <a:pPr marL="514350" indent="-514350">
              <a:buClr>
                <a:srgbClr val="917B4C"/>
              </a:buClr>
              <a:buFont typeface="+mj-lt"/>
              <a:buAutoNum type="arabicPeriod"/>
            </a:pPr>
            <a:r>
              <a:rPr lang="en-US" dirty="0"/>
              <a:t>AND together all the settings in a given (true) row.</a:t>
            </a:r>
          </a:p>
          <a:p>
            <a:pPr marL="514350" indent="-514350">
              <a:buClr>
                <a:srgbClr val="917B4C"/>
              </a:buClr>
              <a:buFont typeface="+mj-lt"/>
              <a:buAutoNum type="arabicPeriod"/>
            </a:pPr>
            <a:r>
              <a:rPr lang="en-US" dirty="0"/>
              <a:t>OR together the true rows.</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FEEB218-6392-7738-E09A-9BEBCE0DAA91}"/>
                  </a:ext>
                </a:extLst>
              </p14:cNvPr>
              <p14:cNvContentPartPr/>
              <p14:nvPr/>
            </p14:nvContentPartPr>
            <p14:xfrm>
              <a:off x="340200" y="936720"/>
              <a:ext cx="8239320" cy="1888920"/>
            </p14:xfrm>
          </p:contentPart>
        </mc:Choice>
        <mc:Fallback xmlns="">
          <p:pic>
            <p:nvPicPr>
              <p:cNvPr id="4" name="Ink 3">
                <a:extLst>
                  <a:ext uri="{FF2B5EF4-FFF2-40B4-BE49-F238E27FC236}">
                    <a16:creationId xmlns:a16="http://schemas.microsoft.com/office/drawing/2014/main" id="{9FEEB218-6392-7738-E09A-9BEBCE0DAA91}"/>
                  </a:ext>
                </a:extLst>
              </p:cNvPr>
              <p:cNvPicPr/>
              <p:nvPr/>
            </p:nvPicPr>
            <p:blipFill>
              <a:blip r:embed="rId3"/>
              <a:stretch>
                <a:fillRect/>
              </a:stretch>
            </p:blipFill>
            <p:spPr>
              <a:xfrm>
                <a:off x="330840" y="927360"/>
                <a:ext cx="8258040" cy="1907640"/>
              </a:xfrm>
              <a:prstGeom prst="rect">
                <a:avLst/>
              </a:prstGeom>
            </p:spPr>
          </p:pic>
        </mc:Fallback>
      </mc:AlternateContent>
    </p:spTree>
    <p:extLst>
      <p:ext uri="{BB962C8B-B14F-4D97-AF65-F5344CB8AC3E}">
        <p14:creationId xmlns:p14="http://schemas.microsoft.com/office/powerpoint/2010/main" val="2004506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1689" rIns="0" bIns="0" rtlCol="0">
            <a:spAutoFit/>
          </a:bodyPr>
          <a:lstStyle/>
          <a:p>
            <a:pPr marL="12700">
              <a:lnSpc>
                <a:spcPct val="100000"/>
              </a:lnSpc>
              <a:spcBef>
                <a:spcPts val="95"/>
              </a:spcBef>
            </a:pPr>
            <a:r>
              <a:rPr sz="4000" spc="60" dirty="0"/>
              <a:t>Logical</a:t>
            </a:r>
            <a:r>
              <a:rPr sz="4000" spc="265" dirty="0"/>
              <a:t> </a:t>
            </a:r>
            <a:r>
              <a:rPr sz="4000" spc="50" dirty="0"/>
              <a:t>Equivalence</a:t>
            </a:r>
            <a:endParaRPr sz="4000" dirty="0"/>
          </a:p>
        </p:txBody>
      </p:sp>
      <p:sp>
        <p:nvSpPr>
          <p:cNvPr id="3" name="object 3"/>
          <p:cNvSpPr txBox="1"/>
          <p:nvPr/>
        </p:nvSpPr>
        <p:spPr>
          <a:xfrm>
            <a:off x="645058" y="1488186"/>
            <a:ext cx="10657840" cy="2890520"/>
          </a:xfrm>
          <a:prstGeom prst="rect">
            <a:avLst/>
          </a:prstGeom>
        </p:spPr>
        <p:txBody>
          <a:bodyPr vert="horz" wrap="square" lIns="0" tIns="12065" rIns="0" bIns="0" rtlCol="0">
            <a:spAutoFit/>
          </a:bodyPr>
          <a:lstStyle/>
          <a:p>
            <a:pPr marL="12700" marR="5080">
              <a:lnSpc>
                <a:spcPct val="100000"/>
              </a:lnSpc>
              <a:spcBef>
                <a:spcPts val="95"/>
              </a:spcBef>
            </a:pPr>
            <a:r>
              <a:rPr sz="2800" dirty="0">
                <a:latin typeface="Cambria Math"/>
                <a:cs typeface="Cambria Math"/>
              </a:rPr>
              <a:t>𝐴</a:t>
            </a:r>
            <a:r>
              <a:rPr sz="2800" spc="155" dirty="0">
                <a:latin typeface="Cambria Math"/>
                <a:cs typeface="Cambria Math"/>
              </a:rPr>
              <a:t> </a:t>
            </a:r>
            <a:r>
              <a:rPr sz="2800" dirty="0">
                <a:latin typeface="Cambria Math"/>
                <a:cs typeface="Cambria Math"/>
              </a:rPr>
              <a:t>≡</a:t>
            </a:r>
            <a:r>
              <a:rPr sz="2800" spc="135" dirty="0">
                <a:latin typeface="Cambria Math"/>
                <a:cs typeface="Cambria Math"/>
              </a:rPr>
              <a:t> </a:t>
            </a:r>
            <a:r>
              <a:rPr sz="2800" dirty="0">
                <a:latin typeface="Cambria Math"/>
                <a:cs typeface="Cambria Math"/>
              </a:rPr>
              <a:t>𝐵</a:t>
            </a:r>
            <a:r>
              <a:rPr sz="2800" spc="190" dirty="0">
                <a:latin typeface="Cambria Math"/>
                <a:cs typeface="Cambria Math"/>
              </a:rPr>
              <a:t> </a:t>
            </a:r>
            <a:r>
              <a:rPr sz="2800" dirty="0">
                <a:latin typeface="Segoe UI Semilight"/>
                <a:cs typeface="Segoe UI Semilight"/>
              </a:rPr>
              <a:t>is</a:t>
            </a:r>
            <a:r>
              <a:rPr sz="2800" spc="-30" dirty="0">
                <a:latin typeface="Segoe UI Semilight"/>
                <a:cs typeface="Segoe UI Semilight"/>
              </a:rPr>
              <a:t> </a:t>
            </a:r>
            <a:r>
              <a:rPr sz="2800" dirty="0">
                <a:latin typeface="Segoe UI Semilight"/>
                <a:cs typeface="Segoe UI Semilight"/>
              </a:rPr>
              <a:t>an</a:t>
            </a:r>
            <a:r>
              <a:rPr sz="2800" spc="-40" dirty="0">
                <a:latin typeface="Segoe UI Semilight"/>
                <a:cs typeface="Segoe UI Semilight"/>
              </a:rPr>
              <a:t> </a:t>
            </a:r>
            <a:r>
              <a:rPr sz="2800" dirty="0">
                <a:latin typeface="Segoe UI Semilight"/>
                <a:cs typeface="Segoe UI Semilight"/>
              </a:rPr>
              <a:t>assertion</a:t>
            </a:r>
            <a:r>
              <a:rPr sz="2800" spc="-50" dirty="0">
                <a:latin typeface="Segoe UI Semilight"/>
                <a:cs typeface="Segoe UI Semilight"/>
              </a:rPr>
              <a:t> </a:t>
            </a:r>
            <a:r>
              <a:rPr sz="2800" dirty="0">
                <a:latin typeface="Segoe UI Semilight"/>
                <a:cs typeface="Segoe UI Semilight"/>
              </a:rPr>
              <a:t>that</a:t>
            </a:r>
            <a:r>
              <a:rPr sz="2800" spc="-30" dirty="0">
                <a:latin typeface="Segoe UI Semilight"/>
                <a:cs typeface="Segoe UI Semilight"/>
              </a:rPr>
              <a:t> </a:t>
            </a:r>
            <a:r>
              <a:rPr sz="2800" dirty="0">
                <a:latin typeface="Segoe UI Semilight"/>
                <a:cs typeface="Segoe UI Semilight"/>
              </a:rPr>
              <a:t>two</a:t>
            </a:r>
            <a:r>
              <a:rPr sz="2800" spc="-30" dirty="0">
                <a:latin typeface="Segoe UI Semilight"/>
                <a:cs typeface="Segoe UI Semilight"/>
              </a:rPr>
              <a:t> </a:t>
            </a:r>
            <a:r>
              <a:rPr sz="2800" dirty="0">
                <a:latin typeface="Segoe UI Semilight"/>
                <a:cs typeface="Segoe UI Semilight"/>
              </a:rPr>
              <a:t>propositions</a:t>
            </a:r>
            <a:r>
              <a:rPr sz="2800" spc="-20" dirty="0">
                <a:latin typeface="Segoe UI Semilight"/>
                <a:cs typeface="Segoe UI Semilight"/>
              </a:rPr>
              <a:t> </a:t>
            </a:r>
            <a:r>
              <a:rPr sz="2800" dirty="0">
                <a:latin typeface="Cambria Math"/>
                <a:cs typeface="Cambria Math"/>
              </a:rPr>
              <a:t>𝐴,</a:t>
            </a:r>
            <a:r>
              <a:rPr sz="2800" spc="-155" dirty="0">
                <a:latin typeface="Cambria Math"/>
                <a:cs typeface="Cambria Math"/>
              </a:rPr>
              <a:t> </a:t>
            </a:r>
            <a:r>
              <a:rPr sz="2800" dirty="0">
                <a:latin typeface="Cambria Math"/>
                <a:cs typeface="Cambria Math"/>
              </a:rPr>
              <a:t>𝐵</a:t>
            </a:r>
            <a:r>
              <a:rPr sz="2800" spc="195" dirty="0">
                <a:latin typeface="Cambria Math"/>
                <a:cs typeface="Cambria Math"/>
              </a:rPr>
              <a:t> </a:t>
            </a:r>
            <a:r>
              <a:rPr sz="2800" dirty="0">
                <a:latin typeface="Segoe UI Semilight"/>
                <a:cs typeface="Segoe UI Semilight"/>
              </a:rPr>
              <a:t>always</a:t>
            </a:r>
            <a:r>
              <a:rPr sz="2800" spc="-25" dirty="0">
                <a:latin typeface="Segoe UI Semilight"/>
                <a:cs typeface="Segoe UI Semilight"/>
              </a:rPr>
              <a:t> </a:t>
            </a:r>
            <a:r>
              <a:rPr sz="2800" dirty="0">
                <a:latin typeface="Segoe UI Semilight"/>
                <a:cs typeface="Segoe UI Semilight"/>
              </a:rPr>
              <a:t>have</a:t>
            </a:r>
            <a:r>
              <a:rPr sz="2800" spc="-55" dirty="0">
                <a:latin typeface="Segoe UI Semilight"/>
                <a:cs typeface="Segoe UI Semilight"/>
              </a:rPr>
              <a:t> </a:t>
            </a:r>
            <a:r>
              <a:rPr sz="2800" dirty="0">
                <a:latin typeface="Segoe UI Semilight"/>
                <a:cs typeface="Segoe UI Semilight"/>
              </a:rPr>
              <a:t>the</a:t>
            </a:r>
            <a:r>
              <a:rPr sz="2800" spc="-40" dirty="0">
                <a:latin typeface="Segoe UI Semilight"/>
                <a:cs typeface="Segoe UI Semilight"/>
              </a:rPr>
              <a:t> </a:t>
            </a:r>
            <a:r>
              <a:rPr sz="2800" spc="-20" dirty="0">
                <a:latin typeface="Segoe UI Semilight"/>
                <a:cs typeface="Segoe UI Semilight"/>
              </a:rPr>
              <a:t>same </a:t>
            </a:r>
            <a:r>
              <a:rPr sz="2800" dirty="0">
                <a:latin typeface="Segoe UI Semilight"/>
                <a:cs typeface="Segoe UI Semilight"/>
              </a:rPr>
              <a:t>truth</a:t>
            </a:r>
            <a:r>
              <a:rPr sz="2800" spc="-45" dirty="0">
                <a:latin typeface="Segoe UI Semilight"/>
                <a:cs typeface="Segoe UI Semilight"/>
              </a:rPr>
              <a:t> </a:t>
            </a:r>
            <a:r>
              <a:rPr sz="2800" spc="-10" dirty="0">
                <a:latin typeface="Segoe UI Semilight"/>
                <a:cs typeface="Segoe UI Semilight"/>
              </a:rPr>
              <a:t>values.</a:t>
            </a:r>
            <a:endParaRPr sz="2800" dirty="0">
              <a:latin typeface="Segoe UI Semilight"/>
              <a:cs typeface="Segoe UI Semilight"/>
            </a:endParaRPr>
          </a:p>
          <a:p>
            <a:pPr>
              <a:lnSpc>
                <a:spcPct val="100000"/>
              </a:lnSpc>
              <a:spcBef>
                <a:spcPts val="835"/>
              </a:spcBef>
            </a:pPr>
            <a:endParaRPr sz="2800" dirty="0">
              <a:latin typeface="Segoe UI Semilight"/>
              <a:cs typeface="Segoe UI Semilight"/>
            </a:endParaRPr>
          </a:p>
          <a:p>
            <a:pPr marL="12700">
              <a:lnSpc>
                <a:spcPct val="100000"/>
              </a:lnSpc>
            </a:pPr>
            <a:r>
              <a:rPr sz="2800" dirty="0">
                <a:latin typeface="Segoe UI Semilight"/>
                <a:cs typeface="Segoe UI Semilight"/>
              </a:rPr>
              <a:t>There</a:t>
            </a:r>
            <a:r>
              <a:rPr sz="2800" spc="-85" dirty="0">
                <a:latin typeface="Segoe UI Semilight"/>
                <a:cs typeface="Segoe UI Semilight"/>
              </a:rPr>
              <a:t> </a:t>
            </a:r>
            <a:r>
              <a:rPr sz="2800" dirty="0">
                <a:latin typeface="Segoe UI Semilight"/>
                <a:cs typeface="Segoe UI Semilight"/>
              </a:rPr>
              <a:t>are</a:t>
            </a:r>
            <a:r>
              <a:rPr sz="2800" spc="-85" dirty="0">
                <a:latin typeface="Segoe UI Semilight"/>
                <a:cs typeface="Segoe UI Semilight"/>
              </a:rPr>
              <a:t> </a:t>
            </a:r>
            <a:r>
              <a:rPr sz="2800" dirty="0">
                <a:latin typeface="Segoe UI Semilight"/>
                <a:cs typeface="Segoe UI Semilight"/>
              </a:rPr>
              <a:t>two</a:t>
            </a:r>
            <a:r>
              <a:rPr sz="2800" spc="-90" dirty="0">
                <a:latin typeface="Segoe UI Semilight"/>
                <a:cs typeface="Segoe UI Semilight"/>
              </a:rPr>
              <a:t> </a:t>
            </a:r>
            <a:r>
              <a:rPr sz="2800" dirty="0">
                <a:latin typeface="Segoe UI Semilight"/>
                <a:cs typeface="Segoe UI Semilight"/>
              </a:rPr>
              <a:t>generic</a:t>
            </a:r>
            <a:r>
              <a:rPr sz="2800" spc="-90" dirty="0">
                <a:latin typeface="Segoe UI Semilight"/>
                <a:cs typeface="Segoe UI Semilight"/>
              </a:rPr>
              <a:t> </a:t>
            </a:r>
            <a:r>
              <a:rPr sz="2800" dirty="0">
                <a:latin typeface="Segoe UI Semilight"/>
                <a:cs typeface="Segoe UI Semilight"/>
              </a:rPr>
              <a:t>methods</a:t>
            </a:r>
            <a:r>
              <a:rPr sz="2800" spc="-90" dirty="0">
                <a:latin typeface="Segoe UI Semilight"/>
                <a:cs typeface="Segoe UI Semilight"/>
              </a:rPr>
              <a:t> </a:t>
            </a:r>
            <a:r>
              <a:rPr sz="2800" dirty="0">
                <a:latin typeface="Segoe UI Semilight"/>
                <a:cs typeface="Segoe UI Semilight"/>
              </a:rPr>
              <a:t>to</a:t>
            </a:r>
            <a:r>
              <a:rPr sz="2800" spc="-90" dirty="0">
                <a:latin typeface="Segoe UI Semilight"/>
                <a:cs typeface="Segoe UI Semilight"/>
              </a:rPr>
              <a:t> </a:t>
            </a:r>
            <a:r>
              <a:rPr sz="2800" dirty="0">
                <a:latin typeface="Segoe UI Semilight"/>
                <a:cs typeface="Segoe UI Semilight"/>
              </a:rPr>
              <a:t>proving</a:t>
            </a:r>
            <a:r>
              <a:rPr sz="2800" spc="-95" dirty="0">
                <a:latin typeface="Segoe UI Semilight"/>
                <a:cs typeface="Segoe UI Semilight"/>
              </a:rPr>
              <a:t> </a:t>
            </a:r>
            <a:r>
              <a:rPr sz="2800" spc="-10" dirty="0">
                <a:latin typeface="Segoe UI Semilight"/>
                <a:cs typeface="Segoe UI Semilight"/>
              </a:rPr>
              <a:t>equivalence:</a:t>
            </a:r>
            <a:endParaRPr sz="2800" dirty="0">
              <a:latin typeface="Segoe UI Semilight"/>
              <a:cs typeface="Segoe UI Semilight"/>
            </a:endParaRPr>
          </a:p>
          <a:p>
            <a:pPr marL="527685" indent="-514984">
              <a:lnSpc>
                <a:spcPct val="100000"/>
              </a:lnSpc>
              <a:spcBef>
                <a:spcPts val="600"/>
              </a:spcBef>
              <a:buAutoNum type="arabicPeriod"/>
              <a:tabLst>
                <a:tab pos="527685" algn="l"/>
              </a:tabLst>
            </a:pPr>
            <a:r>
              <a:rPr sz="2800" dirty="0">
                <a:latin typeface="Segoe UI Semilight"/>
                <a:cs typeface="Segoe UI Semilight"/>
              </a:rPr>
              <a:t>Make</a:t>
            </a:r>
            <a:r>
              <a:rPr sz="2800" spc="-45" dirty="0">
                <a:latin typeface="Segoe UI Semilight"/>
                <a:cs typeface="Segoe UI Semilight"/>
              </a:rPr>
              <a:t> </a:t>
            </a:r>
            <a:r>
              <a:rPr sz="2800" dirty="0">
                <a:latin typeface="Segoe UI Semilight"/>
                <a:cs typeface="Segoe UI Semilight"/>
              </a:rPr>
              <a:t>a</a:t>
            </a:r>
            <a:r>
              <a:rPr sz="2800" spc="-50" dirty="0">
                <a:latin typeface="Segoe UI Semilight"/>
                <a:cs typeface="Segoe UI Semilight"/>
              </a:rPr>
              <a:t> </a:t>
            </a:r>
            <a:r>
              <a:rPr sz="2800" dirty="0">
                <a:latin typeface="Segoe UI Semilight"/>
                <a:cs typeface="Segoe UI Semilight"/>
              </a:rPr>
              <a:t>truth</a:t>
            </a:r>
            <a:r>
              <a:rPr sz="2800" spc="-55" dirty="0">
                <a:latin typeface="Segoe UI Semilight"/>
                <a:cs typeface="Segoe UI Semilight"/>
              </a:rPr>
              <a:t> </a:t>
            </a:r>
            <a:r>
              <a:rPr sz="2800" dirty="0">
                <a:latin typeface="Segoe UI Semilight"/>
                <a:cs typeface="Segoe UI Semilight"/>
              </a:rPr>
              <a:t>table</a:t>
            </a:r>
            <a:r>
              <a:rPr sz="2800" spc="-40" dirty="0">
                <a:latin typeface="Segoe UI Semilight"/>
                <a:cs typeface="Segoe UI Semilight"/>
              </a:rPr>
              <a:t> </a:t>
            </a:r>
            <a:r>
              <a:rPr sz="2800" dirty="0">
                <a:latin typeface="Segoe UI Semilight"/>
                <a:cs typeface="Segoe UI Semilight"/>
              </a:rPr>
              <a:t>for</a:t>
            </a:r>
            <a:r>
              <a:rPr sz="2800" spc="-55" dirty="0">
                <a:latin typeface="Segoe UI Semilight"/>
                <a:cs typeface="Segoe UI Semilight"/>
              </a:rPr>
              <a:t> </a:t>
            </a:r>
            <a:r>
              <a:rPr sz="2800" dirty="0">
                <a:latin typeface="Segoe UI Semilight"/>
                <a:cs typeface="Segoe UI Semilight"/>
              </a:rPr>
              <a:t>both</a:t>
            </a:r>
            <a:r>
              <a:rPr sz="2800" spc="-60" dirty="0">
                <a:latin typeface="Segoe UI Semilight"/>
                <a:cs typeface="Segoe UI Semilight"/>
              </a:rPr>
              <a:t> </a:t>
            </a:r>
            <a:r>
              <a:rPr sz="2800" spc="-10" dirty="0">
                <a:latin typeface="Segoe UI Semilight"/>
                <a:cs typeface="Segoe UI Semilight"/>
              </a:rPr>
              <a:t>propositions</a:t>
            </a:r>
            <a:endParaRPr sz="2800" dirty="0">
              <a:latin typeface="Segoe UI Semilight"/>
              <a:cs typeface="Segoe UI Semilight"/>
            </a:endParaRPr>
          </a:p>
          <a:p>
            <a:pPr marL="527685" indent="-514984">
              <a:lnSpc>
                <a:spcPct val="100000"/>
              </a:lnSpc>
              <a:spcBef>
                <a:spcPts val="600"/>
              </a:spcBef>
              <a:buAutoNum type="arabicPeriod"/>
              <a:tabLst>
                <a:tab pos="527685" algn="l"/>
              </a:tabLst>
            </a:pPr>
            <a:r>
              <a:rPr sz="2800" dirty="0">
                <a:latin typeface="Segoe UI Semilight"/>
                <a:cs typeface="Segoe UI Semilight"/>
              </a:rPr>
              <a:t>Use</a:t>
            </a:r>
            <a:r>
              <a:rPr sz="2800" spc="-50" dirty="0">
                <a:latin typeface="Segoe UI Semilight"/>
                <a:cs typeface="Segoe UI Semilight"/>
              </a:rPr>
              <a:t> </a:t>
            </a:r>
            <a:r>
              <a:rPr sz="2800" dirty="0">
                <a:latin typeface="Segoe UI Semilight"/>
                <a:cs typeface="Segoe UI Semilight"/>
              </a:rPr>
              <a:t>a</a:t>
            </a:r>
            <a:r>
              <a:rPr sz="2800" spc="-35" dirty="0">
                <a:latin typeface="Segoe UI Semilight"/>
                <a:cs typeface="Segoe UI Semilight"/>
              </a:rPr>
              <a:t> </a:t>
            </a:r>
            <a:r>
              <a:rPr sz="2800" dirty="0">
                <a:latin typeface="Segoe UI Semilight"/>
                <a:cs typeface="Segoe UI Semilight"/>
              </a:rPr>
              <a:t>chain</a:t>
            </a:r>
            <a:r>
              <a:rPr sz="2800" spc="-50" dirty="0">
                <a:latin typeface="Segoe UI Semilight"/>
                <a:cs typeface="Segoe UI Semilight"/>
              </a:rPr>
              <a:t> </a:t>
            </a:r>
            <a:r>
              <a:rPr sz="2800" dirty="0">
                <a:latin typeface="Segoe UI Semilight"/>
                <a:cs typeface="Segoe UI Semilight"/>
              </a:rPr>
              <a:t>of</a:t>
            </a:r>
            <a:r>
              <a:rPr sz="2800" spc="-35" dirty="0">
                <a:latin typeface="Segoe UI Semilight"/>
                <a:cs typeface="Segoe UI Semilight"/>
              </a:rPr>
              <a:t> </a:t>
            </a:r>
            <a:r>
              <a:rPr sz="2800" dirty="0">
                <a:latin typeface="Segoe UI Semilight"/>
                <a:cs typeface="Segoe UI Semilight"/>
              </a:rPr>
              <a:t>logical</a:t>
            </a:r>
            <a:r>
              <a:rPr sz="2800" spc="-45" dirty="0">
                <a:latin typeface="Segoe UI Semilight"/>
                <a:cs typeface="Segoe UI Semilight"/>
              </a:rPr>
              <a:t> </a:t>
            </a:r>
            <a:r>
              <a:rPr sz="2800" spc="-10" dirty="0">
                <a:latin typeface="Segoe UI Semilight"/>
                <a:cs typeface="Segoe UI Semilight"/>
              </a:rPr>
              <a:t>equivalences</a:t>
            </a:r>
            <a:endParaRPr sz="2800" dirty="0">
              <a:latin typeface="Segoe UI Semilight"/>
              <a:cs typeface="Segoe UI Semiligh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3714B15-C3B7-4D0C-8BEF-4835DC5D8076}"/>
                  </a:ext>
                </a:extLst>
              </p14:cNvPr>
              <p14:cNvContentPartPr/>
              <p14:nvPr/>
            </p14:nvContentPartPr>
            <p14:xfrm>
              <a:off x="549360" y="1448280"/>
              <a:ext cx="6916320" cy="2925360"/>
            </p14:xfrm>
          </p:contentPart>
        </mc:Choice>
        <mc:Fallback xmlns="">
          <p:pic>
            <p:nvPicPr>
              <p:cNvPr id="4" name="Ink 3">
                <a:extLst>
                  <a:ext uri="{FF2B5EF4-FFF2-40B4-BE49-F238E27FC236}">
                    <a16:creationId xmlns:a16="http://schemas.microsoft.com/office/drawing/2014/main" id="{53714B15-C3B7-4D0C-8BEF-4835DC5D8076}"/>
                  </a:ext>
                </a:extLst>
              </p:cNvPr>
              <p:cNvPicPr/>
              <p:nvPr/>
            </p:nvPicPr>
            <p:blipFill>
              <a:blip r:embed="rId3"/>
              <a:stretch>
                <a:fillRect/>
              </a:stretch>
            </p:blipFill>
            <p:spPr>
              <a:xfrm>
                <a:off x="540000" y="1438920"/>
                <a:ext cx="6935040" cy="2944080"/>
              </a:xfrm>
              <a:prstGeom prst="rect">
                <a:avLst/>
              </a:prstGeom>
            </p:spPr>
          </p:pic>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064376187"/>
                  </p:ext>
                </p:ext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1005840" y="2401455"/>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05840" y="3486174"/>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27418" y="2438400"/>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27418" y="2438400"/>
                <a:ext cx="1468582" cy="461665"/>
              </a:xfrm>
              <a:prstGeom prst="rect">
                <a:avLst/>
              </a:prstGeom>
              <a:blipFill>
                <a:blip r:embed="rId5"/>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56545" y="3569377"/>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456545" y="3569377"/>
                <a:ext cx="1468582" cy="461665"/>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420254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4202548" cy="461665"/>
              </a:xfrm>
              <a:prstGeom prst="rect">
                <a:avLst/>
              </a:prstGeom>
              <a:blipFill>
                <a:blip r:embed="rId7"/>
                <a:stretch>
                  <a:fillRect b="-19737"/>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D4954C60-42FC-6127-EF86-C64EBA48ACDC}"/>
                  </a:ext>
                </a:extLst>
              </p14:cNvPr>
              <p14:cNvContentPartPr/>
              <p14:nvPr/>
            </p14:nvContentPartPr>
            <p14:xfrm>
              <a:off x="550800" y="1834560"/>
              <a:ext cx="8183520" cy="3708000"/>
            </p14:xfrm>
          </p:contentPart>
        </mc:Choice>
        <mc:Fallback xmlns="">
          <p:pic>
            <p:nvPicPr>
              <p:cNvPr id="3" name="Ink 2">
                <a:extLst>
                  <a:ext uri="{FF2B5EF4-FFF2-40B4-BE49-F238E27FC236}">
                    <a16:creationId xmlns:a16="http://schemas.microsoft.com/office/drawing/2014/main" id="{D4954C60-42FC-6127-EF86-C64EBA48ACDC}"/>
                  </a:ext>
                </a:extLst>
              </p:cNvPr>
              <p:cNvPicPr/>
              <p:nvPr/>
            </p:nvPicPr>
            <p:blipFill>
              <a:blip r:embed="rId9"/>
              <a:stretch>
                <a:fillRect/>
              </a:stretch>
            </p:blipFill>
            <p:spPr>
              <a:xfrm>
                <a:off x="541440" y="1825200"/>
                <a:ext cx="8202240" cy="3726720"/>
              </a:xfrm>
              <a:prstGeom prst="rect">
                <a:avLst/>
              </a:prstGeom>
            </p:spPr>
          </p:pic>
        </mc:Fallback>
      </mc:AlternateContent>
    </p:spTree>
    <p:extLst>
      <p:ext uri="{BB962C8B-B14F-4D97-AF65-F5344CB8AC3E}">
        <p14:creationId xmlns:p14="http://schemas.microsoft.com/office/powerpoint/2010/main" val="208615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DNF is a great way to represent functions that are usually false.</a:t>
                </a:r>
              </a:p>
              <a:p>
                <a:pPr lvl="1"/>
                <a:r>
                  <a:rPr lang="en-US" dirty="0"/>
                  <a:t>If there are only a few true rows, the representation is short.</a:t>
                </a:r>
              </a:p>
              <a:p>
                <a:r>
                  <a:rPr lang="en-US" dirty="0"/>
                  <a:t>What about functions that are usually true?</a:t>
                </a:r>
              </a:p>
              <a:p>
                <a:r>
                  <a:rPr lang="en-US" dirty="0"/>
                  <a:t>Well </a:t>
                </a:r>
                <a14:m>
                  <m:oMath xmlns:m="http://schemas.openxmlformats.org/officeDocument/2006/math">
                    <m:r>
                      <a:rPr lang="en-US" b="0" i="1" smtClean="0">
                        <a:latin typeface="Cambria Math" panose="02040503050406030204" pitchFamily="18" charset="0"/>
                      </a:rPr>
                      <m:t>𝐺</m:t>
                    </m:r>
                  </m:oMath>
                </a14:m>
                <a:r>
                  <a:rPr lang="en-US" dirty="0"/>
                  <a:t> is equivalent 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is a function that is usually false.</a:t>
                </a:r>
              </a:p>
              <a:p>
                <a:r>
                  <a:rPr lang="en-US" dirty="0"/>
                  <a:t>Let’s try taking the Sum-of-Products of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negating 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91F4827-3DEF-A7F8-2CCF-CBD449A6CAF4}"/>
                  </a:ext>
                </a:extLst>
              </p14:cNvPr>
              <p14:cNvContentPartPr/>
              <p14:nvPr/>
            </p14:nvContentPartPr>
            <p14:xfrm>
              <a:off x="727200" y="1803600"/>
              <a:ext cx="6599160" cy="2221920"/>
            </p14:xfrm>
          </p:contentPart>
        </mc:Choice>
        <mc:Fallback xmlns="">
          <p:pic>
            <p:nvPicPr>
              <p:cNvPr id="4" name="Ink 3">
                <a:extLst>
                  <a:ext uri="{FF2B5EF4-FFF2-40B4-BE49-F238E27FC236}">
                    <a16:creationId xmlns:a16="http://schemas.microsoft.com/office/drawing/2014/main" id="{291F4827-3DEF-A7F8-2CCF-CBD449A6CAF4}"/>
                  </a:ext>
                </a:extLst>
              </p:cNvPr>
              <p:cNvPicPr/>
              <p:nvPr/>
            </p:nvPicPr>
            <p:blipFill>
              <a:blip r:embed="rId4"/>
              <a:stretch>
                <a:fillRect/>
              </a:stretch>
            </p:blipFill>
            <p:spPr>
              <a:xfrm>
                <a:off x="717840" y="1794240"/>
                <a:ext cx="6617880" cy="2240640"/>
              </a:xfrm>
              <a:prstGeom prst="rect">
                <a:avLst/>
              </a:prstGeom>
            </p:spPr>
          </p:pic>
        </mc:Fallback>
      </mc:AlternateContent>
    </p:spTree>
    <p:extLst>
      <p:ext uri="{BB962C8B-B14F-4D97-AF65-F5344CB8AC3E}">
        <p14:creationId xmlns:p14="http://schemas.microsoft.com/office/powerpoint/2010/main" val="26735731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270654920"/>
                  </p:ext>
                </p:ext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endParaRPr lang="en-US"/>
                        </a:p>
                      </a:txBody>
                      <a:tcPr>
                        <a:blipFill>
                          <a:blip r:embed="rId4"/>
                          <a:stretch>
                            <a:fillRect l="-800" t="-1111" r="-417600" b="-411111"/>
                          </a:stretch>
                        </a:blipFill>
                      </a:tcPr>
                    </a:tc>
                    <a:tc>
                      <a:txBody>
                        <a:bodyPr/>
                        <a:lstStyle/>
                        <a:p>
                          <a:endParaRPr lang="en-US"/>
                        </a:p>
                      </a:txBody>
                      <a:tcPr>
                        <a:blipFill>
                          <a:blip r:embed="rId4"/>
                          <a:stretch>
                            <a:fillRect l="-100000" t="-1111" r="-314286" b="-411111"/>
                          </a:stretch>
                        </a:blipFill>
                      </a:tcPr>
                    </a:tc>
                    <a:tc>
                      <a:txBody>
                        <a:bodyPr/>
                        <a:lstStyle/>
                        <a:p>
                          <a:endParaRPr lang="en-US"/>
                        </a:p>
                      </a:txBody>
                      <a:tcPr>
                        <a:blipFill>
                          <a:blip r:embed="rId4"/>
                          <a:stretch>
                            <a:fillRect l="-127919" t="-1111" r="-101015" b="-411111"/>
                          </a:stretch>
                        </a:blipFill>
                      </a:tcPr>
                    </a:tc>
                    <a:tc>
                      <a:txBody>
                        <a:bodyPr/>
                        <a:lstStyle/>
                        <a:p>
                          <a:endParaRPr lang="en-US"/>
                        </a:p>
                      </a:txBody>
                      <a:tcPr>
                        <a:blipFill>
                          <a:blip r:embed="rId4"/>
                          <a:stretch>
                            <a:fillRect l="-227919" t="-1111" r="-1015"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887614" y="2948655"/>
            <a:ext cx="392453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45589" y="4058652"/>
            <a:ext cx="4008581"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50509" y="2948655"/>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50509" y="2948655"/>
                <a:ext cx="1468582" cy="461665"/>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27418" y="4058940"/>
                <a:ext cx="1625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627418" y="4058940"/>
                <a:ext cx="1625600" cy="461665"/>
              </a:xfrm>
              <a:prstGeom prst="rect">
                <a:avLst/>
              </a:prstGeom>
              <a:blipFill>
                <a:blip r:embed="rId6"/>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5135418" cy="15696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begChr m:val="["/>
                          <m:endChr m:val="]"/>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e>
                      </m:d>
                    </m:oMath>
                  </m:oMathPara>
                </a14:m>
                <a:endParaRPr lang="en-US" sz="2400" b="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5135418" cy="1569660"/>
              </a:xfrm>
              <a:prstGeom prst="rect">
                <a:avLst/>
              </a:prstGeom>
              <a:blipFill>
                <a:blip r:embed="rId7"/>
                <a:stretch>
                  <a:fillRect b="-5447"/>
                </a:stretch>
              </a:blipFill>
            </p:spPr>
            <p:txBody>
              <a:bodyPr/>
              <a:lstStyle/>
              <a:p>
                <a:r>
                  <a:rPr lang="en-US">
                    <a:noFill/>
                  </a:rPr>
                  <a:t> </a:t>
                </a:r>
              </a:p>
            </p:txBody>
          </p:sp>
        </mc:Fallback>
      </mc:AlternateContent>
      <p:sp>
        <p:nvSpPr>
          <p:cNvPr id="3" name="TextBox 2"/>
          <p:cNvSpPr txBox="1"/>
          <p:nvPr/>
        </p:nvSpPr>
        <p:spPr>
          <a:xfrm>
            <a:off x="9762836" y="4686724"/>
            <a:ext cx="222133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This is not in Disjunctive Normal Form! It’s something else, though…</a:t>
            </a:r>
          </a:p>
        </p:txBody>
      </p:sp>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4DA9B964-9FAA-D4BE-8687-D8B903AA845A}"/>
                  </a:ext>
                </a:extLst>
              </p14:cNvPr>
              <p14:cNvContentPartPr/>
              <p14:nvPr/>
            </p14:nvContentPartPr>
            <p14:xfrm>
              <a:off x="533880" y="2739960"/>
              <a:ext cx="11581200" cy="3236040"/>
            </p14:xfrm>
          </p:contentPart>
        </mc:Choice>
        <mc:Fallback xmlns="">
          <p:pic>
            <p:nvPicPr>
              <p:cNvPr id="4" name="Ink 3">
                <a:extLst>
                  <a:ext uri="{FF2B5EF4-FFF2-40B4-BE49-F238E27FC236}">
                    <a16:creationId xmlns:a16="http://schemas.microsoft.com/office/drawing/2014/main" id="{4DA9B964-9FAA-D4BE-8687-D8B903AA845A}"/>
                  </a:ext>
                </a:extLst>
              </p:cNvPr>
              <p:cNvPicPr/>
              <p:nvPr/>
            </p:nvPicPr>
            <p:blipFill>
              <a:blip r:embed="rId9"/>
              <a:stretch>
                <a:fillRect/>
              </a:stretch>
            </p:blipFill>
            <p:spPr>
              <a:xfrm>
                <a:off x="524520" y="2730600"/>
                <a:ext cx="11599920" cy="3254760"/>
              </a:xfrm>
              <a:prstGeom prst="rect">
                <a:avLst/>
              </a:prstGeom>
            </p:spPr>
          </p:pic>
        </mc:Fallback>
      </mc:AlternateContent>
    </p:spTree>
    <p:extLst>
      <p:ext uri="{BB962C8B-B14F-4D97-AF65-F5344CB8AC3E}">
        <p14:creationId xmlns:p14="http://schemas.microsoft.com/office/powerpoint/2010/main" val="395916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Conjunctive Normal Form</a:t>
            </a:r>
          </a:p>
        </p:txBody>
      </p:sp>
      <p:sp>
        <p:nvSpPr>
          <p:cNvPr id="3" name="Content Placeholder 2"/>
          <p:cNvSpPr>
            <a:spLocks noGrp="1"/>
          </p:cNvSpPr>
          <p:nvPr>
            <p:ph idx="1"/>
          </p:nvPr>
        </p:nvSpPr>
        <p:spPr/>
        <p:txBody>
          <a:bodyPr/>
          <a:lstStyle/>
          <a:p>
            <a:r>
              <a:rPr lang="en-US" dirty="0"/>
              <a:t>a.k.a. AND of ORs</a:t>
            </a:r>
          </a:p>
          <a:p>
            <a:r>
              <a:rPr lang="en-US" dirty="0"/>
              <a:t>a.k.a. Product-of-Sums Form</a:t>
            </a:r>
          </a:p>
          <a:p>
            <a:r>
              <a:rPr lang="en-US" dirty="0"/>
              <a:t>a.k.a. </a:t>
            </a:r>
            <a:r>
              <a:rPr lang="en-US" dirty="0" err="1"/>
              <a:t>Maxterm</a:t>
            </a:r>
            <a:r>
              <a:rPr lang="en-US" dirty="0"/>
              <a:t> Expansion</a:t>
            </a:r>
          </a:p>
          <a:p>
            <a:pPr marL="514350" indent="-514350">
              <a:buClr>
                <a:srgbClr val="917B4C"/>
              </a:buClr>
              <a:buFont typeface="+mj-lt"/>
              <a:buAutoNum type="arabicPeriod"/>
            </a:pPr>
            <a:r>
              <a:rPr lang="en-US" dirty="0"/>
              <a:t>Read the false rows of the truth table</a:t>
            </a:r>
          </a:p>
          <a:p>
            <a:pPr marL="514350" indent="-514350">
              <a:buClr>
                <a:srgbClr val="917B4C"/>
              </a:buClr>
              <a:buFont typeface="+mj-lt"/>
              <a:buAutoNum type="arabicPeriod"/>
            </a:pPr>
            <a:r>
              <a:rPr lang="en-US" dirty="0"/>
              <a:t>OR together the negations of all the settings in the false rows.</a:t>
            </a:r>
          </a:p>
          <a:p>
            <a:pPr marL="514350" indent="-514350">
              <a:buClr>
                <a:srgbClr val="917B4C"/>
              </a:buClr>
              <a:buFont typeface="+mj-lt"/>
              <a:buAutoNum type="arabicPeriod"/>
            </a:pPr>
            <a:r>
              <a:rPr lang="en-US" dirty="0"/>
              <a:t>AND together the false rows.</a:t>
            </a:r>
          </a:p>
          <a:p>
            <a:endParaRPr lang="en-US" dirty="0"/>
          </a:p>
          <a:p>
            <a:r>
              <a:rPr lang="en-US" dirty="0"/>
              <a:t>Or take the DNF of the negation of the function you care about, and distribute the negation.</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68B36058-9383-80E3-095F-12A4F62BE3CD}"/>
                  </a:ext>
                </a:extLst>
              </p14:cNvPr>
              <p14:cNvContentPartPr/>
              <p14:nvPr/>
            </p14:nvContentPartPr>
            <p14:xfrm>
              <a:off x="325080" y="278640"/>
              <a:ext cx="8803800" cy="6037920"/>
            </p14:xfrm>
          </p:contentPart>
        </mc:Choice>
        <mc:Fallback xmlns="">
          <p:pic>
            <p:nvPicPr>
              <p:cNvPr id="4" name="Ink 3">
                <a:extLst>
                  <a:ext uri="{FF2B5EF4-FFF2-40B4-BE49-F238E27FC236}">
                    <a16:creationId xmlns:a16="http://schemas.microsoft.com/office/drawing/2014/main" id="{68B36058-9383-80E3-095F-12A4F62BE3CD}"/>
                  </a:ext>
                </a:extLst>
              </p:cNvPr>
              <p:cNvPicPr/>
              <p:nvPr/>
            </p:nvPicPr>
            <p:blipFill>
              <a:blip r:embed="rId3"/>
              <a:stretch>
                <a:fillRect/>
              </a:stretch>
            </p:blipFill>
            <p:spPr>
              <a:xfrm>
                <a:off x="315720" y="269280"/>
                <a:ext cx="8822520" cy="6056640"/>
              </a:xfrm>
              <a:prstGeom prst="rect">
                <a:avLst/>
              </a:prstGeom>
            </p:spPr>
          </p:pic>
        </mc:Fallback>
      </mc:AlternateContent>
    </p:spTree>
    <p:extLst>
      <p:ext uri="{BB962C8B-B14F-4D97-AF65-F5344CB8AC3E}">
        <p14:creationId xmlns:p14="http://schemas.microsoft.com/office/powerpoint/2010/main" val="3029241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Forms</a:t>
            </a:r>
          </a:p>
        </p:txBody>
      </p:sp>
      <p:sp>
        <p:nvSpPr>
          <p:cNvPr id="3" name="Content Placeholder 2"/>
          <p:cNvSpPr>
            <a:spLocks noGrp="1"/>
          </p:cNvSpPr>
          <p:nvPr>
            <p:ph idx="1"/>
          </p:nvPr>
        </p:nvSpPr>
        <p:spPr/>
        <p:txBody>
          <a:bodyPr/>
          <a:lstStyle/>
          <a:p>
            <a:r>
              <a:rPr lang="en-US" dirty="0"/>
              <a:t>Don’t simplify any further! Don’t factor anything out (even if you can). The point of the canonical form is we know exactly what it looks like, you might simplify differently than someone else.</a:t>
            </a:r>
          </a:p>
          <a:p>
            <a:endParaRPr lang="en-US" dirty="0"/>
          </a:p>
          <a:p>
            <a:r>
              <a:rPr lang="en-US" dirty="0"/>
              <a:t>Why? Easier to understand for people.</a:t>
            </a:r>
          </a:p>
          <a:p>
            <a:pPr lvl="1"/>
            <a:r>
              <a:rPr lang="en-US" dirty="0"/>
              <a:t>Inside the parentheses are only ORs between the parentheses are only ANDs (or vice versa). </a:t>
            </a:r>
          </a:p>
          <a:p>
            <a:pPr lvl="1"/>
            <a:endParaRPr lang="en-US" dirty="0"/>
          </a:p>
          <a:p>
            <a:pPr lvl="1"/>
            <a:r>
              <a:rPr lang="en-US" sz="2800" dirty="0"/>
              <a:t>You’ll use these more in later courses.</a:t>
            </a:r>
          </a:p>
        </p:txBody>
      </p:sp>
    </p:spTree>
    <p:extLst>
      <p:ext uri="{BB962C8B-B14F-4D97-AF65-F5344CB8AC3E}">
        <p14:creationId xmlns:p14="http://schemas.microsoft.com/office/powerpoint/2010/main" val="40528694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D1100-01A0-95C4-B8D1-5CAD8AD5A5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F56BFE8-216D-5A68-5256-D368BE46706A}"/>
              </a:ext>
            </a:extLst>
          </p:cNvPr>
          <p:cNvSpPr>
            <a:spLocks noGrp="1"/>
          </p:cNvSpPr>
          <p:nvPr>
            <p:ph type="title"/>
          </p:nvPr>
        </p:nvSpPr>
        <p:spPr/>
        <p:txBody>
          <a:bodyPr/>
          <a:lstStyle/>
          <a:p>
            <a:r>
              <a:rPr lang="en-US" dirty="0"/>
              <a:t>Normal Forms Practice</a:t>
            </a:r>
          </a:p>
        </p:txBody>
      </p:sp>
    </p:spTree>
    <p:extLst>
      <p:ext uri="{BB962C8B-B14F-4D97-AF65-F5344CB8AC3E}">
        <p14:creationId xmlns:p14="http://schemas.microsoft.com/office/powerpoint/2010/main" val="36228621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4"/>
          <p:cNvSpPr txBox="1">
            <a:spLocks noGrp="1"/>
          </p:cNvSpPr>
          <p:nvPr>
            <p:ph type="title"/>
          </p:nvPr>
        </p:nvSpPr>
        <p:spPr>
          <a:xfrm>
            <a:off x="415600" y="593367"/>
            <a:ext cx="11360800" cy="8312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US" dirty="0"/>
              <a:t>Normal Forms– Practice</a:t>
            </a:r>
            <a:endParaRPr dirty="0"/>
          </a:p>
        </p:txBody>
      </p:sp>
      <p:graphicFrame>
        <p:nvGraphicFramePr>
          <p:cNvPr id="227" name="Google Shape;227;p24"/>
          <p:cNvGraphicFramePr/>
          <p:nvPr>
            <p:extLst>
              <p:ext uri="{D42A27DB-BD31-4B8C-83A1-F6EECF244321}">
                <p14:modId xmlns:p14="http://schemas.microsoft.com/office/powerpoint/2010/main" val="691924550"/>
              </p:ext>
            </p:extLst>
          </p:nvPr>
        </p:nvGraphicFramePr>
        <p:xfrm>
          <a:off x="6571785" y="2088440"/>
          <a:ext cx="3605901" cy="4450203"/>
        </p:xfrm>
        <a:graphic>
          <a:graphicData uri="http://schemas.openxmlformats.org/drawingml/2006/table">
            <a:tbl>
              <a:tblPr firstRow="1" bandRow="1">
                <a:noFill/>
              </a:tblPr>
              <a:tblGrid>
                <a:gridCol w="669067">
                  <a:extLst>
                    <a:ext uri="{9D8B030D-6E8A-4147-A177-3AD203B41FA5}">
                      <a16:colId xmlns:a16="http://schemas.microsoft.com/office/drawing/2014/main" val="20000"/>
                    </a:ext>
                  </a:extLst>
                </a:gridCol>
                <a:gridCol w="669067">
                  <a:extLst>
                    <a:ext uri="{9D8B030D-6E8A-4147-A177-3AD203B41FA5}">
                      <a16:colId xmlns:a16="http://schemas.microsoft.com/office/drawing/2014/main" val="20001"/>
                    </a:ext>
                  </a:extLst>
                </a:gridCol>
                <a:gridCol w="669067">
                  <a:extLst>
                    <a:ext uri="{9D8B030D-6E8A-4147-A177-3AD203B41FA5}">
                      <a16:colId xmlns:a16="http://schemas.microsoft.com/office/drawing/2014/main" val="20002"/>
                    </a:ext>
                  </a:extLst>
                </a:gridCol>
                <a:gridCol w="1598700">
                  <a:extLst>
                    <a:ext uri="{9D8B030D-6E8A-4147-A177-3AD203B41FA5}">
                      <a16:colId xmlns:a16="http://schemas.microsoft.com/office/drawing/2014/main" val="20003"/>
                    </a:ext>
                  </a:extLst>
                </a:gridCol>
              </a:tblGrid>
              <a:tr h="494467">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A</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B</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C</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dirty="0"/>
                        <a:t>F(A,B,C)</a:t>
                      </a:r>
                      <a:endParaRPr sz="2400" b="1" i="1" u="none" strike="noStrike" cap="none" dirty="0"/>
                    </a:p>
                  </a:txBody>
                  <a:tcPr marL="121933" marR="121933" marT="60967" marB="60967"/>
                </a:tc>
                <a:extLst>
                  <a:ext uri="{0D108BD9-81ED-4DB2-BD59-A6C34878D82A}">
                    <a16:rowId xmlns:a16="http://schemas.microsoft.com/office/drawing/2014/main" val="10000"/>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1"/>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2"/>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3"/>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4"/>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5"/>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6"/>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7"/>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8"/>
                  </a:ext>
                </a:extLst>
              </a:tr>
            </a:tbl>
          </a:graphicData>
        </a:graphic>
      </p:graphicFrame>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77CD56A-F854-08DF-3154-2DFB4D1E7A7C}"/>
                  </a:ext>
                </a:extLst>
              </p:cNvPr>
              <p:cNvSpPr txBox="1"/>
              <p:nvPr/>
            </p:nvSpPr>
            <p:spPr>
              <a:xfrm>
                <a:off x="743416" y="1424567"/>
                <a:ext cx="9387506" cy="461665"/>
              </a:xfrm>
              <a:prstGeom prst="rect">
                <a:avLst/>
              </a:prstGeom>
              <a:noFill/>
            </p:spPr>
            <p:txBody>
              <a:bodyPr wrap="none" rtlCol="0">
                <a:spAutoFit/>
              </a:bodyPr>
              <a:lstStyle/>
              <a:p>
                <a:r>
                  <a:rPr lang="en-US" sz="2400" dirty="0">
                    <a:latin typeface="Segoe UI Semilight" panose="020B0402040204020203" pitchFamily="34" charset="0"/>
                    <a:cs typeface="Segoe UI Semilight" panose="020B0402040204020203" pitchFamily="34" charset="0"/>
                  </a:rPr>
                  <a:t>Consider the function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𝐹</m:t>
                    </m:r>
                    <m:r>
                      <a:rPr lang="en-US" sz="2400" i="1" dirty="0" smtClean="0">
                        <a:latin typeface="Cambria Math" panose="02040503050406030204" pitchFamily="18" charset="0"/>
                        <a:cs typeface="Segoe UI Semilight" panose="020B0402040204020203" pitchFamily="34" charset="0"/>
                      </a:rPr>
                      <m:t>(</m:t>
                    </m:r>
                    <m:r>
                      <a:rPr lang="en-US" sz="2400" i="1" dirty="0" smtClean="0">
                        <a:latin typeface="Cambria Math" panose="02040503050406030204" pitchFamily="18" charset="0"/>
                        <a:cs typeface="Segoe UI Semilight" panose="020B0402040204020203" pitchFamily="34" charset="0"/>
                      </a:rPr>
                      <m:t>𝐴</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𝐵</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𝐶</m:t>
                    </m:r>
                    <m:r>
                      <a:rPr lang="en-US" sz="2400" i="1" dirty="0"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specified by the following truth table:</a:t>
                </a:r>
              </a:p>
            </p:txBody>
          </p:sp>
        </mc:Choice>
        <mc:Fallback xmlns="">
          <p:sp>
            <p:nvSpPr>
              <p:cNvPr id="2" name="TextBox 1">
                <a:extLst>
                  <a:ext uri="{FF2B5EF4-FFF2-40B4-BE49-F238E27FC236}">
                    <a16:creationId xmlns:a16="http://schemas.microsoft.com/office/drawing/2014/main" id="{577CD56A-F854-08DF-3154-2DFB4D1E7A7C}"/>
                  </a:ext>
                </a:extLst>
              </p:cNvPr>
              <p:cNvSpPr txBox="1">
                <a:spLocks noRot="1" noChangeAspect="1" noMove="1" noResize="1" noEditPoints="1" noAdjustHandles="1" noChangeArrowheads="1" noChangeShapeType="1" noTextEdit="1"/>
              </p:cNvSpPr>
              <p:nvPr/>
            </p:nvSpPr>
            <p:spPr>
              <a:xfrm>
                <a:off x="743416" y="1424567"/>
                <a:ext cx="9387506" cy="461665"/>
              </a:xfrm>
              <a:prstGeom prst="rect">
                <a:avLst/>
              </a:prstGeom>
              <a:blipFill>
                <a:blip r:embed="rId3"/>
                <a:stretch>
                  <a:fillRect l="-1039" t="-9333" r="-65"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7D22671-EDA1-F570-F0AE-CD6506F3196C}"/>
                  </a:ext>
                </a:extLst>
              </p:cNvPr>
              <p:cNvSpPr txBox="1"/>
              <p:nvPr/>
            </p:nvSpPr>
            <p:spPr>
              <a:xfrm>
                <a:off x="482140" y="2301933"/>
                <a:ext cx="4422370" cy="830997"/>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Write the DNF and CNF expressions for </a:t>
                </a:r>
                <a14:m>
                  <m:oMath xmlns:m="http://schemas.openxmlformats.org/officeDocument/2006/math">
                    <m:r>
                      <a:rPr lang="en-US" sz="2400" i="1" dirty="0" smtClean="0">
                        <a:solidFill>
                          <a:srgbClr val="7030A0"/>
                        </a:solidFill>
                        <a:latin typeface="Cambria Math" panose="02040503050406030204" pitchFamily="18" charset="0"/>
                        <a:cs typeface="Segoe UI Semilight" panose="020B0402040204020203" pitchFamily="34" charset="0"/>
                      </a:rPr>
                      <m:t>𝐹</m:t>
                    </m:r>
                    <m:r>
                      <a:rPr lang="en-US" sz="2400" i="1" dirty="0" smtClean="0">
                        <a:solidFill>
                          <a:srgbClr val="7030A0"/>
                        </a:solidFill>
                        <a:latin typeface="Cambria Math" panose="02040503050406030204" pitchFamily="18" charset="0"/>
                        <a:cs typeface="Segoe UI Semilight" panose="020B0402040204020203" pitchFamily="34" charset="0"/>
                      </a:rPr>
                      <m:t>(</m:t>
                    </m:r>
                    <m:r>
                      <a:rPr lang="en-US" sz="2400" i="1" dirty="0" smtClean="0">
                        <a:solidFill>
                          <a:srgbClr val="7030A0"/>
                        </a:solidFill>
                        <a:latin typeface="Cambria Math" panose="02040503050406030204" pitchFamily="18" charset="0"/>
                        <a:cs typeface="Segoe UI Semilight" panose="020B0402040204020203" pitchFamily="34" charset="0"/>
                      </a:rPr>
                      <m:t>𝐴</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𝐵</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𝐶</m:t>
                    </m:r>
                    <m:r>
                      <a:rPr lang="en-US" sz="2400" i="1" dirty="0" smtClean="0">
                        <a:solidFill>
                          <a:srgbClr val="7030A0"/>
                        </a:solidFill>
                        <a:latin typeface="Cambria Math" panose="02040503050406030204" pitchFamily="18" charset="0"/>
                        <a:cs typeface="Segoe UI Semilight" panose="020B0402040204020203" pitchFamily="34" charset="0"/>
                      </a:rPr>
                      <m:t>).</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37D22671-EDA1-F570-F0AE-CD6506F3196C}"/>
                  </a:ext>
                </a:extLst>
              </p:cNvPr>
              <p:cNvSpPr txBox="1">
                <a:spLocks noRot="1" noChangeAspect="1" noMove="1" noResize="1" noEditPoints="1" noAdjustHandles="1" noChangeArrowheads="1" noChangeShapeType="1" noTextEdit="1"/>
              </p:cNvSpPr>
              <p:nvPr/>
            </p:nvSpPr>
            <p:spPr>
              <a:xfrm>
                <a:off x="482140" y="2301933"/>
                <a:ext cx="4422370" cy="830997"/>
              </a:xfrm>
              <a:prstGeom prst="rect">
                <a:avLst/>
              </a:prstGeom>
              <a:blipFill>
                <a:blip r:embed="rId4"/>
                <a:stretch>
                  <a:fillRect l="-2066" t="-5147" b="-16912"/>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CC175B81-8858-B58C-ED73-9E4E9D94DB13}"/>
                  </a:ext>
                </a:extLst>
              </p14:cNvPr>
              <p14:cNvContentPartPr/>
              <p14:nvPr/>
            </p14:nvContentPartPr>
            <p14:xfrm>
              <a:off x="195120" y="1743480"/>
              <a:ext cx="10812600" cy="4952160"/>
            </p14:xfrm>
          </p:contentPart>
        </mc:Choice>
        <mc:Fallback xmlns="">
          <p:pic>
            <p:nvPicPr>
              <p:cNvPr id="3" name="Ink 2">
                <a:extLst>
                  <a:ext uri="{FF2B5EF4-FFF2-40B4-BE49-F238E27FC236}">
                    <a16:creationId xmlns:a16="http://schemas.microsoft.com/office/drawing/2014/main" id="{CC175B81-8858-B58C-ED73-9E4E9D94DB13}"/>
                  </a:ext>
                </a:extLst>
              </p:cNvPr>
              <p:cNvPicPr/>
              <p:nvPr/>
            </p:nvPicPr>
            <p:blipFill>
              <a:blip r:embed="rId6"/>
              <a:stretch>
                <a:fillRect/>
              </a:stretch>
            </p:blipFill>
            <p:spPr>
              <a:xfrm>
                <a:off x="185760" y="1734120"/>
                <a:ext cx="10831320" cy="4970880"/>
              </a:xfrm>
              <a:prstGeom prst="rect">
                <a:avLst/>
              </a:prstGeom>
            </p:spPr>
          </p:pic>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61D1F778-BBA3-CA0C-5BCA-6BD4A868B7C1}"/>
            </a:ext>
          </a:extLst>
        </p:cNvPr>
        <p:cNvGrpSpPr/>
        <p:nvPr/>
      </p:nvGrpSpPr>
      <p:grpSpPr>
        <a:xfrm>
          <a:off x="0" y="0"/>
          <a:ext cx="0" cy="0"/>
          <a:chOff x="0" y="0"/>
          <a:chExt cx="0" cy="0"/>
        </a:xfrm>
      </p:grpSpPr>
      <p:sp>
        <p:nvSpPr>
          <p:cNvPr id="224" name="Google Shape;224;p24">
            <a:extLst>
              <a:ext uri="{FF2B5EF4-FFF2-40B4-BE49-F238E27FC236}">
                <a16:creationId xmlns:a16="http://schemas.microsoft.com/office/drawing/2014/main" id="{6014BCA5-54BD-BCC0-C727-404F154439A8}"/>
              </a:ext>
            </a:extLst>
          </p:cNvPr>
          <p:cNvSpPr txBox="1">
            <a:spLocks noGrp="1"/>
          </p:cNvSpPr>
          <p:nvPr>
            <p:ph type="title"/>
          </p:nvPr>
        </p:nvSpPr>
        <p:spPr>
          <a:xfrm>
            <a:off x="415600" y="593367"/>
            <a:ext cx="11360800" cy="8312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US" dirty="0"/>
              <a:t>Normal Forms– Practice</a:t>
            </a:r>
            <a:endParaRPr dirty="0"/>
          </a:p>
        </p:txBody>
      </p:sp>
      <p:graphicFrame>
        <p:nvGraphicFramePr>
          <p:cNvPr id="227" name="Google Shape;227;p24">
            <a:extLst>
              <a:ext uri="{FF2B5EF4-FFF2-40B4-BE49-F238E27FC236}">
                <a16:creationId xmlns:a16="http://schemas.microsoft.com/office/drawing/2014/main" id="{FBB483F8-1AAC-ACA5-5502-0C58A4C4D629}"/>
              </a:ext>
            </a:extLst>
          </p:cNvPr>
          <p:cNvGraphicFramePr/>
          <p:nvPr/>
        </p:nvGraphicFramePr>
        <p:xfrm>
          <a:off x="6571785" y="2088440"/>
          <a:ext cx="3605901" cy="4450203"/>
        </p:xfrm>
        <a:graphic>
          <a:graphicData uri="http://schemas.openxmlformats.org/drawingml/2006/table">
            <a:tbl>
              <a:tblPr firstRow="1" bandRow="1">
                <a:noFill/>
              </a:tblPr>
              <a:tblGrid>
                <a:gridCol w="669067">
                  <a:extLst>
                    <a:ext uri="{9D8B030D-6E8A-4147-A177-3AD203B41FA5}">
                      <a16:colId xmlns:a16="http://schemas.microsoft.com/office/drawing/2014/main" val="20000"/>
                    </a:ext>
                  </a:extLst>
                </a:gridCol>
                <a:gridCol w="669067">
                  <a:extLst>
                    <a:ext uri="{9D8B030D-6E8A-4147-A177-3AD203B41FA5}">
                      <a16:colId xmlns:a16="http://schemas.microsoft.com/office/drawing/2014/main" val="20001"/>
                    </a:ext>
                  </a:extLst>
                </a:gridCol>
                <a:gridCol w="669067">
                  <a:extLst>
                    <a:ext uri="{9D8B030D-6E8A-4147-A177-3AD203B41FA5}">
                      <a16:colId xmlns:a16="http://schemas.microsoft.com/office/drawing/2014/main" val="20002"/>
                    </a:ext>
                  </a:extLst>
                </a:gridCol>
                <a:gridCol w="1598700">
                  <a:extLst>
                    <a:ext uri="{9D8B030D-6E8A-4147-A177-3AD203B41FA5}">
                      <a16:colId xmlns:a16="http://schemas.microsoft.com/office/drawing/2014/main" val="20003"/>
                    </a:ext>
                  </a:extLst>
                </a:gridCol>
              </a:tblGrid>
              <a:tr h="494467">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A</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B</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C</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dirty="0"/>
                        <a:t>F(A,B,C)</a:t>
                      </a:r>
                      <a:endParaRPr sz="2400" b="1" i="1" u="none" strike="noStrike" cap="none" dirty="0"/>
                    </a:p>
                  </a:txBody>
                  <a:tcPr marL="121933" marR="121933" marT="60967" marB="60967"/>
                </a:tc>
                <a:extLst>
                  <a:ext uri="{0D108BD9-81ED-4DB2-BD59-A6C34878D82A}">
                    <a16:rowId xmlns:a16="http://schemas.microsoft.com/office/drawing/2014/main" val="10000"/>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1"/>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2"/>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3"/>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4"/>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5"/>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6"/>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7"/>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8"/>
                  </a:ext>
                </a:extLst>
              </a:tr>
            </a:tbl>
          </a:graphicData>
        </a:graphic>
      </p:graphicFrame>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B8D4D2B-6DDB-116B-69AC-40F9C7B9D4D9}"/>
                  </a:ext>
                </a:extLst>
              </p:cNvPr>
              <p:cNvSpPr txBox="1"/>
              <p:nvPr/>
            </p:nvSpPr>
            <p:spPr>
              <a:xfrm>
                <a:off x="743416" y="1424567"/>
                <a:ext cx="9387506" cy="461665"/>
              </a:xfrm>
              <a:prstGeom prst="rect">
                <a:avLst/>
              </a:prstGeom>
              <a:noFill/>
            </p:spPr>
            <p:txBody>
              <a:bodyPr wrap="none" rtlCol="0">
                <a:spAutoFit/>
              </a:bodyPr>
              <a:lstStyle/>
              <a:p>
                <a:r>
                  <a:rPr lang="en-US" sz="2400" dirty="0">
                    <a:latin typeface="Segoe UI Semilight" panose="020B0402040204020203" pitchFamily="34" charset="0"/>
                    <a:cs typeface="Segoe UI Semilight" panose="020B0402040204020203" pitchFamily="34" charset="0"/>
                  </a:rPr>
                  <a:t>Consider the function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𝐹</m:t>
                    </m:r>
                    <m:r>
                      <a:rPr lang="en-US" sz="2400" i="1" dirty="0" smtClean="0">
                        <a:latin typeface="Cambria Math" panose="02040503050406030204" pitchFamily="18" charset="0"/>
                        <a:cs typeface="Segoe UI Semilight" panose="020B0402040204020203" pitchFamily="34" charset="0"/>
                      </a:rPr>
                      <m:t>(</m:t>
                    </m:r>
                    <m:r>
                      <a:rPr lang="en-US" sz="2400" i="1" dirty="0" smtClean="0">
                        <a:latin typeface="Cambria Math" panose="02040503050406030204" pitchFamily="18" charset="0"/>
                        <a:cs typeface="Segoe UI Semilight" panose="020B0402040204020203" pitchFamily="34" charset="0"/>
                      </a:rPr>
                      <m:t>𝐴</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𝐵</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𝐶</m:t>
                    </m:r>
                    <m:r>
                      <a:rPr lang="en-US" sz="2400" i="1" dirty="0"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specified by the following truth table:</a:t>
                </a:r>
              </a:p>
            </p:txBody>
          </p:sp>
        </mc:Choice>
        <mc:Fallback xmlns="">
          <p:sp>
            <p:nvSpPr>
              <p:cNvPr id="2" name="TextBox 1">
                <a:extLst>
                  <a:ext uri="{FF2B5EF4-FFF2-40B4-BE49-F238E27FC236}">
                    <a16:creationId xmlns:a16="http://schemas.microsoft.com/office/drawing/2014/main" id="{DB8D4D2B-6DDB-116B-69AC-40F9C7B9D4D9}"/>
                  </a:ext>
                </a:extLst>
              </p:cNvPr>
              <p:cNvSpPr txBox="1">
                <a:spLocks noRot="1" noChangeAspect="1" noMove="1" noResize="1" noEditPoints="1" noAdjustHandles="1" noChangeArrowheads="1" noChangeShapeType="1" noTextEdit="1"/>
              </p:cNvSpPr>
              <p:nvPr/>
            </p:nvSpPr>
            <p:spPr>
              <a:xfrm>
                <a:off x="743416" y="1424567"/>
                <a:ext cx="9387506" cy="461665"/>
              </a:xfrm>
              <a:prstGeom prst="rect">
                <a:avLst/>
              </a:prstGeom>
              <a:blipFill>
                <a:blip r:embed="rId3"/>
                <a:stretch>
                  <a:fillRect l="-1039" t="-9333" r="-65"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403D2FF-4257-E476-D033-00C1822BC157}"/>
                  </a:ext>
                </a:extLst>
              </p:cNvPr>
              <p:cNvSpPr txBox="1"/>
              <p:nvPr/>
            </p:nvSpPr>
            <p:spPr>
              <a:xfrm>
                <a:off x="482140" y="2301933"/>
                <a:ext cx="4422370" cy="830997"/>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Write the DNF and CNF expressions for </a:t>
                </a:r>
                <a14:m>
                  <m:oMath xmlns:m="http://schemas.openxmlformats.org/officeDocument/2006/math">
                    <m:r>
                      <a:rPr lang="en-US" sz="2400" i="1" dirty="0" smtClean="0">
                        <a:solidFill>
                          <a:srgbClr val="7030A0"/>
                        </a:solidFill>
                        <a:latin typeface="Cambria Math" panose="02040503050406030204" pitchFamily="18" charset="0"/>
                        <a:cs typeface="Segoe UI Semilight" panose="020B0402040204020203" pitchFamily="34" charset="0"/>
                      </a:rPr>
                      <m:t>𝐹</m:t>
                    </m:r>
                    <m:r>
                      <a:rPr lang="en-US" sz="2400" i="1" dirty="0" smtClean="0">
                        <a:solidFill>
                          <a:srgbClr val="7030A0"/>
                        </a:solidFill>
                        <a:latin typeface="Cambria Math" panose="02040503050406030204" pitchFamily="18" charset="0"/>
                        <a:cs typeface="Segoe UI Semilight" panose="020B0402040204020203" pitchFamily="34" charset="0"/>
                      </a:rPr>
                      <m:t>(</m:t>
                    </m:r>
                    <m:r>
                      <a:rPr lang="en-US" sz="2400" i="1" dirty="0" smtClean="0">
                        <a:solidFill>
                          <a:srgbClr val="7030A0"/>
                        </a:solidFill>
                        <a:latin typeface="Cambria Math" panose="02040503050406030204" pitchFamily="18" charset="0"/>
                        <a:cs typeface="Segoe UI Semilight" panose="020B0402040204020203" pitchFamily="34" charset="0"/>
                      </a:rPr>
                      <m:t>𝐴</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𝐵</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𝐶</m:t>
                    </m:r>
                    <m:r>
                      <a:rPr lang="en-US" sz="2400" i="1" dirty="0" smtClean="0">
                        <a:solidFill>
                          <a:srgbClr val="7030A0"/>
                        </a:solidFill>
                        <a:latin typeface="Cambria Math" panose="02040503050406030204" pitchFamily="18" charset="0"/>
                        <a:cs typeface="Segoe UI Semilight" panose="020B0402040204020203" pitchFamily="34" charset="0"/>
                      </a:rPr>
                      <m:t>).</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8403D2FF-4257-E476-D033-00C1822BC157}"/>
                  </a:ext>
                </a:extLst>
              </p:cNvPr>
              <p:cNvSpPr txBox="1">
                <a:spLocks noRot="1" noChangeAspect="1" noMove="1" noResize="1" noEditPoints="1" noAdjustHandles="1" noChangeArrowheads="1" noChangeShapeType="1" noTextEdit="1"/>
              </p:cNvSpPr>
              <p:nvPr/>
            </p:nvSpPr>
            <p:spPr>
              <a:xfrm>
                <a:off x="482140" y="2301933"/>
                <a:ext cx="4422370" cy="830997"/>
              </a:xfrm>
              <a:prstGeom prst="rect">
                <a:avLst/>
              </a:prstGeom>
              <a:blipFill>
                <a:blip r:embed="rId4"/>
                <a:stretch>
                  <a:fillRect l="-2066" t="-5147" b="-16912"/>
                </a:stretch>
              </a:blipFill>
            </p:spPr>
            <p:txBody>
              <a:bodyPr/>
              <a:lstStyle/>
              <a:p>
                <a:r>
                  <a:rPr lang="en-US">
                    <a:noFill/>
                  </a:rPr>
                  <a:t> </a:t>
                </a:r>
              </a:p>
            </p:txBody>
          </p:sp>
        </mc:Fallback>
      </mc:AlternateContent>
    </p:spTree>
    <p:extLst>
      <p:ext uri="{BB962C8B-B14F-4D97-AF65-F5344CB8AC3E}">
        <p14:creationId xmlns:p14="http://schemas.microsoft.com/office/powerpoint/2010/main" val="17470942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F796805C-EF7D-24A0-F321-EDAA53D2CE64}"/>
            </a:ext>
          </a:extLst>
        </p:cNvPr>
        <p:cNvGrpSpPr/>
        <p:nvPr/>
      </p:nvGrpSpPr>
      <p:grpSpPr>
        <a:xfrm>
          <a:off x="0" y="0"/>
          <a:ext cx="0" cy="0"/>
          <a:chOff x="0" y="0"/>
          <a:chExt cx="0" cy="0"/>
        </a:xfrm>
      </p:grpSpPr>
      <p:sp>
        <p:nvSpPr>
          <p:cNvPr id="224" name="Google Shape;224;p24">
            <a:extLst>
              <a:ext uri="{FF2B5EF4-FFF2-40B4-BE49-F238E27FC236}">
                <a16:creationId xmlns:a16="http://schemas.microsoft.com/office/drawing/2014/main" id="{8E79C148-526E-6164-60EE-6C7455F26C98}"/>
              </a:ext>
            </a:extLst>
          </p:cNvPr>
          <p:cNvSpPr txBox="1">
            <a:spLocks noGrp="1"/>
          </p:cNvSpPr>
          <p:nvPr>
            <p:ph type="title"/>
          </p:nvPr>
        </p:nvSpPr>
        <p:spPr>
          <a:xfrm>
            <a:off x="415600" y="593367"/>
            <a:ext cx="11360800" cy="8312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US" dirty="0"/>
              <a:t>Normal Forms– Practice</a:t>
            </a:r>
            <a:endParaRPr dirty="0"/>
          </a:p>
        </p:txBody>
      </p:sp>
      <p:graphicFrame>
        <p:nvGraphicFramePr>
          <p:cNvPr id="227" name="Google Shape;227;p24">
            <a:extLst>
              <a:ext uri="{FF2B5EF4-FFF2-40B4-BE49-F238E27FC236}">
                <a16:creationId xmlns:a16="http://schemas.microsoft.com/office/drawing/2014/main" id="{BE492117-6D1A-1744-2846-98DFE0870EEE}"/>
              </a:ext>
            </a:extLst>
          </p:cNvPr>
          <p:cNvGraphicFramePr/>
          <p:nvPr/>
        </p:nvGraphicFramePr>
        <p:xfrm>
          <a:off x="6571785" y="2088440"/>
          <a:ext cx="3605901" cy="4450203"/>
        </p:xfrm>
        <a:graphic>
          <a:graphicData uri="http://schemas.openxmlformats.org/drawingml/2006/table">
            <a:tbl>
              <a:tblPr firstRow="1" bandRow="1">
                <a:noFill/>
              </a:tblPr>
              <a:tblGrid>
                <a:gridCol w="669067">
                  <a:extLst>
                    <a:ext uri="{9D8B030D-6E8A-4147-A177-3AD203B41FA5}">
                      <a16:colId xmlns:a16="http://schemas.microsoft.com/office/drawing/2014/main" val="20000"/>
                    </a:ext>
                  </a:extLst>
                </a:gridCol>
                <a:gridCol w="669067">
                  <a:extLst>
                    <a:ext uri="{9D8B030D-6E8A-4147-A177-3AD203B41FA5}">
                      <a16:colId xmlns:a16="http://schemas.microsoft.com/office/drawing/2014/main" val="20001"/>
                    </a:ext>
                  </a:extLst>
                </a:gridCol>
                <a:gridCol w="669067">
                  <a:extLst>
                    <a:ext uri="{9D8B030D-6E8A-4147-A177-3AD203B41FA5}">
                      <a16:colId xmlns:a16="http://schemas.microsoft.com/office/drawing/2014/main" val="20002"/>
                    </a:ext>
                  </a:extLst>
                </a:gridCol>
                <a:gridCol w="1598700">
                  <a:extLst>
                    <a:ext uri="{9D8B030D-6E8A-4147-A177-3AD203B41FA5}">
                      <a16:colId xmlns:a16="http://schemas.microsoft.com/office/drawing/2014/main" val="20003"/>
                    </a:ext>
                  </a:extLst>
                </a:gridCol>
              </a:tblGrid>
              <a:tr h="494467">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A</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B</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C</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dirty="0"/>
                        <a:t>F(A,B,C)</a:t>
                      </a:r>
                      <a:endParaRPr sz="2400" b="1" i="1" u="none" strike="noStrike" cap="none" dirty="0"/>
                    </a:p>
                  </a:txBody>
                  <a:tcPr marL="121933" marR="121933" marT="60967" marB="60967"/>
                </a:tc>
                <a:extLst>
                  <a:ext uri="{0D108BD9-81ED-4DB2-BD59-A6C34878D82A}">
                    <a16:rowId xmlns:a16="http://schemas.microsoft.com/office/drawing/2014/main" val="10000"/>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1"/>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2"/>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3"/>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4"/>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5"/>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6"/>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7"/>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8"/>
                  </a:ext>
                </a:extLst>
              </a:tr>
            </a:tbl>
          </a:graphicData>
        </a:graphic>
      </p:graphicFrame>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71B983F-06F4-C72A-31A8-B4E51B7056DE}"/>
                  </a:ext>
                </a:extLst>
              </p:cNvPr>
              <p:cNvSpPr txBox="1"/>
              <p:nvPr/>
            </p:nvSpPr>
            <p:spPr>
              <a:xfrm>
                <a:off x="743416" y="1424567"/>
                <a:ext cx="9387506" cy="461665"/>
              </a:xfrm>
              <a:prstGeom prst="rect">
                <a:avLst/>
              </a:prstGeom>
              <a:noFill/>
            </p:spPr>
            <p:txBody>
              <a:bodyPr wrap="none" rtlCol="0">
                <a:spAutoFit/>
              </a:bodyPr>
              <a:lstStyle/>
              <a:p>
                <a:r>
                  <a:rPr lang="en-US" sz="2400" dirty="0">
                    <a:latin typeface="Segoe UI Semilight" panose="020B0402040204020203" pitchFamily="34" charset="0"/>
                    <a:cs typeface="Segoe UI Semilight" panose="020B0402040204020203" pitchFamily="34" charset="0"/>
                  </a:rPr>
                  <a:t>Consider the function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𝐹</m:t>
                    </m:r>
                    <m:r>
                      <a:rPr lang="en-US" sz="2400" i="1" dirty="0" smtClean="0">
                        <a:latin typeface="Cambria Math" panose="02040503050406030204" pitchFamily="18" charset="0"/>
                        <a:cs typeface="Segoe UI Semilight" panose="020B0402040204020203" pitchFamily="34" charset="0"/>
                      </a:rPr>
                      <m:t>(</m:t>
                    </m:r>
                    <m:r>
                      <a:rPr lang="en-US" sz="2400" i="1" dirty="0" smtClean="0">
                        <a:latin typeface="Cambria Math" panose="02040503050406030204" pitchFamily="18" charset="0"/>
                        <a:cs typeface="Segoe UI Semilight" panose="020B0402040204020203" pitchFamily="34" charset="0"/>
                      </a:rPr>
                      <m:t>𝐴</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𝐵</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𝐶</m:t>
                    </m:r>
                    <m:r>
                      <a:rPr lang="en-US" sz="2400" i="1" dirty="0"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specified by the following truth table:</a:t>
                </a:r>
              </a:p>
            </p:txBody>
          </p:sp>
        </mc:Choice>
        <mc:Fallback xmlns="">
          <p:sp>
            <p:nvSpPr>
              <p:cNvPr id="2" name="TextBox 1">
                <a:extLst>
                  <a:ext uri="{FF2B5EF4-FFF2-40B4-BE49-F238E27FC236}">
                    <a16:creationId xmlns:a16="http://schemas.microsoft.com/office/drawing/2014/main" id="{771B983F-06F4-C72A-31A8-B4E51B7056DE}"/>
                  </a:ext>
                </a:extLst>
              </p:cNvPr>
              <p:cNvSpPr txBox="1">
                <a:spLocks noRot="1" noChangeAspect="1" noMove="1" noResize="1" noEditPoints="1" noAdjustHandles="1" noChangeArrowheads="1" noChangeShapeType="1" noTextEdit="1"/>
              </p:cNvSpPr>
              <p:nvPr/>
            </p:nvSpPr>
            <p:spPr>
              <a:xfrm>
                <a:off x="743416" y="1424567"/>
                <a:ext cx="9387506" cy="461665"/>
              </a:xfrm>
              <a:prstGeom prst="rect">
                <a:avLst/>
              </a:prstGeom>
              <a:blipFill>
                <a:blip r:embed="rId3"/>
                <a:stretch>
                  <a:fillRect l="-1039" t="-9333" r="-65"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F6E2D8F-6F31-E976-89C9-A5886C5B5A8D}"/>
                  </a:ext>
                </a:extLst>
              </p:cNvPr>
              <p:cNvSpPr txBox="1"/>
              <p:nvPr/>
            </p:nvSpPr>
            <p:spPr>
              <a:xfrm>
                <a:off x="482140" y="2301933"/>
                <a:ext cx="4422370" cy="830997"/>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Write the DNF and CNF expressions for </a:t>
                </a:r>
                <a14:m>
                  <m:oMath xmlns:m="http://schemas.openxmlformats.org/officeDocument/2006/math">
                    <m:r>
                      <a:rPr lang="en-US" sz="2400" i="1" dirty="0" smtClean="0">
                        <a:solidFill>
                          <a:srgbClr val="7030A0"/>
                        </a:solidFill>
                        <a:latin typeface="Cambria Math" panose="02040503050406030204" pitchFamily="18" charset="0"/>
                        <a:cs typeface="Segoe UI Semilight" panose="020B0402040204020203" pitchFamily="34" charset="0"/>
                      </a:rPr>
                      <m:t>𝐹</m:t>
                    </m:r>
                    <m:r>
                      <a:rPr lang="en-US" sz="2400" i="1" dirty="0" smtClean="0">
                        <a:solidFill>
                          <a:srgbClr val="7030A0"/>
                        </a:solidFill>
                        <a:latin typeface="Cambria Math" panose="02040503050406030204" pitchFamily="18" charset="0"/>
                        <a:cs typeface="Segoe UI Semilight" panose="020B0402040204020203" pitchFamily="34" charset="0"/>
                      </a:rPr>
                      <m:t>(</m:t>
                    </m:r>
                    <m:r>
                      <a:rPr lang="en-US" sz="2400" i="1" dirty="0" smtClean="0">
                        <a:solidFill>
                          <a:srgbClr val="7030A0"/>
                        </a:solidFill>
                        <a:latin typeface="Cambria Math" panose="02040503050406030204" pitchFamily="18" charset="0"/>
                        <a:cs typeface="Segoe UI Semilight" panose="020B0402040204020203" pitchFamily="34" charset="0"/>
                      </a:rPr>
                      <m:t>𝐴</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𝐵</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𝐶</m:t>
                    </m:r>
                    <m:r>
                      <a:rPr lang="en-US" sz="2400" i="1" dirty="0" smtClean="0">
                        <a:solidFill>
                          <a:srgbClr val="7030A0"/>
                        </a:solidFill>
                        <a:latin typeface="Cambria Math" panose="02040503050406030204" pitchFamily="18" charset="0"/>
                        <a:cs typeface="Segoe UI Semilight" panose="020B0402040204020203" pitchFamily="34" charset="0"/>
                      </a:rPr>
                      <m:t>).</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EF6E2D8F-6F31-E976-89C9-A5886C5B5A8D}"/>
                  </a:ext>
                </a:extLst>
              </p:cNvPr>
              <p:cNvSpPr txBox="1">
                <a:spLocks noRot="1" noChangeAspect="1" noMove="1" noResize="1" noEditPoints="1" noAdjustHandles="1" noChangeArrowheads="1" noChangeShapeType="1" noTextEdit="1"/>
              </p:cNvSpPr>
              <p:nvPr/>
            </p:nvSpPr>
            <p:spPr>
              <a:xfrm>
                <a:off x="482140" y="2301933"/>
                <a:ext cx="4422370" cy="830997"/>
              </a:xfrm>
              <a:prstGeom prst="rect">
                <a:avLst/>
              </a:prstGeom>
              <a:blipFill>
                <a:blip r:embed="rId4"/>
                <a:stretch>
                  <a:fillRect l="-2066" t="-5147" b="-16912"/>
                </a:stretch>
              </a:blipFill>
            </p:spPr>
            <p:txBody>
              <a:bodyPr/>
              <a:lstStyle/>
              <a:p>
                <a:r>
                  <a:rPr lang="en-US">
                    <a:noFill/>
                  </a:rPr>
                  <a:t> </a:t>
                </a:r>
              </a:p>
            </p:txBody>
          </p:sp>
        </mc:Fallback>
      </mc:AlternateContent>
      <p:sp>
        <p:nvSpPr>
          <p:cNvPr id="3" name="Google Shape;250;p27">
            <a:extLst>
              <a:ext uri="{FF2B5EF4-FFF2-40B4-BE49-F238E27FC236}">
                <a16:creationId xmlns:a16="http://schemas.microsoft.com/office/drawing/2014/main" id="{75B33DAA-0F0F-CAB0-109A-C074599DC704}"/>
              </a:ext>
            </a:extLst>
          </p:cNvPr>
          <p:cNvSpPr txBox="1"/>
          <p:nvPr/>
        </p:nvSpPr>
        <p:spPr>
          <a:xfrm>
            <a:off x="533538" y="3594849"/>
            <a:ext cx="5204609" cy="830893"/>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800"/>
            </a:pPr>
            <a:r>
              <a:rPr lang="en-US" sz="2533" dirty="0">
                <a:solidFill>
                  <a:srgbClr val="7030A0"/>
                </a:solidFill>
                <a:latin typeface="Segoe UI Semilight" panose="020B0402040204020203" pitchFamily="34" charset="0"/>
                <a:ea typeface="Arial"/>
                <a:cs typeface="Segoe UI Semilight" panose="020B0402040204020203" pitchFamily="34" charset="0"/>
                <a:sym typeface="Arial"/>
              </a:rPr>
              <a:t>DNF: (OR of ANDs)</a:t>
            </a:r>
            <a:endParaRPr sz="2533" dirty="0">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4" name="Google Shape;258;p28">
            <a:extLst>
              <a:ext uri="{FF2B5EF4-FFF2-40B4-BE49-F238E27FC236}">
                <a16:creationId xmlns:a16="http://schemas.microsoft.com/office/drawing/2014/main" id="{C22BB4C3-A67B-918A-5E37-B9A9064ACD30}"/>
              </a:ext>
            </a:extLst>
          </p:cNvPr>
          <p:cNvSpPr/>
          <p:nvPr/>
        </p:nvSpPr>
        <p:spPr>
          <a:xfrm>
            <a:off x="6453855" y="2595481"/>
            <a:ext cx="3795738" cy="465527"/>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6" name="Google Shape;260;p28">
            <a:extLst>
              <a:ext uri="{FF2B5EF4-FFF2-40B4-BE49-F238E27FC236}">
                <a16:creationId xmlns:a16="http://schemas.microsoft.com/office/drawing/2014/main" id="{111DF31E-FF28-C115-857F-52168FC138DB}"/>
              </a:ext>
            </a:extLst>
          </p:cNvPr>
          <p:cNvSpPr/>
          <p:nvPr/>
        </p:nvSpPr>
        <p:spPr>
          <a:xfrm>
            <a:off x="6453855" y="3061007"/>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7" name="Google Shape;261;p28">
            <a:extLst>
              <a:ext uri="{FF2B5EF4-FFF2-40B4-BE49-F238E27FC236}">
                <a16:creationId xmlns:a16="http://schemas.microsoft.com/office/drawing/2014/main" id="{12B6369E-A334-F580-CE50-3F1F67709F48}"/>
              </a:ext>
            </a:extLst>
          </p:cNvPr>
          <p:cNvSpPr/>
          <p:nvPr/>
        </p:nvSpPr>
        <p:spPr>
          <a:xfrm>
            <a:off x="6453855" y="4546550"/>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8" name="Google Shape;262;p28">
            <a:extLst>
              <a:ext uri="{FF2B5EF4-FFF2-40B4-BE49-F238E27FC236}">
                <a16:creationId xmlns:a16="http://schemas.microsoft.com/office/drawing/2014/main" id="{9745698D-98CE-00D5-758A-BAA1396B0739}"/>
              </a:ext>
            </a:extLst>
          </p:cNvPr>
          <p:cNvSpPr/>
          <p:nvPr/>
        </p:nvSpPr>
        <p:spPr>
          <a:xfrm>
            <a:off x="6449281" y="5053283"/>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9" name="Google Shape;263;p28">
            <a:extLst>
              <a:ext uri="{FF2B5EF4-FFF2-40B4-BE49-F238E27FC236}">
                <a16:creationId xmlns:a16="http://schemas.microsoft.com/office/drawing/2014/main" id="{0F2C4F79-40FD-61E9-ACF9-818B43E6F46A}"/>
              </a:ext>
            </a:extLst>
          </p:cNvPr>
          <p:cNvSpPr/>
          <p:nvPr/>
        </p:nvSpPr>
        <p:spPr>
          <a:xfrm>
            <a:off x="6449281" y="6025543"/>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Tree>
    <p:extLst>
      <p:ext uri="{BB962C8B-B14F-4D97-AF65-F5344CB8AC3E}">
        <p14:creationId xmlns:p14="http://schemas.microsoft.com/office/powerpoint/2010/main" val="12844023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C833C9E2-9D9F-5C77-FD05-700F65B60763}"/>
            </a:ext>
          </a:extLst>
        </p:cNvPr>
        <p:cNvGrpSpPr/>
        <p:nvPr/>
      </p:nvGrpSpPr>
      <p:grpSpPr>
        <a:xfrm>
          <a:off x="0" y="0"/>
          <a:ext cx="0" cy="0"/>
          <a:chOff x="0" y="0"/>
          <a:chExt cx="0" cy="0"/>
        </a:xfrm>
      </p:grpSpPr>
      <p:sp>
        <p:nvSpPr>
          <p:cNvPr id="224" name="Google Shape;224;p24">
            <a:extLst>
              <a:ext uri="{FF2B5EF4-FFF2-40B4-BE49-F238E27FC236}">
                <a16:creationId xmlns:a16="http://schemas.microsoft.com/office/drawing/2014/main" id="{D14BBBE5-739F-AA91-C219-892F62E0B6B0}"/>
              </a:ext>
            </a:extLst>
          </p:cNvPr>
          <p:cNvSpPr txBox="1">
            <a:spLocks noGrp="1"/>
          </p:cNvSpPr>
          <p:nvPr>
            <p:ph type="title"/>
          </p:nvPr>
        </p:nvSpPr>
        <p:spPr>
          <a:xfrm>
            <a:off x="415600" y="593367"/>
            <a:ext cx="11360800" cy="8312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US" dirty="0"/>
              <a:t>Normal Forms– Practice</a:t>
            </a:r>
            <a:endParaRPr dirty="0"/>
          </a:p>
        </p:txBody>
      </p:sp>
      <p:graphicFrame>
        <p:nvGraphicFramePr>
          <p:cNvPr id="227" name="Google Shape;227;p24">
            <a:extLst>
              <a:ext uri="{FF2B5EF4-FFF2-40B4-BE49-F238E27FC236}">
                <a16:creationId xmlns:a16="http://schemas.microsoft.com/office/drawing/2014/main" id="{3CD6ED19-E257-8E95-31F5-B9B64A9B4CCD}"/>
              </a:ext>
            </a:extLst>
          </p:cNvPr>
          <p:cNvGraphicFramePr/>
          <p:nvPr/>
        </p:nvGraphicFramePr>
        <p:xfrm>
          <a:off x="6571785" y="2088440"/>
          <a:ext cx="3605901" cy="4450203"/>
        </p:xfrm>
        <a:graphic>
          <a:graphicData uri="http://schemas.openxmlformats.org/drawingml/2006/table">
            <a:tbl>
              <a:tblPr firstRow="1" bandRow="1">
                <a:noFill/>
              </a:tblPr>
              <a:tblGrid>
                <a:gridCol w="669067">
                  <a:extLst>
                    <a:ext uri="{9D8B030D-6E8A-4147-A177-3AD203B41FA5}">
                      <a16:colId xmlns:a16="http://schemas.microsoft.com/office/drawing/2014/main" val="20000"/>
                    </a:ext>
                  </a:extLst>
                </a:gridCol>
                <a:gridCol w="669067">
                  <a:extLst>
                    <a:ext uri="{9D8B030D-6E8A-4147-A177-3AD203B41FA5}">
                      <a16:colId xmlns:a16="http://schemas.microsoft.com/office/drawing/2014/main" val="20001"/>
                    </a:ext>
                  </a:extLst>
                </a:gridCol>
                <a:gridCol w="669067">
                  <a:extLst>
                    <a:ext uri="{9D8B030D-6E8A-4147-A177-3AD203B41FA5}">
                      <a16:colId xmlns:a16="http://schemas.microsoft.com/office/drawing/2014/main" val="20002"/>
                    </a:ext>
                  </a:extLst>
                </a:gridCol>
                <a:gridCol w="1598700">
                  <a:extLst>
                    <a:ext uri="{9D8B030D-6E8A-4147-A177-3AD203B41FA5}">
                      <a16:colId xmlns:a16="http://schemas.microsoft.com/office/drawing/2014/main" val="20003"/>
                    </a:ext>
                  </a:extLst>
                </a:gridCol>
              </a:tblGrid>
              <a:tr h="494467">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A</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B</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C</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dirty="0"/>
                        <a:t>F(A,B,C)</a:t>
                      </a:r>
                      <a:endParaRPr sz="2400" b="1" i="1" u="none" strike="noStrike" cap="none" dirty="0"/>
                    </a:p>
                  </a:txBody>
                  <a:tcPr marL="121933" marR="121933" marT="60967" marB="60967"/>
                </a:tc>
                <a:extLst>
                  <a:ext uri="{0D108BD9-81ED-4DB2-BD59-A6C34878D82A}">
                    <a16:rowId xmlns:a16="http://schemas.microsoft.com/office/drawing/2014/main" val="10000"/>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1"/>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2"/>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3"/>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4"/>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5"/>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6"/>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7"/>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8"/>
                  </a:ext>
                </a:extLst>
              </a:tr>
            </a:tbl>
          </a:graphicData>
        </a:graphic>
      </p:graphicFrame>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06DEE36-2701-D7FD-1751-95F2DC177A2F}"/>
                  </a:ext>
                </a:extLst>
              </p:cNvPr>
              <p:cNvSpPr txBox="1"/>
              <p:nvPr/>
            </p:nvSpPr>
            <p:spPr>
              <a:xfrm>
                <a:off x="743416" y="1424567"/>
                <a:ext cx="9387506" cy="461665"/>
              </a:xfrm>
              <a:prstGeom prst="rect">
                <a:avLst/>
              </a:prstGeom>
              <a:noFill/>
            </p:spPr>
            <p:txBody>
              <a:bodyPr wrap="none" rtlCol="0">
                <a:spAutoFit/>
              </a:bodyPr>
              <a:lstStyle/>
              <a:p>
                <a:r>
                  <a:rPr lang="en-US" sz="2400" dirty="0">
                    <a:latin typeface="Segoe UI Semilight" panose="020B0402040204020203" pitchFamily="34" charset="0"/>
                    <a:cs typeface="Segoe UI Semilight" panose="020B0402040204020203" pitchFamily="34" charset="0"/>
                  </a:rPr>
                  <a:t>Consider the function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𝐹</m:t>
                    </m:r>
                    <m:r>
                      <a:rPr lang="en-US" sz="2400" i="1" dirty="0" smtClean="0">
                        <a:latin typeface="Cambria Math" panose="02040503050406030204" pitchFamily="18" charset="0"/>
                        <a:cs typeface="Segoe UI Semilight" panose="020B0402040204020203" pitchFamily="34" charset="0"/>
                      </a:rPr>
                      <m:t>(</m:t>
                    </m:r>
                    <m:r>
                      <a:rPr lang="en-US" sz="2400" i="1" dirty="0" smtClean="0">
                        <a:latin typeface="Cambria Math" panose="02040503050406030204" pitchFamily="18" charset="0"/>
                        <a:cs typeface="Segoe UI Semilight" panose="020B0402040204020203" pitchFamily="34" charset="0"/>
                      </a:rPr>
                      <m:t>𝐴</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𝐵</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𝐶</m:t>
                    </m:r>
                    <m:r>
                      <a:rPr lang="en-US" sz="2400" i="1" dirty="0"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specified by the following truth table:</a:t>
                </a:r>
              </a:p>
            </p:txBody>
          </p:sp>
        </mc:Choice>
        <mc:Fallback xmlns="">
          <p:sp>
            <p:nvSpPr>
              <p:cNvPr id="2" name="TextBox 1">
                <a:extLst>
                  <a:ext uri="{FF2B5EF4-FFF2-40B4-BE49-F238E27FC236}">
                    <a16:creationId xmlns:a16="http://schemas.microsoft.com/office/drawing/2014/main" id="{C06DEE36-2701-D7FD-1751-95F2DC177A2F}"/>
                  </a:ext>
                </a:extLst>
              </p:cNvPr>
              <p:cNvSpPr txBox="1">
                <a:spLocks noRot="1" noChangeAspect="1" noMove="1" noResize="1" noEditPoints="1" noAdjustHandles="1" noChangeArrowheads="1" noChangeShapeType="1" noTextEdit="1"/>
              </p:cNvSpPr>
              <p:nvPr/>
            </p:nvSpPr>
            <p:spPr>
              <a:xfrm>
                <a:off x="743416" y="1424567"/>
                <a:ext cx="9387506" cy="461665"/>
              </a:xfrm>
              <a:prstGeom prst="rect">
                <a:avLst/>
              </a:prstGeom>
              <a:blipFill>
                <a:blip r:embed="rId3"/>
                <a:stretch>
                  <a:fillRect l="-1039" t="-9333" r="-65"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8F0DC0C-A02B-6294-7875-4456405C26D6}"/>
                  </a:ext>
                </a:extLst>
              </p:cNvPr>
              <p:cNvSpPr txBox="1"/>
              <p:nvPr/>
            </p:nvSpPr>
            <p:spPr>
              <a:xfrm>
                <a:off x="482140" y="2301933"/>
                <a:ext cx="4422370" cy="830997"/>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Write the DNF and CNF expressions for </a:t>
                </a:r>
                <a14:m>
                  <m:oMath xmlns:m="http://schemas.openxmlformats.org/officeDocument/2006/math">
                    <m:r>
                      <a:rPr lang="en-US" sz="2400" i="1" dirty="0" smtClean="0">
                        <a:solidFill>
                          <a:srgbClr val="7030A0"/>
                        </a:solidFill>
                        <a:latin typeface="Cambria Math" panose="02040503050406030204" pitchFamily="18" charset="0"/>
                        <a:cs typeface="Segoe UI Semilight" panose="020B0402040204020203" pitchFamily="34" charset="0"/>
                      </a:rPr>
                      <m:t>𝐹</m:t>
                    </m:r>
                    <m:r>
                      <a:rPr lang="en-US" sz="2400" i="1" dirty="0" smtClean="0">
                        <a:solidFill>
                          <a:srgbClr val="7030A0"/>
                        </a:solidFill>
                        <a:latin typeface="Cambria Math" panose="02040503050406030204" pitchFamily="18" charset="0"/>
                        <a:cs typeface="Segoe UI Semilight" panose="020B0402040204020203" pitchFamily="34" charset="0"/>
                      </a:rPr>
                      <m:t>(</m:t>
                    </m:r>
                    <m:r>
                      <a:rPr lang="en-US" sz="2400" i="1" dirty="0" smtClean="0">
                        <a:solidFill>
                          <a:srgbClr val="7030A0"/>
                        </a:solidFill>
                        <a:latin typeface="Cambria Math" panose="02040503050406030204" pitchFamily="18" charset="0"/>
                        <a:cs typeface="Segoe UI Semilight" panose="020B0402040204020203" pitchFamily="34" charset="0"/>
                      </a:rPr>
                      <m:t>𝐴</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𝐵</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𝐶</m:t>
                    </m:r>
                    <m:r>
                      <a:rPr lang="en-US" sz="2400" i="1" dirty="0" smtClean="0">
                        <a:solidFill>
                          <a:srgbClr val="7030A0"/>
                        </a:solidFill>
                        <a:latin typeface="Cambria Math" panose="02040503050406030204" pitchFamily="18" charset="0"/>
                        <a:cs typeface="Segoe UI Semilight" panose="020B0402040204020203" pitchFamily="34" charset="0"/>
                      </a:rPr>
                      <m:t>).</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18F0DC0C-A02B-6294-7875-4456405C26D6}"/>
                  </a:ext>
                </a:extLst>
              </p:cNvPr>
              <p:cNvSpPr txBox="1">
                <a:spLocks noRot="1" noChangeAspect="1" noMove="1" noResize="1" noEditPoints="1" noAdjustHandles="1" noChangeArrowheads="1" noChangeShapeType="1" noTextEdit="1"/>
              </p:cNvSpPr>
              <p:nvPr/>
            </p:nvSpPr>
            <p:spPr>
              <a:xfrm>
                <a:off x="482140" y="2301933"/>
                <a:ext cx="4422370" cy="830997"/>
              </a:xfrm>
              <a:prstGeom prst="rect">
                <a:avLst/>
              </a:prstGeom>
              <a:blipFill>
                <a:blip r:embed="rId4"/>
                <a:stretch>
                  <a:fillRect l="-2066" t="-5147" b="-16912"/>
                </a:stretch>
              </a:blipFill>
            </p:spPr>
            <p:txBody>
              <a:bodyPr/>
              <a:lstStyle/>
              <a:p>
                <a:r>
                  <a:rPr lang="en-US">
                    <a:noFill/>
                  </a:rPr>
                  <a:t> </a:t>
                </a:r>
              </a:p>
            </p:txBody>
          </p:sp>
        </mc:Fallback>
      </mc:AlternateContent>
      <p:sp>
        <p:nvSpPr>
          <p:cNvPr id="3" name="Google Shape;250;p27">
            <a:extLst>
              <a:ext uri="{FF2B5EF4-FFF2-40B4-BE49-F238E27FC236}">
                <a16:creationId xmlns:a16="http://schemas.microsoft.com/office/drawing/2014/main" id="{20A55152-95AC-CCA1-650C-4A06F72B5C61}"/>
              </a:ext>
            </a:extLst>
          </p:cNvPr>
          <p:cNvSpPr txBox="1"/>
          <p:nvPr/>
        </p:nvSpPr>
        <p:spPr>
          <a:xfrm>
            <a:off x="533538" y="3594849"/>
            <a:ext cx="5204609" cy="830893"/>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800"/>
            </a:pPr>
            <a:r>
              <a:rPr lang="en-US" sz="2533" dirty="0">
                <a:solidFill>
                  <a:srgbClr val="7030A0"/>
                </a:solidFill>
                <a:latin typeface="Segoe UI Semilight" panose="020B0402040204020203" pitchFamily="34" charset="0"/>
                <a:ea typeface="Arial"/>
                <a:cs typeface="Segoe UI Semilight" panose="020B0402040204020203" pitchFamily="34" charset="0"/>
                <a:sym typeface="Arial"/>
              </a:rPr>
              <a:t>DNF: (OR of ANDs)</a:t>
            </a:r>
            <a:endParaRPr sz="2533" dirty="0">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4" name="Google Shape;258;p28">
            <a:extLst>
              <a:ext uri="{FF2B5EF4-FFF2-40B4-BE49-F238E27FC236}">
                <a16:creationId xmlns:a16="http://schemas.microsoft.com/office/drawing/2014/main" id="{326697D7-807C-8769-FA3D-12FFEA4F4A05}"/>
              </a:ext>
            </a:extLst>
          </p:cNvPr>
          <p:cNvSpPr/>
          <p:nvPr/>
        </p:nvSpPr>
        <p:spPr>
          <a:xfrm>
            <a:off x="6453855" y="2595481"/>
            <a:ext cx="3795738" cy="465527"/>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6" name="Google Shape;260;p28">
            <a:extLst>
              <a:ext uri="{FF2B5EF4-FFF2-40B4-BE49-F238E27FC236}">
                <a16:creationId xmlns:a16="http://schemas.microsoft.com/office/drawing/2014/main" id="{D12CEB69-914A-7953-DA16-321505B139B5}"/>
              </a:ext>
            </a:extLst>
          </p:cNvPr>
          <p:cNvSpPr/>
          <p:nvPr/>
        </p:nvSpPr>
        <p:spPr>
          <a:xfrm>
            <a:off x="6453855" y="3061007"/>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7" name="Google Shape;261;p28">
            <a:extLst>
              <a:ext uri="{FF2B5EF4-FFF2-40B4-BE49-F238E27FC236}">
                <a16:creationId xmlns:a16="http://schemas.microsoft.com/office/drawing/2014/main" id="{3B66A98E-2CF3-DA6F-F302-3EFAC3AD4DE5}"/>
              </a:ext>
            </a:extLst>
          </p:cNvPr>
          <p:cNvSpPr/>
          <p:nvPr/>
        </p:nvSpPr>
        <p:spPr>
          <a:xfrm>
            <a:off x="6453855" y="4546550"/>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8" name="Google Shape;262;p28">
            <a:extLst>
              <a:ext uri="{FF2B5EF4-FFF2-40B4-BE49-F238E27FC236}">
                <a16:creationId xmlns:a16="http://schemas.microsoft.com/office/drawing/2014/main" id="{3A9A7AED-1E0D-FC96-5D96-D86D6230995B}"/>
              </a:ext>
            </a:extLst>
          </p:cNvPr>
          <p:cNvSpPr/>
          <p:nvPr/>
        </p:nvSpPr>
        <p:spPr>
          <a:xfrm>
            <a:off x="6449281" y="5053283"/>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9" name="Google Shape;263;p28">
            <a:extLst>
              <a:ext uri="{FF2B5EF4-FFF2-40B4-BE49-F238E27FC236}">
                <a16:creationId xmlns:a16="http://schemas.microsoft.com/office/drawing/2014/main" id="{A2556FD8-ED30-C17F-30C9-051FD62C69AF}"/>
              </a:ext>
            </a:extLst>
          </p:cNvPr>
          <p:cNvSpPr/>
          <p:nvPr/>
        </p:nvSpPr>
        <p:spPr>
          <a:xfrm>
            <a:off x="6449281" y="6025543"/>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10" name="Google Shape;277;p29">
            <a:extLst>
              <a:ext uri="{FF2B5EF4-FFF2-40B4-BE49-F238E27FC236}">
                <a16:creationId xmlns:a16="http://schemas.microsoft.com/office/drawing/2014/main" id="{CA7D316F-81E4-761F-0DB0-931E69A8C47C}"/>
              </a:ext>
            </a:extLst>
          </p:cNvPr>
          <p:cNvSpPr txBox="1"/>
          <p:nvPr/>
        </p:nvSpPr>
        <p:spPr>
          <a:xfrm>
            <a:off x="4741275" y="2462301"/>
            <a:ext cx="1678644" cy="738624"/>
          </a:xfrm>
          <a:prstGeom prst="rect">
            <a:avLst/>
          </a:prstGeom>
          <a:blipFill rotWithShape="1">
            <a:blip r:embed="rId5">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7030A0"/>
                </a:solidFill>
                <a:latin typeface="Segoe UI Semilight" panose="020B0402040204020203" pitchFamily="34" charset="0"/>
                <a:ea typeface="Arial"/>
                <a:cs typeface="Segoe UI Semilight" panose="020B0402040204020203" pitchFamily="34" charset="0"/>
                <a:sym typeface="Arial"/>
              </a:rPr>
              <a:t> </a:t>
            </a:r>
            <a:endParaRPr sz="1867">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11" name="Google Shape;278;p29">
            <a:extLst>
              <a:ext uri="{FF2B5EF4-FFF2-40B4-BE49-F238E27FC236}">
                <a16:creationId xmlns:a16="http://schemas.microsoft.com/office/drawing/2014/main" id="{2D4CACFB-814E-748F-D31C-03A2B9882E46}"/>
              </a:ext>
            </a:extLst>
          </p:cNvPr>
          <p:cNvSpPr txBox="1"/>
          <p:nvPr/>
        </p:nvSpPr>
        <p:spPr>
          <a:xfrm>
            <a:off x="4683787" y="4473006"/>
            <a:ext cx="1678644" cy="738624"/>
          </a:xfrm>
          <a:prstGeom prst="rect">
            <a:avLst/>
          </a:prstGeom>
          <a:blipFill rotWithShape="1">
            <a:blip r:embed="rId6">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7030A0"/>
                </a:solidFill>
                <a:latin typeface="Segoe UI Semilight" panose="020B0402040204020203" pitchFamily="34" charset="0"/>
                <a:ea typeface="Arial"/>
                <a:cs typeface="Segoe UI Semilight" panose="020B0402040204020203" pitchFamily="34" charset="0"/>
                <a:sym typeface="Arial"/>
              </a:rPr>
              <a:t> </a:t>
            </a:r>
            <a:endParaRPr sz="1867">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12" name="Google Shape;279;p29">
            <a:extLst>
              <a:ext uri="{FF2B5EF4-FFF2-40B4-BE49-F238E27FC236}">
                <a16:creationId xmlns:a16="http://schemas.microsoft.com/office/drawing/2014/main" id="{A23C48EA-EFE4-145F-033A-0A251CD6E525}"/>
              </a:ext>
            </a:extLst>
          </p:cNvPr>
          <p:cNvSpPr txBox="1"/>
          <p:nvPr/>
        </p:nvSpPr>
        <p:spPr>
          <a:xfrm>
            <a:off x="4741269" y="2939637"/>
            <a:ext cx="1678644" cy="738624"/>
          </a:xfrm>
          <a:prstGeom prst="rect">
            <a:avLst/>
          </a:prstGeom>
          <a:blipFill rotWithShape="1">
            <a:blip r:embed="rId7">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7030A0"/>
                </a:solidFill>
                <a:latin typeface="Segoe UI Semilight" panose="020B0402040204020203" pitchFamily="34" charset="0"/>
                <a:ea typeface="Arial"/>
                <a:cs typeface="Segoe UI Semilight" panose="020B0402040204020203" pitchFamily="34" charset="0"/>
                <a:sym typeface="Arial"/>
              </a:rPr>
              <a:t> </a:t>
            </a:r>
            <a:endParaRPr sz="1867">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13" name="Google Shape;280;p29">
            <a:extLst>
              <a:ext uri="{FF2B5EF4-FFF2-40B4-BE49-F238E27FC236}">
                <a16:creationId xmlns:a16="http://schemas.microsoft.com/office/drawing/2014/main" id="{FF6EFFC6-9C21-B126-31E1-11E689EE4727}"/>
              </a:ext>
            </a:extLst>
          </p:cNvPr>
          <p:cNvSpPr txBox="1"/>
          <p:nvPr/>
        </p:nvSpPr>
        <p:spPr>
          <a:xfrm>
            <a:off x="4534881" y="4950342"/>
            <a:ext cx="1822975" cy="738624"/>
          </a:xfrm>
          <a:prstGeom prst="rect">
            <a:avLst/>
          </a:prstGeom>
          <a:blipFill rotWithShape="1">
            <a:blip r:embed="rId8">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7030A0"/>
                </a:solidFill>
                <a:latin typeface="Segoe UI Semilight" panose="020B0402040204020203" pitchFamily="34" charset="0"/>
                <a:ea typeface="Arial"/>
                <a:cs typeface="Segoe UI Semilight" panose="020B0402040204020203" pitchFamily="34" charset="0"/>
                <a:sym typeface="Arial"/>
              </a:rPr>
              <a:t> </a:t>
            </a:r>
            <a:endParaRPr sz="1867">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14" name="Google Shape;281;p29">
            <a:extLst>
              <a:ext uri="{FF2B5EF4-FFF2-40B4-BE49-F238E27FC236}">
                <a16:creationId xmlns:a16="http://schemas.microsoft.com/office/drawing/2014/main" id="{F835CE00-EEC8-D104-92A3-763BE91CBB86}"/>
              </a:ext>
            </a:extLst>
          </p:cNvPr>
          <p:cNvSpPr txBox="1"/>
          <p:nvPr/>
        </p:nvSpPr>
        <p:spPr>
          <a:xfrm>
            <a:off x="4402723" y="5951999"/>
            <a:ext cx="2041984" cy="738624"/>
          </a:xfrm>
          <a:prstGeom prst="rect">
            <a:avLst/>
          </a:prstGeom>
          <a:blipFill rotWithShape="1">
            <a:blip r:embed="rId9">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7030A0"/>
                </a:solidFill>
                <a:latin typeface="Segoe UI Semilight" panose="020B0402040204020203" pitchFamily="34" charset="0"/>
                <a:ea typeface="Arial"/>
                <a:cs typeface="Segoe UI Semilight" panose="020B0402040204020203" pitchFamily="34" charset="0"/>
                <a:sym typeface="Arial"/>
              </a:rPr>
              <a:t> </a:t>
            </a:r>
            <a:endParaRPr sz="1867">
              <a:solidFill>
                <a:srgbClr val="7030A0"/>
              </a:solidFill>
              <a:latin typeface="Segoe UI Semilight" panose="020B0402040204020203" pitchFamily="34" charset="0"/>
              <a:ea typeface="Arial"/>
              <a:cs typeface="Segoe UI Semilight" panose="020B0402040204020203" pitchFamily="34" charset="0"/>
              <a:sym typeface="Arial"/>
            </a:endParaRPr>
          </a:p>
        </p:txBody>
      </p:sp>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3CD1335C-5042-5E1C-8DF0-BFA9AE374986}"/>
                  </a:ext>
                </a:extLst>
              </p14:cNvPr>
              <p14:cNvContentPartPr/>
              <p14:nvPr/>
            </p14:nvContentPartPr>
            <p14:xfrm>
              <a:off x="5000760" y="4899600"/>
              <a:ext cx="3625200" cy="186120"/>
            </p14:xfrm>
          </p:contentPart>
        </mc:Choice>
        <mc:Fallback xmlns="">
          <p:pic>
            <p:nvPicPr>
              <p:cNvPr id="15" name="Ink 14">
                <a:extLst>
                  <a:ext uri="{FF2B5EF4-FFF2-40B4-BE49-F238E27FC236}">
                    <a16:creationId xmlns:a16="http://schemas.microsoft.com/office/drawing/2014/main" id="{3CD1335C-5042-5E1C-8DF0-BFA9AE374986}"/>
                  </a:ext>
                </a:extLst>
              </p:cNvPr>
              <p:cNvPicPr/>
              <p:nvPr/>
            </p:nvPicPr>
            <p:blipFill>
              <a:blip r:embed="rId11"/>
              <a:stretch>
                <a:fillRect/>
              </a:stretch>
            </p:blipFill>
            <p:spPr>
              <a:xfrm>
                <a:off x="4991400" y="4890240"/>
                <a:ext cx="3643920" cy="204840"/>
              </a:xfrm>
              <a:prstGeom prst="rect">
                <a:avLst/>
              </a:prstGeom>
            </p:spPr>
          </p:pic>
        </mc:Fallback>
      </mc:AlternateContent>
    </p:spTree>
    <p:extLst>
      <p:ext uri="{BB962C8B-B14F-4D97-AF65-F5344CB8AC3E}">
        <p14:creationId xmlns:p14="http://schemas.microsoft.com/office/powerpoint/2010/main" val="1501207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EC330-26DF-F1EC-B06B-2306F133CBC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3CEC2A2-4066-D9A1-07AB-5D69F5D9A303}"/>
                  </a:ext>
                </a:extLst>
              </p:cNvPr>
              <p:cNvSpPr txBox="1"/>
              <p:nvPr/>
            </p:nvSpPr>
            <p:spPr>
              <a:xfrm>
                <a:off x="153956" y="1679508"/>
                <a:ext cx="3321698" cy="4524315"/>
              </a:xfrm>
              <a:prstGeom prst="rect">
                <a:avLst/>
              </a:prstGeom>
              <a:noFill/>
            </p:spPr>
            <p:txBody>
              <a:bodyPr wrap="square" numCol="1" rtlCol="0">
                <a:spAutoFit/>
              </a:bodyPr>
              <a:lstStyle/>
              <a:p>
                <a:pPr marL="285750" indent="-285750">
                  <a:buFont typeface="Arial" panose="020B0604020202020204" pitchFamily="34" charset="0"/>
                  <a:buChar char="•"/>
                </a:pPr>
                <a:r>
                  <a:rPr lang="en-US" sz="2400" dirty="0">
                    <a:solidFill>
                      <a:srgbClr val="7030A0"/>
                    </a:solidFill>
                  </a:rPr>
                  <a:t>Identity</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285750" indent="-285750">
                  <a:buFont typeface="Arial" panose="020B0604020202020204" pitchFamily="34" charset="0"/>
                  <a:buChar char="•"/>
                </a:pPr>
                <a:r>
                  <a:rPr lang="en-US" sz="2400" dirty="0">
                    <a:solidFill>
                      <a:srgbClr val="7030A0"/>
                    </a:solidFill>
                  </a:rPr>
                  <a:t>Domination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oMath>
                </a14:m>
                <a:endParaRPr lang="en-US" sz="2400" b="0" dirty="0"/>
              </a:p>
              <a:p>
                <a:pPr marL="285750" indent="-285750">
                  <a:buFont typeface="Arial" panose="020B0604020202020204" pitchFamily="34" charset="0"/>
                  <a:buChar char="•"/>
                </a:pPr>
                <a:r>
                  <a:rPr lang="en-US" sz="2400" dirty="0">
                    <a:solidFill>
                      <a:srgbClr val="7030A0"/>
                    </a:solidFill>
                  </a:rPr>
                  <a:t>Idempotent</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285750" indent="-285750">
                  <a:buFont typeface="Arial" panose="020B0604020202020204" pitchFamily="34" charset="0"/>
                  <a:buChar char="•"/>
                </a:pPr>
                <a:r>
                  <a:rPr lang="en-US" sz="2400" dirty="0">
                    <a:solidFill>
                      <a:srgbClr val="7030A0"/>
                    </a:solidFill>
                  </a:rPr>
                  <a:t>Commutative</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dirty="0"/>
              </a:p>
            </p:txBody>
          </p:sp>
        </mc:Choice>
        <mc:Fallback xmlns="">
          <p:sp>
            <p:nvSpPr>
              <p:cNvPr id="4" name="TextBox 3">
                <a:extLst>
                  <a:ext uri="{FF2B5EF4-FFF2-40B4-BE49-F238E27FC236}">
                    <a16:creationId xmlns:a16="http://schemas.microsoft.com/office/drawing/2014/main" id="{1A2904B5-1608-47F6-8CA5-D65F39A37A54}"/>
                  </a:ext>
                </a:extLst>
              </p:cNvPr>
              <p:cNvSpPr txBox="1">
                <a:spLocks noRot="1" noChangeAspect="1" noMove="1" noResize="1" noEditPoints="1" noAdjustHandles="1" noChangeArrowheads="1" noChangeShapeType="1" noTextEdit="1"/>
              </p:cNvSpPr>
              <p:nvPr/>
            </p:nvSpPr>
            <p:spPr>
              <a:xfrm>
                <a:off x="153956" y="1679508"/>
                <a:ext cx="3321698" cy="4524315"/>
              </a:xfrm>
              <a:prstGeom prst="rect">
                <a:avLst/>
              </a:prstGeom>
              <a:blipFill>
                <a:blip r:embed="rId2"/>
                <a:stretch>
                  <a:fillRect l="-2385" t="-1078" b="-1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2193D0D-278A-626C-0BA0-DF849914E42F}"/>
                  </a:ext>
                </a:extLst>
              </p:cNvPr>
              <p:cNvSpPr txBox="1"/>
              <p:nvPr/>
            </p:nvSpPr>
            <p:spPr>
              <a:xfrm>
                <a:off x="2721428" y="1679508"/>
                <a:ext cx="5428083" cy="4524315"/>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solidFill>
                      <a:srgbClr val="7030A0"/>
                    </a:solidFill>
                  </a:rPr>
                  <a:t>Associative</a:t>
                </a:r>
              </a:p>
              <a:p>
                <a:pPr marL="1200150" lvl="2" indent="-285750">
                  <a:buFont typeface="Arial" panose="020B0604020202020204" pitchFamily="34" charset="0"/>
                  <a:buChar char="•"/>
                </a:pP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1200150" lvl="2" indent="-285750">
                  <a:buFont typeface="Arial" panose="020B0604020202020204" pitchFamily="34" charset="0"/>
                  <a:buChar char="•"/>
                </a:pP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742950" lvl="1" indent="-285750">
                  <a:buFont typeface="Arial" panose="020B0604020202020204" pitchFamily="34" charset="0"/>
                  <a:buChar char="•"/>
                </a:pPr>
                <a:r>
                  <a:rPr lang="en-US" sz="2400" dirty="0">
                    <a:solidFill>
                      <a:srgbClr val="7030A0"/>
                    </a:solidFill>
                  </a:rPr>
                  <a:t>Distributive</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oMath>
                </a14:m>
                <a:endParaRPr lang="en-US" sz="2400" dirty="0"/>
              </a:p>
              <a:p>
                <a:pPr marL="742950" lvl="1" indent="-285750">
                  <a:buFont typeface="Arial" panose="020B0604020202020204" pitchFamily="34" charset="0"/>
                  <a:buChar char="•"/>
                </a:pPr>
                <a:r>
                  <a:rPr lang="en-US" sz="2400" dirty="0">
                    <a:solidFill>
                      <a:srgbClr val="7030A0"/>
                    </a:solidFill>
                  </a:rPr>
                  <a:t>Absorption</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r>
                  <a:rPr lang="en-US" sz="2400" dirty="0">
                    <a:solidFill>
                      <a:srgbClr val="7030A0"/>
                    </a:solidFill>
                  </a:rPr>
                  <a:t>Negation</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oMath>
                </a14:m>
                <a:endParaRPr lang="en-US" sz="2400" dirty="0"/>
              </a:p>
            </p:txBody>
          </p:sp>
        </mc:Choice>
        <mc:Fallback xmlns="">
          <p:sp>
            <p:nvSpPr>
              <p:cNvPr id="5" name="TextBox 4">
                <a:extLst>
                  <a:ext uri="{FF2B5EF4-FFF2-40B4-BE49-F238E27FC236}">
                    <a16:creationId xmlns:a16="http://schemas.microsoft.com/office/drawing/2014/main" id="{939A7AB9-45E6-4289-93FC-85FB7AF0F0B2}"/>
                  </a:ext>
                </a:extLst>
              </p:cNvPr>
              <p:cNvSpPr txBox="1">
                <a:spLocks noRot="1" noChangeAspect="1" noMove="1" noResize="1" noEditPoints="1" noAdjustHandles="1" noChangeArrowheads="1" noChangeShapeType="1" noTextEdit="1"/>
              </p:cNvSpPr>
              <p:nvPr/>
            </p:nvSpPr>
            <p:spPr>
              <a:xfrm>
                <a:off x="2721428" y="1679508"/>
                <a:ext cx="5428083" cy="4524315"/>
              </a:xfrm>
              <a:prstGeom prst="rect">
                <a:avLst/>
              </a:prstGeom>
              <a:blipFill>
                <a:blip r:embed="rId3"/>
                <a:stretch>
                  <a:fillRect t="-1078" b="-1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BA8550E-0A41-BA8A-DADD-AD654DF0271D}"/>
                  </a:ext>
                </a:extLst>
              </p:cNvPr>
              <p:cNvSpPr txBox="1"/>
              <p:nvPr/>
            </p:nvSpPr>
            <p:spPr>
              <a:xfrm>
                <a:off x="8290249" y="1679508"/>
                <a:ext cx="3747795" cy="4154984"/>
              </a:xfrm>
              <a:prstGeom prst="rect">
                <a:avLst/>
              </a:prstGeom>
              <a:noFill/>
            </p:spPr>
            <p:txBody>
              <a:bodyPr wrap="square" numCol="1" rtlCol="0">
                <a:spAutoFit/>
              </a:bodyPr>
              <a:lstStyle/>
              <a:p>
                <a:pPr marL="285750" indent="-285750">
                  <a:buFont typeface="Arial" panose="020B0604020202020204" pitchFamily="34" charset="0"/>
                  <a:buChar char="•"/>
                </a:pPr>
                <a:r>
                  <a:rPr lang="en-US" sz="2400" dirty="0">
                    <a:solidFill>
                      <a:srgbClr val="7030A0"/>
                    </a:solidFill>
                  </a:rPr>
                  <a:t>DeMorgan’s Laws</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285750" indent="-285750">
                  <a:buFont typeface="Arial" panose="020B0604020202020204" pitchFamily="34" charset="0"/>
                  <a:buChar char="•"/>
                </a:pPr>
                <a:r>
                  <a:rPr lang="en-US" sz="2400" dirty="0">
                    <a:solidFill>
                      <a:srgbClr val="7030A0"/>
                    </a:solidFill>
                  </a:rPr>
                  <a:t>Double Negation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endParaRPr lang="en-US" sz="2400" b="0" dirty="0"/>
              </a:p>
              <a:p>
                <a:pPr marL="285750" indent="-285750">
                  <a:buFont typeface="Arial" panose="020B0604020202020204" pitchFamily="34" charset="0"/>
                  <a:buChar char="•"/>
                </a:pPr>
                <a:r>
                  <a:rPr lang="en-US" sz="2400" dirty="0">
                    <a:solidFill>
                      <a:srgbClr val="7030A0"/>
                    </a:solidFill>
                  </a:rPr>
                  <a:t>Law of Implication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742950" lvl="1" indent="-285750">
                  <a:buFont typeface="Arial" panose="020B0604020202020204" pitchFamily="34" charset="0"/>
                  <a:buChar char="•"/>
                </a:pPr>
                <a:endParaRPr lang="en-US" sz="2400" b="0" dirty="0"/>
              </a:p>
              <a:p>
                <a:pPr marL="285750" indent="-285750">
                  <a:buFont typeface="Arial" panose="020B0604020202020204" pitchFamily="34" charset="0"/>
                  <a:buChar char="•"/>
                </a:pPr>
                <a:r>
                  <a:rPr lang="en-US" sz="2400" dirty="0">
                    <a:solidFill>
                      <a:srgbClr val="7030A0"/>
                    </a:solidFill>
                  </a:rPr>
                  <a:t>Contrapositive</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dirty="0"/>
              </a:p>
            </p:txBody>
          </p:sp>
        </mc:Choice>
        <mc:Fallback xmlns="">
          <p:sp>
            <p:nvSpPr>
              <p:cNvPr id="6" name="TextBox 5">
                <a:extLst>
                  <a:ext uri="{FF2B5EF4-FFF2-40B4-BE49-F238E27FC236}">
                    <a16:creationId xmlns:a16="http://schemas.microsoft.com/office/drawing/2014/main" id="{64E02CD1-0DC8-427F-8901-F6D8F68FF334}"/>
                  </a:ext>
                </a:extLst>
              </p:cNvPr>
              <p:cNvSpPr txBox="1">
                <a:spLocks noRot="1" noChangeAspect="1" noMove="1" noResize="1" noEditPoints="1" noAdjustHandles="1" noChangeArrowheads="1" noChangeShapeType="1" noTextEdit="1"/>
              </p:cNvSpPr>
              <p:nvPr/>
            </p:nvSpPr>
            <p:spPr>
              <a:xfrm>
                <a:off x="8290249" y="1679508"/>
                <a:ext cx="3747795" cy="4154984"/>
              </a:xfrm>
              <a:prstGeom prst="rect">
                <a:avLst/>
              </a:prstGeom>
              <a:blipFill>
                <a:blip r:embed="rId4"/>
                <a:stretch>
                  <a:fillRect l="-2276" t="-1175" b="-1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56D0D8F-EBFB-EE78-FB01-FC425262435A}"/>
                  </a:ext>
                </a:extLst>
              </p:cNvPr>
              <p:cNvSpPr txBox="1"/>
              <p:nvPr/>
            </p:nvSpPr>
            <p:spPr>
              <a:xfrm>
                <a:off x="2313992" y="1160534"/>
                <a:ext cx="7156580" cy="523220"/>
              </a:xfrm>
              <a:prstGeom prst="rect">
                <a:avLst/>
              </a:prstGeom>
              <a:noFill/>
            </p:spPr>
            <p:txBody>
              <a:bodyPr wrap="square" rtlCol="0">
                <a:spAutoFit/>
              </a:bodyPr>
              <a:lstStyle/>
              <a:p>
                <a:r>
                  <a:rPr lang="en-US" sz="2800" dirty="0"/>
                  <a:t>These </a:t>
                </a:r>
                <a:r>
                  <a:rPr lang="en-US" sz="2800" dirty="0">
                    <a:latin typeface="Segoe UI Semilight" panose="020B0402040204020203" pitchFamily="34" charset="0"/>
                    <a:cs typeface="Segoe UI Semilight" panose="020B0402040204020203" pitchFamily="34" charset="0"/>
                  </a:rPr>
                  <a:t>identities</a:t>
                </a:r>
                <a:r>
                  <a:rPr lang="en-US" sz="2800" dirty="0"/>
                  <a:t> hold for all propositions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endParaRPr lang="en-US" sz="2800" dirty="0"/>
              </a:p>
            </p:txBody>
          </p:sp>
        </mc:Choice>
        <mc:Fallback xmlns="">
          <p:sp>
            <p:nvSpPr>
              <p:cNvPr id="7" name="TextBox 6">
                <a:extLst>
                  <a:ext uri="{FF2B5EF4-FFF2-40B4-BE49-F238E27FC236}">
                    <a16:creationId xmlns:a16="http://schemas.microsoft.com/office/drawing/2014/main" id="{556D0D8F-EBFB-EE78-FB01-FC425262435A}"/>
                  </a:ext>
                </a:extLst>
              </p:cNvPr>
              <p:cNvSpPr txBox="1">
                <a:spLocks noRot="1" noChangeAspect="1" noMove="1" noResize="1" noEditPoints="1" noAdjustHandles="1" noChangeArrowheads="1" noChangeShapeType="1" noTextEdit="1"/>
              </p:cNvSpPr>
              <p:nvPr/>
            </p:nvSpPr>
            <p:spPr>
              <a:xfrm>
                <a:off x="2313992" y="1160534"/>
                <a:ext cx="7156580" cy="523220"/>
              </a:xfrm>
              <a:prstGeom prst="rect">
                <a:avLst/>
              </a:prstGeom>
              <a:blipFill>
                <a:blip r:embed="rId5"/>
                <a:stretch>
                  <a:fillRect l="-1789" t="-13953" b="-31395"/>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7A1FD2B-27CA-73A2-BC69-F9956D1E9C82}"/>
              </a:ext>
            </a:extLst>
          </p:cNvPr>
          <p:cNvSpPr txBox="1"/>
          <p:nvPr/>
        </p:nvSpPr>
        <p:spPr>
          <a:xfrm>
            <a:off x="583163" y="217227"/>
            <a:ext cx="10986796" cy="800219"/>
          </a:xfrm>
          <a:prstGeom prst="rect">
            <a:avLst/>
          </a:prstGeom>
          <a:noFill/>
        </p:spPr>
        <p:txBody>
          <a:bodyPr wrap="square" rtlCol="0">
            <a:spAutoFit/>
          </a:bodyPr>
          <a:lstStyle/>
          <a:p>
            <a:r>
              <a:rPr lang="en-US" sz="4600" dirty="0">
                <a:latin typeface="Segoe UI" panose="020B0502040204020203" pitchFamily="34" charset="0"/>
                <a:cs typeface="Segoe UI" panose="020B0502040204020203" pitchFamily="34" charset="0"/>
              </a:rPr>
              <a:t>Logical Equivalence Laws</a:t>
            </a:r>
          </a:p>
        </p:txBody>
      </p:sp>
      <p:sp>
        <p:nvSpPr>
          <p:cNvPr id="2" name="Rounded Rectangle 6">
            <a:extLst>
              <a:ext uri="{FF2B5EF4-FFF2-40B4-BE49-F238E27FC236}">
                <a16:creationId xmlns:a16="http://schemas.microsoft.com/office/drawing/2014/main" id="{A6A9FF2D-0189-F2F4-C29A-0CD3443E6C59}"/>
              </a:ext>
            </a:extLst>
          </p:cNvPr>
          <p:cNvSpPr/>
          <p:nvPr/>
        </p:nvSpPr>
        <p:spPr>
          <a:xfrm>
            <a:off x="390698" y="1679508"/>
            <a:ext cx="1369368" cy="341745"/>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6">
            <a:extLst>
              <a:ext uri="{FF2B5EF4-FFF2-40B4-BE49-F238E27FC236}">
                <a16:creationId xmlns:a16="http://schemas.microsoft.com/office/drawing/2014/main" id="{2B29A444-34CD-FBA3-239D-BCF3D52F9547}"/>
              </a:ext>
            </a:extLst>
          </p:cNvPr>
          <p:cNvSpPr/>
          <p:nvPr/>
        </p:nvSpPr>
        <p:spPr>
          <a:xfrm>
            <a:off x="390698" y="2852772"/>
            <a:ext cx="1587731" cy="255958"/>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6">
            <a:extLst>
              <a:ext uri="{FF2B5EF4-FFF2-40B4-BE49-F238E27FC236}">
                <a16:creationId xmlns:a16="http://schemas.microsoft.com/office/drawing/2014/main" id="{5991AF03-C314-248B-EE10-903D4424707E}"/>
              </a:ext>
            </a:extLst>
          </p:cNvPr>
          <p:cNvSpPr/>
          <p:nvPr/>
        </p:nvSpPr>
        <p:spPr>
          <a:xfrm>
            <a:off x="390698" y="3941665"/>
            <a:ext cx="1715588" cy="341745"/>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6">
            <a:extLst>
              <a:ext uri="{FF2B5EF4-FFF2-40B4-BE49-F238E27FC236}">
                <a16:creationId xmlns:a16="http://schemas.microsoft.com/office/drawing/2014/main" id="{70421186-830E-9FE3-3BC7-3CD8A4294A66}"/>
              </a:ext>
            </a:extLst>
          </p:cNvPr>
          <p:cNvSpPr/>
          <p:nvPr/>
        </p:nvSpPr>
        <p:spPr>
          <a:xfrm>
            <a:off x="501282" y="5082317"/>
            <a:ext cx="1715588" cy="341745"/>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6">
            <a:extLst>
              <a:ext uri="{FF2B5EF4-FFF2-40B4-BE49-F238E27FC236}">
                <a16:creationId xmlns:a16="http://schemas.microsoft.com/office/drawing/2014/main" id="{471C8F05-1E8A-E3DE-28EB-776FE104D9A5}"/>
              </a:ext>
            </a:extLst>
          </p:cNvPr>
          <p:cNvSpPr/>
          <p:nvPr/>
        </p:nvSpPr>
        <p:spPr>
          <a:xfrm>
            <a:off x="3445034" y="1761355"/>
            <a:ext cx="1715588" cy="341745"/>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6">
            <a:extLst>
              <a:ext uri="{FF2B5EF4-FFF2-40B4-BE49-F238E27FC236}">
                <a16:creationId xmlns:a16="http://schemas.microsoft.com/office/drawing/2014/main" id="{7878CB80-F29A-9F02-60DF-2430E03D1D82}"/>
              </a:ext>
            </a:extLst>
          </p:cNvPr>
          <p:cNvSpPr/>
          <p:nvPr/>
        </p:nvSpPr>
        <p:spPr>
          <a:xfrm>
            <a:off x="3445034" y="2864191"/>
            <a:ext cx="1715588" cy="341745"/>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6">
            <a:extLst>
              <a:ext uri="{FF2B5EF4-FFF2-40B4-BE49-F238E27FC236}">
                <a16:creationId xmlns:a16="http://schemas.microsoft.com/office/drawing/2014/main" id="{2F8A716F-FA38-90C6-1223-8A29F6E2372A}"/>
              </a:ext>
            </a:extLst>
          </p:cNvPr>
          <p:cNvSpPr/>
          <p:nvPr/>
        </p:nvSpPr>
        <p:spPr>
          <a:xfrm>
            <a:off x="3445034" y="5082316"/>
            <a:ext cx="1592479" cy="341745"/>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6">
            <a:extLst>
              <a:ext uri="{FF2B5EF4-FFF2-40B4-BE49-F238E27FC236}">
                <a16:creationId xmlns:a16="http://schemas.microsoft.com/office/drawing/2014/main" id="{1A67B07D-638C-7F44-0667-0B1364CD3758}"/>
              </a:ext>
            </a:extLst>
          </p:cNvPr>
          <p:cNvSpPr/>
          <p:nvPr/>
        </p:nvSpPr>
        <p:spPr>
          <a:xfrm>
            <a:off x="8609453" y="1761355"/>
            <a:ext cx="2263593" cy="341745"/>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6">
            <a:extLst>
              <a:ext uri="{FF2B5EF4-FFF2-40B4-BE49-F238E27FC236}">
                <a16:creationId xmlns:a16="http://schemas.microsoft.com/office/drawing/2014/main" id="{AA100B54-D507-3FDB-DA73-9AF697588232}"/>
              </a:ext>
            </a:extLst>
          </p:cNvPr>
          <p:cNvSpPr/>
          <p:nvPr/>
        </p:nvSpPr>
        <p:spPr>
          <a:xfrm>
            <a:off x="8612778" y="2852772"/>
            <a:ext cx="2260268" cy="353164"/>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6">
            <a:extLst>
              <a:ext uri="{FF2B5EF4-FFF2-40B4-BE49-F238E27FC236}">
                <a16:creationId xmlns:a16="http://schemas.microsoft.com/office/drawing/2014/main" id="{EF79FBD8-5434-A7A2-B0EA-2808FD4FCE2B}"/>
              </a:ext>
            </a:extLst>
          </p:cNvPr>
          <p:cNvSpPr/>
          <p:nvPr/>
        </p:nvSpPr>
        <p:spPr>
          <a:xfrm>
            <a:off x="8556946" y="3941665"/>
            <a:ext cx="2482355" cy="276258"/>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6B6C3029-C4AC-60F6-651A-66FFB6B2F9D0}"/>
                  </a:ext>
                </a:extLst>
              </p14:cNvPr>
              <p14:cNvContentPartPr/>
              <p14:nvPr/>
            </p14:nvContentPartPr>
            <p14:xfrm>
              <a:off x="8115120" y="4915080"/>
              <a:ext cx="379440" cy="1037520"/>
            </p14:xfrm>
          </p:contentPart>
        </mc:Choice>
        <mc:Fallback xmlns="">
          <p:pic>
            <p:nvPicPr>
              <p:cNvPr id="17" name="Ink 16">
                <a:extLst>
                  <a:ext uri="{FF2B5EF4-FFF2-40B4-BE49-F238E27FC236}">
                    <a16:creationId xmlns:a16="http://schemas.microsoft.com/office/drawing/2014/main" id="{6B6C3029-C4AC-60F6-651A-66FFB6B2F9D0}"/>
                  </a:ext>
                </a:extLst>
              </p:cNvPr>
              <p:cNvPicPr/>
              <p:nvPr/>
            </p:nvPicPr>
            <p:blipFill>
              <a:blip r:embed="rId7"/>
              <a:stretch>
                <a:fillRect/>
              </a:stretch>
            </p:blipFill>
            <p:spPr>
              <a:xfrm>
                <a:off x="8105760" y="4905720"/>
                <a:ext cx="398160" cy="1056240"/>
              </a:xfrm>
              <a:prstGeom prst="rect">
                <a:avLst/>
              </a:prstGeom>
            </p:spPr>
          </p:pic>
        </mc:Fallback>
      </mc:AlternateContent>
    </p:spTree>
    <p:extLst>
      <p:ext uri="{BB962C8B-B14F-4D97-AF65-F5344CB8AC3E}">
        <p14:creationId xmlns:p14="http://schemas.microsoft.com/office/powerpoint/2010/main" val="347229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D251C2F3-79C1-D287-4990-7DCAF09ED352}"/>
            </a:ext>
          </a:extLst>
        </p:cNvPr>
        <p:cNvGrpSpPr/>
        <p:nvPr/>
      </p:nvGrpSpPr>
      <p:grpSpPr>
        <a:xfrm>
          <a:off x="0" y="0"/>
          <a:ext cx="0" cy="0"/>
          <a:chOff x="0" y="0"/>
          <a:chExt cx="0" cy="0"/>
        </a:xfrm>
      </p:grpSpPr>
      <p:sp>
        <p:nvSpPr>
          <p:cNvPr id="224" name="Google Shape;224;p24">
            <a:extLst>
              <a:ext uri="{FF2B5EF4-FFF2-40B4-BE49-F238E27FC236}">
                <a16:creationId xmlns:a16="http://schemas.microsoft.com/office/drawing/2014/main" id="{ED4EA65B-8441-95CD-6B24-80239D7D7D1B}"/>
              </a:ext>
            </a:extLst>
          </p:cNvPr>
          <p:cNvSpPr txBox="1">
            <a:spLocks noGrp="1"/>
          </p:cNvSpPr>
          <p:nvPr>
            <p:ph type="title"/>
          </p:nvPr>
        </p:nvSpPr>
        <p:spPr>
          <a:xfrm>
            <a:off x="415600" y="593367"/>
            <a:ext cx="11360800" cy="8312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US" dirty="0"/>
              <a:t>Normal Forms– Practice</a:t>
            </a:r>
            <a:endParaRPr dirty="0"/>
          </a:p>
        </p:txBody>
      </p:sp>
      <p:graphicFrame>
        <p:nvGraphicFramePr>
          <p:cNvPr id="227" name="Google Shape;227;p24">
            <a:extLst>
              <a:ext uri="{FF2B5EF4-FFF2-40B4-BE49-F238E27FC236}">
                <a16:creationId xmlns:a16="http://schemas.microsoft.com/office/drawing/2014/main" id="{75048289-CDFA-8B0A-EF7D-99C1C9AC5758}"/>
              </a:ext>
            </a:extLst>
          </p:cNvPr>
          <p:cNvGraphicFramePr/>
          <p:nvPr/>
        </p:nvGraphicFramePr>
        <p:xfrm>
          <a:off x="6571785" y="2088440"/>
          <a:ext cx="3605901" cy="4450203"/>
        </p:xfrm>
        <a:graphic>
          <a:graphicData uri="http://schemas.openxmlformats.org/drawingml/2006/table">
            <a:tbl>
              <a:tblPr firstRow="1" bandRow="1">
                <a:noFill/>
              </a:tblPr>
              <a:tblGrid>
                <a:gridCol w="669067">
                  <a:extLst>
                    <a:ext uri="{9D8B030D-6E8A-4147-A177-3AD203B41FA5}">
                      <a16:colId xmlns:a16="http://schemas.microsoft.com/office/drawing/2014/main" val="20000"/>
                    </a:ext>
                  </a:extLst>
                </a:gridCol>
                <a:gridCol w="669067">
                  <a:extLst>
                    <a:ext uri="{9D8B030D-6E8A-4147-A177-3AD203B41FA5}">
                      <a16:colId xmlns:a16="http://schemas.microsoft.com/office/drawing/2014/main" val="20001"/>
                    </a:ext>
                  </a:extLst>
                </a:gridCol>
                <a:gridCol w="669067">
                  <a:extLst>
                    <a:ext uri="{9D8B030D-6E8A-4147-A177-3AD203B41FA5}">
                      <a16:colId xmlns:a16="http://schemas.microsoft.com/office/drawing/2014/main" val="20002"/>
                    </a:ext>
                  </a:extLst>
                </a:gridCol>
                <a:gridCol w="1598700">
                  <a:extLst>
                    <a:ext uri="{9D8B030D-6E8A-4147-A177-3AD203B41FA5}">
                      <a16:colId xmlns:a16="http://schemas.microsoft.com/office/drawing/2014/main" val="20003"/>
                    </a:ext>
                  </a:extLst>
                </a:gridCol>
              </a:tblGrid>
              <a:tr h="494467">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A</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B</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dirty="0"/>
                        <a:t>C</a:t>
                      </a:r>
                      <a:endParaRPr sz="2400" b="1" i="1" u="none" strike="noStrike" cap="none" dirty="0"/>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dirty="0"/>
                        <a:t>F(A,B,C)</a:t>
                      </a:r>
                      <a:endParaRPr sz="2400" b="1" i="1" u="none" strike="noStrike" cap="none" dirty="0"/>
                    </a:p>
                  </a:txBody>
                  <a:tcPr marL="121933" marR="121933" marT="60967" marB="60967"/>
                </a:tc>
                <a:extLst>
                  <a:ext uri="{0D108BD9-81ED-4DB2-BD59-A6C34878D82A}">
                    <a16:rowId xmlns:a16="http://schemas.microsoft.com/office/drawing/2014/main" val="10000"/>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1"/>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2"/>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3"/>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4"/>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5"/>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6"/>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7"/>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8"/>
                  </a:ext>
                </a:extLst>
              </a:tr>
            </a:tbl>
          </a:graphicData>
        </a:graphic>
      </p:graphicFrame>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CBD2DFF-AE09-B123-9A8E-C753D586E817}"/>
                  </a:ext>
                </a:extLst>
              </p:cNvPr>
              <p:cNvSpPr txBox="1"/>
              <p:nvPr/>
            </p:nvSpPr>
            <p:spPr>
              <a:xfrm>
                <a:off x="743416" y="1424567"/>
                <a:ext cx="9387506" cy="461665"/>
              </a:xfrm>
              <a:prstGeom prst="rect">
                <a:avLst/>
              </a:prstGeom>
              <a:noFill/>
            </p:spPr>
            <p:txBody>
              <a:bodyPr wrap="none" rtlCol="0">
                <a:spAutoFit/>
              </a:bodyPr>
              <a:lstStyle/>
              <a:p>
                <a:r>
                  <a:rPr lang="en-US" sz="2400" dirty="0">
                    <a:latin typeface="Segoe UI Semilight" panose="020B0402040204020203" pitchFamily="34" charset="0"/>
                    <a:cs typeface="Segoe UI Semilight" panose="020B0402040204020203" pitchFamily="34" charset="0"/>
                  </a:rPr>
                  <a:t>Consider the function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𝐹</m:t>
                    </m:r>
                    <m:r>
                      <a:rPr lang="en-US" sz="2400" i="1" dirty="0" smtClean="0">
                        <a:latin typeface="Cambria Math" panose="02040503050406030204" pitchFamily="18" charset="0"/>
                        <a:cs typeface="Segoe UI Semilight" panose="020B0402040204020203" pitchFamily="34" charset="0"/>
                      </a:rPr>
                      <m:t>(</m:t>
                    </m:r>
                    <m:r>
                      <a:rPr lang="en-US" sz="2400" i="1" dirty="0" smtClean="0">
                        <a:latin typeface="Cambria Math" panose="02040503050406030204" pitchFamily="18" charset="0"/>
                        <a:cs typeface="Segoe UI Semilight" panose="020B0402040204020203" pitchFamily="34" charset="0"/>
                      </a:rPr>
                      <m:t>𝐴</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𝐵</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𝐶</m:t>
                    </m:r>
                    <m:r>
                      <a:rPr lang="en-US" sz="2400" i="1" dirty="0"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specified by the following truth table:</a:t>
                </a:r>
              </a:p>
            </p:txBody>
          </p:sp>
        </mc:Choice>
        <mc:Fallback xmlns="">
          <p:sp>
            <p:nvSpPr>
              <p:cNvPr id="2" name="TextBox 1">
                <a:extLst>
                  <a:ext uri="{FF2B5EF4-FFF2-40B4-BE49-F238E27FC236}">
                    <a16:creationId xmlns:a16="http://schemas.microsoft.com/office/drawing/2014/main" id="{8CBD2DFF-AE09-B123-9A8E-C753D586E817}"/>
                  </a:ext>
                </a:extLst>
              </p:cNvPr>
              <p:cNvSpPr txBox="1">
                <a:spLocks noRot="1" noChangeAspect="1" noMove="1" noResize="1" noEditPoints="1" noAdjustHandles="1" noChangeArrowheads="1" noChangeShapeType="1" noTextEdit="1"/>
              </p:cNvSpPr>
              <p:nvPr/>
            </p:nvSpPr>
            <p:spPr>
              <a:xfrm>
                <a:off x="743416" y="1424567"/>
                <a:ext cx="9387506" cy="461665"/>
              </a:xfrm>
              <a:prstGeom prst="rect">
                <a:avLst/>
              </a:prstGeom>
              <a:blipFill>
                <a:blip r:embed="rId3"/>
                <a:stretch>
                  <a:fillRect l="-1039" t="-9333" r="-65"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0F33F05-8907-93A3-D0AD-C12AEA186C38}"/>
                  </a:ext>
                </a:extLst>
              </p:cNvPr>
              <p:cNvSpPr txBox="1"/>
              <p:nvPr/>
            </p:nvSpPr>
            <p:spPr>
              <a:xfrm>
                <a:off x="482140" y="2301933"/>
                <a:ext cx="4422370" cy="830997"/>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Write the DNF and CNF expressions for </a:t>
                </a:r>
                <a14:m>
                  <m:oMath xmlns:m="http://schemas.openxmlformats.org/officeDocument/2006/math">
                    <m:r>
                      <a:rPr lang="en-US" sz="2400" i="1" dirty="0" smtClean="0">
                        <a:solidFill>
                          <a:srgbClr val="7030A0"/>
                        </a:solidFill>
                        <a:latin typeface="Cambria Math" panose="02040503050406030204" pitchFamily="18" charset="0"/>
                        <a:cs typeface="Segoe UI Semilight" panose="020B0402040204020203" pitchFamily="34" charset="0"/>
                      </a:rPr>
                      <m:t>𝐹</m:t>
                    </m:r>
                    <m:r>
                      <a:rPr lang="en-US" sz="2400" i="1" dirty="0" smtClean="0">
                        <a:solidFill>
                          <a:srgbClr val="7030A0"/>
                        </a:solidFill>
                        <a:latin typeface="Cambria Math" panose="02040503050406030204" pitchFamily="18" charset="0"/>
                        <a:cs typeface="Segoe UI Semilight" panose="020B0402040204020203" pitchFamily="34" charset="0"/>
                      </a:rPr>
                      <m:t>(</m:t>
                    </m:r>
                    <m:r>
                      <a:rPr lang="en-US" sz="2400" i="1" dirty="0" smtClean="0">
                        <a:solidFill>
                          <a:srgbClr val="7030A0"/>
                        </a:solidFill>
                        <a:latin typeface="Cambria Math" panose="02040503050406030204" pitchFamily="18" charset="0"/>
                        <a:cs typeface="Segoe UI Semilight" panose="020B0402040204020203" pitchFamily="34" charset="0"/>
                      </a:rPr>
                      <m:t>𝐴</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𝐵</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𝐶</m:t>
                    </m:r>
                    <m:r>
                      <a:rPr lang="en-US" sz="2400" i="1" dirty="0" smtClean="0">
                        <a:solidFill>
                          <a:srgbClr val="7030A0"/>
                        </a:solidFill>
                        <a:latin typeface="Cambria Math" panose="02040503050406030204" pitchFamily="18" charset="0"/>
                        <a:cs typeface="Segoe UI Semilight" panose="020B0402040204020203" pitchFamily="34" charset="0"/>
                      </a:rPr>
                      <m:t>).</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40F33F05-8907-93A3-D0AD-C12AEA186C38}"/>
                  </a:ext>
                </a:extLst>
              </p:cNvPr>
              <p:cNvSpPr txBox="1">
                <a:spLocks noRot="1" noChangeAspect="1" noMove="1" noResize="1" noEditPoints="1" noAdjustHandles="1" noChangeArrowheads="1" noChangeShapeType="1" noTextEdit="1"/>
              </p:cNvSpPr>
              <p:nvPr/>
            </p:nvSpPr>
            <p:spPr>
              <a:xfrm>
                <a:off x="482140" y="2301933"/>
                <a:ext cx="4422370" cy="830997"/>
              </a:xfrm>
              <a:prstGeom prst="rect">
                <a:avLst/>
              </a:prstGeom>
              <a:blipFill>
                <a:blip r:embed="rId4"/>
                <a:stretch>
                  <a:fillRect l="-2066" t="-5147" b="-16912"/>
                </a:stretch>
              </a:blipFill>
            </p:spPr>
            <p:txBody>
              <a:bodyPr/>
              <a:lstStyle/>
              <a:p>
                <a:r>
                  <a:rPr lang="en-US">
                    <a:noFill/>
                  </a:rPr>
                  <a:t> </a:t>
                </a:r>
              </a:p>
            </p:txBody>
          </p:sp>
        </mc:Fallback>
      </mc:AlternateContent>
      <p:sp>
        <p:nvSpPr>
          <p:cNvPr id="4" name="Google Shape;258;p28">
            <a:extLst>
              <a:ext uri="{FF2B5EF4-FFF2-40B4-BE49-F238E27FC236}">
                <a16:creationId xmlns:a16="http://schemas.microsoft.com/office/drawing/2014/main" id="{11ECDC09-C892-24E2-D070-663B3E61D042}"/>
              </a:ext>
            </a:extLst>
          </p:cNvPr>
          <p:cNvSpPr/>
          <p:nvPr/>
        </p:nvSpPr>
        <p:spPr>
          <a:xfrm>
            <a:off x="6453855" y="2595481"/>
            <a:ext cx="3795738" cy="465527"/>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6" name="Google Shape;260;p28">
            <a:extLst>
              <a:ext uri="{FF2B5EF4-FFF2-40B4-BE49-F238E27FC236}">
                <a16:creationId xmlns:a16="http://schemas.microsoft.com/office/drawing/2014/main" id="{EF74A80A-DCE4-8379-9A74-30C7C1B55A9E}"/>
              </a:ext>
            </a:extLst>
          </p:cNvPr>
          <p:cNvSpPr/>
          <p:nvPr/>
        </p:nvSpPr>
        <p:spPr>
          <a:xfrm>
            <a:off x="6453855" y="3061007"/>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7" name="Google Shape;261;p28">
            <a:extLst>
              <a:ext uri="{FF2B5EF4-FFF2-40B4-BE49-F238E27FC236}">
                <a16:creationId xmlns:a16="http://schemas.microsoft.com/office/drawing/2014/main" id="{DD180BB1-3F82-60C5-6C70-E3ACB4AE4DFB}"/>
              </a:ext>
            </a:extLst>
          </p:cNvPr>
          <p:cNvSpPr/>
          <p:nvPr/>
        </p:nvSpPr>
        <p:spPr>
          <a:xfrm>
            <a:off x="6453855" y="4546550"/>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8" name="Google Shape;262;p28">
            <a:extLst>
              <a:ext uri="{FF2B5EF4-FFF2-40B4-BE49-F238E27FC236}">
                <a16:creationId xmlns:a16="http://schemas.microsoft.com/office/drawing/2014/main" id="{04E21ED4-FC56-7503-29BC-A0F5FF01E1A3}"/>
              </a:ext>
            </a:extLst>
          </p:cNvPr>
          <p:cNvSpPr/>
          <p:nvPr/>
        </p:nvSpPr>
        <p:spPr>
          <a:xfrm>
            <a:off x="6449281" y="5053283"/>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9" name="Google Shape;263;p28">
            <a:extLst>
              <a:ext uri="{FF2B5EF4-FFF2-40B4-BE49-F238E27FC236}">
                <a16:creationId xmlns:a16="http://schemas.microsoft.com/office/drawing/2014/main" id="{C44B4D3A-9130-DF9D-0C7A-91C0241240E8}"/>
              </a:ext>
            </a:extLst>
          </p:cNvPr>
          <p:cNvSpPr/>
          <p:nvPr/>
        </p:nvSpPr>
        <p:spPr>
          <a:xfrm>
            <a:off x="6449281" y="6025543"/>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10" name="Google Shape;277;p29">
            <a:extLst>
              <a:ext uri="{FF2B5EF4-FFF2-40B4-BE49-F238E27FC236}">
                <a16:creationId xmlns:a16="http://schemas.microsoft.com/office/drawing/2014/main" id="{ECCF31A5-9080-7BB1-151D-B4313EAAFD6C}"/>
              </a:ext>
            </a:extLst>
          </p:cNvPr>
          <p:cNvSpPr txBox="1"/>
          <p:nvPr/>
        </p:nvSpPr>
        <p:spPr>
          <a:xfrm>
            <a:off x="4741275" y="2462301"/>
            <a:ext cx="1678644" cy="738624"/>
          </a:xfrm>
          <a:prstGeom prst="rect">
            <a:avLst/>
          </a:prstGeom>
          <a:blipFill rotWithShape="1">
            <a:blip r:embed="rId5">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7030A0"/>
                </a:solidFill>
                <a:latin typeface="Segoe UI Semilight" panose="020B0402040204020203" pitchFamily="34" charset="0"/>
                <a:ea typeface="Arial"/>
                <a:cs typeface="Segoe UI Semilight" panose="020B0402040204020203" pitchFamily="34" charset="0"/>
                <a:sym typeface="Arial"/>
              </a:rPr>
              <a:t> </a:t>
            </a:r>
            <a:endParaRPr sz="1867">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11" name="Google Shape;278;p29">
            <a:extLst>
              <a:ext uri="{FF2B5EF4-FFF2-40B4-BE49-F238E27FC236}">
                <a16:creationId xmlns:a16="http://schemas.microsoft.com/office/drawing/2014/main" id="{5A8E64C0-B3C0-613F-41CD-D29717C81C7D}"/>
              </a:ext>
            </a:extLst>
          </p:cNvPr>
          <p:cNvSpPr txBox="1"/>
          <p:nvPr/>
        </p:nvSpPr>
        <p:spPr>
          <a:xfrm>
            <a:off x="4683787" y="4473006"/>
            <a:ext cx="1678644" cy="738624"/>
          </a:xfrm>
          <a:prstGeom prst="rect">
            <a:avLst/>
          </a:prstGeom>
          <a:blipFill rotWithShape="1">
            <a:blip r:embed="rId6">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7030A0"/>
                </a:solidFill>
                <a:latin typeface="Segoe UI Semilight" panose="020B0402040204020203" pitchFamily="34" charset="0"/>
                <a:ea typeface="Arial"/>
                <a:cs typeface="Segoe UI Semilight" panose="020B0402040204020203" pitchFamily="34" charset="0"/>
                <a:sym typeface="Arial"/>
              </a:rPr>
              <a:t> </a:t>
            </a:r>
            <a:endParaRPr sz="1867">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12" name="Google Shape;279;p29">
            <a:extLst>
              <a:ext uri="{FF2B5EF4-FFF2-40B4-BE49-F238E27FC236}">
                <a16:creationId xmlns:a16="http://schemas.microsoft.com/office/drawing/2014/main" id="{D9344BC2-7944-6DCD-D281-060EB74C0622}"/>
              </a:ext>
            </a:extLst>
          </p:cNvPr>
          <p:cNvSpPr txBox="1"/>
          <p:nvPr/>
        </p:nvSpPr>
        <p:spPr>
          <a:xfrm>
            <a:off x="4741269" y="2939637"/>
            <a:ext cx="1678644" cy="738624"/>
          </a:xfrm>
          <a:prstGeom prst="rect">
            <a:avLst/>
          </a:prstGeom>
          <a:blipFill rotWithShape="1">
            <a:blip r:embed="rId7">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7030A0"/>
                </a:solidFill>
                <a:latin typeface="Segoe UI Semilight" panose="020B0402040204020203" pitchFamily="34" charset="0"/>
                <a:ea typeface="Arial"/>
                <a:cs typeface="Segoe UI Semilight" panose="020B0402040204020203" pitchFamily="34" charset="0"/>
                <a:sym typeface="Arial"/>
              </a:rPr>
              <a:t> </a:t>
            </a:r>
            <a:endParaRPr sz="1867">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13" name="Google Shape;280;p29">
            <a:extLst>
              <a:ext uri="{FF2B5EF4-FFF2-40B4-BE49-F238E27FC236}">
                <a16:creationId xmlns:a16="http://schemas.microsoft.com/office/drawing/2014/main" id="{9573A9D6-F7D3-4435-679A-8325E91158C7}"/>
              </a:ext>
            </a:extLst>
          </p:cNvPr>
          <p:cNvSpPr txBox="1"/>
          <p:nvPr/>
        </p:nvSpPr>
        <p:spPr>
          <a:xfrm>
            <a:off x="4534881" y="4950342"/>
            <a:ext cx="1822975" cy="738624"/>
          </a:xfrm>
          <a:prstGeom prst="rect">
            <a:avLst/>
          </a:prstGeom>
          <a:blipFill rotWithShape="1">
            <a:blip r:embed="rId8">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7030A0"/>
                </a:solidFill>
                <a:latin typeface="Segoe UI Semilight" panose="020B0402040204020203" pitchFamily="34" charset="0"/>
                <a:ea typeface="Arial"/>
                <a:cs typeface="Segoe UI Semilight" panose="020B0402040204020203" pitchFamily="34" charset="0"/>
                <a:sym typeface="Arial"/>
              </a:rPr>
              <a:t> </a:t>
            </a:r>
            <a:endParaRPr sz="1867">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14" name="Google Shape;281;p29">
            <a:extLst>
              <a:ext uri="{FF2B5EF4-FFF2-40B4-BE49-F238E27FC236}">
                <a16:creationId xmlns:a16="http://schemas.microsoft.com/office/drawing/2014/main" id="{95915D4A-43A4-4C75-C25A-B03D12D46EA5}"/>
              </a:ext>
            </a:extLst>
          </p:cNvPr>
          <p:cNvSpPr txBox="1"/>
          <p:nvPr/>
        </p:nvSpPr>
        <p:spPr>
          <a:xfrm>
            <a:off x="4402723" y="5951999"/>
            <a:ext cx="2041984" cy="738624"/>
          </a:xfrm>
          <a:prstGeom prst="rect">
            <a:avLst/>
          </a:prstGeom>
          <a:blipFill rotWithShape="1">
            <a:blip r:embed="rId9">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7030A0"/>
                </a:solidFill>
                <a:latin typeface="Segoe UI Semilight" panose="020B0402040204020203" pitchFamily="34" charset="0"/>
                <a:ea typeface="Arial"/>
                <a:cs typeface="Segoe UI Semilight" panose="020B0402040204020203" pitchFamily="34" charset="0"/>
                <a:sym typeface="Arial"/>
              </a:rPr>
              <a:t> </a:t>
            </a:r>
            <a:endParaRPr sz="1867">
              <a:solidFill>
                <a:srgbClr val="7030A0"/>
              </a:solidFill>
              <a:latin typeface="Segoe UI Semilight" panose="020B0402040204020203" pitchFamily="34" charset="0"/>
              <a:ea typeface="Arial"/>
              <a:cs typeface="Segoe UI Semilight" panose="020B0402040204020203" pitchFamily="34" charset="0"/>
              <a:sym typeface="Aria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794778A-0BCF-599C-FF87-40615BE9B666}"/>
                  </a:ext>
                </a:extLst>
              </p:cNvPr>
              <p:cNvSpPr txBox="1"/>
              <p:nvPr/>
            </p:nvSpPr>
            <p:spPr>
              <a:xfrm>
                <a:off x="186582" y="3746961"/>
                <a:ext cx="5656036"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solidFill>
                                <a:srgbClr val="7030A0"/>
                              </a:solidFill>
                              <a:latin typeface="Cambria Math" panose="02040503050406030204" pitchFamily="18" charset="0"/>
                              <a:cs typeface="Segoe UI Semilight" panose="020B0402040204020203" pitchFamily="34" charset="0"/>
                            </a:rPr>
                          </m:ctrlPr>
                        </m:dPr>
                        <m:e>
                          <m:r>
                            <a:rPr lang="en-US" sz="2400" b="0" i="1" smtClean="0">
                              <a:solidFill>
                                <a:srgbClr val="7030A0"/>
                              </a:solidFill>
                              <a:latin typeface="Cambria Math" panose="02040503050406030204" pitchFamily="18" charset="0"/>
                              <a:cs typeface="Segoe UI Semilight" panose="020B0402040204020203" pitchFamily="34" charset="0"/>
                            </a:rPr>
                            <m:t>𝐴</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𝐵</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𝐶</m:t>
                          </m:r>
                        </m:e>
                      </m:d>
                      <m:r>
                        <a:rPr lang="en-US" sz="2400" b="0" i="1" smtClean="0">
                          <a:solidFill>
                            <a:srgbClr val="7030A0"/>
                          </a:solidFill>
                          <a:latin typeface="Cambria Math" panose="02040503050406030204" pitchFamily="18" charset="0"/>
                          <a:cs typeface="Segoe UI Semilight" panose="020B0402040204020203" pitchFamily="34" charset="0"/>
                        </a:rPr>
                        <m:t>∨</m:t>
                      </m:r>
                      <m:d>
                        <m:dPr>
                          <m:ctrlPr>
                            <a:rPr lang="en-US" sz="2400" b="0" i="1" smtClean="0">
                              <a:solidFill>
                                <a:srgbClr val="7030A0"/>
                              </a:solidFill>
                              <a:latin typeface="Cambria Math" panose="02040503050406030204" pitchFamily="18" charset="0"/>
                              <a:cs typeface="Segoe UI Semilight" panose="020B0402040204020203" pitchFamily="34" charset="0"/>
                            </a:rPr>
                          </m:ctrlPr>
                        </m:dPr>
                        <m:e>
                          <m:r>
                            <a:rPr lang="en-US" sz="2400" b="0" i="1" smtClean="0">
                              <a:solidFill>
                                <a:srgbClr val="7030A0"/>
                              </a:solidFill>
                              <a:latin typeface="Cambria Math" panose="02040503050406030204" pitchFamily="18" charset="0"/>
                              <a:cs typeface="Segoe UI Semilight" panose="020B0402040204020203" pitchFamily="34" charset="0"/>
                            </a:rPr>
                            <m:t>𝐴</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𝐵</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𝐶</m:t>
                          </m:r>
                        </m:e>
                      </m:d>
                      <m:r>
                        <a:rPr lang="en-US" sz="2400" b="0" i="1" smtClean="0">
                          <a:solidFill>
                            <a:srgbClr val="7030A0"/>
                          </a:solidFill>
                          <a:latin typeface="Cambria Math" panose="02040503050406030204" pitchFamily="18" charset="0"/>
                          <a:cs typeface="Segoe UI Semilight" panose="020B0402040204020203" pitchFamily="34" charset="0"/>
                        </a:rPr>
                        <m:t>∨</m:t>
                      </m:r>
                      <m:d>
                        <m:dPr>
                          <m:ctrlPr>
                            <a:rPr lang="en-US" sz="2400" b="0" i="1" smtClean="0">
                              <a:solidFill>
                                <a:srgbClr val="7030A0"/>
                              </a:solidFill>
                              <a:latin typeface="Cambria Math" panose="02040503050406030204" pitchFamily="18" charset="0"/>
                              <a:cs typeface="Segoe UI Semilight" panose="020B0402040204020203" pitchFamily="34" charset="0"/>
                            </a:rPr>
                          </m:ctrlPr>
                        </m:dPr>
                        <m:e>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𝐴</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𝐵</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𝐶</m:t>
                          </m:r>
                        </m:e>
                      </m:d>
                    </m:oMath>
                  </m:oMathPara>
                </a14:m>
                <a:endParaRPr lang="en-US" sz="2400" b="0" i="1" dirty="0">
                  <a:solidFill>
                    <a:srgbClr val="7030A0"/>
                  </a:solidFill>
                  <a:latin typeface="Cambria Math" panose="02040503050406030204" pitchFamily="18"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d>
                        <m:dPr>
                          <m:ctrlPr>
                            <a:rPr lang="en-US" sz="2400" b="0" i="1" smtClean="0">
                              <a:solidFill>
                                <a:srgbClr val="7030A0"/>
                              </a:solidFill>
                              <a:latin typeface="Cambria Math" panose="02040503050406030204" pitchFamily="18" charset="0"/>
                              <a:cs typeface="Segoe UI Semilight" panose="020B0402040204020203" pitchFamily="34" charset="0"/>
                            </a:rPr>
                          </m:ctrlPr>
                        </m:dPr>
                        <m:e>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𝐴</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𝐵</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𝐶</m:t>
                          </m:r>
                          <m:r>
                            <a:rPr lang="en-US" sz="2400" b="0" i="1" smtClean="0">
                              <a:solidFill>
                                <a:srgbClr val="7030A0"/>
                              </a:solidFill>
                              <a:latin typeface="Cambria Math" panose="02040503050406030204" pitchFamily="18" charset="0"/>
                              <a:cs typeface="Segoe UI Semilight" panose="020B0402040204020203" pitchFamily="34" charset="0"/>
                            </a:rPr>
                            <m:t> ¬</m:t>
                          </m:r>
                          <m:r>
                            <a:rPr lang="en-US" sz="2400" b="0" i="1" smtClean="0">
                              <a:solidFill>
                                <a:srgbClr val="7030A0"/>
                              </a:solidFill>
                              <a:latin typeface="Cambria Math" panose="02040503050406030204" pitchFamily="18" charset="0"/>
                              <a:cs typeface="Segoe UI Semilight" panose="020B0402040204020203" pitchFamily="34" charset="0"/>
                            </a:rPr>
                            <m:t>𝐶</m:t>
                          </m:r>
                        </m:e>
                      </m:d>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𝐴</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𝐵</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𝐶</m:t>
                      </m:r>
                      <m:r>
                        <a:rPr lang="en-US" sz="2400" b="0" i="1" smtClean="0">
                          <a:solidFill>
                            <a:srgbClr val="7030A0"/>
                          </a:solidFill>
                          <a:latin typeface="Cambria Math" panose="02040503050406030204" pitchFamily="18" charset="0"/>
                          <a:cs typeface="Segoe UI Semilight" panose="020B0402040204020203" pitchFamily="34" charset="0"/>
                        </a:rPr>
                        <m:t>)</m:t>
                      </m:r>
                    </m:oMath>
                  </m:oMathPara>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16" name="TextBox 15">
                <a:extLst>
                  <a:ext uri="{FF2B5EF4-FFF2-40B4-BE49-F238E27FC236}">
                    <a16:creationId xmlns:a16="http://schemas.microsoft.com/office/drawing/2014/main" id="{8794778A-0BCF-599C-FF87-40615BE9B666}"/>
                  </a:ext>
                </a:extLst>
              </p:cNvPr>
              <p:cNvSpPr txBox="1">
                <a:spLocks noRot="1" noChangeAspect="1" noMove="1" noResize="1" noEditPoints="1" noAdjustHandles="1" noChangeArrowheads="1" noChangeShapeType="1" noTextEdit="1"/>
              </p:cNvSpPr>
              <p:nvPr/>
            </p:nvSpPr>
            <p:spPr>
              <a:xfrm>
                <a:off x="186582" y="3746961"/>
                <a:ext cx="5656036" cy="738664"/>
              </a:xfrm>
              <a:prstGeom prst="rect">
                <a:avLst/>
              </a:prstGeom>
              <a:blipFill>
                <a:blip r:embed="rId10"/>
                <a:stretch>
                  <a:fillRect b="-18182"/>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1">
            <p14:nvContentPartPr>
              <p14:cNvPr id="3" name="Ink 2">
                <a:extLst>
                  <a:ext uri="{FF2B5EF4-FFF2-40B4-BE49-F238E27FC236}">
                    <a16:creationId xmlns:a16="http://schemas.microsoft.com/office/drawing/2014/main" id="{4B9A16E7-4A2C-51C1-BA07-ED1DDE41CF9B}"/>
                  </a:ext>
                </a:extLst>
              </p14:cNvPr>
              <p14:cNvContentPartPr/>
              <p14:nvPr/>
            </p14:nvContentPartPr>
            <p14:xfrm>
              <a:off x="84960" y="3405600"/>
              <a:ext cx="5949360" cy="1432440"/>
            </p14:xfrm>
          </p:contentPart>
        </mc:Choice>
        <mc:Fallback xmlns="">
          <p:pic>
            <p:nvPicPr>
              <p:cNvPr id="3" name="Ink 2">
                <a:extLst>
                  <a:ext uri="{FF2B5EF4-FFF2-40B4-BE49-F238E27FC236}">
                    <a16:creationId xmlns:a16="http://schemas.microsoft.com/office/drawing/2014/main" id="{4B9A16E7-4A2C-51C1-BA07-ED1DDE41CF9B}"/>
                  </a:ext>
                </a:extLst>
              </p:cNvPr>
              <p:cNvPicPr/>
              <p:nvPr/>
            </p:nvPicPr>
            <p:blipFill>
              <a:blip r:embed="rId12"/>
              <a:stretch>
                <a:fillRect/>
              </a:stretch>
            </p:blipFill>
            <p:spPr>
              <a:xfrm>
                <a:off x="75600" y="3396240"/>
                <a:ext cx="5968080" cy="1451160"/>
              </a:xfrm>
              <a:prstGeom prst="rect">
                <a:avLst/>
              </a:prstGeom>
            </p:spPr>
          </p:pic>
        </mc:Fallback>
      </mc:AlternateContent>
    </p:spTree>
    <p:extLst>
      <p:ext uri="{BB962C8B-B14F-4D97-AF65-F5344CB8AC3E}">
        <p14:creationId xmlns:p14="http://schemas.microsoft.com/office/powerpoint/2010/main" val="35558912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B93EF0AA-4DE5-1DB5-8840-58AB7608BC1D}"/>
            </a:ext>
          </a:extLst>
        </p:cNvPr>
        <p:cNvGrpSpPr/>
        <p:nvPr/>
      </p:nvGrpSpPr>
      <p:grpSpPr>
        <a:xfrm>
          <a:off x="0" y="0"/>
          <a:ext cx="0" cy="0"/>
          <a:chOff x="0" y="0"/>
          <a:chExt cx="0" cy="0"/>
        </a:xfrm>
      </p:grpSpPr>
      <p:sp>
        <p:nvSpPr>
          <p:cNvPr id="224" name="Google Shape;224;p24">
            <a:extLst>
              <a:ext uri="{FF2B5EF4-FFF2-40B4-BE49-F238E27FC236}">
                <a16:creationId xmlns:a16="http://schemas.microsoft.com/office/drawing/2014/main" id="{B7ED8412-8E58-B519-E6F1-58F217320859}"/>
              </a:ext>
            </a:extLst>
          </p:cNvPr>
          <p:cNvSpPr txBox="1">
            <a:spLocks noGrp="1"/>
          </p:cNvSpPr>
          <p:nvPr>
            <p:ph type="title"/>
          </p:nvPr>
        </p:nvSpPr>
        <p:spPr>
          <a:xfrm>
            <a:off x="415600" y="593367"/>
            <a:ext cx="11360800" cy="8312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US" dirty="0"/>
              <a:t>Normal Forms– Practice</a:t>
            </a:r>
            <a:endParaRPr dirty="0"/>
          </a:p>
        </p:txBody>
      </p:sp>
      <p:graphicFrame>
        <p:nvGraphicFramePr>
          <p:cNvPr id="227" name="Google Shape;227;p24">
            <a:extLst>
              <a:ext uri="{FF2B5EF4-FFF2-40B4-BE49-F238E27FC236}">
                <a16:creationId xmlns:a16="http://schemas.microsoft.com/office/drawing/2014/main" id="{22C6D75D-27C3-ECB1-883D-5C6C929DD086}"/>
              </a:ext>
            </a:extLst>
          </p:cNvPr>
          <p:cNvGraphicFramePr/>
          <p:nvPr/>
        </p:nvGraphicFramePr>
        <p:xfrm>
          <a:off x="6571785" y="2088440"/>
          <a:ext cx="3605901" cy="4450203"/>
        </p:xfrm>
        <a:graphic>
          <a:graphicData uri="http://schemas.openxmlformats.org/drawingml/2006/table">
            <a:tbl>
              <a:tblPr firstRow="1" bandRow="1">
                <a:noFill/>
              </a:tblPr>
              <a:tblGrid>
                <a:gridCol w="669067">
                  <a:extLst>
                    <a:ext uri="{9D8B030D-6E8A-4147-A177-3AD203B41FA5}">
                      <a16:colId xmlns:a16="http://schemas.microsoft.com/office/drawing/2014/main" val="20000"/>
                    </a:ext>
                  </a:extLst>
                </a:gridCol>
                <a:gridCol w="669067">
                  <a:extLst>
                    <a:ext uri="{9D8B030D-6E8A-4147-A177-3AD203B41FA5}">
                      <a16:colId xmlns:a16="http://schemas.microsoft.com/office/drawing/2014/main" val="20001"/>
                    </a:ext>
                  </a:extLst>
                </a:gridCol>
                <a:gridCol w="669067">
                  <a:extLst>
                    <a:ext uri="{9D8B030D-6E8A-4147-A177-3AD203B41FA5}">
                      <a16:colId xmlns:a16="http://schemas.microsoft.com/office/drawing/2014/main" val="20002"/>
                    </a:ext>
                  </a:extLst>
                </a:gridCol>
                <a:gridCol w="1598700">
                  <a:extLst>
                    <a:ext uri="{9D8B030D-6E8A-4147-A177-3AD203B41FA5}">
                      <a16:colId xmlns:a16="http://schemas.microsoft.com/office/drawing/2014/main" val="20003"/>
                    </a:ext>
                  </a:extLst>
                </a:gridCol>
              </a:tblGrid>
              <a:tr h="494467">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A</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B</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C</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dirty="0"/>
                        <a:t>F(A,B,C)</a:t>
                      </a:r>
                      <a:endParaRPr sz="2400" b="1" i="1" u="none" strike="noStrike" cap="none" dirty="0"/>
                    </a:p>
                  </a:txBody>
                  <a:tcPr marL="121933" marR="121933" marT="60967" marB="60967"/>
                </a:tc>
                <a:extLst>
                  <a:ext uri="{0D108BD9-81ED-4DB2-BD59-A6C34878D82A}">
                    <a16:rowId xmlns:a16="http://schemas.microsoft.com/office/drawing/2014/main" val="10000"/>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1"/>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2"/>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3"/>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4"/>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5"/>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6"/>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7"/>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8"/>
                  </a:ext>
                </a:extLst>
              </a:tr>
            </a:tbl>
          </a:graphicData>
        </a:graphic>
      </p:graphicFrame>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CBB8338-0EF2-B540-1BA5-455878CF43EC}"/>
                  </a:ext>
                </a:extLst>
              </p:cNvPr>
              <p:cNvSpPr txBox="1"/>
              <p:nvPr/>
            </p:nvSpPr>
            <p:spPr>
              <a:xfrm>
                <a:off x="743416" y="1424567"/>
                <a:ext cx="9387506" cy="461665"/>
              </a:xfrm>
              <a:prstGeom prst="rect">
                <a:avLst/>
              </a:prstGeom>
              <a:noFill/>
            </p:spPr>
            <p:txBody>
              <a:bodyPr wrap="none" rtlCol="0">
                <a:spAutoFit/>
              </a:bodyPr>
              <a:lstStyle/>
              <a:p>
                <a:r>
                  <a:rPr lang="en-US" sz="2400" dirty="0">
                    <a:latin typeface="Segoe UI Semilight" panose="020B0402040204020203" pitchFamily="34" charset="0"/>
                    <a:cs typeface="Segoe UI Semilight" panose="020B0402040204020203" pitchFamily="34" charset="0"/>
                  </a:rPr>
                  <a:t>Consider the function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𝐹</m:t>
                    </m:r>
                    <m:r>
                      <a:rPr lang="en-US" sz="2400" i="1" dirty="0" smtClean="0">
                        <a:latin typeface="Cambria Math" panose="02040503050406030204" pitchFamily="18" charset="0"/>
                        <a:cs typeface="Segoe UI Semilight" panose="020B0402040204020203" pitchFamily="34" charset="0"/>
                      </a:rPr>
                      <m:t>(</m:t>
                    </m:r>
                    <m:r>
                      <a:rPr lang="en-US" sz="2400" i="1" dirty="0" smtClean="0">
                        <a:latin typeface="Cambria Math" panose="02040503050406030204" pitchFamily="18" charset="0"/>
                        <a:cs typeface="Segoe UI Semilight" panose="020B0402040204020203" pitchFamily="34" charset="0"/>
                      </a:rPr>
                      <m:t>𝐴</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𝐵</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𝐶</m:t>
                    </m:r>
                    <m:r>
                      <a:rPr lang="en-US" sz="2400" i="1" dirty="0"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specified by the following truth table:</a:t>
                </a:r>
              </a:p>
            </p:txBody>
          </p:sp>
        </mc:Choice>
        <mc:Fallback xmlns="">
          <p:sp>
            <p:nvSpPr>
              <p:cNvPr id="2" name="TextBox 1">
                <a:extLst>
                  <a:ext uri="{FF2B5EF4-FFF2-40B4-BE49-F238E27FC236}">
                    <a16:creationId xmlns:a16="http://schemas.microsoft.com/office/drawing/2014/main" id="{ACBB8338-0EF2-B540-1BA5-455878CF43EC}"/>
                  </a:ext>
                </a:extLst>
              </p:cNvPr>
              <p:cNvSpPr txBox="1">
                <a:spLocks noRot="1" noChangeAspect="1" noMove="1" noResize="1" noEditPoints="1" noAdjustHandles="1" noChangeArrowheads="1" noChangeShapeType="1" noTextEdit="1"/>
              </p:cNvSpPr>
              <p:nvPr/>
            </p:nvSpPr>
            <p:spPr>
              <a:xfrm>
                <a:off x="743416" y="1424567"/>
                <a:ext cx="9387506" cy="461665"/>
              </a:xfrm>
              <a:prstGeom prst="rect">
                <a:avLst/>
              </a:prstGeom>
              <a:blipFill>
                <a:blip r:embed="rId3"/>
                <a:stretch>
                  <a:fillRect l="-1039" t="-9333" r="-65"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84AB22D-5763-45E5-A75F-53AB9D0151E2}"/>
                  </a:ext>
                </a:extLst>
              </p:cNvPr>
              <p:cNvSpPr txBox="1"/>
              <p:nvPr/>
            </p:nvSpPr>
            <p:spPr>
              <a:xfrm>
                <a:off x="482140" y="2301933"/>
                <a:ext cx="4422370" cy="830997"/>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Write the DNF and CNF expressions for </a:t>
                </a:r>
                <a14:m>
                  <m:oMath xmlns:m="http://schemas.openxmlformats.org/officeDocument/2006/math">
                    <m:r>
                      <a:rPr lang="en-US" sz="2400" i="1" dirty="0" smtClean="0">
                        <a:solidFill>
                          <a:srgbClr val="7030A0"/>
                        </a:solidFill>
                        <a:latin typeface="Cambria Math" panose="02040503050406030204" pitchFamily="18" charset="0"/>
                        <a:cs typeface="Segoe UI Semilight" panose="020B0402040204020203" pitchFamily="34" charset="0"/>
                      </a:rPr>
                      <m:t>𝐹</m:t>
                    </m:r>
                    <m:r>
                      <a:rPr lang="en-US" sz="2400" i="1" dirty="0" smtClean="0">
                        <a:solidFill>
                          <a:srgbClr val="7030A0"/>
                        </a:solidFill>
                        <a:latin typeface="Cambria Math" panose="02040503050406030204" pitchFamily="18" charset="0"/>
                        <a:cs typeface="Segoe UI Semilight" panose="020B0402040204020203" pitchFamily="34" charset="0"/>
                      </a:rPr>
                      <m:t>(</m:t>
                    </m:r>
                    <m:r>
                      <a:rPr lang="en-US" sz="2400" i="1" dirty="0" smtClean="0">
                        <a:solidFill>
                          <a:srgbClr val="7030A0"/>
                        </a:solidFill>
                        <a:latin typeface="Cambria Math" panose="02040503050406030204" pitchFamily="18" charset="0"/>
                        <a:cs typeface="Segoe UI Semilight" panose="020B0402040204020203" pitchFamily="34" charset="0"/>
                      </a:rPr>
                      <m:t>𝐴</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𝐵</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𝐶</m:t>
                    </m:r>
                    <m:r>
                      <a:rPr lang="en-US" sz="2400" i="1" dirty="0" smtClean="0">
                        <a:solidFill>
                          <a:srgbClr val="7030A0"/>
                        </a:solidFill>
                        <a:latin typeface="Cambria Math" panose="02040503050406030204" pitchFamily="18" charset="0"/>
                        <a:cs typeface="Segoe UI Semilight" panose="020B0402040204020203" pitchFamily="34" charset="0"/>
                      </a:rPr>
                      <m:t>).</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384AB22D-5763-45E5-A75F-53AB9D0151E2}"/>
                  </a:ext>
                </a:extLst>
              </p:cNvPr>
              <p:cNvSpPr txBox="1">
                <a:spLocks noRot="1" noChangeAspect="1" noMove="1" noResize="1" noEditPoints="1" noAdjustHandles="1" noChangeArrowheads="1" noChangeShapeType="1" noTextEdit="1"/>
              </p:cNvSpPr>
              <p:nvPr/>
            </p:nvSpPr>
            <p:spPr>
              <a:xfrm>
                <a:off x="482140" y="2301933"/>
                <a:ext cx="4422370" cy="830997"/>
              </a:xfrm>
              <a:prstGeom prst="rect">
                <a:avLst/>
              </a:prstGeom>
              <a:blipFill>
                <a:blip r:embed="rId4"/>
                <a:stretch>
                  <a:fillRect l="-2066" t="-5147" b="-16912"/>
                </a:stretch>
              </a:blipFill>
            </p:spPr>
            <p:txBody>
              <a:bodyPr/>
              <a:lstStyle/>
              <a:p>
                <a:r>
                  <a:rPr lang="en-US">
                    <a:noFill/>
                  </a:rPr>
                  <a:t> </a:t>
                </a:r>
              </a:p>
            </p:txBody>
          </p:sp>
        </mc:Fallback>
      </mc:AlternateContent>
      <p:sp>
        <p:nvSpPr>
          <p:cNvPr id="3" name="Google Shape;250;p27">
            <a:extLst>
              <a:ext uri="{FF2B5EF4-FFF2-40B4-BE49-F238E27FC236}">
                <a16:creationId xmlns:a16="http://schemas.microsoft.com/office/drawing/2014/main" id="{0D489A51-E4FE-034C-314D-1B59E7504CDD}"/>
              </a:ext>
            </a:extLst>
          </p:cNvPr>
          <p:cNvSpPr txBox="1"/>
          <p:nvPr/>
        </p:nvSpPr>
        <p:spPr>
          <a:xfrm>
            <a:off x="533538" y="3594849"/>
            <a:ext cx="5204609" cy="830893"/>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800"/>
            </a:pPr>
            <a:r>
              <a:rPr lang="en-US" sz="2533" dirty="0">
                <a:solidFill>
                  <a:srgbClr val="7030A0"/>
                </a:solidFill>
                <a:latin typeface="Segoe UI Semilight" panose="020B0402040204020203" pitchFamily="34" charset="0"/>
                <a:ea typeface="Arial"/>
                <a:cs typeface="Segoe UI Semilight" panose="020B0402040204020203" pitchFamily="34" charset="0"/>
                <a:sym typeface="Arial"/>
              </a:rPr>
              <a:t>CNF: (AND of ORs)</a:t>
            </a:r>
            <a:endParaRPr sz="2533" dirty="0">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10" name="Google Shape;317;p32">
            <a:extLst>
              <a:ext uri="{FF2B5EF4-FFF2-40B4-BE49-F238E27FC236}">
                <a16:creationId xmlns:a16="http://schemas.microsoft.com/office/drawing/2014/main" id="{4DE2C3CF-3B1D-676D-9ED5-B5898AC7DB7B}"/>
              </a:ext>
            </a:extLst>
          </p:cNvPr>
          <p:cNvSpPr/>
          <p:nvPr/>
        </p:nvSpPr>
        <p:spPr>
          <a:xfrm>
            <a:off x="6453854" y="5576421"/>
            <a:ext cx="3787425"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11" name="Google Shape;318;p32">
            <a:extLst>
              <a:ext uri="{FF2B5EF4-FFF2-40B4-BE49-F238E27FC236}">
                <a16:creationId xmlns:a16="http://schemas.microsoft.com/office/drawing/2014/main" id="{D9F57939-C347-14E5-7261-4C6F5051E587}"/>
              </a:ext>
            </a:extLst>
          </p:cNvPr>
          <p:cNvSpPr/>
          <p:nvPr/>
        </p:nvSpPr>
        <p:spPr>
          <a:xfrm>
            <a:off x="6453854" y="3594849"/>
            <a:ext cx="3787425"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12" name="Google Shape;319;p32">
            <a:extLst>
              <a:ext uri="{FF2B5EF4-FFF2-40B4-BE49-F238E27FC236}">
                <a16:creationId xmlns:a16="http://schemas.microsoft.com/office/drawing/2014/main" id="{1E8E979D-6597-D9DA-DE26-0B3E9A75130C}"/>
              </a:ext>
            </a:extLst>
          </p:cNvPr>
          <p:cNvSpPr/>
          <p:nvPr/>
        </p:nvSpPr>
        <p:spPr>
          <a:xfrm>
            <a:off x="6453854" y="4091683"/>
            <a:ext cx="3787425"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Tree>
    <p:extLst>
      <p:ext uri="{BB962C8B-B14F-4D97-AF65-F5344CB8AC3E}">
        <p14:creationId xmlns:p14="http://schemas.microsoft.com/office/powerpoint/2010/main" val="39745980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7E06FDB1-8376-7FF7-B05A-92A78955BCB8}"/>
            </a:ext>
          </a:extLst>
        </p:cNvPr>
        <p:cNvGrpSpPr/>
        <p:nvPr/>
      </p:nvGrpSpPr>
      <p:grpSpPr>
        <a:xfrm>
          <a:off x="0" y="0"/>
          <a:ext cx="0" cy="0"/>
          <a:chOff x="0" y="0"/>
          <a:chExt cx="0" cy="0"/>
        </a:xfrm>
      </p:grpSpPr>
      <p:sp>
        <p:nvSpPr>
          <p:cNvPr id="224" name="Google Shape;224;p24">
            <a:extLst>
              <a:ext uri="{FF2B5EF4-FFF2-40B4-BE49-F238E27FC236}">
                <a16:creationId xmlns:a16="http://schemas.microsoft.com/office/drawing/2014/main" id="{FAECB937-BA1E-3D1C-78AA-F3C11C755615}"/>
              </a:ext>
            </a:extLst>
          </p:cNvPr>
          <p:cNvSpPr txBox="1">
            <a:spLocks noGrp="1"/>
          </p:cNvSpPr>
          <p:nvPr>
            <p:ph type="title"/>
          </p:nvPr>
        </p:nvSpPr>
        <p:spPr>
          <a:xfrm>
            <a:off x="415600" y="593367"/>
            <a:ext cx="11360800" cy="8312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US" dirty="0"/>
              <a:t>Normal Forms– Practice</a:t>
            </a:r>
            <a:endParaRPr dirty="0"/>
          </a:p>
        </p:txBody>
      </p:sp>
      <p:graphicFrame>
        <p:nvGraphicFramePr>
          <p:cNvPr id="227" name="Google Shape;227;p24">
            <a:extLst>
              <a:ext uri="{FF2B5EF4-FFF2-40B4-BE49-F238E27FC236}">
                <a16:creationId xmlns:a16="http://schemas.microsoft.com/office/drawing/2014/main" id="{424934A1-AF94-3D51-F095-7FA6BDF8EF4C}"/>
              </a:ext>
            </a:extLst>
          </p:cNvPr>
          <p:cNvGraphicFramePr/>
          <p:nvPr/>
        </p:nvGraphicFramePr>
        <p:xfrm>
          <a:off x="6571785" y="2088440"/>
          <a:ext cx="3605901" cy="4450203"/>
        </p:xfrm>
        <a:graphic>
          <a:graphicData uri="http://schemas.openxmlformats.org/drawingml/2006/table">
            <a:tbl>
              <a:tblPr firstRow="1" bandRow="1">
                <a:noFill/>
              </a:tblPr>
              <a:tblGrid>
                <a:gridCol w="669067">
                  <a:extLst>
                    <a:ext uri="{9D8B030D-6E8A-4147-A177-3AD203B41FA5}">
                      <a16:colId xmlns:a16="http://schemas.microsoft.com/office/drawing/2014/main" val="20000"/>
                    </a:ext>
                  </a:extLst>
                </a:gridCol>
                <a:gridCol w="669067">
                  <a:extLst>
                    <a:ext uri="{9D8B030D-6E8A-4147-A177-3AD203B41FA5}">
                      <a16:colId xmlns:a16="http://schemas.microsoft.com/office/drawing/2014/main" val="20001"/>
                    </a:ext>
                  </a:extLst>
                </a:gridCol>
                <a:gridCol w="669067">
                  <a:extLst>
                    <a:ext uri="{9D8B030D-6E8A-4147-A177-3AD203B41FA5}">
                      <a16:colId xmlns:a16="http://schemas.microsoft.com/office/drawing/2014/main" val="20002"/>
                    </a:ext>
                  </a:extLst>
                </a:gridCol>
                <a:gridCol w="1598700">
                  <a:extLst>
                    <a:ext uri="{9D8B030D-6E8A-4147-A177-3AD203B41FA5}">
                      <a16:colId xmlns:a16="http://schemas.microsoft.com/office/drawing/2014/main" val="20003"/>
                    </a:ext>
                  </a:extLst>
                </a:gridCol>
              </a:tblGrid>
              <a:tr h="494467">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A</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B</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C</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dirty="0"/>
                        <a:t>F(A,B,C)</a:t>
                      </a:r>
                      <a:endParaRPr sz="2400" b="1" i="1" u="none" strike="noStrike" cap="none" dirty="0"/>
                    </a:p>
                  </a:txBody>
                  <a:tcPr marL="121933" marR="121933" marT="60967" marB="60967"/>
                </a:tc>
                <a:extLst>
                  <a:ext uri="{0D108BD9-81ED-4DB2-BD59-A6C34878D82A}">
                    <a16:rowId xmlns:a16="http://schemas.microsoft.com/office/drawing/2014/main" val="10000"/>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1"/>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2"/>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3"/>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4"/>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5"/>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6"/>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7"/>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8"/>
                  </a:ext>
                </a:extLst>
              </a:tr>
            </a:tbl>
          </a:graphicData>
        </a:graphic>
      </p:graphicFrame>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8CCEE75-8230-3187-EEE6-464B96C297B4}"/>
                  </a:ext>
                </a:extLst>
              </p:cNvPr>
              <p:cNvSpPr txBox="1"/>
              <p:nvPr/>
            </p:nvSpPr>
            <p:spPr>
              <a:xfrm>
                <a:off x="743416" y="1424567"/>
                <a:ext cx="9387506" cy="461665"/>
              </a:xfrm>
              <a:prstGeom prst="rect">
                <a:avLst/>
              </a:prstGeom>
              <a:noFill/>
            </p:spPr>
            <p:txBody>
              <a:bodyPr wrap="none" rtlCol="0">
                <a:spAutoFit/>
              </a:bodyPr>
              <a:lstStyle/>
              <a:p>
                <a:r>
                  <a:rPr lang="en-US" sz="2400" dirty="0">
                    <a:latin typeface="Segoe UI Semilight" panose="020B0402040204020203" pitchFamily="34" charset="0"/>
                    <a:cs typeface="Segoe UI Semilight" panose="020B0402040204020203" pitchFamily="34" charset="0"/>
                  </a:rPr>
                  <a:t>Consider the function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𝐹</m:t>
                    </m:r>
                    <m:r>
                      <a:rPr lang="en-US" sz="2400" i="1" dirty="0" smtClean="0">
                        <a:latin typeface="Cambria Math" panose="02040503050406030204" pitchFamily="18" charset="0"/>
                        <a:cs typeface="Segoe UI Semilight" panose="020B0402040204020203" pitchFamily="34" charset="0"/>
                      </a:rPr>
                      <m:t>(</m:t>
                    </m:r>
                    <m:r>
                      <a:rPr lang="en-US" sz="2400" i="1" dirty="0" smtClean="0">
                        <a:latin typeface="Cambria Math" panose="02040503050406030204" pitchFamily="18" charset="0"/>
                        <a:cs typeface="Segoe UI Semilight" panose="020B0402040204020203" pitchFamily="34" charset="0"/>
                      </a:rPr>
                      <m:t>𝐴</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𝐵</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𝐶</m:t>
                    </m:r>
                    <m:r>
                      <a:rPr lang="en-US" sz="2400" i="1" dirty="0"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specified by the following truth table:</a:t>
                </a:r>
              </a:p>
            </p:txBody>
          </p:sp>
        </mc:Choice>
        <mc:Fallback xmlns="">
          <p:sp>
            <p:nvSpPr>
              <p:cNvPr id="2" name="TextBox 1">
                <a:extLst>
                  <a:ext uri="{FF2B5EF4-FFF2-40B4-BE49-F238E27FC236}">
                    <a16:creationId xmlns:a16="http://schemas.microsoft.com/office/drawing/2014/main" id="{D8CCEE75-8230-3187-EEE6-464B96C297B4}"/>
                  </a:ext>
                </a:extLst>
              </p:cNvPr>
              <p:cNvSpPr txBox="1">
                <a:spLocks noRot="1" noChangeAspect="1" noMove="1" noResize="1" noEditPoints="1" noAdjustHandles="1" noChangeArrowheads="1" noChangeShapeType="1" noTextEdit="1"/>
              </p:cNvSpPr>
              <p:nvPr/>
            </p:nvSpPr>
            <p:spPr>
              <a:xfrm>
                <a:off x="743416" y="1424567"/>
                <a:ext cx="9387506" cy="461665"/>
              </a:xfrm>
              <a:prstGeom prst="rect">
                <a:avLst/>
              </a:prstGeom>
              <a:blipFill>
                <a:blip r:embed="rId3"/>
                <a:stretch>
                  <a:fillRect l="-1039" t="-9333" r="-65"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7DD92BE-1474-E596-0EDC-D4539EBB1E79}"/>
                  </a:ext>
                </a:extLst>
              </p:cNvPr>
              <p:cNvSpPr txBox="1"/>
              <p:nvPr/>
            </p:nvSpPr>
            <p:spPr>
              <a:xfrm>
                <a:off x="482140" y="2301933"/>
                <a:ext cx="4422370" cy="830997"/>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Write the DNF and CNF expressions for </a:t>
                </a:r>
                <a14:m>
                  <m:oMath xmlns:m="http://schemas.openxmlformats.org/officeDocument/2006/math">
                    <m:r>
                      <a:rPr lang="en-US" sz="2400" i="1" dirty="0" smtClean="0">
                        <a:solidFill>
                          <a:srgbClr val="7030A0"/>
                        </a:solidFill>
                        <a:latin typeface="Cambria Math" panose="02040503050406030204" pitchFamily="18" charset="0"/>
                        <a:cs typeface="Segoe UI Semilight" panose="020B0402040204020203" pitchFamily="34" charset="0"/>
                      </a:rPr>
                      <m:t>𝐹</m:t>
                    </m:r>
                    <m:r>
                      <a:rPr lang="en-US" sz="2400" i="1" dirty="0" smtClean="0">
                        <a:solidFill>
                          <a:srgbClr val="7030A0"/>
                        </a:solidFill>
                        <a:latin typeface="Cambria Math" panose="02040503050406030204" pitchFamily="18" charset="0"/>
                        <a:cs typeface="Segoe UI Semilight" panose="020B0402040204020203" pitchFamily="34" charset="0"/>
                      </a:rPr>
                      <m:t>(</m:t>
                    </m:r>
                    <m:r>
                      <a:rPr lang="en-US" sz="2400" i="1" dirty="0" smtClean="0">
                        <a:solidFill>
                          <a:srgbClr val="7030A0"/>
                        </a:solidFill>
                        <a:latin typeface="Cambria Math" panose="02040503050406030204" pitchFamily="18" charset="0"/>
                        <a:cs typeface="Segoe UI Semilight" panose="020B0402040204020203" pitchFamily="34" charset="0"/>
                      </a:rPr>
                      <m:t>𝐴</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𝐵</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𝐶</m:t>
                    </m:r>
                    <m:r>
                      <a:rPr lang="en-US" sz="2400" i="1" dirty="0" smtClean="0">
                        <a:solidFill>
                          <a:srgbClr val="7030A0"/>
                        </a:solidFill>
                        <a:latin typeface="Cambria Math" panose="02040503050406030204" pitchFamily="18" charset="0"/>
                        <a:cs typeface="Segoe UI Semilight" panose="020B0402040204020203" pitchFamily="34" charset="0"/>
                      </a:rPr>
                      <m:t>).</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47DD92BE-1474-E596-0EDC-D4539EBB1E79}"/>
                  </a:ext>
                </a:extLst>
              </p:cNvPr>
              <p:cNvSpPr txBox="1">
                <a:spLocks noRot="1" noChangeAspect="1" noMove="1" noResize="1" noEditPoints="1" noAdjustHandles="1" noChangeArrowheads="1" noChangeShapeType="1" noTextEdit="1"/>
              </p:cNvSpPr>
              <p:nvPr/>
            </p:nvSpPr>
            <p:spPr>
              <a:xfrm>
                <a:off x="482140" y="2301933"/>
                <a:ext cx="4422370" cy="830997"/>
              </a:xfrm>
              <a:prstGeom prst="rect">
                <a:avLst/>
              </a:prstGeom>
              <a:blipFill>
                <a:blip r:embed="rId4"/>
                <a:stretch>
                  <a:fillRect l="-2066" t="-5147" b="-16912"/>
                </a:stretch>
              </a:blipFill>
            </p:spPr>
            <p:txBody>
              <a:bodyPr/>
              <a:lstStyle/>
              <a:p>
                <a:r>
                  <a:rPr lang="en-US">
                    <a:noFill/>
                  </a:rPr>
                  <a:t> </a:t>
                </a:r>
              </a:p>
            </p:txBody>
          </p:sp>
        </mc:Fallback>
      </mc:AlternateContent>
      <p:sp>
        <p:nvSpPr>
          <p:cNvPr id="3" name="Google Shape;250;p27">
            <a:extLst>
              <a:ext uri="{FF2B5EF4-FFF2-40B4-BE49-F238E27FC236}">
                <a16:creationId xmlns:a16="http://schemas.microsoft.com/office/drawing/2014/main" id="{390843C4-3B54-B605-A02D-3603BABE11C2}"/>
              </a:ext>
            </a:extLst>
          </p:cNvPr>
          <p:cNvSpPr txBox="1"/>
          <p:nvPr/>
        </p:nvSpPr>
        <p:spPr>
          <a:xfrm>
            <a:off x="533538" y="3594849"/>
            <a:ext cx="5204609" cy="830893"/>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800"/>
            </a:pPr>
            <a:r>
              <a:rPr lang="en-US" sz="2533" dirty="0">
                <a:solidFill>
                  <a:srgbClr val="7030A0"/>
                </a:solidFill>
                <a:latin typeface="Segoe UI Semilight" panose="020B0402040204020203" pitchFamily="34" charset="0"/>
                <a:ea typeface="Arial"/>
                <a:cs typeface="Segoe UI Semilight" panose="020B0402040204020203" pitchFamily="34" charset="0"/>
                <a:sym typeface="Arial"/>
              </a:rPr>
              <a:t>CNF: (AND of ORs)</a:t>
            </a:r>
            <a:endParaRPr sz="2533" dirty="0">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10" name="Google Shape;317;p32">
            <a:extLst>
              <a:ext uri="{FF2B5EF4-FFF2-40B4-BE49-F238E27FC236}">
                <a16:creationId xmlns:a16="http://schemas.microsoft.com/office/drawing/2014/main" id="{7514EA4B-399B-DDC2-7B86-DFF52FD95479}"/>
              </a:ext>
            </a:extLst>
          </p:cNvPr>
          <p:cNvSpPr/>
          <p:nvPr/>
        </p:nvSpPr>
        <p:spPr>
          <a:xfrm>
            <a:off x="6453854" y="5576421"/>
            <a:ext cx="3787425"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11" name="Google Shape;318;p32">
            <a:extLst>
              <a:ext uri="{FF2B5EF4-FFF2-40B4-BE49-F238E27FC236}">
                <a16:creationId xmlns:a16="http://schemas.microsoft.com/office/drawing/2014/main" id="{B5BB55C3-1484-EAAA-2151-7D2F4275A7A2}"/>
              </a:ext>
            </a:extLst>
          </p:cNvPr>
          <p:cNvSpPr/>
          <p:nvPr/>
        </p:nvSpPr>
        <p:spPr>
          <a:xfrm>
            <a:off x="6453854" y="3594849"/>
            <a:ext cx="3787425"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12" name="Google Shape;319;p32">
            <a:extLst>
              <a:ext uri="{FF2B5EF4-FFF2-40B4-BE49-F238E27FC236}">
                <a16:creationId xmlns:a16="http://schemas.microsoft.com/office/drawing/2014/main" id="{E005AA89-87FF-636D-AE80-D1F38ABA8A22}"/>
              </a:ext>
            </a:extLst>
          </p:cNvPr>
          <p:cNvSpPr/>
          <p:nvPr/>
        </p:nvSpPr>
        <p:spPr>
          <a:xfrm>
            <a:off x="6453854" y="4091683"/>
            <a:ext cx="3787425"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4" name="Google Shape;329;p33">
            <a:extLst>
              <a:ext uri="{FF2B5EF4-FFF2-40B4-BE49-F238E27FC236}">
                <a16:creationId xmlns:a16="http://schemas.microsoft.com/office/drawing/2014/main" id="{3E864169-2D09-6551-7D1A-5F2DDC003852}"/>
              </a:ext>
            </a:extLst>
          </p:cNvPr>
          <p:cNvSpPr txBox="1"/>
          <p:nvPr/>
        </p:nvSpPr>
        <p:spPr>
          <a:xfrm>
            <a:off x="4592381" y="3429000"/>
            <a:ext cx="1834696" cy="738624"/>
          </a:xfrm>
          <a:prstGeom prst="rect">
            <a:avLst/>
          </a:prstGeom>
          <a:blipFill rotWithShape="1">
            <a:blip r:embed="rId5">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6" name="Google Shape;330;p33">
            <a:extLst>
              <a:ext uri="{FF2B5EF4-FFF2-40B4-BE49-F238E27FC236}">
                <a16:creationId xmlns:a16="http://schemas.microsoft.com/office/drawing/2014/main" id="{FE53673D-A544-B76D-BDB0-AD0017637317}"/>
              </a:ext>
            </a:extLst>
          </p:cNvPr>
          <p:cNvSpPr txBox="1"/>
          <p:nvPr/>
        </p:nvSpPr>
        <p:spPr>
          <a:xfrm>
            <a:off x="4723967" y="5415639"/>
            <a:ext cx="1678644" cy="738624"/>
          </a:xfrm>
          <a:prstGeom prst="rect">
            <a:avLst/>
          </a:prstGeom>
          <a:blipFill rotWithShape="1">
            <a:blip r:embed="rId6">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7" name="Google Shape;331;p33">
            <a:extLst>
              <a:ext uri="{FF2B5EF4-FFF2-40B4-BE49-F238E27FC236}">
                <a16:creationId xmlns:a16="http://schemas.microsoft.com/office/drawing/2014/main" id="{3BAE63E6-829A-A05D-1A90-B9F8EA879F10}"/>
              </a:ext>
            </a:extLst>
          </p:cNvPr>
          <p:cNvSpPr txBox="1"/>
          <p:nvPr/>
        </p:nvSpPr>
        <p:spPr>
          <a:xfrm>
            <a:off x="4732140" y="3915330"/>
            <a:ext cx="1740705" cy="738624"/>
          </a:xfrm>
          <a:prstGeom prst="rect">
            <a:avLst/>
          </a:prstGeom>
          <a:blipFill rotWithShape="1">
            <a:blip r:embed="rId7">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FB4A725-D133-F0BB-975C-210D1E52A44E}"/>
                  </a:ext>
                </a:extLst>
              </p14:cNvPr>
              <p14:cNvContentPartPr/>
              <p14:nvPr/>
            </p14:nvContentPartPr>
            <p14:xfrm>
              <a:off x="4935600" y="3591720"/>
              <a:ext cx="5902200" cy="2616480"/>
            </p14:xfrm>
          </p:contentPart>
        </mc:Choice>
        <mc:Fallback xmlns="">
          <p:pic>
            <p:nvPicPr>
              <p:cNvPr id="8" name="Ink 7">
                <a:extLst>
                  <a:ext uri="{FF2B5EF4-FFF2-40B4-BE49-F238E27FC236}">
                    <a16:creationId xmlns:a16="http://schemas.microsoft.com/office/drawing/2014/main" id="{3FB4A725-D133-F0BB-975C-210D1E52A44E}"/>
                  </a:ext>
                </a:extLst>
              </p:cNvPr>
              <p:cNvPicPr/>
              <p:nvPr/>
            </p:nvPicPr>
            <p:blipFill>
              <a:blip r:embed="rId9"/>
              <a:stretch>
                <a:fillRect/>
              </a:stretch>
            </p:blipFill>
            <p:spPr>
              <a:xfrm>
                <a:off x="4926240" y="3582360"/>
                <a:ext cx="5920920" cy="2635200"/>
              </a:xfrm>
              <a:prstGeom prst="rect">
                <a:avLst/>
              </a:prstGeom>
            </p:spPr>
          </p:pic>
        </mc:Fallback>
      </mc:AlternateContent>
    </p:spTree>
    <p:extLst>
      <p:ext uri="{BB962C8B-B14F-4D97-AF65-F5344CB8AC3E}">
        <p14:creationId xmlns:p14="http://schemas.microsoft.com/office/powerpoint/2010/main" val="24205978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A6A812B0-2876-0F99-3CCB-2695A777833E}"/>
            </a:ext>
          </a:extLst>
        </p:cNvPr>
        <p:cNvGrpSpPr/>
        <p:nvPr/>
      </p:nvGrpSpPr>
      <p:grpSpPr>
        <a:xfrm>
          <a:off x="0" y="0"/>
          <a:ext cx="0" cy="0"/>
          <a:chOff x="0" y="0"/>
          <a:chExt cx="0" cy="0"/>
        </a:xfrm>
      </p:grpSpPr>
      <p:sp>
        <p:nvSpPr>
          <p:cNvPr id="224" name="Google Shape;224;p24">
            <a:extLst>
              <a:ext uri="{FF2B5EF4-FFF2-40B4-BE49-F238E27FC236}">
                <a16:creationId xmlns:a16="http://schemas.microsoft.com/office/drawing/2014/main" id="{1C2D7218-DF6B-9B98-5C5E-E5B4365FF404}"/>
              </a:ext>
            </a:extLst>
          </p:cNvPr>
          <p:cNvSpPr txBox="1">
            <a:spLocks noGrp="1"/>
          </p:cNvSpPr>
          <p:nvPr>
            <p:ph type="title"/>
          </p:nvPr>
        </p:nvSpPr>
        <p:spPr>
          <a:xfrm>
            <a:off x="415600" y="593367"/>
            <a:ext cx="11360800" cy="8312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US" dirty="0"/>
              <a:t>Normal Forms– Practice</a:t>
            </a:r>
            <a:endParaRPr dirty="0"/>
          </a:p>
        </p:txBody>
      </p:sp>
      <p:graphicFrame>
        <p:nvGraphicFramePr>
          <p:cNvPr id="227" name="Google Shape;227;p24">
            <a:extLst>
              <a:ext uri="{FF2B5EF4-FFF2-40B4-BE49-F238E27FC236}">
                <a16:creationId xmlns:a16="http://schemas.microsoft.com/office/drawing/2014/main" id="{B65F7480-A913-C2B9-1E52-E1FDB93ADCE0}"/>
              </a:ext>
            </a:extLst>
          </p:cNvPr>
          <p:cNvGraphicFramePr/>
          <p:nvPr/>
        </p:nvGraphicFramePr>
        <p:xfrm>
          <a:off x="6571785" y="2088440"/>
          <a:ext cx="3605901" cy="4450203"/>
        </p:xfrm>
        <a:graphic>
          <a:graphicData uri="http://schemas.openxmlformats.org/drawingml/2006/table">
            <a:tbl>
              <a:tblPr firstRow="1" bandRow="1">
                <a:noFill/>
              </a:tblPr>
              <a:tblGrid>
                <a:gridCol w="669067">
                  <a:extLst>
                    <a:ext uri="{9D8B030D-6E8A-4147-A177-3AD203B41FA5}">
                      <a16:colId xmlns:a16="http://schemas.microsoft.com/office/drawing/2014/main" val="20000"/>
                    </a:ext>
                  </a:extLst>
                </a:gridCol>
                <a:gridCol w="669067">
                  <a:extLst>
                    <a:ext uri="{9D8B030D-6E8A-4147-A177-3AD203B41FA5}">
                      <a16:colId xmlns:a16="http://schemas.microsoft.com/office/drawing/2014/main" val="20001"/>
                    </a:ext>
                  </a:extLst>
                </a:gridCol>
                <a:gridCol w="669067">
                  <a:extLst>
                    <a:ext uri="{9D8B030D-6E8A-4147-A177-3AD203B41FA5}">
                      <a16:colId xmlns:a16="http://schemas.microsoft.com/office/drawing/2014/main" val="20002"/>
                    </a:ext>
                  </a:extLst>
                </a:gridCol>
                <a:gridCol w="1598700">
                  <a:extLst>
                    <a:ext uri="{9D8B030D-6E8A-4147-A177-3AD203B41FA5}">
                      <a16:colId xmlns:a16="http://schemas.microsoft.com/office/drawing/2014/main" val="20003"/>
                    </a:ext>
                  </a:extLst>
                </a:gridCol>
              </a:tblGrid>
              <a:tr h="494467">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A</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B</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C</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dirty="0"/>
                        <a:t>F(A,B,C)</a:t>
                      </a:r>
                      <a:endParaRPr sz="2400" b="1" i="1" u="none" strike="noStrike" cap="none" dirty="0"/>
                    </a:p>
                  </a:txBody>
                  <a:tcPr marL="121933" marR="121933" marT="60967" marB="60967"/>
                </a:tc>
                <a:extLst>
                  <a:ext uri="{0D108BD9-81ED-4DB2-BD59-A6C34878D82A}">
                    <a16:rowId xmlns:a16="http://schemas.microsoft.com/office/drawing/2014/main" val="10000"/>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1"/>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2"/>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3"/>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4"/>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5"/>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6"/>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7"/>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8"/>
                  </a:ext>
                </a:extLst>
              </a:tr>
            </a:tbl>
          </a:graphicData>
        </a:graphic>
      </p:graphicFrame>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3036C41-615D-DB37-67F8-2857C598A852}"/>
                  </a:ext>
                </a:extLst>
              </p:cNvPr>
              <p:cNvSpPr txBox="1"/>
              <p:nvPr/>
            </p:nvSpPr>
            <p:spPr>
              <a:xfrm>
                <a:off x="743416" y="1424567"/>
                <a:ext cx="9387506" cy="461665"/>
              </a:xfrm>
              <a:prstGeom prst="rect">
                <a:avLst/>
              </a:prstGeom>
              <a:noFill/>
            </p:spPr>
            <p:txBody>
              <a:bodyPr wrap="none" rtlCol="0">
                <a:spAutoFit/>
              </a:bodyPr>
              <a:lstStyle/>
              <a:p>
                <a:r>
                  <a:rPr lang="en-US" sz="2400" dirty="0">
                    <a:latin typeface="Segoe UI Semilight" panose="020B0402040204020203" pitchFamily="34" charset="0"/>
                    <a:cs typeface="Segoe UI Semilight" panose="020B0402040204020203" pitchFamily="34" charset="0"/>
                  </a:rPr>
                  <a:t>Consider the function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𝐹</m:t>
                    </m:r>
                    <m:r>
                      <a:rPr lang="en-US" sz="2400" i="1" dirty="0" smtClean="0">
                        <a:latin typeface="Cambria Math" panose="02040503050406030204" pitchFamily="18" charset="0"/>
                        <a:cs typeface="Segoe UI Semilight" panose="020B0402040204020203" pitchFamily="34" charset="0"/>
                      </a:rPr>
                      <m:t>(</m:t>
                    </m:r>
                    <m:r>
                      <a:rPr lang="en-US" sz="2400" i="1" dirty="0" smtClean="0">
                        <a:latin typeface="Cambria Math" panose="02040503050406030204" pitchFamily="18" charset="0"/>
                        <a:cs typeface="Segoe UI Semilight" panose="020B0402040204020203" pitchFamily="34" charset="0"/>
                      </a:rPr>
                      <m:t>𝐴</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𝐵</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𝐶</m:t>
                    </m:r>
                    <m:r>
                      <a:rPr lang="en-US" sz="2400" i="1" dirty="0"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specified by the following truth table:</a:t>
                </a:r>
              </a:p>
            </p:txBody>
          </p:sp>
        </mc:Choice>
        <mc:Fallback xmlns="">
          <p:sp>
            <p:nvSpPr>
              <p:cNvPr id="2" name="TextBox 1">
                <a:extLst>
                  <a:ext uri="{FF2B5EF4-FFF2-40B4-BE49-F238E27FC236}">
                    <a16:creationId xmlns:a16="http://schemas.microsoft.com/office/drawing/2014/main" id="{D3036C41-615D-DB37-67F8-2857C598A852}"/>
                  </a:ext>
                </a:extLst>
              </p:cNvPr>
              <p:cNvSpPr txBox="1">
                <a:spLocks noRot="1" noChangeAspect="1" noMove="1" noResize="1" noEditPoints="1" noAdjustHandles="1" noChangeArrowheads="1" noChangeShapeType="1" noTextEdit="1"/>
              </p:cNvSpPr>
              <p:nvPr/>
            </p:nvSpPr>
            <p:spPr>
              <a:xfrm>
                <a:off x="743416" y="1424567"/>
                <a:ext cx="9387506" cy="461665"/>
              </a:xfrm>
              <a:prstGeom prst="rect">
                <a:avLst/>
              </a:prstGeom>
              <a:blipFill>
                <a:blip r:embed="rId3"/>
                <a:stretch>
                  <a:fillRect l="-1039" t="-9333" r="-65"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085ADDB-6A1B-1A61-8CFB-D3053BE21091}"/>
                  </a:ext>
                </a:extLst>
              </p:cNvPr>
              <p:cNvSpPr txBox="1"/>
              <p:nvPr/>
            </p:nvSpPr>
            <p:spPr>
              <a:xfrm>
                <a:off x="482140" y="2301933"/>
                <a:ext cx="4422370" cy="830997"/>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Write the DNF and CNF expressions for </a:t>
                </a:r>
                <a14:m>
                  <m:oMath xmlns:m="http://schemas.openxmlformats.org/officeDocument/2006/math">
                    <m:r>
                      <a:rPr lang="en-US" sz="2400" i="1" dirty="0" smtClean="0">
                        <a:solidFill>
                          <a:srgbClr val="7030A0"/>
                        </a:solidFill>
                        <a:latin typeface="Cambria Math" panose="02040503050406030204" pitchFamily="18" charset="0"/>
                        <a:cs typeface="Segoe UI Semilight" panose="020B0402040204020203" pitchFamily="34" charset="0"/>
                      </a:rPr>
                      <m:t>𝐹</m:t>
                    </m:r>
                    <m:r>
                      <a:rPr lang="en-US" sz="2400" i="1" dirty="0" smtClean="0">
                        <a:solidFill>
                          <a:srgbClr val="7030A0"/>
                        </a:solidFill>
                        <a:latin typeface="Cambria Math" panose="02040503050406030204" pitchFamily="18" charset="0"/>
                        <a:cs typeface="Segoe UI Semilight" panose="020B0402040204020203" pitchFamily="34" charset="0"/>
                      </a:rPr>
                      <m:t>(</m:t>
                    </m:r>
                    <m:r>
                      <a:rPr lang="en-US" sz="2400" i="1" dirty="0" smtClean="0">
                        <a:solidFill>
                          <a:srgbClr val="7030A0"/>
                        </a:solidFill>
                        <a:latin typeface="Cambria Math" panose="02040503050406030204" pitchFamily="18" charset="0"/>
                        <a:cs typeface="Segoe UI Semilight" panose="020B0402040204020203" pitchFamily="34" charset="0"/>
                      </a:rPr>
                      <m:t>𝐴</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𝐵</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𝐶</m:t>
                    </m:r>
                    <m:r>
                      <a:rPr lang="en-US" sz="2400" i="1" dirty="0" smtClean="0">
                        <a:solidFill>
                          <a:srgbClr val="7030A0"/>
                        </a:solidFill>
                        <a:latin typeface="Cambria Math" panose="02040503050406030204" pitchFamily="18" charset="0"/>
                        <a:cs typeface="Segoe UI Semilight" panose="020B0402040204020203" pitchFamily="34" charset="0"/>
                      </a:rPr>
                      <m:t>).</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0085ADDB-6A1B-1A61-8CFB-D3053BE21091}"/>
                  </a:ext>
                </a:extLst>
              </p:cNvPr>
              <p:cNvSpPr txBox="1">
                <a:spLocks noRot="1" noChangeAspect="1" noMove="1" noResize="1" noEditPoints="1" noAdjustHandles="1" noChangeArrowheads="1" noChangeShapeType="1" noTextEdit="1"/>
              </p:cNvSpPr>
              <p:nvPr/>
            </p:nvSpPr>
            <p:spPr>
              <a:xfrm>
                <a:off x="482140" y="2301933"/>
                <a:ext cx="4422370" cy="830997"/>
              </a:xfrm>
              <a:prstGeom prst="rect">
                <a:avLst/>
              </a:prstGeom>
              <a:blipFill>
                <a:blip r:embed="rId4"/>
                <a:stretch>
                  <a:fillRect l="-2066" t="-5147" b="-16912"/>
                </a:stretch>
              </a:blipFill>
            </p:spPr>
            <p:txBody>
              <a:bodyPr/>
              <a:lstStyle/>
              <a:p>
                <a:r>
                  <a:rPr lang="en-US">
                    <a:noFill/>
                  </a:rPr>
                  <a:t> </a:t>
                </a:r>
              </a:p>
            </p:txBody>
          </p:sp>
        </mc:Fallback>
      </mc:AlternateContent>
      <p:sp>
        <p:nvSpPr>
          <p:cNvPr id="3" name="Google Shape;250;p27">
            <a:extLst>
              <a:ext uri="{FF2B5EF4-FFF2-40B4-BE49-F238E27FC236}">
                <a16:creationId xmlns:a16="http://schemas.microsoft.com/office/drawing/2014/main" id="{864789AE-BF03-63C2-7E6C-87207A985C03}"/>
              </a:ext>
            </a:extLst>
          </p:cNvPr>
          <p:cNvSpPr txBox="1"/>
          <p:nvPr/>
        </p:nvSpPr>
        <p:spPr>
          <a:xfrm>
            <a:off x="533538" y="3594849"/>
            <a:ext cx="5204609" cy="830893"/>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800"/>
            </a:pPr>
            <a:r>
              <a:rPr lang="en-US" sz="2533" dirty="0">
                <a:solidFill>
                  <a:srgbClr val="7030A0"/>
                </a:solidFill>
                <a:latin typeface="Segoe UI Semilight" panose="020B0402040204020203" pitchFamily="34" charset="0"/>
                <a:ea typeface="Arial"/>
                <a:cs typeface="Segoe UI Semilight" panose="020B0402040204020203" pitchFamily="34" charset="0"/>
                <a:sym typeface="Arial"/>
              </a:rPr>
              <a:t>CNF: (AND of ORs)</a:t>
            </a:r>
            <a:endParaRPr sz="2533" dirty="0">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10" name="Google Shape;317;p32">
            <a:extLst>
              <a:ext uri="{FF2B5EF4-FFF2-40B4-BE49-F238E27FC236}">
                <a16:creationId xmlns:a16="http://schemas.microsoft.com/office/drawing/2014/main" id="{56F5CF3B-F190-897C-143C-94B9C583D69A}"/>
              </a:ext>
            </a:extLst>
          </p:cNvPr>
          <p:cNvSpPr/>
          <p:nvPr/>
        </p:nvSpPr>
        <p:spPr>
          <a:xfrm>
            <a:off x="6453854" y="5576421"/>
            <a:ext cx="3787425"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11" name="Google Shape;318;p32">
            <a:extLst>
              <a:ext uri="{FF2B5EF4-FFF2-40B4-BE49-F238E27FC236}">
                <a16:creationId xmlns:a16="http://schemas.microsoft.com/office/drawing/2014/main" id="{ACA4D31C-25F1-E70B-F48F-EC2D6C7D4A14}"/>
              </a:ext>
            </a:extLst>
          </p:cNvPr>
          <p:cNvSpPr/>
          <p:nvPr/>
        </p:nvSpPr>
        <p:spPr>
          <a:xfrm>
            <a:off x="6453854" y="3594849"/>
            <a:ext cx="3787425"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12" name="Google Shape;319;p32">
            <a:extLst>
              <a:ext uri="{FF2B5EF4-FFF2-40B4-BE49-F238E27FC236}">
                <a16:creationId xmlns:a16="http://schemas.microsoft.com/office/drawing/2014/main" id="{15065479-D778-37E5-FFEF-4C95E2816C6D}"/>
              </a:ext>
            </a:extLst>
          </p:cNvPr>
          <p:cNvSpPr/>
          <p:nvPr/>
        </p:nvSpPr>
        <p:spPr>
          <a:xfrm>
            <a:off x="6453854" y="4091683"/>
            <a:ext cx="3787425"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4" name="Google Shape;329;p33">
            <a:extLst>
              <a:ext uri="{FF2B5EF4-FFF2-40B4-BE49-F238E27FC236}">
                <a16:creationId xmlns:a16="http://schemas.microsoft.com/office/drawing/2014/main" id="{D7ACACE1-2871-6870-93F1-2DBAC985E20E}"/>
              </a:ext>
            </a:extLst>
          </p:cNvPr>
          <p:cNvSpPr txBox="1"/>
          <p:nvPr/>
        </p:nvSpPr>
        <p:spPr>
          <a:xfrm>
            <a:off x="4702868" y="3362958"/>
            <a:ext cx="1834696" cy="738624"/>
          </a:xfrm>
          <a:prstGeom prst="rect">
            <a:avLst/>
          </a:prstGeom>
          <a:blipFill rotWithShape="1">
            <a:blip r:embed="rId5">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6" name="Google Shape;330;p33">
            <a:extLst>
              <a:ext uri="{FF2B5EF4-FFF2-40B4-BE49-F238E27FC236}">
                <a16:creationId xmlns:a16="http://schemas.microsoft.com/office/drawing/2014/main" id="{FA89FD1D-4AD9-7787-5524-87E84AFE7F08}"/>
              </a:ext>
            </a:extLst>
          </p:cNvPr>
          <p:cNvSpPr txBox="1"/>
          <p:nvPr/>
        </p:nvSpPr>
        <p:spPr>
          <a:xfrm>
            <a:off x="4723967" y="5415639"/>
            <a:ext cx="1678644" cy="738624"/>
          </a:xfrm>
          <a:prstGeom prst="rect">
            <a:avLst/>
          </a:prstGeom>
          <a:blipFill rotWithShape="1">
            <a:blip r:embed="rId6">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7" name="Google Shape;331;p33">
            <a:extLst>
              <a:ext uri="{FF2B5EF4-FFF2-40B4-BE49-F238E27FC236}">
                <a16:creationId xmlns:a16="http://schemas.microsoft.com/office/drawing/2014/main" id="{58407324-F0BC-D407-50B4-A390392E2D40}"/>
              </a:ext>
            </a:extLst>
          </p:cNvPr>
          <p:cNvSpPr txBox="1"/>
          <p:nvPr/>
        </p:nvSpPr>
        <p:spPr>
          <a:xfrm>
            <a:off x="4732140" y="3915330"/>
            <a:ext cx="1740705" cy="738624"/>
          </a:xfrm>
          <a:prstGeom prst="rect">
            <a:avLst/>
          </a:prstGeom>
          <a:blipFill rotWithShape="1">
            <a:blip r:embed="rId7">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B22CFC2-01E3-34C0-B6EF-2CEF3C5D1267}"/>
                  </a:ext>
                </a:extLst>
              </p:cNvPr>
              <p:cNvSpPr txBox="1"/>
              <p:nvPr/>
            </p:nvSpPr>
            <p:spPr>
              <a:xfrm>
                <a:off x="155815" y="4818095"/>
                <a:ext cx="61331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solidFill>
                                <a:srgbClr val="7030A0"/>
                              </a:solidFill>
                              <a:latin typeface="Cambria Math" panose="02040503050406030204" pitchFamily="18" charset="0"/>
                              <a:cs typeface="Segoe UI Semilight" panose="020B0402040204020203" pitchFamily="34" charset="0"/>
                            </a:rPr>
                          </m:ctrlPr>
                        </m:dPr>
                        <m:e>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𝐴</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𝐵</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𝐶</m:t>
                          </m:r>
                        </m:e>
                      </m:d>
                      <m:r>
                        <a:rPr lang="en-US" sz="2400" b="0" i="1" smtClean="0">
                          <a:solidFill>
                            <a:srgbClr val="7030A0"/>
                          </a:solidFill>
                          <a:latin typeface="Cambria Math" panose="02040503050406030204" pitchFamily="18" charset="0"/>
                          <a:cs typeface="Segoe UI Semilight" panose="020B0402040204020203" pitchFamily="34" charset="0"/>
                        </a:rPr>
                        <m:t>∧</m:t>
                      </m:r>
                      <m:d>
                        <m:dPr>
                          <m:ctrlPr>
                            <a:rPr lang="en-US" sz="2400" b="0" i="1" smtClean="0">
                              <a:solidFill>
                                <a:srgbClr val="7030A0"/>
                              </a:solidFill>
                              <a:latin typeface="Cambria Math" panose="02040503050406030204" pitchFamily="18" charset="0"/>
                              <a:cs typeface="Segoe UI Semilight" panose="020B0402040204020203" pitchFamily="34" charset="0"/>
                            </a:rPr>
                          </m:ctrlPr>
                        </m:dPr>
                        <m:e>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𝐴</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𝐵</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𝐶</m:t>
                          </m:r>
                        </m:e>
                      </m:d>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𝐴</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𝐵</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𝐶</m:t>
                      </m:r>
                      <m:r>
                        <a:rPr lang="en-US" sz="2400" b="0" i="1" smtClean="0">
                          <a:solidFill>
                            <a:srgbClr val="7030A0"/>
                          </a:solidFill>
                          <a:latin typeface="Cambria Math" panose="02040503050406030204" pitchFamily="18" charset="0"/>
                          <a:cs typeface="Segoe UI Semilight" panose="020B0402040204020203" pitchFamily="34" charset="0"/>
                        </a:rPr>
                        <m:t>)</m:t>
                      </m:r>
                    </m:oMath>
                  </m:oMathPara>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8" name="TextBox 7">
                <a:extLst>
                  <a:ext uri="{FF2B5EF4-FFF2-40B4-BE49-F238E27FC236}">
                    <a16:creationId xmlns:a16="http://schemas.microsoft.com/office/drawing/2014/main" id="{EB22CFC2-01E3-34C0-B6EF-2CEF3C5D1267}"/>
                  </a:ext>
                </a:extLst>
              </p:cNvPr>
              <p:cNvSpPr txBox="1">
                <a:spLocks noRot="1" noChangeAspect="1" noMove="1" noResize="1" noEditPoints="1" noAdjustHandles="1" noChangeArrowheads="1" noChangeShapeType="1" noTextEdit="1"/>
              </p:cNvSpPr>
              <p:nvPr/>
            </p:nvSpPr>
            <p:spPr>
              <a:xfrm>
                <a:off x="155815" y="4818095"/>
                <a:ext cx="6133154" cy="369332"/>
              </a:xfrm>
              <a:prstGeom prst="rect">
                <a:avLst/>
              </a:prstGeom>
              <a:blipFill>
                <a:blip r:embed="rId8"/>
                <a:stretch>
                  <a:fillRect r="-1093" b="-37705"/>
                </a:stretch>
              </a:blipFill>
            </p:spPr>
            <p:txBody>
              <a:bodyPr/>
              <a:lstStyle/>
              <a:p>
                <a:r>
                  <a:rPr lang="en-US">
                    <a:noFill/>
                  </a:rPr>
                  <a:t> </a:t>
                </a:r>
              </a:p>
            </p:txBody>
          </p:sp>
        </mc:Fallback>
      </mc:AlternateContent>
    </p:spTree>
    <p:extLst>
      <p:ext uri="{BB962C8B-B14F-4D97-AF65-F5344CB8AC3E}">
        <p14:creationId xmlns:p14="http://schemas.microsoft.com/office/powerpoint/2010/main" val="23191688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Todo</a:t>
            </a:r>
            <a:endParaRPr lang="en-US"/>
          </a:p>
        </p:txBody>
      </p:sp>
      <p:sp>
        <p:nvSpPr>
          <p:cNvPr id="3" name="Content Placeholder 2"/>
          <p:cNvSpPr>
            <a:spLocks noGrp="1"/>
          </p:cNvSpPr>
          <p:nvPr>
            <p:ph idx="1"/>
          </p:nvPr>
        </p:nvSpPr>
        <p:spPr/>
        <p:txBody>
          <a:bodyPr>
            <a:normAutofit/>
          </a:bodyPr>
          <a:lstStyle/>
          <a:p>
            <a:pPr>
              <a:lnSpc>
                <a:spcPct val="100000"/>
              </a:lnSpc>
            </a:pPr>
            <a:r>
              <a:rPr lang="en-US" b="1" dirty="0"/>
              <a:t>Tonight:</a:t>
            </a:r>
          </a:p>
          <a:p>
            <a:pPr>
              <a:lnSpc>
                <a:spcPct val="100000"/>
              </a:lnSpc>
            </a:pPr>
            <a:r>
              <a:rPr lang="en-US" sz="2400" dirty="0"/>
              <a:t>Take a look at HW1 that’s posted on the course website and attempt to get started if you haven’t already</a:t>
            </a:r>
          </a:p>
          <a:p>
            <a:endParaRPr lang="en-US" b="1" dirty="0"/>
          </a:p>
          <a:p>
            <a:r>
              <a:rPr lang="en-US" b="1" dirty="0"/>
              <a:t>Soon:</a:t>
            </a:r>
          </a:p>
          <a:p>
            <a:r>
              <a:rPr lang="en-US" sz="2400" dirty="0"/>
              <a:t>Form a study group! Organize on the Ed board!</a:t>
            </a:r>
          </a:p>
          <a:p>
            <a:r>
              <a:rPr lang="en-US" sz="2400" dirty="0"/>
              <a:t>Complete CC3 (due Monday)</a:t>
            </a:r>
          </a:p>
        </p:txBody>
      </p:sp>
    </p:spTree>
    <p:extLst>
      <p:ext uri="{BB962C8B-B14F-4D97-AF65-F5344CB8AC3E}">
        <p14:creationId xmlns:p14="http://schemas.microsoft.com/office/powerpoint/2010/main" val="2983216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2904B5-1608-47F6-8CA5-D65F39A37A54}"/>
                  </a:ext>
                </a:extLst>
              </p:cNvPr>
              <p:cNvSpPr txBox="1"/>
              <p:nvPr/>
            </p:nvSpPr>
            <p:spPr>
              <a:xfrm>
                <a:off x="153956" y="1679508"/>
                <a:ext cx="3321698" cy="4524315"/>
              </a:xfrm>
              <a:prstGeom prst="rect">
                <a:avLst/>
              </a:prstGeom>
              <a:noFill/>
            </p:spPr>
            <p:txBody>
              <a:bodyPr wrap="square" numCol="1" rtlCol="0">
                <a:spAutoFit/>
              </a:bodyPr>
              <a:lstStyle/>
              <a:p>
                <a:pPr marL="285750" indent="-285750">
                  <a:buFont typeface="Arial" panose="020B0604020202020204" pitchFamily="34" charset="0"/>
                  <a:buChar char="•"/>
                </a:pPr>
                <a:r>
                  <a:rPr lang="en-US" sz="2400" dirty="0">
                    <a:solidFill>
                      <a:srgbClr val="7030A0"/>
                    </a:solidFill>
                  </a:rPr>
                  <a:t>Identity</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285750" indent="-285750">
                  <a:buFont typeface="Arial" panose="020B0604020202020204" pitchFamily="34" charset="0"/>
                  <a:buChar char="•"/>
                </a:pPr>
                <a:r>
                  <a:rPr lang="en-US" sz="2400" dirty="0">
                    <a:solidFill>
                      <a:srgbClr val="7030A0"/>
                    </a:solidFill>
                  </a:rPr>
                  <a:t>Domination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oMath>
                </a14:m>
                <a:endParaRPr lang="en-US" sz="2400" b="0" dirty="0"/>
              </a:p>
              <a:p>
                <a:pPr marL="285750" indent="-285750">
                  <a:buFont typeface="Arial" panose="020B0604020202020204" pitchFamily="34" charset="0"/>
                  <a:buChar char="•"/>
                </a:pPr>
                <a:r>
                  <a:rPr lang="en-US" sz="2400" dirty="0">
                    <a:solidFill>
                      <a:srgbClr val="7030A0"/>
                    </a:solidFill>
                  </a:rPr>
                  <a:t>Idempotent</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285750" indent="-285750">
                  <a:buFont typeface="Arial" panose="020B0604020202020204" pitchFamily="34" charset="0"/>
                  <a:buChar char="•"/>
                </a:pPr>
                <a:r>
                  <a:rPr lang="en-US" sz="2400" dirty="0">
                    <a:solidFill>
                      <a:srgbClr val="7030A0"/>
                    </a:solidFill>
                  </a:rPr>
                  <a:t>Commutative</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dirty="0"/>
              </a:p>
            </p:txBody>
          </p:sp>
        </mc:Choice>
        <mc:Fallback xmlns="">
          <p:sp>
            <p:nvSpPr>
              <p:cNvPr id="4" name="TextBox 3">
                <a:extLst>
                  <a:ext uri="{FF2B5EF4-FFF2-40B4-BE49-F238E27FC236}">
                    <a16:creationId xmlns:a16="http://schemas.microsoft.com/office/drawing/2014/main" id="{1A2904B5-1608-47F6-8CA5-D65F39A37A54}"/>
                  </a:ext>
                </a:extLst>
              </p:cNvPr>
              <p:cNvSpPr txBox="1">
                <a:spLocks noRot="1" noChangeAspect="1" noMove="1" noResize="1" noEditPoints="1" noAdjustHandles="1" noChangeArrowheads="1" noChangeShapeType="1" noTextEdit="1"/>
              </p:cNvSpPr>
              <p:nvPr/>
            </p:nvSpPr>
            <p:spPr>
              <a:xfrm>
                <a:off x="153956" y="1679508"/>
                <a:ext cx="3321698" cy="4524315"/>
              </a:xfrm>
              <a:prstGeom prst="rect">
                <a:avLst/>
              </a:prstGeom>
              <a:blipFill>
                <a:blip r:embed="rId2"/>
                <a:stretch>
                  <a:fillRect l="-2385" t="-1078" b="-1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39A7AB9-45E6-4289-93FC-85FB7AF0F0B2}"/>
                  </a:ext>
                </a:extLst>
              </p:cNvPr>
              <p:cNvSpPr txBox="1"/>
              <p:nvPr/>
            </p:nvSpPr>
            <p:spPr>
              <a:xfrm>
                <a:off x="2721428" y="1679508"/>
                <a:ext cx="5428083" cy="4524315"/>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solidFill>
                      <a:srgbClr val="7030A0"/>
                    </a:solidFill>
                  </a:rPr>
                  <a:t>Associative</a:t>
                </a:r>
              </a:p>
              <a:p>
                <a:pPr marL="1200150" lvl="2" indent="-285750">
                  <a:buFont typeface="Arial" panose="020B0604020202020204" pitchFamily="34" charset="0"/>
                  <a:buChar char="•"/>
                </a:pP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1200150" lvl="2" indent="-285750">
                  <a:buFont typeface="Arial" panose="020B0604020202020204" pitchFamily="34" charset="0"/>
                  <a:buChar char="•"/>
                </a:pP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742950" lvl="1" indent="-285750">
                  <a:buFont typeface="Arial" panose="020B0604020202020204" pitchFamily="34" charset="0"/>
                  <a:buChar char="•"/>
                </a:pPr>
                <a:r>
                  <a:rPr lang="en-US" sz="2400" dirty="0">
                    <a:solidFill>
                      <a:srgbClr val="7030A0"/>
                    </a:solidFill>
                  </a:rPr>
                  <a:t>Distributive</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oMath>
                </a14:m>
                <a:endParaRPr lang="en-US" sz="2400" dirty="0"/>
              </a:p>
              <a:p>
                <a:pPr marL="742950" lvl="1" indent="-285750">
                  <a:buFont typeface="Arial" panose="020B0604020202020204" pitchFamily="34" charset="0"/>
                  <a:buChar char="•"/>
                </a:pPr>
                <a:r>
                  <a:rPr lang="en-US" sz="2400" dirty="0">
                    <a:solidFill>
                      <a:srgbClr val="7030A0"/>
                    </a:solidFill>
                  </a:rPr>
                  <a:t>Absorption</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r>
                  <a:rPr lang="en-US" sz="2400" dirty="0">
                    <a:solidFill>
                      <a:srgbClr val="7030A0"/>
                    </a:solidFill>
                  </a:rPr>
                  <a:t>Negation</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oMath>
                </a14:m>
                <a:endParaRPr lang="en-US" sz="2400" dirty="0"/>
              </a:p>
            </p:txBody>
          </p:sp>
        </mc:Choice>
        <mc:Fallback xmlns="">
          <p:sp>
            <p:nvSpPr>
              <p:cNvPr id="5" name="TextBox 4">
                <a:extLst>
                  <a:ext uri="{FF2B5EF4-FFF2-40B4-BE49-F238E27FC236}">
                    <a16:creationId xmlns:a16="http://schemas.microsoft.com/office/drawing/2014/main" id="{939A7AB9-45E6-4289-93FC-85FB7AF0F0B2}"/>
                  </a:ext>
                </a:extLst>
              </p:cNvPr>
              <p:cNvSpPr txBox="1">
                <a:spLocks noRot="1" noChangeAspect="1" noMove="1" noResize="1" noEditPoints="1" noAdjustHandles="1" noChangeArrowheads="1" noChangeShapeType="1" noTextEdit="1"/>
              </p:cNvSpPr>
              <p:nvPr/>
            </p:nvSpPr>
            <p:spPr>
              <a:xfrm>
                <a:off x="2721428" y="1679508"/>
                <a:ext cx="5428083" cy="4524315"/>
              </a:xfrm>
              <a:prstGeom prst="rect">
                <a:avLst/>
              </a:prstGeom>
              <a:blipFill>
                <a:blip r:embed="rId3"/>
                <a:stretch>
                  <a:fillRect t="-1078" b="-1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4E02CD1-0DC8-427F-8901-F6D8F68FF334}"/>
                  </a:ext>
                </a:extLst>
              </p:cNvPr>
              <p:cNvSpPr txBox="1"/>
              <p:nvPr/>
            </p:nvSpPr>
            <p:spPr>
              <a:xfrm>
                <a:off x="8290249" y="1679508"/>
                <a:ext cx="3747795" cy="4154984"/>
              </a:xfrm>
              <a:prstGeom prst="rect">
                <a:avLst/>
              </a:prstGeom>
              <a:noFill/>
            </p:spPr>
            <p:txBody>
              <a:bodyPr wrap="square" numCol="1" rtlCol="0">
                <a:spAutoFit/>
              </a:bodyPr>
              <a:lstStyle/>
              <a:p>
                <a:pPr marL="285750" indent="-285750">
                  <a:buFont typeface="Arial" panose="020B0604020202020204" pitchFamily="34" charset="0"/>
                  <a:buChar char="•"/>
                </a:pPr>
                <a:r>
                  <a:rPr lang="en-US" sz="2400" dirty="0">
                    <a:solidFill>
                      <a:srgbClr val="7030A0"/>
                    </a:solidFill>
                  </a:rPr>
                  <a:t>DeMorgan’s Laws</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285750" indent="-285750">
                  <a:buFont typeface="Arial" panose="020B0604020202020204" pitchFamily="34" charset="0"/>
                  <a:buChar char="•"/>
                </a:pPr>
                <a:r>
                  <a:rPr lang="en-US" sz="2400" dirty="0">
                    <a:solidFill>
                      <a:srgbClr val="7030A0"/>
                    </a:solidFill>
                  </a:rPr>
                  <a:t>Double Negation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endParaRPr lang="en-US" sz="2400" b="0" dirty="0"/>
              </a:p>
              <a:p>
                <a:pPr marL="285750" indent="-285750">
                  <a:buFont typeface="Arial" panose="020B0604020202020204" pitchFamily="34" charset="0"/>
                  <a:buChar char="•"/>
                </a:pPr>
                <a:r>
                  <a:rPr lang="en-US" sz="2400" dirty="0">
                    <a:solidFill>
                      <a:srgbClr val="7030A0"/>
                    </a:solidFill>
                  </a:rPr>
                  <a:t>Law of Implication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742950" lvl="1" indent="-285750">
                  <a:buFont typeface="Arial" panose="020B0604020202020204" pitchFamily="34" charset="0"/>
                  <a:buChar char="•"/>
                </a:pPr>
                <a:endParaRPr lang="en-US" sz="2400" b="0" dirty="0"/>
              </a:p>
              <a:p>
                <a:pPr marL="285750" indent="-285750">
                  <a:buFont typeface="Arial" panose="020B0604020202020204" pitchFamily="34" charset="0"/>
                  <a:buChar char="•"/>
                </a:pPr>
                <a:r>
                  <a:rPr lang="en-US" sz="2400" dirty="0">
                    <a:solidFill>
                      <a:srgbClr val="7030A0"/>
                    </a:solidFill>
                  </a:rPr>
                  <a:t>Contrapositive</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dirty="0"/>
              </a:p>
            </p:txBody>
          </p:sp>
        </mc:Choice>
        <mc:Fallback xmlns="">
          <p:sp>
            <p:nvSpPr>
              <p:cNvPr id="6" name="TextBox 5">
                <a:extLst>
                  <a:ext uri="{FF2B5EF4-FFF2-40B4-BE49-F238E27FC236}">
                    <a16:creationId xmlns:a16="http://schemas.microsoft.com/office/drawing/2014/main" id="{64E02CD1-0DC8-427F-8901-F6D8F68FF334}"/>
                  </a:ext>
                </a:extLst>
              </p:cNvPr>
              <p:cNvSpPr txBox="1">
                <a:spLocks noRot="1" noChangeAspect="1" noMove="1" noResize="1" noEditPoints="1" noAdjustHandles="1" noChangeArrowheads="1" noChangeShapeType="1" noTextEdit="1"/>
              </p:cNvSpPr>
              <p:nvPr/>
            </p:nvSpPr>
            <p:spPr>
              <a:xfrm>
                <a:off x="8290249" y="1679508"/>
                <a:ext cx="3747795" cy="4154984"/>
              </a:xfrm>
              <a:prstGeom prst="rect">
                <a:avLst/>
              </a:prstGeom>
              <a:blipFill>
                <a:blip r:embed="rId4"/>
                <a:stretch>
                  <a:fillRect l="-2276" t="-1175" b="-1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79880A-02CC-4414-8DE6-4712B9C42EA9}"/>
                  </a:ext>
                </a:extLst>
              </p:cNvPr>
              <p:cNvSpPr txBox="1"/>
              <p:nvPr/>
            </p:nvSpPr>
            <p:spPr>
              <a:xfrm>
                <a:off x="2313992" y="1160534"/>
                <a:ext cx="7156580" cy="523220"/>
              </a:xfrm>
              <a:prstGeom prst="rect">
                <a:avLst/>
              </a:prstGeom>
              <a:noFill/>
            </p:spPr>
            <p:txBody>
              <a:bodyPr wrap="square" rtlCol="0">
                <a:spAutoFit/>
              </a:bodyPr>
              <a:lstStyle/>
              <a:p>
                <a:r>
                  <a:rPr lang="en-US" sz="2800" dirty="0"/>
                  <a:t>These identities hold for all propositions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endParaRPr lang="en-US" sz="2800" dirty="0"/>
              </a:p>
            </p:txBody>
          </p:sp>
        </mc:Choice>
        <mc:Fallback xmlns="">
          <p:sp>
            <p:nvSpPr>
              <p:cNvPr id="7" name="TextBox 6">
                <a:extLst>
                  <a:ext uri="{FF2B5EF4-FFF2-40B4-BE49-F238E27FC236}">
                    <a16:creationId xmlns:a16="http://schemas.microsoft.com/office/drawing/2014/main" id="{0A79880A-02CC-4414-8DE6-4712B9C42EA9}"/>
                  </a:ext>
                </a:extLst>
              </p:cNvPr>
              <p:cNvSpPr txBox="1">
                <a:spLocks noRot="1" noChangeAspect="1" noMove="1" noResize="1" noEditPoints="1" noAdjustHandles="1" noChangeArrowheads="1" noChangeShapeType="1" noTextEdit="1"/>
              </p:cNvSpPr>
              <p:nvPr/>
            </p:nvSpPr>
            <p:spPr>
              <a:xfrm>
                <a:off x="2313992" y="1160534"/>
                <a:ext cx="7156580" cy="523220"/>
              </a:xfrm>
              <a:prstGeom prst="rect">
                <a:avLst/>
              </a:prstGeom>
              <a:blipFill>
                <a:blip r:embed="rId5"/>
                <a:stretch>
                  <a:fillRect l="-1789" t="-10465" b="-3255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E548CDB-8DED-4277-B38A-8C3EE7E2E984}"/>
              </a:ext>
            </a:extLst>
          </p:cNvPr>
          <p:cNvSpPr txBox="1"/>
          <p:nvPr/>
        </p:nvSpPr>
        <p:spPr>
          <a:xfrm>
            <a:off x="583163" y="217227"/>
            <a:ext cx="10986796" cy="800219"/>
          </a:xfrm>
          <a:prstGeom prst="rect">
            <a:avLst/>
          </a:prstGeom>
          <a:noFill/>
        </p:spPr>
        <p:txBody>
          <a:bodyPr wrap="square" rtlCol="0">
            <a:spAutoFit/>
          </a:bodyPr>
          <a:lstStyle/>
          <a:p>
            <a:r>
              <a:rPr lang="en-US" sz="4600" dirty="0">
                <a:latin typeface="Segoe UI" panose="020B0502040204020203" pitchFamily="34" charset="0"/>
                <a:cs typeface="Segoe UI" panose="020B0502040204020203" pitchFamily="34" charset="0"/>
              </a:rPr>
              <a:t>Properties of Logical Connectives</a:t>
            </a:r>
          </a:p>
        </p:txBody>
      </p:sp>
    </p:spTree>
    <p:extLst>
      <p:ext uri="{BB962C8B-B14F-4D97-AF65-F5344CB8AC3E}">
        <p14:creationId xmlns:p14="http://schemas.microsoft.com/office/powerpoint/2010/main" val="4120684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86578-FFC4-889C-3C2E-F9F8B8D108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F0ECCD-DD68-F903-0960-5D920B0FC3F8}"/>
              </a:ext>
            </a:extLst>
          </p:cNvPr>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E2E2C0-370C-0A97-0898-4172BEC84E48}"/>
                  </a:ext>
                </a:extLst>
              </p:cNvPr>
              <p:cNvSpPr>
                <a:spLocks noGrp="1"/>
              </p:cNvSpPr>
              <p:nvPr>
                <p:ph idx="1"/>
              </p:nvPr>
            </p:nvSpPr>
            <p:spPr>
              <a:xfrm>
                <a:off x="-39452"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452"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1BA967F-7ACF-01B9-2657-EA1D3FC129AC}"/>
                  </a:ext>
                </a:extLst>
              </p:cNvPr>
              <p:cNvSpPr txBox="1"/>
              <p:nvPr/>
            </p:nvSpPr>
            <p:spPr>
              <a:xfrm>
                <a:off x="4801597" y="1559392"/>
                <a:ext cx="6660108" cy="4401205"/>
              </a:xfrm>
              <a:prstGeom prst="rect">
                <a:avLst/>
              </a:prstGeom>
              <a:noFill/>
            </p:spPr>
            <p:txBody>
              <a:bodyPr wrap="square" rtlCol="0">
                <a:spAutoFit/>
              </a:bodyPr>
              <a:lstStyle/>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oMath>
                </a14:m>
                <a:r>
                  <a:rPr lang="en-US" sz="2800" dirty="0">
                    <a:latin typeface="Segoe UI Semilight" panose="020B0402040204020203" pitchFamily="34" charset="0"/>
                    <a:cs typeface="Segoe UI Semilight" panose="020B0402040204020203" pitchFamily="34" charset="0"/>
                  </a:rPr>
                  <a:t> </a:t>
                </a:r>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oMath>
                </a14:m>
                <a:r>
                  <a:rPr lang="en-US" sz="2800" i="1" dirty="0">
                    <a:latin typeface="Cambria Math" panose="02040503050406030204" pitchFamily="18"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4801597"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4B82EE6-FCA7-29B5-CE90-F2CEF86407FE}"/>
              </a:ext>
            </a:extLst>
          </p:cNvPr>
          <p:cNvSpPr txBox="1"/>
          <p:nvPr/>
        </p:nvSpPr>
        <p:spPr>
          <a:xfrm>
            <a:off x="9794644" y="1559392"/>
            <a:ext cx="2277979" cy="4832092"/>
          </a:xfrm>
          <a:prstGeom prst="rect">
            <a:avLst/>
          </a:prstGeom>
          <a:noFill/>
        </p:spPr>
        <p:txBody>
          <a:bodyPr wrap="square" rtlCol="0">
            <a:spAutoFit/>
          </a:bodyPr>
          <a:lstStyle/>
          <a:p>
            <a:pPr algn="r"/>
            <a:r>
              <a:rPr lang="en-US" sz="2800" dirty="0">
                <a:latin typeface="Segoe UI Semilight" panose="020B0402040204020203" pitchFamily="34" charset="0"/>
                <a:cs typeface="Segoe UI Semilight" panose="020B0402040204020203" pitchFamily="34" charset="0"/>
              </a:rPr>
              <a:t>Associative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Identity</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Identity</a:t>
            </a:r>
          </a:p>
          <a:p>
            <a:pPr algn="r"/>
            <a:endParaRPr lang="en-US" sz="28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65FB265-6D12-BF28-14FA-90F024FE4925}"/>
                  </a:ext>
                </a:extLst>
              </p:cNvPr>
              <p:cNvSpPr txBox="1"/>
              <p:nvPr/>
            </p:nvSpPr>
            <p:spPr>
              <a:xfrm>
                <a:off x="1280474" y="2088781"/>
                <a:ext cx="3521123" cy="1200329"/>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The last two terms are “vacuous truth” – they simplify to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80474" y="2088781"/>
                <a:ext cx="3521123" cy="1200329"/>
              </a:xfrm>
              <a:prstGeom prst="rect">
                <a:avLst/>
              </a:prstGeom>
              <a:blipFill>
                <a:blip r:embed="rId4"/>
                <a:stretch>
                  <a:fillRect l="-2595" t="-3553" b="-11168"/>
                </a:stretch>
              </a:blipFill>
            </p:spPr>
            <p:txBody>
              <a:bodyPr/>
              <a:lstStyle/>
              <a:p>
                <a:r>
                  <a:rPr lang="en-US">
                    <a:noFill/>
                  </a:rPr>
                  <a:t> </a:t>
                </a:r>
              </a:p>
            </p:txBody>
          </p:sp>
        </mc:Fallback>
      </mc:AlternateContent>
      <p:sp>
        <p:nvSpPr>
          <p:cNvPr id="6" name="Left Brace 5">
            <a:extLst>
              <a:ext uri="{FF2B5EF4-FFF2-40B4-BE49-F238E27FC236}">
                <a16:creationId xmlns:a16="http://schemas.microsoft.com/office/drawing/2014/main" id="{029961A7-57BA-D375-3B3C-195BDC1C4FA6}"/>
              </a:ext>
            </a:extLst>
          </p:cNvPr>
          <p:cNvSpPr/>
          <p:nvPr/>
        </p:nvSpPr>
        <p:spPr>
          <a:xfrm>
            <a:off x="4190679" y="1559392"/>
            <a:ext cx="762916" cy="1729718"/>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D2BA6B3-574A-8EB1-1861-D615036BAFE5}"/>
                  </a:ext>
                </a:extLst>
              </p:cNvPr>
              <p:cNvSpPr txBox="1"/>
              <p:nvPr/>
            </p:nvSpPr>
            <p:spPr>
              <a:xfrm>
                <a:off x="314326" y="4024689"/>
                <a:ext cx="3876354" cy="1200329"/>
              </a:xfrm>
              <a:prstGeom prst="rect">
                <a:avLst/>
              </a:prstGeom>
              <a:noFill/>
            </p:spPr>
            <p:txBody>
              <a:bodyPr wrap="square" rtlCol="0">
                <a:spAutoFit/>
              </a:bodyPr>
              <a:lstStyle/>
              <a:p>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dirty="0">
                    <a:solidFill>
                      <a:srgbClr val="7030A0"/>
                    </a:solidFill>
                    <a:latin typeface="Segoe UI Semilight" panose="020B0402040204020203" pitchFamily="34" charset="0"/>
                    <a:cs typeface="Segoe UI Semilight" panose="020B0402040204020203" pitchFamily="34" charset="0"/>
                  </a:rPr>
                  <a:t> no longer matters in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𝑏</m:t>
                    </m:r>
                  </m:oMath>
                </a14:m>
                <a:r>
                  <a:rPr lang="en-US" sz="2400" dirty="0">
                    <a:solidFill>
                      <a:srgbClr val="7030A0"/>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dirty="0">
                    <a:solidFill>
                      <a:srgbClr val="7030A0"/>
                    </a:solidFill>
                    <a:latin typeface="Segoe UI Semilight" panose="020B0402040204020203" pitchFamily="34" charset="0"/>
                    <a:cs typeface="Segoe UI Semilight" panose="020B0402040204020203" pitchFamily="34" charset="0"/>
                  </a:rPr>
                  <a:t> automatically makes the expression true.</a:t>
                </a:r>
              </a:p>
            </p:txBody>
          </p:sp>
        </mc:Choice>
        <mc:Fallback xmlns="">
          <p:sp>
            <p:nvSpPr>
              <p:cNvPr id="8" name="TextBox 7"/>
              <p:cNvSpPr txBox="1">
                <a:spLocks noRot="1" noChangeAspect="1" noMove="1" noResize="1" noEditPoints="1" noAdjustHandles="1" noChangeArrowheads="1" noChangeShapeType="1" noTextEdit="1"/>
              </p:cNvSpPr>
              <p:nvPr/>
            </p:nvSpPr>
            <p:spPr>
              <a:xfrm>
                <a:off x="314326" y="4024689"/>
                <a:ext cx="3876354" cy="1200329"/>
              </a:xfrm>
              <a:prstGeom prst="rect">
                <a:avLst/>
              </a:prstGeom>
              <a:blipFill>
                <a:blip r:embed="rId5"/>
                <a:stretch>
                  <a:fillRect l="-2520" t="-3553" b="-11168"/>
                </a:stretch>
              </a:blipFill>
            </p:spPr>
            <p:txBody>
              <a:bodyPr/>
              <a:lstStyle/>
              <a:p>
                <a:r>
                  <a:rPr lang="en-US">
                    <a:noFill/>
                  </a:rPr>
                  <a:t> </a:t>
                </a:r>
              </a:p>
            </p:txBody>
          </p:sp>
        </mc:Fallback>
      </mc:AlternateContent>
      <p:sp>
        <p:nvSpPr>
          <p:cNvPr id="9" name="Left Brace 8">
            <a:extLst>
              <a:ext uri="{FF2B5EF4-FFF2-40B4-BE49-F238E27FC236}">
                <a16:creationId xmlns:a16="http://schemas.microsoft.com/office/drawing/2014/main" id="{DB92D473-D65F-A2C7-034B-7990BBAC0550}"/>
              </a:ext>
            </a:extLst>
          </p:cNvPr>
          <p:cNvSpPr/>
          <p:nvPr/>
        </p:nvSpPr>
        <p:spPr>
          <a:xfrm>
            <a:off x="4188160" y="3378819"/>
            <a:ext cx="1037782" cy="2352907"/>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136187A6-4D26-9CA4-974A-50024BCEDB66}"/>
                  </a:ext>
                </a:extLst>
              </p14:cNvPr>
              <p14:cNvContentPartPr/>
              <p14:nvPr/>
            </p14:nvContentPartPr>
            <p14:xfrm>
              <a:off x="286200" y="1040760"/>
              <a:ext cx="9901800" cy="5808240"/>
            </p14:xfrm>
          </p:contentPart>
        </mc:Choice>
        <mc:Fallback xmlns="">
          <p:pic>
            <p:nvPicPr>
              <p:cNvPr id="10" name="Ink 9">
                <a:extLst>
                  <a:ext uri="{FF2B5EF4-FFF2-40B4-BE49-F238E27FC236}">
                    <a16:creationId xmlns:a16="http://schemas.microsoft.com/office/drawing/2014/main" id="{136187A6-4D26-9CA4-974A-50024BCEDB66}"/>
                  </a:ext>
                </a:extLst>
              </p:cNvPr>
              <p:cNvPicPr/>
              <p:nvPr/>
            </p:nvPicPr>
            <p:blipFill>
              <a:blip r:embed="rId7"/>
              <a:stretch>
                <a:fillRect/>
              </a:stretch>
            </p:blipFill>
            <p:spPr>
              <a:xfrm>
                <a:off x="276840" y="1031400"/>
                <a:ext cx="9920520" cy="5826960"/>
              </a:xfrm>
              <a:prstGeom prst="rect">
                <a:avLst/>
              </a:prstGeom>
            </p:spPr>
          </p:pic>
        </mc:Fallback>
      </mc:AlternateContent>
    </p:spTree>
    <p:extLst>
      <p:ext uri="{BB962C8B-B14F-4D97-AF65-F5344CB8AC3E}">
        <p14:creationId xmlns:p14="http://schemas.microsoft.com/office/powerpoint/2010/main" val="2439710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6AB86-EE2C-33FB-D226-1BFF2EC8F8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86B19-59E3-EBAA-E868-8F58F2F2CE3C}"/>
              </a:ext>
            </a:extLst>
          </p:cNvPr>
          <p:cNvSpPr>
            <a:spLocks noGrp="1"/>
          </p:cNvSpPr>
          <p:nvPr>
            <p:ph type="title"/>
          </p:nvPr>
        </p:nvSpPr>
        <p:spPr/>
        <p:txBody>
          <a:bodyPr/>
          <a:lstStyle/>
          <a:p>
            <a:r>
              <a:rPr lang="en-US" dirty="0"/>
              <a:t>More on Our First Proof</a:t>
            </a:r>
          </a:p>
        </p:txBody>
      </p:sp>
      <p:sp>
        <p:nvSpPr>
          <p:cNvPr id="3" name="Content Placeholder 2">
            <a:extLst>
              <a:ext uri="{FF2B5EF4-FFF2-40B4-BE49-F238E27FC236}">
                <a16:creationId xmlns:a16="http://schemas.microsoft.com/office/drawing/2014/main" id="{E0FC8D29-5945-8FEC-D7B6-6E06B735921D}"/>
              </a:ext>
            </a:extLst>
          </p:cNvPr>
          <p:cNvSpPr>
            <a:spLocks noGrp="1"/>
          </p:cNvSpPr>
          <p:nvPr>
            <p:ph idx="1"/>
          </p:nvPr>
        </p:nvSpPr>
        <p:spPr/>
        <p:txBody>
          <a:bodyPr/>
          <a:lstStyle/>
          <a:p>
            <a:r>
              <a:rPr lang="en-US" dirty="0"/>
              <a:t>With practice (and quite a bit of squinting) you can see not just the ironclad guarantee, but also the reason why something is true.</a:t>
            </a:r>
          </a:p>
          <a:p>
            <a:r>
              <a:rPr lang="en-US" dirty="0"/>
              <a:t>That’s not easy with a truth table.</a:t>
            </a:r>
          </a:p>
          <a:p>
            <a:endParaRPr lang="en-US" dirty="0"/>
          </a:p>
          <a:p>
            <a:r>
              <a:rPr lang="en-US" dirty="0"/>
              <a:t>Proofs can also communicate intuition about why a statement is true.</a:t>
            </a:r>
          </a:p>
          <a:p>
            <a:pPr lvl="1"/>
            <a:r>
              <a:rPr lang="en-US" dirty="0"/>
              <a:t>We’ll practice extracting intuition from proofs more this quarter.</a:t>
            </a:r>
          </a:p>
        </p:txBody>
      </p:sp>
    </p:spTree>
    <p:extLst>
      <p:ext uri="{BB962C8B-B14F-4D97-AF65-F5344CB8AC3E}">
        <p14:creationId xmlns:p14="http://schemas.microsoft.com/office/powerpoint/2010/main" val="3512636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B0741-D479-529D-821D-C03197C359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78E2EA-4781-AB02-07E3-8478853262BD}"/>
              </a:ext>
            </a:extLst>
          </p:cNvPr>
          <p:cNvSpPr>
            <a:spLocks noGrp="1"/>
          </p:cNvSpPr>
          <p:nvPr>
            <p:ph type="title"/>
          </p:nvPr>
        </p:nvSpPr>
        <p:spPr/>
        <p:txBody>
          <a:bodyPr/>
          <a:lstStyle/>
          <a:p>
            <a:r>
              <a:rPr lang="en-US" dirty="0"/>
              <a:t>Converse, Contrapositive</a:t>
            </a:r>
          </a:p>
        </p:txBody>
      </p:sp>
      <p:sp>
        <p:nvSpPr>
          <p:cNvPr id="8" name="Content Placeholder 2">
            <a:extLst>
              <a:ext uri="{FF2B5EF4-FFF2-40B4-BE49-F238E27FC236}">
                <a16:creationId xmlns:a16="http://schemas.microsoft.com/office/drawing/2014/main" id="{440AE3C3-8DAB-CD96-3882-4522B219E749}"/>
              </a:ext>
            </a:extLst>
          </p:cNvPr>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400" dirty="0">
                <a:solidFill>
                  <a:prstClr val="black"/>
                </a:solidFill>
              </a:rPr>
              <a:t>An </a:t>
            </a:r>
            <a:r>
              <a:rPr lang="en-US" sz="2400" dirty="0">
                <a:solidFill>
                  <a:srgbClr val="4C3282"/>
                </a:solidFill>
              </a:rPr>
              <a:t>implication</a:t>
            </a:r>
            <a:r>
              <a:rPr lang="en-US" sz="2400" dirty="0">
                <a:solidFill>
                  <a:srgbClr val="0070C0"/>
                </a:solidFill>
              </a:rPr>
              <a:t> </a:t>
            </a:r>
            <a:r>
              <a:rPr lang="en-US" sz="2400">
                <a:solidFill>
                  <a:prstClr val="black"/>
                </a:solidFill>
              </a:rPr>
              <a:t>and its </a:t>
            </a:r>
            <a:r>
              <a:rPr lang="en-US" sz="2400" dirty="0">
                <a:solidFill>
                  <a:srgbClr val="4C3282"/>
                </a:solidFill>
              </a:rPr>
              <a:t>contrapositive</a:t>
            </a:r>
            <a:r>
              <a:rPr lang="en-US" sz="2400" dirty="0">
                <a:solidFill>
                  <a:srgbClr val="0070C0"/>
                </a:solidFill>
              </a:rPr>
              <a:t> </a:t>
            </a:r>
            <a:r>
              <a:rPr lang="en-US" sz="2400" dirty="0">
                <a:solidFill>
                  <a:prstClr val="black"/>
                </a:solidFill>
              </a:rPr>
              <a:t>have the same truth value!</a:t>
            </a:r>
          </a:p>
        </p:txBody>
      </p:sp>
      <p:graphicFrame>
        <p:nvGraphicFramePr>
          <p:cNvPr id="10" name="Table 9">
            <a:extLst>
              <a:ext uri="{FF2B5EF4-FFF2-40B4-BE49-F238E27FC236}">
                <a16:creationId xmlns:a16="http://schemas.microsoft.com/office/drawing/2014/main" id="{E3EDBCD3-EA9A-CE63-9480-BA375C7FF51A}"/>
              </a:ext>
            </a:extLst>
          </p:cNvPr>
          <p:cNvGraphicFramePr>
            <a:graphicFrameLocks noGrp="1"/>
          </p:cNvGraphicFramePr>
          <p:nvPr>
            <p:custDataLst>
              <p:tags r:id="rId2"/>
            </p:custDataLst>
          </p:nvPr>
        </p:nvGraphicFramePr>
        <p:xfrm>
          <a:off x="2905864" y="4519748"/>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630069">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4"/>
                  </a:ext>
                </a:extLst>
              </a:tr>
            </a:tbl>
          </a:graphicData>
        </a:graphic>
      </p:graphicFrame>
      <p:sp>
        <p:nvSpPr>
          <p:cNvPr id="7" name="Content Placeholder 2">
            <a:extLst>
              <a:ext uri="{FF2B5EF4-FFF2-40B4-BE49-F238E27FC236}">
                <a16:creationId xmlns:a16="http://schemas.microsoft.com/office/drawing/2014/main" id="{8EA4499F-FCA7-2F01-839E-8A18EAFBC442}"/>
              </a:ext>
            </a:extLst>
          </p:cNvPr>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a:extLst>
              <a:ext uri="{FF2B5EF4-FFF2-40B4-BE49-F238E27FC236}">
                <a16:creationId xmlns:a16="http://schemas.microsoft.com/office/drawing/2014/main" id="{8C75F596-EA97-1480-D893-315D28F74846}"/>
              </a:ext>
            </a:extLst>
          </p:cNvPr>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6464B314-30FC-3F2A-A489-92F28C733D3E}"/>
                  </a:ext>
                </a:extLst>
              </p14:cNvPr>
              <p14:cNvContentPartPr/>
              <p14:nvPr/>
            </p14:nvContentPartPr>
            <p14:xfrm>
              <a:off x="2607120" y="793080"/>
              <a:ext cx="7101000" cy="5941440"/>
            </p14:xfrm>
          </p:contentPart>
        </mc:Choice>
        <mc:Fallback xmlns="">
          <p:pic>
            <p:nvPicPr>
              <p:cNvPr id="3" name="Ink 2">
                <a:extLst>
                  <a:ext uri="{FF2B5EF4-FFF2-40B4-BE49-F238E27FC236}">
                    <a16:creationId xmlns:a16="http://schemas.microsoft.com/office/drawing/2014/main" id="{6464B314-30FC-3F2A-A489-92F28C733D3E}"/>
                  </a:ext>
                </a:extLst>
              </p:cNvPr>
              <p:cNvPicPr/>
              <p:nvPr/>
            </p:nvPicPr>
            <p:blipFill>
              <a:blip r:embed="rId7"/>
              <a:stretch>
                <a:fillRect/>
              </a:stretch>
            </p:blipFill>
            <p:spPr>
              <a:xfrm>
                <a:off x="2597760" y="783720"/>
                <a:ext cx="7119720" cy="5960160"/>
              </a:xfrm>
              <a:prstGeom prst="rect">
                <a:avLst/>
              </a:prstGeom>
            </p:spPr>
          </p:pic>
        </mc:Fallback>
      </mc:AlternateContent>
    </p:spTree>
    <p:extLst>
      <p:ext uri="{BB962C8B-B14F-4D97-AF65-F5344CB8AC3E}">
        <p14:creationId xmlns:p14="http://schemas.microsoft.com/office/powerpoint/2010/main" val="32310317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txDef>
      <a:spPr>
        <a:noFill/>
      </a:spPr>
      <a:bodyPr wrap="square" rtlCol="0">
        <a:spAutoFit/>
      </a:bodyPr>
      <a:lstStyle>
        <a:defPPr>
          <a:defRPr sz="2400" dirty="0">
            <a:latin typeface="Segoe UI Semilight" panose="020B0402040204020203" pitchFamily="34" charset="0"/>
            <a:cs typeface="Segoe UI Semilight" panose="020B0402040204020203" pitchFamily="34" charset="0"/>
          </a:defRPr>
        </a:defPPr>
      </a:lstStyle>
    </a:txDef>
  </a:objectDefaults>
  <a:extraClrSchemeLst/>
  <a:extLst>
    <a:ext uri="{05A4C25C-085E-4340-85A3-A5531E510DB2}">
      <thm15:themeFamily xmlns:thm15="http://schemas.microsoft.com/office/thememl/2012/main" name="311_template" id="{478A45B3-8228-4452-9448-225E48ECB476}" vid="{3FFB9360-7A2B-4DBD-A3D8-46E51A204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05-CDNF-predicates</Template>
  <TotalTime>17411</TotalTime>
  <Words>3755</Words>
  <Application>Microsoft Office PowerPoint</Application>
  <PresentationFormat>Widescreen</PresentationFormat>
  <Paragraphs>1012</Paragraphs>
  <Slides>65</Slides>
  <Notes>17</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65</vt:i4>
      </vt:variant>
    </vt:vector>
  </HeadingPairs>
  <TitlesOfParts>
    <vt:vector size="80" baseType="lpstr">
      <vt:lpstr>Arial</vt:lpstr>
      <vt:lpstr>Calibri</vt:lpstr>
      <vt:lpstr>Cambria Math</vt:lpstr>
      <vt:lpstr>Courier New</vt:lpstr>
      <vt:lpstr>Franklin Gothic Medium</vt:lpstr>
      <vt:lpstr>Raleway</vt:lpstr>
      <vt:lpstr>Segoe UI</vt:lpstr>
      <vt:lpstr>Segoe UI Light</vt:lpstr>
      <vt:lpstr>Segoe UI Semibold</vt:lpstr>
      <vt:lpstr>Segoe UI Semilight</vt:lpstr>
      <vt:lpstr>Symbol</vt:lpstr>
      <vt:lpstr>Tw Cen MT</vt:lpstr>
      <vt:lpstr>Wingdings</vt:lpstr>
      <vt:lpstr>Wingdings 3</vt:lpstr>
      <vt:lpstr>Integral</vt:lpstr>
      <vt:lpstr>Alternate Notation  Normal Forms</vt:lpstr>
      <vt:lpstr>Announcements</vt:lpstr>
      <vt:lpstr>Announcements</vt:lpstr>
      <vt:lpstr>Review</vt:lpstr>
      <vt:lpstr>Logical Equivalence</vt:lpstr>
      <vt:lpstr>PowerPoint Presentation</vt:lpstr>
      <vt:lpstr>Our First Proof</vt:lpstr>
      <vt:lpstr>More on Our First Proof</vt:lpstr>
      <vt:lpstr>Converse, Contrapositive</vt:lpstr>
      <vt:lpstr>Warm Up</vt:lpstr>
      <vt:lpstr>Contrapositive</vt:lpstr>
      <vt:lpstr>Contrapositive</vt:lpstr>
      <vt:lpstr>Work from both ends, but…</vt:lpstr>
      <vt:lpstr>Digital Logic</vt:lpstr>
      <vt:lpstr>Tautology, Contradiction, &amp; Contingency</vt:lpstr>
      <vt:lpstr>On notation…</vt:lpstr>
      <vt:lpstr>Digital Circuits</vt:lpstr>
      <vt:lpstr>And Gate</vt:lpstr>
      <vt:lpstr>Or Gate</vt:lpstr>
      <vt:lpstr>Not Gates</vt:lpstr>
      <vt:lpstr>Blobs are Okay!</vt:lpstr>
      <vt:lpstr>Combinational Logic Circuits</vt:lpstr>
      <vt:lpstr>Combinational Logic Circuits</vt:lpstr>
      <vt:lpstr>Combinational Logic Circuits</vt:lpstr>
      <vt:lpstr>Combinational Logic Circuits</vt:lpstr>
      <vt:lpstr>Digital Logic Practice</vt:lpstr>
      <vt:lpstr>Digital Circuits – Practice</vt:lpstr>
      <vt:lpstr>Digital Circuits – Practice</vt:lpstr>
      <vt:lpstr>Digital Circuits –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Vocabulary</vt:lpstr>
      <vt:lpstr>Meet Boolean Algebra</vt:lpstr>
      <vt:lpstr>Meet Boolean Algebra</vt:lpstr>
      <vt:lpstr>Comparison</vt:lpstr>
      <vt:lpstr>Boolean Algebra</vt:lpstr>
      <vt:lpstr>Boolean Algebra</vt:lpstr>
      <vt:lpstr>Boolean Algebra</vt:lpstr>
      <vt:lpstr>A Few Fun Facts</vt:lpstr>
      <vt:lpstr>Why ANOTHER way of writing down logic?</vt:lpstr>
      <vt:lpstr>Normal Forms</vt:lpstr>
      <vt:lpstr>Canonical Forms</vt:lpstr>
      <vt:lpstr>Using Our Rules</vt:lpstr>
      <vt:lpstr>Disjunctive Normal Form (DNF)</vt:lpstr>
      <vt:lpstr>Disjunctive Normal Form</vt:lpstr>
      <vt:lpstr>Another Canonical Form</vt:lpstr>
      <vt:lpstr>Another Canonical Form</vt:lpstr>
      <vt:lpstr>Conjunctive Normal Form</vt:lpstr>
      <vt:lpstr>Normal Forms</vt:lpstr>
      <vt:lpstr>Normal Forms Practice</vt:lpstr>
      <vt:lpstr>Normal Forms– Practice</vt:lpstr>
      <vt:lpstr>Normal Forms– Practice</vt:lpstr>
      <vt:lpstr>Normal Forms– Practice</vt:lpstr>
      <vt:lpstr>Normal Forms– Practice</vt:lpstr>
      <vt:lpstr>Normal Forms– Practice</vt:lpstr>
      <vt:lpstr>Normal Forms– Practice</vt:lpstr>
      <vt:lpstr>Normal Forms– Practice</vt:lpstr>
      <vt:lpstr>Normal Forms– Practice</vt:lpstr>
      <vt:lpstr>Todo</vt:lpstr>
      <vt:lpstr>PowerPoint Presentation</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Parker Gustafson</cp:lastModifiedBy>
  <cp:revision>96</cp:revision>
  <cp:lastPrinted>2024-01-09T23:45:04Z</cp:lastPrinted>
  <dcterms:created xsi:type="dcterms:W3CDTF">2020-07-15T20:09:42Z</dcterms:created>
  <dcterms:modified xsi:type="dcterms:W3CDTF">2025-06-28T19:12:23Z</dcterms:modified>
</cp:coreProperties>
</file>