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ink/ink4.xml" ContentType="application/inkml+xml"/>
  <Override PartName="/ppt/notesSlides/notesSlide9.xml" ContentType="application/vnd.openxmlformats-officedocument.presentationml.notesSlide+xml"/>
  <Override PartName="/ppt/ink/ink5.xml" ContentType="application/inkml+xml"/>
  <Override PartName="/ppt/notesSlides/notesSlide10.xml" ContentType="application/vnd.openxmlformats-officedocument.presentationml.notesSlide+xml"/>
  <Override PartName="/ppt/ink/ink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7.xml" ContentType="application/inkml+xml"/>
  <Override PartName="/ppt/notesSlides/notesSlide13.xml" ContentType="application/vnd.openxmlformats-officedocument.presentationml.notesSlide+xml"/>
  <Override PartName="/ppt/ink/ink8.xml" ContentType="application/inkml+xml"/>
  <Override PartName="/ppt/notesSlides/notesSlide14.xml" ContentType="application/vnd.openxmlformats-officedocument.presentationml.notesSlide+xml"/>
  <Override PartName="/ppt/ink/ink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0.xml" ContentType="application/inkml+xml"/>
  <Override PartName="/ppt/notesSlides/notesSlide17.xml" ContentType="application/vnd.openxmlformats-officedocument.presentationml.notesSlide+xml"/>
  <Override PartName="/ppt/ink/ink1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2.xml" ContentType="application/inkml+xml"/>
  <Override PartName="/ppt/notesSlides/notesSlide21.xml" ContentType="application/vnd.openxmlformats-officedocument.presentationml.notesSlide+xml"/>
  <Override PartName="/ppt/ink/ink13.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4.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5.xml" ContentType="application/inkml+xml"/>
  <Override PartName="/ppt/notesSlides/notesSlide27.xml" ContentType="application/vnd.openxmlformats-officedocument.presentationml.notesSlide+xml"/>
  <Override PartName="/ppt/ink/ink16.xml" ContentType="application/inkml+xml"/>
  <Override PartName="/ppt/notesSlides/notesSlide28.xml" ContentType="application/vnd.openxmlformats-officedocument.presentationml.notesSlide+xml"/>
  <Override PartName="/ppt/ink/ink17.xml" ContentType="application/inkml+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8.xml" ContentType="application/inkml+xml"/>
  <Override PartName="/ppt/notesSlides/notesSlide31.xml" ContentType="application/vnd.openxmlformats-officedocument.presentationml.notesSlide+xml"/>
  <Override PartName="/ppt/ink/ink19.xml" ContentType="application/inkml+xml"/>
  <Override PartName="/ppt/tags/tag2.xml" ContentType="application/vnd.openxmlformats-officedocument.presentationml.tags+xml"/>
  <Override PartName="/ppt/notesSlides/notesSlide32.xml" ContentType="application/vnd.openxmlformats-officedocument.presentationml.notesSlide+xml"/>
  <Override PartName="/ppt/ink/ink20.xml" ContentType="application/inkml+xml"/>
  <Override PartName="/ppt/tags/tag3.xml" ContentType="application/vnd.openxmlformats-officedocument.presentationml.tags+xml"/>
  <Override PartName="/ppt/notesSlides/notesSlide33.xml" ContentType="application/vnd.openxmlformats-officedocument.presentationml.notesSlide+xml"/>
  <Override PartName="/ppt/ink/ink21.xml" ContentType="application/inkml+xml"/>
  <Override PartName="/ppt/tags/tag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22.xml" ContentType="application/inkml+xml"/>
  <Override PartName="/ppt/tags/tag5.xml" ContentType="application/vnd.openxmlformats-officedocument.presentationml.tags+xml"/>
  <Override PartName="/ppt/notesSlides/notesSlide36.xml" ContentType="application/vnd.openxmlformats-officedocument.presentationml.notesSlide+xml"/>
  <Override PartName="/ppt/ink/ink23.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24.xml" ContentType="application/inkml+xml"/>
  <Override PartName="/ppt/notesSlides/notesSlide39.xml" ContentType="application/vnd.openxmlformats-officedocument.presentationml.notesSlide+xml"/>
  <Override PartName="/ppt/ink/ink25.xml" ContentType="application/inkml+xml"/>
  <Override PartName="/ppt/notesSlides/notesSlide40.xml" ContentType="application/vnd.openxmlformats-officedocument.presentationml.notesSlide+xml"/>
  <Override PartName="/ppt/ink/ink26.xml" ContentType="application/inkml+xml"/>
  <Override PartName="/ppt/notesSlides/notesSlide41.xml" ContentType="application/vnd.openxmlformats-officedocument.presentationml.notesSlide+xml"/>
  <Override PartName="/ppt/ink/ink27.xml" ContentType="application/inkml+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28.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29.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ink/ink30.xml" ContentType="application/inkml+xml"/>
  <Override PartName="/ppt/notesSlides/notesSlide49.xml" ContentType="application/vnd.openxmlformats-officedocument.presentationml.notesSlide+xml"/>
  <Override PartName="/ppt/ink/ink31.xml" ContentType="application/inkml+xml"/>
  <Override PartName="/ppt/notesSlides/notesSlide50.xml" ContentType="application/vnd.openxmlformats-officedocument.presentationml.notesSlide+xml"/>
  <Override PartName="/ppt/ink/ink32.xml" ContentType="application/inkml+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ink/ink33.xml" ContentType="application/inkml+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ink/ink34.xml" ContentType="application/inkml+xml"/>
  <Override PartName="/ppt/notesSlides/notesSlide55.xml" ContentType="application/vnd.openxmlformats-officedocument.presentationml.notesSlide+xml"/>
  <Override PartName="/ppt/ink/ink35.xml" ContentType="application/inkml+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8.xml" ContentType="application/vnd.openxmlformats-officedocument.presentationml.notesSlide+xml"/>
  <Override PartName="/ppt/ink/ink36.xml" ContentType="application/inkml+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9.xml" ContentType="application/vnd.openxmlformats-officedocument.presentationml.notesSlide+xml"/>
  <Override PartName="/ppt/ink/ink37.xml" ContentType="application/inkml+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256" r:id="rId2"/>
    <p:sldId id="395" r:id="rId3"/>
    <p:sldId id="396" r:id="rId4"/>
    <p:sldId id="360" r:id="rId5"/>
    <p:sldId id="397" r:id="rId6"/>
    <p:sldId id="398" r:id="rId7"/>
    <p:sldId id="259" r:id="rId8"/>
    <p:sldId id="399" r:id="rId9"/>
    <p:sldId id="400" r:id="rId10"/>
    <p:sldId id="262" r:id="rId11"/>
    <p:sldId id="402" r:id="rId12"/>
    <p:sldId id="394" r:id="rId13"/>
    <p:sldId id="326" r:id="rId14"/>
    <p:sldId id="327" r:id="rId15"/>
    <p:sldId id="328" r:id="rId16"/>
    <p:sldId id="403" r:id="rId17"/>
    <p:sldId id="329" r:id="rId18"/>
    <p:sldId id="275" r:id="rId19"/>
    <p:sldId id="362" r:id="rId20"/>
    <p:sldId id="274" r:id="rId21"/>
    <p:sldId id="404" r:id="rId22"/>
    <p:sldId id="407" r:id="rId23"/>
    <p:sldId id="406" r:id="rId24"/>
    <p:sldId id="278" r:id="rId25"/>
    <p:sldId id="279" r:id="rId26"/>
    <p:sldId id="280" r:id="rId27"/>
    <p:sldId id="408" r:id="rId28"/>
    <p:sldId id="411" r:id="rId29"/>
    <p:sldId id="303" r:id="rId30"/>
    <p:sldId id="390" r:id="rId31"/>
    <p:sldId id="391" r:id="rId32"/>
    <p:sldId id="392" r:id="rId33"/>
    <p:sldId id="380" r:id="rId34"/>
    <p:sldId id="312" r:id="rId35"/>
    <p:sldId id="381" r:id="rId36"/>
    <p:sldId id="310" r:id="rId37"/>
    <p:sldId id="410" r:id="rId38"/>
    <p:sldId id="313" r:id="rId39"/>
    <p:sldId id="301" r:id="rId40"/>
    <p:sldId id="314" r:id="rId41"/>
    <p:sldId id="382" r:id="rId42"/>
    <p:sldId id="316" r:id="rId43"/>
    <p:sldId id="357" r:id="rId44"/>
    <p:sldId id="358" r:id="rId45"/>
    <p:sldId id="317" r:id="rId46"/>
    <p:sldId id="348" r:id="rId47"/>
    <p:sldId id="349" r:id="rId48"/>
    <p:sldId id="350" r:id="rId49"/>
    <p:sldId id="318" r:id="rId50"/>
    <p:sldId id="356" r:id="rId51"/>
    <p:sldId id="383" r:id="rId52"/>
    <p:sldId id="384" r:id="rId53"/>
    <p:sldId id="388" r:id="rId54"/>
    <p:sldId id="387" r:id="rId55"/>
    <p:sldId id="321" r:id="rId56"/>
    <p:sldId id="323" r:id="rId57"/>
    <p:sldId id="319" r:id="rId58"/>
    <p:sldId id="324" r:id="rId59"/>
    <p:sldId id="377" r:id="rId60"/>
    <p:sldId id="260" r:id="rId61"/>
    <p:sldId id="261" r:id="rId62"/>
    <p:sldId id="409" r:id="rId63"/>
    <p:sldId id="276" r:id="rId64"/>
    <p:sldId id="277" r:id="rId65"/>
    <p:sldId id="378" r:id="rId66"/>
    <p:sldId id="331" r:id="rId6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2B1EF8-784B-394B-81FA-5B5DECC1BAB9}"/>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C0D0C4-0B27-C9D3-7FE5-1EB1386D44F5}"/>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E2F23886-3FE1-1C9D-80A9-682C70298BEC}"/>
              </a:ext>
            </a:extLst>
          </p:cNvPr>
          <p:cNvSpPr>
            <a:spLocks noGrp="1"/>
          </p:cNvSpPr>
          <p:nvPr>
            <p:ph type="ftr" sz="quarter" idx="2"/>
          </p:nvPr>
        </p:nvSpPr>
        <p:spPr>
          <a:xfrm>
            <a:off x="0" y="9120189"/>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0B00CA-7484-0F83-1CC4-B97C7158B762}"/>
              </a:ext>
            </a:extLst>
          </p:cNvPr>
          <p:cNvSpPr>
            <a:spLocks noGrp="1"/>
          </p:cNvSpPr>
          <p:nvPr>
            <p:ph type="sldNum" sz="quarter" idx="3"/>
          </p:nvPr>
        </p:nvSpPr>
        <p:spPr>
          <a:xfrm>
            <a:off x="4143375" y="9120189"/>
            <a:ext cx="3170238" cy="481012"/>
          </a:xfrm>
          <a:prstGeom prst="rect">
            <a:avLst/>
          </a:prstGeom>
        </p:spPr>
        <p:txBody>
          <a:bodyPr vert="horz" lIns="91440" tIns="45720" rIns="91440" bIns="45720" rtlCol="0" anchor="b"/>
          <a:lstStyle>
            <a:lvl1pPr algn="r">
              <a:defRPr sz="1200"/>
            </a:lvl1pPr>
          </a:lstStyle>
          <a:p>
            <a:fld id="{C95F2EF9-DE3E-4887-BCDE-F1F3C92463F4}" type="slidenum">
              <a:rPr lang="en-US" smtClean="0"/>
              <a:t>‹#›</a:t>
            </a:fld>
            <a:endParaRPr lang="en-US"/>
          </a:p>
        </p:txBody>
      </p:sp>
    </p:spTree>
    <p:extLst>
      <p:ext uri="{BB962C8B-B14F-4D97-AF65-F5344CB8AC3E}">
        <p14:creationId xmlns:p14="http://schemas.microsoft.com/office/powerpoint/2010/main" val="2912976788"/>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8.938"/>
    </inkml:context>
    <inkml:brush xml:id="br0">
      <inkml:brushProperty name="width" value="0.05292" units="cm"/>
      <inkml:brushProperty name="height" value="0.05292" units="cm"/>
      <inkml:brushProperty name="color" value="#FF0000"/>
    </inkml:brush>
  </inkml:definitions>
  <inkml:trace contextRef="#ctx0" brushRef="#br0">16345 14109 25177,'-12'0'1826,"0"0"0,6 0-1570,-5 0 0,5 0 0,-4-2 0,0-2-720,0-2 0,4-2 524,-6 2 1,2 2 0,-4-6 0,2 3 0,-1 1 0,-3 0 0,-2 0 0,0 2 0,0 2 0,0 2 0,1 0 0,-1 0 2599,0 0-2510,0 0 0,0 0 1,0 0-151,1 0 0,7 0 0,4 0 0,10 2 0,6 2 0,4 2 0,9-2 0,9-2 0,14-2 0,11 0 0,14 0 0,10 0 0,15 0 0,-44 0 0,2 0 0,6 0 0,1 0 0,2-1 0,1 0 0,2-1 0,1 0 0,-1-2 0,0 0 0,0 0 0,-1 0 0,-4 0 0,-1 0 0,-5 2 0,-1 0 0,41 0 0,-12 2 0,-12 0 0,-11 0 0,-13 0 0,-9 0 0,-6 0 0,-3 6 0,7 0 0,2-2 0,1-2 0,3-2 0,-1 0 0,1 0 0,0 0 0,-1-2 0,-7-2 0,-2-4 0,-5-2 0,1-2 0,-2 0 0,0 2 0,-5 2 0,-1-4 0,-2 7 0,2 1 0,4 2 0,-5 0 0,7-2 0,0-2 0,2 0 0,9 6 0,3 2 0,1 4 0,1 6 0,0 3 0,1 3 0,1 2 0,-1 4 0,7 4 0,-5 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8.990"/>
    </inkml:context>
    <inkml:brush xml:id="br0">
      <inkml:brushProperty name="width" value="0.05292" units="cm"/>
      <inkml:brushProperty name="height" value="0.05292" units="cm"/>
      <inkml:brushProperty name="color" value="#FF0000"/>
    </inkml:brush>
  </inkml:definitions>
  <inkml:trace contextRef="#ctx0" brushRef="#br0">14652 13859 8410,'-2'-11'-527,"-4"-1"1171,-6-2 0,4 4 1,0-2 354,0-2 1,4 0-519,-8 2 1,8-4 0,-2 9 0,4 3-1,2 11 1,0 13 0,0 10 0,0 6-1,0 5 1,0 9 1304,0 7 1,0 9-1767,0 11 1,-7 14-1,1-37 1,0 1 0,-2 6-1,0 1 1,-1 5-1,0 1 1,0 1 0,0 1-1,0-2 1,0 0-1,0-2 1,-1-1 0,-1 0-1,0-1 1,0-1 0,0-1-1,2-2 1,0-1-1,3-6 1,0-1 0,-4 39-1,2-12 16,1-7 1,1-13-4,6 1 0,8-19 0,3-7 1,3-6-1,0-7 0,-2-3 0,2-6 1,2-6-1,2-4 1490,-1-2-417,-7 0 0,0 0 1,-4 0-1,6 0-1041,4 0 0,4 0 0,3-2 0,7-4 0,6-6 0,5-2 0,7-2 1,5 1 75,7-5 0,1-2 1,8 4-1,-1 0 0,1 2 1,-3 3-1,-3 3 1,-4 0-142,3 0 0,-7 6 0,5-2 0,-3 4 0,0 2 0,3 0 0,-1 0 0,1 0 0,-1 0 0,8 0 0,-3 0 0,1 0 0,3 0 0,1-2 0,2-4 0,-2-6 0,1-4 0,-1-2 0,4 1 0,1 1 0,-3 2 0,-8 4 0,-7 2 0,-7 4 0,-1 2 0,-9 2 0,1 0 0,-6 0 0,-5 0 0,3 0 0,2 0 0,1 0 0,1 0 0,6 0 0,1 0 0,3 0 0,3 0 0,3-2 0,1-2 0,-1-4 0,-5-2 0,3-2 0,-7-3 0,1 1 0,-1 4 0,-3 0 0,-2 2 0,-3-2 0,1 0 0,-2 6 0,-3-4 0,-1 2 0,0 0 0,0 2 0,-1 2 0,1 2 0,-2 0 0,3 0 0,-5 0 0,2 0 0,4 0 0,1 0 0,1 0 0,0 0 0,1 0 0,-9 0 0,10 0 0,-3 0 0,-1 0 0,0 0 0,-5 0 0,-1 0 0,-4 0 0,-2 0 0,-3 0 0,1 0 0,0 0 0,-6 0 0,0 0 0,2 0 0,-4 6 0,2 0 0,1-2 0,1 0 0,0 0 0,-2 2 0,2-2 0,2-2 0,2-2 0,-1 0 0,1 0 0,-8 0 0,6 0 0,-4 0 0,4 0 0,2 0-447,-1 0 0,1 0 454,0 0 0,0 2 0,0 2 0,-1 2 0,1-2 0,0-2 0,0-2 1,0 0-1,0 0 0,-1 0 0,1 2 0,0 2 0,0 2 767,0-2-846,-8-2 1,5-2 0,-3 0-1,4 0 1,2 2 0,0 2-1,0 2 1,-1-2 0,1-2 0,0-2-1,0 0 1,0 0-244,0 0 0,-1 0 0,1 0 1,0 0-1,0 0 0,0 0 67,0 0 0,-1 6 0,1-1 0,0 1-1,0 2 1,0-6-1,-1 4 1,1-4 0,0 0-1,0 2 216,0 2 0,0 0 0,-1-6 0,1 0 0,0 2 85,0 4 1,-6-4 0,0 4-1,0-2 1,-1 0-243,1 2 0,-6 0 0,4-4 0,0 2 0,0 2 0,4 0 190,2 2 1,2-6 0,-1 5 0,1-1 0,0 0 0,-2 0 64,-4 2 0,4-6 1,-7 6-1,3-2 0,0 0 1,2-2-19,2-2 0,-4-2 0,-2 2 0,0 2 0,0 2 0,3-2 0,3-2 212,2-2 1,0 0 0,0 0 0,0 2 0,-1 2-251,1 2 0,0 0 0,0-6 0,0 0 0,-1 2 1,1 2-201,0 2 0,0 1 0,0-3 0,0 2 1,-1 0-1,1 0 145,0 0 1,-6 0-1,0-6 1,2 2-1,2 2 230,1 2 1,1 2-1,0-4-121,0 2 0,0 0 0,-2-4 44,-5 4 1,-1-4 578,-4 4 502,-4-4-101,6-2 1,-8-2-1005,0-4 1,0 2-1,0-8 1,0-2-1,0-2 1,0-2 0,0 0-84,0 1 0,0-3 0,0-2 0,0-4 0,0 1 0,0-3 0,0 2 0,0-2 0,0 0 0,2 7 0,2-5 0,2 2 0,-2-2 0,-2-1 0,-2-3 0,0 0 0,0 0 0,0 3 0,2-5 0,2 2 0,2-1 0,0-3 0,0 0 0,0 2 0,-2 3 0,4 5 0,-3-4 0,-1 0 0,0 3 0,0-1 0,2 4 0,-2 0 0,-2-1 0,4 9 0,0-4 0,-2 2 0,-2 0 0,-2-2 0,0 0 0,0 1 0,0-1 0,0 0 0,2 0 0,2-2 0,2-2 0,-2-1 0,0-1 0,0 0 0,2 0 0,2-5 0,-4 3 0,2 0 0,-2 0 0,-2 3 0,0 5 0,3 0 0,-3 0 0,4 0 0,-4 0 0,-2 1 0,0-1 0,0 0 0,-2 0 0,-2 0 0,-1 0 0,1-1 0,2-5 0,2 10 0,0-4 0,0 4 0,0-4 0,0 0 0,0 1 0,0-1 0,0 0 0,0 0 0,0 8 0,0-6 0,0 4 0,0-3 0,2-3 0,2-2 0,3 0 0,1 0 0,0 2 0,-4-1 0,0-3 0,2 0 0,-4 10 0,6-4 0,-6 4 0,2-3 0,2-3 0,-2 0 0,-2 0 0,-2 0 0,0 0 0,0 1 0,0-1 0,0 8 0,0 4 0,0 12 0,-2-2 0,-4 6 0,-6-2 0,-4-4 0,-2 0 0,-1-1 0,-3 3 0,-4 0 0,-2 0 0,-3 0 0,-1 0 0,2 2 0,-3-6 0,3 6 0,-6-2 0,-1 0 0,-1-2 0,4-2 0,3-2 0,3 0 0,-6 6 0,4 0 0,-1-2 0,-1-2 0,4-2 0,1 0 0,-1 0 0,-4 0 0,-1 0 0,-3 0 0,0 0 0,1 0 0,-3 0 0,-2 0 0,-1 0 0,1 0 0,1 6 0,-1 0 0,-4 0 0,1 0 0,-3-1 0,3 1 0,-1 0 0,5 0 0,-5 0 0,0-4 0,1 2 0,-1 2 0,3-2 0,-1-2 0,-2-2 0,-1 0 0,5 0 0,-1 0 0,3 0 0,2 0 0,-1 0 0,-3 0 0,-1 0 0,1 0 0,2 0 0,3-2 0,-1-2 0,0-2 0,1 2 0,1 2 0,2 0 0,3-4 0,1 4 0,-4-4 0,5 2 0,1 0 0,2-1 0,0-1 0,1 0 0,1 0 0,0-6 0,0 6 0,-2 2 0,1 0 0,-3 0 0,-2-2 0,-2 2 0,1 2 0,-1 2 0,-6 0 0,1 0 0,-3 0 0,-1 0 0,-3 0 0,2 2 0,3 4 0,1-4 0,0 4 0,3-4 0,1-2 0,2 0 0,1 0 0,-1 0 0,0 0 0,0 0 0,-5 0 0,-1 0 0,-1 0 0,-5 0 0,-6 0 0,-3 0 0,-3 0 0,3 6 0,1 2 0,3 0 0,-3 2 0,1-2 0,1 1 0,7-1 0,3 0 0,3 0 0,-1-4 0,0 2 0,1-2 0,-1-2 0,0-2 0,-1 0 0,-5 0 0,2 0 0,-5 0 0,-1 0 0,3 0 0,-3 0 0,3 2 0,-1 2 0,4 2 0,3 0 0,3-6 0,2 0 0,5 0 0,1 0 0,4 0 0,2 0 0,3 0 0,-1-2 0,0-4 0,0-4 0,0 0 0,0 4 0,1 2 0,-1-2 0,0 4 0,0-4 0,0 4 0,1 2 0,-1 0 0,-2 0 0,-2 0 0,-2 0 0,1 0 0,3 0 0,-2 0 0,-4 0 0,0 2 0,1 2 0,1 2 0,-2-2 0,6 0 0,-3 0 0,3 2 0,2-2 0,0-2 0,0-2 0,-1 0 0,-5 0 0,4 2 0,-4 2 0,4 2 0,1-2 0,-3-2 0,-2-2 0,2 0 0,2 0 0,1 0 0,-5 0 0,-4 2 0,-2 2 0,3 2 0,-1-2 0,0-2 0,5-2 0,-5 0 0,2 0 0,4 0 0,2 0 0,1 0 0,-3-2 0,-2-4 0,0 2 0,7-8 0,-1-2 0,-2-2 0,-2-2 0,-4 3 0,1 1-346,-1 2 1,-4 2 0,6-4-1,3 4 1,1 2-2932,2 4 0,12 2 0,12 2 2538,16 0 0,17-8 1,7-2-1</inkml:trace>
  <inkml:trace contextRef="#ctx0" brushRef="#br0" timeOffset="1">16595 14198 8192,'0'-18'-20,"0"1"0,0-1 654,0 0 0,0 6 0,2 2 0,2 0 0,2 0 0,-2-4 0,-3-1 2344,-1-3 1,0 6-2615,0 0 1,-1 8-1,-5-2 1,-4 6-1,-2 4-423,0 2 1,0 6 0,-4-4 0,2 0 0,2 0 0,-1-2 126,-3 2 0,-2-6 0,0 3 0,0-3 0,0-2 0,1 0 352,-1 0 1,6 0 0,0 0 0,-2 0-453,-2 0 0,4 2 57,1 4 0,7 4 0,-2 8 1,4 2-1,2 2 0,0 4 0,0 1 1,0 7 241,0 6 0,0-3 0,0 7 0,0-1 0,0 3 0,0 2 0,0-3 0,0 1-153,0-1 0,0 3 0,2 5 0,2-1 1,2-2-1,-3-5 0,1 1 0,0-3-107,2 1 0,0 3 0,-6-5 0,0-4 1,0-5-1,0-5 0,0-2 676,0-4 518,0-10-722,0-4 1,0-10 0,0-4-480,0-6 0,0 4 0,0 0 0,8 8 0,4 0 0,-2 0 0,2 0 0,2 0 0,2 0 0,1 0 0,3 0 0,2 0 0,2 0 0,-2 2 0,-3 2 0,1 2 0,2-2 0,2-2 0,-1-2 0,-5 0 0,0 0 0,0 0 0,0 0 0,0 0 0,-1 0-1757,1 0 0,-8 2 0,-6 2 0,-6 4-873,-4 1 1,-2-3 2629,2 6 0,-4 0 0,-7 6 0</inkml:trace>
  <inkml:trace contextRef="#ctx0" brushRef="#br0" timeOffset="2">17860 14091 7800,'-10'-8'321,"0"6"145,4-4-312,4 4 1,-7 2 1566,3 0 1,2 0-1,-8 0 3942,-2 0-4998,6 0 1,-2 0-1,8 2 422,2 4 0,4 2-1049,14 4 1,0-2-1,0-6 1,1 2-1,3 0 1,4 0-1,0 0 1,1-2-1,-1-2 1,2-2-1,-2 0 1,-1 0-1,-3 0 1,-2 0-352,-2 0 380,0 0 0,-7 0 1,1 0-382,2 0 1,-8 0-1451,-6 0 2863,-8 0 1931,-2 0-2838,2 0 0,8 8 1,0 6-1,0 5 1,0 7-1,-2 2 1,-2 4-166,-1 1 0,-1 5 1,6 4-1,0 5 0,0 3 1,0-1-1,0-1 0,0 1 35,0 3 0,0-7 0,0-3 0,0-4 0,0-3 0,0 1 0,0-2 0,0-2 6,0-3 1,0-7 0,0 2 0,0-4 0,0-3 0,0 1 0,-2 0 0,-2 2-69,-2 4 0,0-8 0,6 5 0,0 1 0,0-2 0,0 0 0,0-2 0,0-6 0,0-1 0,0-5 0,0 6 0,0-8 0,0 4 0,0-8 0,-2 0 0,-4 0 0,2 0 0,-8 2 0,-2 2 0,-2 2 0,-2 2 0,1-4 0,-1 2 0,0-2 0,0 0 0,0 0 0,1 2 0,5 0 0,0-4 0,-2 2 0,-2 2-8943,-2-2 6403,8 5 0,4-7 2540,12 4 0,4-4 0,8-2 0</inkml:trace>
  <inkml:trace contextRef="#ctx0" brushRef="#br0" timeOffset="3">16381 13949 8221,'0'-18'-309,"2"6"1,2 0 0,2-2-1,0-2 1,0-2 1099,-1 1 1,1 5 0,-6 0 3731,0-2-3167,0 6 1,0 2-475,0 12 0,-2-2 0,-3 8-585,-7 2 1,2-6-1,0 0 1,0-2 0,0 1-1,-4 3 1,-2 2-1,0 0-184,5 0 1,-5-2 0,4 4 0,-4-4 0,-2 0 0,0 0 0,1 1-327,-1-1 1,6 0-1,0-6 1,-2 2-1,0 0 188,2 2 0,2-6 0,6 6 76,-1 0 1,-7 2-1,6 8 1,2-1-1,2 1 1,2 0-1,0 2 77,0 4 1,0 1-1,0 7 1,2-2-1,2 4 1,4 3-1,0 7 1,-1-1 81,-3 1 1,0 4 0,0-5-1,2 3 1,-2 3 0,-2 1-1,-2-1 1,0-1-86,0 2 0,-6 1 1,0 1-1,0-5 1,0-5-1,1-5 0,1-1 1,2 0-158,2 0 0,0-9 1,0-3-1,0-4 1,0-2-1,0 2 0,0 1-116,0 3 1,0 0 0,0-6 0,0 2-1,0 1 1,0 3-662,0-2 0,0-2 2162,0-2-203,0-9 0,0-3-1540,0-12 0,2-1 348,4-5 1,-3-2 0,7 6 0,0 0-1,0 0 1,4 4 0,2 2 2,2 2 1,0-6-1,1 0 1,3 2-1,2 2 1,0 2-1,-1 0 1,1 0-626,-2 0 0,0 0 0,0 0 0,-1 2 0,-3 2 0,-4 2 0,0-2 0,0 0 664,-2 2 0,3 4 0,-5 8 0</inkml:trace>
  <inkml:trace contextRef="#ctx0" brushRef="#br0" timeOffset="4">19999 14002 8131,'-8'-10'1659,"6"0"1827,-4 4-3293,4 4 1,4-12 0,4 7-1,6-1 1,4 0 0,4 4 0,2 2-1,3 0 1,3-2 0,4-2-1,1 2 1,5 2 0,2 2 0,1 0-1,-1 0 458,-3 0-760,-1-8 1,0 6 0,-3-4 0,-3 4 0,-6 2 0,-4 0 0,-2 0 0,-3-2 0,-1-2 239,-2-2 1,-10 0-1,0 8 1,-6 4 0,0 6 213,2 4 0,2 2 0,0 2 1,0 3-1,-2 9 0,-2 6 1,-2 5-1,2 3-36,2 3 1,0 5 0,-2 3 0,-2 3 0,1-1 0,-1 1-1,0-1 1,0-1-177,-2-3 0,6-1 1,-6-1-1,2-1 1,0-5-1,2-3 0,2-2 1,2-1-176,0-1 1,0-4 0,0-5 0,0-1 0,0 2 0,0-1 0,0 1 0,0-4-245,0-2 0,6-1 1,0-3-1,-2 2 0,0-4 1170,2-6 1,-6-4-404,0-5 1,-8 5 0,-10 6 0,0 0 0,0-2-1,1 2 1,-3-2 0,-2 2-235,-2-1 1,-7 1 0,1-2 0,-4-4-1,-1-2 1,-1-4 0,0-2 0,1 0-1178,-1 4 1,8-4 0,2 6-1,3-2 1,-1 2 0,4 2 929,6 3 0,6 3 0,8 2 0</inkml:trace>
  <inkml:trace contextRef="#ctx0" brushRef="#br0" timeOffset="5">9091 11327 8139,'35'-18'0</inkml:trace>
  <inkml:trace contextRef="#ctx0" brushRef="#br0" timeOffset="6">9786 10881 8444,'-18'0'0,"0"0"0,0 0 87,0 0 1,1 0 362,-1 0 0,0 0 0,0 0 0,0 0 0,0 0 0,1 0 0,-1 0 0,0 0 0,0 0 0,0 2 0,0 2 0,3 3 0,5 1 0,12 2 0,14-2 0,13 2 109,11 0 1,5 2-1,9 4 1,1-2-1,3-4 1,1-2-1,-1-3 1,-3 1-1590,-1 0 0,-1-2 1,1-10-1,-1-6 1,0-5-1,1-7 1030,-1-6 0,-7-4 0,-2-1 0</inkml:trace>
  <inkml:trace contextRef="#ctx0" brushRef="#br0" timeOffset="7">10855 10916 8184,'-18'0'-369,"1"0"0,5 0 494,0 0 0,6 0 0,-4-2 0,0-2 204,0-2 0,4 0 203,-6 6 0,6 0 0,-6 0 0,-1 0 0,-3 0 0,-2 2 0,2 4 0,8 4 0,12 2 0,14-2-180,8-2 0,11-2 0,11-6 0,5 0 0,7 0 0,3-2 0,2-2 0,1-2-2065,1 2 0,-5 0 0,-1 0 1711,0-2 1,-5 0 0,5 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8.998"/>
    </inkml:context>
    <inkml:brush xml:id="br0">
      <inkml:brushProperty name="width" value="0.05292" units="cm"/>
      <inkml:brushProperty name="height" value="0.05292" units="cm"/>
      <inkml:brushProperty name="color" value="#FF0000"/>
    </inkml:brush>
  </inkml:definitions>
  <inkml:trace contextRef="#ctx0" brushRef="#br0">13921 13931 24772,'0'-18'-6355,"0"0"5937,0 0 1,-8 2 0,-2 3-1,-2 1 1,0-2 0,-1-2 1045,-3-2 1,0 0 0,2 2-79,2 4-367,0 5 0,0 7 1,2 2-1,3 3 1,1 7-1,0 4 1,0 4-1,0 4 1,0 4-1,0 1 0,2 1 1,2 4-17,2 5 1,0 1 0,0 6 0,0-1 0,0 1-1,0 3 1,0 3 0,0 1-81,0 1 0,0-3 0,0-1 0,0-3 0,0 1 0,0-2 1,0-5-1,0-3-74,0-2 1,0-7 0,0 1 0,0 0 0,0-2 0,-2-5 0,-2-3 0,-2-2 53,2 0 1,2 0 0,2-1 0,0 1 0,0 0 0,2 0 0,2 0 0,2 0 65,-2-1 1,-2 1-1,-2 0 1,2-2 0,2-2-138,2-2 1,0-6-381,-6 6 294,0-8 1,2 4 871,4-8 0,4 0 1,7 0-685,1 0 1,0 0 0,0 0 0,0 0-1,0 0 1,-1 0 0,3 0 0,4 0 59,6 0 0,3 0 0,5 0 0,2 0 0,3 0 0,3 0 0,3 0 1,3-2 140,1-4 0,-5 4 1,-3-4-1,-1 2 1,-5 0-1,-3-2 0,-4 2 1,-5 2-120,-1 2 0,4 0 1,-6 0-1,-3 0 0,1 0 1,0 0-1,2 0 0,0 0-39,1 0 0,-5 6 1,4 0-1,-2 0 0,1 0 1,5 0-1,2-2 1,0-1-135,1 3 0,-3-4 0,2 4 0,1-4 0,3 0 0,0 2 0,-3 2 0,-1-2-7,2-2 0,1-2 0,1 0 0,-2 0 0,-4 2 0,-1 2 0,1 2 0,4-2 0,1-2 0,3-2 0,0 0 0,1 0 0,5 0 0,5 0 0,3 0 0,-1 2 0,-1 4 0,-2-4 0,5 4 0,-1-4 0,-1-2 0,-1 0 0,-11 2 0,5 4 0,-5-4 0,5 6 0,-4-2 0,-3 0 0,3 0 0,2-1 0,3 1 0,3 0 0,5 0 0,5 0 0,5-2 0,2-2 0,5-2 0,1 0 0,2 0 0,1 0 0,-1 0 0,0 0 0,3 0 0,1 0 0,2 0 0,-2 0 0,-3 0 0,-5 0 0,-2 0 0,1 0 0,-1 0 0,-2 0 0,-1 0 0,5 0 0,-4 0 0,9 0 0,-1 0 0,0 0 0,1 0 0,-3-2 0,0-2 0,-1-2 0,-1 2 0,-6 2 0,-1 2 0,-3-2 0,3-2 0,-3-2 0,-1 3 0,-11 1 0,1 2 0,-7 0 0,5 0 0,-1 0 0,1 0 0,-4 0 0,-3 0 0,-1 0 0,-1 2 0,1 1 0,0 3 0,-1-2 0,1-2 0,2 0 0,3 4 0,-1-4 0,5 4 0,-1-4 0,-4-2 0,-1-2 0,3-2 0,3-2 0,1 2 0,-2-4 0,-9 2 0,1 3 0,-1-1 0,3 0 0,2-2 0,1 2 0,-1 2 0,5-4 0,3 0 0,3 2 0,1 0 0,-3 0 0,-1-2 0,0 0 0,-3-2 0,11 6 0,-7-4 0,-1 2 0,-3 0 0,-5-2 0,-3 0 0,-1 0 0,0 0 0,-3 1 0,-1 5 0,-2 0 0,-1-2 0,-1-2 0,-2-2 0,-2 2 0,-1 2 0,3 2 0,-2 0 0,4 0 0,-1 0 0,5 0 0,-6 2 0,2 4 0,1-4 0,7 4 0,-2-4 0,-3-2 0,-3 0 0,0 0 0,-1 0 0,3 0 0,-2 0 0,-2 0 0,-3 0 0,1 0 0,-2 0 0,4 0 0,-3 0 0,1 0 0,-6 0 0,0-2 0,0-2 0,0-4 0,-1 0 0,1-2 0,-2 0 0,-2-2 0,-2 0 0,2 0 0,2-2 0,1-2 0,-5 5 0,0-1 0,0 0 0,4-6 0,-2 2 0,-4 2 0,-1 2 0,-1-2 0,0-1 0,-2-3 0,0-2 0,0-2 0,-2-4 0,-2-1 0,-2-5 0,0 6 0,-6-8 0,-2 5 0,-2-5 0,-4 0 0,1 3 0,-1 1 0,2-2 0,-2-1 0,-2-3 0,-2 0 0,1 1 0,1-1 0,2 0 0,2 1 0,-2-1 0,-2-6 0,0 3 0,3 3 0,1 4 0,-2 0 0,0-1 0,0-1 0,2 4 0,2 3 0,-4 5 0,4-2 0,3 2 0,-5 0 0,6 1-4,2-3 0,2 0 0,0 6 0,-2-2 0,-2-1 0,2-3 1,2 2-1,2 2 0,0 2 0,0 1 0,0-1-1152,0 0 737,0 8 0,0 0 564,0 4 32,0 4 0,-2-6 1,-4 8-1,-6 0 1,-6 0 827,-5 0-1031,-5 0 1,-16 0 0,-3 0 0,-7 0 0,-5 0 0,-7 0 0,-5 2 0,-4 2 0,-2 2 0,1 0 0,3 0 0,0 0-1,0-2 1,-1 0 0,7 0 72,4 2 0,-3 0 0,5-6 0,1 0 0,3 0 0,7 0 0,5 0 1,5 0-48,3 0 0,1-6 0,2 0 0,3 0 0,3 0 0,0-2 0,1-2 0,-5-2 0,-2 2 0,-1-4 0,-3 6 0,-4 1 0,-5-1 0,-5 2 0,-3 0 0,-3 0 0,-1 2 0,-6 2 0,1 2 0,-3 0 0,-4 0 0,1 0 0,3 0 0,-2 0 0,-7 0 0,-3 0 0,-6 0 0,4 0 0,2 0 0,-5-6 0,5 0 0,-2 2 0,6 2 0,-1 2 0,7 0 0,4-2 0,-3-2 0,-1-2 0,-2 2 0,3 2 0,7 2 0,10 0 0,5 0 0,6 0 0,3 0 0,1 0 0,0 0 0,1 6 0,-3 0 0,-3-2 0,-5-2 0,1 0 0,1 2 0,2 2 0,-1-2 0,-3-2 0,-1-2 0,1 0 0,3 0 0,1 0 0,0 0 0,-5 6 0,5 0 0,-7 0 0,3-6 0,-1 0 0,-1 0 0,-3 0 0,-5 0 0,-3 0 0,3 0 0,5 0 0,3 0 0,-3 2 0,-3 2 0,-1 2 0,3-2 0,3-2 0,-5-2 0,-1 1 0,-2 3 0,-3 2 0,3-2 0,-1-2 0,1 0 0,-5 2 0,1 2 0,0 0 0,3 0 0,5 2 0,3 0 0,3 2 0,-3 0 0,5-6 0,-1 2 0,0-2 0,3 0 0,-5 2 0,1-2 0,-5 0 0,3 1 0,5-3 0,-1 4 0,-1-4 0,3 0 0,-1 2 0,4 2 0,3-2 0,1-2 0,0 0 0,1 2 0,1 2 0,2-2 0,5-2 0,-1-2 0,2 0 0,1 0 0,-5 0 0,4 0 0,0 0 0,-1 0 0,1 0 0,-2 0 0,2 0 0,1 0 0,-7 0 0,2 0 0,-3 0 0,-1 0 0,2 0 0,3 0 0,-3-2 0,-2-4 0,2 4 0,1-6 0,-5 2 0,0 0 0,-3 2 0,1 2 0,-1 2-447,-3 0 0,6 14 1,-1 6-1,7 8 1,4 9 122,5 9 1,1 21-1,2 7 1</inkml:trace>
  <inkml:trace contextRef="#ctx0" brushRef="#br0" timeOffset="1">24634 11558 8616,'-12'0'1054,"0"0"-322,8 0 0,-6-6 0,6-1 1573,-2-3-2034,0 6 1,4-4 0,-4 8 0,-6 0 0,-2 2 0,1 2 0,1 4 0,-2 2 0,-2 3 2852,-2 3-2959,0 10 0,-7-4 0,-3 8 0,-2 3 0,0 5 0,-1 6 0,-1-1 0,2 3 0,7-3 0,3 1 0,2-4 0,2-3 0,4-1 0,6-2 0,4-5-281,2-5 1,0-4 0,2-4 0,2-2 0,4-4 0,2-3 0,4-3-373,2-2 0,2-8 0,-3-1 0,-1-1 0,-2 0 742,2 4 0,-6 4 0,-2 6 0,-6 8 0,-6 9 0,-8 13 0,-6 10 0,-3 5 173,1 3 0,-4 5 0,2 1 1,4-3-1,5-3 0,5-5 1,2-3-1,4-3-530,2-3 0,2 3 1,0-1-1,0-2 1,0-1-1,0 1 1,2 4-1,2-1-183,2 1 1,2-5 0,-4-7 0,3-4 0,3-2 0,4-7 0,2-5 0,2-8-3,0-4 0,6-4 0,1-4 0,3-6 0,4-5 0,-1-5 0,-1-4 0,-6 2 800,-4 4 0,-12 5 0,-8 21 0,-12 15 10,-10 15 0,-4 18 0,-6 11 0,3 4 0,-3 3 0,0-1 0,3 0 0,5 1-657,4-1 1,8-9-1,2-7 1,2-9-1,6-7 1,4-7-1,6-2 1,2-5-399,4 1 1,2-8-1,4-6 1,2 2 0,1 2-1,-1-1 1,0-3 0,0-4-107,1 0 0,1-6 1,-6 4-1,0-4 1,0-2-1,-1-2 0,3-4 1,2-8 638,2-7 0,8-15 0,-5-10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
    </inkml:context>
    <inkml:brush xml:id="br0">
      <inkml:brushProperty name="width" value="0.05292" units="cm"/>
      <inkml:brushProperty name="height" value="0.05292" units="cm"/>
      <inkml:brushProperty name="color" value="#FF0000"/>
    </inkml:brush>
  </inkml:definitions>
  <inkml:trace contextRef="#ctx0" brushRef="#br0">11051 7242 8260,'-18'0'520,"1"0"1,5 0 599,0 0 1,6 0-1,-4-2 1420,2-4-1713,2 4 1,6-8-1,0 4 1,2-4-1,4 0 1,4 2 0,2 2-1,0 0 1,2 2 1985,1 3 0,3-1-2785,0-4 0,8 4 0,5-6 0,7 2 1,6-2-1,3 0 0,7 0 0,7 2 1,6 0-1,9-2 0,1 0 0,4 0 0,0 4 1,4 2-29,3 2 0,-7 2 0,-4 4 0,-6-2 0,-3 8 0,-5 0 0,-2 0 0,-3 0 0,-1 0 0,1 0 0,3-3 0,3 1 0,3-2 0,2 0 0,3-4 0,-1-2 0,0-2 0,0 0 0,7 0 0,-3 0 0,-4 2 0,-5 2 0,-5 2 0,-2-2 0,-1-2 0,-3-2 0,-5 2 0,-5 2 0,-3 2 0,1-2 0,3-2 0,0-2 0,-5 0 0,3 0 0,-3 2 0,1 2 0,0 2 0,1-2 0,1 0 0,1 0 0,1 2 0,-5 2 0,7-5 0,1 5 0,3 0 0,1 0 0,1-4 0,1-2 0,5-2 0,1 2 0,6 2 0,-1 2 0,1-2 0,2-2 0,3 0 0,-1 2 0,0 2 0,-5 2 0,-3-4 0,0 4 0,-1 0 0,-1 2 0,-1-2 0,-1-1 0,0-3 0,9 4 0,-3-2 0,5-2 0,-1-2 0,-2 0 0,-1 2 0,1 2 0,2-2 0,2-2 0,-1-2 0,-3 0 0,-3 0 0,1 0 0,0 0 0,5 0 0,-3 0 0,-6 0 0,5 0 0,1 0 0,0 0 0,-1 0 0,-5 0 0,-2 0 0,1 0 0,-1 2 0,-5 2 0,-3 4 0,-1 0 0,-5 0 0,-1-4 0,-3 0 0,3 2 0,-8-4 0,3 4 0,-3-4 0,2-2 0,-1 0 0,3 2 0,-1 2 0,3 1 0,2 1 0,-5-6 0,3 0 0,-3 0 0,-1 0 0,-4 0 0,-5 0 0,-5 0 0,2 0 0,-2 0 0,-3 0 0,-1 0 0,-2 0 0,0 0 0,0 0 0,0 0 0,-1 0 0,3 0 0,2 0 0,4 0 0,1 0 0,5 0 0,2 0 0,-4 0 0,-1-2 0,1-2 0,-2-1 0,-3 1 0,-3 0 0,-2 0 0,-4-2 0,-2-2 0,4 4 0,-1-2 0,1 0 0,0-2 0,-6 6 0,0-4 0,2 4 0,2 2 0,1 0 0,1 0 0,0 0 0,-6 0 0,0 0 0,2 0 0,-6 0 0,-8 8 0,-10 2 0</inkml:trace>
  <inkml:trace contextRef="#ctx0" brushRef="#br0" timeOffset="1">25543 9400 6525,'0'10'2832,"0"-2"-2170,0-8 0,0-2 571,0-4-710,0 4 1,0-8-1,-2 6 1,-2-4-1,-4 0 1,-2 0 297,-4 4-841,6-5 0,-8 7 1,4-4-1,-4 2 1,-1 0-1,-1-2 1,0 2-1,0 2 1,0 2-1,1 2 1,-1 4-1,-2 4 1,-2 2-1,-2-1 13,3 3 1,-5 8-1,2 2 1,2-2 0,2-1-1,3 1 1,-3 4 0,-2 2 132,-2 3 1,1-3 0,5 2 0,0 2 0,2 3 0,2 5 0,2 2 0,0-3 65,2-1 1,1 0 0,5 1 0,-2 5 0,2-1 0,2 1 0,2-2 0,0-1 70,0 1 1,2 5 0,2-5 0,4-2-148,2-3 1,-1-7 0,5 0-61,-2 2 0,-2-1 0,4-1 1,-2-4-1,2-3 0,2 3 1,1 0-1,1 0 0,2-4 1,2-3-1,3-3 0,5-2 0,6-4-71,3-2 0,3-2-9,-6-6 0,1 0 1,3 0-1,2-2 1,-3-4-1,-3-6 1,-5-4-1,-3-2 1,0 1-1,-2-1 1,-1 0-1,-3-2 0,0-4 1,0-5 180,2-5-90,7-2 0,-11-7 1,6-3-1,-2-2 1,1-1-1,3-7 1,2-5-1,-1-4 1,-1 1-1,-2 3 0,-6 1 1,-4 1-1,-5-1 1,1 3-1,-2 3-282,-4 7 0,-4 1 0,-2 7 0,0-3 0,0 4 1,-2 5-1,-4 5 0,-8 2-116,-7 4 0,-7 4 0,-6 5 1,1 3-1,-1 2 0,-4 6 1,-1 4-1,-3 6-796,0 2 1,7-4 0,7 3 0,2 1 1126,5 0 0,1-6 0,2 4 0</inkml:trace>
  <inkml:trace contextRef="#ctx0" brushRef="#br0" timeOffset="2">25008 10863 8119,'-18'8'0,"0"2"0</inkml:trace>
  <inkml:trace contextRef="#ctx0" brushRef="#br0" timeOffset="3">24954 10952 8074,'10'0'2587,"-4"0"-1929,-12 0 0,2 0 203,-8 0 1129,8 0 1,-1 0 2461,10 0-4180,5 0 0,16 0 0,4 0 0,5 0 0,7 0 0,8 0 0,5 0 0,4 0 0,1-2 0,-1-2 0,1-4 0,-3 0 0,-3 0 0,-9 4 0,-7 2 143,-7 2 0,-7 0 0,4 0 0,-2 0 0,-4 0 0,-3 0 0,-1 0 0,2 0-415,4 0 0,-4 0 0,3 0 0,-3 0 0,-2 0 0,0 0 0,0 0 0,-1 0 0,1 0-2104,-8 0-6442,-2 0 8546,-8 0 0,0-8 0,0-2 0</inkml:trace>
  <inkml:trace contextRef="#ctx0" brushRef="#br0" timeOffset="4">24134 9507 8992,'-17'-18'-88,"5"6"1,2 1 694,2-3-294,-6 6 1,12-8-1,-4 4 1,4-4 0,2-2-1,0 0 1,0 1-1,0-1 2448,0 0-1808,0 0 0,6 0 1,0 0 62,-2 1 0,-2 15-897,-2 8 1,2 9 0,2 11-1,4 8 1,0 9 0,2 7 0,0 6-1,3 1 1,3 4 0,2 5-1,-2 3 1,-2 3 0,-4 1 0,0 2 1207,0 2 1,-7-5-1150,3-7 1,-4 1-1,-2 3 1,0-2 0,-2-5-1,-2-5 1,-1-7 0,1-3-1,2-3 1,2-2 0,0-7-1,0-5 1,0-2 0,0-2 1258,0-1-1590,8-1 0,-5-6 1,7 0-1,0-2-226,0-4 530,-6-5 0,4-9 286,-8-3-348,0 3 0,6-8 0,2 6 0,2-4 0,4 0 0,2-2 0,3 2 0,3-2 0,4 2 0,2-2 0,1 0 0,1-2-89,0 3 0,1-5 0,11 8 0,-4-6 0,3 4 0,-3 0 0,-3 0 0,1 4 0,0 0 0,1 0 0,1-2 0,0 2 0,-5 2 0,1 2 0,0 0 0,1 0 0,1 0 0,-2 0 0,-5 0 0,5-6 0,-6-2 0,1 0 0,-1 1 0,-2 3 0,-4 2 0,-2 2 0,-3 0 0,1 0 0,-8 8 0,6-5 0,-4 7 0,4-2 0,3-4 0,3-2 0,2-2 0,-2-2 0,0-2 0,-1-4 0,5 0 0,0-1 0,0 1 0,-5 0 0,5-4 0,0 4 0,0 0 0,1 0 0,-1 4 0,0 2 0,-2 2 0,1 0 0,-3 0 0,6 0 0,-2 0 0,-3 0 0,1 2 0,0 2 0,0 4 0,1 2 0,-3-6 0,6 4 0,-2-2 0,-3 0 0,3 0 0,2 0 0,2-1 0,-1-1 0,-5-2 0,4-2 0,0 0 0,-3 0 0,1 0 0,-2 0 0,0 0 0,-1 0 0,9 0 0,-4 0 0,1 0 0,1 0 0,0 0 0,0 0 0,-1 0 0,3 0 0,0 0 0,-1 0 0,-1 0 0,2 0 0,-5 0 0,3 0 0,2 0 0,-4 0 0,-1 0 0,1 0 0,0 0 0,2 0 0,-3 0 0,-3 0 0,-2-2 0,0-2 0,3-1 0,1 1 0,0 2 0,-4 2 0,-1 0 0,3 0 0,-2-2 0,6-2 0,-3-2 0,-3 2 0,-2 2 0,-2 2 0,0 0 0,-1 0 0,1 0 0,0 0 0,0 0 0,-8 0 0,-2-2 0,-10-4 0,-4-6 0,4 4 0,-8-8 0,6 4 0,-2-4 0,0-1 0,0-1 0,0 0 0,2 0 0,2 0 0,2 0 0,0-1 0,0-5 0,0-6 0,0-4 0,6-1 0,2-3 0,0-6 0,2-7 0,-2-7 0,0 1 0,-2 1 0,2 3 0,-6-3 0,4 1 0,-4-1 0,-2 5 0,0 9 0,0 3 0,0 7 0,0-2 0,0 7 0,-2-1 0,-2 4 0,-4 4 0,0 2 0,-2 0 0,2 1 0,-2-1 0,0 2 0,-2 2 0,0 2 0,1-2 0,5 0 0,-6 3 0,6-5 0,-6 4 0,0-4 0,2-2 0,4 0 0,4 0 0,2 1 0,0-1 0,0 6 0,0 0 0,0 6 0,2-4 0,2 0 0,2 0 0,0-2 0,0 1 0,2 1 0,0 0 0,2 0 0,-2-4 0,0-2 0,5 6 0,-11 0 0,4 4 0,-6 4 0,-6-4 0,-6 4 0,-3 2 0,3-6 0,0 1 0,-2 1 0,-2 2 0,-4 2 0,-1 0 0,-3 0 0,-8 0 0,2 0 0,-5 0 0,-5 0 0,-1 0 0,-1 0 0,0 2 0,1 2 0,-1 1 0,1-1 0,-1-2 0,2-2 0,3 0 0,-5 0 0,1 0 0,-7 2 0,6 2 0,1 2 0,-1-2 0,1 0 0,-1 0 0,1 2 0,-1 0 0,2 0 0,5 0 0,3-2 0,2-2 0,1-2 0,1 0 0,-6 0 0,14 0 0,-5 0 0,-1 0 0,-2 2 0,-2 2 0,1 2 0,-1-2 0,0-2 0,-1-2 0,-3 0 0,-2 0 0,3 0 0,-1 0 0,0 2 0,-1 4 0,-1-4 0,6 6 0,3-8 0,-1 0 0,0 0 0,-4 0 0,1 0 0,-1 0 0,2 0 0,-3 0 0,-5 0 0,-6 0 0,-1 2 0,-5 2 0,-1 3 0,-3 3 0,7-4 0,-1 4 0,1 0 0,1-2 0,5 0 0,3-2 0,4 0 0,5 0 0,-3 0 0,8-6 0,2 0 0,3 0 0,1 0 0,-2 2 0,-2 2 0,-2 2 0,-1 0 0,3-6 0,-4 0 0,0 0 0,1 0 0,1 0 0,-2 0 0,-4 0 0,3 0 0,-3 0 0,-2 0 0,-1 0 0,3 0 0,2 0 0,3 0 0,-5 0 0,6 0 0,2 0 0,2 0 0,5 2 0,3 4 0,6 5 0,6 7-4682,6 6 1,12-2 1761,11 8 2920,5-1 0,17 7 0,5 0 0</inkml:trace>
  <inkml:trace contextRef="#ctx0" brushRef="#br0" timeOffset="5">2727 14377 21690,'-18'-10'197,"1"4"0,5 4 0,0 2-187,-2 0 0,-2 0 1,-2 0-49,0 0 1,-1 0 0,-3 0 98,-2 0 1,-2 0-1,3 0 1,-7 0-1,-4 0 1,-2 0-1,1 0 1,-1 2 0,-1 2-1,-3 2 1,-2-2-1,1-2 1,-1 0-1,1 2 1,1 2-1,2-2 1,3-2 1336,-1-2-1398,0 0 1,1 0 0,-1 0 0,0 0 0,-1 0 0,-3 0 0,-1 0 0,1 0-1,2 0 1,3 0 0,-1 0 0,2-2 0,3-2 0,3-2 0,2 2 253,4 2-270,3 2 0,1 0 1,0 0-1,2 2 1,4 4-1,6 6 0,4 3 1,2 3-1,0 0 1,0 0 66,0 0 0,0 0 0,0 1 1,0 5-1,0 6 0,0 4 1,-2 1-1,-2 1 181,-2 0 1,-5 5 0,3 1-1,0-1 1,-2 1 0,2 2 0,0-1-1,2 3-212,-2-1 0,6-5 1,-4 4-1,4-3 0,2 1 1,0-2-1,0-3 0,0-1-26,0 0 1,0-7-1,0 1 1,0 2-1,0-1 1,0-1-1,0-6 1,0-2-36,0 2 0,0-3 0,0 7 0,0-2 0,0-4 0,0-3 0,0-1 1,0 0-15,0 0 1,0-6 0,0 0 0,0 2 0,0 1 0,0 3-2,0 0 1,0-6 0,0 0 0,0 2 0,0 2-379,0 2 1,0-7 0,0 1 0,0 2 344,0 2 0,0-4-187,0 0-6,0-8 1,0 6 0,2-6 0,2 4 25,2 1 0,2-5 640,-2 2 1,-2 2-101,8-2 0,-6 0 0,4-4 0,0 2 1,-1 2-1,5-2 0,4-2 0,4-2 0,2 0 1,-1 0-1,3 0 1290,4 0 1,4 0-1338,1 0 1,3-6 0,3 0 0,5 0 0,2 0 0,-1-2 0,3 0 0,1-2 0,3 3 0,-3-3 0,-1 2 0,-5-2 0,-1 0 0,-7-2-238,-5 2 0,-6 0-302,-8 4 1,-3 2-1,-5-6 1,-10 2-1,-10 4 1,-3 4 0,-1 4-1,4 4-8412,2 2 8567,2-6 1,6 12 68,0-4 1,16-4 0,4 0 0</inkml:trace>
  <inkml:trace contextRef="#ctx0" brushRef="#br0" timeOffset="6">7486 14519 17864,'0'-17'-3849,"0"-1"1864,0 0 2239,0 0 0,0 6 1,0 0-1,2 0 0,4 2 1,6 5-1,6 3 0,6 4 1,5 1-1,7 3 508,6-2 0,3 4 0,9-2 1,-1-2-274,1-2 1,-1-2 0,1 0-260,-1 0 0,-7 0 0,-7 0 0,-7 0 0,-8 0 0,-8 0 0,-9 2 0,-9 6 0,-5 8-90,-7 6 1,-8 9-86,-2-1 0,0 12 1,7 5-1,-1 5 1,2 1-1,2 1 1,4 1-1,0 3 1,2 3-1,0 1 1,2-1-1,-2-3 1,-1-3-1,-3-1 1759,0-1-1831,0 9 0,-6-13 0,0 3 0,0-7 0,1-5 0,1 0 0,2-1 0,2 1 0,0-4 0,2-7 0,4-1 0,4-2 0,2 0 0,0-3 0,0 1-451,0 0 1,0 0 0,0-6 0,0-1-1,0 1 544,0 0 1,-2-8 345,-4-4-736,4-4 132,-5-2 414,7 0 1,-2 6 0,-2 2 0,-4 2 0,-2 2 0,-4-1 0,-2-1 0,-2 0 0,-2-2 0,-3 2 0,-7-2 1627,-4 0 0,-9 6-2108,-5-2 1,-5-2 0,-7 0 0,-3-1 0,-4-1-1,-3 2 1,-1-2 0,4 0 0,5-2 0,9 2 0,5 2-1,9 2 488,7 0 0,6 0 0,8 5 1</inkml:trace>
  <inkml:trace contextRef="#ctx0" brushRef="#br0" timeOffset="7">2620 16392 27839,'-12'0'2268,"0"0"1,8-2-2758,-1-4 1,-5 4-1,-2-4 537,-4 4 0,4 2 0,0 0 1220,-2 0-1239,-2 0 1,5 0 0,-1 0-1,-2 0 1,-2-2 0,-2-2-1,0-1 1,0 1 0,-1 2-1,-3 2 1,-4 0 0,0 0-1,-1 0 1,1 0 0,-4-2-30,-3-4 0,9 4 0,-20-6 0,9 8 0,-9 0 0,-4 2 0,1 2 0,-3 2 0,-1-2 0,-3-2 0,1-2 0,1 0 0,5 0 0,5 0 0,7 0 0,5 0 0,6 0 0,4 0 0,3 0 0,-1 0 0,0 0 0,0 0 0,8 2 0,2 2 0,2 3 0,0 3 0,0-4 0,5 4 0,-5-2 0,4 6 0,-4-2 0,2 6 0,0 4 0,-4 3 0,0 3 0,-2 6 0,2 3 0,-2 7 0,0 2 0,-4 3 0,-1 3 0,-3 1 0,0 7 0,0-1 0,-6 9 0,-1-5 0,-1 0 0,0-3 0,2-3 0,1 1 0,-1 1 0,2-1 0,2-5 0,2-3 0,3-5 0,1-1 0,4-4 0,2-3 0,2-9 0,6-2 0,0-8 0,0-1 0,2-1 0,2-6 0,2-10 0,2 0 0,-4-8 0,2 0 0,7 6 0,-3-6 0,2 2 0,0 1 0,2 1 0,-4 2 0,2 2 0,2 0 0,1-2 0,3-2 0,0-2 0,0 2 0,2 0 0,2 0 0,3-2 0,3 2 0,2 0 0,5 0 0,1-2 0,8-6 0,3 4 0,5 0 0,1-2 0,1 0 0,-1-1 0,1-1 0,-3 2 0,-3 0 0,-9 2 0,-7 0 0,-8 4 0,-5 2 0,-7 2 0,0 0 0,-10 2 0,-2 2 0,-8 4 0,-4 2 0,0 4 0,1 2 0,1 1 0,4 1 0,4 0 0,18 0 0,3 0 0</inkml:trace>
  <inkml:trace contextRef="#ctx0" brushRef="#br0" timeOffset="8">4207 16553 27381,'0'-18'-8078,"0"0"3672,0 0 4859,0 8 0,0-5 0,0 3 1,2-2 174,4 2 0,-1 4 0,11 10 0,4 2 0,0 4 0,2 2 1,1 2-1,5 0-430,0-1 1,6-5 0,-5 4 0,3-2 175,-2-4 1,1-2 0,-7 0-292,-2 4 1,-2-4 0,-2 4 0,-3-2 0,-5 2 0,-8 6 0,-8 6 0,-4 3-404,-3 3 1,3 8 361,-2-2 0,6 5 1,-4 5-1,2 4 1,4 1-1,2 3 1,2-1-1,-2 1 1,-2 1-1,-4 1 1,0-1-1,-2-3 1,0-2-1,-3-3 2378,-3 3-2296,-2-6 0,0 5 0,2-5 0,2 1 0,3 1 0,-3-2 0,0-5 0,2-1 1,6-4-1,2-2 0,0-3 0,-2-1 0,2-2 0,2-2 0,2 0-1765,0 0 1708,0-1 0,0-5 0,0 0 0,0 2 0,-2 0 1,-4-2 1446,-6-6 1,2-6-833,-1-6-919,7 4 0,-10-8 1,6 6 291,-2-2 0,-2 0 0,-6 6 0,-2 0 1,-1 0-1,-5 0 0,-2 2 0,-4 2 0,-1 2 1,-3-2-1,1 0 0,1 0 0,4 4-1950,6 2 1,1-4 929,5 6 1,-2-7-1,14 7 1,4 2 972,6 2 1,14 2 0,10 0 0</inkml:trace>
  <inkml:trace contextRef="#ctx0" brushRef="#br0" timeOffset="9">6310 17712 19117,'-12'-16'-5576,"2"2"4643,2 3 890,-6-1 1,12 0-1,-6 2 1,0 2 1381,-3 4 1,1 2-788,-2 2 0,6 2 0,-6 2 0,0 4 1,0 0-1,2 2 2031,2 0-2217,-5-6 0,11 6 0,-2-7 0,8 5 0,7 0 0,5 0 0,4-4 2082,4-2-2275,-4-2 0,7 0 0,-5 0 0,4 0 0,0 0 0,1 0 0,3 0 1,6 0-1,3 0 0,3 0 0,0 0 0,1 0 0,3 0 0,1 0 1,1-2 145,-1-4 1,-7 4 0,3-4 0,-1 4-1,0 2 1,-1 0 0,1 0 0,-1-2-122,-1-4 1,0 4-1,-1-3 1,1 3 0,-5 2-1,-3-2 1,0-2 0,2-2-199,1 2 0,-7 2 0,-2 2 0,-3 0 0,3 0 0,0 0 0,0 0 0,-3 0 0,3 0 0,-6 0 0,4 0 0,-2 0 0,1 0 0,-3 0 0,4 0 0,-4 0 0,3-6 0,1 0 0,0 2 0,0 2 0,0 0 0,-1-2 0,3-2 0,2 2 0,1 2 0,1 2 0,0 0 0,0 0 0,-1 0 0,1 0 0,6 0 0,-3 0 0,-1 0 0,-4 0 0,-1 0 0,1 2 0,2 2 0,-2 2 0,-5-2 0,-3 0 0,-2 0 0,0 2 0,2-2 0,3-2 0,-3-2 0,6 0 0,-8 0 0,0 0 0,-1 0 0,1 0 0,0 0 0,0 0 0,0 0 0,0 0 0,-1 0 0,1 0 0,0 0 0,0 0 0,2 0 0,3 0 0,-3 0 0,6 0 0,-8 0 0,0 0 0,-1 0 0,1 0 0,0-2 0,0-2 0,0-2 0,2 2 0,1 2 0,3 2 0,-2 0 0,-2-2 0,-2-2 0,-1-2 0,1 0 0,0 6 0,0 0 0,0 0 0,-1 0 0,1 0 0,0 0 0,0 0 0,0 0 0,0 0 0,-1 0 0,1 0 0,0 0 0,0 0 0,0 0 0,0 0 0,-1 0 0,1 0 0,0 0 0,0 0 0,2 0 0,1 0 0,3 0 0,-2 0 0,-2 0 0,-2 0 0,-1 0 0,7 2 0,0 2 0,-2 2 0,-2-2 0,-3-2 0,1-2 0,0 0 0,0 0 0,0 0 0,0 0 0,-1 0 0,1 0 0,0 0 0,0 0 0,0 0 0,-1 2 0,1 2 0,0 2 0,0-2 0,2-2 0,2-2 0,1 0 0,1 0 0,0 0 0,2 0 0,1 0 0,5-2 0,2-2 0,1-2 0,3 0 0,2 4 0,1-2 0,-1-2 0,-1 0 0,1 0 0,2 0 0,-3 2 0,-1-4 0,-3 2 0,-1 2 0,-2 2 0,-4 2 0,-1 0 0,-1 0 0,0 0 0,-2 0 0,-7 0 0,1 0 0,0 0 0,0 0 0,0 0 0,-6 0 0,-1 0 0,-5 0 0,6 0 0,-6 0 0,6 0 0,2 0 0,2 0 0,-4 0 0,0 0 0,-1 0 0,7 0 0,2 0 0,4 0 0,4 0 0,-1 0 0,-3 0 0,-4 0 0,-2 0 0,1 0 0,3 0 0,2 0 0,0 0 0,-6-6 0,1 0 0,3 3 0,2 1 0,-2 2 0,-2 0 0,-3 0 0,1 0 0,0 0 0,0 0 0,0 0 0,1 0 0,3 0 0,2 0 0,-2 0 0,-2 0 0,3 0 0,3 0 0,0 0 0,2 0 0,-3 0 0,1 0 0,-2 0 0,0 0 0,1 0 0,1 0 0,0 0 0,-4 0 0,-3 0 0,1 0 0,4 0 0,-4 0 0,4 0 0,-5 0 0,-1 0 0,2 0 0,2 0 0,2 0 0,-3 0 0,-1 2 0,-2 1 0,0 3 0,0-2 0,1 0 0,3 0 0,2 2 0,-2-2 0,0 4 0,-1-2 0,5 0 0,0 0 0,2 0 0,-3 0 0,3 0 0,0 0 0,-4 2 0,5-4 0,1 2 0,0-2 0,-3 0 0,1-1 0,-2 3 0,0-2 0,3-2 0,-3-2 0,2 0 0,3 0 0,-5 0 0,0 0 0,0 0 0,-6 0 0,5 0 0,-1 0 0,0 0 0,-2 0 0,-3 0 0,-1 0 0,0 0 0,0-2 0,0-2 0,0-2 0,-1 1 0,-1 3 0,-2-2 0,-2-2 0,2 2 0,2 2 0,1 2 0,1 0 0,0 0 0,0 0 0,-8 0 0,6-6 0,-4 0 0,3 2 0,3 2-996,-8 2 1,-2 2 647,-8 4 0,0 12 1,0 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010"/>
    </inkml:context>
    <inkml:brush xml:id="br0">
      <inkml:brushProperty name="width" value="0.05292" units="cm"/>
      <inkml:brushProperty name="height" value="0.05292" units="cm"/>
      <inkml:brushProperty name="color" value="#FF0000"/>
    </inkml:brush>
  </inkml:definitions>
  <inkml:trace contextRef="#ctx0" brushRef="#br0">1961 3211 8143,'-28'-6'49,"4"0"0,4-6 1,3 4-1,-1 0 465,0 0 0,0-4 1,2 4-1,2 0 985,3 0-966,7-5 1,-10 3-1,8-8 1,2 0-1,4 0 1,6 0-1,4 0 1,3 3-1,3 3 1,4 6-1,2 4 1,4 2-1,3 0 1,7 2-1,6 4 1,5 6-1,5 1 1,3 1 2698,5-2 0,5-2-3802,12 2 1,0-4-1,10-8 1,5-2-1,1-6 1,2-10-1,0-10 1,-4-5 569,-6-3 0,2-7 0,-6-3 0</inkml:trace>
  <inkml:trace contextRef="#ctx0" brushRef="#br0" timeOffset="1">5704 3193 8112,'-18'-18'448,"6"6"1,2 0 858,2-2 0,2-2-1001,6-1 1,0 5 0,2 0-1,4-2 1,8 0 0,8 0-1,10 2 1,7 0 0,9 3 0,5 1-1,7 2 1,5 0 0,6 2-1,7 2 1,5 4 0,6 4 0,6 6-1,-45-5 1,1 1 0,1 1-1,1-2 1,0 0 0,1-2 0,0-1-1,1-2-306,1 0 0,1-2 0,4 0 0,2 0 0,5 0 0,-1 0 0</inkml:trace>
  <inkml:trace contextRef="#ctx0" brushRef="#br0" timeOffset="2">9946 2997 9084,'-10'0'3867,"0"0"-2916,4 0 1,2 0 167,-7 0-568,-1 0 1,-4 2-1,2 2 1,2 2-1,-2-3 1,0 1 0,0 0 3500,3 2-3755,7 8 0,-2-12 0,12 6 0,7-2 0,11 0 0,14-2 0,13-2 0,15-4 0,11-2 1,12-2-1,10 0 0,-47 3 0,-1 0 0,0 0 0,-1 0-256,45-1 0,-14 2 0,-9 2 0,-13 0 0,-9 0 0,-7 2 0,-3 2 1,-3 2-42,-3-2 0,-4-2 0,1-2 0,-1 0 0,2 0 0,0-2 0,-3-2 0,-5-4 0,-4-2 0,-2 4 0,-1-3 0,-1-1 0,-2 0 0,-2-4 0,-8 6 0,2 0-2817,-12 8 1,4-2 0,-2-4-2930,8-6 5746,-2-4 0,22-2 0,-4 1 0</inkml:trace>
  <inkml:trace contextRef="#ctx0" brushRef="#br0" timeOffset="3">3048 5761 8248,'2'-12'-447,"4"1"0,-4 5 1,4-6 446,-4-2 0,0 6 0,2 0 0,2 0-351,0 6 0,-6-8 351,0 4 0,0-4 0,0-7 0</inkml:trace>
  <inkml:trace contextRef="#ctx0" brushRef="#br0" timeOffset="4">2834 5690 8204,'-18'0'163,"0"0"758,1 0 1,5 0-1,0 0 1,-2 0 0,-2 0-1,-2 0 3487,1 0 0,5 0-3504,0 0 1,10 0 0,2 0 0,10 0 0,6 0 0,1 0-839,1 0 0,8 0 0,4 0 1,3 0-1,3 0 0,0-2 0,1-2 1,5-2-67,5 2 0,-1 0 0,-1 0 0,1-2 0,-2 2 0,1 0 0,-1 0 0,-3-2 0,-7 2 0,0 3 0,-11-1 0,-1-2 0,-2-2 0,-2 2 0,0 2 0,-1 2 0,-7-2 0,-2-2 0,0-2 0,-6 0 0,6 6 0,-6 6-1967,4 0 1,4-8 0,6-10 0,-2-2 0,-4 0 1866,-3 2 0,-1 0 1,-6-6-1</inkml:trace>
  <inkml:trace contextRef="#ctx0" brushRef="#br0" timeOffset="5">12941 5583 8212,'-18'0'952,"0"0"-363,0 0 1,0-6 455,1 0 0,5 0 1,2 4-1,2-4 1,4-6-1,2-4 1,2-1-1,2 1 1,2 2 1927,2 2 0,2 8 0,-2-2-2973,5 4 0,-1 2 0,2 0 0,2 0 0,2 0 0,2 0 0,0 0 0,-3 2 0,-1 2 0,-2 2 0,4-2 0,4-2 0,4 0 0,-3 2 0,-1 2 0,4 2 0,2-4 0,1 4 0,3 0 0,0 0 0,0-3 0,1 1 0,3 0 0,2 6 0,-1-4 0,1 0 0,0 0 0,-1-4 0,1-2 0,-1 0 0,1 4 0,2-4 0,1 4 0,5-6 0,0-4 0,-1-4 0,-1 0 0,1-2 0,5 0 0,-3 4 0,1-4 0,-1 0 0,-1 3 0,2-1 0,-1 4 0,3 2 0,-3 2 0,-1 6 0,-9 2 0,1 1 0,2 5 0,1 0 0,3 0 0,-2-2 0,-3 2 0,1-4 0,3 0 0,5 0 0,-1-3 0,-1 1 0,-2-4 0,-1-2 0,-1-2 0,1 6 0,-3 0 0,-6 0 0,-5 0 0,-3 2 0,0 0 0,0 2 0,-2 0 0,-9 0 0,-1 4 0,2-3 0,2 3 0,2 2 0,0 0 0,-1-4 0,3-4 0,2-8 0,4 0 0,0 0 0,1 0 0,1 0 0,4 0 0,1 0 0,3-8 0,0-2 0,-1-2 0,1 2 0,0 2 0,-1 2 0,3 0 0,3 0 0,-9 1 0,4 5 0,-3 0 0,-1 0 0,2 0 0,-2 0 0,1 0 0,-1 0 0,-2 0 0,1 0 0,-1 0 0,0 2 0,-1 1 0,-1 3 0,0 0 0,0 2 0,1-6 0,5 6 0,-4-2 0,-5 2 0,-1 0 0,0 0 0,0-2 0,1 2 0,-5 0 0,4 6 0,-4-2 0,-2-1 0,-1 1 0,1 0 0,0 0 0,0-2 0,2 6 0,2-6 0,3 2 0,1-2 0,2-3 0,0-3 0,3-2 0,3-2 0,-4 0 0,-1 0 0,3 0 0,2 0 0,-1 0 0,-1 0 0,-2 0 0,-3 0 0,5 0 0,-4 0 0,-2 0 0,-3 0 0,1 0 0,0 2 0,0 2 0,-1 2 0,1-2 0,-2-2 0,0-2 0,2 0 0,-5 0 0,5 0 0,2-2 0,-2-2 0,-1-4 0,1 0 0,0-1 0,-2 1 0,-3-2 0,-1 2 0,0-2 0,0 2 0,0 0 0,0 4 0,-1 2 0,-5 2 0,0 0 0,2 0 0,2 0 0,2 0 0,0 0 0,-1 0 0,1-2 0,0-4 0,-6 4 0,-2-6 0,0 2 0,0 0 0,2 0 0,-1 0 0,1 1 0,-6-3 0,6 4 0,2-4 0,2 0 0,2-2 0,-1 2 0,1 0 0,0-6 0,2 2 0,2-2 0,3 0 0,3 3 0,4-3 0,2-2 0,1-2 0,1 0 0,-1 0 0,1 1 0,0-1 0,-3 0 0,-1 2 0,-4 2 0,-2 2 0,-1 8 0,-3-2 0,2 4 0,-2 2 0,-3 2 0,-1 2 0,0 2 0,0 6 0,2-6 0,2-2 0,1 0 0,1 0 0,0 2 0,0-2 0,-3-2 0,-1-2 0,-2 2 0,2 2 0,2 2 0,1-2 0,-1-2 0,-2-2 0,-4 2 0,-2 2 0,-2 2 0,1-2 0,3-1 0,2 3 0,-6-4 0,0 4 0,2-4 0,2-2 0,1 0 0,1 0 0,0 0 0,0 6 0,0 0 0,0-2 0,-1 0 0,1 0 0,0 2 0,0-2 0,0-2 0,-4 4 0,1 2 0,5 0 0,0 0 0,0-4 0,-2-2 0,-1 0 0,1 2 0,0 2 0,0-2 0,0-2 0,0-2 0,-1 0 0,1 0 0,0 0 0,0 0 0,2 0 0,1 0 0,3 0 0,-2 0 0,-2 0 0,-2 0 0,-1 0 0,3 0 0,2 0 0,2 0 0,-2 0 0,-3 0 0,-1 0 0,0 0 0,0 0 0,2 0 0,-1-2 0,1-2 0,-4-2 0,0 2 0,0 2 0,2 2 0,-1 0 0,1 0 0,-6 0 0,0 0 0,2 0 0,-6 2 0,0 2 0,0 2 0,2 0 0,-1-6 0,-1 0 0,-8 0 0,0 0 0</inkml:trace>
  <inkml:trace contextRef="#ctx0" brushRef="#br0" timeOffset="6">3832 7563 8288,'-16'12'311,"3"-2"896,1-2 0,6-2 1,-4-4 7829,2 4-5310,2-4-1434,6 5-1597,0-7 1,2 0-697,4 0 0,-2 0 0,8 0 0,2 0 0,1-2 0,3-3 0,8 3 0,4-4 0,3 4 0,5 2 0,4 0 0,5 0 0,5-2 0,1-4 0,1 4 0,-1-4 0,1 4 0,-1 2 0,-1 0 0,-5-2 0,-3-2 0,-1-2 0,-3-6 0,5 4 0,-1-2 0,-6-4 0,-5-2 0,-5-1 0,0-1 0,-1 0 0,-7 6 0,0 0 0,-6 0 0,0 0 0,2 2 0,1 2 0,-5 3 0,0 5 0,2 0 0,2 0 0,2 0 0,0 0 0,-1 0 0,-5 0 0,0 0 0,2-2 0,2-2 0,2-2 0,-1 2 0,1 2 0,0-4 0,0-2 0,0 0 0,0-2 0,-1 0 0,1 4 0,0-4 0,0 2 0,0 4 0,-6-4 0,-1 2 0,3 3 0,2 1 0,2 2 0,0 0 0,0 0 0,-1 0 0,1 0 0,-6 0 0,0 0 0,2 0 0,-6 0 0,0 0 0,-10 0-7032,-4 0 7032,4 0 0,-6 0 0,8 0 0</inkml:trace>
  <inkml:trace contextRef="#ctx0" brushRef="#br0" timeOffset="7">7201 7581 8190,'0'-18'368,"0"0"469,0 8 1,-2-4 0,-4 8 0,-4 0 1771,0-2 1,0 7-1353,5-5 0,5 6 1,2 4-505,13 1 0,3 7 0,8-4 0,0 0 0,3 2 0,7-2 0,4 0-253,1-4 0,1 4 0,-5-2 0,3-2 0,2 0-500,-3 2 0,-1-4 0,-2 4 0,1-4 0,1-2 0,-1 0 0,-3 0 0,0 2 0,-1 2 0,3 1 0,0-1 0,-3-2 0,-1-2 0,-4 0 0,-2 0 0,-3-2 0,3-3 0,-6 3 0,4-4 0,-5 2 0,-1 0 0,0-2 0,0 0 0,0 0 0,0 0 0,-1 0 0,1 0 0,0 0 0,0 2 0,0 2 0,0 2 0,-1-2 0,1-2 0,0-2 0,0 2 0,0 2 0,-1 0 0,3-2 0,4-2 0,-4 0 0,4 4 0,-5-2 0,-1-1 0,0-1 0,0 0 0,0 0 0,-6 0 0,0 6 0,1 0 0,3 0 0,2 0 0,-2-2 0,-4-4 0,-4 4 0,-8-6 0,0 8 0,0 0 0,8 0 0,-4 0 0,7 0 0,-7 0 0,12 6 0,-4 0 0,4-2 0,2-2 0,0-2 0,-1 2 0,1 4 0,0-4 0,0 6 0,0-8 0,0 2 0,-1 2 0,1 1 0,0-1 0,0-2 0,-6-2-4992,0 0 1251,-8 0 1,4-2 3740,-8-4 0,0-11 0,0-11 0</inkml:trace>
  <inkml:trace contextRef="#ctx0" brushRef="#br0" timeOffset="8">11443 7545 7654,'-12'0'-665,"1"0"877,7 0 0,-6 0 0,6-2 0,-2-4 1,2-6-1,2-4 410,2-1 1,0 5 0,-2 2-1,-2 0 1,-2 0 393,2-4 0,0 6 1296,-2 2 815,4-4-2132,-6 8 0,6-6 0,-2 10 153,-2 4 1,0-2 0,8 6-725,4-2 0,4 0 0,8-4 1,-2 4-1,0 0 0,0 2 0,5-2 1,3 2-425,2 0 0,8-1 0,1 3 0,11-4 0,5 0 0,11-6 0,3 2 0,4-8 0,3-6 0,-1-8 0,0 1 0,-1-1 0,-5 0 0,-8 2 0,-7 2 0,-9 4 0,-3 2 0,-4 4 0,-5 2 0,-3 2 0,0 0 0,-4 2 0,7 4 0,1-4 0,4 4 0,-3-4 0,-1-2 0,2-2 0,2-2 0,-1-4 0,-1 0 0,-4-1 0,-3 1 0,-3-2 0,-2 2 0,-2 0 0,0 4 0,-6 2 0,-1 2 0,1 0 0,6 0 0,0 0 0,0 0 0,2 0 0,1 0 0,3 0 0,-2 0 0,-2 0 0,-2-2 0,1-2 0,5-2 0,-4 0 0,4 4 0,-5-2 0,-1-2 0,0 2 0,0 2 0,0 2 0,0 0 0,-1 0 0,1 0 0,0 0 0,0 0 0,0 0 0,0 0 0,-1 0 0,1 0 0,0 0 0,0 0 0,0 0 0,-1 0 0,-5 0 0,0 0 0,2 0 0,2 0 0,0 2 0,-2 2 0,-2 2 0,-7 0 0,7-6 0,2 0 0,2 0 0,-4 0 0,0 0 0,-6 2 0,6 4 0,-6-4 0,4 6-6503,-3 0 6503,-1-6 0,-6 6 0,0-8 0</inkml:trace>
  <inkml:trace contextRef="#ctx0" brushRef="#br0" timeOffset="9">15044 7581 8113,'-12'0'49,"0"0"1,0-6 313,-6 0 0,9-8 1,1 4-1,2-2 1015,0 0 0,0 6 41,6-6 1298,0 9 2136,0-5-2043,0 8-2175,0 0 1,8 0 0,4 2 0,3 2 0,3 1 0,0-1 0,0-2-636,0-2 0,6 0 0,1 0 0,3 0 0,4 0 0,1 0 0,1-2 0,-2-2 0,-3-1 0,1-1 0,6 6 0,-1-2 0,-1-2 0,-2-2 0,-3 2 0,3 2 0,2 2 0,-4-6 0,-3 0 0,-1 2 0,-2 0 0,0 0 0,1-2 0,1 2 0,0 2 0,-2-4 0,-7 0 0,1 2 0,0 0 0,0 0 0,0-2 0,0 0 0,-1 6 0,1 0 0,0 0 0,0 0 0,0 0 0,-1 0 0,1 0 0,0 0 0,0 0 0,0 0 0,0 0 0,-1 0 0,-5-6 0,0 0 0,2 3 0,2 1 0,2 2 0,0-6 0,-1 0 0,1 2 0,0 2 0,0 2 0,0 0 0,-1 0 0,1 0 0,0 0 0,0 0 0,2-2 0,2-2 0,1-2 0,1 0 0,-6 6 0,0 0 0,0 0 0,-1 0 0,3 0 0,2 0 0,2 0 0,-1 2 0,-5 2 0,0 2 0,0 0 0,0 0 0,0 0 0,-1-2 0,1-2 0,0 3 0,0 1 0,0-2 0,0-2 0,-1-2 0,-5 0 0,-2 2 0,0 2 0,0 2 0,-6 2-7169,2-2 7169,-4-4 0,6 6 0,2-8 0</inkml:trace>
  <inkml:trace contextRef="#ctx0" brushRef="#br0" timeOffset="10">2050 9329 9162,'-18'0'3844,"0"0"-2677,0 0 1,6 0 124,1 0 0,5 0 1,-4 2-1,0 2 4839,0 2-5841,6 8 0,-2-12 0,12 3 0,6-3 0,4-2 0,2 0 0,-1 0-290,1 0 0,6 0 0,2-2 0,-1-1 0,1-3 0,6-6 0,-4 6 0,-1 2 0,5 0 0,-6 0 0,0-2 0,-1 2 0,-3 2 0,0 0 0,0-2 0,1-2 0,-1 2 0,-2 2 0,0 2 0,2 0 0,1 0 0,1 0 0,-6 0 0,6 0 0,-1-2 0,1-2 0,0-4 0,0 0 0,0-2 0,-1 0 0,3-1 0,2-1 0,1 0 0,1 0 0,-2 0 0,-2 2 0,-5 2 0,-1-6 0,-2 12 0,-2-6 0,-2 2 0,-2 1 0,2 1 0,1 2 0,3 2 0,0 0 0,0 0 0,0 0 0,-1 0 0,1 0 0,0 0 0,0 0 0,0 0 0,0-6 0,-1-2 0,1 0 0,0 0 0,0 4 0,0 2 0,0 2 0,-1 0 0,1 0 0,0 0 0,0 0 0,0 0 0,-1 0 0,1 0 0,0 0 0,0 0 0,0 0 0,0 0 0,-1 0 0,1 0 0,0 0 0,0 0 0,0 0 0,0 0 0,-1 0 0,1 0 0,0 0 0,0 0 0,0 0 0,0 0 0,-1 0 0,-5 0 0,0 0 0,2 0 0,2 0 0,2 0 0,-1 0 0,1 0 0,0 0 0,0 0 0,0 0 0,0 0 0,-7 0 0,1 0 0,-6 6 0,6 0 0,2-2 0,2-2 0,2 0 0,0 2 0,-1 2 0,1-2 0,-6-2 0,0-2 0,0 2 0,0 2 0,0 1 0,1-1 0,3-2 0,2-2 0,0 0 0,0 0 0,-6 0 0,0 0 0,1 0 0,3 0 0,2 0 0,-6 2 0,0 2 0,2 2 0,2-2 0,-5-2 0,1-2 0,0 0 0,0 0 0,0 0 0,-6 0 0,4 2 0,0 2 0,0 2 0,-6 0 0,3-4 0,-5 2 0,4 4 0,6 2 0,-4-6 0,6 6 0,-6-6 0,2 2 0,-4 0 0,4-4 0,-2 4 0,-2-4-545,-6 5-9286,0-7 7479,0 0 0,-8 8 0,-2 2 0</inkml:trace>
  <inkml:trace contextRef="#ctx0" brushRef="#br0" timeOffset="11">2852 12575 7968,'-2'10'934,"-4"-4"1,4-2 166,-4 2 852,-4-4 0,6 6 0,-8-8 7244,-2 0-8305,7 0 0,-1-2 1,6-2-893,-4-2 0,4 0 0,-6 6 0,14-2 0,2-2 0,2-2 0,3 2 0,3 2 0,2 2 0,0-2 0,0-2 0,2-2 0,3 2 0,7 2 0,-2 0 0,1-4 0,1 4 0,6-4 0,1 4 0,3 0 0,2-1 0,-1-3 0,1 0 0,-1 0 0,-1-2 0,-2 0 0,-3-2 0,-1 2 0,-2 0 0,-3 4 0,-5-4 0,6 2 0,-2-2 0,3 4 0,-3-2 0,-2 2 0,-2 0 0,1 0 0,3-1 0,0 1 0,-3 2 0,-1 2 0,0 0 0,-2 0 0,-2 0 0,-3 0 0,1 0 0,0 0 0,0 0 0,0 0 0,0 0 0,-7 0 0,1 0 0,-10 0 0,-2 0-634,0 0 0,-10 0 634,4 0 0,4 8 0,-5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022"/>
    </inkml:context>
    <inkml:brush xml:id="br0">
      <inkml:brushProperty name="width" value="0.05292" units="cm"/>
      <inkml:brushProperty name="height" value="0.05292" units="cm"/>
      <inkml:brushProperty name="color" value="#FF0000"/>
    </inkml:brush>
  </inkml:definitions>
  <inkml:trace contextRef="#ctx0" brushRef="#br0">8645 15697 29211,'0'-12'-9831,"0"0"10010,0 8 1,-8-4 0,-4 8 0,-4 0 0,-2 2 0,3 4 0,1 4 0,2 2-164,-2 0 0,-2-1 1,0 7-1,2-2 1,5-2-1,-1-4 842,0-2 51,6 6 1,-6-12 0,4 4-1,-4-6 2013,0-6-2629,2 4 1965,8-6-1877,0 8 0,2 0 1,4 0-260,6 0 1,-2 2 0,2 2 0,2 2 0,0 0 0,-1 0-123,-1 0 0,0-1 0,6-3 0,0 2 0,0 4 0,-1 0 0,1 0 0,-6-2 0,0-6 0,2 2 0,2 4 0,-4-4 0,0 4 0,1-4 0,-3-2 0,2 2 0,2 2 0,2 2 0,2-2 0,0-2 0,-1-2 0,1 0 0,0 0 0,0 0 0,0 0 0,-1 0 0,1 0 0,0 0 0,0-2 0,2-2 0,2-2 0,1 2 0,-1 0 0,0 0 0,0-2 0,1 2 0,-1 2 0,-2 0 0,-2-4 0,6 4 0,-1-4 0,7 4 0,-6 2 0,-2-2 0,-3-2 0,1-2 0,2 2 0,2 2 0,-2 2 0,-3 0 0,-1 0 0,0 0 0,0 0 0,2 0 0,3 0 0,-3 0 0,6 0 0,-6 0 0,2 0 0,1 0 0,-1 0 0,-2 0 0,0 0 0,2 0 0,1 0 0,-1 0 0,-2 0 0,-2-1 0,0-3 0,-1-2 0,1 2 0,6 2 0,0 2 0,-3 0 0,-1 0 0,-2 0 0,0 0 0,0 0 0,0 0 0,-1 0 0,1 0 0,0 0 0,0 0 0,0 0 0,0 0 0,1 0 0,5 0 0,-4 0 0,4 0 0,-3 0 0,1-2 0,2-2 0,-2-2 0,0 2 0,1 2 0,-3 2 0,6 0 0,-2 0 0,-1 0 0,1 0 0,-6 0 0,0 0 0,0 0 0,-1 0 0,1-2 0,0-2 0,0-2 0,0 2 0,0 2 0,-1 2 0,1 0 0,0 0 0,0 0 0,0 0 0,0 0 0,-1 0 0,1 0 0,0 0 0,0 0 0,2 0 0,1 0 0,5 0 0,0 0 0,2 0 0,-3 0 0,3 0 0,0 0 0,2 0 0,-3 0 0,5 0 0,-8 0 0,5 0 0,-3 0 0,2 0 0,2-2 0,-1-2 0,-1-2 0,0 2 0,0 2 0,1 2 0,1 0 0,-2 0 0,-3 0 0,-1 0 0,2 0 0,-6 0 0,11-2 0,-7-2 0,-2-2 0,-2 2 0,0 2 0,1 2 0,3 0 0,-2 0 0,-2 0 0,-2 0 0,-1 0 0,1 0 0,0 0 0,0 2 0,0 2 0,0 4 0,-1 0 0,1 2 0,2-2 0,2 0 0,2-4 0,1 0 0,-3 0 0,2 2 0,-2-2 0,-3-2 0,-1-2 0,0 0 0,0 0 0,0 0 0,0 0 0,-1 0 0,1 0 0,0 0 0,0 0 0,0 0 0,-1 0 0,1 0 0,0 0 0,0 2 0,0 2 0,0 2 0,-1-2 0,1-1 0,0 1 0,0 2 0,0-2 0,0-2 0,-1-2 0,1 0 0,-8 0 0,6 0 0,-4 0 0,4 0 0,1 0 0,1 0 0,0 0 0,0 0 0,0 0 0,0 0 0,-8 0 0,5 0 0,-3 0 0,4 0 0,2 0 0,0 0 0,0 0 0,1 0 0,3 0 0,4 0 0,0 0 0,-1 0 0,-1 0 0,0 0 0,2 0 0,1 0 0,-5 0 0,4 0 0,-2 0 0,-1 0 0,1 0 0,0 0 0,0 0 0,-2 0 0,-3 0 0,-1 0 0,0 0 0,0 0 0,0 2 0,-1 2 0,1 2 0,0-2 0,6-2 0,0-2 0,-3 0 0,-1 0 0,0 0 0,2 0 0,2 0 0,-3 0 0,-1 0 0,-2 0 0,0 0 0,0 0 0,-1 0 0,1 0 0,0 0 0,-6 0 0,0 0 0,-6 0 0,6 0 0,-6-6 0,6 0 0,1 2 0,3 2 0,2 2 0,0 0 0,0 0 0,0 0 0,-1 0 0,-7 0 0,0 0 0,-4 0 0,-4 0 0,6 0 0,-8 0 0,2 0 0,2 2 0,2 4 0,-2 6 0,-4 4 0,-4 2 0,-2 2 0,0 3 0,-2 7 0,-4 4 0,-4 2 0,-1-1 0</inkml:trace>
  <inkml:trace contextRef="#ctx0" brushRef="#br0" timeOffset="1">14171 16250 18254,'0'-18'-1214,"0"0"1,0 0 0,0 0 1190,0 0 1,0 1-1,0-1 1,2 0-1,1 0 1,5 0-1,0 0 1,0 1 0,-4-1-1,-2 0 1,-2 0-1,-2 0 1,-4 2-1,-4 2 431,0 3 0,-7 7 0,1-2 1,-6 4-1,-2 2 0,0 0 0,-1 0 1,-3 2-176,-4 4 1,-7 5-1,-5 11 1,1 4-1,-3 4 1,-2 5 0,-7 7-1,-8 4-29,-7 3 0,-1 3 0,0 3 0,-1 5 0,3 5 1,6 4-1,9 3 0,15-1-142,13 1 0,10-3 0,20-2 0,10-5 0,16-5 1,15-9-1,13-7 0,9-9 23,8-4 0,12-12 1,10-10-1,0-4-30,0-2 1,-1-10 0,-5-10-31,4-14 1,-6-3-1,0-11 1,-14-2 0,-13-3-1,-15-7 1,-11-5 0,-12-2-1,-17 1 1,-14 5 0,-21 3-1,-14 3 1,-13 7-614,-7 9 0,-3 7-58,-6 14 0,-1 8 0,1 6 1,2 10 664,3 12 0,5 16 0,8 11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024"/>
    </inkml:context>
    <inkml:brush xml:id="br0">
      <inkml:brushProperty name="width" value="0.05292" units="cm"/>
      <inkml:brushProperty name="height" value="0.05292" units="cm"/>
      <inkml:brushProperty name="color" value="#FF0000"/>
    </inkml:brush>
  </inkml:definitions>
  <inkml:trace contextRef="#ctx0" brushRef="#br0">2371 12878 23587,'-10'0'5959,"2"-2"-6881,8-4 1,0-3-1,0-9 1,0 0 611,0 0 0,2 8 0,4 4 1,6 4 3515,3 2-3060,3 0 1,2 0-1,2 2 1,2 2-1,-1 2 1,3-2 0,4 0-1,4 0 1,1 2-1,1 0 1,0 0 0,-1 0-1,1-2 1,1-2-1,3 0 188,2 4 0,-1-4 1,-5 6-1,2-3 1,3 1-1,5-2 0,1-2 1,-1-2-327,-3 0 0,7 0 1,-5 0-1,3 0 0,-3 0 1,1 0-1,-2 0 1,1 0-9,1 0 0,-1 0 0,3 0 0,-5 0 0,1 0 0,1-2 0,7-2 0,-5-2 0,3-1 0,-8 3 0,-1-2 0,3 2 0,1 2 0,1 2 0,-5 0 0,-3 0 0,-2 0 0,1 0 0,1 0 0,0 0 0,-5 0 0,-1 0 0,4 0 0,-5 0 0,1 2 0,2 2 0,-1 2 0,5-2 0,2-2 0,1-2 0,3 0 0,1 0 0,3 0 0,-1 0 0,1 0 0,-1 0 0,1 0 0,-8 0 0,1 0 0,-3-2 0,-3-2 0,1-2 0,0 2 0,-1 2 0,1 2 0,-2 0 0,-3 0 0,-1 0 0,2 0 0,1 0 0,1 0 0,-2 0 0,-2 0 0,-1 0 0,13 0 0,-1 0 0,-1-2 0,0-2 0,-1-2 0,5 0 0,-3 0 0,-1-2 0,-6 0 0,-1 0 0,1 2 0,2 0 0,-1 0 0,1 2 0,0 2 0,-3 2 0,-1 0 0,-2 0 0,1 0 0,3 0 0,2 0 0,-1 0 0,1 0 0,2 0 0,1 0 0,5 0 0,-1 0 0,1 0 0,-2 0 0,1 0 0,5 0 0,-5-2 0,-1-2 0,-3-2 0,1 1 0,4-1 0,-1-2 0,1 0 0,-5 0 0,-1 2 0,-2 6 0,-1 0 0,1 0 0,0 0 0,-1 0 0,-1 0 0,-4 0 0,1 0 0,-7 0 0,0 0 0,0 0 0,-1 0 0,-1 0 0,-2 0 0,-2 0 0,0 0 0,-1 0 0,1-2 0,0-2 0,2-2 0,2 2 0,1 0 0,-1-2 0,-2 4 0,-2-4 0,0 4 0,-1 2 0,1 0 0,0 0 0,0 0 0,0 0 0,0 0 0,-1 0 0,1 0 0,0 0 0,0 0 0,0 0 0,0 0 0,-1-2 0,1-2 0,0-2 0,-8 0 0,-8 8 0,-10 2 0,-4 4 0,-6 4 0,-4 8 0,-9 6 0,3 9 0</inkml:trace>
  <inkml:trace contextRef="#ctx0" brushRef="#br0" timeOffset="1">9768 12718 26748,'-6'-12'-9522,"-2"2"6254,-2 2 3195,6-6 0,-10 10 1,6-6-1,0 0 1,1 1-1,1-3 1,0 0 733,0 0 0,-2 8 1759,2-2-1346,4 4-450,-6 2 0,10 0 0,4 0-460,6 0 1,-2-2-1,2-2 1,3-2-1,5 2 1,4 2-1,-2 2 1,-1 0-1,1 0 1,4 0-1,0 0 1,1-2-1,1-2 1770,4-2 0,-4 0-1755,1 6 1,1 0 0,6 0 0,-1 0-1,1 0 1,-2 0 0,-3 0 0,-1 0-1,2 0 1,1 0 0,3-2 0,0-2 0,1-2-1,3 2 2492,2 2-2576,-1 2 1,1 0 0,-1-2-1,-1-1 1,-2-5 0,-5 0 0,-1-2-1,-2 2 1,-1-2 0,1 2 0,-2 0-1,-1 2 1,-1 0 0,2 0 0,0 0-96,3-2 0,-3 6 0,2-4 0,2 2 0,1 0 0,3-1 0,-1 1 0,-1 2 0,-4 2 0,4 0 0,-7 0 0,3 0 0,-2 0 0,-3 0 0,-1 0 0,0 0 0,0 0 0,-1 0 0,-5 0 0,2 0 0,4 0 0,-4 2 0,5 2 0,1 1 0,0 7 0,6-6 0,-3-2 0,1 0 0,0 0 0,-1 2 0,3-2 0,2-2 0,1-2 0,-1 0 0,0 0 0,-3 0 0,1 0 0,0-2 0,-8-4 0,-5 4 0,5-4 0,-4 2 0,-2 0 0,0-2 0,-1 2 0,1 2 0,0 2 0,0-2 0,0-2 0,0-1 0,1 1 0,3 2 0,2 2 0,8 0 0,-5 0 0,7 0 0,-2 0 0,-3 0 0,5 2 0,4 2 0,1 1 0,-3-1 0,-4-2 0,-1-2 0,5 0 0,4 0 0,-1 0 0,-3 0 0,-4 0 0,-5-2 0,5-2 0,-2-1 0,-1 1 0,-1 0 0,-4 0 0,-4-2 0,-2 2 0,5 2 0,1 2 0,-2-2 0,-2-2 0,-3-2 0,3 2 0,2 2 0,2 2 0,2 0 0,-5 0 0,3 0 0,-2 0 0,4 2 0,-3 2 0,-1 2 0,0 0 0,0-4 0,2 2 0,-3 2 0,-1-2 0,-2-2 0,0 0 0,0 2 0,-1 1 0,-1 1 0,-2 0 0,-2 0 0,2-2 0,2 6 0,2-8 0,-1 6 0,1-2 0,0 0 0,0-2 0,0 0 0,0 0 0,-1 2 0,3-2 0,2-2 0,2-2 0,-1 0 0,1 0 0,0 0 0,8 8 0,-11-6 0,7 4 0,0-4 0,-2-2 0,-1 0 0,-3 0 0,-2 0 0,-2 0 0,2 2 0,1 2 0,3 2 0,-2-3 0,-2-1 0,-2-2 0,-1 0 0,7 6 0,2 0 0,0-2 0,1-2 0,1-2 0,2 0 0,2 0 0,3 0 0,-9 0 0,10 0 0,-3 0 0,1 0 0,4 0 0,1 0 0,3 0 0,-3 0 0,-1 0 0,-2 0 0,-1 0 0,1 0 0,0 0 0,-1 0 0,1 0 0,0 0 0,1 0 0,3 0 0,1 0 0,1 0 0,0 0 0,-1 0 0,1 0 0,-1 0 0,1 0 0,-2 0 0,-3 0 0,-1 0 0,5 0 0,1 0 0,0 0 0,-7 0 0,1 0 0,0 0 0,-1 2 0,1 2 0,-3 2 0,-3-2 0,-4-2 0,-2-2 0,1 0 0,1 0 0,0 0 0,-4 0 0,-2 0 0,-3 0 0,3 0 0,4 0 0,4 0 0,-1 0 0,-1 0 0,-2 0 0,0 0 0,-3 0 0,-1 0 0,-2 0 0,0 0 0,-6 0 0,0 0 0,2 0 0,-7 2 0,-1 4 0,-4 8-1352,-2 8 0,-6 0 0,-1 7 0,-3 3 810,-4 2 0,-2 9 0,-2 3 1</inkml:trace>
  <inkml:trace contextRef="#ctx0" brushRef="#br0" timeOffset="2">9108 14359 26331,'-17'10'-2174,"5"4"1,0-8 3139,-2-2-309,6-2 1,-6-4 0,8-4 0,2-6-2056,2-4 1551,2 6 1,2 0 565,4 4 1,4 4-1,6-6 1,-2 2-1,-2 0 1,2 2 150,1 2 0,3 0 0,0-2 1,0-2-712,0 2 1,5 3 0,3 1-160,2 0 0,4 0 0,9 0 0,7 0 0,5 0 0,7 0 0,5 0 0,4 0 0,3 0 0,-1-2 0,0-2 0,0-2 0,1 2 0,-1 2 0,0 2 0,1 0 0,-1-2 0,0-2 0,1-2 0,-1 0 0,0 0 0,-2 0 0,-1 0 0,-5 0 0,1 0 0,-1 0 0,2 0 0,1 0 0,-1 2 0,2 2 0,3-6 0,1 6 0,-2-4 0,-1 4 0,-5 0 0,-4-1 0,-5-3 0,-5 2 0,1 2 0,-1 2 0,-1 0 0,-6 0 0,-5 0 0,1 0 0,1 0 0,3 0 0,-8 0 0,-1 6 0,-3 0 0,4-1 0,1 1 0,-1 0 0,-2 0 0,-3 0 0,3 0 0,2-2 0,1 0 0,1 0 0,0 2 0,-1-2 0,-1-2 0,-4-2 0,7 0 0,-5 0 0,0 0 0,-1 0 0,-1 0 0,-2 0 0,0 0 0,-1 0 0,-5 0 0,2 0 0,-4 0 0,-2 0 0,5 0 0,1 0 0,0 2 0,-8 4 0,-4 6 0,-7 4 0,5-6 0,0-2 0,8-8 0,0 0 0,0 0 0,2 0 0,1 0 0,5 0 0,0 0 0,2 0 0,-1 0 0,5 0 0,2 0 0,1 0 0,-5 0 0,0 0 0,-1 0 0,7 0 0,-2 0 0,-3 0 0,-1 0 0,0 0 0,-2 0 0,-3 0 0,-1 0 0,0 0 0,-2 1 0,-3 3 0,-1 2-165,0 8 0,-8-10 1,-4 8-1,-4 2 1,-2 2-1,0 2 1,-2 0-1,-2-1 1,0 1-433,6 0 0,6 0 0,10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027"/>
    </inkml:context>
    <inkml:brush xml:id="br0">
      <inkml:brushProperty name="width" value="0.05292" units="cm"/>
      <inkml:brushProperty name="height" value="0.05292" units="cm"/>
      <inkml:brushProperty name="color" value="#FF0000"/>
    </inkml:brush>
  </inkml:definitions>
  <inkml:trace contextRef="#ctx0" brushRef="#br0">9768 6921 15663,'8'-10'-858,"-4"2"1,6 6 0,0-4 811,-1-6 1,-3 4 0,4 0 0,0 2 0,-2-2 0,2-2 0,0-3 0,2-3 1119,-2-2-782,-2 8 1,-2-6 0,1 6 0,1-2 0,0 0 2801,-4-1-2242,-2 5 0,-2-2 0,0 4 538,0-6-1351,8 4 0,-4 0 0,6 6 0,0-2 0,0-2 0,6 2 0,4 2 0,3 2 1,1 0-1,0 0 0,2 0 0,-1 0 0,3 2 0,0 2 347,3 2 0,3 0 1,2-6-1,-1 0 1,1 0-1,0 0 0,-1 2 1,1 2-136,0 2 0,-1 0 0,-1-6 0,-2 0 0,-3 0 0,3 2 0,0 2 1,-1 2-153,-1-2 0,-6 0 0,6 0 0,3 2 0,5 0 1,4 0-1,-1-1 0,1 1 164,-1 2 1,9-6 0,-3 4 0,5-4 0,1-2 0,-1 0 0,-3 0 0,-1 0-26,1 0 1,-5 0-1,-1 0 1,-1 0-1,0 0 1,-1 0-1,1 0 1,-1 0-239,-1 0 0,-2 0 0,-1 0 0,3 0 0,3 0 0,1 0 0,0 0 0,-5 0 0,-1 0 0,0 0 0,1 0 0,3 0 0,-5 0 0,-3 0 0,-4 0 0,1 0 0,3 0 0,2 0 0,-1 0 0,1 2 0,0 2 0,1 2 0,3-2 0,1-2 0,-1-2 0,0 0 0,1 0 0,7 0 0,1 0 0,1 0 0,-5 0 0,1 0 0,0 0 0,-3 0 0,7-2 0,1-2 0,-1-2 0,1 2 0,1 0 0,3 0 0,4-2 0,-1-6 0,5 5 0,-1-1 0,-5-2 0,1 2 0,-1-2 0,2 2 0,-1 0 0,-1-4 0,1 4 0,1 0 0,-1 0 0,3 2 0,0 4 0,3-4 0,-7 4 0,3-3 0,-5 3 0,-3 2 0,-3 0 0,-1 0 0,1 0 0,3 0 0,3 0 0,2 0 0,5 0 0,-1 0 0,1 0 0,-3 0 0,-5 0 0,5 0 0,-2 2 0,-3 2 0,-5 1 0,-1-1 0,-1-2 0,1-2 0,-1 2 0,-1 2 0,-2 2 0,-3-2 0,3 0 0,-1 0 0,1 2 0,3 2 0,-5-2 0,6-2 0,-5 6 0,1 0 0,-1-2 0,-1 2 0,-1-2 0,3 1 0,4-1 0,3 2 0,3-2 0,-3 0 0,1-4 0,-1-2 0,2-2 0,1 0 0,-7 0 0,-1 0 0,0 0 0,-3 0 0,3 0 0,-3 0 0,3 0 0,-1 0 0,3-2 0,-1-2 0,1-2 0,2 0 0,1 0 0,2 0 0,1 2 0,-1 2 0,3 2 0,1 0 0,3 0 0,-5 2 0,-3 2 0,-5 4 0,3 2 0,7-4 0,3 4 0,-3 0 0,-2-2 0,-1 2 0,-1-2 0,-1 2 0,-5 0 0,3-6 0,-8 1 0,-3-3 0,1-2 0,-3 0 0,1 0 0,-4 0 0,-1 0 0,7 0 0,4 0 0,-1 0 0,1 0 0,-3 2 0,-3 2 0,3 2 0,5 0 0,6-4 0,-3 2 0,-3 4 0,-1 0 0,-1 2 0,-1 0 0,-3 2 0,-2 0 0,-3-2 0,1-1 0,-1-1 0,1 0 0,-2 0 0,-4-2 0,1-4 0,-5 4 0,0-2 0,1 0 0,-1 2 0,0-2 0,-4-2 0,-3-2 0,1 0 0,2 0 0,2 0 0,-2 0 0,-3 0 0,-1 0 0,0 0 0,0 0 0,0 0 0,0 0 0,1 0 0,3 0 0,2 0 0,-2 0 0,-2 0 0,-3 0 0,1 0 0,0 0 0,0 0 0,0 0 0,-1 0 0,1 0 0,0 0 0,2 0 0,2 0 0,1 0 0,-1 0 0,0 0 0,0 0 0,4 0 0,-1 0 0,3 0 0,-2 0 0,0 0 0,5 0 0,-1 2 0,2 2 0,-1 2 0,-1 0 0,2 0 0,1 2 0,3 2 0,6-4 0,-1 3 0,-1 1 0,-1-2 0,1 2 0,2-2 0,-3 0 0,-1-4 0,-2 4 0,1-2 0,3-2 0,1-2 0,9 4 0,-5 0 0,1-2 0,7 0 0,-3 0 0,3 2 0,-1-2 0,-1-2 0,-1-1 0,-1 3 0,-1 2 0,-1 0 0,1 0 0,-2 0 0,-1 0 0,1 2 0,-1-4 0,3 8 0,-3-8 0,-5 2 0,2-2 0,-1 0 0,1 4 0,-1 0 0,-1 0 0,-2-4 0,-3 0 0,1-1 0,-3 3 0,-1 0 0,-2 0 0,2 0 0,-5 0 0,3-6 0,-2 2 0,3 2 0,-3 2 0,0-2 0,-2-2 0,-1-2 0,-3 0 0,-2 0 0,-2 0 0,0-2 0,-1-2 0,1-2 0,0 2 0,0 2 0,-8 2 0,6 0 0,-6-2 0,1-2 0,1-2 0,2 2 0,2 2 0,2 2 0,0 2 0,0 2 0,1 4 0,3 0 0,2 0 0,-2-2 0,-3 0 0,-1 0 0,8 6 0,2-6 0,1 0 0,-1 0 0,0 0 0,0-2 0,1-2 0,-1-2 0,6 0 0,-5 0 0,5 0 0,2 0 0,-1 0 0,-1 0 0,-2 0 0,-3 0 0,1 0 0,6 0 0,-1 0 0,-1 0 0,-2 0 0,-4 0 0,-3 0 0,-3 0 0,-2 0 0,-2 0 0,0 0 0,-1-2 0,1-2 0,0-4 0,0-2 0,0 0 0,0-2 0,-1 4 0,1 2 0,0-2 0,0 0 0,2-2 0,3 0 0,-3 6 0,6-3 0,-2 1 0,1-2 0,1 0 0,2 0 0,0 2 0,3-2 0,-3 4 0,2-6 0,-1 2 0,1 4 0,-2 0 0,0 0 0,-3-2 0,1 2 0,4 0 0,-6 0 0,-3-2 0,-1 2 0,-2 3 0,0 1 0,0 0 0,-1 0 0,1 0 0,0 0 0,0 0 0,0 0 0,0 0 0,-1 0 0,1 0 0,0 1 0,0 5 0,0-4 0,0 6 0,-1-2 0,1 0 0,0-2 0,0-2 0,0-2-1134,-8 0 0,-4 0 1,-10 2-3341,-2 4 0,-10-2 4412,-2 8 1,-8 8 0,-9 8 0</inkml:trace>
  <inkml:trace contextRef="#ctx0" brushRef="#br0" timeOffset="1">6613 17248 23830,'12'0'-1050,"0"-2"2954,2-3 1,-5 3-704,3-4 1,-6-2-1081,6 2 0,-6 0 1,6 6-1,2-2 1,2-2-1,2-2 1,-1 2-1,1 2 1,2 2-1,4 0 1,5 0-1,3 0 1,0 0-1,-2 0 1,1 0 684,3 0 1,2-2-781,-1-4 0,-1 4 0,-2-6 0,-5 2 0,1 0 0,-2 0 1,-1 0-1,-3 0 0,-2 0 0,-2 0 0,0 1 0,0 1 1,-1 2-27,1 2 0,0 0 0,0 0 0,0 0 0,-1 0 0,1 0 0,0 0 0,0 2 0,0 2 0,0 1 0,-3 1 0,-1 0 0,-2 0 0,2-2 0,2 0 0,2 2 0,-8-4 0,5 8 0,-3-6 0,4 2 0,2-2 0,0 0 0,0 0 0,0 2 0,-1-2 0,3 0 0,2 0 0,2 2 0,-3-2 0,-1-2 0,-2-2 0,0 0 0,6 0 0,-1 0 0,1 0 0,0 0 0,0 0 0,0 0 0,-1 0 0,1 0 0,8 0 0,-5 0 0,3-2 0,0-2 0,2-2 0,-1 2 0,1 2 0,-2 2 0,-3 0 0,5-2 0,-2-2 0,1-2 0,3 2 0,2 2 0,-1 2 0,1 0 0,0-6 0,-3 0 0,-1 2 0,-2 2 0,0 0 0,5-2 0,1-2 0,-1 0 0,1 6 0,0 0 0,-1 0 0,3 0 0,2 0 0,1 0 0,-1 0 0,-3 0 0,1 0 0,4 0 0,3 2 0,1 4 0,5-4 0,-3 4 0,-3-4 0,5-2 0,3 0 0,3 0 0,-3 0 0,-3 0 0,-1 0 0,3 0 0,1 0 0,-1-2 0,-3-2 0,-3-2 0,-3 0 0,-3-2 0,4 6 0,-3-4 0,3 2 0,-5 0 0,5-1 0,1-1 0,3 0 0,0 0 0,-1 2 0,1 0 0,-1 0 0,1-2 0,-1 2 0,-1 2 0,-3 2 0,1 0 0,-6-8 0,7 6 0,-5-4 0,1 4 0,-1 2 0,-2 0 0,-3 0 0,3 0 0,1 0 0,3 0 0,-2 0 0,-5 0 0,-1 2 0,0 2 0,3 2 0,1-2 0,-1 4 0,-1-2 0,2 0 0,3 0 0,5 0 0,1-2 0,1 0 0,1 2 0,3-4 0,1 3 0,-1-3 0,-5-2 0,3 0 0,-6 0 0,1 0 0,-3 0 0,5 0 0,1 0 0,-1 0 0,1 0 0,3 0 0,7 0 0,7 0 0,2 0 0,3 0 0,-1 0 0,2 0 0,-3 0 0,7 0 0,-10 0 0,7 0 0,-11 0 0,2 0 0,5 0 0,-1-2 0,0-2 0,-3-1 0,-3 1 0,-1 2 0,-1 0 0,0-2 0,-1-2 0,-3 0 0,-1-2 0,5 6 0,1-4 0,-1-2 0,-7 2 0,-5 0 0,-3 0 0,-1-2 0,3 0 0,1-2 0,-1 2 0,-3 1 0,-1 3 0,0 2 0,-1 2 0,1 0 0,1 0 0,-5 0 0,8 0 0,-7 0 0,3 0 0,-3 0 0,-3 0 0,-6 0 0,-7 0 0,-3 0 0,-2 0 0,0 0 0,-10 0 0,-8 0 0,8 0 0,-2 0 0,8 0 0,3 0 0,3 0 0,2 0 0,4 0 0,1 0 0,-3 0 0,6 0 0,2 0 0,1 0 0,5 0 0,2 0 0,1 0 0,1 0 0,1 0 0,5 0 0,3 0 0,3 0 0,1 0 0,5 0 0,3 0 0,0 0 0,9 6 0,-1-1 0,-6 1 0,5-4 0,-5 2 0,-4 2 0,5-2 0,1-2 0,6-2 0,-1 0 0,-3 0 0,-4 0 0,3 0 0,-1 0 0,0 0 0,-1 0 0,-7 0 0,7 0 0,-7 0 0,6 0 0,1 0 0,-3 0 0,-2 0 0,-1 0 0,1 0 0,1 0 0,-1 0 0,-2 0 0,1 0 0,1 0 0,5-2 0,7-4 0,-2 4 0,8-6 0,-7 8 0,-3 0 0,0 0 0,-1 0 0,-1 0 0,-4 0 0,-1 0 0,-3 0 0,1 0 0,-1 0 0,2 0 0,1 0 0,-1 0 0,-3 0 0,-1 0 0,-1 0 0,-3 0 0,-5 0 0,-7 0 0,-3 0 0,-5 2 0,1 4 0,-2-4 0,-1 4 0,-1-4 0,2-2 0,-4 6 0,1 2 0,3 2 0,0-4 0,-1 4 0,-1 0 0,4-2 0,3 2 0,5 0 0,-2 1 0,-1 1 0,1-2 0,3 0 0,3-2 0,1 2 0,-1 0 0,11-6 0,-3 2 0,5-4 0,-1 0 0,1 2 0,1 2 0,-1-2 0,2-2 0,3-2 0,1 0 0,-1 0 0,-5 0 0,-2 0 0,1 0 0,3 0 0,3 0 0,-1 0 0,2 0 0,5 0 0,-5 0 0,6 0 0,3 2 0,-1 2 0,-4 2 0,2-3 0,3-1 0,7-2 0,2 0 0,4 0 0,-2 0 0,1 0 0,-5 0 0,6 0 0,-6 0 0,8 0 0,0 0 0,0 0 0,1 0 0,1 0 0,2 0 0,0-2 0,-6-1 0,-6-3 0,-4 2 0,3 2 0,-1 2 0,0 0 0,-4 0 0,-1 0 0,-5 0 0,0 0 0,-3 0 0,-3 0 0,-8 0 0,1 0 0,1 0 0,1 0 0,5 2 0,-3 2 0,-7 2 0,-3-3 0,-1-1 0,3-2 0,1 0 0,-7 6 0,-5 0 0,-3-2 0,-3 0 0,1 0 0,0 2 0,-1-2 0,1-2 0,-6-2 0,-2 0 0,-1 2 0,-1 2 0,0 2 0,-2-2 0,-1-2 0,1-2 0,2 2 0,-4 2 0,1 2 0,-1-2 0,0-2 0,0-2 0,3 2 0,3 4 0,0-4 0,4 4 0,-3-2 0,3 2 0,2-4 0,1 5 0,1 1 0,6-6 0,1 6 0,1-2 0,3 0 0,3-2 0,5 0 0,1 0 0,1 2 0,1-2 0,5-2 0,2-2 0,3 0 0,-7 0 0,-2 0 0,1 0 0,-3 0 0,9-2 0,-1-2 0,0-2 0,1 2 0,1 2 0,2 0 0,1-2 0,-3-2 0,-4 2 0,-1 0 0,-5 0 0,1-2 0,1 2 0,-4-3 0,5 1 0,-11-6 0,-5 4 0,-4 0 0,-7-2 0,-1 0 0,-4-2 0,-7 0 0,-5 2 0,-6 0 0,-2 1 0,-2 5 0,-8-4 0,-2 10 0,-2 4 0,2 5 0,4 7-353,6 6 0,4-4 1,8 6-1,0-1 1,0 3-1,-1 2-88,1 0 1,0-1-1,0 7 1</inkml:trace>
  <inkml:trace contextRef="#ctx0" brushRef="#br0" timeOffset="2">26844 8758 14830,'10'-18'956,"0"6"0,-6 0-1399,1-1 1,1-3 908,-6-2-360,0 8 0,-2-4 0,-3 8 0,-7 2 1,-4 0-1,-2 0 0,0-2 0,0 2 0,0 2 1,3 0-1,1-2 0,2-2 0,0 0 1229,2-1 0,2 3-1225,8-8 0,8 8 1,4-2-1,4 4 1,2 2-1,-1 0 1,1 0-1,0 0 1,0 0-1,0 0 1,0 0-1,-1 0 1,1 0 1943,0 0-1879,0 0 1,0 0-1,0 0 1,-1 0-1,1 0 1,2 0-1,2 0 1,4 0-1,-1 0 1,3 0 0,0-2-1,3-2 1,3-2-1,2 0 1,-1 0 104,1 0 1,6-2 0,1 4 0,3-2 0,3 2 0,1 0 0,-1 0 0,-1-2-150,1 2 1,3 2 0,-1 2 0,-3 0-1,-7 0 1,-5 0 0,-4 0 0,-2 0-110,1 0 1,-5 0-1,-2 0 1,-4 0-1,-3 0 1,3 2-1,2 2 1,2 2-9,-3-2 0,-1-2 0,-2-2 0,2 0 0,2 0 0,1 0 0,-1 0 0,-2 0 137,-2 0 1,0 6 0,0 0 0,-1-2-230,1-2 1,0 0 78,0 4 0,-6-4 1,0 6-1,1-2 1,3 0-1,2-2 0,-2 0 1,-2 0-1,-2 2 1,2-2 290,1-2-152,3-2 1,-2 2-1,-2 2 1,-2 2-1,2-3 1,2-1 9,1-2-151,1 0 0,0 0 0,0 0 0,0 0 0,-1 0 0,1 0 0,0 0 0,0 0 0,0 0 0,0 0 0,-1 0 0,1 0 1,0 0-76,0 0 89,0 8 0,6-6 0,-1 4 1,-1-4-1,0-2 0,0 2 1,1 2-1,-1 2 0,0-2 1,0 0-1,2 0 0,-3 4 1,-1 0-1,-2 0 0,0-2-26,0 2 1,-1-4-1,1 6 1,0-2 0,0-3-1,2 1 1,1 0-1,3 0 12,-2 2 0,-2-4 0,-2 6 0,1 0 0,3-2 0,2 2 0,-2-2 0,-2 0 3,-3-4 1,7 4-1,2-2 1,0-2-1170,-1-2 1,7-2 0,-2 0-286,3 0 0,3 0 1,0 0-1,-1 1 1,1 3 1412,0 2 0,-1 8 0,1-4 0</inkml:trace>
  <inkml:trace contextRef="#ctx0" brushRef="#br0" timeOffset="3">27949 15875 19467,'-8'10'306,"-4"-4"0,4-6 0,2-6-486,4-6 1,-4 2 0,0-2 0,2-2 512,2-2 1,2-7 12,0-1 0,0 0 0,0 6 0,0 0 0,0 1 0,0-1 0,2 2 0,4 4 0,6 6 689,4 4 0,2 4 1,0 2-1,0 2-502,-1-2 1,1-2 0,-2 0 0,-2 2 0,-2 2-438,2-2 0,-4 0 0,1 0-200,3 2 1,-4 2 305,2-2 0,-6-4 0,6 3 1,2-3-1,2-2 0,1 0 0,1 0 1,2 0-1,2 0 0,2 0 0,-3 0 1,-1 0-203,-2 0 0,0 0 0,0 0 0,0 0 0,-1 0 0,1 0 0,0 2 0,0 2 0,0 2 0,-1-2 0,1 0 0,0 0 0,0 2 0,0-2 0,0-2 0,-1 0 0,1 4 0,0-4 0,0 4 0,0-4 0,0-2 0,-1 0 0,-1 2 0,-2 2 0,-2 2 0,2-2 0,2 0 0,1 2 0,-7-4 0,6 6 0,-4-6 0,4 2 0,2 4 0,0-1 0,-1 3 0,1-2 0,0 2 0,0 0 0,0 2 0,0 0 0,-1 0 0,1-6 0,0 4 0,0-2 0,0-2 0,0-1 0,-1 3 0,1 0 0,0 0 0,0-2 0,0-4 0,-1 2 0,1 2 0,0 0 0,0 2 0,-6-6 0,0 4 0,0-2 0,-1 0 0,-1 4 0,0 0-64,0 0 1,2 5 0,4-1 0,-2 2 0,-2 0 0,2-2-1,1 2 1,3 2-19,0 2 1,-2-7 0,-2 1 0,-2 0 0,-1 0 0,1 0 0,0 0-1,2-2 46,2-4 0,-4 2 0,0-2 0,2 0 0,1 0 0,3-1 0,0 1 0,0 0 45,0 0 0,2 2 0,1-4 0,5 2 0,2-2 0,1-2 0,1-2 1,0 0 62,2 0 0,1 0 1,1 0-1,-2 0 1,-5 0-1,1 0 1,-2 0 194,0 0 1,-3-2-298,-5-4 0,-8 12 0,-2 0 0,-2 8 1,2 4-1,2 0-3758,4-1 1,7-5 3821,3 0 0,8 8 0,-4 8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031"/>
    </inkml:context>
    <inkml:brush xml:id="br0">
      <inkml:brushProperty name="width" value="0.05292" units="cm"/>
      <inkml:brushProperty name="height" value="0.05292" units="cm"/>
      <inkml:brushProperty name="color" value="#FF0000"/>
    </inkml:brush>
  </inkml:definitions>
  <inkml:trace contextRef="#ctx0" brushRef="#br0">13172 5690 8162,'-12'0'717,"1"0"1,5 0 234,-6 0 0,0 0 268,-6 0-12,8 0 0,-4-2 0,6-2 0,-2-2 0,-3 2 0,-3 2 0,-2 4 4148,0 4-5178,8 4 0,4 0 0,10-2 0,4-2 0,2 0 1,4-2-1,2-2 0,2-2 0,-1 0 0,1 0 0,2 0 1,2 0-179,2 0 0,1 0 0,-1 0 0,-2-6 0,8 0 0,1 2 0,3 2 0,2 2 0,1 0 0,3 0 0,1 0 0,-1 0 0,0 0 0,-3 0 0,3 0 0,-4 0 0,-3 0 0,5 0 0,-12 0 0,5 0 0,-1 0 0,0 0 0,-3 0 0,-1 0 0,-2 0 0,2-2 0,-1-2 0,3-2 0,-2 0 0,0 0 0,-5-2 0,-1-2 0,-2 6 0,0-4 0,0 2 0,0 0 0,-1 2 0,1 3 0,0 1 0,0-6 0,2 0 0,1 2 0,5 0 0,2 0 0,2-4 0,-1 0 0,1 0 0,-6 2 0,4 4 0,-3-2 0,-3-2 0,-2 2 0,-2 2 0,-1 2 0,1 0 0,0 0 0,0 0 0,0 0 0,0 0 0,-1 0 0,1 0 0,0 0 0,6 0 0,0 0 0,-1 0 0,3-2 0,2-2 0,2-2 0,-3 2 0,-1 2 0,4-4 0,-5 0 0,1 2 0,0 2 0,-4 2 0,-2 0 0,-3 0 0,1 0 0,0 0 0,0 0 0,0 0 0,2 0 0,1 0 0,5 0 0,2 0 0,-1 0 0,5 0 0,-4 0 0,0-1 0,-3-3 0,3-2 0,-2 2 0,0 2 0,-3 2 0,-5 0 0,0 0 0,-2 2 0,-2 2 0,-2 2 0,-1 5 0,7-5 0,0-2 0,0-2 0,0-2 0,0 0 0,-1 0 0,1 0 0,2 0 0,2 0 0,2 0 0,-3 0 0,-1 0 0,-2 0 0,0 0 0,0 0 0,0 0 0,-1 0 0,1 0 0,0 0 0,0 0 0,0 0 0,-1 0 0,1 0 0,-6 0 0,0 0 0,-8 0 0,4-2 0,-8-4-1317,0 4 0,2-6 1317,4 8 0,4-7 0,8-3 0</inkml:trace>
  <inkml:trace contextRef="#ctx0" brushRef="#br0" timeOffset="1">18288 5619 8232,'-18'0'14,"6"0"0,2-2 824,2-4 1,1 4 963,1-4 1,2 4-1,-8 2 3344,-2 0-4835,6 8 1,0-4 0,10 8 0,6 0-1,8-1 1,8-1 0,3-2 0,7-4-1,4-2 1,5-2 0,3 0 0,3 0-1,3 0 1,3 0 0,3 0 126,1 0 0,2-6 0,-3 0 0,-1 0 0,-3 0 0,-5 0 0,-1 2 1,-3 3-439,-3 1 0,-4 0 0,-3 0 0,-1 0 0,-2 0 0,-5 0 0,1 0 0,-2 1 0,0 5 0,-1-4 0,-3 4 0,2-4 0,0-2 0,-1 0 0,1 2 0,-2 2 0,-2 2 0,-2 0 0,-1-6 0,1 0 0,0 2 0,0 2 0,0 2 0,-1-2 0,1-2 0,0-2 0,0 0 0,0 2 0,0 2 0,-1 2 0,1-2 0,0-2 0,0-2 0,0 0 0,0-2 0,-1-2 0,1-2 0,0 0 0,0 0 0,0-2 0,0-2 0,-1 6 0,-1-4 0,-2 2 0,-2 0 0,2 1 0,2-1 0,1 0 0,1 0 0,-2 4 0,-2-2 0,-2-2 0,2 2 0,2 2 0,1 2 0,-5 0 0,0 0 0,2 0 0,2 0 0,2 0 0,0 0 0,-1 0 0,1 0 0,0-6 0,2 0 0,2 2 0,1 0 0,-1 0 0,-2-2 0,-2 2 0,0 2 0,-1 2 0,1-2 0,0-2 0,0-2 0,0 2 0,0 2 0,-1 2 0,1 0 0,0 0 0,0 0 0,0 0 0,-1 0 0,1 0 0,0 0 0,0 0 0,0 0 0,0 0 0,-1 0 0,1 0 0,0 0 0,0 0 0,-2 2 0,-2 2 0,-2 4 0,1 2 0,3-6 0,2 4 0,0-2 0,2 0 0,1-2 0,3-2 0,-2-2 0,6 0 0,-1 0 0,3 0 0,-2 0 0,-2 0 0,-5 0 0,-1 2 0,-2 4 0,0-4 0,0 4 0,0-4 0,-11-2-5433,-7 0 5433,0 8 0,0-6 0,10 6 0</inkml:trace>
  <inkml:trace contextRef="#ctx0" brushRef="#br0" timeOffset="2">12495 10791 8272,'-12'0'126,"2"2"1,0 2 943,0 2 1,4 0 276,-5-6-594,7 0 1,-4 2-1,8 4 1,0 6 0,2 2-1,2 0 1,2-2 4513,-2 2-4942,5 1 0,1 3 0,8-2 0,0-2 0,0-4 0,0 0 0,-1-2 0,1 0 0,0-2 0,0 0 2541,0 0-2866,-8-1 0,6 1 0,-5 2 0,5 0 0,2 0 0,0-4 0,0-2 0,0-2 0,-1 0 0,-1 2 0,-2 2 0,-2 2 0,0 0 0,6-6 0,-2 2 0,-3 2 0,-1 2 0,0 0 0,6-6 0,0 0 0,0 0 0,-1 0 0,1 0 0,-6 0 0,0 0 0,2 0 0,2 0 0,2 0 0,-1 0 0,1 0 0,0 0 0,0 0 0,0 0 0,0 0 0,-1 0 0,7 0 0,0 0 0,0 0 0,1 0 0,5 0 0,4 0 0,1 0 0,1 0 0,6-6 0,1 0 0,3 0 0,3 0 0,1 0 0,-1 2 0,-1 0 0,1-2 0,-3 4 0,1-4 0,3 4 0,1 2 0,1-2 0,-3-2 0,-1-2 0,2 2 0,1 2 0,2 2 0,1-2 0,-1-1 0,1-5 0,1 0 0,3-2 0,1 0 0,1 4 0,-7-6 0,1 0 0,1 0 0,4 0 0,5 0 0,1 3 0,1 3 0,-7-2 0,4 2 0,-1 2 0,-5 2 0,-1 2 0,-5 0 0,-1 0 0,-3 0 0,7 0 0,5 0 0,-2 0 0,1 0 0,-1 0 0,5 0 0,-1 0 0,1 0 0,-3 0 0,-8 0 0,-1 0 0,-3 0 0,3 0 0,-1 0 0,-1 0 0,-6 0 0,1 0 0,1 0 0,-1 0 0,1 0 0,-4 0 0,-3 0 0,-1 0 0,-1 0 0,-1 6 0,-2 0 0,-4-2 0,-1 0 0,-1 0 0,2 2 0,-3-1 0,1 3 0,-2-6 0,-4 6 0,2-2 0,1 0 0,-1-2 0,-2-2 0,-2-2 0,0 0 0,-1 0 0,1 0 0,0 0 0,0 2 0,0 2 0,0 2 0,-1-2 0,1-2 0,0-2 0,0 0 0,0 0 0,-1 0 0,-5 0 0,0 0 0,2 0 0,2 0 0,2 0 0,0 0 0,-1 0 0,1 0 0,0 0 0,0 0 0,0 0 0,0 0 0,-1 0 0,1 0 0,0 0 0,0 0 0,2 0 0,1-2 0,5-2 0,2-2 0,-4-6 0,5 6 0,3 0 0,2 0 0,1-2 0,1 0 0,2 1 0,3 3 0,-3-4 0,5 2 0,1 2 0,4 2 0,-3-4 0,1 0 0,-3 2 0,1-4 0,-5 2 0,3 2 0,-2 0 0,-3 0 0,-1-4 0,0 0 0,-1 0 0,-1 2 0,-2 0 0,-5 1 0,-1-1 0,-4-2 0,6 6 0,-9-8 0,5 6 0,-4-2 0,-2 2 0,0 2 0,-1 2 0,1-2 0,0-2 0,0-2 0,0 2 0,0 2 0,-1 2 0,1 0 0,0 0 0,6 0 0,0 0 0,5 0 0,-3 0 0,2 0 0,3 0 0,1 0 0,2 0 0,-3 0 0,3 0 0,-2-2 0,1-4 0,1-4 0,2-2 0,-3 2 0,-3 3 0,4-7 0,-8 12 0,3-6 0,-3 2 0,-2 0 0,2 2 0,-1 2 0,1 2 0,-4 0 0,-2 0 0,-3 0 0,1 0 0,0 0 0,0 0 0,0 2 0,0 4 0,-1-4 0,-1 6 0,-2-2 0,-2 0 0,2-2 0,2-2 0,-4-2 0,-1 0 0,-7 0 0,4 0 0,-6 0 0,2-2 0,4-2 0,2-2 0,4 2 0,2 2 0,2 0 0,-1-2 0,1-2 0,0 2 0,0 2 0,0 2 0,0 0 0,-1 0 0,1 0 0,0 2 0,0 4 0,0-4 0,2 4 0,1-4 0,3-2 0,0 0 0,0 0 0,-1 0 0,-1 0 0,-2 0 0,-2 0 0,0 0 0,-1 0 0,1 0 0,-8-2 0,-6-2 0,-8-4 0,-8-2 0,2 6 0,-2-2 0,-1 4 0,5 0 0,2-4 0,6 4 0,6-4 0,-2 4 0,8 2 0,-9 2 0,5 2-1684,0 2 1,-6 2-2272,4-2 3955,-4-4 0,6 6 0,2-8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034"/>
    </inkml:context>
    <inkml:brush xml:id="br0">
      <inkml:brushProperty name="width" value="0.05292" units="cm"/>
      <inkml:brushProperty name="height" value="0.05292" units="cm"/>
      <inkml:brushProperty name="color" value="#FF0000"/>
    </inkml:brush>
  </inkml:definitions>
  <inkml:trace contextRef="#ctx0" brushRef="#br0">13458 3389 8086,'0'-18'379,"0"6"889,0 0 554,0 8-167,0-3 1,2 1 0,1-2 0,3-2 1814,-2-4 1,-4 6-3175,-6 2 0,-3 6 0,-9 6 0,0 4 0,0 2 0,0-2 0,0 0 0,-1-3 0,-3 3 0,-2-2 0,0 2 0,-1-2-296,-5 0 0,2 0 0,-2-2 0,1-4 0,-7 4 0,0-2 0,1 0 0,-1 2 0,0-2 0,3-2 0,1-2 0,2 0 0,1 0 0,-1 0 0,2 0 0,3 0 0,3 0 0,2 0 0,2 0 0,0-2 0,0-2 0,1-2 0,-1 2 0,0 2 0,0 2 0,0 0 0,0 0 0,3 2 0,3 4 0,4 4 0,2 2 0,0 0 0,2 1 0,2 3 0,2 2 0,0 2 0,0 2 0,0 3 0,0 3 0,0 2 0,0 0 0,0-1 0,2 5 0,2 4 0,2 3 0,0 15 0,-6-3 0,0 3 0,0 1 0,0 3 0,0 7 0,2 6 0,4 5 0,-4-1 0,4-6 0,-2 1 0,0 1 0,2 0 0,-2 1 0,-3-7 0,-1-3 0,6 1 0,0-6 0,-2-1 0,-2-3 0,-2-3 0,0-5 0,0-5 0,0-4 0,-6 3 0,0-1 0,2-4 0,2-5 0,2-1 0,0 0 0,0-2 0,0-3 0,0 1 0,0-4 0,0 2 0,0-2 0,0-3 0,0-1 0,0 0 0,0 0 0,0-6 0,0 0 0,0 2 0,0 1 0,0 3 0,0 0 0,0 0 0,0 0 0,0 0 0,0-1 0,0 1 0,0 0 0,0 0 0,0 0 0,-1 0 0,-3-1 0,-2 1 0,2 0 0,2 0 0,2 0 0,0-6 0,0 0 0,0 1 0,0 3 0,0 2 0,0 0 0,0-6 0,0 0 0,0 2 0,0-4 0,2-1 0,2 1 0,2 0 0,-1-6 0,3 4 0,-6-8 0,8 0 0,-4 0 0,6 0 0,4 0 0,2 2 0,0 2 0,1 2 0,3-2 0,2-2 0,8-2 0,-3 0 0,11 6 0,4 2 0,1 0 0,3 0 0,-1-4 0,3 0 0,3 0 0,3 2 0,-3-2 0,-3-3 0,-3-1 0,1 0 0,-3-1 0,-1-5 0,-3 2 0,-5-8 0,-8 8 0,-4-4 0,-5 2 0,-1 0 0,0 2 0,0 2 0,-6 2 0,-2-2 0,-1-2 0,1-2 0,-6 0 0,4 8 0,-8 4-8071,0 6 8071,0-4 0,8 0 0,2-8 0</inkml:trace>
  <inkml:trace contextRef="#ctx0" brushRef="#br0" timeOffset="1">4331 8259 15336,'0'9'-517,"0"-1"1,0-10 312,0-4 1,0 3 28,0-9 0,0 6 0,0-6 1141,0-2 187,0-2 0,0 4-1178,0 0 1654,0 8-674,0-4 0,0 6-1432,0-4 220,0 4 1008,0-5 159,-8 7 249,6 0-194,-5 0 150,7 0 0,0-2-907,0-4 0,2 4 1,3-4-1,7 4 1,4 2-1,2 0 2,0 0 0,0-6 0,1 0 0,3 2 0,4 2 0,2 2 0,3 0 0,1 0 6,-2 0 0,3 0 0,-3 0 0,4 0 0,0 0 0,-5 0 0,-3 0 0,-2 0-3,0 0 0,-1 0 1,-5 0-1,0 0 1,0 0-1,0 0 0,-1 0 42,1 0 0,0 0 0,0 0-206,0 0 0,-6 0-21,-1 0 1,1 6-1,6 0 1,0-2 0,0-2-1,0-2 1,-1 0 0,1 0-1,0 0 1,0 0 0,0 0-29,0 0 0,-7 0 0,1 0 0,0 0 0,6 0 0,0 0 0,0 0 0,0 0 0,-1 0 0,1 2 0,0 2 0,0 2 0,0 0 0,-1 1 0,1-5 0,0 6 0,2-8 0,2 0 0,1 0 0,-1 0 0,-2 0 0,-2 0 0,2 0 0,2 0 0,1 0 0,-1 0 0,-2 0 0,-2 0 0,0 0 0,-1 0 0,1 0 0,0 0 0,0 0 0,2 0 0,1 0 0,3 0 0,-2 0 0,-2 0 0,-2 0 0,-1 0 0,1 0 0,0 0 0,0 0 0,2 0 0,3 0 0,-3 0 0,6 0 0,-2 0 0,0 0 0,-1 0 0,1 0 0,2 0 0,2 0 0,-7 0 0,5 0 0,-2 0 0,0 0 0,1 0 0,-3 0 0,2 0 0,6 0 0,-5 0 0,1 0 0,2 0 0,-2 0 0,1 2 0,-1 2 0,2 2 0,-2-2 0,1 0 0,1 0 0,4 2 0,1-2 0,-3-2 0,0-2 0,1 0 0,9 0 0,2 0 0,-1 0 0,1 0 0,-1 0 0,1 0 0,2 0 0,1-2 0,1-2 0,-5-2 0,-1 2 0,-1 2 0,3 2 0,0-2 0,-7-4 0,1 4 0,0-4 0,-7 4 0,1 2 0,0 0 0,-3 0 0,-1 0 0,-2 0 0,2 0 0,-1 0 0,1 0 0,-2 2 0,0 2 0,0 2 0,7 0 0,-3-6 0,2 0 0,-1 0 0,1 0 0,0 0 0,-1 0 0,3 0 0,-4 0 0,0 0 0,-1 0 0,-1 0 0,2 0 0,-2 0 0,-1 0 0,-3 0 0,-2 0 0,0 2 0,1 2 0,5 2 0,0-2 0,0-2 0,-3-2 0,3 0 0,-4 6 0,6 0 0,-3-2 0,-3-2 0,-2-2 0,-2 0 0,0 0 0,0 0 0,-1 0 0,1 2 0,0 2 0,0 2 0,0-2 0,0 0 0,-1 0 0,3 2 0,4-2 0,6-2 0,3-2 0,3 0 0,-4 0 0,1 0 0,5 0 0,2 0 0,1 0 0,1 0 0,-3 0 0,1 0 0,0 0 0,1-2 0,1-2 0,-1-2 0,1 2 0,-2 2 0,-3 2 0,5-6 0,-1 0 0,-1 2 0,-2 2 0,-1 2 0,3 0 0,3 0 0,1 0 0,0 0 0,-3 0 0,1 0 0,3 0 0,3 0 0,3 0 0,-1 0 0,1 0 0,7 0 0,1 0 0,1 0 0,-3 0 0,-2 0 0,-1 0 0,3 0 0,-3-6 0,5 0 0,-1 0 0,-1 0 0,4 0 0,1 0 0,1 0 0,1 0 0,-1 0 0,4 6 0,-3 0 0,-3 0 0,1-6 0,-7 0 0,-2 3 0,5 1 0,-11 0 0,5-2 0,3-2 0,1 2 0,-1 2 0,-5 0 0,-3-2 0,-3-2 0,1 2 0,-1 2 0,2 2 0,-1 0 0,-5 0 0,1 0 0,-1 0 0,0 0 0,3 0 0,1 0 0,-1 0 0,-1 0 0,1 0 0,3 0 0,1 0 0,-1 0 0,-2 0 0,-3 0 0,1 0 0,-1 0 0,1 0 0,-6 6 0,-1 0 0,1-2 0,0-2 0,-3-2 0,-1 0 0,-4 0 0,-3 0 0,-1 0 0,0 0 0,2 0 0,-1 0 0,1 0 0,-4 0 0,-2 0 0,0-6 0,1 0 0,3 2 0,-2 2 0,-2 0 0,-2-2 0,1-2 0,5 2 0,-4 2 0,6 2 0,-3 0 0,3 0 0,2 0 0,2 0 0,-1 0 0,1 0 0,-6 0 0,4 0 0,-1 0 0,1 0 0,2 0 0,5 0 0,1 0 0,-6 0 0,-1 0 0,3 0 0,2 0 0,-1 0 0,-3 0 0,-4 0 0,-2 0 0,-1 0 0,-1 0 0,-2-2 0,-2-4 0,0 4 0,-6-6 0,-1 8 0,3 0 0,2 0 0,2 0 0,0 0 0,0 0 0,-1 0 0,3 0 0,4 0 0,-4 0 0,8 0 0,-5 0 0,7 0 0,4 0 0,1 0 0,1 0 0,0 0 0,-1 0 0,3 0 0,2 0 0,1 0 0,-1 0 0,-3 0 0,1 0 0,4 0 0,-5 6 0,5 0 0,-5-2 0,-1-2 0,0 0 0,-3 2 0,-1 2 0,-2-2 0,-6-2 0,3-2 0,1 0 0,-2 0 0,-1 0 0,-1 0 0,0 0 0,0 0 0,2 0 0,-5 0 0,5 0 0,0 0 0,2 0 0,-3 0 0,3 0 0,0 0 0,-5 0 0,7 0 0,0 0 0,-2 0 0,5 0 0,-3 2 0,4 4 0,1-4 0,1 4 0,0-4 0,-1-2 0,1 0 0,0 0 0,-1 0 0,1 2 0,2 2 0,1 2 0,5-2 0,-1-2 0,1-2 0,-1 0 0,-1 0 0,-2 0 0,5 0 0,-1 0 0,-5 0 0,-1 0 0,-2 0 0,-1 0 0,1 0 0,-2 0 0,-5 0 0,-3 0 0,-2 0 0,0 0 0,-3 0 0,1 0 0,2 0 0,-4 0 0,5 0 0,-1 0 0,2 0 0,0 0 0,-1 0 0,-1 0 0,0 0 0,0 0 0,-2 0 0,-3 0 0,-1 0 0,0 0 0,0 0 0,0 0 0,-1 0 0,1 0 0,0 0 0,0 0 0,0 0 0,0 0 0,-1 0 0,1 0 0,0 0 0,0 0 0,0 0 0,2 0 0,3 0 0,-1 2 0,6 1 0,0 3 0,-1 0 0,5 0 0,0 2 0,-1 0 0,-1 0 0,2 0 0,7-4 0,3 2 0,0 0 0,-1 0 0,1 0 0,-1-2 0,3-2 0,-7-2 0,5 0 0,-4 0 0,-5 0 0,-1 0 0,-2 0 0,-1 0 0,-1 0 0,-2 0 0,-8-2 0,0-4 0,-1 4 0,1-4 0,-6-2 0,0 2 0,2 2 0,2 2 0,2 2 0,-1-2 0,1-2 0,0-2 0,0 2 0,2 2 0,1 2 0,3 0 0,2 0 0,-2 0 0,-3 0 0,9 0 0,0 0 0,0 0 0,-1 0 0,1 0 0,0 0 0,-1 0 0,1 0 0,0 0 0,0 0 0,-1 0 0,-1 0 0,-4 0 0,2 0 0,-3 0 0,3 0 0,-4 0 0,2-2 0,-3-2 0,1-2 0,0 2 0,4 2 0,-1 2 0,3 0 0,-2 0 0,2 0 0,-3 0 0,3 0 0,0 0 0,-6 0 0,3 0 0,-1 0 0,0 0 0,-2 0 0,-1 0 0,1 0 0,2 0 0,0 0 0,-6 0 0,-1-2 0,1-2 0,0-2 0,0 3 0,0 1 0,0 2 0,-1 0 0,1 0 0,0 0 0,0 0 0,0-2 0,0-2 0,-1-2 0,1 0 0,0 6 0,0 0 0,0-2 0,-1-4 0,1 4 0,2-4 0,2 4 0,2 2 0,-3 0 0,1 0 0,2 0 0,-4 0 0,6 0 0,-3 0 0,1 0 0,6 0 0,-6 0 0,-3 0 0,-1 0 0,-2 0 0,0 0 0,0 0 0,-1 0 0,1 0 0,0 0 0,0 0 0,0 2 0,0 4 0,-1-2 0,1 8 0,0 0 0,2 5 0,2-1 0,3-2 0,1-2 0,2 2 0,-2 0 0,1 0 0,1-4 0,2-1 0,-1-1 0,1 0 0,0-2 0,-2 2 0,-1-6 0,-3 4 0,-4-4 0,4-2 0,-5 0 0,-1 0 0,0 0 0,0-2 0,0-2 0,0-2 0,-1 2 0,1 2 0,0 2 0,2 0 0,2 0 0,1 0 0,1 0 0,-4 0 0,2 0 0,4 0 0,-1 2 0,1 2 0,-2 4 0,2 2 0,-7-6 0,7 4 0,-2-2 0,0 2 0,-1 0 0,1 0 0,0-2 0,-2 2 0,3-5 0,-1 7 0,0-2 0,0-2 0,-1 0 0,-1 2 0,-2 0 0,-2 0 0,-8 0 0,-4-2 0,-6 4 0,-8 2 0,-10 2-4916,-10 5 1,-7 1 4803,-7 10 0,-4 0 1,-7 5-1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036"/>
    </inkml:context>
    <inkml:brush xml:id="br0">
      <inkml:brushProperty name="width" value="0.05292" units="cm"/>
      <inkml:brushProperty name="height" value="0.05292" units="cm"/>
      <inkml:brushProperty name="color" value="#FF0000"/>
    </inkml:brush>
  </inkml:definitions>
  <inkml:trace contextRef="#ctx0" brushRef="#br0">10588 9133 12334,'8'-16'0,"4"2"785,3 2 1,1 6 0,-2-4 0,-2 0-582,2 0 0,2 0 0,0-3 0,-3 3 0,-1 0 0,0 0 0,0-2 0,-2 0 0,-2 0 1,-4-2-1,-4 0 13,-6 2 0,2 5 0,-8 7 1,-2 0 604,-2 0 0,5 0 0,1-2 1,0-2-1,0-2 1097,-4 2 0,-2 2-1732,-2 2 1,10-2 0,8-2 0,12-2 0,10 2 0,12 2 0,11 0-53,15-4 1,17 4 0,12-6-1,-39 4 1,1 0 0,4-1 0,1 0-1,3-1 1,1 0 0,2 0 0,1 0-1,2 0 1,0 1 59,3-1 1,1 2 0,0-2 0,1 2 0,-2 1-1,0 2 1,-1-2 0,-1 0 0,-1 1 0,1 0-1,0 1 1,0 0 0,1 1 0,1 0 0,0 0 0,1 0-195,-2 0 1,0 0 0,-4 0 0,-1 0 0,-4 0 0,-1 0 0,-1 0 0,1 0-2,-1 0 0,1 0 0,5 0 0,0 0 0,-3 0 0,-1 0 0,-3 0 0,-1 0 0,-1 0 0,-1 0 0,37 0 0,-7 0 0,-9 0 0,-10 0 0,-9 0 0,-13 0 0,-9 2 0,-8 2 0,-4 2 0,-3-2 0,1-2 0,0 4 0,0 0 0,0 0 0,-1-6 0,1 0 0,2 0 0,2 0 0,4 1 0,1 3 0,5 4 0,2 2 0,3 6 0,3 6 0,2 8 0,11 1 0,-5 11 0,-1 8 0</inkml:trace>
  <inkml:trace contextRef="#ctx0" brushRef="#br0" timeOffset="1">10410 11772 29702,'-10'-7'-1657,"-4"3"1,6-6-1,0 0 104,0 0 0,0 4 1232,2-6 0,4 6 0,-4-6 0,4-2 0,4-2 0,4 1 965,6 3 0,-2 4 0,2 8 0,2-2 0,2-2 0,1-2 0,1 2-76,0 2 1,0 2 0,0 0-1,-1 0 1,1-2 0,0-2 0,0-2-270,0 2 1,0 0 0,-1 0-1,3-2 1,4 2 0,6 2-1,5 0 1,7-2 55,5-2 0,7-6 1,7 7-1,11-1-126,9-2 0,6 4 0,2-6-224,0 2 1,0-4-1,0 6 1,3 2 0,-1 2-1,0 2 1,-4 0-1,-2 0 1,-4 0 0,-1 0-1,-3 0 1,-2 0 0,-4 0-6,-3 0 0,-5 2 0,2 4 0,1-4 0,-11 4 0,-3-4 0,-3-2 0,-3 0 0,-3 2 0,-1 2 0,-2 2 0,-5-2 0,-3-2 0,0-2 0,1 2 0,3 2 0,0 2 0,-1 0 0,1-6 0,-1 6 0,1-1 0,0-1 0,-1-2 0,1-2 0,0 0 0,-1 0 0,1 0 0,-2 0 0,-3 0 0,-3 0 0,0 0 0,-2 0 0,-1 0 0,1-6 0,-4 1 0,2 1 0,-3 0 0,-1 0 0,-2-2 0,0 2 0,0 2 0,0-4 0,-1 0 0,3 2 0,2 2 0,2 2 0,-3 0 0,-7 0 0,-2 0 0,0 2 0,-2 4-3191,-4 6 0,-4 4 2532,-2 1 0,-8 9 0,-2 2 1</inkml:trace>
  <inkml:trace contextRef="#ctx0" brushRef="#br0" timeOffset="2">15400 10595 28616,'0'-18'-4916,"0"1"1,0-1 500,0 0 4432,-8 8 1,7-6 0,-7 6 0,2-2 0,-2 2-1,-2 0 1,-4 3 2736,-2-1-2585,6 2 0,-6 6 1,4 0-1,-3 0 1,-3 0-1,0 0 1,0 0-1,0 0 1,1 0-1,-1 0 1,-2 2-1,-2 2 1,-4 2-1,1-2 161,-1-2 0,-6 3 1,2 1-1,-3 0 0,-3 0 1,2 2-1,3 0 0,3 2-3,2 0 0,-3-4 0,5 4 0,2 0-420,2 0 1,2-4-1,1 5 254,-1 3 1,6 0 0,2 0 0,0-2 0,0 2 0,-2 2 0,0 2 0,3-1 0,-1-1 0,2 0 0,-2-2 0,2 4 0,-2 0 619,0 3 1,6 1-793,-2-4 1,-2 0 0,2 2 0,2 2 0,2 1 0,2-1 0,0-2 0,2-2 0,2 0 0,2-1 0,-2 1-910,-2 0 779,6 0 0,-6 0 0,4 0 0,-4 0 0,-2 1 1,0 3-1,0 2 0,0-2 0,0-2 0,0-3 0,0 1-2032,0 0 2045,0 0 1,0 0 0,2 0 0,2-1 0,2 1-1,0 0 1,2 0 0,2 0 0,2 0 0,-3-1 0,1 1-1,-2 0 1,2-2-103,0-4 0,-6 4 0,4-4 0,-2 3 1,0 3-1,-2 0 0,0-2 0,0-2 42,2-2 1,0-6 0,-4 4 0,2-1 291,1 1 0,3-4 1,-2 4 80,6-2 0,-2 0 0,2-4 0,2 2 0,4-2 0,4 0 0,1 0 0,1 2 1,0 0-1,2 0 0,1 0 0,3-2 0,0-2 1207,-1-2 1,1 0-1176,6 0 0,-3 0 0,-1 0 0,-2 0 0,2 0 0,1 0 1,3 0-1,-3 0 0,-1 0 0,-2-2 0,0-2 0,-1-4 1,1 0-1,2 0 842,1 4 1,-3-4-878,0 2 0,-1-8 0,5 2 0,-2-2 0,-4-1 0,-3-1 0,-3-4 0,-2-2 1,-2-2-1,-2-1 0,-3-5 0,-3-6 0,-2-3 0,-4-3 1026,-2-2-1308,-2 7 1,0-7-1,-2 8 1,-2 1 0,-2-1-1,2 0 1,2 3 0,0 1-1,-2 4 1,-1 2-1,1 3 1,0-3 0,0-2-1,-2-2 1,0 3-49,-2 1 0,-2-6 1,-8 2-1,0-1 1,0 1-1,-1 6 1,-3 4-1,-2 3-520,2-1 1,2 6-1,3 2 1,-1 2-759,0 4 0,6 10 0,2 8-627,2 8 0,4 5 1569,10 9 0,12 0 0,10-1 0</inkml:trace>
  <inkml:trace contextRef="#ctx0" brushRef="#br0" timeOffset="3">16684 11558 28391,'18'-9'-3210,"-7"-5"1,-1 6 1812,-2-2 1414,6 6 1,-12-6 0,4 4 0,-6-4 0,-6 0-1,-6 4 1,-4 4 0,-1 2 0,-1 0 0,2 2 0,2 2 233,2 2 0,6 2 0,-6-4 0,-1 4 0,-3 0 0,-2 2 132,0 0 0,0-6 0,-2 2 1,-1-2-1,-3 0 0,0 1 0,0 1 1,1 0 485,1 0 0,-4 2 0,2-4-121,2 2 0,3 6-638,1-6 1,2 2 0,6-4-1,10 2 1,10-2 0,8-2 0,6-2-1,7 0 1,9 0 0,7 0 996,5 0 0,1-6-1107,1 0 0,7-2 0,7 4 0,5-4 0,6 0 0,2-2 0,6 0 0,8-2 0,-42 6 0,1 1 0,4-1 0,-1 0 0,2 0 0,-1 0 0,0 0 0,-1 0 0,-1 0 0,1 0 0,0 0 0,1 0 0,0 1 0,1 0 0,2-2 0,0 0 0,2 4 0,-1 0 0,2-3 0,-1-2 0,-6 3 0,-1 1 0,-1-2 0,1 0 0,-2 1 0,1 0 0,-2 0 0,1 0 0,-2 0 0,1 0 0,-2-1 0,1 0 0,47-6 0,0 0 0,0 0 0,-49 6 0,1 0 0,-1 1 0,1-1 0,0-1 0,1 0 0,2-1 0,1 0 0,-2-1 0,1 0 0,4 3 0,0 0 0,-2 0 0,-1 0 0,3 0 0,-1 0 0,1 0 0,1 0 0,1 1 0,1 1 0,0-2 0,1 2 0,-1 0 0,0 0 0,-2 0 0,-1 0 0,-4 1 0,-1 2 0,44-1 0,-6 0 0,-2-2 0,1-2 0,-3 2 0,-4 2 0,-12 2 0,-13 0 0,-9 0 0,-7 0 0,-7 2 0,-5 2 0,-6 4 0,-4 2 0,-3 2 0,1 6 0,0-3 0,-2-1 0,-2-2 0,-2 2 0,2 2-4051,1 2 3752,3 0 1,8-1 0,2 1 0</inkml:trace>
  <inkml:trace contextRef="#ctx0" brushRef="#br0" timeOffset="4">16612 8740 29508,'12'-6'-2537,"0"0"1,-8-2-2188,2 2 4637,-4 4 1,-2-7-1,-2 5 1,-2-4 0,-4 0-1,-2 0 1,-2 2 0,1 0 1860,-1 0-1422,8 0 1,-2 6-1,12 0 1,6 0 0,3 0-1,3 0 1,0 0 0,2 0-1,2 0 168,1 0 1,7 0-1,-4 0 1,2 0 0,1 0-1,1 0 1,-2 0 0,0 0-286,-1 0 1,-5 0 0,4 0-1,-2 0 1,1 0 0,3 0-1,2 0 1,-1 0-63,1 0 1,0 0 0,8 0-1,1 0 248,3 0 1,5 0 0,-3-2-362,1-4 1,-3 4 0,5-4 0,3 4 0,0 2 0,-1 0-1,-1 0 1,-1-2 0,1-2 0,-1-2 0,1 2 0,-3 2 0,-3 2-61,-5 0 0,-1 0 0,0 0 0,-3 0 0,-3-2 0,-4-2 0,-2-2 0,1 2 0,1 2 0,2 2 0,-2 0 0,1 0 0,1 0 0,4 0 0,1 0 0,5 0 0,4 0 0,3 0 0,9 0 0,7 0 0,4 0 0,5 0 0,1 0 0,-2 0 0,-3 0 0,-5 0 0,-3 0 0,-5 0 0,-7 0 0,-7-2 0,-3-1 0,-1-3 0,1 2 0,0 2 0,-7-4 0,-1 0 0,0 2 0,-2 2 0,1 2 0,1 0 0,2 0 0,0 0 0,-1 0 0,3 0 0,2 0 0,1 0 0,3 0 0,2 0 0,1 0 0,1 0 0,-7 0 0,1 0 0,2 0 0,1 0 0,3 0 0,-1 0 0,3 0 0,-4 0 0,5 0 0,-1 0 0,-3 0 0,1 0 0,-1 0 0,1 0 0,2 0 0,-7 0 0,5 0 0,-3 0 0,3 0 0,-10 0 0,1 0 0,-5 0 0,-2 0 0,-4 0 0,1 0 0,-1 0 0,0 0 0,0 0 0,2 0 0,-1 0 0,3 0 0,2 0 0,2 0 0,-1 0 0,3 0 0,9 6 0,7 0 0,-2 0 0,-1-4 0,1 2 0,-3 2 0,3-3 0,-3-1 0,1-2 0,-4 0 0,-5-2 0,-5-1 0,-4-3 0,-3 0 0,1 0 0,-2 0 0,-10 0 0,4 6 0,-4 0 0,3 0 0,3 0 0,0 0 0,2 0 0,2 0 0,3 0 0,1 0 0,2 0 0,0 0 0,1 0 0,1 0 0,0 0 0,1 0 0,-5 0 0,0 0 0,-2 0 0,-1 0 0,1 0 0,0 0 0,0 0 0,-2 0 0,-3 0 0,-1 0 0,2 0 0,2 0 0,2 0 0,-3 0 0,-1 0 0,-2 0 0,0 0 0,0 0 0,-7 0 0,1 0 0,-8 2 0,2 4 0,-4 6 0,-2 3 0,-2 3 0,-2 2-504,-2 4 0,-7 4 1,3 7-1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8.952"/>
    </inkml:context>
    <inkml:brush xml:id="br0">
      <inkml:brushProperty name="width" value="0.05292" units="cm"/>
      <inkml:brushProperty name="height" value="0.05292" units="cm"/>
      <inkml:brushProperty name="color" value="#FF0000"/>
    </inkml:brush>
  </inkml:definitions>
  <inkml:trace contextRef="#ctx0" brushRef="#br0">19072 8276 8361,'-18'0'-602,"1"0"268,-1-8 1,8-1 343,4-9 1,4 6 0,4 2-1,2 0 1,4 2 1488,2 0-1240,-6 2 1,2 6-1,-12 0 1,-6 0-1,-4 0 1,-2 0 168,0 0 1,1 0-1,-1 0 1,0 0-1,0 0 1,0 0 0,0 0 1142,1 0 1,-1 0-1231,0 0 1,8-2 0,6-2 0,8-2 0,10 2 0,8 0 0,7 0-171,5-2 1,10-5 0,3 3 0,5 0 0,3-2 0,3 2 0,3 0 0,2 4-5,5 2 0,1 0 0,4-2 1,2-2-1,1 2 0,-5 4 0,-6 6 1,-3 4-21,-5 0 1,-3 6 0,-7-6-1,-5 2 1,-5-2 0,-1-3 0,0-3-1,-1-2-15,1-2 1,-6 0-1,-1 0 1,3 0 0,4 0-1,3 0 1,3 0 0,-2 0-39,-3 0 1,-1 0-1,0 0 1,-3 0-1,-3 0 1,-4 0-1,-3 0 1,1 0-32,-2 0 1,-2 0 0,0 0-1,1 0 1,3 0 0,-2 0-1,-2-2 1,0-2-111,3-2 1,-3 1 0,6 5 0,-2 0 0,1 0 0,3 0 0,2 0 0,-2 0-36,-5 0 1,-3 0 0,-2 0 0,0 0 154,0 0 0,-1 0 141,1 0 0,-6 0 1,0 0-1,2 0 1,2 0-1,2 0 1,-1 0-1,1 0 1,0 0-1,0 0-583,0 0 1,1 0 359,5 0 0,-2 0 0,6 0 0,-3 0 0,-3 0 0,0 0 0,0 0 1,2 0-1,-3 0 0,-1 0 0,-2 0 0,0 0 0,0 0 960,-1 0 0,-5 0-943,0 0 0,0 0 1,6 0-1,0 0 1,0 0-1,1 0 1,3 0-1,4 0 1,0 0-1,-1 0 1,-3 0-1,-2 0 1,-2 0-1,0 0 110,0 0-63,-1 0 1,1 0-1,2 0 1,2 0-1,2 0 1,-1 0-1,3 0 1,2 0-1,3 0 1,1 0-1,2 0 1,-3 0 0,3 0-1,-2 0 1,-2-2-56,-7-4 0,-3 4 0,-2-4 0,0 4 0,0 2 0,-1 0 0,1 0 0,0 6 0,0 0 0,2 0 0,3-1 0,5 1 0,2-2 0,0-2 0,-1-2 0,1 0 0,0 0 0,-1 0 0,-1-2 0,-4-2 0,-4-3 0,-2-1 0,-1-2 0,-1 0 0,-2-2 0,-2 0 0,2 0 0,-6 8 0,8-10-3916,-5 8 2463,-3 0 1,0 4-1,-6-2 1,2-4 1452,2-1 0,8-11 0,-4-8 0</inkml:trace>
  <inkml:trace contextRef="#ctx0" brushRef="#br0" timeOffset="1">3708 13628 26336,'-2'-10'-4381,"-4"4"1,2 4 4734,-8 2 0,8-2 0,-2-4 1,4-6-386,2-4 0,0 4 0,0 0 0,0-2 0,0-1 0,0-3-431,0 0 453,0 0 1,0 0-1,2 2 1,2 2 0,2 3-1,-2-3 698,-2-2-568,-2 6 0,2 2 1,4 8-1,4 2-279,-1 4 1,-1-2-1,-6 6 1,2 0-1,4-2 547,2 0 0,2 3 0,6-3 1,0 0-120,-1 0 0,3-2 1,4-6 22,6 0 1,1 0 0,1 0 0,-2 0 0,2 0 0,1-2 0,3-2 0,-3-2 0,-1 0-1,-4 0 1,0 0 0,-3 0 0,3 1 1115,0-1 1,-4 0-1299,5 6 0,-5 0 1,4 0-1,0-2 1,-3-2-1,3-2 1,-2 2-1,1 2 1,1 2-1,4 0 1,0 0-1,-1 0 1,-1 0-1,0 0 794,-3 0 0,7 0-774,-4 0 1,3 0-1,3 0 1,-2 0 0,-3-2-1,-1-2 1,0-2-1,0 2 1,-3 2 0,-1 2-1,-4 0 1,0-2 0,-1-2-132,3-2 0,0 0 0,-6 6 0,0 0 0,-1 0 0,1 0 0,0 0 0,0 0 0,0 0 0,0 0 0,-1 0 0,1 2 0,0 2 0,0 2 0,2-2 0,3-2 0,-1 0 0,6 2 0,0 2 0,-1-2 0,3-2 0,0-2 0,0 0 0,1 0 0,1 0 0,0 0 0,-3 0 0,3 0 0,2 0 0,-1 0 0,-3 0 0,4 0 0,-5 0 0,5 0 0,2 0 0,-1 0 0,1 0 0,0 0 0,-3 0 0,1 0 0,-2 0 0,1-2 0,-1-2 0,2-2 0,-1 0 0,3 6 0,0 0 0,-1 0 0,-1 0 0,-2 0 0,-3 0 0,3 0 0,0 0 0,-1 0 0,-3 0 0,0 0 0,-2 0 0,1 0 0,-1 0 0,0 0 0,4 0 0,-7 0 0,7 0 0,-4 0 0,2 0 0,1 0 0,1 0 0,0 0 0,3 0 0,5 0 0,4 0 0,-3 0 0,-1 0 0,-3 0 0,3 0 0,4 0 0,-5 0 0,7 0 0,-9 0 0,-1 0 0,-2 0 0,-2 2 0,1 2 0,1 2 0,0 0 0,-3 0 0,3 0 0,2 0 0,1 0 0,1 0 0,0-2 0,-1-3 0,1 5 0,2 0 0,1-2 0,3-2 0,-1-2 0,1 0 0,0 0 0,-3 0 0,-1 6 0,-5 0 0,-1 0 0,-2 2 0,-2-4 0,3 6 0,-1-2 0,-6 4 0,3-4 0,1 0 0,0 2 0,4-1 0,-1 3 0,1 0 0,-2-2 0,1 0 0,3-2 0,2 2 0,-3-2 0,-3 0 0,2-2 0,-8-6 0,5 6 0,-3 0 0,0-2 0,-1-2 0,-3-2 0,-2 0 0,0 2 0,2 1 0,1 3 0,-1-2 0,-2-2 0,0-2 0,2 0 0,1 0 0,7 0 0,-6 0 0,8 0 0,-3 0 0,5 0 0,2 0 0,1 0 0,3 0 0,1 0 0,-1 0 0,-2 0 0,-3 0 0,1 0 0,-2 0 0,-3 0 0,-1 0 0,-8 0 0,9 0 0,-7 0 0,0 0 0,0 0 0,1 0 0,1 0 0,0 0 0,-4 0 0,-2 0 0,-3 2 0,1 2 0,0 2 0,2-2 0,4-2 0,-3-2 0,9 0 0,2 0 0,3 0 0,5 0 0,2 0 0,-3 0 0,-1 0 0,3-6 0,3 0 0,0 2 0,1 2 0,-1 2 0,1 0 0,-1 0 0,-1 0 0,5 0 0,-4 0 0,-1 0 0,3 0 0,-1 0 0,5 0 0,1 2 0,3 4 0,-3-4 0,-1 4 0,-3-4 0,3-2 0,1 0 0,3 0 0,-1 0 0,1 0 0,-3 0 0,1 0 0,-1 0 0,5 0 0,-1 0 0,1 0 0,-3 0 0,0 0 0,1 0 0,-1 0 0,1-2 0,-1-4 0,-5 4 0,-1-6 0,3 0 0,-1 6 0,1-5 0,-3 1 0,3 0 0,1 0 0,3 0 0,-1 0 0,-1 2 0,-1 0 0,1 0 0,3-2 0,1 2 0,-1 2 0,-7 0 0,-1-4 0,-1 4 0,5-6 0,1 2 0,3 0 0,-1 0 0,-3 0 0,-3-2 0,3 1 0,5-3 0,1 2 0,-3 0 0,-5 2 0,-1 0 0,-3 0 0,7-8 0,-9 12 0,7-4 0,-3 4 0,3 2 0,1 0 0,3 0 0,-3 0 0,-1 0 0,-3 0 0,3 0 0,1 0 0,3 0 0,-3 0 0,-1 0 0,-3 0 0,-7 0 0,12 0 0,-5 0 0,5 0 0,-1 0 0,-1 0 0,-3-2 0,3-2 0,1-2 0,3 2 0,-1 2 0,1 2 0,-1 0 0,0 0 0,1 0 0,-1 0 0,1-6 0,1 0 0,3 2 0,3 1 0,3-1 0,3-2 0,2 0 0,3-2 0,-7 6 0,0-6 0,1 2 0,-3 0 0,0-6 0,-5 6 0,1 2 0,9-4 0,-5 0 0,0 0 0,-3 0 0,-5 4 0,-1 0 0,-1 1 0,1-3 0,-1 2 0,-1 2 0,-3 0 0,-3-2 0,-3-2 0,7 0 0,-3 6 0,3 0 0,-1 0 0,-3 0 0,-1 0 0,1 0 0,1 0 0,1 0 0,-1 0 0,1 0 0,0 0 0,-3 0 0,1 0 0,-3 0 0,1 0 0,-1 0 0,-1 0 0,2 0 0,5 0 0,-3 0 0,-1 0 0,1 0 0,3 2 0,3 2 0,-1 2 0,-1-2 0,-5-2 0,1 0 0,-3 2 0,1 2 0,-4-3 0,-3-1 0,5-2 0,-1 0 0,1 0 0,0 0 0,-1 0 0,-1 0 0,-3 0 0,-1 0 0,2-2 0,1-1 0,3-3 0,-3 2 0,-1 2 0,-2 2 0,-1 0 0,1 0 0,0 0 0,-3 0 0,-1 0 0,-2 0 0,1 0 0,1 0 0,-2 0 0,4 0 0,-7 0 0,3 0 0,0 0 0,1 0 0,3 0 0,2 2 0,-1 4 0,-5-4 0,2 3 0,3-1 0,5 0 0,0 4 0,-3 0 0,-1 2 0,0 0 0,-1 2 0,-1 4 0,-4-2 0,-7-2 0,-5-6 0,-6 5 0,-6 3 0,-6-6 0,-6 0 0,-8-2 0,-6 0 0,-5-2 0,-1 0 0,-2 0 0,2 4 0,1 2 0,3 4 0,2 2 0,2 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041"/>
    </inkml:context>
    <inkml:brush xml:id="br0">
      <inkml:brushProperty name="width" value="0.05292" units="cm"/>
      <inkml:brushProperty name="height" value="0.05292" units="cm"/>
      <inkml:brushProperty name="color" value="#FF0000"/>
    </inkml:brush>
  </inkml:definitions>
  <inkml:trace contextRef="#ctx0" brushRef="#br0">3814 12522 8122,'0'-12'1079,"0"0"338,0 0-709,0-6 1018,0 8 0,-2-4 95,-3 8-1607,3 0 1,-6 8-700,8 4 2434,0-4-334,0 6-1740,0-8 1,-2 0 529,-4 0-248,4 0 0,-6 2 1,8 6-1,0 12 0,0 14 1,0 13-1,2 13 1,2 9-1,2 8 0,0 5 1,0 3 175,0 2 1,5-6-1,-5-3 1,-2-7-1,-2-6 1,-2-7-1,0-7 1,0-1-115,0 5 0,0-3 0,0 3 0,0-5 0,0-2 0,0-1 0,2-1 0,2-3-395,2-3 1,0-4 0,-6-5-1,0-3-46,0-2 1,2-2-1,2-7 266,2 1 1,0 0 0,-4 0 0,2 0-1,2 0 1,-2-1 0,0 1 1183,2 0 855,-4-8-2083,6-2 0,-8-8 0,2 0 0,4 0 0,5 0 0,-1 0 0,2 0 0,2 0 0,2 0 0,2 0 0,2 0 0,1 0 0,3 0 0,2 0 0,-4 0 0,3 0 0,3 0 0,2 0 0,-1 0 0,1 0 0,2 0 0,-4 6 0,-1 0 0,1-2 0,-2-2 0,2-2 0,-3 0 0,3 0 0,0 0 0,-5 0 0,5 0 0,0 0 0,0 0 0,3 0 0,1-2 0,0-2 0,-3-2 0,-1-8 0,4 4 0,-2-2 0,-1 2 0,1 0 0,-2 3 0,-3-1 0,-3 4 0,4-4 0,-2 2 0,0 2 0,-1 2 0,1 0 0,-2-2 0,-2-2 0,-3 2 0,1 2 0,2 0 0,2-2 0,4-2 0,-1 2 0,1 2 0,-4 2 0,-6 0 0,0 0 0,3 0 0,1 0 0,2 0 0,0 0 0,4 0 0,1 0 0,3 0 0,6-2 0,-1-2 0,1-2 0,2 2 0,1 0 0,3 0 0,-3-2 0,-1 0 0,-2 4 0,-1-1 0,1-3 0,0 0 0,-1 0 0,-1 0 0,-4 2 0,-3 2 0,-5 2 0,2 0 0,0 0 0,-1 0 0,1 0 0,-2 0 0,-2 0 0,0 0 0,1-2 0,3-2 0,0-4 0,0 0 0,1 0 0,3 2 0,4-2 0,-4 0 0,-1-6 0,1 4 0,-2 3 0,1 1 0,-1 0 0,2 0 0,0 2 0,-7 2 0,5 2 0,0 0 0,2 0 0,-1 0 0,-1 0 0,-2 0 0,0 0 0,7 2 0,-1 2 0,4 2 0,1-2 0,1-2 0,0-2 0,-1 0 0,7 0 0,0 0 0,-3 0 0,1-2 0,-1-2 0,3-2 0,-2 2 0,-3 2 0,-1 2 0,-1 0 0,-1 0 0,-2 0 0,-2 0 0,-3 0 0,3 0 0,-2 6 0,-6 0 0,3-2 0,1 0 0,2 0 0,-3 1 0,1-1 0,-2 0 0,2 0 0,1 2 0,3 0 0,-2 0 0,0 0 0,-1-2 0,3-2 0,6-2 0,-7 0 0,-1 0 0,0 0 0,-2 0 0,1 0 0,-1 0 0,2 0 0,-2 0 0,-1 0 0,-3 0 0,-2 0 0,-2 0 0,0 0 0,-1 0 0,-7 0 0,6 0 0,-4 0 0,4 0 0,2 0 0,-1 0 0,1 0 0,0 0 0,2-2 0,2-2 0,1-2 0,1 0 0,2 0 0,4-2 0,3 0 0,3 1 0,0-7 0,-3 4 0,-1-2 0,-2 0 0,3 0 0,3 0 0,2 2 0,-5 2 0,-3 2 0,2 6 0,-3 0 0,1 0 0,-2 0 0,-4 0 0,-5 0 0,-1 0 0,2 6 0,2 0 0,2-2 0,-3 0 0,-1 0 0,-2 2 0,2-2 0,4-2 0,-5 0 0,5 2 0,-2 2 0,0-2 0,2-2 0,-3-2 0,-1 0 0,-2 0 0,6 2 0,1 2 0,1 4 0,0 0 0,-4 0 0,-2-2 0,-3 2 0,-3-6 0,2 5 0,4-1 0,0 0 0,0-2 0,-1 0 0,5 2 0,-4-4 0,4 4 0,-5-4 0,1-2 0,2 0 0,2 0 0,-2 0 0,-3 0 0,1 0 0,2-2 0,2-4 0,2 4 0,-3-4 0,7 4 0,-2-4 0,1 0 0,1 2 0,0 2 0,0 2 0,1-2 0,1-2 0,2-1 0,-3 1 0,3 2 0,-2 2 0,1 0 0,1 0 0,-4-2 0,-1-4 0,1 4 0,4-4 0,-3 4 0,-3 0 0,0-2 0,0-2 0,1 0 0,1 0 0,-2 0 0,-1 2 0,-1 0 0,0 0 0,-4-2 0,-2 2 0,-3 2 0,1 2 0,2 0 0,2 0 0,2 0 0,-3 0 0,-1 0 0,-2 0 0,0 0 0,0 0 0,-1 0 0,1 0 0,-6 0 0,0 0 0,2 0 0,2 0 0,-4 2 0,-2 4 0,-1 4 0,-1 2 0,0 0 0,0-8 0,-4 4 0,2 0 0,0-6 0,-6 8-244,0-4 1,2-4 0,4 3 0,4-1 300,0 2 1,0-4 0,-4 4 0,6-4 66,3-2 0,-3 6-450,0 0 0,-6 0 339,6-6 0,-6 6 1,4 2-1,0 0 1,0 0-1,1-2 1053,-1 2-1066,-2-6 0,-8 6 0,0-10 0,0-4 0,2 0 0,2-10 0,2-6 0,0-4 0,0-7 0,0-7 0,0-8 0,2-3 0,2-5 0,0-1 0,-2-5 0,-2 1 0,-1 0 0,-1 3 0,-2 3 0,4-5 0,0 1 0,-2 1 0,0 3 0,0 1 0,2 1 0,0 1 0,0 3 0,0 1 0,-2 1 0,-2 1 0,-2 4 0,0 5 0,0-1 0,0-4 0,0 11 0,0-3 0,0 4 0,0 5 0,0-1 0,0 4 0,0 2 0,0 2 0,-6 6 0,0 0 0,2-1 0,2 5 0,2 0 0,0 8 0,-2 0 0,-4 0 0,-6 0 0,-4 0 0,-1 0 0,-1 0 0,0 2 0,0 2 0,-2 4 0,-1 0 0,-5 1 0,-2 1 0,-2 2 0,-5 6 0,-3 0 0,-2 0 0,-3-2 0,-1-2 0,-1-3 0,-1 3 0,-1 2 0,-7 0 0,3-2 0,1-4 0,5-2 0,1-2 0,4 0 0,3 0 0,1-1 0,3-5 0,1 0 0,4 0 0,0 0 0,3 0 0,-1 0 0,4 0 0,2 0 0,2 0 0,-1 0 0,-3 0 0,-2-1 0,2-3 0,1-4 0,-3-2 0,2 4 0,-6-4 0,3 0 0,1 2 0,0-2 0,0 2 0,0-2 0,-1 0 0,-1 4 0,-6-3 0,3 1 0,-1 4 0,0 0 0,0 0 0,-1-2 0,-3 2 0,-2 2 0,1 2 0,-1 0 0,1 0 0,-3 0 0,-2 0 0,-3 0 0,-3 0 0,5 0 0,-7 2 0,-1 2 0,-3 2 0,-1-2 0,-1-2 0,1 0 0,-1 4 0,3-4 0,1 3 0,3-1 0,-1 0 0,-1 2 0,-1 0 0,-1 0 0,1 0 0,1 0 0,-3-6 0,3 0 0,1 0 0,0 0 0,3 0 0,3 0 0,5 0 0,1-6 0,0-2 0,3-2 0,1-2 0,4 1 0,1-1 0,1 0 0,0 2 0,-6-4 0,5 6 0,-3 0 0,0 0 0,3-4 0,-7 6 0,-2 2 0,10 0 0,-9 0 0,1-1 0,0 1 0,-1 2 0,-1 2 0,2-2 0,3-2 0,3-2 0,2 0 0,3 0 0,-1-2 0,0-2 0,-6 4 0,7-6 0,-3 8 0,4-4 0,-4 2 0,1 0 0,-3 0 0,2 0 0,-2 1 0,-1 1 0,-7 2 0,-4 2 0,1 0 0,1 0 0,2-2 0,1-4 0,-7 4 0,1-4 0,-1 4 0,6 2 0,1 0 0,-1-2 0,0-2 0,3-2 0,1 2 0,4 2 0,1 0 0,-1-2 0,-2-2 0,1 2 0,-1 2 0,-2 2 0,-2 0 0,-1 0 0,-1 0 0,0 0 0,1 0 0,-1 0 0,1 0 0,-3 2 0,-2 2 0,1 2 0,3-2 0,4-2 0,3-2 0,-1 0 0,2 0 0,2 0 0,1 0 0,3 0 0,-2 0 0,2 0 0,3 0 0,1-2 0,0-2 0,0-2 0,0 0 0,-2 6 0,-1 0 0,-3 0 0,2 0 0,0 0 0,1-2 0,-3-4 0,-6 4 0,6-4 0,1 4 0,-1 2 0,-2 0 0,0 0 0,-1 0 0,-1 0 0,6 0 0,-4-2 0,3-2 0,-3-2 0,0 2 0,0 2 0,3 2 0,-3 0 0,4 0 0,-8 0 0,1 0 0,-1 0 0,0 0 0,-2 0 0,-3 2 0,-7 4 0,3 2 0,-7 6 0,3-2 0,1 2 0,0 2 0,-1 0 0,-1-3 0,1-1 0,1-2 0,6 4 0,3-4 0,1 0 0,4-2 0,3 0 0,3-2 0,2 2 0,2-6 0,0 4 0,0-4 0,1-2 0,-1 0 0,0 0 0,0 0 0,0 0 0,1 0 0,-1-2 0,0-2 0,0-2 0,0 0 0,-2 0 0,-1 0 0,-3 2 0,0-6 0,6 0 0,0 0 0,1 2 0,-1 2-510,0 0 0,0 0 1,0 6 509,1 0 0,7 8 0,2 2 0</inkml:trace>
  <inkml:trace contextRef="#ctx0" brushRef="#br0" timeOffset="1">24276 10033 28671,'11'-9'0,"31"-24"-145,-5 3 0,-3-4 0,-4 7 1,-7-1-1,-3 4 0,-2 4 0,-2 2-697,-4 1 1,-4 5-1,-10 2-3015,-4 2 1,2 2 3856,-8 6 0,0 0 0,-6 0 0</inkml:trace>
  <inkml:trace contextRef="#ctx0" brushRef="#br0" timeOffset="2">12352 9810 8049,'-17'0'471,"5"0"0,0 0 501,-2 0 1,4 0 883,-2 0-1476,8 0 1,-4 2-1,8 4 1,0 8-1,0 6 1,0 6 0,2 4-1,2 5 1,4 7-1,0 5 1,2 7 0,-2 3-1,2 3 1857,0 1 1,-6 1-2036,2 3 1,2 2 0,-3-9 0,-1-5 0,-2-5 0,-2-2 0,0-5 0,0-3 0,0-10 465,0-7 0,0-13-733,0-8 1,0-10 0,0-13 0,0-9 0,0-8 0,0-9 0,0-9-1,0-7 1,0-6 0,0-5 0,0-3 0,0 0 0,2-3 0,4 1-2353,6-4 0,4 8 2245,2 5 1,2 11 0,1 15 0,5 9 0,0 9 0,2 8 0,-3 10 0,3 6 0,-2 4 0,2 2 0,-3 4 0,1 8 0,-2 8 0,0 8 224,-1 3 0,1 3 0,-6 2 1,-2 1-1,-2 3 0,-4-1 1,-2 3-1,-4 2 166,-2-1 1,-2 5 0,-2-9 0,-4-1 0,-8-2 0,-6-3 0,-6 1 0,0-2-107,1-5 1,-5-9 0,4-10 0,0-2 0,1-4 0,3-2 0,2-4 0,4-6-2096,4-10 0,4-2 1,8-11 1981,0-7 0,8-6 0,2-9 0</inkml:trace>
  <inkml:trace contextRef="#ctx0" brushRef="#br0" timeOffset="3">13386 10399 8066,'-16'12'823,"3"-2"0,3 0 506,2 0-876,-6-6 1,10 9-1,-6-5 1,0 0-1,2 2 1,-2-2-1,2-2 1,2-6 0,8-6-1,8-4 1,6-4-1,2-3 219,0-7 1,8 2 0,3-8 0,5-1 0,2-3 0,1-4 0,5-3 0,5-7-1027,5-4 1,-1-1 0,-1 1 0,-5 5 0,-3 5 0,-8 7-1,-9 5 228,-5 6 1,-10 14 0,-4 10-1,-4 12 1,-4 10 0,-2 8-1,-4 3 573,-2 3 0,6 8 0,-2 3 1,4 5-1,2 1 0,0 1 1,0-1-1,0 1-523,0-1 0,6-1 0,2-3 1,2-3-1,4-5 0,0-5 1,0-6-1,-2-6-1445,1-8 1,3-1 0,2-9 0,0-4 0,2-8 1520,4-11 0,-5-9 0,7-10 0</inkml:trace>
  <inkml:trace contextRef="#ctx0" brushRef="#br0" timeOffset="4">14616 10007 7975,'-8'10'1769,"4"3"986,-8-7 0,6 0-348,-5-6 1,9-2-1819,2-4 1,7 2-692,11-8 0,2 7 1,4-7-1,6-2 1,3 0-1,5 0 1,3 2-1,5 0 1,2 0-1,-1 0 1,1 1-1,-1-1 1,-3 2-1,-5 0-2390,-5 0 2594,-2 6 1,-5-4-1,-5 6 1,-8 0-1,-8 2 1,-4 8-1,-2 6 1,0 4-1,0 0 497,0-1 0,-2 7 0,-2 2 0,-2 2 0,0 3 0,0 3 0,0 4 0,2 1-394,2 3 1,2 0 0,0-7 0,0-1 0,0-2-1,0-5 1,0 1 0,0-2-1759,0 0 1,2-2 0,4-9 0,6-3 0,4-6 1552,2-4 0,0-10 0,-1-2 0</inkml:trace>
  <inkml:trace contextRef="#ctx0" brushRef="#br0" timeOffset="5">15882 9828 9100,'0'-18'2139,"0"1"0,0-1 0,-2 2-1540,-4 4 1,2-2-1,-8 8 1,-2 2 0,-4 4-472,-6 6 1,5 10 0,-7 10 0,0 3 0,-2 7 0,-1 6 0,-1 3 0,0 3 83,3-2 0,3 3 0,10-7 0,4-3 0,2-1 0,4-4 0,4-5 0,6-5-353,6-4 0,4-10 0,4-4 0,3-4 0,7-4 0,4-4 1,1-8-1,1-8 7,0-7 0,-3-7 1,-1-4-1,-4-3 1,0-1-1,-3 0 1,-1 5-1,-6 3 502,-4 6 0,-10 5 0,2 11 0,-4 8-238,-2 12 0,-2 14 0,-2 5 0,-2 3 0,2 4 0,2 1 0,2 3 0,2 0-35,4-1 0,-4 7 0,4 2 0,-2-1 0,0 3 0,3-3 1,1 3-1,0-2 46,-4-1 0,4-1 0,-2-8 0,0-5 0,0-5 1,2-6-1,2-8 0,4-10-401,2-10 0,7-14 0,3-8 0,4-9 0,5-11 0,7-7 0,4-5 0,3-1 260,3 2 0,9-15 0,2 5 0</inkml:trace>
  <inkml:trace contextRef="#ctx0" brushRef="#br0" timeOffset="6">13493 14466 7986,'0'-18'110,"0"0"1,2 8 0,2 2 0,4 2 23,2 0 1,-4-5 0,6 3-1,2-2-54,1-4 28,3 6 1,0-8 0,0 4 0,0-4 0,0-1 0,-1 1 0,1 2 0,0 2 0,0 0 3686,0 2 231,-8 2-2669,-2 8 1,-8 2-913,0 4 1,-6-2 0,-2 6-271,-2-2 1,-8 4 0,-8-4-1,-2 2 1,-5 3 0,-7 3 0,-7 2-1,-7 0 1,-5-2 0,-5-2-1,-1-2 1,2 0 0,-1-3-107,1-3 1,15-4-338,7-2 0,5 0 1,16 0-1,10 0-1067,14 0 0,4 8 1428,4 4 0,-8 6 1,2 6-1,-4 6 1,0 3-1,2 5 1,4 2-1,0 3 1,2 1-1,-2 1 1,2 1-1,-2 3 1,-1 1-1,-3-2 1261,-2-7-1373,-2-3 0,6-3 0,0 1 0,-2 0 1,-2-2-1,-2-3 0,0-3 0,0-2 1,0-4-1,0-3 0,0-1 0,0 0-1468,0 0 1,0-10-1,0-10 1,0-12 25,0-8 1,6-8-1,2 5 1,2-3-1739,4-4 3199,-6-1 0,8-3 0,-6 0 0</inkml:trace>
  <inkml:trace contextRef="#ctx0" brushRef="#br0" timeOffset="7">13155 14716 8112,'-28'0'1959,"4"-2"1,10-2-37,2-2 0,10 0-1821,2 6 1,16 0 0,14 2 0,4 2 0,3 4 0,5 0 0,5-1 0,5-1 0,1 0 0,1 0 0,-1-2 0,1-2 0,-1-2 0,1-2-2720,-1-4 2617,1 4 0,-1-14 0,1 7 0</inkml:trace>
  <inkml:trace contextRef="#ctx0" brushRef="#br0" timeOffset="8">13529 15893 8133,'10'-12'468,"-4"0"0,-4 6 824,-2-6 1218,0 8 806,0-4-2854,0 8 0,-2 0 0,-4 2 1,-6 2-1,-4 4 0,-2 2 1,-2 2-257,-3-2 1,-5 6 0,-6-6 0,1 2 0,-1-1-1,-4 1 1,1 0 0,-1-2-263,2-2 1,1 4 0,-1-4-1,2 0 1,5 2 0,5-2 0,4 2-224,2-1 0,8-3 0,4 6 1,4 2-1,2 2 0,0 2 1,2 0 315,4 0 1,-2 1 0,6 3 0,0 4 0,-2 2 0,0 3 0,-2 3 0,0 2 519,0-1 1,6 1 0,-4 0 0,0 1 0,1 3 0,-1 2 0,2-3 0,-2-1 55,0-2 0,0-1 0,-4-1 0,2-2-554,-2-3 0,4-1 1,-2 2-104,-2-6 0,-2-4 0,-2-7-853,0-7-158,0 0 0,-2-20 1,-2 7-1,-2-3 1,0-4-1,0-2 0,0-2 1055,2 0 0,2 0 0,2 1 0</inkml:trace>
  <inkml:trace contextRef="#ctx0" brushRef="#br0" timeOffset="9">13065 16499 8044,'-2'10'5284,"-4"-4"-3796,5-4 0,-5-2-553,12 0 0,5 0 0,13-2-582,6-4 1,4 2 0,3-8 0,5-2 0,5-1 0,5-1 0,1 2 0,3 2 0,1-2 0,3-2 0,-3 0 0,0 3 0,-1 1 0,-3-2 0,-7 0 0,-6 0 0,-7 4 180,-3 2-2349,4-6 0,-21 12 0,3-6 1815,-6 0 0,-12-1 0,-8-9 0</inkml:trace>
  <inkml:trace contextRef="#ctx0" brushRef="#br0" timeOffset="10">13654 10809 7451,'11'-6'-8,"1"0"1,0-2 315,6 3 1,-6 3 1198,0-4 0,-6 4 1,6 2 3752,2 0-4763,-7 0 1,-1 0-1,-12 0 1,-5 2-1,-7 2 1,-4 1-1,-4-1 1,-2-2-1,-3 0 628,-3 4 0,-3-4-1164,-5 4 1,2-2 0,-5 0 0,1 2-1,3-2 1,1-2 0,2-2 0,7 2-1,3 2 1,6 2 0,2-2 0,5 0-1327,3 2 1379,4-4 1,8 8-1,0-4 1,-2 4-1,-2 2 1,-2-1-1,2 3 1,2 2 0,2 2-1,0 2 1,0 2-1,0 3 1,0 3-1,0 2 537,0-2 1,0 7 0,0-1 0,2 8-1,2 3 1,2 5 0,0 1 0,0 5-388,0 3 1,0-1-1,-6 7 1,0 0-1,0-1 1,0-5-1,0-5 1,0-5-165,0-1 0,-2-10 0,-2-1 0,-2-7 0,2-4 0,2-4 0,2-13 0,0-9 0,0-9 0,0-9-929,0-6 1,0 2-1,0-8 1,0 1 0,2-1-1,2 2 1,2 2 0,0 3-3780,1-3 1,-3 6 4707,8-4 0,0 4 0,6 3 0</inkml:trace>
  <inkml:trace contextRef="#ctx0" brushRef="#br0" timeOffset="11">13279 11362 7984,'-8'16'0,"-4"-2"0,-3-4-784,-3-2 0,6 0 1286,0-2 1,10-6-1,2 0 1,12-10-1,10-6 1,7-2-1,5 0 1,2 0 0,-1 1-1,1 1 1,0 4-1,-1 4 1,1 2 2570,0 0 0,-1 0-3501,1 6 0,6 0 1,1 0-1,1 2 1,-1 2-1,-1 2 0,-1-2 428,1-2 0,0 6 0,-7 2 0</inkml:trace>
  <inkml:trace contextRef="#ctx0" brushRef="#br0" timeOffset="12">12941 12432 7982,'0'-11'-636,"0"-1"0,0 6 416,0-6 422,0 8-56,0-4 0,-8 8 1,-4 0-1,-4 0 1,-2 0-1,0 0 1,1 0-1,1 2 0,2 2 1,2 4-1,-2 0 658,-2 0 1,0 0-1,3-4 1,1 3 0,-2 1-1,-2 2 43,-2 0 1,0-4-1,0 4 1,1 0 0,-1-2-1,0 0 569,0-4 0,0 4 1,0 0-1,1 0 2973,-1 0-4255,0 5 0,10-11 1,8 4-135,10-4 0,0 0 0,2 2 0,2 2 0,1-2 0,5 0 0,2 0 0,4 2 0,2-2 0,7-2 0,9-2 0,3-4 0,9-6 0,7-10 0,6-7 0,3-9 0,-1-4 0,-6-1 0,-3 5 0,-5 2 0,-9 5 0,-7 5 0,-9 6 0,-4 6 0,-4 4 0,-9 10 0,-1 2 0,-2 2 0,0 0 0,6-6 0,0 0 0,-2-2 0,-3-2-363,-1-2 1,-8-2 0,4 4 0,-2-4-705,0-2 1,-2 6-1,-8 0 1,-4 6-1605,-2 4 0,6-2 1815,-2-10 0,4 2 0,2-8-638,0-1-238,0 5 1732,-8 0 0,-2 24 0,-7 3 0</inkml:trace>
  <inkml:trace contextRef="#ctx0" brushRef="#br0" timeOffset="13">13244 12539 8007,'-10'-2'600,"4"-3"1,4-7 0,2-6 0,2-4 0,2-2 975,2 2 1,6 3 0,-6 1 0,-1 2-837,3 4 1,-4 12 0,6 16 0,-2 10-1,-4 13 1,-2 11 0,-2 11 0,2 9-327,4 7 1,-2 12 0,6 10 0,-5-48 0,0-1 0,5 47 0,4-5 0,1-11 0,3-8-1222,0-7 1,-6-15 0,0-17-1,2-14 1,2-14-6813,1-10 7619,-7-14 0,-2-18 0,-8-10 0</inkml:trace>
  <inkml:trace contextRef="#ctx0" brushRef="#br0" timeOffset="14">17896 9917 7797,'-18'0'255,"6"0"-519,0 0 146,0-8 1490,2 7 0,3-9 1,5 6 4359,-4-2-2732,4 0 0,-6 8-957,8 4 1,2-4-1968,4 4 0,6-10 0,11-4 0,9-2 0,8-4 0,9-2 0,9-2 0,7 0 0,6 1 0,6-1 0,5 0 0,-1 2 1,-2 2-1,-4 4-76,-3 2 0,5-4 0,-6 6 0,-9 1 0,-1 3 0,-14-2 0,-7-2 0,-8 2 0,-6 4 0,-13 4 0,-11 2 0,-10 7 0,-3-11 0,-1 6 0,0 0 0,0 2 0,2 2 0,2 0 0,2 2 0,0 2 0,0 4 0,2 1 0,2 5 0,2 2 0,0 6 0,0 3 0,0 5 0,-2 7 0,-2-3 0,-4 2 0,1-1 0,-3 3 0,2 1 0,-2 1 0,0-5 0,6-3 0,-4-8 0,2-3 0,0-3-1229,2-6 0,2-14 0,4-10 0,2-10 1,2-8-1,0-4 0,0-2 0,0 3 1024,-2 1 0,6-6 0,0-2 1</inkml:trace>
  <inkml:trace contextRef="#ctx0" brushRef="#br0" timeOffset="15">19714 9668 7988,'-18'-8'315,"-2"4"1,-1-8-1,-3 0 1,2 0-1,2 2 1,2 2 806,1 4 0,-1 2 1,0 4-911,0 4 0,0 6 0,0 12 0,1 6 0,-1 5 0,2 5 0,2 6 0,2 3 0,0 7 0,2-1 0,4 3 0,4-1 0,2 3 43,0-3 0,0-2-539,0-1 0,8-2 0,6-5 0,6-5 0,6-5 0,2-1 0,3-4 284,3-8 0,9-1 0,3-13 0</inkml:trace>
  <inkml:trace contextRef="#ctx0" brushRef="#br0" timeOffset="16">20177 9775 8023,'-9'8'-794,"-7"-6"825,4 4 1,2-4 583,-2-2 0,8 2 0,-2 3 0,4 9 0,2 8 0,0 10 0,0 8 1,0 7-1,0 7 0,0 3 1983,0 3 1,2 5-2514,4-6 1,-4 1 0,6-9-1,-2-3 1,2-8 0,0-9 0,0-7-1,-2-8 1,0-10 0,-1-14 0,-1-12-1,0-12 501,2-7-890,-4-15 1,14-9 0,-6-9-1,2-1 1,-2-4 0,0-6-1,0-3 1,2 1 0,-1 2-1,1 0 1,2 1 0,2 9-1,2 14 1,0 17 0,-1 16-151,1 12 1,-6 6 0,0 12-1,2 6 1,0 10 0,0 6-1,-4 6 1,-1 3 818,1 7 0,-4-4 0,4 3 1,-2-3-1,-4-2 0,-2 1 0,-2 3 1,0-1-15,0-5 0,-8 0 0,-4-10 0,-4-1 0,-1-1 1,-3-2-1,-2-6 0,-2-4-1213,2-6 1,1-2-1,-1-4 1,0-4 861,6-6 0,-2-12 0,9-4 0</inkml:trace>
  <inkml:trace contextRef="#ctx0" brushRef="#br0" timeOffset="17">21158 10096 7919,'-26'8'376,"-2"2"0,1 0 1942,3-5-1936,4 5 1,12-8 0,8 2 0,12-8 0,8-8 0,5-3 0,3-3 0,6 0 0,4-2 0,5-2 0,1-3 0,-1-3 0,-3-4 0,-1-2 0,1-1 0,4-3 0,-1-4 1316,1-5-1787,-3-5 1,-7 1 0,-2 1 0,-5 5 0,-3 3 0,-8 8 0,-8 15 0,-6 15 0,-4 17 0,-2 13 0,-4 12 0,0 7 3327,0 7-3154,2 2 1,6-1 0,0 1 0,2-1 0,4 1 0,6 1 0,4 3 0,2-1 0,0-3 0,-1-7 0,3-3 0,2-5 0,4-5-1,0-8 1,1-10-8595,1-6 8508,-6-4 0,11-30 0,-5-6 0</inkml:trace>
  <inkml:trace contextRef="#ctx0" brushRef="#br0" timeOffset="18">22655 10042 7742,'0'-18'-259,"2"3"1593,4 3-184,-4-4 1,6 12 0,-10-6 0,-2 0 0,-4 2 0,-2 0 779,-4 4 0,8 4 0,6 4 1,10 2-1449,6-2 1,10 4-1,3 0 1,5 0-1,4 0 1,3-4-1,7 0 1,5 0-312,7 2 0,-5 0 0,5-6 0,-5-2 0,-1-2 0,-3-4 0,-1-2 0,-7-2-283,-5 2 1,-1-4-1,-13 6-643,-2-2 1,-10 4 743,-6-6 1,-6 9 0,-6-3 0,-4 6-1,-2 6 1,2 5 0,0 5 0,2 2 134,0 0 0,0 8-179,3 3 1,-3 5 0,-4 2 0,4-1 0,2 1-1,0 0 1,2 1 0,2 3 0,2 0 0,0-5 0,0-5-1,0-4 1,2-2-4210,4 1 1,-2-7 1724,8 0 2539,-8 0 0,12-16 0,-7 6 0</inkml:trace>
  <inkml:trace contextRef="#ctx0" brushRef="#br0" timeOffset="19">24402 9686 7915,'-16'-12'791,"2"0"1062,2-2-1179,8-2 1,-10-2 0,8 0-1,4 2 1,2 5 0,0 5 1270,-7 4 0,-7 2-1787,-4 0 1,0 8-1,-2 3 1,-2 7 0,-3 6-1,-3 6 1,-2 4 0,3 3-1,1 3 1,2 3 0,0 3-1,4 2 1,7-3 0,7-1 1492,4-1-1689,2-13 1,8 10 0,5-16-1,9-5 1,8-5 0,4-8-1,1-4 1,3-4 0,2-6-1,1-10 1,-1-9 0,-5-7-1,-3-4 1,-2-1 0,-1-5-103,-1-2 1,-4 5 0,-12-5 0,-4 5 0,-2 5 0,-2 6 0,-6 6 559,-8 9 0,0 7 0,-2 14 0,-2 7 0,0 9 0,0 8 0,3 6 0,-1 5-173,2 7 0,-4 3 0,8 3 1,2-1-1,2 1 0,2-1 0,0 3 1,2 1-97,4 3 0,-2-9 1,10-9-1,4-4-238,3-3 0,11-9 0,-2-8-370,3-10 0,11-10 0,2-10 1,1-14-1,1-11 0,1-13 1,3-5-1,-1-7 0,-1 1 1,-5-3-1,-1 3 0,-5-1 1,-3 7 456,-6 5 0,-5-1 0,-7 5 0</inkml:trace>
  <inkml:trace contextRef="#ctx0" brushRef="#br0" timeOffset="20">25364 9257 7919,'0'-17'1643,"0"5"-981,0 0-242,0 8 0,0-12 0,0 4 0,2-2 0,2 0 0,4 4 0,0 1 0,0-1 1,-2-2-1,0 0 0,2 0 0,2-2 0,4 0 404,1 2 1,1 12 0,-2 12-1,-4 6 1,0 6 0,0 6-1,4 5 1,0 7-453,-2 5 1,1 13 0,-5 5-1,0 7 1,0 3 0,-4 4 0,-2 2-1,-2 5-176,0 1 0,-2-6 0,-4-6 0,-8-7 0,-6-7 1,-3-3-1,-1-7 0,0-9-1124,0-8 0,1-13 0,5 3 1,0-6-1,0-6 0,0-6 0,1-4 928,-1-2 0,0 0 0,0 0 0</inkml:trace>
  <inkml:trace contextRef="#ctx0" brushRef="#br0" timeOffset="21">20445 10952 8293,'-8'10'1521,"6"-2"0,-6-16-398,8-4 0,-2 2 1176,-4-2-1642,4 8 1,-6-6 0,10 6-1,6-2 1,10 2 0,10 0-1,7-1 1,7-5 0,7-2-1,9 0 1,7-2 0,4-2-46,3-2 0,-3 8 1,-2 4-1,-3 4 0,-3 2 1,-3 2-1,-7 4 1,-7 4-613,-9 0 0,-11 6 0,0-6 0,-4 2 0,-5 0-1603,-3 2 0,-6-6 0,-12-5 0,-4-6-526,1-9 0,-1 2 1,4-2-1,-6-2 2129,-4-2 0,-2-2 0,0 0 0</inkml:trace>
  <inkml:trace contextRef="#ctx0" brushRef="#br0" timeOffset="22">20997 10970 8083,'-6'-18'1686,"-2"2"1,1 6-1,-1 12 1,4 14-811,2 12 0,2 7 0,0 7 0,0 6 0,0 3 0,0 3 0,2 1 0,2 3-563,2 1-964,0 1 0,-6-7 1,1 1-1,3-3 1,2-5-1,-2-9 0,-2-7 651,-2-4 0,0-2 0,0-7 0</inkml:trace>
  <inkml:trace contextRef="#ctx0" brushRef="#br0" timeOffset="23">20997 12415 7803,'0'-10'1482,"0"0"-1127,0 4 1,2 4-1,2-6 975,2 0-827,0 6 1,0-14 0,2 6 0,0-2 0,2 2-1,-2 1 1,0-1 0,-2-2 0,-2 2 0,-4 4-1,-8 6 1,-6 6 0,-4 6 226,0 4 1,-2-1 0,-3 1 0,-7 0 0,-4 4 0,-1 0-1,-1-2 1,-2-5-618,-3-1 1,1-2-1,-5 4 1,1-4-1,4-2 1,5-4-1,3 0 1,4 0-98,3 2 1,7 0 0,8-4 0,4 4-1,10 8 124,12 7 0,1 7 1,7 8-1,-4-1 0,0 3 1,2 2-1,1 3 0,-1 1-52,-2 0 0,-2-1 1,0-3-1,-1-1 1,-1-3-1,-2-4 1,-4-2-1,-2-3-3790,-4-3 1,-2-4-333,-2-2 0,0-10 4034,0-8 0,8-8 0,2-10 0</inkml:trace>
  <inkml:trace contextRef="#ctx0" brushRef="#br0" timeOffset="24">20659 12825 7999,'-18'8'779,"0"-6"1,2 6-1,2-2 1,6 0-1,6-2 169,10-2 1,16-8 0,12-2 0,9-2 0,7-2 0,1 0 0,1 2 0,1 0-1284,5 0 1,3 6 0,8-2 0,-1 4 0,-5 2 0,-6 0-1,-3 0 335,-3 0 0,1 0 0,-1 0 0</inkml:trace>
  <inkml:trace contextRef="#ctx0" brushRef="#br0" timeOffset="25">20498 14216 7889,'-27'12'0,"3"0"0,4 0 4020,2-2-3406,0-2 0,10-10 1,10-6-1,14-8 0,12-8 1,8-4-1,5-1 1,7 1-1,5 4 0,5 4 1,1 4-1,-2 5 0,-1 5 1,-1 4-1,5 2 1,5 0-1218,4 0 1,-5 8 0,-5 1 0,-3 3 0,-5 0 0,-3 0 602,-7-2 0,-3-2 0,-2-8 0</inkml:trace>
  <inkml:trace contextRef="#ctx0" brushRef="#br0" timeOffset="26">20890 14198 7968,'-8'18'536,"1"-6"0,-7-2 0,4 0 0,2 0 0,4 4 0,2 2 0,2 1 0,0 3 0,2 4-136,4 6 0,-4 5 0,6 7 0,-2 6 0,0 3 1,-2 5-1,-2 1 0,-2 2-2088,0-1 1,0 1 1687,0-5 0,7 3 0,3-11 0</inkml:trace>
  <inkml:trace contextRef="#ctx0" brushRef="#br0" timeOffset="27">20409 15786 7942,'-18'6'5407,"0"0"-4810,1 0 1,9-6-1,8-2 1,10-4-1,5-6 1,5-2-1,4 0 1,6 2 1009,3-2 0,3-2-2019,0-1 1,7-1-1,7 0 1,5 0 0,7 0-1,1 2 1,6 3 0,5 3-1,5 0 1,-2 2 0,-4 0-1,-9 4 412,-7 2 0,-3 10 0,-1 2 0</inkml:trace>
  <inkml:trace contextRef="#ctx0" brushRef="#br0" timeOffset="28">21033 15732 7944,'-18'0'88,"6"0"0,0 0 528,-1 0-158,-3 0 0,6-2 0,4-4 1,4-6-1,4-3 0,2-3 0,4 0 1,0 0-1,2 0 0,-1 0 6139,5 1-6331,-6 7 1,2 12 0,-6 16 0,2 11 0,-2 13 0,0 13 0,0 15-1,2 13 1,-2 10 0,-2-42 0,0 1 0,0 3 0,0 1 0,1 2-1,2 1 1,-1 1 0,2-1 0,-1-1 0,1-1 961,-1-2 1,0-1 0,11 41-1837,-4-18 0,4-13 0,2-13 0,0-13 0,-1-14 0,1-12 0,0-12 608,0-10 0,8-22 0,1-6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070"/>
    </inkml:context>
    <inkml:brush xml:id="br0">
      <inkml:brushProperty name="width" value="0.05292" units="cm"/>
      <inkml:brushProperty name="height" value="0.05292" units="cm"/>
      <inkml:brushProperty name="color" value="#FF0000"/>
    </inkml:brush>
  </inkml:definitions>
  <inkml:trace contextRef="#ctx0" brushRef="#br0">20463 2033 8079,'-42'12'266,"2"0"1,5 0-1,7 0 1,6-2-1,6-2 6850,1-4-4067,7-2 0,2-2-2723,12 0 1,-2 0 0,7 0-1,3 0 1,4 0 0,6 0 0,6 0-1,5-2-32,7-4 1,3-2 0,11-6 0,1 2-1,3-2 1,-3-2 0,-1 1 0,-3 1-325,1 2 0,-3 8 1,-1-4-1,-7 2 0,-3 0 1,-9 2-1,-3 2 0,-6 2-37,-2 0 0,-10 8 0,-4 4 0,-4 4 1,-2 2-1,0 1 0,0 5 289,0 6 1,0 12-1,0 3 1,-2 5 0,-2 1-1,-2 7 1,2 3 0,2 6-223,2 3 0,0-1 0,0-1 0,0-5 0,0-2 0,0-3 0,0-5 0,0-3-71,0-2 1,0-15-1,0 1-2689,0-6 1390,0-5 0,2-23 1,2-11-1,4-17 1,2-12 1369,3-7 0,3-13 0,2-3 0</inkml:trace>
  <inkml:trace contextRef="#ctx0" brushRef="#br0" timeOffset="1">22209 1677 8057,'-11'-8'0,"-1"-2"0,0-2 976,2 0 1,-6 2-595,4-2 0,2 2 1,-2 6-1,-2-2 1,-1 2-1,-3 3 1,0 2-1,0 5 1,0 8-1,1 8 0,-1 8 1,0 6-1,0 5 1,-2 9-1,-2 7 1,-1 9-1,1 5 1189,2 6 0,8 6 0,2 11-1725,2 1 1,2-2-1,6-10 1,2-6 0,4-3-1,6-5 1,6-5 0,4-13-1,4-13 1,1-13 0,5-7-1,2-6 1,1-6-3702,1-4 0,-6-12 3007,-1-8 0,1-9 848,6-15 0,-1-19 0,1-13 0</inkml:trace>
  <inkml:trace contextRef="#ctx0" brushRef="#br0" timeOffset="2">22477 1909 11060,'-18'0'0,"0"0"0,0 0 1069,0 0 0,9 9 1,3 9-1,4 10 1,2 6-1,0 3 1,0 7-1,0 8-683,0 5 1,0 10-1,0-1 1,0 3 0,0 3-1,0-1 1,0-2 0,0-3-409,0-7 0,-6-5 0,-2-7 0,0-7 0,0-8 0,2-11 48,-2-7 1,6-8 0,-4-14-1,4-10 1,2-9 0,0-11 0,2-10-1,4-11-578,6-8 1,4-13 0,4-3-1,1-6 1,5-6 0,-13 45-1,0 1 1,0-1 0,0 1 0,10-47 51,3 5 0,-4 12 0,6 10 0,-3 15 0,-3 18 0,-2 17 0,-2 13 1,0 12 451,-1 11 0,-5 3 1,0 10-1,0 2 1,0 1-1,-2 3 1,0 2-1,-2 1 321,0 3 1,-2 0 0,-6-7 0,-2 1 0,-4 2 0,-6 1 0,-4 3 0,-2-3-351,0-1 0,-5-2 0,-3-1 0,0-1 0,0-4 0,5-6 0,1-6 0,2-7-4222,0-5 4299,0-4 0,0-2 0,1 0 0</inkml:trace>
  <inkml:trace contextRef="#ctx0" brushRef="#br0" timeOffset="3">23190 2604 8108,'-18'8'0,"0"4"385,0 4 1,-4-4 0,3 0 1910,3 2-1646,2-7 0,6 7 0,8-8 1,12-4-1,8-8 0,5-10 1,3-9-1,4-7 0,4-8 1,3-3-1,3-7 1876,-3-1 1,5-3-2717,-2 1 1,-1-7 0,-5-1-1,-1-3 1,1-1 0,-2 3-1,-7 9 1,-7 11 0,-8 11-1,-4 11 1,-4 12-1017,-2 14 0,0 10 1322,4 7 1,-2 5 0,8 10 0,0 2 0,0 3 0,-1 1 0,3 1 0,2-1 0,2 2-1,-2-3 1,-2 3 0,-2-3 0,1 3 0,3-3-4590,2 1 3496,0-2 0,0-7 0,0-1 0,-3-2 977,-3-2 0,12-9 0,-4 5 0</inkml:trace>
  <inkml:trace contextRef="#ctx0" brushRef="#br0" timeOffset="4">24616 2158 7995,'-18'0'0,"0"0"0,0 0 0,0 0 1152,1 0 0,5 0 253,0 0 1,6 0 0,-2 0 0,6 0 0,10 0 0,6 0-349,4 0 0,7 0 1,5 0-1,6-2 0,3-2 1,5-4-1,-1-1 0,3-3-897,0 2 1,-1-4 0,5 6-1,-3-2 1,1-2 0,-1 0 0,-1 2-1,-3 2-641,-3 4 0,-10 0 0,-5 0 0,-1-1 0,0 1 251,-2 2 1,-8 2-1,-3-2 513,3-4 1,0 2 0,0-6 2153,-2 2-2437,-8 2 0,4 8 0,-8 4 0,0 6 0,0 6 0,0 3 0,0 3 0,0 8 0,0 0 0,0 5 0,0 7 0,2-1 0,2 3 0,2 0-689,-2 3 1,-2-5-1,-2-3 1,0-3-1,0-4 1,0-5-7088,0-5 7776,0-12 0,0-12 0,0-10 0</inkml:trace>
  <inkml:trace contextRef="#ctx0" brushRef="#br0" timeOffset="5">26060 2051 7922,'-30'0'1097,"0"0"1,8-2 0,-1-2 0,5-4 0,6-2-142,6-3 1,4 3 0,2-2 0,2 0 0,2 0 0,2 0-654,-2-2 0,-4 4 1,-6 0-1,-8 3 1,-6 5-1,-6 5 1,1 9-1,-3 6-305,0 6 1,6 2 0,-1 5 0,5-1 0,6 2 0,6 2-1,4 1 1,2 1-195,0 0 0,10-9 0,6-3 0,8-4 0,3-4 0,5-4 0,2-6 0,1-4 115,1-2 0,0-8 1,-1-6-1,-1-6 0,-2-6 1,-5-1-1,-1-5 0,-4-2 336,-2-2 0,-5 1 1,-3 1-1,-6 4 311,-4 7 0,-10 15 0,-4 14 1,-3 15 152,-3 11 1,2 6 0,2 1-530,2 3 1,6 6 0,-4-5 0,2 3 0,4 3 0,3 3 0,2 1 0,5-1 0,6-5 0,4-5 0,4-6 0,2-7 0,3-7-473,3-8 1,2-6-117,6-8 0,-7-8 0,1-6 0,2-8 0,1-9 1,3-7-1,0-5 0,1-1 0,3-2 0,3 5 1,1 1 397,0 6 0,5 3 0,-3-5 0</inkml:trace>
  <inkml:trace contextRef="#ctx0" brushRef="#br0" timeOffset="6">27093 1445 8617,'-17'-18'6865,"7"6"-6320,4 0 0,6 8 0,6-2 1,4 6-1,1 4 0,1 4 1,2 4 802,2 8 0,2 6-1167,0 9 0,5 9 0,-1 3 0,-4 5 0,-4 4 0,-2 3 0,-2 6 1,-4 7-1,-4 5 0,-4 4 0,-4 1 0,-8-7 0,-6-8 0,-6-5 590,-1-1 1,-3-13-1576,-6-1 0,6-15 0,3-10 1,1-8-1,6-12 804,6-12 0,14-10 0,10-16 0</inkml:trace>
  <inkml:trace contextRef="#ctx0" brushRef="#br0" timeOffset="7">23118 3621 8066,'-17'0'139,"-3"6"0,-2 2 1,-2 0 819,2 0 1,9-2-346,1-6 0,2 2 1,-2 4-1,8 5 0,8 5 1,8 2-1,6 0 1,5 0-1,7 2 0,4 1 1,1 5-1,3 2 0,2 4 1,3 1-1,1 1 1,1-2 7823,1-3-8616,-6 1 1,15 6-1,-5 0 1,-3-1-1,-1-1 1,-7-4 0,-1-5-1,-3-3 1,-1-2-1052,-4-4 0,-14-12 0,-14-4 0,-8-10 1,-2-6-1,-2-2 0,2 0 0,0-1 1087,4-5 1,2-4 0,2-8 0</inkml:trace>
  <inkml:trace contextRef="#ctx0" brushRef="#br0" timeOffset="8">23493 3478 8170,'-12'0'1218,"0"0"0,-2 0 0,0 2 0,2 4 2080,6 6-2837,12 4 1,4 2 0,10 0 0,4 1-1,6 3 1,3 4 0,5 2 0,1 3 0,5 1-1,2 0 1,3-2 0,3 1 0,-1 3 0,-1 2-1,-5-1 1663,-1 1-2775,-3-8 0,-13-2 0,-2-9 0,-2-1 0,-1-4 0,-1-6 0,-4-6 651,-6-6 0,4-12 0,-6-9 0</inkml:trace>
  <inkml:trace contextRef="#ctx0" brushRef="#br0" timeOffset="9">24045 3282 7375,'-6'12'2197,"2"-2"0,6-2 1,10-4-1,10-2-1152,8-2 1,9 8-1,5 4 1,2 5 0,3 5-1,5 4 1,3 2 0,4 5-1376,3 7 1,-13-2 0,1 5 0,-5-1 0,-3-2 0,-1-5 0,-5-5 0,-4-6 329,-5-8 0,1 1 0,6-7 0</inkml:trace>
  <inkml:trace contextRef="#ctx0" brushRef="#br0" timeOffset="10">25364 3942 7994,'-10'8'1148,"-5"-6"720,5 6-438,-8-8-444,0 0 0,6-6 0,4 0 0,6 2 0,12 2 0,8 2 0,10 0 13,5 0 1,1 0-1,14-2 1,1-4-1,5-4 1,3-2-1,4 0 1,1-1-1023,-1-3 0,5 0 1,-9 2-1,-6 4 1,-7 2-1,-6 4 1,-5 0-1,-3 0-1301,-6-2 0,-14 0 1412,-10 6 0,-2 2 0,-8 4 1,0 6-1,2 4 0,-2 2 366,0 0 0,4 7 0,-4 5 0,0 4 0,1 2 0,-3-1 0,2 1 1,2 0-455,0-1 0,6 1 0,-4 2 0,4-1 0,0 1 0,-2-4 0,-2-3-3102,2-3 1,2-2 1092,2-8 1,0-10 0,2-8 0,4-10 2008,6-6 0,4-2 0,2 0 0</inkml:trace>
  <inkml:trace contextRef="#ctx0" brushRef="#br0" timeOffset="11">26559 3764 7994,'0'-12'1291,"-2"2"0,-2 0 0,-4 2 0,-2 0 5032,-4 4-6098,6-6 1,0 10 0,8 0 0,0 12-1,0 10 1,0 8 0,0 5 0,0 5 0,0 6-1,0 3 1,-2 9 0,-2 1 0,-2 4 0,0-1 486,-2-1 0,6 5 1,-6-7-1,3-3 1,-1-7-1,2-9-523,2-8 1,2-19 0,0-19 0,2-17 0,2-15 0,4-12-681,1-7 0,3 0 0,8-9 0,2-1 0,4-5 0,-1-1 0,3 0 0,0 3-960,4 1 1,1 8 0,3 1 0,-1 7 713,1 5 0,-2 12 0,-3 15 707,-1 7 1,-8 6-1,2 8 1,-4 2 0,-5 4-1,-1 6 1,-4 3 0,-2 5-1,-4 2 1,-2 4 0,-2 2-1,0 3 1,-2 5 1801,-4 6 0,-2-5-1728,-4 5 0,-4-5 0,3-1 0,-7 0 0,-4 0 0,2-3 0,2-3 0,1-6 0,-3-6 0,-2-5 0,2-3 0,2-2 0,3-4 0,-1-2-2595,0-2 0,8-2 2551,4-4 0,-4-12 0,0-9 0</inkml:trace>
  <inkml:trace contextRef="#ctx0" brushRef="#br0" timeOffset="12">27592 3764 8499,'-15'-12'629,"3"0"0,2 8 1,4-2 1672,-6 4-1611,4-6 1,-2 6 0,6-2-1,0 8 1,6 8 0,6 6-1,4 6 1603,0 5 0,0 5 0,6 4-1869,-1 3 1,1-1 0,0 5 0,0 1 0,-2-2 0,-2-1 0,-3-3 0,1-4 0,-2-7 0,-4-5-426,-4-4 0,-2-12 0,0-8 0,6-10 0,2-14 0,2-8 0,4-7 0,4-9 0,5-3 0,7-5 0,6-3 0,3-5 0,5-1 0,3 1 0,7 3 0,3 4-4916,1 1 1,-5 12 155,-5 9 4675,-5 7 1,-7 10-1,0 0 1</inkml:trace>
  <inkml:trace contextRef="#ctx0" brushRef="#br0" timeOffset="13">29054 3639 7932,'0'-10'3885,"0"0"-455,0 4-1484,0 4-1601,0-14 0,0 12 1,-2-6-1,-2 0 1,-4 2-1,-2 1 0,-6 3 1,-3 2-1,-5 2 1,0 0-1,0 2 1,-1 4-1,-3 7 0,-4 7-149,-2 4 1,5 6-1,1-5 1,2 3 0,5 4-1,3 2 1,4-1 0,4-1-360,2-2 1,4-8 0,10 1 0,6-3 0,4-2 0,4-2 0,3-4 0,5-6 118,0-4 0,5-2 0,-5-4 0,2-6 0,0-10 0,-1-6 0,1-7 0,0-7-67,1-8 0,1-1 1,-2-1-1,-4 5 1,-3-1-1,1 2 1,-4 3-1,-6 7 319,-8 8 0,-6 9 1,-6 7-1,-6 12 1,-4 13 233,-2 13 1,-2 14 0,-1 5 0,-5 5 299,-2 1 1,6 3-1,-3 1-545,-1 3 0,6 5 0,-4-3 0,4-1 1,3 3-1,-1-3 0,2 2 0,4-3 1,6-3-1,4-7 0,2-5 0,0-7 1,2-4-198,4-4 0,4-11 0,8-1 0,2-2 0,1-10 0,7-2 0,4-2 0,5-2 0,3-2 0,4-6 0,5-10 0,7-10 0,5-5 0,0-5 0,1-3 0,-3-7-1653,3-4 1,-7-1-269,4-1 1,-13 3 1920,-10 3 0,-9-3 0,-9 5 0</inkml:trace>
  <inkml:trace contextRef="#ctx0" brushRef="#br0" timeOffset="14">21817 10845 8307,'-2'10'-21,"-4"-4"1,2-4 114,-8-2 0,7 0 0,-5-2 0,2-4 0,4-6 207,2-4-74,2-2 1,0 6 0,0 0-1,0-1 1,-2-1 0,-2 0 0,-2 2-1,2-2 561,2-2 0,2 4-586,0 0 1,0 7 0,0-7-1,0-2 1,0-2 0,-2 0-1,-2 2 2395,-2 2-2402,0 8 1,6-2-1,0 12 1,0 8-1,2 6 1,2 8 0,4 3-1,0 9 1,0 2-1,-2 3 2896,2 1-2987,-6 9 1,6 1-1,-8 5 1,0 1 0,0 3-1,0 5 1,0-1 0,0-2-1,0-3 1,0-5 0,0-7-1,0-7 1,0-5 0,0-4-1,0-9-377,0-5 1,0-10 0,0 0 252,0 2 1,-2 0 43,-4-2 1,4-3 411,-4-3 0,4-6 1565,2 0-1312,0 0 115,0-8-634,8 8 1,2 0 0,7-2-1,1-1 1,0-5 0,0 0-1,0 0 1,0 4 0,-1 0-1,1 0 1,0-2 0,0 2-171,0 2 0,0 0 0,-1-4 0,1 4 0,2-4 0,2 4 0,2 2 0,-3 0 0,-1 0 0,0 0 0,2 0 0,1 0 0,-1 0 0,-2 0 0,-2 0 0,0 0 0,0 0 0,-1 0 0,1 0 0,0 0 0,0 0 0,0 0 0,-1 2 0,1 2 0,0 2 0,0-2 0,0-2 0,0-2 0,-1 0 0,1 0 0,0-2 0,0-4 0,0 2 0,0-6 0,-1 2 0,1 4 0,0 0 0,0 0 0,0-2 0,-1 0 0,1 6 0,0 0 0,0 0 0,0 0 0,0 0 0,-1 0 0,3 0 0,2 0 0,2 0 0,0 0 0,-1 0 0,3 0 0,2 0 0,3 0 0,1 0 0,0 0 0,-4 2 0,-1 2 0,-1 2 0,2 0 0,-2 2 0,-1 4 0,-1-2 0,-6 2 0,2 2 0,3 2 0,-3-1 0,4-1 0,-4-2 0,4-8 0,-1 2 0,1-2 0,0 0 0,0 2 0,-1-2 0,1-2 0,0-4 0,-2-2 0,-2-2 0,-5 0 0,-1 0 0,-2 0 0,0 0 0,6 0 0,0 0 0,-1 2 0,1 2 0,0 2 0,0 0 0,0 0 0,0 0 0,-1 0 0,3 0 0,2 0 0,2 0 0,-2 0 0,3-5 0,-1-1 0,0-2 0,-4 4 0,1-4 0,3 0 0,-2 0 0,-2 4 0,-2 2 0,-1 2 0,1 0 0,0 0 0,0 0 0,0 8 0,-6-6 0,-2 6 0,-1-2 0,1 0 0,4-2 0,2 0 0,2 0 0,0 2 0,0-3 0,-1-1 0,1-2 0,0 0 0,0 0 0,0 0 0,-1 0 0,1 0 0,0 0 0,0 0 0,0 0 0,0 0 0,-1 0 0,1 0 0,0 0 0,0 0 0,0 0 0,0 0 0,-1 0 0,-5-5 0,0-1 0,2 2 0,-6 2 0,0 2 0,-8-2 0,0-4 0,0-6 0,-2-4 0,-2-2 0,-2 0 0,2 0 0,2 1 0,2-1 0,0 0 0,0 0 0,0 0 0,0 0 0,0-1 0,0-3 0,0-4 0,0-2 0,0-1 0,0-1 0,0 0 0,0 0 0,0 1 0,0-1 0,0-2 0,0-1 0,0-3 0,6 6 0,0 2 0,-2 3 0,-2 1 0,-2 0 0,0 0 0,0 2 0,0 3 0,0 1 0,0 0 0,0 0 0,2 0 0,4 0 0,-4 1 0,6 5 0,-8 0 0,2-2 0,2-2 0,2-2 0,-2 0 0,-3 1 0,1 1 0,2 2 0,2 2 0,-2-2 0,-2 6 0,-2 2 0,0 12 0,-2-4 0,-4 4 0,2-4 0,-7-2 0,-3 0 0,4 0 0,-2 0 0,0 0 0,-6 0 0,0 0 0,1 2 0,-1 2 0,-2 2 0,-2-2 0,-4-2 0,-1-2 0,-5 0 0,-2 0 0,-1 0 0,-1 0 0,-6 6 0,1 0 0,-1 0 0,7-4 0,-1 2 0,0 2 0,3 0 0,1 0 0,4-1 0,0-1 0,3-2 0,-1-2 0,4 0 0,2 0 0,3 0 0,-1 0 0,0 0 0,0 0 0,0 0 0,-2 0 0,-3 0 0,-5 0 0,0 0 0,4 2 0,3 2 0,-1 2 0,-2-2 0,-8 6 0,13-6 0,-7 6 0,2-2 0,0-2 0,1 0 0,-1 0 0,0-2 0,0-2 0,1-2 0,-1 0 0,0 0 0,0 0 0,0 0 0,1 0 0,-3 0 0,4 0 0,-6 0 0,1 0 0,1 0 0,-2 0 0,2 0 0,-1 0 0,-1 0 0,0 6 0,-3 0 0,3 0 0,0 0 0,2 0 0,-1-3 0,1 1 0,0 2 0,-4-4 0,7 4 0,1-4 0,2-2 0,2-2 0,0-2 0,1-2 0,-1 2 0,0-3 0,0 1 0,0 0 0,1 0 0,-1 0 0,0 2 0,-2 2 0,-4 2 0,5 0 0,-5 0 0,2 0 0,0 0 0,-4 2 0,-1 2 0,-3 4 0,2 2 0,-5-4 0,3 3 0,-6-1 0,-5-4 0,-5-2 0,-1-2 0,-1 0 0,-1 0 0,-3 0 0,1 0 0,3 0 0,6-2 0,7-4 0,5-4 0,6-1-275,4-1 0,5 6 1,3-6-1,8 0 0,10 0 1,12 2 274,9 2 0,7 2 0,2 6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085"/>
    </inkml:context>
    <inkml:brush xml:id="br0">
      <inkml:brushProperty name="width" value="0.05292" units="cm"/>
      <inkml:brushProperty name="height" value="0.05292" units="cm"/>
      <inkml:brushProperty name="color" value="#FF0000"/>
    </inkml:brush>
  </inkml:definitions>
  <inkml:trace contextRef="#ctx0" brushRef="#br0">24277 4798 8081,'-8'10'2245,"4"-2"-1175,-8-8 1,8-2 0,0-2 0,6-4 0,6-2 304,2-4 1,-6 4 0,0 1 0,-8 1-1,-8 4-991,-4 2 1,-1 2-1,-1 0 1,0 2-1,0 2 1,0 2-1,0-2 1,1-2-127,-1-2 0,-2 1 0,-2 3 0,-2 2 0,1-2 0,-1-2 0,0-2 0,0 0-260,-1 0 1,-3 0-1,-8 0 1,-1 0 0,-3 0-1,-4 2 1,-1 2 0,-5 4-305,-1 2 1,-9 2 0,1 6 0,2 0 0,3 0 0,5-1-1,3 1 1,3-2 145,3-4 0,2 2 0,5-8 0,1-2 0,4-2 0,0-2 0,3 0 0,-1-2 128,4-4 0,2-2 0,3-6 0,-1 2 0,0 0 0,0 2 0,0 4 0,0 4 274,1 2 1,-1 0-1,0 0 1,2 2-1,2 6 1,2 10-1,0 10 85,3 6 0,1 9 1,8 5-1,0 5 1,0 9-1,0 7 0,0 6 1,0 3-248,0 1 1,6 0 0,0 8 0,-2-1-1,-1 1 1,1-4 0,2-2 0,-2-3-81,-2 1 0,-2-6 0,0 3 0,0-7 0,0-6 0,0-1 0,0-3 0,0-1 0,0-5 0,0 3 0,0-13 0,0 1 0,0-1 0,0-3 0,0-4 0,0-4 0,0-3 0,0-7 0,2 2 0,2-4 0,4-4 0,2-5 0,-6-1 0,2-4 0,-4-2 0,-2 8 0,0 2 0,0 2 0,-2 0 0,-4-4 0,4 3 0,-4-3 0,4 4 0,2 2 0,0 0 0,0 0 0,0 0 0,0-1 0,0 1 0,0 0 0,0-6 0,0 0 0,0 2 0,0 2 0,0-5 0,2-1 0,4-2 0,-2-2 0,8-6 0,2-2 0,2-4 0,1 4 0,1-4 0,2 2 0,4 0 0,6-3 0,5-1 0,7-2 0,5 0 0,5 0 0,3-4 0,3 4 0,3 0 0,0 0 0,3-2 0,-3 2 0,1 5 0,1-3 0,-8 2 0,-5 2 0,-4 2 0,-9 2 0,-3 2 0,-6 2-175,-3 2 0,-1 7 0,-6-1 0,0 2 0,0 0 1,-1-2-1,1 0 0,0-2-9656,0-4 9810,0-4 1,0-2 0,-1 0-1</inkml:trace>
  <inkml:trace contextRef="#ctx0" brushRef="#br0" timeOffset="1">24117 10667 8144,'12'-2'-377,"-1"-2"221,3-2 1491,-6-8 1,6 10 0,-8-8 0,-2-2 1239,-2-2 0,-4 0-2320,-4 4 0,2 5 0,-8 7 0,-2 2 1,-2 3-1,-1 5 0,-1 2 0,-2 0 1,-2 2-1,-4 4 0,-1 4 0,-5 1 812,-2-1 1,-3-2-1106,-5-2 0,1 6 0,-11-1 0,-5-1 0,-5-2 0,-5-4 0,-2-4 1,-5-6-1,1-4 0,2-2 0,7 0 0,7 0 0,5 0 0,5 0-942,5 0 1,7-2 993,5-4 0,4 4 0,8-4 0,3 2 0,5 0 0,8 0 903,6 6-744,2 6 0,-6 12 0,0 4 0,0 5 0,0 7 0,0 4 0,0 5 1,0 5-1,0 7 0,-2 5 0,-2 5 0,-2 2 0,2 3 0,2-3 0,2-2 359,0-1 1,0-7 0,-2 5 0,-2-1 0,-2-1 0,2-1 0,2-3 0,2-3-533,0-1 0,-2 5 0,-2 0 0,-2-1 0,2-3 0,2-3 0,0-3 0,-2-1 0,-2 2 0,0-7 0,6-3 0,0-8 0,0-9 0,2-3 0,2-2 0,2 0 0,6-6 0,-6 0 0,0 0 0,0-1 0,0 1 0,-2 2 0,-2-4 0,-2 2 0,0-8 0,0 4 0,0-10 0,0-4 0,0 4 0,0-6 0,0 8 0,2 0 0,4 0 0,-2 2 0,8 4 0,-7-4 0,7 4 0,2-4 0,-4 4 0,2 0 0,2-2 0,2 0 0,3 0 0,3 2 0,2-2 0,2 3 0,-2 1 0,5 0 0,7 2 0,4-2 0,3 0 0,5-2 0,7 2 0,1-6 0,7 4 0,0-4 0,-1-2 0,-1 0 0,-3 0 0,-3 2 0,-2 4 0,-7-2 0,-4 8 0,-7 0 0,-3-1 0,-4-1 0,-3 0 0,-3-2 0,-2 0 0,-2-2 0,0-4 0,1 2 0,3 2 0,2-2 0,-2-2 0,-2-2 0,-9 6 0,1 2 0,2 2 0,2 4 0,2-1 0,0-1 0,0-6 0,-1-4-2234,-7-2 2234,-2 0 0,0 8 0,2 2 0</inkml:trace>
  <inkml:trace contextRef="#ctx0" brushRef="#br0" timeOffset="2">23653 7884 8140,'0'-12'-67,"-2"0"212,-4-2 1,4 4 699,-4-1 1,4 5 0,2-6 0,0-2-1,0 2 1,-2 4 861,-4 8 0,2 4 0,-7-4 1,-3 2-1412,-2 4 1,-2-4 0,-2 4 0,-4-4 0,-5 0 0,-7 2-1,-3 4 1,-5 0-239,-2 0 0,-3 5 0,-9-3 0,-1 2 0,2-2 0,1-2 0,3-2 0,-1 0-174,1 0 1,1 0 0,3-6 0,3 0 0,3 0 0,3 0-1,4 0 1,7 0 319,5 0 0,4 0 1,2 0-1,2 2 1,5 4-1,5 6 1,4 5-103,2 7 0,0 0 1,0 10-1,0 3 0,2 3 1,2 4-1,3 1 0,1 5 214,0 3 1,-2-3 0,-4 9-1,2-1 1,2 1 0,0 7-1,0 1 1,0 0-104,-2-1 0,4-3 0,0 5 1,2-3-1,2 0 0,-1-3 0,-1-7 1,0-5-214,0-1 0,-6-3 0,2 2 0,-4-1 0,-2-1 0,0-5 0,2-3 0,2-2 0,2-1 0,0-1 0,-6-4 0,2-6 0,2-5 0,2-1 0,8-8 0,-12-2 0,5-8 0,-7 8 0,0 4 0,0-4 0,0 0 0,2-6 0,4 2 0,6 2 0,6-2 0,8-2 0,10-2 0,9 0 0,7 0 0,9-6 0,4 0 0,5 2 0,1 2 0,0 2 0,-1 0 0,-5 0 0,-6 0 0,-7 6 0,-9 2 0,-9 0 0,-6 1 0,-6-1 0,-5 2 0,-5 0 0,-4-4 0,-8 6 0,0-10 0,0-2 0,2-10 0,4-6-3277,6-2 0,4-5 0,4-3 3253,3-2 1,5-10-1,8-7 1</inkml:trace>
  <inkml:trace contextRef="#ctx0" brushRef="#br0" timeOffset="3">2068 5940 7994,'0'-12'-36,"2"2"390,4 2 0,-4-6 554,3 2 1,-3 2 0,0 0-1,2 1 4963,2-1-5175,0 6 0,-8-4 0,-4 6 1,-6-2-1,-3-2 0,-3 2-453,0 2 1,-8 2 0,-3 0 0,-7 0 0,-6 0 0,-5 2 0,-7 4 0,-3 8-437,-3 7 0,1-1 0,6 4 0,1-4 0,3-2 0,3 0 0,4-3 0,7-1-281,3-2 1,16-8 1332,-2 2-64,12-4-818,-1-2 1,7 2 0,0 4 0,0 8 0,0 8 0,0 7 0,0 7 0,0 4 0,2 3 0,3 3 0,5 3-1,2 5 1034,0 5 1,0 3-766,6 3 1,-6-3-1,-2-9 1,0 3-1,-3 1 1,1 3 0,-2-3-1,0-1 1,0-3-1,-2 1 1,-2-1-1,-2 1 1,0-1 0,0 1-247,0-1 0,0 1 0,0-1 0,0 1 0,0-3 0,0-3 0,0-9 0,0-5 0,0-6 0,0-2 0,2-7-213,4-5 1,-4-8 424,4-12 1,-4 6-213,-2 0 0,0 2 0,2 8 0,2 0 0,2 0 0,-2 4 0,-2 2 0,-2 2 0,0-6 0,0-1 0,0 3 0,0 2 0,0 2 0,0 0 0,0 0 0,0 0 0,0-1 0,0 1 0,0 0 0,0 0 0,0 0 0,0-8 0,2-2 0,4-8 0,6 0 0,3 0 0,3 0 0,0 0 0,2 0 0,4 0 0,7 0 0,7 0 0,6 0 0,1 0 0,5 0 0,1 0 0,-1 0 0,-1 0 0,3 2 0,-5 1 0,-1 3 0,-7 0 0,-1 0 0,-2 0 0,-3 2 0,-3-4 0,-6 2 0,-4-2 0,-3 0 0,1 0-1315,0 2 1,-6 0-1,0-6 1,0-2-1,0-4 1,-3-8 1314,-1-8 0,6-5 0,-4-9 0</inkml:trace>
  <inkml:trace contextRef="#ctx0" brushRef="#br0" timeOffset="4">2103 8901 7305,'0'-12'425,"0"0"0,0 6 0,0-6-247,0-2 1,0 4 0,2 0 0,2 0 263,2 1 0,2-1 0,-4-4 4621,2 2-517,0 8-3651,-6-4 0,-2 8 0,-2 2 0,-4 2-650,-2 2 0,-2 0 0,-6-4 0,-1 2 1,-3 4-1,-4 0 0,-2 0 0,-3-2-107,-3 1 1,-4-3-1,-1 6 1,-3 0-1,3-2 1,1 0-1,2-4 1,1 0-333,-1 2 0,8-4 1,5 4-1,3-4 1,4 0-1,2 2-14,2 2 0,0 0 0,-4-4 1,3 2 248,1 2 1,8 2 0,-4-5 0,2 5 0,-2 2 0,0 4 160,0 2 0,2 2 0,6 2 0,0 3 0,0 7 0,0 8 0,0 7 0,0 11 37,0 5 1,0 5 0,0 5 0,0 2-1,0 3 1,0 1 0,0-2 0,2-1-240,4-3 0,-4 0 0,4-3 0,-4-7 0,0-7 0,2-5 0,2-3 0,-2-3 0,-2 1 0,-2-12 0,0 3 0,0-1 0,0-2 0,0 0 0,0-3 0,0 3 0,0 2 0,0-7 0,0-1 0,0-2 0,0 0 0,0-2 0,0-3 0,0-1 0,-2-8 0,-4-4 0,4 4 0,-6 2 0,0 4 0,6 2 0,-4-1 0,4-7 0,2-2 0,0-8 0,2 0 0,4 0 0,8 0 0,8 0 0,7 0 0,7 0 0,4 0 0,3 0 0,3 0 0,-1 0 0,3 0 0,1 0 0,-7 0 0,-2 0 0,-3 2 0,-3 2 0,-2 2 0,-5-2 0,-1-2 0,-4-2 0,-4 2 0,-4 2 0,-3 2-9831,3-2 9242,2-2 0,2-2 1,0 0-1</inkml:trace>
  <inkml:trace contextRef="#ctx0" brushRef="#br0" timeOffset="5">2335 12040 7990,'-12'0'-204,"0"0"0,8-8 63,-2-4 1,6-2-1,4 0 1,2 3 50,-2-3 780,6 6 1,-6-6 0,6 6-1,0 0 2022,0 0-2896,-6 2 0,4 8-3975,-8 4 3251,0-4 908,0 14 0,0-14 0,0 6 0</inkml:trace>
  <inkml:trace contextRef="#ctx0" brushRef="#br0" timeOffset="6">2567 11987 8119,'-16'1'3445,"2"3"1736,2 2-257,8 0-4161,-4-6 0,6 0 0,-4 0 0,-6 0-487,-3 0 0,-3 0 0,0 0 1,-2 0-1,-2 0 0,-3 0 1,-3 0-1,-4 0-222,-1 0 0,-3 0 1,0 0-1,-1 0 0,-3 0 1,-2 0-1,3 0 0,1 0-157,3 0 0,5 0 0,0 0 0,0 2 0,1 2 0,1 2 0,2-2 0,4-2 183,3-2 1,1 0 0,2 2 0,2 2 0,2 2 0,-2-2 0,0 0 168,3 2 0,3-2 1,6 6-1,-2 0-60,-2 0 0,0 2 0,6 7-189,0 5 0,0-2 0,0 8 0,0 3 0,2 5 0,2 6 0,2 1 0,-2 5 0,-2 3 0,-2 5 0,0 3 0,0 1 0,0 1 0,0 0 0,0-3 0,0 5 0,0-7 0,0-1 0,-2-5 0,-2-7 0,-2 1 0,2-4 0,2-3 0,2-7 0,0-2 0,0-5 0,0 1 0,0-4 0,0-2 0,0-2 0,0-6 0,0-1 0,0 1 0,0 6 0,0 0 0,0 0 0,0 0 0,0 0 0,0-1 0,0 1 0,0 0 0,0-6 0,0 0 0,0 2 0,0 2 0,0 1 0,0 1 0,0-6 0,0 0 0,0 2 0,0 2 0,0 2 0,0-1 0,0 1 0,0 0 0,0 0 0,0 0 0,0 0 0,0-1 0,0 1 0,0 0 0,0 0 0,0 0 0,0 0 0,0-1 0,-2-1 0,-2-2 0,-2-2 0,0-6 0,6 6 0,0 2 0,0-4 0,2 0 0,4-2 0,6-5 0,4-1 0,2-2 0,5 6 0,3 0 0,2 0 0,3 0 0,3 2 0,4 0 0,1 2 0,3 0 0,2-6 0,-5 2 0,3-4 0,-3-2 0,-3 0 0,-4 0 0,-3 0 0,3 0 0,-6 0 0,-2 0 0,-5 0 0,-1 0 0,0 0 0,0 0 0,-6 0 0,-2 2 0,0 2 0,-3 4 0,3 2 0,0 3-7944,4 3 7944,10 2 0,4 0 0,7 0 0</inkml:trace>
  <inkml:trace contextRef="#ctx0" brushRef="#br0" timeOffset="7">1836 14840 21704,'-2'-11'744,"-4"-1"1,2 8-1,-8-4 1,-4 2-636,-5 0 1,-7-6 0,-10 6 0,-1 0-266,-3-2 1,-11 6 0,3-6 0,0 2-1,-1 0 1,-1 2 0,1 2 0,5 2 0,9 2-1,7 2 1,4 4 0,5 2 133,1 4 0,2 4 0,2 6 0,2 5 1,4 9-1,0 10 0,3 11 0,-3 8 307,0 5 1,6 13-1,-2 6 1,4 8 0,1-46-1,0-1 1,-1 2 0,0-1-1,-1-1 1,0-1 0,1 0-1,0 0-15,0 48 0,-4-4 0,0 4 0,0-2 0,0-6 0,0-4 0,2-5 1,2-1-271,2 0 0,0-6 0,0 1 0,0-9 0,0-7 0,0-5 0,0-3 0,0-5 0,0-5 0,0-7 0,0-5 0,0-6 0,2-4 0,4-2 0,-4-8 0,8-3 0,-4-7 0,6 0 0,4 0 0,4 0 0,3 0 0,7 0 0,4 0 0,3 0 0,5-2 0,6-3 0,3 3 0,2-4 0,1 4 0,-1 2 0,1 0 0,-3 0 0,-1 0 0,-5 2 0,-1 2 0,-6 3 0,-5 3 0,-3 4 0,0 2 0,-1 2 0,1 0 0,0 0 0,6-1 0</inkml:trace>
  <inkml:trace contextRef="#ctx0" brushRef="#br0" timeOffset="8">10606 5868 7873,'-10'0'1111,"0"0"-734,4 0 1,6 0 240,0 0 551,0 0 0,6 0 1,-12 0-1,-6 0 339,-4 0 1,4 2-1355,0 4 1,0-4 0,-5 4 0,-1-4 0,0-2 0,0 0 0,-2 2 0,-3 2-1,-7 2 1,-4-2 0,-1-2 0,-1-2 0,-2 0 0,-1-2 262,-3-4 0,-5 2-409,5-8 1,0 2 0,7-3 0,-1 3 0,0 2-1,3 2 1,3 0 0,6 0 0,5 2 0,1 2 0,2 4 1503,4 4-1352,4 4 0,10 10 1,2 1-1,4 5 1,0 4-1,2 7 1,-2 9-1,2 6 1,-3 3-1,1 3 1,-2 3-1,0 2 1,0 5-1,-2-1 1,-2 1 289,-2-3 0,0-2 0,-2 5 1,-2-5-1,-2-1 0,0-7 0,0-3 1,0-7-451,2-1 0,3 1 0,1-7 0,0-4 0,0-2 0,0-5 0,0-1 0,0-2 0,0 0 0,0-1 0,0-5 0,0 0 0,0 0 0,0 0 0,0 0 0,0-7 0,0 1 0,0-6 0,0 6 0,0-6 0,-2 4 0,-2 0 0,-2 0 0,0-6 0,6 6 0,2-6 0,4 2 0,5-2 0,5 4 0,2-3 0,2 1 0,4 0 0,7 2 0,9 0 0,8 0-235,3-4 1,3 6 0,-1 0 0,0 2 0,1 0 0,-3 0 0,-3-1 0,-6 1-3062,-5 2 1,-7 2 3295,0 2 0,-9 0 0,5 0 0</inkml:trace>
  <inkml:trace contextRef="#ctx0" brushRef="#br0" timeOffset="9">10285 9079 8499,'0'-18'-34,"2"0"313,4 1 0,-2 5 0,6 0 1,-1-2-1,1-2 0,2-2 0,0 2 1,-2 2-1,-2 3 0,-2-1 8194,2 2-7104,-6 2 0,4 2 0,-12 0 0,-6 2-974,-4 2 0,-2 0 0,-2-2 0,-1-2 0,-5 2 0,0 2 1,-2 2-1,1 0-357,-5 0 0,-2 0 0,-1 0 0,-1 0 0,-2 0 0,-1 0 0,-3 2 0,5 2-79,5 2 1,0 6 0,6-4 0,1 0-1,-1 2 1,4 0 0,4 4 0,5 1 114,1 3 1,8 2 0,-2 2 0,4 6-68,2 5 1,0 1 0,0 14-8,0 1 0,0 3 0,2 3 0,2 3 0,4 3 0,0 2 0,-1 5 0,-1-1 0,0-1 0,0-5 0,0-1 0,0 1 0,0 0 0,-2 1 0,4-3 0,-2-5 0,0-1 0,-6-1 0,0-3 0,0-1 0,0 0 0,-2-3 0,-2-3 0,-2-5 0,2-1 0,0-2 0,0-5 0,-2-5 0,2-4 0,2-2 0,2-6 0,0-4 0,0-6 0,0 2 0,8-12 0,4 6 0,4-2 0,4-2 0,1 2 0,3 2 0,6 2 0,-4 0 0,1-2 0,5-2 0,2-2 0,1 2 0,1 2 0,0 2 0,-7 0 0,1 0 0,2 2 0,1 2 0,3 2 0,2-2 0,3-2 0,5-2 0,7 0 0</inkml:trace>
  <inkml:trace contextRef="#ctx0" brushRef="#br0" timeOffset="10">11978 9721 8074,'-8'-10'9,"-2"2"76,0 0 1,0 6 171,5-3 0,1 1 1,-8 0-1,0 0 1,2 6-1,2 6 1,2 3 182,0 1 0,0-6 0,4 4 0,-2 0 0,-4-2 0,0 2 404,0 0 1,-3-4 0,3 4 0,-2 0 0,-2 0 822,2 3 0,-6-5 1,6 0-724,0 0 0,4-6 0,12 6 0,8-2 1,8 0-1,6-2-809,-1-2 1,13-2-1,-4 0 1,3 0-1,3 0 1,1 0-1,1 0 1,0 0-136,-5 0 0,-3 0 0,-4 0 0,-5-2 0,-1-2 0,-4-2 0,-2 2 0,-5 0-431,-3-2 0,4 2-4485,-4-8 1,-2 10 4743,2 2 1,-8 8-1,4 10 1</inkml:trace>
  <inkml:trace contextRef="#ctx0" brushRef="#br0" timeOffset="11">13654 9846 6820,'-2'-10'-296,"-4"4"158,4 4-169,-14 2 307,14 0 0,-6 0 0,8 0 0</inkml:trace>
  <inkml:trace contextRef="#ctx0" brushRef="#br0" timeOffset="12">13600 9793 7988,'-10'0'2007,"0"0"-13,4 0 2930,4 0-3776,-6 0 0,10 0 0,4 0 0,6 0 0,4 0 0,4 0-540,4 0 1,-3 0 0,7 0 0,0 0-1,0 0 1,1-2 0,1-2 0,0-2-609,1 2 0,1 2 0,0 2 0,-4 0 0,-3 0 0,-3 0 0,-2 0 0,-2 0-198,0 0 1,-1 0 0,1 0-2827,0 0 1,-8-2 0,-2-2 3023,0-2 0,2-8 0,8 4 0</inkml:trace>
  <inkml:trace contextRef="#ctx0" brushRef="#br0" timeOffset="13">17094 9810 6987,'-10'-8'-359,"2"5"0,8-9 328,0-2 284,0 6 0,2-8 0,2 4 1,2-4-1,-2-2 0,0 3 0,0 1 1,0 4 336,-6 2 1,2 4 0,-8 8 0,2 4-143,0 2 0,-2-6 0,4 4 0,-2-1 1,0 3-1,-2 2 193,-4 0 1,2-2 0,0 4 0,1-4 0,1 0-1,0 0 626,4 4 1,-4-5 0,0 1 1,-2-2 1,6 0 0,0-4-784,8 2 1,6 0-1,8-6 1,0 0 0,1 0-1,5 0 1,4 0 0,4 0-487,3 0 0,-3 0 0,10 0 0,-3 0 0,3 0 0,3 0 0,3 0 0,-3 0 0,-1 0 0,-2-2 0,-7-2 0,1-4 0,-2 0 0,-5-2 0,-5 2 0,-4 1-1754,-2 3 0,-1-4 1,1 2-1,-2 4 1,-4 6-5566,-6 8 7319,-4 3 0,-10 11 0,-2 2 0</inkml:trace>
  <inkml:trace contextRef="#ctx0" brushRef="#br0" timeOffset="14">20766 9900 8042,'-12'-12'71,"0"0"-36,-2-2 1,6 4 1675,2-2 1,2 8 0,0-4 2997,-2 0-4534,0 6 0,8-6 1,2 10-1,4 2 1,2 4-1,4 0 1,2 0-1,2-2 1,-1 0-1,3 0 1,4-2-1,6-2 1,3-2-788,3 0 0,0 0 0,-1 0 0,1-2 1,0-2-1,-1-2 0,-1 2 612,-4 2 0,3-6 0,-5-2 0</inkml:trace>
  <inkml:trace contextRef="#ctx0" brushRef="#br0" timeOffset="15">18948 9953 8320,'-10'0'1315,"4"0"0,14 0 0,7 0-461,7 0 0,16 0 0,-1 0 0,7 0 1091,6 0-1977,-7 0 0,15-2 0,-5-4 0,2-4 0,1-2 0,-5 0 0,-1-1 0,-4-1 0,-3 2 0,-5 4 0,-5 2 0,-3 0 32,2 2 0,-14 10 0,-3 4 0</inkml:trace>
  <inkml:trace contextRef="#ctx0" brushRef="#br0" timeOffset="16">10374 15037 10958,'0'-10'8782,"0"-6"-6050,0 14-2497,0-6 1,0 6 0,-2-2 0,-4-2 0,-8 2 0,-6 2 0,-5 2 0,-5 0 0,-8 2-527,-7 4 1,-7-2-1,-1 8 1,-1 2-1,1 2 1,-1 1 0,1 1-61,-1 0 336,9 0 0,1 0 0,11 0 0,3 0 0,6-1 0,6 1 0,6 2 0,6 2 0,4 4 0,2 1 0,2 5 0,2 2 0,4 1 0,2 1 1,2 2 239,-2 3 1,6 5-1,-6 7 1,2 1 0,-2-1-1,-1 1 1,-1-1 0,2 3 382,0 3 0,-6 3 1,4 3-1,-2-3 0,0-1 1,-2 5-1,-2 1 0,0-2-607,4-5 1,-4-5-1,4-1 1,-4-1 0,-2-1-1,0-5 1,0-7 0,0-8-2,0-8 0,0-11 0,0-1 0,-2 0 0,-2 0 0,-2 0 0,0 0 0,-2 0 0,-4 0 0,2 0 0,0 5 0,0-1 0,0-4 0,5 2 0,-5-6 0,2 2 0,2-6 0,6 4 0,8-8 0,4 0 0,3 2 0,5 2 0,2 4 0,4 0 0,3 1 0,7-1 0,6 2 0,3 0 0,5 2 0,3-2 0,9-2-2681,9 0 1,2-6 2680,10 4 0,1-4 0,5-2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02"/>
    </inkml:context>
    <inkml:brush xml:id="br0">
      <inkml:brushProperty name="width" value="0.05292" units="cm"/>
      <inkml:brushProperty name="height" value="0.05292" units="cm"/>
      <inkml:brushProperty name="color" value="#FF0000"/>
    </inkml:brush>
  </inkml:definitions>
  <inkml:trace contextRef="#ctx0" brushRef="#br0">2674 10524 8048,'-6'-12'-127,"-2"2"150,-2 2 1,6-6 312,-2 2 0,4-3-197,2-3 1,0 6-1,2 0 1,2-2 0,4 0-1,0 0 1,2 4 0,-2 0-1,2 3 3001,-1-1 1766,-5 2 12,4 6-4757,-8 0 0,-8 2 0,-3 2 0,-5 2 1,-4-2-1,-4-1 0,-6 3 0,-5 4 1,-5 2-1,-3 0 0,-1 0 0,0 0 1,3 0-1,-1 0-99,1-2 1,1 5-1,8-5 1,5 2-1,1-2 1,6 0 0,4-2-1,6 2-80,2 0 0,2-4 0,6 6 0,0 2 0,0 1 0,0 3 0,0 2 1,0 4 249,0 6 0,0 5 0,2 7 1,2 5 382,2 5 0,6 3 1,-4 5-584,2 5 0,-4 5 1,4 1-1,0 0 1,-2 1-1,2-3 1,-2-2-1,-1-3 1,-1-3-1,0-3 1,0-5-1,-2-3 1,-2-3-33,-2 3 0,0-6 0,0-3 0,0-5 0,0-6 0,0-5 0,0-1 0,2 0 0,4-2 0,-4-10 0,6-6 0,-6-10 0,4-2 0,6 0 0,4 0 0,4-2 0,3 0 0,7-2 0,4 0 0,7 4 0,3-4 0,1 0 0,5 2 0,-1 0 0,1 4 0,-5 1-923,-1-3 0,0 4 0,-5-4 0,3 4 923,-3 2 0,-1 8 0,-2 2 0</inkml:trace>
  <inkml:trace contextRef="#ctx0" brushRef="#br0" timeOffset="1">2709 13592 10042,'-10'0'8026,"3"0"-4852,7 0-927,0 0-1926,-8 0 0,4 0 0,-8 0 0,-2 0 1,-2 0-1,-4 0 0,-4 0 0,-7 0 0,-9 0 1,-7 2-1,-5 2 0,-3 2 0,-5-2 0,-3 0-1023,0 2 0,-5-4 585,9 4 1,7-2 0,11-1 0,3 3 0,4-2 0,5-2 0,7 0 0,8 4 0,8 6 0,4 4 111,2 2 0,8 4 1,2 5-1,2 11 1,-2 8-1,0 7 0,0 7 1,1 5 415,-1 8 0,6 7 0,-6 7 0,2-2 0,0 0 0,0 4 0,0 5 0,-3-1-411,-1-2 0,4 0 0,-6 2 0,-2 2 0,0-1 0,0-5 0,2-6 0,-2-6 0,-2-3 0,4-3 0,0 0 0,0-1 0,0-7 0,0-7 0,0-9 0,0-1 0,0-1 0,-1-11 0,-5 2 0,2-5 0,2-1 0,2 0 0,-2 0 0,-2-1 0,-2 1 0,0-6 0,0 4 0,0-3 0,0-3 0,0-2 0,0-2 0,0-8 0,0-2 0,0-10 0,0-4-7825,0 4 7825,0-6 0,8 0 0,2-2 0</inkml:trace>
  <inkml:trace contextRef="#ctx0" brushRef="#br0" timeOffset="2">2121 15982 8217,'0'-18'881,"0"6"114,0 0 0,0 6 0,0-5 774,0-3 0,0 4-1390,0-2 1,0 10 0,0 4 0,0 12 0,0 10 0,0 3 0,0 7 0,0 6 0,2 7 673,4 5 1,-4 1-960,4 1 1,-2 7 0,0 5 0,4 1 0,0 0 0,0-3 0,-2-3 0,0-1-1,1-3 1,1-1 0,0-7 0,-4-3 0,0-9 0,0-3 125,2-4 1,0-14 421,-6 2 0,0-15 1,0-2 2602,0-11-3192,0 2 0,0-2 0,2 6 0,4-2 0,6 2 0,8 0 0,7 0 0,13-2 0,10 2 0,11 0 0,6 0-334,5-2 0,5 0 0,2 4 0,2-2 1,2-2-1,-1 2 0,-5 2 0,-6 2-9152,-6 0 9433,5 0 0,-7 0 0,8 0 0</inkml:trace>
  <inkml:trace contextRef="#ctx0" brushRef="#br0" timeOffset="3">2798 10488 8104,'-11'0'10,"-1"0"343,-2 0 607,6 0 1,-6 2-1,6 2 1,2 2 0,4-2 5100,10-2-5167,-2-2 1,4 0 0,-4 0 0,4 2-1,2 2 1,0 4-399,1 2 1,1-4-1,0 4 1,-2-2-1,2-4 1,2 0-1,2-1 1,-1 3-497,1-2 0,0 0 0,2 0 0,2 2 0,3-2 0,1-2 0,2-2 0,0 0 0,3 0 0,3 6 0,0 0 0,-3-2 0,-1-2 0,0-2 0,5 2 0,1 4 0,0-4 0,-1 4 0,1-4 0,0-2 0,1 0 0,3 0 0,1 0 0,-1 0 0,-2 0 0,-3 0 0,1 0 0,-2-2 0,-5-4 0,5 4 0,-4-4 0,1 4 0,1 2 0,-2 0 0,2 0 0,1 0 0,3 2 0,-1 2 0,1 2 0,0-2 0,1-2 0,3-2 0,2 0 0,-3 0 0,-1 0 0,5 0 0,-5 0 0,4 0 0,-5 0 0,1 0 0,2 0 0,3 0 0,1 0 0,-1 2 0,-1 2 0,1 4 0,5 0 0,3 0 0,5-4 0,1-2 0,3-2 0,7-8 0,0-4 0,9-6 0,7-6 0,6-6 0,4-3 0,-45 15 0,1 0 0,0 0 0,1 0 0,1 1 0,1 1 0,0 0 0,-1 2 0,44-8 0,-2 8 0,0 8 0,0 4 0,-2 2 0,-1 0 0,-9 8 0,-4 4 0,-4 4 0,-1 2 0,-1-2 0,0-2 0,1-5 0,-1-1 0,-6 0 0,1-4 0,1 2 0,0-2 0,1-2 0,-5-2 0,-2 0 0,-3 0 0,3 0 0,-3 0 0,-5 0 0,-3 2 0,-1 2 0,3 4 0,-1 0 0,-3 0 0,1 6 0,-7-4 0,-1 2 0,1-1 0,-1 3 0,1 0 0,0 0 0,-1-2 0,7-2 0,-5 4 0,3-4 0,3-2 0,5-4 0,3 0 0,3 0 0,-3 1 0,5 1 0,-3-6 0,0-2 0,1-2 0,-1-3 0,-1-3 0,-3-2 0,-1 2 0,-7 0 0,1 6 0,-1-2 0,1 2 0,-3 2 0,-1 2 0,-5 0 0,-1 0 0,-2 8 0,-1 2 0,1 2 0,-2-2 0,-3-2 0,-3-4 0,-2-2 0,-4-2 0,3 0 0,-1 0 0,-2 0 0,0 0 0,0-2 0,3-6 0,3-8 0,4-6 0,-5-2 0,1 4 0,0-1 0,-2-3 0,-1 4 0,-3 6 0,-2 8 0,-2 4 0,0 2 0,-3 2 0,-3 4 0,-4 6 0,-2 4 0,0 2-5623,-2 0 5623,-2 7 0,6 3 0,2 8 0</inkml:trace>
  <inkml:trace contextRef="#ctx0" brushRef="#br0" timeOffset="4">3191 12022 8453,'-8'10'-5,"4"0"0,-8-6 61,-2 2 80,-2 0 1,4-6 0,2-2 0,0-2 0,3-4 0,-1-2 0,2-4 0,0-2 0,0-1 0,0-1 0,0 0-1,-2 2 1,0 2 1526,0 2 0,0 8 1,2-2 799,-6 4-1813,4 2 201,1 0 1,9 2-1,5 2 1,9 2 1164,6-2 0,12 4-1813,1-2 1,5 2 0,11-4-1,7 2 1,3-2 0,7-2 0,1-4-1,4-2 1,3-4 0,-1-2-1,-4-4 1,-8-2 0,-5 0 0,-7 3-204,1 1 0,-9 8 0,-1-4 0,-10 6 0,-5-2 0,-1-2 0,-2 2 0,0 2 0,-1 2 0,-1 0 0,0 2 0,0 2 0,2 2 0,-1-2 0,1-2 0,2-2 0,2 0 0,-5 2 0,5 2 0,0 2 0,-2-2 0,1-2 0,-1-2 0,2 0 0,0 0 0,-7 0 0,3 0 0,-4 0 0,-2 0 0,0 0 0,-1 0 0,1 0 0,-6 0 0,0 0 0,2 0 0,2 0 0,1 0 0,1 2 0,0 2 0,0 2 0,2-1 0,2-5 0,3 0 0,3 0 0,-4 0 0,5 0 0,3 0 0,2 0 0,1 0 0,1 0 0,-2 0 0,-3 0 0,-1 0 0,2 0 0,2 0 0,-1 0 0,-1 0 0,-2 0 0,1 0 0,3 0 0,-4 2 0,-1 4 0,-1-4 0,4 6 0,-2-2 0,1 0 0,3 0 0,2 0 0,-3 2 0,-1 0 0,0 0 0,1-2 0,3 0 0,-2 2 0,-1 0 0,1 0 0,2-1 0,-1-1 0,-1-4 0,-2 4 0,-5-2 0,1 0 0,-2 2 0,-1-2 0,-1-2 0,0-2 0,0 0 0,0 0 0,1 0 0,3 0 0,2 0 0,-1 0 0,1 0 0,4-2 0,-1-2 0,1-4 0,4 0 0,-1-2 0,1 1 0,-2-5 0,-1 4 0,1 0 0,0 2 0,-1 2 0,1 0 0,0 0 0,1 2 0,5 2 0,-5 0 0,5-2 0,-4-2 0,-1 2 0,5 2 0,3 2 0,1 0 0,-4 0 0,1 0 0,-1 0 0,-1-2 0,1-2 0,-1-2 0,-1 2 0,-4 2 0,-7 2 0,5 0 0,-6 0 0,2 0 0,-3 0 0,1 0 0,-2 2 0,1 2 0,1 2 0,-4 2 0,4-4 0,-1 2 0,-1 0 0,2 0 0,0 0 0,3-2 0,3-2 0,2-2 0,-1 0 0,1 0 0,2 0 0,-1 0 0,1 0 0,-4 0 0,-1 0 0,1 0 0,0 0 0,-3 0 0,-3 0 0,0 0 0,-3 0 0,3 2 0,0 4 0,-4-2 0,3 6 0,1-2 0,0-2 0,3 0 0,3 0 0,2 0 0,-1 1 0,1-5 0,0 4 0,-1-4 0,1-2 0,0 0 0,-1 0 0,-1 0 0,-4 0 0,3 0 0,-3 0 0,2-2 0,-2-4 0,-3 4 0,-5-4 0,2 5 0,5 1 0,-5 0 0,-2 0 0,-2 0 0,-2 0 0,1 0 0,3 0 0,2 0 0,-2 0 0,-2 0 0,-3 0 0,3 0 0,4 0 0,-4 0 0,4 0 0,-3 0 0,1 0 0,2 0 0,0-2 0,-1-2 0,1-2 0,-2 2 0,-2 2 0,-2 2 0,-1 0 0,1 0 0,0 0 0,0 0 0,0 0 0,-6 0 0,0 0 0,1 0 0,3 0 0,2 2 0,0 2 0,0 2 0,0 0 0,-1-1 0,1 3 0,0 0 0,0 0 0,0 4 0,-1-4 0,1 2 0,0 2 0,0 0 0,0 0 0,-6-8 0,-2 4 0,-1-3 0,1 1 0,2 0 0,0 0 0,0 0 0,-8 2 0,4-4 0,-2 4 0,2 0 0,0 2 0,0 0 0,0 0 0,-5 4 0,3-2 0,0-7 0,-4 5 0,4-2 0,-4-10 0,4-10 0,-4-3 0,0-5 0,2-4 0,4-8 0,2-7 0,-4-7 0,4-7 0,0-5 0,0-5 0,3-11 0,3-5 0,4-6 0,4-2 0,-4-11 0,-8 49 0,-1-1 0,9-49 0,-2 6 0,-2 8 0,-2 8 0,-4 3 0,-2 3 0,-2 15 0,-6 11 0,0 11 0,0 10-8157,0 5 8157,0 9 0,0 10 0,0 10 0</inkml:trace>
  <inkml:trace contextRef="#ctx0" brushRef="#br0" timeOffset="5">2602 13645 8146,'-11'0'3435,"-1"0"736,8 0 3300,-12 0-4090,14 0-3234,-6 0 1,10 0-1,4 0 1,6 0 0,4 0-1,1 2 1,1 2 0,0 2-1,0-2 1,0 0 0,1 0-1,3 2 1,2 0 0,0 0-148,2 0 0,-5 2 0,7-4 0,0 2 0,-2-2 0,1-2 0,1 0 0,2 2 0,-3 2 0,7 0 0,-4-6 0,1 0 0,1 0 0,-2 0 0,2 0 0,1 0 0,3 0 0,-6 0 0,-1 0 0,3 0 0,2 0 0,-5 0 0,-1 0 0,-2 0 0,4 0 0,-5 0 0,3 0 0,4 2 0,-1 1 0,1 3 0,-4-2 0,0-2 0,-1-2 0,5 0 0,0 0 0,-1-2 0,-1-4 0,0 2 0,5-7 0,-1 1 0,-2-4 0,-5 4 0,1 2 0,-2 2 0,2 0 0,-3 0 0,1 2 0,-4 2 0,0 2 0,0 0 0,3 0 0,1 0 0,0 0 0,-2 0 0,-1 6 0,3 0 0,2 0 0,1 0 0,-1 0 0,-2-2 0,-2-2 0,1-2 0,1 0 0,2 0 0,-2 0 0,1 0 0,-1 0 0,2 0 0,0 0 0,-5 0 0,5 0 0,0 0 0,-2 0 0,1 0 0,1 0 0,2 0 0,-3 0 0,1 0 0,-6 0 0,4 0 0,1 0 0,5 0 0,2 0 0,1 0 0,1 0 0,0 0 0,1 0 0,3 0 0,2 0 0,7-2 0,-1-2 0,3-2 0,5-6 0,1 4 0,2 0 0,-1-2 0,-1 2 0,1 0 0,3 3 0,1-1 0,-1 0 0,-4 2 0,1 2 0,-1 2 0,3 0 0,5 0 0,-6 0 0,1 0 0,-7 0 0,1 0 0,1 0 0,1 0 0,-3 0 0,-5 0 0,-5 0 0,1 0 0,-1 0 0,3 2 0,-2 2 0,1 2 0,1-2 0,-5-2 0,7-2 0,-1 0 0,7 0 0,-1 0 0,-1 0 0,-3 0 0,-1 0 0,1 0 0,1 0 0,-1 0 0,-3 0 0,-3 0 0,-1 2 0,2 1 0,3 3 0,-3 0 0,7 0 0,-3 0 0,3-2 0,3-2 0,-1-2 0,1 0 0,-1-2 0,1-2 0,1-6 0,2-4 0,3-5 0,-1-1 0,1 0 0,-1 2 0,-1 0 0,3 1 0,-4 1 0,-3 4 0,-7 6 0,-1 4 0,-2 2 0,-1 2 0,-3 4 0,-5-2 0,-3 8 0,-2 1 0,1 1 0,1 0 0,0-4 0,-2 0 0,1 0 0,3-6 0,4 2 0,1-4 0,3-2 0,-3 0 0,1 0 0,0 0 0,1 0 0,7 0 0,-7 0 0,-1 0 0,-2 0 0,-3 0 0,1 0 0,-1 0 0,1 0 0,-6 0 0,-2 0 0,-1 0 0,-1 0 0,0 2 0,-4 2 0,-3 2 0,-1-2 0,0 0 0,2 0 0,2 2 0,1-2 0,1-2 0,0-2 0,0 0 0,-1 0 0,-5 0 0,0-2 0,2-2 0,2-4 0,1-2 0,-1-2 0,-2 2 0,0-6 0,2 6 0,1-2 0,-1 0 0,-2 1 0,-2 1 0,2 4 0,3 4 0,-3-4 0,4 0 0,-4 2 0,0 2 0,1 0 0,3-2 0,-2-2 0,-2 2 0,3 2 0,1 0 0,-2-2 0,-2-2 0,-2 2 0,-1 2 0,-7 2 0,-4 0 0,-12 0 0,2 0 0,-6 2 0,3 4 0,-1-2 0,4 10 0,-2 4 0,2 6 0,0 5 0,0 9 0,-4 8 0,-2 5 0,4 18 0,-6 11 0,-2 11 0,7-41 0,-1 1 0,-1 1 0,0 1 0,0 0 0,0 1 0,1-1 0,0 1 0,2 0 0,0-1 0,-1-1 0,0-1 0,1 44 0,2-12 0,2-9 0,2-7 0,0-3 0,0-5 0,0-7 0,0-1 0,0-7 0,0-1 0,0 3 0,0-2 0,0 1 0,-2-1 0,-4-1 0,3 5 0,-7-5 0,0 1 0,0 0 0,4-5 0,-4-7 0,2-2 0,-4-8 0,4 1 0,0-3 0,0-2 0,4 0 0,2 0 0,2-1 0,0 1 0,0 0 0,0 0 0,0 0 0,0 0 0,0 0 0,-2-1 0,-2 1 0,-1 0 0,1 0 0,2 0 0,0 2 0,-4 3 0,4-1 0,-4 8 0,2-2 0,0 3 0,-2-1 0,2 2 0,2 1 0,2 3 0,0 0 0,0-3 0,0-1 0,0-4 0,0-2 0,0-5 0,0-1 0,0-2 0,0 0 0,0 0 0,0 0 0,0-1 0,0 1 0,-2 0 0,-2 2 0,-2 4 0,0-4 0,4 3 0,-2-3 0,-2-2 0,0-2 0,0-2 0,0-2 0,-7-8 0,1 2 0,-4-4 0,4-2 0,0 0 0,0 0 0,-6 0 0,1 0 0,-1 0 0,0 0 0,-2 0 0,-2 2 0,-3 1 0,-3 3 0,-4 0 0,-4 0 0,-3 0 0,-5-2 0,1-2 0,-1-2 0,-5 0 0,1 0 0,-1 0 0,-1 0 0,3 0 0,-1 0 0,2 0 0,3 0 0,1 0 0,-1 0 0,-1 0 0,1 0 0,3 0 0,0-2 0,1-4 0,-3-6 0,1-3 0,5-3 0,6 0 0,1 0 0,-3 0 0,0 0 0,0 2 0,5 3 0,-1 3 0,0 0 0,-1 2 0,-1 0 0,0 4 0,-2 2 0,-1 4 0,-3 4 0,1-4 0,-7 14 0,0-6 0,1 2 0,-3-1 0,-3 3 0,-3 2 0,3 0 0,3-2 0,2-4 0,1 0 0,-1-2 0,1 2 0,-1-3 0,0 1 0,-1-4 0,5-2 0,-5-2 0,-1 0 0,-1 0 0,-3 0 0,2 0 0,1 2 0,-1 4 0,1-4 0,-5 4 0,5-4 0,1-2 0,3 0 0,-1 0 0,0-2 0,3-4 0,-1 2 0,1-6 0,-3 0 0,0 1 0,-1-5 0,-3 0 0,-1 0 0,-1 2 0,1 2 0,-7-4 0,3 4 0,1 0 0,3 3 0,-1-1 0,1 4 0,-1 2 0,1 2 0,-5 0 0,3 0 0,1 0 0,0 0 0,-7 0 0,-4 0 0,3 2 0,-3 2 0,1 2 0,1 0 0,-5-1 0,1 1 0,0 0 0,1 0 0,1 0 0,-3-2 0,-1-2 0,-4 0 0,-3 4 0,1-4 0,4 4 0,-5-2 0,5 0 0,-2 4 0,1 2 0,3-4 0,6 6 0,-3 2 0,3 1 0,-5 1 0,1-2 0,0-2 0,-1 2 0,5 0 0,1-2 0,-3 1 0,-1-7 0,1 0 0,6-6 0,-1 0 0,1 0 0,-1 0 0,1-2 0,1-4 0,3-5 0,3-5 0,3-2 0,3 0 0,2 0 0,5 0 0,3 1 0,4-1 0,16 6 0,4 0 0,4 16 0,2-2 0</inkml:trace>
  <inkml:trace contextRef="#ctx0" brushRef="#br0" timeOffset="6">17183 12700 26977,'-8'-10'-7699,"4"2"4458,-8 8 4032,0 0 1,0 0 0,0 0 0,-1 0-1,-3 0 2412,-2 0-3104,0 0 1,6 0 0,0 0 0,-2 0 0,-3 2-1,-5 2 1,-2 4 0,2 0 0,3 2 0,1-2 0,-2 2-1,-2 0 1,-2 2 2098,3-3 0,1-1-906,2-8 0,8-8 0,4-3-1292,4-5-155,2-2 1,2 8 215,4 4 1,-2 4 0,8 2 0,2 0 0,2 0-62,1 0 0,1 0 0,0 0 0,0 0 0,0-2 0,0-2 0,-1-2 0,1 2 0,2 0 0,2 0 0,3-2 0,1 2 0,2 0 0,0 0 0,1-2 0,-1 2 0,-4 2 0,4 2 0,-7-1 0,9-3 0,0-2 0,0 2 0,-1 2 0,1 2 0,0 0 0,1 0 0,3 0 0,2 0 0,-3 0 0,1 0 0,-2 0 0,1 0 0,3 0 0,-12-6 0,5-2 0,-7-2 0,-4-2 0,2 0 0,0 0 0,0-2 0,-5-2 0,-1 1 0,4 1 0,0 2 0,0-2 0,1 0 0,3 0 0,2 2 0,2 6 0,-4-4 0,3 3 0,3 3 0,-4 2 0,4 2 0,-3 0 0,1 0 0,-4 0 0,2 0 0,-3 0 0,-1 0 0,-2 2 0,0 2 0,0 3 0,-1 1 0,1 0 0,0-4 0,-6 4 0,0-2 0,0 6 0,4-4 0,-3 2 0,-1 4 0,2 0 0,0 0 0,-2-3 0,-4 1 0,-2 0 0,2-2 0,0 0 0,0 0 0,5 2 0,-9 0 0,8-2 0,2 0 0,2-3 0,2 1 0,0-4 0,-1-2 0,1-2 0,0 2 0,0 4 0,6-4 0,1 4 0,1-4 0,2-2 0,-2 0 0,1 0 0,1 0 0,4 0 0,-4 0 0,1-2 0,1-2 0,0-2 0,-3 2 0,1 2 0,-2 0 0,0-4 0,3 4 0,-3-4 0,0 4 0,2 2 0,-1 0 0,3 0 0,-2 0 0,-5 0 0,-3 2 0,-2 2 0,0 2 0,0-2 0,-8 6-115,-4 2 0,-4-2 1,-4 2-1,-4 2 0,-6 2 1,-6 2-1,-4-1 0,-2 1 1,3 2-1,3 2 0,6 2 1,6-1-162,4 3 1,10-6 0,2 6 0</inkml:trace>
  <inkml:trace contextRef="#ctx0" brushRef="#br0" timeOffset="7">20801 13039 18579,'10'-8'-817,"-2"-2"0,-8-8-2109,0 0 2736,0 8 0,-2 1 1,-4 5-1,-6-2 0,-4 2 1152,-1 2 1,5 2-465,0 0 1,6 0-1,-6 0 1,-2 0 0,-2 0 1642,-2 0-1423,9 0 0,-7-6 0,4 0 0,-4 2 0,0 0 3639,4-2-3336,4 4-572,8-6 0,2 8-247,4 0 0,-2 0 0,8 0 1,2 0-1,2 0 0,2 0 0,-1 0 1,1 0-1,0 0 0,2 0 1,2 0-1,3 0 0,3 0 119,4 0 1,0 0-322,-3 0 0,5-6 0,-4 0 0,3 2 0,3 0 0,0 0 0,-3-2 0,-1 2 0,-2 0 0,1 0 0,1-2 0,0 3 0,-3 1 0,1 2 0,-2 0 0,6 0 0,-7 0 0,7 0 0,-4 0 0,-5 0 0,-1 0 0,0 0 0,-2 0 0,-2 0 0,-3 0 0,1 0 0,0 0 0,0 0 0,0 0 0,-1 0 0,1 0 0,0 0 0,2 0 0,2 0 0,1 0 0,1 0 0,2 0 0,-6 2 0,6 1 0,-3 3 0,1-2 0,2-2 0,-4-2 0,1 0 0,3 0 0,-4 0 0,2 0 0,-3 0 0,-1 0 0,-2 0 0,0 0 0,2 0 0,2 0 0,1 0 0,-1 0 0,-2 0 0,-2 0 0,0 0 0,-1 0 0,7 0 0,0 0 0,-2 0 0,-3 0 0,-1 0 0,0 0 0,2 0 0,2 0 0,3 0 0,1 0 0,2-2 0,-2-2 0,1-2 0,1 3 0,2 1 0,4 2 0,-3 0 0,-3 0 0,0-2 0,-3-2 0,3-2 0,-2 2 0,0 2 0,-5 2 0,-1 0 0,-2 0 0,0 0 0,0 0 0,-6 0 0,-1 0 0,3 0 0,2 0 0,2 0 0,0 0 0,0 0 0,-1 0 0,1 0 0,0 0 0,-6 0 0,0 0 0,2 0 0,2 0 0,1 0 0,-7 2 0,-2 2 0,0 2 0,4-2 0,4-2 0,-4-2 0,0 0 0,-6 0 0,5-2 0,3-2 0,2-2-631,-6 0 0,-2 8 1,-8 4-1,0 6 0,0 3 275,0 3 0,0 0 1,0 0-1</inkml:trace>
  <inkml:trace contextRef="#ctx0" brushRef="#br0" timeOffset="8">24687 13075 25945,'8'-10'-6722,"-4"-4"3613,8 8 3022,-8-8 1,4 10 730,-8-8 0,0 6 605,0-6-544,0 0-380,0-5 0,0 5 0,2 2 0,4 2 0,5 2 0,5 0 1,2 0-1,2 2 693,4 2 1,-3-4-824,9 0 1,0-2 0,8 4 0,3-2 0,7 2 0,5 2 0,5 0 0,3-2 0,2-2 0,5 3 0,1 1 0,0 2 0,-1 0 0,-5-2 2208,-2-4-2275,-1 4 0,-1-6 0,1 8 0,-5 0 1,-5 0-1,-9-2 0,-3-2 0,-1-2 0,3 2 1,2 2-1,-5 2 0,-3 0 0,-4 0 1,1 0-1,1 0 76,-2 0 0,1 0 1,-5 0-1,2 0 1,4 0-1,1 0 1,3 0-1,-2 0-178,-5 0 0,-1 0 0,-6 0 1,4 0-1,-1 0 0,1-2 0,-4-2 1,-2-2-28,-3 2 0,7 2 0,0 0 0,-2-2 0,-2-2 0,3 0 0,3 6 0,2 0 0,-6 0 0,1-2 0,-1-2 0,0-2 0,4 2 0,-1 2 0,1 2 0,-4 0 0,-2 0 0,0 0 0,1 0 0,3 0 0,-2 0 0,-2 0 0,-2 0 0,-1 0 0,1 0 0,0 0 0,0 0 0,0 0 0,0 0 0,-1 0 0,1 0 0,0 0 0,0 0 0,-6 0 0,0 0 0,1 0 0,3 0 0,2 0 0,0 0 0,0-2 0,0-2 0,-1-2 0,1 2 0,0 3 0,0 1 0,0 0 0,0 0 0,-1 0 0,1 0 0,0 0 0,0 0 0,0 0 0,-1 0 0,1 0 0,0 0 0,0 0 0,0 0 0,-6 0 0,0 0 0,1 0 0,-3 0 0,2 0 0,2 0 0,-4 0 0,2 0 0,0 1 0,0 3 0,0 2 0,1-2 0,3-2 0,-4 4 0,0 0 0,-6 0 0,6-6 0,2 0 0,2 0 0,-7 0 0,7 0 0,-6-2 0,2-2 0,0-2-718,2 2 1,-6 4 0,-2 6 0,-4 6 0,-2 4 0,-2 4 0,-4 4 0,-6 3-2820,-4 1 0,0 12 3218,4-5 0,-12 13 0,5-2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11"/>
    </inkml:context>
    <inkml:brush xml:id="br0">
      <inkml:brushProperty name="width" value="0.05292" units="cm"/>
      <inkml:brushProperty name="height" value="0.05292" units="cm"/>
      <inkml:brushProperty name="color" value="#FF0000"/>
    </inkml:brush>
  </inkml:definitions>
  <inkml:trace contextRef="#ctx0" brushRef="#br0">2246 14537 31513,'0'-12'-3277,"0"0"0,-6 6 0,0-5 2368,2-3 1,-4 4 0,2-2 0,0 0 821,-2 2 0,4-4 0,-8 6 0,-1 0 1081,-3 0 1,4 3 0,0 5 0,0 2-162,2 3 0,0-3 1,6 6-1,-2 0 1,0 4 167,-1 4 0,5-4 0,-4 0 1651,4 2-2237,2-6 10,0 7 0,0-15-425,0 0 0,0 0 0,2-7 0,4 7 0,3-8 0,3 6 0,0-4 0,2 4 0,2 2 0,4-2 0,4-2 0,7-2 0,7 0 0,5 0 0,3-2 0,3 0 0,3 0 0,1 2 0,3 0 0,3 0 0,-3-2 0,3 4 0,-5-2 0,-5 3 0,-1-1 0,-1 0 0,1-2 0,-1 2 0,1 2 0,3 0 0,-1-2 0,-5-2 0,-1 2 0,-4 2 0,-3 2 0,-1 0 0,-2 0 0,-3 0 0,-3 0 0,-2 0 0,3 0 0,-3 0 0,2 0 0,-6 0 0,3 0 0,-1 0 0,2 2 0,0 2 0,1 2 0,-1-2 0,2-2 0,0-2 0,1 0 0,1 0 0,-2 0 0,-3 0 0,1 0 0,-2 0 0,-2 0 0,5 0 0,-1 0 0,-2-2 0,0-2 0,2-2 0,-1 2 0,3 0 0,0 0 0,3-2 0,3 2 0,4 2 0,1 0 0,3-4 0,7 4 0,-9-6 0,6 8 0,-1-2 0,1-2 0,3-2 0,3 0 0,1 0 0,1 0 0,-1 1 0,1-1 0,-1 0 0,1 2 0,-1 0 0,-2 0 0,-3-2 0,4 0 0,-7 6 0,3-2 0,-1-2 0,3-2 0,1 2 0,3 2 0,-1 2 0,1 0 0,-3 0 0,-1 0 0,-1 0 0,3 0 0,1 0 0,-1 0 0,-1 0 0,-5 0 0,1 0 0,3 0 0,1 0 0,9-2 0,1-2 0,2-2 0,-3 0 0,5 6 0,2 0 0,1 0 0,-1 0 0,-2 0 0,3 0 0,3 0 0,4 0 0,3 0 0,-3 0 0,-2 0 0,-2 0 0,1 0 0,-1 0 0,-8 0 0,-3 0 0,-5 0 0,1 0 0,3 0 0,6 0 0,5 0 0,1 0 0,-2 0 0,-1 0 0,-3 0 0,0 0 0,-1 0 0,-5 0 0,5 0 0,-9 0 0,6 0 0,-1 0 0,-1 0 0,-1 0 0,-5 0 0,-3 0 0,-3 0 0,1 0 0,-3 0 0,-1 0 0,-2 0 0,-1 0 0,1 0 0,1 0 0,-5 0 0,5 0 0,-1 0 0,2 0 0,1 0 0,3 0 0,-3 0 0,-3 0 0,3 0 0,1 0 0,1 2 0,1 2 0,0 2 0,-1-2 0,-1-2 0,-3-2 0,1 0 0,-3 0 0,5 0 0,-1 0 0,7 2 0,-4 2 0,3 2 0,8 0 0,1-6 0,-3 0 0,-1 0 0,-3 2 0,1 2 0,-1 2 0,-1-2 0,-3-2 0,-3-2 0,-1 0 0,1 0 0,3 0 0,-5 0 0,-3 0 0,3 0 0,0 0 0,1 0 0,3 0 0,-1 0 0,-1 0 0,-3 0 0,-3 0 0,0 0 0,-3 0 0,1 0 0,-4 0 0,-1 0 0,1 0 0,1 0 0,1 0 0,0 0 0,-1 0 0,1 0 0,0 0 0,-1 2 0,1 2 0,0 2 0,-3-2 0,-1-2 0,-2-2 0,1 1 0,3 3 0,0 2 0,-5-2 0,3-2 0,-6-2 0,2 2 0,1 2 0,-1 2 0,-4 0 0,-2 0 0,1 0 0,-1 6 0,8-4 0,0 0 0,-1 2 0,1-2 0,0 2 0,-1-3 0,1 1 0,0 4 0,5-6 0,-1 0 0,-4 2 0,4-6 0,-5 6 0,5 0 0,-4-6 0,-3 4 0,1-4 0,-2-2 0,0 0 0,-5 0 0,-1 0 0,-2 0 0,0 0 0,0 0 0,-1 0 0,1 0 0,0 8 0,0-6 0,0 4 0,0-4 0,-1 0 0,1 2 0,0 2 0,0 0 0,2-1 0,1 3 0,5 0 0,2 2 0,4-2 0,1 0 0,3 6 0,0-10 0,-1 6 0,1 0 0,0-2 0,-1 2 0,1-2 0,-1-1 0,1-1 0,0 0 0,-1 2 0,1 0 0,0 0 0,-3-2 0,-1 0 0,-2 0 0,-6 6 0,5-6 0,1-2 0,-2 0 0,-3 0 0,-1 2 0,2 0 0,2 2 0,-1-7 0,3 5 0,-4-4 0,-2-2 0,1 0 0,1 0 0,0 0 0,-4 0 0,-3 0 0,-1 0 0,0 0 0,0 0 0,-6 0 0,0 0 0,2 0 0,-5 0 0,3 0 0,2 0 0,2 0 0,2 0 0,0 0 0,0 0 0,-3 2 0,-1 2 0,-2 2 0,-6 0 0,6-6 0,-6 0 0,6 0 0,0 2 0,0 2 0,-1 2 0,3-2 0,2-2 0,2-2 0,-6 0 0,0 0 0,2 0 0,1 0 0,3 0 0,0 0 0,-6 0 0,0 0 0,0 0 0,-2 0 0,0-6 0,-5 0 0,-3 0 0,8 6 0,-6-2 0,4-2 0,2-2 0,2 0 0,0 0 0,0 1 0,0-1 0,6 6 0,-1 0 0,-1 2 0,-4 4 0,-6 5-284,-4 5 1,-2 10 0,0 2 0</inkml:trace>
  <inkml:trace contextRef="#ctx0" brushRef="#br0" timeOffset="1">17219 14341 23411,'9'-8'-2186,"5"4"3619,-8-8-2069,0 8 1,-6-6 0,0 4-188,0-5 0,-8 3 0,-2 0 0</inkml:trace>
  <inkml:trace contextRef="#ctx0" brushRef="#br0" timeOffset="2">16933 14466 21235,'-10'8'5487,"3"-6"-5626,7 6 0,-8-8 458,-4 0 1,2 0-404,-2 0 305,8 0-379,-4 0 319,8 0 0,0 2 1,2 2-1,2 4 56,2 1-638,0-5 1,-4 4 367,4-8 1,-2 0 1853,8 0 528,-8 0-1500,4 0 1,-7 0-830,5 0 0,-2 0 0,6-2 0,0-2 0,0-2 0,4 3 0,4 1 0,6 2 0,3-6 0,9 0 0,0-6 0,1 4 0,5-2 0,5-2 0,3 0 0,-1 2 0,-1 0 0,-1 2 0,-1-2 0,-4 3 0,-7-1 0,-3 4 0,-4 0 0,-3-2 0,-1 4 0,0-12 0,0 8 0,-1 2 0,3 0 0,4 0 0,4-4 0,5 0 0,7 0 0,7 2 0,5 0 0,3-2 0,4 1 0,5-1 0,-1 2 0,-4-2 0,-5 6 0,-13-4 0,-5 4 0,-4 0 0,-3-2 0,-1-2 0,-4 2 0,-7 2 0,-1 2 0,0 0 0,2 0 0,-3 0 0,1 0 0,0 0 0,2 0 0,-2 0 0,3 0 0,-1 0 0,-2 0 0,-2 0 0,-2 0 0,-1 0 0,1 0 0,0 0 0,0 0 0,0 0 0,-1 0 0,1 0 0,0 0 0,0 0 0,0 0 0,0 0 0,-9 0 0,7 0 0,-4 0 0,4 0 0,2 0 0,0 0 0,0 0 0,-7 0 0,1 0 0,2 0 0,2 0 0,-4 0 0,0 0 0,-6 0 0,6 0 0,-1 0 0,-1 8 0,6-6 0,-4 4 0,6-2 0,4 0 0,1 4 0,1 0 0,2 2 0,4-1 0,3 5 0,3 4-404,0 6 1,5 4 0,1 7 0,-1 3 0,1 4 0,0 7 0,-3 7-1,-3 5-76,-6 3 1,3-7-1,-5 4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14"/>
    </inkml:context>
    <inkml:brush xml:id="br0">
      <inkml:brushProperty name="width" value="0.05292" units="cm"/>
      <inkml:brushProperty name="height" value="0.05292" units="cm"/>
      <inkml:brushProperty name="color" value="#FF0000"/>
    </inkml:brush>
  </inkml:definitions>
  <inkml:trace contextRef="#ctx0" brushRef="#br0">2692 9686 28941,'-12'0'3826,"0"0"-5487,-2 0 0,4 0 1440,-2 0 1,6 0-1,-4-2 1,2-4-1,2-4 1,0-2 0,1 0-1,-1 0 1,0 0 699,0 0 0,-2 2 1,4-4 163,-2 3 1,0 5-354,6-6 0,10 8 1,6-2-1,7 2 1,5 0-1,6-2 1,3 0-1,5 0-396,-2 0 0,3-2 0,-1 4 0,-1-2 0,1 0 1,0 0-1,-3 0 0,-1 2-607,-3 2 1,-5 2 0,-2 0 0,-2 0 0,-5 0 0,-1 0-754,-2 0 1,-8 8 0,-4 4 816,-4 4 0,-2 10 0,0 2 0</inkml:trace>
  <inkml:trace contextRef="#ctx0" brushRef="#br0" timeOffset="1">4135 9596 29536,'-18'2'646,"1"4"1,-1-4-1,0 4-3110,0-4 2843,8-2 0,-2 0 0,12 0 0,8-2 0,8-2 1,6-2-1,4 0 0,1 0-18,5 0 1,2 1-362,1 5 0,3 0 0,2 0 0,1 0 0,-1 0 0,-3 0 0,-1 0 0,2 0 0,1 0 0,3 1 0,-4 3 0,-5 2 0,-5 0 0,0 0-2015,-1 0 1,-5 6-430,2-6 2177,-4 0 0,6 2 1,1 2-1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16"/>
    </inkml:context>
    <inkml:brush xml:id="br0">
      <inkml:brushProperty name="width" value="0.05292" units="cm"/>
      <inkml:brushProperty name="height" value="0.05292" units="cm"/>
      <inkml:brushProperty name="color" value="#FF0000"/>
    </inkml:brush>
  </inkml:definitions>
  <inkml:trace contextRef="#ctx0" brushRef="#br0">1586 5690 7030,'-11'0'3064,"-1"0"-743,8 0-382,-4 0 1077,0 0 1,10 0 0,2 0-2359,12 0 0,15 0 1,7 0-1,13 0 0,15 2 1,9 2-1,10 2 1,10 0-659,-42-2 0,1 0 0,6-3 0,1 0 0,6 2 0,1 0 0,0-2 0,0 0 0,1-1 0,-1 0 0,-4 0 0,-1 0 0,-4 0 0,-1 0 0,-5 0 0,-1 0 0,43 0 0,-2 0 0,-18-2 0,-8-4 0,-11-4 0,-15 0 0,-9 2-1306,-8 0 0,-14 6 1,-8-2 1305,-6 8 0,-10 14 0,4 10 0</inkml:trace>
  <inkml:trace contextRef="#ctx0" brushRef="#br0" timeOffset="1">5490 5958 9234,'-12'0'4076,"0"0"-2743,8-8 0,-6 6 527,4-4 1750,4 4 0,-7 0-3159,3-4 1,12 2 0,-1-6 0,9 2 0,6 4 0,4 0 0,8 0 0,7-2-452,9 2 0,5-4 0,9 0 0,9 0 0,10-1 0,8 1 0,6-2 0,-45 6 0,1 0 0,2 0 0,-1 0 0,2 0 0,-1 0 0,1 2 0,-1 0 0,0-2 0,-1 0 0,47-4 0,-8 0 0,-10 4 0,-5 2 0,-7 2 0,-4 0 0,1 0 0,-7 0 0,-5 0 0,-5 0 0,-3 2 0,-3 2 0,-3 2 0,-4 0 0,-7-6 0,-5 0 0,-4 0 0,-2 0 0,-1 0 0,1 0 0,-8 0 0,-2-2 0,-8-4 0,8-12 0,2-9 0</inkml:trace>
  <inkml:trace contextRef="#ctx0" brushRef="#br0" timeOffset="2">9982 5940 8422,'-18'0'483,"0"0"0,6-2 0,0-2 845,-2-2-14,7-8 1,-1 10-1,8-8 1,0-2 3765,0-2-4444,0 6 1,2 3 0,4 7 0,5 0 0,7 0 3313,6 0-3950,-4 0 0,15 0 0,3 0 0,14-2 0,13-2 0,14-4 0,18 0 0,-40 3 0,3 0 0,6 0 0,3 0 0,5-2 0,2 0 0,6-1 0,1 0 0,5-1 0,2 0 0,1 0 0,0-1 0,-1-1 0,-2 0 0,-5-1 0,-3 0 0,-6 1 0,-2 0 0,-4 2 0,-3 0 0,-5 2 0,-1 0 0,-5 2 0,-1 1 0,40-6 0,-18 2 0,-10 0 0,-7 4 0,-3 2 0,5 2 0,-1 0 0,-1 0 0,-1 0 0,1 2 0,3 2 0,2 4 0,5 2 0,-7-4 0,-4 3 0,-5 1 0,-5 0 0,-1 2 0,-4 0 0,-7 0 0,-1 2 0,-6-4 0,1 0 0,1 0 0,-2-1 0,-2-5 0,-9 4 0,1 0 0,0-6 0,0 4 0,0-4 0,-1-2 0,-7 0 0,-2-2 0,-10-2 0,-4-2 0,-4-8 0,-7 5 0</inkml:trace>
  <inkml:trace contextRef="#ctx0" brushRef="#br0" timeOffset="3">7647 5761 8272,'-18'10'0,"0"-4"-292,0-4 1,0-2-1,1 0 1034,-1 0 1,6 0-1,0-2 1,0-4-1,0-4 1,0 0-1,0 3 1,1 1 775,-1 0 0,6 0 1,-4 8-1,0 4 483,0 6 0,6 3-326,-2 3 0,6-8-1403,6-4 1,2-2 0,6 0-1,-2 2 1,2-2 0,1-2 0,3-2-273,0 0 0,0 6 0,0 0 0,2 0 0,1 0 0,5 0 0,0 0 0,2 0 0,-1-1 0,5 7 0,8-6 0,1-2 0,1-2 0,-1-2 0,3 0 0,0 0 0,-1 0 0,-1 0 0,-7 0 0,1 0 0,0 0 0,-1 0 0,-1 0 0,-4 0 0,-7 0 0,3 0 0,-2 0 0,0 0 0,-1 0 0,1 0 0,-2 0 0,-2 0 0,-2 0 0,5 0 0,3 0 0,0 0 0,0 0 0,-3 0 0,3 0 0,2-2 0,0-4 0,3 2 0,-5-6 0,0 1 0,2 1 0,-3-2 0,1 2 0,-4 0 0,-2 4 0,-1-4 0,3 2 0,2 2 0,-2 2 0,-2 2 0,-3 0 0,1 0 0,0 0 0,6 0 0,0 0 0,-3-2 0,-1-2 0,-2-2 0,2 2 0,2 2 0,1 2 0,1-6 0,-6 0 0,0 2 0,0 2 0,-1 2 0,1 0 0,0 0 0,0 0 0,0 0 0,0 0 0,-1 0 0,1 0 0,2 2 0,2 2 0,2 2 0,1 0 0,-3-6 0,2 2 0,-2 4 0,-1-4 0,1 4 0,2-4 0,0-2 0,-6 2 0,-1 2 0,1 2 0,0-2 0,0-2 0,0 0 0,0 2 0,-1 2 0,1 0 0,2 0 0,2 0 0,2-2 0,-1 0 0,-5 1 0,6-3 0,0 4 0,-1-4 0,1-2 0,2 0 0,0 0 0,1 0 0,-1 2 0,0 2 0,-2 2 0,-1-2 0,1-2 0,-2-2 0,-2 0 0,-2 0 0,-1 0 0,1 0 0,-2-2 0,-2-2 0,-2-4 0,2-2 0,-6-1 0,0-7 0</inkml:trace>
  <inkml:trace contextRef="#ctx0" brushRef="#br0" timeOffset="4">5419 5940 8388,'12'2'-633,"-1"4"0,-5-4 0,4 6 1230,-2 0 0,0-7 282,-2 5 316,-4-4 0,8-2 1,-4 0 49,6 0 1,-12 0-1,-6 0 1,-8 0 0,-4 0-787,0 0 1,0 0 0,1 2 0,-1 2 0,0 2 0,0-2 0,0 0 0,-1 0-140,-5 2 0,4 2 1,-6-4-1,0 4 0,-1 0 1,-3 2-1,2-2 0,1 2 20,-1 0 0,4-1 1,-4 5-1,3-4-317,3-2 1,2 0-1,2-4 56,0 2 1,1 0-1,1-4 1,2 2-1,2 2 1416,-2-2-1391,6-2 0,0-4 1,8-4-1,0-6 1,0-4-1,-2-2 1,-2 0-105,-2 1 0,-2-1 0,3 0 0,1 0 0,-6 0 0,0-2 0,2-1 0,-2-5 0,2 0 0,0-2 0,2 1 0,0-7 0,0-4 0,2-3 0,2 1 0,2 0 0,0-1 0,0 3 0,0-6 0,0 3 0,0-3 0,0 1 0,0-1 0,0 4 0,0 3 0,2 1 0,2 0 0,2 1 0,0 1 0,0 2 0,0 3 0,-2-1 0,-2 2 0,0-4 0,2 7 0,2-1 0,-2-2 0,-2 0 0,0-1 0,2 1 0,2 4 0,0 2 0,-4 1 0,2-3 0,2 2 0,-1 2 0,1 2 0,0 0 0,-2 1 0,4-1 0,-2 0 0,0 2 0,0 2 0,0 2 0,0 0 0,0 1 0,0-1 0,2 6 0,-4-6 0,4-2 0,2-2 0,-7 4 0,5 0 0,-2-2 0,2-1 0,2-3 0,-4 2 0,4 2 0,0 2 0,-2-2 0,0-2 0,-4-1 0,4 5 0,-2 0 0,-2-2 0,-2 4 0,-2-2 0,0-2 0,0 4 0,0-2 0,0-1 0,0 3 0,0-2 0,0 8 0,2-4 0,3 8 0,5 0 0,8 0 0,0 0 0,0 0 0,0 2 0,-1 4 0,1-4 0,2 4 0,2-4 0,4-2 0,-1 0 0,3 0 0,0 0 0,4 0 0,1 0 0,3 0 0,-1 0 0,1 0 0,0 0 0,-1-2 0,1-2 0,0-2 0,-1-6 0,-1 6 0,-2 0 0,-5 0 0,1 0 0,-2 2 0,2 2 0,-1 2 0,-5 0 0,2 0 0,-4 0 0,-2 0 0,-1 0 0,1 0 0,0 0 0,0 0 0,-2-2 0,-2-2 0,-3-2 0,3 2 0,0 0 0,-2-2 0,4 2 0,-4-5 0,4-1 0,1 2 0,1 0 0,0-4 0,0 6 0,2 0 0,2 0 0,1 0 0,1 0 0,2-2 0,2-2 0,7-7 0,1-3 0,-1-2 0,1-2 0,0 0 0,-1 1 0,1-1 0,0 0 0,-3 6 0,-1 2 0,-4 4 0,0 4 0,-3 3 0,1-1 0,-4 2 0,-2 2 0,-3 2 0,1 0 0,2 0 0,2 0 0,2 0 0,-3 0 0,-1 0 0,0 0 0,2 0 0,2 0 0,-3 0 0,-1 0 0,-2 0 0,0 0 0,0 0 0,-1 2 0,1 2 0,0 2 0,2-1 0,2 1 0,3 2 0,1 0 0,0 0 0,6-2 0,-5-6 0,5 0 0,0 0 0,1 0 0,-1 0 0,2 0 0,-1 0 0,3-8 0,0-2 0,-1-2 0,1 2 0,0 3 0,1 3 0,3 2 0,2 2 0,1 0 0,-3 0 0,1 0 0,1 2 0,-1 4 0,1 3 0,0 3 0,1 0 0,-5-2 0,5 2 0,-1-4 0,2-2 0,-1 0 0,1-2 0,-3-2 0,3-2 0,1 0 0,9 0 0,-1 0 0,1 0 0,-1 0 0,-1 0 0,-3 0 0,-1 0 0,-3 0 0,3 0 0,-6 2 0,-3 2 0,1 4 0,1 0 0,-1 0 0,-2-4 0,-3 3 0,3-1 0,3-2 0,5-2 0,2-2 0,-3 0 0,1 0 0,-1 0 0,3 0 0,5 0 0,-1-2 0,-3-2 0,-3-2 0,-3 0 0,-1 1 0,2-1 0,-5 0 0,7 6 0,-1 0 0,-1 0 0,1 0 0,1 0 0,1 0 0,-1 0 0,3 0 0,-7 0 0,0 0 0,-1 0 0,1 0 0,-1 0 0,1 0 0,0 0 0,-1 0 0,-3-2 0,1-2 0,3-2 0,-2 0 0,-3 0 0,-1-2 0,0-2 0,-1 4 0,1-4 0,-2 2 0,-3 4 0,-3 0 0,-2 0 0,-5-2 0,-1 2 0,-2 2 0,0 2 0,0 0 0,0 0 0,-1 0 0,1 6 0,0 0 0,0-2 0,0-2 0,0-2 0,-1 0 0,-5 0 0,0 0 0,2-2 0,2-2 0,2-2 0,-1 0 0,1 6 0,0 0 0,0 0 0,0 0 0,0 0 0,-7 0 0,1 0 0,2 0 0,2 0 0,2 0 0,2 0 0,2 0 0,1 0 0,3 0 0,-4 0 0,2 0 0,-1 0 0,3 0 0,2 0 0,2 0 0,-1 0 0,-5 0 0,6 0 0,1 0 0,3 0 0,2 0 0,-3 0 0,-1 0 0,-2 0 0,-1 0 0,7 0 0,0 2 0,-3 2 0,-1 2 0,-2-2 0,2 0 0,1 2 0,3-2 0,-1 6 0,1-2 0,0-4 0,-1 0 0,1 0 0,0 2 0,-1-2 0,1-2 0,0-2 0,1 0 0,1 0 0,0 0 0,-5 0 0,1 0 0,0 0 0,-5 2 0,-1 2 0,-2 2 0,-2-2 0,-1 0 0,1 0 0,-2 2 0,-2-2 0,-3 3 0,1 1 0,0 0 0,0 0 0,2-2 0,2 0 0,1 0 0,-1-2 0,-2-2 0,0-2 0,1 0 0,3 0 0,-2 0 0,-2 0 0,-4-2 0,-2-2 0,-3-2 0,-5-2 0,6 4 0,2-2 0,0-2 0,0 4 0,-2-2 0,2 2 0,1 1 0,3-1 0,0-2 0,0-2 0,0 4 0,0-4 0,-1 0 0,1 0 0,2 2 0,2 0 0,2 0 0,-1-2 0,-5 4 0,0-2 0,0 2 0,0 0 0,-1 0 0,1-2 0,0 2 0,-6 2 0,0 2 0,2 0 0,2 0 0,1 0 0,1 0 0,0 0 0,0 0 0,0 0 0,0 0 0,-1 0 0,1 0 0,0 0 0,0 6 0,0 0 0,-1-2 0,1-2 0,-8 0 0,-2 2 0,0 2 0,-8 0 0,0-6 0,-10 0 0,0 0 0,0 2 0,2 4 0,4 6 0,2 4 0,2 2 0,0-1 0,0 1 0,0 2 0,0 4 0,0 6 0,0 3 0,0 3 0,0 2 0,0 3 0,0 5 0,0 1 0,0 1 0,0 2 0,0 1 0,0 3 0,0-3 0,0-1 0,0-5 0,0-1 0,0-5 0,0-3 0,0-6 0,8-4 0,2-8 0,2-1 0,-2 1 0,0 0 0,-2 0 0,0 0 0,-2 0 0,-4-1 0,2 1 0,2 0 0,-2 2 0,-2 2 0,-2 3 0,0 3 0,-6 0 0,0 2 0,2-5 0,2-1 0,0 0 0,-2-2 0,-2-2 0,2-3 0,2 1 0,2 0 0,0 0 0,0 0 0,0 0 0,-6-6 0,0-1 0,2 3 0,0 2 0,0 2 0,-2 0 0,0-6 0,4-2 0,-2 0 0,-2-1 0,2 5 0,0 2 0,-1 2 0,3-6 0,-4 0 0,4 2 0,0 0 0,-4-3 0,4 5 0,-6-12 0,6 6 0,-4-2 0,2 4 0,-6-4 0,2 2 0,0-6 0,4 4 0,-2 0 0,-8 2 0,3 7 0,1 1 0,0 0 0,0-2 0,2-2 0,-2-2 0,0 2 0,0 1 0,-4 3 0,2 0 0,-3 0 0,-5 0 0,-6 0 0,-2-1 0,-3 1 0,-3-6 0,-4-2 0,-3-2 0,-7-4 0,-3-2 0,-3-2 0,3 0-53,3 0 0,-1 0 0,7 0 1,5 0-1,5 0 0,10 2 1,8 4 52,8 6 0,20 4 0,6 1 0</inkml:trace>
  <inkml:trace contextRef="#ctx0" brushRef="#br0" timeOffset="5">15775 15590 31461,'-8'-10'-775,"-4"4"1,2 4 0,-2 2 1773,-2 0 0,4 0-619,-2 0 1,7 0-1,-5-2-299,2-4 1,0 4 0,2-4-1,-4 2 1,-2 0 0,0-2-82,-2 2 0,6 2 0,2 2 0,12 0 0,6 0 0,4 0 0,2 0 0,-6 0 0,0 0 0,4 0 0,3 0 0,7 0 0,2 0 0,4 0 0,1 0 0,13 0 0,5 0 0,9 0 0,3 0 0,4 0 0,5 0 0,5-2 0,6-4 0,-4 2 0,-1-6 0,-7 2 0,-6 2 0,-5-2 0,-7-1 0,-5-1 0,-7 4 0,-11-2 0,-6 0 0,-4 0 0,-3 0 0,1 4 0,0 0 0,0-2 0,0 4 0,-1-4 0,1 4 0,0 2 0,0 0 0,0 0 0,0 0 0,-1 6 0,1 0 0,0 0 0,0 0 0,0 0 0,0 0 0,-1-6 0,1 0 0,0 0 0,0 0 0,-6 2 0,0 2 0,1 2 0,3-2 0,2-2 0,0-2 0,-6 0 0,0 0 0,-8-2 0,2-4 0,2 2 0,-3-8 0,1 6-64,-6-6-741,0 8 98,0-4-1966,0 8-5640,0 0 5593,0 8 2378,0-6 1,0 14 0,0-6 0</inkml:trace>
  <inkml:trace contextRef="#ctx0" brushRef="#br0" timeOffset="6">15864 1124 8099,'0'12'-1454,"0"0"1831,0-9 0,6 3 0,2-12 0,0-5 0,2-5 0,-3-2 0,3 0 0,-2 0 0,2 0 0,-2 1 1,2-1 788,0 0 1,-6 0 0,4 2 0,-2 2 0,0 2-320,-2-1 1,-2-3-1,-4 0 1,-4 2-1,-6 4 1,-4 0-564,-2 0 1,0 6-1,-1-2 1,-3 2 0,-4 0-1,-2-2 1,-1 4-1,-1 6-316,0 8 0,2 6 1,-3 6-1,3 6 1,2 5-1,6 7 0,7 4 1,7 1-87,4 1 0,4-7 0,4 5 0,7-3 0,9-5 0,6-8 1,2-10-1,-1-8-12,3-4 1,0-3 0,-3-7 0,-5-3-1,-2-9 1,-2-8 0,0-8 0,-5-4 237,1-1 0,-8-1 0,0 2 0,-2 5 0,0 3 1,-2 2 191,-2 0 0,0 10 1,2 14-1,4 10 0,2 6-323,4 2 1,1 6 0,3 0 0,2-3 0,2 1 0,2 0 0,-3 2 0,-1-2-674,-2-3 0,0-1 0,0 0 0,0-2 0,-1-2 0,1-2 0,0 2 0,0-1-5213,0-1 5909,-1-4 0,9-8 0,2 0 0</inkml:trace>
  <inkml:trace contextRef="#ctx0" brushRef="#br0" timeOffset="7">16826 945 8022,'-23'2'862,"-1"2"0,2 2 1,2 0-1,2 0 0,1 0 1006,-1-2 1,10-2 0,10-2 0,12 0 0,9 0-1349,5 0 0,-4 0 1,6 0-1,1 0 1,5 0-1,4 0 1,1 0-1,1 2-1072,1 4 0,-3-4 0,8 6 1,1-2-1,3 0 0,1-2 1,0-2-1,1-4-1315,-1-4 1,1-4 0,-3-10 0,-3-2 0,-6-4 1866,-5-1 0,-1-3 0,-1-6 0</inkml:trace>
  <inkml:trace contextRef="#ctx0" brushRef="#br0" timeOffset="8">17646 553 8022,'-18'0'892,"1"0"1,-1 0-1,0 0 1,2-2 0,2-2-1,4-4 6632,2-2-7390,10-2 0,10 2 0,10 2 0,4 2 0,0 1 0,1 1 0,1 2 0,2 4 1,-1 2-1,1 3 0,2 3 0,2 2 0,-1 0 0,-1 0-1808,-2 2 0,-7 2 1372,7 2 0,-6-1 0,4 1 0,-5 0 0,-5 2 0,-4 4 0,-2 3 0,-2 5 0,-6 2 0,-8 4 0,-10 1 0,-8 5 0,-6 1 0,-1 1 307,-1-4 0,0-5 0,-3-1 0,3 0 0,6-3 0,4-3 0,5-6-5262,3-4 5257,-4-3 0,14 1 0,-6 0 0</inkml:trace>
  <inkml:trace contextRef="#ctx0" brushRef="#br0" timeOffset="9">18662 571 7740,'0'-18'76,"0"0"0,0 0 1,0 0 1367,0 1 0,0-1 0,0 0 1,0 0-1,0 0 309,0 0 0,-2 10 0,-2 10 0,-2 12-314,2 8 1,1 16-1244,-3-3 1,2 13-1,-6 2 1,0 5-1,2 5 1,0-1-1,2 0 1,0 1-1,0-3 1,2-1-1,2-5 1,2-3-1,0-8 1,0-9-259,0-7 0,2-12-235,4-6 1,4-4 0,8-4 0,0-6 0,-1-10 0,1-10 0,2-5 0,4-5 0,4-2-1,-1-3 1,-1-1 0,-2 1 0,0 5 0,-1 4-282,3 5 0,-8 7 1,2-2-1,-6 4 1,-1 4-1,5 2 1,4 3-1,2-1 756,-2 2 0,-3-4 0,-1 8 0,2 2 0,2 2 1,2 2-1,-3 0 0,-3 2 224,-6 4 0,-2 4 0,-6 10 1,2 1-1,-4 7 0,-6 4 1,-8 8-1,-4 1-24,-2 3 1,-1 3-1,-3-5 1,-4-2 0,0-3-1,-1-1 1,1 0 0,-2-3-250,0-3 1,1-10 0,-5-10-1,4 0 1,1-2 0,1-1-1,2-5 1,6-5-1333,4-9 1,8-4-1,-4-4 1,3-2-1,5-4 1203,6-1 0,5-3 0,9-6 0</inkml:trace>
  <inkml:trace contextRef="#ctx0" brushRef="#br0" timeOffset="10">5846 6279 8167,'-17'-6'-143,"-1"0"0,0-6 326,0 6 0,6 0 0,2 4 55,2-4-86,-5 4 0,11-8 1,-4 4-1,6-4 0,4-2 1,4 3-1,-1-1 1,3 2 3917,0 0-1502,-6 2-1823,4-2 0,-8 8-470,0 0 1,0 2-1,0 10 1,2 2 0,2 3-1,4 7 1,0 6 0,2 4-1,0-1 1,4-1-1,1-2 1,3 1 0,0 3 1967,0 2-2245,0 0 1,6-9 0,-1-3 0,1-4 0,0-2 0,2-2 0,-1-5 0,3-5 0,-2-4 0,2-4 0,-1-4 0,5-5 0,0-5 0,-1-4-1,-1-4-103,2-6 1,1 1 0,5-5 0,2-4 0,1 3 0,-1 1 0,-3 4 0,1 0 137,4 3 1,-11 3 0,5 12-1,-4 6 1,-5 4 0,-1 4-1,-2 4 1,0 6 375,-3 4 0,-1 10 1,-2 1-1,2 3 1,2-2-1,3-2 1,3-3-1,4-1 44,2-4 1,9 4 0,5-12-1,1 0-346,-1-4 0,3-4 1,-3-2-108,3 0 0,7-2 0,-3-2 0,-3-4 0,-3 0 0,-1-2 0,1 0 0,5-4 0,3 0 0,2 0 0,1 2 0,1-3 0,5-5-130,7-4 1,-8 0 110,7 6 0,-13 0 0,0 3 0,-1 3 0,-3 6 0,1 4 0,-7 2 0,-1 2 0,-5 4 0,1 6 1,-4 5-1,-3 5 0,-3 4 0,-2 0 281,-3 0 0,1-3-262,6-5 0,-1-2 0,-1-4 0,-2-6 0,-3-4 0,5-2 0,4 0 0,1 0 0,-3-2 0,-6-2 0,-3-2 0,1 0 0,2 0 0,-3 0-94,-3 2 1,-4 2-1,-2 4 1,0 4-1,-1 8 1,1 6-1,0 4 1,2-1-13,4 3 0,3-6 1,9 4-1,0-6 0,1-7 1,5-5-1,5-4 0,7-6 99,5-7 0,3-9 0,5-18 0,-2-2 0,1 1 0,-1 3 0,-3 6 1,-5 5 267,-5 3 0,-11 10 0,-1 6 0,-7 6-60,-3 6 1,-2 4 0,2 10-202,-7 3 0,-3-3 0,0 4 0,2-4 0,3-4 0,5-4 0,6-6 0,5-4 0,7-4 0,7-4 0,9-6 0,5-4 0,2-2 0,1 0 0,-1 0 0,0 1 0,-7 1 0,-5 4 0,-5 6 0,-5 4 0,1 4 0,1 4 0,4 4 0,1 0 0,3-2 0,5-3 0,9-1 0,8-6 0,4-9 0,-1-11 0,3-6 0,0-10 0,-39 18 0,1-1 0,-1-2 0,1 0 0,0-1 0,-1 1 0,-2 0 0,-1 0 0,40-19 0,-10 9 0,-7 5 0,-11 6 0,-7 4 0,-9 6 0,-3 4 0,-4 3 0,-3 3 0,-1 6 0,-6-1 0,4 7 0,-1-2 0,1-2 0,4 0 0,1 0 0,3-2 0,0-2 0,5-2 0,1-2 0,-1-2 0,1-4 0,2-2 0,-1-6 0,3-5-1123,-1-9 0,3-4 0,5-1 1,1-1-1,-1 0 1123,1 1 0,-1-1 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27"/>
    </inkml:context>
    <inkml:brush xml:id="br0">
      <inkml:brushProperty name="width" value="0.05292" units="cm"/>
      <inkml:brushProperty name="height" value="0.05292" units="cm"/>
      <inkml:brushProperty name="color" value="#FF0000"/>
    </inkml:brush>
  </inkml:definitions>
  <inkml:trace contextRef="#ctx0" brushRef="#br0">2032 5583 9494,'-10'0'5926,"0"0"-3583,4 0-929,4 0-705,-6-8 1,8 4-1,0-8-276,0-2 1,2 6 0,4 2 0,6 4 0,4 2 0,2 0-83,0 0 0,1 2 0,3 2 0,2 2 0,0-2 0,0-2 1,1-2-1,1 0-201,0 0 0,3 0 0,-3 2 0,0 2 0,0 2 0,-3 0 0,3 0 0,2 0-56,0-2 0,3-2 0,-5 0 1,0 2-1,2 2 0,-1-2 0,5-2 1,2-2-95,1 0 0,-5-6 0,0-2 0,1 0 0,3-2 0,2 0 0,-3-4 0,-1 0 0,-2 3 0,-6-3 0,3 6 0,1 0 0,-2 0 0,2 4 0,-3 2 0,3 2 0,0 0 0,-7 0 0,5 0 0,0 0 0,2 0 0,1 0 0,1 0 0,2 0 0,1 0 0,1 0 0,-2 0 0,-2-2 0,1-2 0,3-2 0,2 0 0,-1 0 0,1 0 0,-6-2 0,-1 4 0,1-2 0,0 2 0,-1 2 0,1 2 0,2 0 0,3 0 0,-9 0 0,10 0 0,-2 0 0,1 2 0,5 2 0,1 2 0,-1 0 0,-2 2 0,-3-6 0,1 6 0,2-2 0,-1 0 0,1-2 0,-5-2 0,1 0 0,0 4 0,-5-4 0,1 6 0,2-2 0,2 0 0,1 0 0,1 0 0,0 2 0,-1 1 0,3-5 0,1 4 0,5-2 0,0 2 0,1 0 0,1 0 0,1-2 0,-1 2 0,5-6 0,-5 4 0,1-2 0,1 0 0,1 2 0,1-2 0,-1-2 0,-1-2 0,1 0 0,9 0 0,1 0 0,-1 0 0,-3 0 0,-3 0 0,-1 0 0,3 0 0,-11 0 0,9 0 0,-5 2 0,-3 2 0,1 4 0,1-1 0,1 3 0,-1 0 0,5 0 0,-3 4 0,3-2 0,3 0 0,-1 0 0,1-2 0,-3 0 0,-3-1 0,3-3 0,-5 4 0,0-2 0,-3-4 0,-1-2 0,1-2 0,5 2 0,7 4 0,-3-4 0,3 4 0,-5-4 0,-1-2 0,5 0 0,1 0 0,1 0 0,-5 0 0,-9 2 0,-1 2 0,-1 4 0,-2 0 0,1 0 0,-1-2 0,1 0 0,-1 0 0,2 6 0,1-7 0,5-1 0,1-2 0,-1-2 0,-1 0 0,1 0 0,3 0 0,-3 0 0,0 0 0,-3 0 0,-1 0 0,1 0 0,3 0 0,-1 0 0,-3 0 0,2 0 0,-1 0 0,3 0 0,1 0 0,1 0 0,-3 0 0,1 0 0,-1 0 0,-3 0 0,4 0 0,-1 0 0,1 0 0,-5 0 0,5 0 0,-3 0 0,1 0 0,-2 0 0,3-2 0,3-2 0,-1-1 0,1 1 0,-1 2 0,1 2 0,-1 0 0,-1 0 0,-5 2 0,-1 2 0,2 1 0,-5 9 0,5-2 0,-5-2 0,-1 0 0,0-2 0,1-2 0,3 0 0,4 0 0,1-2 0,5-2 0,1-2 0,5-2 0,1-2 0,2-2 0,-1 0 0,-3-2 0,-1 4 0,-1-8 0,1 8 0,-1-2 0,1 4 0,-3 0 0,1-2 0,-1-2 0,5 2 0,-1 2 0,-35 2 0</inkml:trace>
  <inkml:trace contextRef="#ctx0" brushRef="#br0" timeOffset="1">2852 4584 8277,'-10'-8'654,"-6"6"1,14-14-564,-4 4 0,4 3 1,2-3-11,0-2 1,0 4 375,0-2 0,6 6 0,0-6 0,-2-2 0,0 0 0,0 1 1912,2 1-2143,0 0 1,-6 0 0,-2 0 0,-4 0 1091,-6 2-1298,4-6 0,-8 14 0,6-6 0,-1 2 0,-1 1 0,-2 1 0,-2 2 0,-2 2 427,0 0-425,1 0 1,-1 0 0,0 0 0,0 0 0,0 2-1,0 2 1,3 3 0,3 3 0,4 2 0,2 0 107,0 0-62,-8 0 1,10 6 0,-6 0 0,2-1 0,4 1-1,0 0 1,0 0 0,-2 0 0,2 0 0,2-1-1,2 3 1,-2 2 0,-2 2 0,-1-2 102,1-3 1,2-1 0,2 0 0,0 0 0,0 0 0,0 0 0,0 0 0,0 1-149,0 5 0,0-4 1,0 4-1,0-4 0,0-3 1,2 1-1,2 0-99,1 0 0,1-6 0,-4 0 1,2 2-1,4 1 0,0 3 53,0 0 0,4 0 0,-6 0 0,0 0 1,0-1-1,2 1 104,2 0 1,-4 0-1,4 0 1,-3 0-1,-1-3 1,0-1-71,0-2 0,2-8 1,-4 4-1,4-2 1,2 0-1,2 0 96,-2 2 1,0-6 0,-4 4 0,4-2 0,1 0 23,1 2 1,-6 0 0,6-4 0,2 2 0,2 2-75,2-3 0,-1 5 0,1-2 0,-2 0 0,-2 0 103,-2 0 0,-6 0 0,6-6 1,2 0-88,1 0 0,-3 2 0,0 2-214,2 2 1,2 6 0,2-6 197,0-2 1,-7-2-1,1-2 1,2 0 0,2 0 16,2 0 1,-6 0 0,0 0 0,1 0 0,1-2 0,0-2-114,-2-2 1,0 0 0,6 6 0,0-2 0,-1-2 43,1-2 1,0 0 0,0 6 0,0 0 0,0-2 0,-1-2 186,1-2 0,0-2 0,0 4 0,0-2 0,-1 2-169,1 2 1,0 2 0,0 0-1,0 0 1,0 0 2,-1 0 1,-5-2 0,0-1 0,2-3 0,2 2 0,0 0-1,-2 0 136,-2-2 1,-1-6 0,5 4 0,-2-2 0,-2-2-1,0 0 1,0 2 0,-2 0-161,-2 0 1,-1 7 0,-3-5-1,4 2 1,2-2-183,4-2 1,2-2 0,2-6 0,0 0 219,-1 0 0,1 1 0,0-1 0,0 2 0,-2 2-180,-4 2 0,2 6 0,-7-4 1,3 0-1,4 0 0,2-1 31,2 1 1,-6 0 0,0 4 0,2-6-1,1-4 1,1-2 479,-4 0 1,-2 6 0,-6 1 0,2-3 0,-2-2 0,-2-2 0,-2 0-58,0 0 0,0 1 1,0-1-1,-2 0 1,-2 0-1,-4 0 1,0 0-315,0 0 0,-6 1 0,4-1 0,-2 0 0,1 0 0,-3 0 0,0 0 0,0 1 0,2-1 0,2 0 0,-4 2 0,2 2 0,-1 2 0,-3-2 0,-2-1 0,0-3 0,2 6 0,2 0 0,3-2 0,-3 0 0,-2 0 0,-2 4 0,0 1 0,0-1 0,1 4 0,-1-4 0,0 0 0,0 2 0,-2 0 0,-2 4 0,-3 2 0,-3 2 0,-2 0 0,-5 0 0,1 0 0,2 0 0,1 0 0,-3 0 0,-2 0-358,3 0 1,1-8-1,-4-4 1,1-4 0,1-3-1,2-3 1,5-4 0,1-2 357,4-3 0,-6-3 0,1-2 0</inkml:trace>
  <inkml:trace contextRef="#ctx0" brushRef="#br0" timeOffset="2">16880 1623 6401,'0'10'-61,"0"6"0,2-14 650,4 4-251,-4-4-317,6-2 0,0 0 1,3 0-1,3-2 0,0-2 992,-2-2 1,-8-2-1,2 2 680,-4-6 1,0 4 439,4 2 1,-4 2 1350,4-2-1142,-4 4-2245,-2-5 0,0 5 0,-2-2 0,-4-2 1,-6 0-1,-4 0 0,-2 0 0,1 2 0,-3 0 1,-2 0-1,-4-2 48,-2 2 0,-1 2-129,-7 2 0,0 8 1,3 4-1,1 4 0,2 2 1,1-1-1,1 1 0,4 0 1,4 0-1,5 2 1,3 1-1,4 3 0,2 0 1,0 2 127,2 4 0,2-3-131,2 3 1,0-2 0,0 3 0,2-1 0,2 0 0,4-2-1,0-3 1,2-1 0,-2 0 0,1-4 0,1-4 0,4-6-1,2-2 1,2-5 57,0-1 0,5-2 0,3-2 0,0-3 0,2-7 1,-1-6-1,3-4 0,-2-4-6,-4-2 1,1 1 0,-3-5-1,-4 4 1,-4 1 0,-2-1-1,-2-2 1,-2 0-307,-1 1 0,-5 7 1,4-2-1,-4 4 1,-2 2-1,-2 3 29,-4 3 1,4 6 0,-4 12 0,6 6 0,6 3 543,6 3 1,0 2-1,4 4 1,6 4 0,4 3-1,5 1 1,3 2-1,4-3-399,3 3 0,-1-2 1,7-1-1,3-3 0,-1-2 1,-1-4-1,-7-2 1,-3-5-3582,-2-3 1,-3-4 3647,-3-8 0,4 0 0,-7 0 0</inkml:trace>
  <inkml:trace contextRef="#ctx0" brushRef="#br0" timeOffset="3">16630 3068 8046,'-10'-8'1119,"1"6"-229,3-4 504,4 4 1,-6-6 0,8-4 2062,0-4 1,0 5-536,0-1-2700,0 8 1,0 4 0,0 12-1,0 5 1,0 7 0,0 6-1,0 6 1,0 5 128,0 7 1,0 5 0,0 5 0,0 3-1,0 3 1,0 1 0,-2 0 0,-2-1-352,-2-3 0,0-1 0,4-9 0,-2-3 0,-2-6 0,2-5 0,2-3-21,2-4 1,2-13-1,4-11 1,6-6 0,2-6-296,-2-5 0,3-13 1,-3-6-1,4-4 1,4-3-1,2-3 0,1-2 1,1 1-253,2-3 0,-6 9 0,4-3 0,-5 8 0,-3 4 0,-2 3 0,-2 1 0,2 2 248,2 4 1,-4 10 0,-1 0-1,1 2 1,0 0 0,0-2 0,2 4 273,2 6 0,-4 0 0,0 8 0,-1 2 0,1 2 0,-2 2 0,0 0 0,-2 1 356,0 5 1,-2-2 0,-6 6 0,0-1 0,0 1 0,-2 4 0,-4 2 0,-6-1 6,-4-3 0,-4 4 0,-3-7 0,-7 3 1,-2-2-1,1-2 0,1-4 0,-2-3-611,-1-1 0,-3-2 0,2-2 0,5-4 0,5-2 1,4-4-1,4-4-2751,4-6 0,4 2 3045,8-8 0,16-8 0,4-8 0</inkml:trace>
  <inkml:trace contextRef="#ctx0" brushRef="#br0" timeOffset="4">17825 3888 8004,'9'0'8881,"-1"-7"-7811,-8-3 1,0-2 213,0 0-1195,0 8 0,2-4 0,4 8 0,6-2 0,6-2 0,6-4 0,7-2 0,9-4 0,8 0 0,3 1 0,3 1 0,-1 0 0,1 0 0,-1 2 0,-2 2 0,-3 4 0,-8 2 0,-9 2-7759,-7 0 6299,-4 0 1,-2 0 1370,0 0 0,-1 0 0,1 0 0</inkml:trace>
  <inkml:trace contextRef="#ctx0" brushRef="#br0" timeOffset="5">18128 3407 7916,'-18'16'88,"0"-2"1,0-4 218,0-3 1,0 5 337,1-6 1,5 0 0,0-6-1,2 0 1,6 0 0,10-2-1,8-2 1,6-4 0,1 0-1,5-1 5189,2-1-6071,2 6 0,11-10 0,1 8 0,-3 0 0,1 0 1,0 0-1,1 0 0,-1 0 0,-3 0 0,-1 0 0,0 0 1,-3 0-1,-1 0 0,-4-2 0,-2-1-8994,-5-1 9231,-1-6 0,-10 6 0,-2-8 0</inkml:trace>
  <inkml:trace contextRef="#ctx0" brushRef="#br0" timeOffset="6">18235 3050 7947,'-12'0'-672,"0"0"1,6-6 908,-6 0 1,6 0-37,-6 6 0,6-6 0,-6 0 0,0 0 0,1 1 78,-1-1 1,6 0 0,-6 6 215,-2 0 1,4 0 0,-2 0 0,-2 0 807,-2 0 0,1 2 0,1 2-96,2 2 1,10-1-652,2-5 0,10 0 1,14 0-444,5 0 0,7-7 1,6-3-1,5-2 0,5 2 1,1 2-1,0 2 0,1 0 1,-1-2-1,1 0 0,-3 0 1,-1 4-1,-5 0-3160,-1-2 0,-4 4 947,-11-4 2100,-3 4 0,-8-5 0,0-3 0</inkml:trace>
  <inkml:trace contextRef="#ctx0" brushRef="#br0" timeOffset="7">19429 3264 8016,'0'12'-1,"-2"-2"199,-4-2 835,4-2 0,-8-6 0,4 0 0,-6 0 1569,-4 0 0,6-2 1,6-2-2224,8-2 0,8 0 1,12 4-1,6-2 0,5-4 1,7-2-1,6-4 0,5-1-208,6-3 0,-3 4 1,3-2-1,-3-4-435,-3 0 1,-1 2 0,-7 5 230,-9 1 0,-8 6 0,-11-4 0,-3 2 0,-6 6 1,-10 6-1,-4 8 0,-2 4 474,4 1 0,2 3-419,2 4 0,-5 2 0,-1 6 0,2-3 0,2 3 0,0 2 0,-2 1 0,-2 3 0,0 2 1,0 1-1,-2-1 0,0-4 0,0-5 0,2-1-1431,-2 2 1,4-6 601,-8-3 1,8-3-1,-3-4 1,1-2-1,0-6 1,4-6-1,8-12 1,9-10 806,7-10 0,18-3 0,-3-3 0</inkml:trace>
  <inkml:trace contextRef="#ctx0" brushRef="#br0" timeOffset="8">20819 3104 7863,'-12'-12'1180,"2"0"1,2-2 0,2 0 0,0 0 803,1 2 0,-1 0 0,4-3-1982,-4 3 1,-4 4-1,-8 8 1,0 2-1,0 6 1,0 8-1,1 5 1,-1 3-300,0 2 0,0 0 1,0 5-1,3-1 126,3 2 0,-2 2 1,8-1 21,2-3 1,2 2 0,2-9 0,2-3 0,4-4 0,6-6 0,4-2 0,3-4 0,3-4 0,4-6 0,0-6 0,1-6 0,-1-4-734,0-1 0,0-9 907,-3 2 0,-3-3 0,2-1 0,-6 2 0,-4 4 0,0 3 0,-3 3 0,-3 6 2610,-4 10-2565,-2 8 0,0 18 1,2 2-1,2 3 1,4 3-1,2 4 0,6 0 1,6-1-1,7-1 1,5 0-1,4-1 0,3-1 1,7-2-71,3-4 0,11-2 0,1-3 0</inkml:trace>
  <inkml:trace contextRef="#ctx0" brushRef="#br0" timeOffset="9">16880 3032 6541,'0'-18'723,"2"1"1,2-1-1,4 2 250,2 4-379,-6-4 0,5 8 0,-5-6 0,2 2 0,0 1 0,0-1 2956,0 0-3004,0 8 0,-8-4 0,-4 8 0,-6 2-234,-3 4 0,3-4 0,0 4 0,0-2 0,0 0 0,0 2 0,-2 0-114,-2 2 0,-1-5 0,-1 7 1,2 0-1,2 0 0,2 2 1,-2 0-13,-2 0 1,1 2 0,1 8-1,2 1 1,-2 1 0,0 0 0,0 2-1,2 1 103,-1 5 0,3 2 0,-2 2 0,0-1-49,2 1 0,0 0 1,6-1-141,-2 1 1,0 6-1,6-1 1,0-1 0,0-3-1,0-3 1,0-2-1,2-2 1,2-1 0,4-1-1,2-4 1,4-4-1,2-3-14,1 1 0,1 0-52,0 0 1,2-6-1,2-2 1,1 0 0,-1-2-1,-2 2 1,-2-3-1,0 1 1,0-4 0,-1-2-1,1-2 1,0 0 0,0 0-1,0 0 750,0 0-784,-1 0 0,7-6 0,0-2 0,-2-1 0,-3-5 0,1 0 0,2 0 0,2 2 0,-2-2 0,-3 0 0,-3 0 0,-2 4-1189,-2 3 742,-8 1 1,6 6 0,-6 2 389,2 4 630,0-4 0,-6 7-410,0-3 0,0-2 0,-2 8 0,-4 2 0,-6 2-485,-4 2 0,0-6 350,4 0 1,-4-6-1,7 5 1,-3 1-1,0 0 1,-2-2 0,-2 0-1,-2-2 1,0 2-1,1-2 1,-1 0-1,0-2 1,0 0 0,0 0 405,1-2 0,-7-2-434,0-2 0,0 0 0,6 0 0,-1 0 0,-3 0 0,-2 0 0,2 0 0,2 0 0,3 0 0,-1 0 0,0 0 0,2-2 0,2-2 0,2-2 0,6-8 0,-3 2 0,1-4 0,4-2 0,2-2 0,2-1 0,0-5 0,0-2 0,0 4 0,0-4 0,0 1 0,0-1 0,0-4 0,0-1 0,0-1 0,0 4 0,6-4 0,2 3 0,3-7 0,7-5 0,6-1 0,4 0 0,3 3 0,3-3 0,2 4 0,-1-5 0,1 1 0,0 7 0,-3 5 0,-1 8 0,-4 4 0,-2 2 0,-3 3 0,-5 3 0,-2 4 0,-4 0 0,-2 6 0,-4-4 0,-2 4 0,8 2 0,1 0 0,-5 0 0,0 0 0,-8 0 0,-2 0 0,-4 0 0,-6 0 0,-3 0 0,-3 0 0,0 0 0,0 0-237,0 0 0,0 2 0,1 2 0,-1 2 0,0-2 1,0 0-1,0 0 0,-1 4 170,-5 2 0,4 1 1,-4 7-1,4 2 1,1 2-1,-3 4 1,-2 1-1,2 5 278,2 2 0,3 7 1,-1 3-1,0 0 0,2 1 1,2 1-1,4 3 1,0 1-120,1-3 0,5 5 0,-2-4 0,4 1 0,2-1 0,2-7 0,6-3 1,7-2-93,7-1 0,12-7 0,0-4 0,7-6 0,5-6 0,3-6 0,3-4 0,1-4-166,1-4 0,-3-6 0,-1-10 0,-5-2 0,-1 2 1,-5 1-1,-1 1 0,-4 0-1740,-5 4 0,-3 2 0,-8-4 1906,0 0 0,-8 1 0,-2-1 0</inkml:trace>
  <inkml:trace contextRef="#ctx0" brushRef="#br0" timeOffset="10">3030 6172 8234,'8'-10'0,"2"2"293,0 0 0,-2 4 0,-6-6 1,2 0-1,2 0 0,-2-4 0,-2-2 997,-2-1 0,-2 7 0,-2 2-422,-2 0 0,0 4 0,4-6 0,-4 2-270,-6 4 1,2 2-1,-2 2 1,-2 2-236,-1 4 0,-3 6 0,0 12 0,0 7 1,-2 9-1,-2 8 0,-1 5 0,1 7-115,2 5 1,10-2 0,4 3 0,4-1-1,4-1 1,6-7 0,10-7 0,12-11-921,9-7 0,7-8 0,9-12 0,3-6 0,3-6 0,1-6 0,1-6 0,-4-6-3770,-3-6 0,-7 4 4442,-13-3 0,0-5 0,-1 0 0</inkml:trace>
  <inkml:trace contextRef="#ctx0" brushRef="#br0" timeOffset="11">4028 6207 8192,'-8'-10'60,"4"-3"1,-5 5 490,1-2-153,2 6 0,0-6 0,0 4 0,2-6 1,0-2-1,0 0 0,-2 2 0,2-2 0,0 1 507,-2 1 1,2 4 0,-8 8 0,0 2 0,1 4 0,-1 8-404,-2 7 0,0 1 1,0 10-1,2 4-129,-2 3 0,6 9 1,2-5-566,4 3 1,2 3-1,2 9 1,4-1-1,8-3 1,8-6 0,10-5-1,7-3 1,7-5-1,1-7 1,-1-8-1,-2-8 1,-3-4-8355,3-4 8546,-7-10 0,15-4 0,-7-8 0</inkml:trace>
  <inkml:trace contextRef="#ctx0" brushRef="#br0" timeOffset="12">4830 6511 8132,'0'17'-219,"-5"-5"628,-1 0 334,0 0 0,0 0 1,-2 0-1,0 2 0,2-2 50,8-6 0,6-8 1,12-18-1,1-2 1,5-6-1,2-4 1,4-5-1,-1-3-706,-1-3 1,4 3 0,-5-6 0,3 3 0,-2 3-1,-5 2 1,-1 3 0,-2 1-1596,-6 4 554,2 5 962,-16 15 1,6 12 0,-8 14 0,2 7 0,2 7-1,3 6 1,1 3 0,2 1 0,0 0 0,2-1-1,0 5 1,0-1 0,2 1-1208,2-4 1,-5-3-330,1-1 0,0-6 1528,6 0 0,0-9 0,0 5 0</inkml:trace>
  <inkml:trace contextRef="#ctx0" brushRef="#br0" timeOffset="13">6007 6296 8163,'8'-17'-646,"-4"1"1,6 2 641,-2 2 451,-2 8 0,-6-12 0,0 4 0,0-4 0,0-1 0,0-1 1,-2 2-1,-2 2 0,-2 2 0,2-2 0,0 0 5221,-2 3-5459,4-5 0,-6 16 0,8 2 0,2 14 93,4 11 1,-2 7 0,6 4-198,-2 3 0,3 3 0,-5 5 0,0-1 0,0 1 1,0 1-1,0-2 0,0-7 0,0-3 0,-2-2 1,-2-3-1,-2-3 0,0-6 659,0-4-962,0-11 0,0-3 0,0-12 1,2-5-1,2-5 0,2-4 0,0-2 1,0-4-1,2-1 0,2-5 0,1 0 1,3 0-1807,4 3 1,-8 7 1831,14-2 1,-8 4-1,7 4 1,-3 3 0,-2 3-1,2 2 1,2 4-1,3 2 1,1 2 0,2 2-1,-2 4 1,-1 8-1,-3 5 1,-2 5 489,-2-2-75,-8 6 0,4-8 0,-9 5 1,-1-1-1,-2 2 0,-2 0 1,-2-1-1,-3-3 0,-7-2 0,-4-2 1,-4 0-1,-2-2 0,-2-3 1,1-3-1,-1-2-16,0-4 0,0-2 0,7-2 0,1-2 1,4-6-1,8-8-2830,8-5 1,8-11-1,11 2 2603,7-3 0,12-11 0,3-2 0</inkml:trace>
  <inkml:trace contextRef="#ctx0" brushRef="#br0" timeOffset="14">6952 6100 8120,'9'-18'3714,"-1"1"1,-6 7-3377,4 4 0,-2 4 0,6 4 262,-2 4-507,6 4 1,-4 9 0,6 5 0,-2 6 0,-3 4 0,1 3 0,0 5 0,-2 5 0,-2 7 0,-4 3 0,-2 3 0,-2-1 0,0 1 0,-2-3 0,-6-3 0,-8-7 0,-6-5 0,1-6 0,-1-7-659,-2-3 90,4-2 1,-11-12 0,7-2 0,2-2 0,0-6 474,-1-6 0,3-6 0,-6-8 0</inkml:trace>
  <inkml:trace contextRef="#ctx0" brushRef="#br0" timeOffset="15">7647 6421 8073,'-12'0'616,"0"0"404,-2 0-739,6-8 0,0-1 1,8-9-1,0 0 1,0 0-1,2 0 1,2 0-1,4 2 1,2 3-1,4 3 1,2 4-1,2 6 0,-1 6 1,-1 6-1,-2 5 1,0 7 466,6 4 0,-2-4 0,5 5 0,-3 5 0,-2 4 1,0 3-1,0-1 0,-1-2-417,1-3 1,0-1-1,0-4 1,-2-4-1,-2-5 1,-4-1 420,-3-4 1,1-14-1,-4-8-139,2-16 1,2-11-1,-4-9-1061,2-6 1,8-3 0,-2-3 0,4 1 0,4-1 0,1 3 0,5 3 0,0 7 0,0 5 0,-3 6 0,1 6 0,2 7-1,0 5 448,-1 6 0,7 4 0,-4 2 0</inkml:trace>
  <inkml:trace contextRef="#ctx0" brushRef="#br0" timeOffset="16">8912 6136 7604,'0'-10'3456,"0"-6"-2672,0 6 1,0-2 0,-2 2 1379,-4 3-1892,4 1 0,-13 8 0,3 2 1,-4 5-1,0 7 0,2 10 0,0 6 1,-2 5-1,-1 5 0,1 6 0,2 5 1,4 7-1,4 5 0,4 2 1,4-1-1,4-7 0,8-5-1448,8-7 549,5-3 0,11-18 0,4-8 0,5-11 627,5-5 0,9-17 0,2-5 0</inkml:trace>
  <inkml:trace contextRef="#ctx0" brushRef="#br0" timeOffset="17">9732 6296 7941,'6'-17'76,"0"-1"1,0 0 0,-6 0 0,0 0 810,0 0-445,0 1 1,0-1 0,0 0 0,-2 0 0,-2 0 0,-4 0 0,-2 3 0,-4 3 0,-1 6 0,-3 4 1558,0 2 0,6 8-1833,0 4 0,6 11 0,-4 7 0,2 4 0,2 3 0,0 5 0,1 6 0,1 3 0,2 3 0,2-1 0,0 1 0,2-1 0,4 3 0,7-1-584,9-1 0,6 1-360,8-13 0,1-8 1,5-11-1,5-5 0,5-6 1,1-10 775,1-12 0,7-10 0,3-15 0</inkml:trace>
  <inkml:trace contextRef="#ctx0" brushRef="#br0" timeOffset="18">10320 6671 7954,'-17'16'2150,"-1"-4"1,6-2-870,0-4 0,10-4 0,2 4 0,10-6 0,6-6-908,2-6 0,5-4 0,1-2 0,0-2 0,2-4 0,3-5 1,5-5-1,2-4-700,-1-3 0,1 1 0,0-7 0,-3-1-129,-3 2 1,2-3-1,-9 9 360,-1 7 1,-8 5-1,-4 16 1,-2 10-1,-4 14 1,-2 8-1,-2 5 1,0 5 924,0 4 0,8 7-968,4 1 0,-2 6 1,1-7-1,3-1 1,2-2-1,2-3 1,0 1-1,0-2 1,1-5-1,3-5 1,2-6-1,0-6 139,2-6 0,1-4 0,9-2 0</inkml:trace>
  <inkml:trace contextRef="#ctx0" brushRef="#br0" timeOffset="19">16862 5351 7006,'0'-12'1351,"0"0"-1278,0 8 284,0-4 1,0 6 1846,0-3 0,0 1-1715,0-8 1,-8 2-1,-4-2 1,-4 6-1,-1 2 1,-1 0-1,0-2-471,0 2 1,-2 4 0,-2 6 0,-1 8 0,-1 6 0,0 5 0,0 3 0,3 4 53,1 2 0,8 1 0,2 3 1,2 2 100,4 1 0,2 7 1,4-9-60,4-5 0,4 0 0,10-10 0,2-3 1,1-3-1,1-6 0,0-6 0,0-6 0,-3-6 1,1-6-1,0-6 0,2-5 0,-2-7 1317,-3-4 1,-3-9-1393,-4-5 1,4-4-1,-6-1 1,0-1 0,-4 1-1,-4-1 1,-2-1-1,0-3 1,0-1 0,0 2-1,-2 3 1,-2 6-1,-4 7 1,0 5-855,0 6 812,2 13 0,0 11 1,0 12-1,2 6 1,2 3-1,2 3 0,0 2 1,0 4 170,0 6 0,6 3 0,0 5 0,-2 3 0,-2 7 0,-2 4 0,0 3 0,0 5-481,0 5 0,0 4 1,2 3-1,4-1 0,6-2 1,4-3-1,2-9 1,-1-7-3306,1-9 0,6-11 3618,0-6 0,7-4 0,-3-2 0</inkml:trace>
  <inkml:trace contextRef="#ctx0" brushRef="#br0" timeOffset="20">17842 5619 7977,'-17'10'422,"-1"-4"0,0-3 0,0 1 1,0 2 3139,0-2-3028,9-2 1,3-4 0,12-2-1,5-2 1,5 1 0,2-1-1,2-2 1,2 0 0,3-2-1,3 2 1,4-2 0,2 2 0,1 0-1,3 4 3693,3 2-4763,-3-6 0,6 6 0,-7-4 0,3 4 0,3 0 0,1-2 1,0-4-1,-5 1 0,-3-3 0,-5 0 0,-3-2 0,-2 0 1,-4 0 535,-2-2 0,-3-2 0,1-2 0</inkml:trace>
  <inkml:trace contextRef="#ctx0" brushRef="#br0" timeOffset="21">17967 5315 7956,'-24'0'1163,"1"0"0,-1 0 0,6 0 1603,0 0 0,22 0-2617,8 0 1,22 0-1,3 0 1,7-2-1,5-1 1,5-5 0,3 0-1,3-2 1,-3 2-1,-1 0 1,-3 2-1,1 0 1,-3-2 0,-3 0-6716,-7 0 6566,-3-6 0,-3 4 0,1-7 0</inkml:trace>
  <inkml:trace contextRef="#ctx0" brushRef="#br0" timeOffset="22">18110 5066 8836,'-18'6'0,"0"0"700,0-2 1,4-2-1,8-2 1,14-2 0,14-4-1,16-8 1,11-6 826,9-4 1,9 0-2199,-2 7 0,5-1 0,3 0 0,0 0 671,-1 0 0,3 0 0,-12 1 0</inkml:trace>
  <inkml:trace contextRef="#ctx0" brushRef="#br0" timeOffset="23">19732 5048 7890,'-18'10'309,"0"-2"0,0-8 0,0 0 634,1 0 0,5 0-358,0 0 1,6 0-1,-2 0 1,6 0-1,10 0 1,6 2-1,4 2 1,1 2-1,3-2 1,2-2 773,-2-2 1,6 0-1,1 0-1287,5 0 0,2-6 1,-1-2-1,1 0 1,0-2-1,-1 0 1,1-2-1,-3 0 1,-1 2-1,-2 0 1,0 2-1,-3-1 0,-3 1-548,-4 0 0,-8 2 314,0 6 1,-6-2 0,2-2-1,-7 0 653,-8 6-360,1 6 1,-4 10 0,6 1 0,-4 3 0,0 4 0,-2 2 0,2 3 0,0 5 0,2 4 0,0 1-1,0 1 1,2 0 0,0-1 0,0-1 0,-1-3-398,1-1 0,2-6 0,2-2 0,0-3 0,0-3-1305,0-2 0,2-12 0,4-8 0,5-10 0,5-6 1571,2-2 0,0 0 0,0 1 0</inkml:trace>
  <inkml:trace contextRef="#ctx0" brushRef="#br0" timeOffset="24">21015 4459 7977,'0'-18'440,"0"1"1,0-1 0,-2 2 0,-2 2 1464,-2 2-774,0 0 0,6 0 0,0 0 1,0-1-1,0 1 2905,0 6-3866,0 16 1,0 17 0,0 9 0,0 2 0,0 3-1,-2 7 1,-2 3 0,-2 3 0,1-1 0,-1 1 0,-2 0-1,0-1 1,-2 1 0,2-3 75,0-3 0,2-5-437,6-7 1,-6-8 0,0-5 0,4-5-1,6-8 1,8-12 0,4-12 0,2-9-2117,0-5 2116,-1-2 0,1 0 0,2 1 0,2-3 1,2 0-1,-3 0 0,-1 5 0,-2-1 0,0 2 1,0 0-1,1 5 0,3 1 0,2 4 0,-2 2 1,-2 4 58,-3 2 1,3 2 0,2 6 0,2 0 0,-3 0 0,-1 0 0,-4 2 0,-2 6 403,-2 10 0,-2 2 0,2 10 0,-6 1 0,-4 3 0,-4 2 0,-4 1 0,-6 3 350,-4 2 1,-10 1 0,-4-3-1,-3 1-288,-3-1 0,-1-4 1,-3-7-340,-2-5 0,1-6 1,3-4-1,0-4 0,1-2 1,7-6-1,6-6 0,11-8 1,3-6-1,6-6 0,2-5 1,6-5 4,8-2 0,-1-7 0,15-3 0</inkml:trace>
  <inkml:trace contextRef="#ctx0" brushRef="#br0" timeOffset="25">11693 6386 8102,'-8'-18'3359,"4"6"-2539,-8 0 1,6 2 0,-4-4 461,2 2-1052,2 0 1,4 3 0,-2 1 0,-3 2 0,-1-2 0,-2 0-1,0 0 1,-4 6 0,-2 6 0,0 8 0,2 6 0,5 3-1,-1 5 1,2 0 197,0 0 1,0 5-427,2-1 0,4-2 0,-4 0 0,4-3 0,2-3 1,2-2-1,4-2 0,6-2 0,4-4 0,1-6 0,3-6 1,2-6-1,4-8 0,0-8 1348,-1-8 1,-1-3-1261,-6-3 0,6-2 1,-1-1-1,-1-5 0,-2-2 1,-4-3-1,-2-5 0,-4-5 1,0-5-1,-3 1 0,1 6 1,-4 5-1,-2 8 1,-4 5-714,-4 5 629,4 10 1,-7 6 0,5 15 0,-2 8 0,2 11-1,2 8 1,2 6 0,0 5 0,0 7 0,0 4-1,0 5 1,0 5 132,0 3 0,0 9 0,0-5 0,0 0 0,0-3 0,0-3 0,0 1 0,0 1-725,0-1 0,6-5 0,0-7 0,-2-9 0,-2-7 0,-1-6-596,5-8 1,-2-6 0,6-12 0,2-4 0,2-8 1181,6-8 0,10-6 0,-3-7 0</inkml:trace>
  <inkml:trace contextRef="#ctx0" brushRef="#br0" timeOffset="26">12388 5815 8071,'-12'-12'4619,"2"0"-1930,2-2 0,12 8-2363,14 6 1,0 14 0,8 14 0,-3 4 0,1 7 0,0 7 0,0 9 0,0 9 0,-5 7 0,-5 6 0,-6 9 0,-2 7 0,-3-43 0,-2 1 493,-1 1 0,-2 1 0,-6 46-1270,-10-4 0,0-14 0,1-9 0,-1-11 0,0-9 0,0-13 0,0-15 0,1-14 0,-1-8 0,0-2 0,0-2 450,0-4 0,0-20 0,1-11 0</inkml:trace>
  <inkml:trace contextRef="#ctx0" brushRef="#br0" timeOffset="27">2549 10149 29856,'12'-2'-1035,"0"-2"1,0-4 0,-1 0 786,1 1 1,-8-1 0,2 2 1894,-4-6 1,-4 4-2125,-4 2 720,4 4-396,-6 2 1,8 2-1,2 2 1,4 2 0,4 0-1,2 0 652,0 0 0,0 2 0,6-4 1,0 2-274,-1-3 1,3 1 0,2 0-129,2 2 0,1 0 1,-3-4-1,4 2 0,0 2 1,1-2-1,-1-2 1,2 0-1,0 2 0,3 2 1,3-2-1,2-2 0,-1-2 229,1 0 1,0 6-328,-1 0 0,9 0 0,1-4 0,3 2 0,-1 2 0,3-2 0,1-2 0,5-2 0,1 0 0,3 0 0,-3 0 0,-1 0 0,-3 0 0,3 0 0,3 0 0,-4-8 0,5 6 0,-11-4 0,-1 4 0,1 2 0,3 0 0,-1-2 0,-1-2 0,-3-2 0,3 2 0,1 2 0,3 2 0,1-2 0,3-2 0,3-2 0,3 2 0,1-4 0,6 2 0,-1 2 0,-3 0 0,-4 0 0,-1-2 0,-3 2 0,2 2 0,1 2 0,3 0 0,-3 0 0,-3 0 0,2 0 0,1 0 0,-1 0 0,-3 0 0,-3-2 0,-1-1 0,-1-3 0,1 2 0,-7 2 0,1 2 0,1 0 0,5 0 0,3 0 0,2 0 0,1 0 0,-1 0 0,-1 2 0,-5 2 0,-1 2 0,-1-3 0,3 1 0,-3 0 0,1 2 0,-1-2 0,5 0 0,3 2 0,-2-4 0,7 4 0,-1-4 0,1-2 0,3 0 0,0 0 0,-1 0 0,-5 0 0,-2 0 0,3 0 0,1 0 0,3 0 0,-1 0 0,0 0 0,1 0 0,3 0 0,0 0 0,-1 0 0,1 0 0,-2 0 0,5 0 0,1 0 0,6-2 0,2-2 0,2-2 0,1 2 0,-3 2 0,0 2 0,0 0 0,4 0 0,-5 0 0,1-2 0,-6-2 0,4-2 0,4 2 0,5 2 0,-1 2 0,-6 0 0,-6 0 0,-4 0 0,1 0 0,-1 0 0,0 0 0,1 0 0,-1 0 0,0 0 0,1-5 0,-3-1 0,-4 2 0,-5 2 0,-7 2 0,-3 0 0,-1 0 0,7 0 0,-3-6 0,6 0 0,-3 2 0,-3 2 0,3 2 0,1 0 0,3 0 0,-3-2 0,-7-2 0,-5-2 0,3 2 0,-1 2 0,5 2 0,-3 0 0,5-2 0,1-2 0,9-2 0,1 2 0,4 0 0,-1-2 0,-1 4 0,4-4 0,-5 4 0,-1 2 0,0 0 0,-1 0 0,-3 0 0,0 0 0,7 0 0,3 0 0,2 0 0,-3 0 0,-3 2 0,-2 2 0,1 4 0,1 2 0,-6-6 0,7 6 0,-9-6 0,-1 2 0,-1-2 0,-1-2 0,-1-2 0,-3 0 0,-3 0 0,-3 0 0,-3 0 0,-1 0 0,-3 0 0,-3 0 0,-4 0 0,-1 0 0,3 0 0,4 2 0,1 2 0,3 2 0,-3-2 0,1-2 0,2 0 0,5 4 0,-1-4 0,-1 3 0,1-1 0,-3 0 0,1 2 0,-2-2 0,-3-2 0,-3-2 0,1 0 0,-11 0 0,2 0 0,4 0 0,-5 0 0,1 0 0,-2 0 0,-2 0 0,-7 0 0,1-2 0,0-2 0,-2-4 0,-4-1 0,-2 5-1162,-4-2 0,-2 12 0,8 7 920,1 9 0,3 6 0,2 8 0</inkml:trace>
  <inkml:trace contextRef="#ctx0" brushRef="#br0" timeOffset="28">2852 16606 27039,'10'-2'254,"-2"-2"-2034,0-2 1784,-6 0 0,6 5 0,-6-3 0,2-4 1,-1 0-1,-4 0 38,-9 4 1,0 2 0,-2 2 574,-2 0 0,-2 0 0,-2 0 1,0 0 365,1 0 1,5 6-10,0 0-331,8 0 1,-6-6-240,4 0-404,4 0 0,-6 2 0,10 2 0,4 2 0,6-2 0,4-3 0,2 1 0,-1 2 0,3 2 0,4-2 0,6-2 0,-5-2 0,9 0 0,-4 0 0,4 0 0,-1-2 0,-1-2 0,-4-2 0,-1 2 0,-1 2 0,0 2 0,-2-1 0,-1-3 0,1-2 0,-2 2 0,-2 2 0,-2 2 0,-1 0 0,1 0 0,0 2 0,0 2 0,0 2 0,-1-2 0,3-3 0,4-1 0,-4 0 0,4 0 0,-5 0 0,-1 0 0,2 0 0,2 0 0,2 0 0,-3 0 0,-1 0 0,-2 0 0,0-1 0,0-5 0,0 2 0,1-6 0,5 2 0,-4 2 0,4 4 0,-5-2 0,1-2 0,2 2 0,2 0 0,-2 0 0,-3-2 0,-1 2 0,0 2 0,0 2 0,0 0 0,0 0 0,-1 0 0,1 0 0,0-6 0,0 0 0,0 2 0,-1 2 0,3 2 0,2-2 0,2-2 0,0-2 0,1 0 0,3 1 0,2-1 0,-1 0 0,3 0 0,2 0 0,1 0 0,-5 0 0,0-2 0,2 0 0,1-2 0,3 2 0,0 0 0,-3 2 0,-1 0 0,-2 0 0,-1 0 0,1 0 0,-2 1 0,-2 1 0,-5 2 0,-1 2 0,-2-6 0,0 0 0,0 2 0,-1 2 0,1 2 0,0 0 0,0 0 0,0 0 0,2 0 0,1 0 0,3 0 0,-2 0 0,-2 0 0,-3 0 0,1 0 0,0-2 0,0-2 0,0-2 0,0 2 0,-7 2 0,1 2 0,2 0 0,-4 0 0,2 0 0,-6 0 0,6 0 0,-6 0 0,6 0 0,2 0 0,1 0 0,3 0 0,0 0 0,0 0 0,0 0 0,-1 0 0,1 0 0,0 0 0,0 0 0,0 0 0,0 0 0,-1 0 0,1 0 0,0 0 0,0 0 0,-8 0 0,6 0 0,-4 0 0,3 0 0,3 0 0,0 0 0,0 0 0,0 0 0,0 0 0,-1 0 0,1 0 0,-8 0 0,-2 0 0,-10 0 0,-4 0 0,4 0 0,-6 0 0,8 0 0,2 0 0,4 0 0,6 2 0,4 2 0,2 2 0,-1 0 0,3-6 0,2 0 0,4 0 0,0 0 0,1 0 0,1 0 0,4 0 0,1 0 0,3 0 0,2 0 0,1 0 0,5 0 0,1 0 0,5 0 0,1 0 0,3 0 0,-1-2 0,1-2 0,-1-2 0,1 0 0,-1 4 0,1-4 0,-3 4 0,-1-4 0,-3 4 0,3 2 0,1 0 0,1 0 0,-3 0 0,-1 2 0,-1 2 0,1 4 0,-3 0 0,1 0 0,-1-4 0,-5 4 0,2-2 0,-3 6 0,1-7 0,0-1 0,-5-2 0,-3-2 0,0 2 0,1 2 0,3 2 0,0-2 0,-1-2 0,1-2 0,-1 0 0,1 0 0,0 0 0,-9 0 0,7-6 0,-6 0 0,2 2 0,-1 2 0,1 2 0,0-2 0,-3-2 0,-1-1 0,-2 1 0,0 2 0,-1 0 0,-1-2 0,-2-2 0,-2 2 0,0 2 0,5 2 0,1-2 0,0-2 0,0-2 0,0 2 0,-1 2 0,3 2 0,4 0 0,-4 0 0,-1 0 0,-1 0 0,2 0 0,2 0 0,1 0 0,1 0 0,0 0 0,-7 0 0,7 0 0,2 0 0,1 0 0,-3 0 0,-2 0 0,-2 0 0,5-6 0,-1 0 0,2 2 0,-1 2 0,-3 2 0,0 0 0,-2 0 0,1 0 0,-1 0 0,0 0 0,-2 0 0,-1 0 0,1 0 0,6 0 0,-6 0 0,5-6 0,-5 0 0,-2 2 0,0 2 0,-1 2 0,5 0 0,0 0 0,0-2 0,-5-2 0,-1-2 0,-2 2 0,0 2 0,0 2 0,0 0 0,-1 0 0,1-2 0,0-2 0,2-1 0,2 1 0,1 2 0,-1 2 0,-2 0 0,-2-2 0,0-2 0,-1-2 0,1 2 0,0 2 0,0 2 0,0 0 0,0 0 0,-1 0 0,1 0 0,0 0 0,0 0 0,-8 0 0,0 0 0,-4 0 0,-4 0 0,8 0 0,-7-2 0,3-4 0,2 4 0,-2-4 0,6 4 0,2 0 0,0-2 0,-2-2 0,2 2 0,1 2 0,3 2 0,0 0 0,0-6 0,0 0 0,0 2 0,-1 2 0,1 2 0,0 0 0,0 0 0,0 0 0,0 0 0,-1 0 0,1 0 0,0 0 0,0 0 0,-6 0 0,0 0 0,1-2 0,3-2 0,2-2 0,0 2 0,0 2 0,-6 2 0,0 0 0,1 0 0,-3 0 0,2-2 0,2-2 0,2-1 0,-4-1 0,0 6 0,2 0 0,-5 0 0,3 0 0,0 0 0,6-2 0,0-2 0,0-2 0,0 2 0,-1 2 0,1 2 0,0 0 0,0 0 0,0 0 0,-6 0 0,-1 0 0,3 0 0,2 0 0,2 0 0,0 0 0,0 0 0,-1 0 0,-7 0 0,6 0 0,-4 0 0,4 0 0,2 0 0,-8 0 0,-2 0 0,-8 0 0,0 0-1405,-8 8 1,6 2 712,-4 7 0,4 1 1,2 0-1</inkml:trace>
  <inkml:trace contextRef="#ctx0" brushRef="#br0" timeOffset="29">13244 16428 27262,'10'-12'-4585,"-3"2"4649,1 2 0,-4-6 0,4 4 3685,-6 1-3411,2 1 0,-10 8 1,12 0-1,6 0 236,4 0 1,2 0-1,0-2 1,-1-2-1,1-2 1,0 2-407,0 2 1,0 2-1,0-2 1,1-2 0,3-2-1,4 2 1,0 2 0,1 2-169,1 0 0,4-2 0,9-2 0,5-2 0,-1 2 0,9 0 0,-3 0 0,7-2 0,7-2 0,-5 4 0,-3-2 0,-1 0 0,-5 0 0,-1 1 0,-7 1 0,-3 0 0,-7 0 0,1-2 0,0 2 0,1 2 0,1 2 0,0 0 0,-1 0 0,1 0 0,0 0 0,-1 0 0,3 0 0,2 0 0,3 0 0,3 0 0,1 0 0,3 0 0,-1 0 0,1 0 0,-5 0 0,-1 0 0,-3 0 0,-5-2 0,-6-4 0,-3 4 0,3-4 0,-4 4 0,-2 2 0,1-2 0,1-2 0,2-2 0,0 2 0,3 2 0,3 2 0,4 0 0,1 0 0,3 0 0,-3 0 0,7 0 0,-8 0 0,5 0 0,1 0 0,1-2 0,1-2 0,-5-2 0,-3 2 0,-2 2 0,-1 0 0,1-2 0,0-2 0,-1 2 0,1 2 0,2 2 0,3 0 0,-1 0 0,7 0 0,3 0 0,3 0 0,5 0 0,1 0 0,-1 0 0,-3 0 0,-1 0 0,-3 0 0,-1 0 0,-3 0 0,-1 0 0,1 0 0,-5 0 0,-5 0 0,1 0 0,2 0 0,1 0 0,-1 0 0,-1 0 0,1 0 0,4 0 0,1 0 0,5 2 0,-1 2 0,-1 2 0,-7-2 0,3 4 0,-3-2 0,7 0 0,-6-6 0,-3 0 0,-3 0 0,-2 0 0,-3 0 0,1 0 0,-4 0 0,-3 0 0,1 0 0,0-2 0,0-2 0,-3-2 0,3 2 0,-6-4 0,4 2 0,-4 0 0,-3 6 0,1 0 0,0 0 0,0 0 0,0 0 0,-1 0 0,1 0 0,0 0 0,0 0 0,0 0 0,0 0 0,-9 0 0,7 0 0,-4 0 0,4 0 0,2 0 0,0 0 0,0 0 0,-1 0 0,1 0 0,0 0 0,-6 0 0,0 0 0,0 2 0,-2 4 0,3-2 0,-5 6 0,0 0 0,2-2 0,-2 2 0,2 0 0,0 6-1647,4 6 1,-6-3 0,0 7 1094,0 0 0,1 2 0,9 7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57"/>
    </inkml:context>
    <inkml:brush xml:id="br0">
      <inkml:brushProperty name="width" value="0.05292" units="cm"/>
      <inkml:brushProperty name="height" value="0.05292" units="cm"/>
      <inkml:brushProperty name="color" value="#FF0000"/>
    </inkml:brush>
  </inkml:definitions>
  <inkml:trace contextRef="#ctx0" brushRef="#br0">1266 4245 8183,'-18'-8'969,"6"4"1,2-8-410,2-1 0,2-3 0,6-2-137,0 0-6,0 0 0,0 0 0,2 1 0,2-1 0,4 0 0,0 0 4177,0 0-4189,-2 8 0,-8 2 0,-4 8 0,-6 2 0,-4 4 0,-2 8 0,-2 8 0,-3 10 0,-7 9 911,-4 13 0,-1 9-1170,-1 15 0,-8 11 1,22-39-1,-1 3 0,-1 3 1,0 1-1,1 4 0,1 1 1,-1 2-1,2 0 0,2 1 1,1-1-1,1-2 0,2-1 1,3-4-1,2-1 0,-4 41 1,10-18-1,8-19 0,10-14 1,8-13-250,8-9 1,11-8-1,7-16 1,5-2-1,7-6 1,3-10-1,2-10 1,-1-7 102,-3-7 0,-1-4 0,-7-7 0</inkml:trace>
  <inkml:trace contextRef="#ctx0" brushRef="#br0" timeOffset="1">8645 4174 8020,'0'-12'0,"0"0"0,2 0-53,4 2 0,-4 0 0,4 4 0,-6-3 0,-4-3 0,-4 2 828,-2 2 1,6 0 0,-2 2 0,2-4 1477,-2 0 1,4 0-790,-4 4 1,-2 6-770,2 0 0,0 2 0,8 8 0,2 0-173,2 0 1,8 0-1,-4 4 1,2-2 0,-2 2-1,0 1 1,0 3-209,4 0 0,-5 0 0,3 2 0,0 3 0,0 5 0,0 2 0,0 0 0,0 1-129,0 3 0,-2 2 0,3-1 0,-3 1 0,0-2 0,-2-2 0,2-5 0,-2-1-185,0-4 0,0 0 0,-4-1 0,2 3 0,-2-2 0,-2-2 0,-2-2 0,0 1 0,0 5 0,0-4 0,0 4 0,0-4 0,0-2 0,0 1 0,2 3 0,4 2 0,-4 0 0,3-6 0,-3-1 0,-2 1 0,0 0 0,0 0 0,0 0 0,0 0 0,0-1 0,0 1 0,0 0 0,-2-2 0,-3-4 0,3 4 0,-4-4 0,4 3 0,2 3 0,0 0 0,-2 0 0,-2 2 0,-2 2 0,2 3 0,0 1 0,0 2 0,-2-2 0,0 1 0,-2 1 0,6 0 0,-4 2 0,-2 3 0,2-3 0,0 4 0,0 1 0,-2-1 0,1-2 0,-1-3 0,2 1 0,0 0 0,-2-2 0,-2-3 0,-2-1 0,0 0 0,0 0 0,0 0 0,-5-7 0,-1-1 0,2-2 0,2-4 0,2 0 0,-2-2 0,-2 2 0,-1-2-1153,-1 0 1,10-4-1,8-8 1,10-4 1152,6-2 0,1-10 0,1-8 0</inkml:trace>
  <inkml:trace contextRef="#ctx0" brushRef="#br0" timeOffset="2">4474 5833 8196,'-12'0'1168,"0"0"0,0-2 356,-6-4 1,7 4 0,1-6 0,0 2 1391,0 0 0,4 0 0,-4 4-2809,2-4 1,4 4 0,12-4 0,8 4 0,10 2 0,5 0-164,7 0 1,4-2 0,-3-2 0,5-2-1,-1 2 1,1 2 0,-4 2 0,-5 0-142,-5 0 1,2 0-1,-9 0 1,-5 2 0,-10 4 501,-14 6 0,-16 4 1,-9 2-1,-7 0 1,-4 0-1,3-1 1,1 1-1,3 0-117,-1 0 0,8-6 0,4-2 1,7 0-1,3-2-695,2-1 1,10-1-1,4-6 1,12 0-1,9 0 1,5 0-1,4 0 1,4 0 464,5 0 1,-3 0 0,3 0-1,-3 0 1,-2 0 0,-1 0-1,1 0 1,0 2-990,-1 4 0,-1-2 0,-2 6 1,-3 0 1030,3 0 0,2 2 0,1 6 0</inkml:trace>
  <inkml:trace contextRef="#ctx0" brushRef="#br0" timeOffset="3">9287 5886 8195,'-12'10'-140,"0"-4"762,-2-4 250,6-2 0,-2 0 0,6-2 0,-4-2 0,0-4-143,0-2 1,10 6 0,10-2 0,4 4-1,4 2 1,4 0 0,3 0-621,1 0 1,6 0 0,-4 0 0,3 2-1,3 2 1,-1 2 0,1 0 0,-2 0-250,-4 0 1,-5 6 0,-7-4-1,0 2 1,-2 4 0,-4 2 0,-8 3 114,-8 5 0,-8-2 0,-10 6 1,-4-3-1,-2-1 0,-3 0 0,-3 0 1,-2-2 47,1-3 1,1-3 0,2-2 0,5-4 0,1 0 0,4-2-180,2 0 1,13 0 0,7-4-1,11 4 1,9 0 63,4 0 0,8 3 1,-3-3-1,5 2 1,2 2-1,-1 0 0,3-2 1,2 0 25,1 0 1,1 0-1,-7 4 1,-1-5 0,-2 1-1,-3 0 1,1 2 0,-2 0-922,-4 0 0,-5 0 1,-1 6 986,0 0 0,0-1 0,0 1 0</inkml:trace>
  <inkml:trace contextRef="#ctx0" brushRef="#br0" timeOffset="4">19660 6207 28854,'-17'0'450,"5"0"77,0 0 1,2-2 0,-2-4 0,6-6-1563,4-3 0,4-1 0,4 4 1760,6 6 0,-2 4 1,2 2-401,2 0 1,-4 0 0,1 0 0,3 0 0,2 0 0,2 0 0,0 0-326,0 0 0,1 0 0,3 0 0,4 0 0,0 0 0,1 0 0,1-2 0,4-2 0,2-2 0,-5 0 0,1 4 0,2-2 0,1-2 0,3 0 0,0 0 0,-3 0 0,-3 2 0,4 2 0,-5 0 0,5-2 0,2-1 0,-3 1 0,-1 0 0,-2 0 0,1-2 0,3 0 0,2 6 0,-1-2 0,-1-2 0,-2-2 0,-3 2 0,3 2 0,2 2 0,1-6 0,1 0 0,2 2 0,1 0 0,3 0 0,-2-2 0,-1 2 0,3 2 0,-5-4 0,5 0 0,-4 0 0,-3 0 0,1 1 0,0 1 0,1 0 0,5-2 0,-5 4 0,5-6 0,-4 2 0,-3 0 0,3 2 0,1 0 0,3 0 0,-2-2 0,-1-2 0,1 4 0,5-2 0,3 0 0,2 0 0,-5 0 0,-1 2 0,-3 2 0,9-4 0,-5 1 0,1 1 0,-3 2 0,-1 2 0,0 0 0,-1 0 0,3 0 0,-7 0 0,5 0 0,-4 0 0,-1 0 0,5 0 0,3 0 0,3 0 0,-1 0 0,-5 0 0,4 0 0,1 0 0,1 0 0,3 0 0,-1 0 0,1 0 0,1 0 0,1 0 0,1 0 0,1 0 0,2 0 0,3 0 0,-1 0 0,3 0 0,3 0 0,-2 0 0,1 0 0,-1 0 0,-1-2 0,1-2 0,-2-2 0,1 2 0,-5 2 0,5 2 0,-3 0 0,0 0 0,1 0 0,-1 0 0,-1 0 0,-3 0 0,-1 0 0,-1 0 0,-1 2 0,-3 2 0,-3 2 0,-3-2 0,-1 0 0,1 0 0,5 1 0,-3 1 0,3-4 0,0 2 0,-1 2 0,1-2 0,1-2 0,1 0 0,-3 4 0,3-4 0,-7 4 0,3-2 0,1 0 0,-1 2 0,-3-2 0,-1 0 0,0 2 0,9-4 0,1 4 0,5-2 0,2 0 0,3 4 0,3 0 0,5 1 0,1 1 0,-6-4 0,1 4 0,1-2 0,2-2 0,4 0 0,3 0 0,1 0 0,-2 2 0,-2-6 0,-1 4 0,-1-2 0,-2 0 0,-3 2 0,-5-2 0,1 0 0,3 2 0,4-4 0,3 3 0,-1-3 0,0 0 0,2 2 0,3 2 0,3-2 0,2-2 0,-6-2 0,3 2 0,-5 2 0,-2 2 0,2-2 0,3-2 0,-1-2 0,-6 0 0,1 0 0,-11 0 0,-2 0 0,-1 0 0,-3 0 0,1 2 0,-1 2 0,1 2 0,1 2 0,5-4 0,5 4 0,4 2 0,3 4 0,-3-1 0,0 3 0,3 2 0,-11-4 0,8 10 0,-3-2 0,-5 1 0,2 7 0,-1 6 0,-1 5 0,-1 5 0,-7 8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62"/>
    </inkml:context>
    <inkml:brush xml:id="br0">
      <inkml:brushProperty name="width" value="0.05292" units="cm"/>
      <inkml:brushProperty name="height" value="0.05292" units="cm"/>
      <inkml:brushProperty name="color" value="#FF0000"/>
    </inkml:brush>
  </inkml:definitions>
  <inkml:trace contextRef="#ctx0" brushRef="#br0">22138 8116 8077,'-10'12'-146,"2"-2"-38,0-2 0,4 3 611,-7-5 16,7 0 0,-6-6 0,4 0 0,-6 0 1,-4 0-1,-2 0 0,0 0 0,-1 0 1,-3 0-1,-2 0 2259,2 0 0,2 0-2182,3 0 0,-1 0 0,0 0 0,0 0 0,4 0 0,8 0 0,14 0 508,12 0 0,16 0-1028,11 0 1,5-6 0,1 0 0,1 3 0,-1 1 0,1 2 0,-1 0 0,-1 0 0,-5 0 0,-7 0 0,-9 0 0,-7 0 0,-4 0-590,-2 0 862,-8 0 1,-4 0 0,-12 2 0,-6 1-1,-6 3 1,-6-2 0,-6-2 0,-3-2 0,-5 0-1,-1 0 1,-5 0 0,-2-2 0,-3-2 0,-3-3-1,-1-1-227,0 0 1,-9 2 0,-1 4-1,-1-2 1,5-2 0,3 2-1,3 2 1,0 2-136,-1 0 0,9 2 0,3 2 0,6 2 890,7-2 1,9 4-846,8-2 1,10 0 0,4-6-1,14 0 1,13 0 0,11 0 0,10-2-1,7-4 1,8-8 0,7-6 0,5-4-1,4 2-1056,0 3 0,-1 3 1058,-9 4 1,-8-2 0,-5 8-1,-11 2 1,-11 2 0,-12 4-1,-13 4 1,-13 6 0,-13 2-1,-13 0 1,-8-3 0,-3 3 1649,-3 2 0,-7 2-1608,1 0 0,-3-2 0,-5-2 0,-1-4 0,-3-3 0,1-3 0,-1-2 0,1-2 0,4-2 0,3-2 0,6-3 0,3-3 0,5-4 0,7-2 0,15 6 0,16 4 0,12 4 0,11 2 0,13 0 0,10 0 0,7 0 0,6 0 0,7 0 0,3 0 0,4 0 0,1 0 0,-1 0-494,-4 0 1,-3 0 0,-1 0-1,-4 0 1,-3 0 0,-3 2-1,-7 2 1,-7 2-1755,-7-2 0,-2-2 0,1-2 2248,-3 0 0,4 0 0,-6 0 0</inkml:trace>
  <inkml:trace contextRef="#ctx0" brushRef="#br0" timeOffset="1">5526 5815 29004,'2'-12'-9831,"2"0"8421,1-2 1820,9-2 0,-6-1 0,6 1 0,-4 2 0,0 4 0,-2 0 455,0 0 1,0 6-578,-2-2 1,-4 6-1,6 4 1,-1 2-1,5 0 1,4 0-1,2 0 1,0-2-1,0-2 1,1-2 1753,5 0 1,-2 0-1769,8 0 1,-1 0-1,7-2 1,2-2-1,3-4 1,7-2-1,3-4 1,3-2-1,-1-1 1,3-1-1,3-2 1,5 0-1,1 0 1,-2 4-275,-1 1 0,-3 7 0,2-8 0,3 6 0,-1 0 0,-3 2 0,-5 2 0,1 0 0,3 0 0,4 0 0,1-2 0,-5 0 0,-3-2 0,-3 3 0,3-3 0,-1 2 0,-2 0 0,-3-4 0,-14 4 0,-3 0 0,-1 0 0,-2 4 0,1 2 0,3 2 0,2 0 0,-3 0 0,1 0 0,0 2 0,3 2 0,1 2 0,0-2 0,-1-2 0,5-2 0,1 0 0,7 0 0,-5 0 0,-1 0 0,4 0 0,-5 0 0,3 0 0,-7-6 0,3-2 0,-5 0 0,-1 0 0,2 2 0,1 0 0,1 0 0,-4 2 0,-5 2 0,1 2 0,2 0 0,1 0 0,1 0 0,0 0 0,-1 0 0,1 0 0,0 0 0,-1 0 0,3 0 0,1 0 0,3 0 0,-2 0 0,-3 0 0,-1 0 0,0 0 0,-1 0 0,1 0 0,0 0 0,-1 0 0,9 2 0,3 4 0,-3-2 0,-1 6 0,-1 0 0,2-2 0,1 0 0,3-2 0,-3 0 0,-1 2 0,-3 0 0,3 2 0,0-2 0,-1 0 0,-3-3 0,-3 3 0,-1-6 0,2 12 0,1-6 0,3 0 0,-1 0 0,1-2 0,2 0 0,1 2 0,3 0 0,-1 0 0,1-2 0,-1 0 0,-1 0 0,-3-1 0,1 1 0,3 0 0,-1 0 0,2-6 0,-1 2 0,3 2 0,-1 2 0,3 0 0,-3 0 0,3 0 0,-7 2 0,3-4 0,1 4 0,3 0 0,-1 0 0,-1-2 0,-1 0 0,7 0 0,3 5 0,6-5 0,-3-2 0,-1-2 0,1-2 0,5 0 0,-2 0 0,-13 0 0,-1 0 0,-3 0 0,-5 0 0,1 0 0,-4 0 0,-3 0 0,1 0 0,1 0 0,3 0 0,-2 0 0,-5 0 0,-5 0 0,4 2 0,-5 4 0,5-4 0,2 6 0,1-2 0,3 0 0,2 0 0,-1 0 0,1 2 0,1 2 0,1 4 0,-1 2 0,-3 3 0,-2 5 0,-1 6-4979,5 4 3468,-4 1 0,11 7 1235,-7-1 0,7 9 0,-3-4 0</inkml:trace>
  <inkml:trace contextRef="#ctx0" brushRef="#br0" timeOffset="2">19910 9596 27772,'-12'-2'-706,"0"-4"1,8 2 0,-4-5-790,0 1 0,6 0 1551,-3 2 1,1 2 0,-2-6 0,-6 2 0,-4 2 0,-2 0 0,0 0 0,0 2 463,1 2 1,-1-4 0,0 0 0,0 2 0,0 2 0,0 2 413,1 0 1,5 0 0,0 0 0,-2 0-240,-2 0 1,4 0-1,4 0 1,6 0-696,10 0 0,10 0 0,10 0 0,11 0 0,11 0 0,7 0 0,17 0 0,3 0 0,14 0 0,-38 0 0,3 0 0,5 0 0,3-2 0,5 0 0,2-2 0,6-1 0,1-1 0,2-2 0,0 0 0,1-1 0,-1 0 0,-4-1 0,0 0 0,-3-1 0,-1 0 0,-4-1 0,-2 0 0,-2 2 0,-1 1 0,-4 0 0,-1 2 0,-3 0 0,-1 2 0,-3 3 0,-1 0 0,33-4 0,2 4 0,-7 2 0,-5 2 0,-8 4 0,-13 6 0,-15 6 0,-11 5 0,-6 7 0,0 4 0,3 1 0,5 1 0,8 0 0</inkml:trace>
  <inkml:trace contextRef="#ctx0" brushRef="#br0" timeOffset="3">16006 9989 19335,'-9'-8'0,"1"-4"-2160,0-4 1,6-2 1144,-4 0 1,6 3 935,6 3 0,-2-4 0,6 4 0,-2-4 0,-5-2 0,-3 2 0,-3 3 0,-5 3 0,-2 2 0,-4 4 1528,-2 2 1,6 4-1,2 2 1,0 2-354,-4-2 0,2-8 1,-1-2-1,-3 2 581,-2 2-867,6 2 0,4 2 1,12 2-304,6 2 1,6 2-1,3-4-175,3 1 1,8 7 0,-4-6 0,1 0 0,1 0 0,4 0 0,3-2 0,7-2-1,1-2 1,7 0 0,3 0 0,7-2 0,1-2-118,5-2 0,7-6-215,2 6 0,8-6 0,-2 5 0,3-3 0,-1-2 0,-2 0 0,4 2 0,2 0 0,0 2 0,-10-2 0,-9 2 0,-11-2 0,-3 2 0,-5 0 0,-3 5 0,-5 1 0,-7 2 0,0 0 0,1 2 0,5 3 0,3 5 0,3 2 0,-1 0 0,1 2 0,1 0 0,3 0 0,3-4 0,1 0 0,-1-2 0,-3 1 0,-5 1 0,13-6 0,-17 6 0,15-6 0,1 4 0,3 0 0,7 2 0,4-2 0,4 2 0,1-2 0,-1 0 0,0-2 0,-2 0 0,-1-1 0,-5 1 0,-2 0 0,-1 0 0,1 0 0,10-6 0,4 0 0,-1 0 0,-7 0 0,-8 0 0,-1 0 0,-1 0 0,2 0 0,5 0 0,-3 0 0,-2 0 0,3 0 0,3 0 0,2 0 0,-1 0 0,-3 2 0,-12 4 0,5 6 0,1 4 0,1 2 0,3 0 0,-2-1 0,-7 7 0,3 2 0,-2 2 0,-1 1 0,-5 1 0,-7 0 0,-6 4 0,-11 3 0,-5 9 0,-8 5 0,-2-1 0,4 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8.954"/>
    </inkml:context>
    <inkml:brush xml:id="br0">
      <inkml:brushProperty name="width" value="0.05292" units="cm"/>
      <inkml:brushProperty name="height" value="0.05292" units="cm"/>
      <inkml:brushProperty name="color" value="#FF0000"/>
    </inkml:brush>
  </inkml:definitions>
  <inkml:trace contextRef="#ctx0" brushRef="#br0">13048 13538 28116,'17'-17'-1535,"-5"1"0,-2 2 0,0 2 1413,0-2 1,-4 0 0,4 0-1,-2 2 1,-4-1 0,0-1 0,0 0-1,4 2 1,1 0 497,5 2 0,-4 0 1,2 6-1,2-2 1,2 2-1,4 0 1,1 0-1,3-2-96,-2 2 0,-2 0 1,-2 1-1,1-3 1,3 2-1,2 2 1,-2 2-1,-2 0-188,-3 0 0,3 0 0,4 0 0,4 2 0,1 2 0,1 2 0,2-1 0,1 1 99,3 0 0,-6 0 1,-2-6-1,-1 2 0,-1 2 1,0 2-1,-2-2 1,-1-2-13,1-2 1,0 0 0,-6 0-1,-1 0 1,1 0 0,0 0 0,2 0-1,2 0-177,1 0 1,9 0-1,-2 0 1,4-2 0,1-2-1,3-2 1,1 2 0,5 2 168,2 2 0,-1 0 0,5 0 0,-5 0 0,-1 0 0,-3-2 0,1-2 1,-1-2-172,-1 2 0,-2 0 0,-3 1 0,1-3 0,0 2 0,-3 0 0,-1 0 0,-2-2 0,1 2 0,-3 2 0,2 2 0,0 0 0,-1 0 0,1 0 0,2 0 0,1 0 0,3 0 0,-2 0 0,-3 0 0,-1 0 0,2 0 0,3 0 0,5 0 0,2 0 0,-1 0 0,-5 0 0,-1 0 0,3-2 0,2-2 0,1-2 0,-1 2 0,-2 0 0,-5 0 0,1-2 0,-2 2 0,1 2 0,-1 2 0,-6 0 0,3 0 0,-7 0 0,4 0 0,-2 0 0,-1 0 0,-1 0 0,-2 0 0,0 2 0,2 2 0,3 2 0,1-2 0,2-2 0,-2-2 0,1 0 0,1 0 0,2 0 0,5 0 0,1 0 0,-2 0 0,-3 0 0,-3 0 0,0-2 0,-2-2 0,-1-2 0,-3 2 0,-2 2 0,-2 2 0,0 0 0,-1 0 0,-5 0 0,-2 2 0,0 2 0,-2 4 0,0 2 0,-4 4 0,-6 2 0,-8 1 0,-12 1 0,-7 0-140,-9 0 0,-10 0 0,3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66"/>
    </inkml:context>
    <inkml:brush xml:id="br0">
      <inkml:brushProperty name="width" value="0.05292" units="cm"/>
      <inkml:brushProperty name="height" value="0.05292" units="cm"/>
      <inkml:brushProperty name="color" value="#FF0000"/>
    </inkml:brush>
  </inkml:definitions>
  <inkml:trace contextRef="#ctx0" brushRef="#br0">16096 10649 31124,'-2'-18'-4916,"-4"0"1,2 0 4831,-8 0 1,2 6 0,-4 3-1,2 1 1,-2 4 0,-2 2-1,-1 2 1,-1 0 0,0 0-1,0 0 1,2-2 5588,4-4-5296,5 4 0,8-6 0,5 8 302,6 0 1,12 0-1,6 0 1,5 0 0,7 0-1,10-2 1,15-4 0,22-6-377,-36 4 0,3 0 1,10-1-1,3 0 0,2 0 1,2 1-1,2-1 1,1 0-1,2 0 0,0 0 1,-1 0-1,-1 0 0,-5 1 1,-2 0-1,-8 2 1,-3 0-248,-6 3 0,-3 0 0,28-5 0,-7 2 0,-11 2 0,-11 4 1,-11 4-1,-5 4 0,-2 2-1469,-1 4 0,-7 4 0,2 4 0,-6 4 1710,-6 1 0,3-5 0,-5 4 1</inkml:trace>
  <inkml:trace contextRef="#ctx0" brushRef="#br0" timeOffset="1">19001 10898 28072,'-18'-5'0,"0"-1"-41,1 2 0,-1 2 0,0 0 0,0-2 623,0-2-424,8 0 0,-2 6 1,12 0-1,10-2 1,12-2-1,16-4 0,15 0 1,20-2-1,21 0 1,-38 3-1,2 0 0,8 0 1,1 0-1,8 0 1,3 1-1,6-1 0,2 2 1,10-2-1,2 0 1,-29 2-1,1 0 0,1 1 1,1 0-1,0-1 1,0 2-1,30-1 1,-2 2-159,-7 1 0,-2 0 0,-9 1 0,-4 0 0,-5 1 0,-3 0 0,-5 1 0,-3 2 0,-6 1 0,-3 2 0,34 11 0,-16 4 0,-11 1 0,3 17 0,0-2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68"/>
    </inkml:context>
    <inkml:brush xml:id="br0">
      <inkml:brushProperty name="width" value="0.05292" units="cm"/>
      <inkml:brushProperty name="height" value="0.05292" units="cm"/>
      <inkml:brushProperty name="color" value="#FF0000"/>
    </inkml:brush>
  </inkml:definitions>
  <inkml:trace contextRef="#ctx0" brushRef="#br0">20480 11808 29597,'12'0'-253,"0"0"1,-8-2-459,2-4 0,-4 2-1654,-2-8 2295,0 8 1,2-4-1,2 6 1,4-1-1,0-5 1,2 0 611,0 0 501,-6 2 1,2 6 2995,-12 0-4074,4 0 0,-10 0 1316,12 0-1281,12 8 0,9-6 0,9 4 0,4-4 0,5-2 0,11 0 0,7-2 0,11-2 0,9-4 0,12 0 0,10 0 0,-47 5 0,1 0 0,0 0 0,1 0 0,0 0 0,1 0 0,0 0 0,1 0 0,0-1 0,1 0 0,2 3 0,1 0 0,-4-2 0,0 0 0,0 2 0,-1 0 0,0 1 0,-1 0 0,-1 1 0,-1 0 0,0 1 0,-1 0 0,48 6 0,-2 2 0,0-6 0,-4 4 0,2-2 0,-1 0 0,-1 6 0,-8-6 0,-10-2 0,-14-2 0,-1-2 0,-3 0 0,-1 0 0,-3 0 0,-9-2 0,-11-2 0,-9-2 0,-4 2 0,-2 0 0,0 0 0,0-2 0,-1 2 0,-5 2 0,0 2 0,2 0 0,8 2 0,2 2 0,-3 2 0,-1 0 0,-2 0 0,0 0 0,0 0 0,-1 0 0,1 0 0,0-3 0,-8-1 0,-4-2 0,-12 0-291,-4 0 0,-2 2 1,0 4-1,-2 6 0,-1 4-163,-3 2 1,0 8 0,0 1 0</inkml:trace>
  <inkml:trace contextRef="#ctx0" brushRef="#br0" timeOffset="1">16345 11737 27683,'-18'0'814,"6"-2"-1271,1-4 564,-1 4 1,-6-6 0,0 8-1,0 0 1,0 0 0,1-2-1,-1-2 1,0-2 0,0 2 1466,0 2-1039,8 2 0,-6 0 0,7-2 0,-1-4-528,4-6 1,4 2 0,4 0 0,4 3-7,6 3 1,-3 2 0,3 2 0,2 0 0,2 0 0,2 0 0,0 0-2,0 0 0,1 0 0,3 0 0,4 0 0,2 0 0,5 0 0,5 0 0,5 0 0,3 0 0,9 0 0,11 0 0,3 0 0,4-2 0,3-2 0,1-2 0,0 2 0,2 2 0,-5 2 0,1 0 0,-6 0 0,-3 0 0,-7 0 0,2 0 0,-5 0 0,1 0 0,-11 0 0,-1 0 0,-1 0 0,-2 0 0,-1 0 0,-1 0 0,-1 0 0,3 0 0,5 2 0,3 2 0,0 2 0,-3-2 0,-5-2 0,5-2 0,-5 0 0,3 2 0,-1 2 0,-5 2 0,-1-3 0,-2-1 0,-3-2 0,-1-2 0,-4-1 0,-2-3 0,-5 0 0,-1 0 0,-2 0 0,0 0 0,-6 0 0,0-2 0,1 0 0,3 0 0,0 2 0,-2 0 0,-2 0 0,2 2 0,2 2 0,1 2 0,1 0 0,0 0 0,6 0 0,0 0 0,-3 0 0,-1 0 0,-2 0 0,0 0 0,0 0 0,0 0 0,-1 0 0,1 0 0,0 0 0,-8 0 0,-2 2 0,-10 2-958,-4 2 0,2 6 0,-8-4 0,0 2 510,2 4 1,-14 10 0,5 3-1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70"/>
    </inkml:context>
    <inkml:brush xml:id="br0">
      <inkml:brushProperty name="width" value="0.05292" units="cm"/>
      <inkml:brushProperty name="height" value="0.05292" units="cm"/>
      <inkml:brushProperty name="color" value="#FF0000"/>
    </inkml:brush>
  </inkml:definitions>
  <inkml:trace contextRef="#ctx0" brushRef="#br0">15507 14038 26689,'8'-10'-4061,"-6"-6"2000,4 4 0,2 2 2449,-2-2 1,2 8-1,-4-4 1,4 2-1,2 1 1,4 1-1,1 2 1,3 2-1,2 0 1,4 0-1,6 0 3292,3 0-3518,11 0 0,1 0 0,11 0 0,3 0 0,7 0 0,3-2 0,4-2 0,2-4 0,3 0 1,-3-2-1,-2 2 0,-3-2 0,-5 2 0,-10 0 0,-11 4-1805,-14 2 1,-13 2-244,-11 0 0,-2 8 1505,-16 4 1,9 4-1,-5 2 1</inkml:trace>
  <inkml:trace contextRef="#ctx0" brushRef="#br0" timeOffset="1">15846 12682 28034,'-18'-18'-8811,"6"6"6040,0 1 2914,8 7 1,-3-12-1,9 6 1,3 0-1,7 2 1,4 2 0,2-2-1,0 0 1,0 0-1,0 4 1,1 0-1,3 0 1,2-2 0,-2 2 831,-3 2 0,-1 2 0,0 0-929,0 0 1,6 0-1,-1 0 1,-1 0-1,-2 2 1,-2 2-1,0 4 1,0 2-1,-1 2 1,1 0 0,0-2-70,0-2 1,0 4 44,-1-6 0,1 2 0,0-4 0,2 2 0,2-1 0,1 1 0,-1 0 0,-2-2 0,-2 0 0,2 0 1,1 2-1,3-2 0,-2-2-4,-2-2 1,-2 2 143,-1 4 0,1-4 0,0 4 0,0-4 0,0-2 0,2 0 0,1 0 0,5 0 0,0 0 1,2 0-1,-1 0 0,3 0 0,0-2 0,-1-2 2497,3-2-2574,-6-8 0,8 10 1,-5-6-1,3 0 1,0 1-1,-5-3 1,1 2-1,0 2 1,4 2-1,-1-2 1,1 0-1,-4 0 0,-1 4 1,1 0-1,4 0-44,1-2 0,3 0 1,0 6-1,-1 0 0,-1-2 1,0-2-1,-3-2 1,3 2 86,-2 2 0,-8 2 1,1 0-1,-1 0 0,0 0 1,-2 0-1,-3 0 1,-1 0 56,0 0 0,0 0 0,0 0 0,0 0 1,-1 0-1,1 0 0,0 0 0,0 0 4,0 0 0,-1 0 0,3 0 1,2 0-166,2 0 0,2 0 0,-5 0-24,3 0 1,2 2 0,-4 2 0,3 2 0,1-2 0,2-2 0,-2-2 0,1 0 0,-1 0 0,2 0 0,-2 0 0,1 0 0,-1 0-136,0 0 1,-2 0-139,-7 0 1,1-2 0,0-2-1,0-2 1,0 2 0,-2 4 0,-5 6-1,-5 6-344,-4 4 0,-10 10 1,-2 2-1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72"/>
    </inkml:context>
    <inkml:brush xml:id="br0">
      <inkml:brushProperty name="width" value="0.05292" units="cm"/>
      <inkml:brushProperty name="height" value="0.05292" units="cm"/>
      <inkml:brushProperty name="color" value="#FF0000"/>
    </inkml:brush>
  </inkml:definitions>
  <inkml:trace contextRef="#ctx0" brushRef="#br0">15596 16553 27007,'-17'-14'-1967,"-1"-4"1,2-4 0,6 6 0,10 3 0,12 3 2185,10 2 0,-2 0 0,3 4 0,-3-4 0,-2 0 1,-2-2-1,-2 2 0,-4-2 0,-3 0 0,-3-4-257,-2-1 1,-4-1 0,-3 4 0,-5 4-1,-2 2 1,0 0 977,-2 2-308,6 2 1,2 2-1,12 0 1,8 0-1,8 0 1,11 0-174,13 0 0,19-2 0,30-4 0,-35 0 0,3-2 0,14-1 0,5-2 1,12-1-1,4-1 0,-27 4 0,2-1 0,1 1 0,3-1 0,2-1 1,0 0-420,3 0 0,1 0 1,0 0-1,1-1 1,0 0-1,-1 0 0,-3 0 1,0 0-1,-2 0 1,-4 1-1,0 0 1,-2 0-1,27-5 0,-2 2 1,-9 1-1,-2 2 1,-7 1-1,-3 0 1,-7 2-1,-2 0-898,-4 2 1,-3 0 0,-6 2-1,-1 1 1,42 3 0,-6 0-1,-8 1 1189,-9 5 1,-9 20-1,-9 12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73"/>
    </inkml:context>
    <inkml:brush xml:id="br0">
      <inkml:brushProperty name="width" value="0.05292" units="cm"/>
      <inkml:brushProperty name="height" value="0.05292" units="cm"/>
      <inkml:brushProperty name="color" value="#FF0000"/>
    </inkml:brush>
  </inkml:definitions>
  <inkml:trace contextRef="#ctx0" brushRef="#br0">2192 6867 28680,'0'-10'-9831,"0"2"7830,0 8 0,0 2 2345,0 4 0,0 4 0,2 6 1,2-2-1,4-4 875,2-2 0,-4 4 0,6-6-831,2-2 1,2-2 0,2-2 0,1 0 0,7 0 0,8 0 0,7 0 0,7 0 0,5-2 0,7-4 0,3-4 0,3-2 0,-1 0 1302,0-2 0,-1 4-1511,1-2 1,6 2-1,-1-3 1,5 3 0,2 0-1,0 2 1,1 0 0,-1 2-1,-2 0 1,-2 0 0,-7 2-1,-7 2 1,-5 2-1,3 0 108,6 0 1,-1 0-218,-3 0 0,5 0 1,1 0-1,4 0 0,1 0 1,-5 0-1,-6 0 0,-3 0 1,-3 0-1,1 0 0,-3 2 1,-3 2-1,-7 2 1,-1 0-72,2 2 0,-5-6 0,13 12 0,-7-6 0,3 0 0,1-1 0,-1-3 0,-3 0 0,1 0 0,2 2 0,-1-2 0,-1-2 0,-1-2 0,5 0 0,1 0 0,1 0 0,-3 0 0,1 0 0,5 0 0,3 0 0,-1 0 0,1 0 0,-7 0 0,-1 0 0,-3 0 0,-1 0 0,5 0 0,3 0 0,-3 0 0,1 0 0,3 0 0,1 0 0,5 0 0,1 0 0,-3 0 0,-1 0 0,-3 0 0,1 0 0,-1 0 0,1 0 0,-1 2 0,2 2 0,3 2 0,1-2 0,-1-2 0,-5-2 0,-5 0 0,3 2 0,-5 2 0,3 2 0,1-2 0,1-2 0,-3 0 0,-1 2 0,-3 2 0,1 0 0,1 2 0,4 2 0,1 2 0,3-3 0,-1-1 0,2 6 0,5-2 0,-5-4 0,5 0 0,-5-2 0,-1 2 0,-1 0 0,1 0 0,-3-4 0,-1-2 0,-3-2 0,3 0 0,3 0 0,7 0 0,3 0 0,0 0 0,15 0 0,-13-6 0,12 0 0,-4 2 0,-3 2 0,-3 0 0,-4-2 0,1-2 0,1 2 0,8 2 0,7 2 0,3 0 0,0 0 0,0 0 0,0 0 0,1 0 0,-3 0 0,2 0 0,-4 0 0,-2 0 0,3 0 0,1 0 0,2 0 0,-2 0 0,-2 0 0,-5 0 0,5 0 0,10 0 0,-6 0 0,6 0 0,-1 0 0,-1 0 0,2 0 0,-2 0 0,-4 0 0,-6 0 0,-1 0 0,1 0 0,8 0 0,6 0 0,2 0 0,-4 0 0,-6 0 0,-3 0 0,-3 0 0,-6 0 0,1-6 0,-1 0 0,0 0 0,0 0 0,1 0 0,-1 2 0,-2 2 0,-1 2 0,-5 0 0,-2 0 0,1 0 0,1 0 0,5 0 0,-1 0 0,-8 0 0,11 0 0,-5 0 0,2 0 0,-1 0 0,-5 0 0,-1 0 0,1 0 0,2 0 0,5 0 0,-1 0 0,0 0 0,-1 0 0,1 2 0,2 2 0,3 2 0,-1 0 0,-8 0 0,-3 0 0,-5-2 0,-1-2 0,-3-2 0,-1 0 0,-3 0 0,3 0 0,-1-2 0,1-2 0,-5-4 0,1 0 0,-3 0 0,1 2 0,-4-2 0,-1 4 0,1-6 0,1 3 0,1 3 0,2 2 0,3 2 0,7-2 0,5-4 0,-4 4 0,5-4 0,-5 4 0,1 0 0,1-2 0,3-2 0,-5 2 0,-5 2 0,-1 2 0,-7 0 0,-1 0 0,1 0 0,-1 0 0,1 0 0,0 0 0,-1 0 0,9-6 0,-5-2 0,3 0 0,-1 0 0,1 4 0,-1 0 0,1 0 0,1-2 0,3 0 0,-1 6 0,-1 0 0,-3 0 0,5 0 0,3 0 0,5 0 0,-3 0 0,1 2 0,-1 2 0,5 2 0,1-2 0,-12-2 0,3-2 0,-3 0 0,-7 0 0,-2 0 0,-7 0 0,-3 0 0,-4 0 0,-1-2 0,-1-2 0,0-2 0,-2 2 0,-1 2 0,3 2 0,2 0 0,3 0 0,3 0 0,2 0 0,-1 0 0,1 2 0,0 2 0,1 2 0,3-2 0,2-2 0,-1-2 0,1 2 0,-1 2 0,-1 2 0,0 0 0,-1 0 0,3 0 0,-3-2 0,-1-2 0,4 4 0,1 2 0,1 0 0,-1 0 0,-1-2 0,0 2 0,1 1 0,3 3 0,-1-2 0,-3-2 0,-7-2 0,-3 0 0,-2 0 0,0-2 0,1-2 0,-5-2 0,-2 0 0,-4 0 0,-3 0 0,1 0 0,0 0 0,0 0 0,-6 0 0,0 0 0,1 0 0,3 0 0,2 0 0,0 0 0,0 0 0,0 0 0,-1 0 0,3 0 0,2 0 0,2 0 0,0 0 0,-1 0 0,3 0 0,2 0 0,1 0 0,7 0 0,0 0 0,-1 0 0,1 0 0,-2 0 0,-5 0 0,3 0 0,-6 0 0,0 0 0,-1 0 0,-3 0 0,-4 2-971,-6 4 0,-10-2-289,-8 8 1,-6 2 0,4 9-1,-2 7 1,-4 6 657,-1 5 1,-11 13 0,-2 9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74"/>
    </inkml:context>
    <inkml:brush xml:id="br0">
      <inkml:brushProperty name="width" value="0.05292" units="cm"/>
      <inkml:brushProperty name="height" value="0.05292" units="cm"/>
      <inkml:brushProperty name="color" value="#FF0000"/>
    </inkml:brush>
  </inkml:definitions>
  <inkml:trace contextRef="#ctx0" brushRef="#br0">4100 5815 30071,'0'-18'-9831,"0"6"9601,0 0 0,0 0 1,0-5-1,0-1 1,-2 0-1,-4 0 1,-6 2-1,-4 2 844,-2 2 0,6 8 0,-2-3 0,-3 1 0,-7 0 0,-2 2 0,-4 0 0,-1 0-254,-7-2 1,-4-6 0,3 4 0,-5-2 0,-1-2-1,-7 0 1,-5 0 0,-11 0-125,-7 3 1,2-5 0,-6 8 0,1 2-1,1 2 1,2 2 0,6 2 0,9 4-372,13 6 0,9 3 1,6 3-1,7 0 0,3 2 1,8 2-1,4 4 0,6-1-410,2 1 1,2 6 0,0-2-1,0 3-372,0 3 0,0 6 1,0 3 1040,0 7 0,0-7 1,0 13-1,0-1 1,0-1-1,0 1 0,0 3 1,0 5-1,0 4 1,0 5-1,0 1 0,0 6 1,0 2 343,0 3 1,0 3-537,0-12 0,2 0 1,2-5-1,4-3 0,0-3 1,0-7-1,-2-3 0,0-3 1,2 3-1,0 1 0,0 1 1,-5-5-1,-1-5 0,-2-3-1678,0 1 1541,0 1 0,0-1 0,0-4 0,0-5 0,-2-1 0,-1 0 0,-3-1 0,2 1 0,2 0 0,2-3 0,0-1 0,0-2 0,0-1 0,0 1 0,0-2 27,0-2 1,0 5 0,0-1 0,2 2 0,2 0 0,2-5 0,-3 1-1,-1 0 146,-2 3 0,6-3 0,0 0 0,-2 0 0,-2-3 0,-2 3 0,0-2 0,0 2 16,0-1 1,0-3-1,0 6 1,0 0-1,0-1 1,0 1 0,0 0-1,0 0 76,0-1 0,0-7 0,0 4 0,0-2-30,0-1 1,0 1 0,0-6-81,0 0 1,0-6 0,0 0-1,0 2 1,0 1 0,0 3-1,0 0-384,0 0 446,0 0 0,0-6 0,0 0 0,0 1 0,0 3 363,0 2-172,0 0 0,0-6 1,0 0-1,0 2 2450,0 1-2305,0-5 0,8-2 0,4-8 0,2 2 0,2 2 0,0 2 0,5-2 0,5-2 0,8 0 1,5 2-1,9 2 0,5-2 0,7-2 0,7-2 176,8 0 1,7 0 0,5 0 0,-2 0 0,0 0-1,4 0 1,4 0 0,0 0 162,-1 0 0,-11 0 1,-4 0-1,-6 0-548,-5 0 0,-1 0 1,-12 0-140,-7 0 0,-12 0 0,-7 0 0,-1 2 0,-4 4 0,-2 6 0,-4 4 0,-3 0 0,-3-3-3277,-2-1 0,-2-6 2316,-6 6 1,-8-6 0,-4 6 1416,-3 2 0,-11 2 0,-2 2 0</inkml:trace>
  <inkml:trace contextRef="#ctx0" brushRef="#br0" timeOffset="1">2995 10934 28577,'0'-18'-4916,"7"0"1,-3 9 4338,8 3 1,-8 2 0,4 0 2469,0-2-1434,-6 0 0,8 0 0,-6-2 0,4 0-271,2 0 158,-6 2 1,2 6-1,-12 0 1,-6 0 0,-4 0-1,-2 0 1,-2 0 0,-1 0-1,-5 0 1,0 0-1,-2 0 1,1 0 0,-5 0 21,-2 0 1,-7 0 0,-3 0-1,-3 0 1,-9 0 0,-9-2-1,-10-2 1,-11-2-500,-7 2 1,4 2 0,-2 2-1,6 2 1,0 2 0,0 4-1,1 0 1,9 2 530,8 0 1,11 0-1,9 4 1,-1-4-90,3-2 1,7 3 0,10-5-174,3-2 1,1-2 0,6-2-1,0 0 1,0 0 0,1 0-1,-1 0 1,-2 0 0,-2 0-1,-4 0 289,-1 0 1,-3 6-442,-6 0 0,1 2 0,-3-4 0,-2 4 0,-1 0 0,1 2 0,3-2 0,3 2 0,2-2 0,4 2 0,3-3 0,5 3 0,4 0-1646,4 4 1446,8-6 0,-4 8 1,8-4-1,0 4 1,0 2-1,0-1 0,0 1 1,0 0-1,0 0 1,0 0-1,0 2 206,0 3 0,0-1 0,0 6 1,0 0-1,0-1 0,0 5 1,0 2-1,2 1-18,4 1 1,-4 0 0,4 1-1,-2 3 1,0 2 0,2-3-1,-2-1 1,0-2-426,2-1 1,-4 1-1,4 0 1,-4-1-554,-2 1 0,0 0 1,0 1 869,0 5 0,0-4 1,0 5-1,0-1 0,0-1 1,0-1-1,0-2 0,0-3 1,0 1-1,0 0 0,2-3 1,2-1-1,2-4-912,-2-2 0,0 3 905,2-5 0,-4 0 0,3-4 1,-1 2-1,0 1 0,2-1 1,-2-2-1,-2 0 0,-2 2 0,2 3 1,2 1-1,2 0 0,-2-2 1,-2-1-479,-2 1 625,0 8 1,0-10 0,0 6-1,0-1 1,2-1 0,2 2-1,4-2 1,0 1 0,2-1-1,-2 2 1,0-2 0,-2 1-1,0-1 1,1 0 0,1-2-38,0 1 0,-2-3 1,-6 6-1,0 0 1,0-1-1,0 3 0,0 0 1,0-2-24,0-3 0,0 5 0,0-4 1,0 0-1,0-1 0,0-3 1,0 0-1,2 0-12,4 2 1,-4-1 0,6-5 0,-2 0 350,0 0 1,2 0 0,-4 0-306,2-1 0,2 1 0,-4 2 0,2 2 0,-2 2 0,-2-3 0,-2-1 0,0-2 0,0 0 0,2 0 0,1 0 0,3-1 0,-2 1-215,-2 0 0,-2 0 255,0 0 1,0 0-1,0-1 1,0 1 0,0 0-1,0 0 1,0 0 0,0 0-1,2 0 1,2-1 0,2 1-1,-2 0 1,-2 0 0,-2 0 257,0 0-235,0-1 1,0 1-1,0 0 1,0 0-1,0 0 1,0 0-1,0-1 479,0 1 917,0 0-1880,0-8-92,0-2-97,0-8 4721,0 0-1684,8 0 1,-4 0-865,8 0 0,-6 0 0,6 0-1368,2 0 0,-4 0 0,1 0 0,3 0 1,2 0-1,2 0 0,0 0 0,2 0 1,3 0-1,5 0 0,2 0 0,1 0 1,5 0-176,4 0 0,9 0 0,-1 0 0,-3-6 0,3 0 0,1 0 0,1 0 0,-3 0 0,-5 2 0,-6 2 0,-5 0 0,-3-2 0,0-2 0,-2 2 0,-1 2 0,-3 2 0,-2 0 0,-2 0 0,0-6 0,1 0 0,3 3 0,2 1 0,-2 2 0,-1 0 0,1 0 0,2 0 0,0 0 0,0 0 0,-1 0 0,1 0 0,0 0 0,0 0 0,-3 0 0,-1-2 0,-2-2 0,0-2 0,0 2 0,-1 2 0,1 2 0,0 0 0,-6 0 0,-2-2 0,0-2 0,0-2 0,4 2-463,-6 2 0,1 2-3023,-3 0 3045,-4 0 1,6 8 0,-8 2 0</inkml:trace>
  <inkml:trace contextRef="#ctx0" brushRef="#br0" timeOffset="2">17985 10346 26447,'0'-18'-9831,"0"6"7736,0 0 1,0 0 910,0-6 508,-8 8 1578,6 2 1,-6 10 0,10 2 0,2 4-254,2 2-408,0-6 1,-4 4-1,2-6 1,4 4-1,2 4 1,4 0-1,1-2 1,3-2-1,2 2 1,2-1-1,4 3-35,1 0 0,-3-4 0,6 6 0,2 2 0,3 2 0,5 0 0,1-2 0,-1-3 183,-2 3 1,-3 2 0,-1 2-1,-2 0 1,-3-2 0,1-2-1,0-4 1,-1-1 140,3 1 1,2-6 0,1 4 0,1-2 0,2 0-1,3-2 1,5-2 0,1-4-107,1-4 0,-1 2 0,7-8 0,-1 0 0,-1 0 0,-3 1 0,-3-3 0,0 0-108,-1 2 1,3-4 0,5 6 0,1-2 0,-1 2 0,0 0 0,1 3 0,-1-1-274,1 4 0,-7 0 0,-1 0 1,-2-2-1,-5 2 0,-1 2 0,-5 0 1,-1-2-44,-2-2 0,-8-2 0,1 4 0,-3-4 0,-2-2 0,0-4 0,0-1 0,0-1 0,-3 2 0,-1 4 0,-2 0 0,2 0 0,8 0 0,4-4 0,1 4 0,5 2 0,2-5 0,1 1 0,1-4 0,-6-2 0,-1 2 0,1 2 0,-2 2 0,-4-2 0,-5-1 0,-1-3 0,0 0 0,-2 0 0,-2 0 0,-4 0 0,-3 1 0,-3-1 0,4 0-106,-2 0 0,6-6 0,-4 1 0,0 1 0,2 2 0,-2 2 0,2 0 0,0 0 0,2 1 1,-1-1-1,-1 0 0,0 0 0,0 0 0,2 0-1795,-2 1 1766,6-1 0,-12 0 0,6 0 0,0 0 1,-3-2-1,3-1 0,-2-3 0,0 2 1,-4 2-1,-2 2 0,-2 0 0,0 1 1,0-1-1,0 0 63,0 0 1,0 0 0,-2 0 0,-4 3 0,-6 1 0,-3 2-1,-5 0 1,-2 2-28,-2 4 1,-8-2-1,3 2 1,-5 2 0,-4 2-1,-1 2 1,-5 0 0,-1 0 102,-5 0 0,-7 0 0,-5 0 1,-1 0-1,-4 0 0,-1 0 1,1-2-1,2-2 425,-3-2 1,5-2 0,0 4 0,1-1 319,5 1 1,3-4 0,7 2-606,5 2 0,-1 2 1,1 2-1,2-2 1,3-2-1,-1-2 1,-3 2-1,-5 2 0,0 2 1,5 0-1,3 0 1,3 0-1,-1 0 230,0 0 1,7 0-375,-1 0 0,6 6 0,-4 0 0,1-2 0,-1 0 0,-4 0 0,0 2 0,1 0 0,-1 0 0,-4-1 0,-3 1 0,-3 0 0,1 2 0,-1 0 0,2 0 0,3 6 0,-5-10 0,3 8 0,5 0 0,6 0 0,4-2 0,1 0 0,1-1 0,2 3 0,0 0 0,-1-2 0,-5 0 0,-2 0 0,-2 2 0,1 0 0,-1 0 0,6-1 0,-4 7 0,3 0 0,3 0 0,2-2 0,2 0 0,0 0 0,1 3 0,5 3 0,0-4 0,0 0 0,2 0 0,2 0 0,2-1 0,-2 3 0,-2 4 0,0-4 0,-1 4 0,3-5 0,2-1 0,0 0 0,2 0-557,2 0 0,2 0 0,0-1 0,0 1-354,0 0 0,6 0 1,2 0 923,2 0 1,2-1 0,5 1 0,1 0 0,0-2 0,2-2 0,2-2 0,3 2 0,1 1 0,2 1 0,-2-2 0,1-4 0,-1 0 199,0 0 0,0 0-479,-3 2 1,-3 2-1,4-6 1,-4 1-1,-3 3 1,3 0-1,2 0 1,2 2-1,-2 2 1,-1 2-1,1 0 1,4 1 0,0 3-1,1 4-6928,1 2 6123,2 9 0,7 3 1307,5 7 1,12 1 0,9 6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77"/>
    </inkml:context>
    <inkml:brush xml:id="br0">
      <inkml:brushProperty name="width" value="0.05292" units="cm"/>
      <inkml:brushProperty name="height" value="0.05292" units="cm"/>
      <inkml:brushProperty name="color" value="#FF0000"/>
    </inkml:brush>
  </inkml:definitions>
  <inkml:trace contextRef="#ctx0" brushRef="#br0">11176 8223 8529,'0'-24'0,"0"0"-330,0 3 1,2 1 0,2 2 528,2 0 0,0 0 0,-6 0 0,0 1 1,0-1-1,-2 2 0,-4 2 0,-6 4 1,-4 2-1,-4 4 0,-1 2 592,-3 2 0,-6-2 0,4-2 0,-1-2 0,-3 2 0,0 2 0,2 0 1,1-2-284,-1-2 1,4 1 0,-5 5-1,-1-2 1,0-2 0,0-2-1,-1 2 1,-3 0-200,-2-2 1,-7 4 0,-5-2 0,-5 8 0,-9 8 0,-7 4 0,-8 3 0,-4 3-247,-4 2 1,5 8-1,1-3 1,4 3 0,2 0-1,5-4 1,3-3 0,1-1 173,-3 2 1,0-6 0,1 3-1,7-3 1,6-2 0,3 0-1,3 0 1,-1 2 115,2 3 0,1-1 1,5 8-1,1 0 0,3-1 1,4 1-1,3 0 1,1 0-229,4-1 1,4 1 0,1 8 0,-3 1 0,-2 5 0,2 1 0,0 3-1,1 0 109,-3-1 1,-2 1 0,4 5 0,-3 1 0,-1-1-1,0-1 1,2-1 0,1-1-328,-1-1 1,0 5 0,6-10-1,0-1 1,3 3 0,1-3-1,4 1 1,2-4-149,4-3 0,2-1 0,2 2 0,2-1 0,4 1 0,6-6 1,4-5-1,3-3 222,5 2 1,4-6-1,7 3 1,3-3-1,4-4 1,7-2-1,11-4 1,9-2 249,6-4 1,4 4 0,-3-2 0,1-2 0,0-2 0,0-2 0,1 0 0,-3 0-176,-2 0 0,0-2 0,5-2 0,3-4 0,0-2 0,-4-2 0,-5 0 0,-5 0 52,-2-2 0,5-2 1,3 1-1,-4 1 0,1 2 1,-1-2-1,4-2 0,0-2 102,-1 0 0,3 1 0,-12-1 1,3 0-1,1 0 0,4 0 0,5-2 1,-1-1-211,-2-3 0,0-2 0,3 2 0,1-3 0,-2-3 0,-3 0 0,-5-2 0,-2 1 0,3 1 0,7-4 0,2 5 0,-2-5 0,-1 0 0,-3 2 0,0 3 0,-2-3 0,-3-2 0,-7 5 0,-9-1 0,-5-2 0,1-2 0,-3-1 0,1-1 0,-4 0 0,-3 1 0,-3-9 0,-2-3 0,-5-5 0,-1-1 0,-4 1 0,-2 4 0,-4 7 0,-5 3 0,5 4 0,-6 3 0,2 3 0,-2 0 0,-2 2 0,-4-1 0,-2-1 0,-2-4 0,-2 5 0,-6-3 0,-12-2 0,-18-2 0,-17-1 0,-18-1 0,-16 2 0,35 19 0,-1 1 0,-6 0 0,-1 2 0,-10 3 0,-1 2 0,1 0 0,0 2 0,1 1 0,1 2 0,5 2 0,1 2 0,6 3 0,2 2 0,4 4 0,3 2-1042,-41 19 1,5 3 0,14 3 0,8 2 0,7 3 0,7 3 0,3 3 711,2 3 1,11 1 0,7 1 0</inkml:trace>
  <inkml:trace contextRef="#ctx0" brushRef="#br0" timeOffset="1">9839 6386 29895,'2'-12'-4916,"4"0"1,-2 8 5365,8-2 0,-8 2 0,4 0 3922,0-2-4241,-6 0 14,6 6 1,-10 0-1,-2 2 1,-4 2-1,-2 2 1,-4-2-1,-2-2 1,-2-2-1,1 0 2623,-1 0-2725,0 0 0,-8 0 0,-4 0 0,-5 0 1,-5 0-1,-3 0 0,-3 0 0,-2 0 1,1 2-1,1 2 0,1 2 0,1-2 1,-1-2-1,1-2 0,1 2-36,3 4 0,2-4 0,3 4 1,-1-4-1,-2-2 0,-1 0 1,-3 0-1,3 0 251,1 0 0,2 0 1,1 0-1,1 0 0,4 0 1,7 0-1,3 0 1,0 0-259,-4 0 0,4 0 0,-3 0 0,1 0 0,-2 0 0,-6 2 0,-3 2 0,-3 2 0,0-2 0,1-1 0,-1 1 0,-2 4 0,1 0 0,-1 2 0,5-2 0,1 2 0,4 0 0,-4-4 0,9 6 0,1 0 0,2 0 0,0-1 0,-4 3 0,-5 2 0,3 0 0,2-2 0,4-2 0,3 2 0,-3 2 0,-2 1 0,-2 1 0,2 0 0,3 0 0,1 0 0,0 2 0,0 1 0,2 3 0,3-2 0,3 0 0,2 2 0,-4-5 0,4 7 0,0-2 0,0 0 0,2-1 0,0 1 0,0 2-306,2 2 0,2-6 0,2 1 0,0-3 0,0-2 0,2 2 0,2 2 0,4-1 141,2-5 0,-4 2 0,6-6 0,0 4 0,0 2 0,0-2 0,-1-3 0,1-1 58,0 2 1,0-4-1,4 2 1,-2 0-1,-2 0 1,1 0-1,3 0 292,2-3 1,6 1 0,0-6 0,-1 2-1,1-2 1,2-2 0,2-2 0,3 0-36,3 0 1,2 6 0,-3 0 0,-1-2 0,-2 0 0,1 0 0,1 4 0,-2 0-257,-6 0 0,1 6 1,1-4-1,0 1 1,0 1-1,-3 0 0,1 0 1,2 0 262,2 2 0,1-4 0,5 0 0,-2-2 0,-5-2 1,1 0-1,-2-1 0,2-1 19,-1-2 0,-5-2 0,2 0 0,-4 0 0,-2 0 0,-1 0 0,1 0 1,0 0-177,0 0 0,0 0 0,-1 0 0,-1 2 0,-2 2 0,-2 2 0,2 0 0,2 2 0,2-4 0,-1 6 0,1-2 0,0-2 0,0 0 0,0 0 0,0-2 0,-1-2 0,1-2 0,0 0 0,2 0 0,2 0 0,3 0 0,1 0 0,2 0 0,0 0 0,-5 0 0,7 0 0,0 0 0,-1 0 0,-1 0 0,0 0 0,0 0 0,3 0 0,-3-6 0,2 0 0,1 2 0,3 2 0,4 2 0,1 0 0,5 0 0,1 0 0,-5 0 0,4 0 0,-3 0 0,3 0 0,-1 0 0,1 0 0,-4 0 0,-3 0 0,-1 0 0,-3-2 0,-1-2 0,-4-2 0,0 2 0,-3 2 0,1 2 0,-4 0 0,4 0 0,-1 2 0,1 2 0,2 2 0,0 0 0,3 0 0,1 0 0,-2-2 0,3 0 0,-3 0 0,4 2 0,1-2 0,-1-2 0,-2-2 0,-3 0 0,3 0 0,4-2 0,3-4 0,1-4 0,-4-2 0,-5 2 0,1 0 0,4 2 0,5 0 0,-3-6 0,3 4 0,-1 1 0,0 1 0,1 2 0,-1 0 0,-2 0 0,-3-2 0,1 6 0,-1-4 0,1 4 0,0 2 0,-1 0 0,-1 0 0,-2 0 0,-2 0 0,-1 0 0,7 0 0,0 0 0,-1 0 0,1 0 0,-1 2 0,1 2 0,0 2 0,-1 0 0,1-4 0,0 2 0,-1 2 0,1-2 0,0-2 0,-3-2 0,-3 0 0,4 6 0,-3-1 0,7-1 0,4-2 0,-1-2 0,1 0 0,-1 0 0,-1 0 0,0 0 0,-1 0 0,5 0 0,-1 0 0,1 0 0,-4-2 0,-1-2 0,3-1 0,-11-3 0,5 2 0,-2-6 0,-3-2 0,1-2 0,-2 0 0,2-4 0,1 1 0,-3-7 0,0 0 0,1-2 0,1-3 0,0-3 0,-5-2 0,-1 1 0,-4-1 0,-8 6 0,-2 2 0,0 3 0,-1 3 0,-1 2 0,-2 2 0,-4 0 0,-2 0 0,-2 1 0,0-1 0,-2 0 0,-4 0 0,-4 0 0,-2 0 0,1 1 0,-1-1 0,-6 0 0,-2 0 0,-2 0 0,-3 0 0,-3-1 0,-4-1 0,-2 2 0,-1-4 0,-1 10 0,1-4 0,-3 1 0,-2 1 0,-1 2 0,-1 0 0,-1 2 0,-3-4 0,-7 6 0,-1 0 0,-1-2 0,-7 2 0,-9-1 0,-10 1 0,-6 0 0,-1 2 0,3 6 0,4 0 0,2 0 0,4 0 0,3 0 0,7 0 0,5 0 0,5 0 0,4 0 0,1 0 0,4 0 0,3 0 0,1 0 0,-1 0 0,-5 0 0,3-6 0,-3-2 0,-1-2 0,-5-2 0,-3 0 0,-5 2 0,3 0 0,3 0 0,-1 6 0,9-3 0,-3 1 0,-2 0 0,-1 2 0,-1 2 0,-5 2 0,-5 0 0,-8 0 0,-9 0 0,-7 0 0,-4 0 0,-2 0 0,0 2 0,2 4 0,2 6 0,8-3 0,1 5 0,3 4 0,4 6 0,2 4 0,3 3 0,3 5-198,2 6 0,13 3 0,3 11 1,7 3-1,12 5 0,11 1-449,15 0 1,17 1 0,15 5 0</inkml:trace>
  <inkml:trace contextRef="#ctx0" brushRef="#br0" timeOffset="2">20320 2961 28829,'18'-30'-1570,"0"0"0,1 9 1,5-3-1,6 6 1295,4 6 0,1-2 0,3 6 532,3-2 1,-3 5 0,4-7 0,-5-2 0,-3-2 0,-2-2 0,-7 0 0,-3 0 0,-6 1 0,-2-3 0,-4-2 0,-4-2 0,-4 2 0,-4 5 0,-4 5 0,-6 6 0,-2 6 0,0 6 0,2 6 122,-2 3 1,5 3 0,-3 0 0,-2-2 0,-2-4-1,-2-6 1,-2-4 7,-3-2 0,1 0 0,-8 0 0,-2-2 0,-1-2 0,-3-4 0,0-2 1,-1-2-297,-5 2 1,3-4 0,-7 6 0,2 0-93,5 0 0,1 3 0,3 5 0,-1 0 0,0 0 0,1 0 0,-1 0 0,0 0 0,-1 0 0,-3 0 0,-3 0 0,-1 0 0,-2 0 0,-1 0 0,-5 0 0,-3 0 0,-3 0 0,7-2 0,-8-4 0,3 4 0,3-4 0,1 4 0,5 2 0,5 2 0,4 2 0,1 4 0,-1 1 0,1 5 0,5 2 0,2 2 0,4 0 0,-1 0 0,-1 0 0,6-1 0,-4 3 0,9 2 0,-1 4 0,-2 0 0,-2-1 0,-2-1 0,3 0 0,1 0 0,2-1 0,-2 1 0,0 0 0,1 0 0,3 0 0,0-1 0,0-1 0,4-6 0,0-2 0,0 2 0,0-2 0,1 1 0,-1 1 0,0 2 0,0 0 0,2 0 0,-4 2 0,4 1 0,2 3 0,2-2 0,0-2 0,1 0-168,1 3 0,-4-1 0,2 6 0,2 0 0,2 0 0,2 1 0,0 1 0,0 0-201,0 1 0,0 3 1,0 0-1,0-3 1,0-3-1,0-2 1,0-4-1,2-2 105,4-3 0,-4 1 0,6-2 0,-2-2 0,1-4 0,1 0 1,2 0-1,0 2 176,4-2 0,2-1 0,2-3 0,0 4 0,-1 2 0,1-2 0,0 0 0,2 0 93,4 4 0,-3-4 0,7 2 0,-2 0 0,-2-1 0,-1-1 0,3 0 0,2-2 180,4 0 1,-1-2 0,1-6-1,-2 2 1,-1 2 0,1 2-1,0-2 1,-1-2 148,-1-2 1,6 6-1,-6 0 1,1 0 35,1 2 1,0-6 0,3 6-155,-3-1 1,4-5 0,-3 6-1,7-2 1,6 0 0,1-2 0,5-2-1,1-4 1,3-2 0,1-4-1,3-2 1,1-3 0,-2-1-59,-1 2 0,-3-4-158,1 4 0,-9 4 0,-3 2 0,-2 2 0,-1 0 0,5-2 0,1 2 0,3 2 0,-1 2 0,-1 0 0,-1 0 0,1 0 0,2 0 0,-3 0 0,-3 0 0,-5 0 0,-1 0 0,2 0 0,-1 0 0,1 0 0,-4 0 0,-1-2 0,1-2 0,2-2 0,-1 2 0,1 3 0,-1 1 0,1 0 0,2 0 0,3 0 0,7 0 0,-5 0 0,9 0 0,-7 0 0,3 0 0,0 0 0,-1 0 0,-1 0 0,-5 0 0,-3 0 0,-3 0 0,1 0 0,0 0 0,-1 0 0,1 0 0,0 0 0,-1 0 0,7 0 0,0 0 0,-5 0 0,-5 0 0,-6 0 0,-1 0 0,7 1 0,8 5 0,-1-4 0,7 4 0,-1-4 0,1-2 0,-4 6 0,5 0 0,3-2 0,1-2 0,3-2 0,-1 0 0,2 0 0,3 0 0,1 0 0,-1 0 0,-3 0 0,-1 0 0,1 0 0,3 0 0,1 0 0,-2 0 0,-7 0 0,-3 0 0,3 0 0,7 0 0,3 0 0,-5 0 0,-3 0 0,-5 0 0,3 0 0,-1 0 0,-1 0 0,-7 0 0,-3 0 0,-4 0 0,-3 0 0,-1 0 0,-8 0 0,4 0 0,-8 2 0,-1 2 0,1 2 0,0-2 0,2-2 0,2 0 0,3 2 0,1 2 0,2-2 0,-2-2 0,1-2 0,1 0 0,2 0 0,-3 0 0,7 0 0,-6 0 0,2 0 0,-3 0 0,-1-2 0,-2-2 0,0-4 0,-1-2 0,7 6 0,-6-2 0,-2 4 0,-1 0 0,1-2 0,4-2 0,0 2 0,-1 2 0,5 0 0,-4-2 0,2-2 0,3 2 0,-3 3 0,2 1 0,1 0 0,1 0 0,2-2 0,-1-2 0,5-2 0,0 2 0,-1 2 0,-1 2 0,0 0 0,-1 0 0,1 0 0,0 0 0,-1 0 0,1 0 0,-4 0 0,3 0 0,-5 0 0,8 0 0,-7 0 0,1 2 0,2 2 0,3 2 0,3-2 0,1-2 0,1-2 0,0 0 0,3 1 0,5 3 0,3 2 0,-3-2 0,3-2 0,-9-2 0,5 0 0,-1 0 0,-1 0 0,-1-2 0,-3-2 0,-1-2 0,2 1 0,-1-3 0,1-4 0,-5-4 0,-1-4 0,-2-2 0,1-6 0,5-5 0,-5-1 0,3-13 0,-6-3 0,-7-4 0,1-3 0,-2-2 0,-2 3 0,-9 6 0,-5 7 0,-10 9 0,0 2 0,0 5 0,-2 3 0,-4 6 0,-5 4 0,-5 0 0,-10-1 0,-6-3 0,-7 0 0,-7-2 0,-1-2 0,-1-4 0,-3-1 0,-7-5 0,3-2 0,-5-1 0,5-1 0,1 0 0,-1 1 0,-3-1 0,-1 0 0,2 1 0,1 5 0,1 0 0,-5 0 0,-3 1 0,0 1 0,3 2 0,5 4 0,1 3 0,7 7 0,1 0 0,3-2 0,3-2 0,2-2 0,3 2 0,-1 4 0,0-7 0,1 5 0,-3 0 0,-4-2 0,-5 2 0,-7 0 0,-5 2 0,-6 0 0,-5 3 0,-1 1 0,2 2 0,1 0 0,3 2 0,2 2 0,-3 2 0,3 0 0,6 0 0,-7 0 0,-1 0 0,-3 0 0,5 0 0,2 0 0,3 0 0,3 0 0,3 2 0,1 2 0,3 2 0,1-2 0,1-2 0,-1-2 0,-13 6 0,-1 0 0,-1-1 0,1 1 0,4 0 0,1 0 0,3 0 0,-1 0 0,3-2 0,1 0 0,3 0 0,-5 2 0,-1 0 0,-3 0 0,5 0 0,1 0 0,-3-6 0,-3 2 0,-1 2 0,-3 2 0,3 0 0,2 0 0,1 0 0,-1 0 0,-3-1 0,-1 3 0,-1 0 0,-3 0 0,-8-2 0,-10 0 0,-7 0 0,7 6 0,4-6 0,6 0 0,5 0 0,7 2 0,5 0 0,7 2 0,5-1 0,7 1 0,3 4 0,2-4 0,1 0 0,-1 0 0,2 2 0,0 0 0,1 0 0,-3 2 0,-6 7 0,1 5 0,-1 2 0,2 4 0,3 3 0,3 9-4450,2 9 3892,10 1 0,8 15 0,8-5 0</inkml:trace>
  <inkml:trace contextRef="#ctx0" brushRef="#br0" timeOffset="3">21318 6457 30263,'12'-6'-2091,"0"0"1,0-8 0,6 4 1896,-1 0 0,-5-3 1,0 7-1,0 0 1,0 0-1,-2-2 0,-2-2-228,-4-4 0,-2 4 0,-2-2 0,-2 0 0,-4 0 0,-6 3 0,-6 1 1250,-6 4 1,-1-4 0,-7 2-632,2 2 0,1 2 0,-7 2 1,2 0-1,3 0 0,1 0 1,-2 0-1,-2 0 0,-3 0 1,-3 0-1,-3 0 0,-3 0 1,-3 0 1077,-3 0 0,-11 0-1189,-9 0 0,1 2 1,-8 4-1,2 6 0,-1 3 1,1 3-1,2 0 1,4 2-1,9 2 0,9 4 1,7-1-1,1 3 1,3-2-1,2 2-376,7-1 354,1-5 1,2 10-1,1-6 1,-1-1 0,2 1-1,4-2 1,5 0 0,1-1-1,2-1 1,2-2 0,4 0-1,2 2 1,4 1 0,2-1-1,2-2-89,0-2 1,6 0-1,2 0 1,2-1 0,4 1-1,2 0 1,2 0 0,-1 0 418,1 0 1,2-6 0,2-1-1,4 3 1,-1 2 0,3 0-1,-2-2 1,2-2-316,-1 2 0,-3 0 0,6-1 1,0-1-1,-1 2 0,-1 0 0,0 0 1,-1-4-80,5-2 0,2 6 0,-1-4 0,-1 1-59,-2 1 1,0-2-1,5 4 72,1-2 1,-1-2-1,1 4 1,0-2-1,-1 0 1,3-1-1,2-1 1,1 0-1,-1-2 1,-3 0-1,-1-2 1,0 0 0,-1 2-14,1 2 0,-2-6 0,-5 2 0,5 2 0,-4 0 0,2 0 0,-1-1 0,-1-3 0,2 0 0,-1 0 0,3 2 0,-2-2 0,1-2 0,1-2 0,4 0 0,1 0 0,1 0 0,-3 0 0,-1 0 0,0-2 0,-1-2 0,1-2 0,0 2 0,-1 0 0,1 0 0,0-1 0,-1 1 0,1 2 0,2 2 0,1 0 0,3 0 0,-1 0 0,3 0 0,-6 0 0,7 0 0,-3 0 0,3 0 0,1 0 0,-3 0 0,-1 0 0,2 0 0,-1 0 0,1 2 0,-7 2 0,-3 1 0,-4-1 0,3-2 0,3-2 0,0 0 0,3 0 0,-9 0 0,2 0 0,1 0 0,-1 0 0,2 0 0,-3 0 0,3 0 0,0 0 0,1 0 0,1 2 0,0 2 0,1 2 0,3-2 0,2-2 0,-3-2 0,7 0 0,-1 0 0,3 0 0,-1 0 0,3 0 0,3 0 0,5 0 0,1 0 0,-5-6 0,-7 0 0,3 0 0,1-2 0,1 5 0,-3-7 0,-1 2 0,-7-6 0,5 4 0,-1-2 0,-1 2 0,0 0 0,-3 2 0,1-2 0,1 0 0,1-1 0,1-1 0,-1 2 0,2 0 0,-1 0 0,-3 4 0,5-6 0,-1 6 0,1-4 0,-3 0 0,-3 0 0,1-3 0,-2-1 0,-3 0 0,-1 2 0,0-2 0,-3-2 0,-1-4 0,-4-1 0,-3-3 0,-3 2 0,-4-4 0,-6 2 0,-4-5 0,-8 3 0,0 0 0,0-2 0,-2 3 0,-4-3 0,-8 2 0,-8-2 0,-5 1 0,-5-5 0,-2 0 0,-5 1 0,-5 1 0,-6-2 0,-1-10 0,-3 11 0,-1-3 0,-2 4 0,-5 5 0,-1-3 0,-6 2 0,-5 2 0,-5 6 0,-2 5 0,-4 1 0,-4 0 0,-7 2 0,46 5 0,-1 0 0,-1 1 0,-1 0 0,0 0 0,0 0 0,-1-2 0,1 0 0,-1 3 0,1 0 0,0 0 0,1 0 0,1 0 0,1 0 0,-47-3 0,2 2 0,-4 4 0,46 3 0,1 0 0,-2-2 0,-1 0 0,-5 3 0,1 0 0,2-1 0,1 0 0,0 0 0,1 0 0,-1 0 0,-1 0 0,-2 0 0,-1 0 0,0 0 0,-1 0-7,2-1 1,0 0 0,1 2 0,1 2 0,2 0 0,1 0 0,-2 1 0,-1 2 0,-3-1 0,-1 2 0,-2-1 0,-1 1-1,-1 2 1,0 0 0,2 2 0,1 2-1791,4 0 0,1 2 0,4 2 0,3 3 1872,-33 25 0,4 11 1,7 5-1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9.181"/>
    </inkml:context>
    <inkml:brush xml:id="br0">
      <inkml:brushProperty name="width" value="0.05292" units="cm"/>
      <inkml:brushProperty name="height" value="0.05292" units="cm"/>
      <inkml:brushProperty name="color" value="#FF0000"/>
    </inkml:brush>
  </inkml:definitions>
  <inkml:trace contextRef="#ctx0" brushRef="#br0">19999 2961 26493,'18'-2'-675,"0"-4"1,-6 4 0,0-4 0,-1 2 0,1 0 4411,0-2-3828,-8 0 1,10-2-1,-8-4 1,0-3 0,0-3-1,0-2 1,-4-2 0,-4-2-1,-6 3 1,-2 1 0,-4 0-1,-2-2 1,-2-2 0,1 3-1,-1 1 1,0 2 565,0 0 0,0 6 1,-1 2-345,-5 2 0,2-4 0,-8 6 1,-1 3-1,-3 1 0,-2 2 1,-1 0-1,-3 0 0,-4 2 0,-1 1 1,-5 3-1,-1 0 0,-3 2 424,1 4 1,-1-2 0,1 2-538,0 2 1,5 4 0,0 4 0,-1 3 0,-3 3 0,1 2 0,1-1 0,5 1 0,1 2 0,3 2 0,-1 3 0,1 3 0,3 2-686,6-3 1,-1-1 625,3-3 0,-4 1 0,-1 0 0,-1 0 0,0-1 0,1 1 1,-1 2-1,0 3 0,1 5 0,1 1 0,2-1 0,5-1 0,-1-1 1,2 2-1283,0-1 1316,3-5 1,5 5-1,0-5 1,0 4-1,-2 1 1,0 5 0,1-1-1,3 1 1,2-5-1,4 1 1,4-2-1,4-1 1,2-3 0,0-2-1,2-1-222,4 5 0,-2-4 1,8 3-1,2-1 1,2-1-1,1 3 1,1-2-1,0-3 29,0-1 1,0 0-1,0-3 1,-1-1 0,1-2-1,2 3 1,2 3-1,2 4 123,-3-1 0,-1-5 1,-2 8-1,0-5 1,0 1-1,1 2 1,3-1-1,2-3 115,-2-4 1,4-3 0,-1 7 0,1 0 254,0-1 1,3-5-1,-3-2-194,2-2 0,0 3 0,3-3 0,-1 0 0,0 0 0,-1-4 1,1-3-1,2-1 0,4 0 0,3-2 0,3-2 0,-1-4 0,1 0 1119,0-1 1,5-3-1033,-5 6 0,-1-8 1,-5 4-1,0-2 1,-1 2-1,1 0 1,-1 0-1,1-2 1,0 0-1,1 2 0,3 0 1,2 2-1,-1-2 1,3 1 732,3 1 1,1-4-887,5 6 0,-9-8 0,9 2 0,-1-4 0,-1 0 0,3 2 0,-3 2 0,-3-2 0,-5-2 0,-1-2 0,0 0 0,-1 0 0,1 0 1,-1 0-34,-1 0 0,-2 8 0,-3-6 0,1 4 0,0-2 0,-1 0 0,1 2 0,-1 0 0,1 0 0,0-1 0,-1-1 0,1 0 0,0 0 0,1 2 0,3 0 0,4 0 0,1 0 0,-3 2 0,3-4 0,1 2 0,-3 0 0,3 0 0,-1 0 0,5 0 0,1 2 0,3-6 0,-3 4 0,1-4 0,-3-2 0,3 0 0,-1 0 0,5 0 0,1 0 0,11 0 0,-5 0 0,2 0 0,1 0 0,-1 0 0,4 0 0,-3 0 0,1 0 0,-7 0 0,-1 0 0,0 0 0,3 0 0,1 0 0,4 0 0,1 0 0,-1 0 0,-1 0 0,-1 0 0,0 0 0,1 0 0,-9-6 0,2 0 0,3-2 0,-1 4 0,5-2 0,3 0 0,4 0 0,0-2 0,3-2 0,-3-2 0,0 0 0,-1 0 0,-3-1 0,-2-1 0,1 0 0,5 2 0,0-2 0,10-10 0,-2 4 0,3-3 0,-7 1 0,-4 0 0,-2-4 0,1 1 0,-3-3 0,-2 0 0,-1-2 0,1 1 0,4 1 0,3 0 0,-1 2 0,-4 1 0,-9-7 0,1 4 0,-5-8 0,1 1 0,2-1 0,-1-2 0,-1-3 0,1-7 0,1-3 0,-1-3 0,-5 3 0,-5 3 0,-5 5 0,-1 1 0,-1-2 0,-1-1 0,-4 5 0,-5-2 0,-3 5 0,-2 1 0,-2 0 0,-1-1 0,-1-3 0,-6-1 0,0-9 0,-8 2 0,0-5 0,0-5 0,-5-1 0,-3 0 0,-3 1 0,-3 5 0,-8-5 0,2 13 0,-4-1 0,-2 4 0,0 5 0,1 1 0,-1 0 0,6 1 0,2-1 0,2 0 0,2 1 0,0-1 0,0-2 0,0-1 0,0-3 0,0 2 0,0 1 0,-2-1 0,-1-4 0,-1-1 0,-12 5 0,4-1 0,-6 3 0,1 4 0,-7 3 0,-4 1 0,-1 0 0,-1 0 0,0 3 0,1 1 0,-3 2 0,-2 0 0,1 1 0,3 1 0,4 2 0,1 2 0,-3-8 0,-2 7 0,3-5 0,3 4 0,4 4 0,2 2 0,-1 4 0,-1 0 0,-2 2 0,1-1 0,-7 1 0,-6 0 0,-7 4 0,-5 0 0,-3 0 0,-5-2 0,-3 0 0,-10 6 0,-3 0 0,1 0 0,6 0 0,7 0 0,7 0 0,2 0 0,-1-2 0,1-2 0,-1-2 0,-1 0 0,-5 0 0,-5-2 0,-6-2 0,-7-4 0,3 4 0,-10-1 0,-6-3 0,41 7 0,-1 0 0,-4 0 0,-1 0 0,-2 2 0,-1 0 0,1 1 0,1 0 0,3 2 0,1 0 0,-44 0 0,16 2 0,10 0 0,9 0 0,9 0 0,3 0 0,5 0 0,1 0 0,-7 2 0,-1 2 0,-5 2 0,-1-2 0,1-2 0,-2-2 0,-7 0 0,-3 0 0,5 0 0,5 0 0,4 0 0,-1 0 0,-3 0 0,-5 0 0,1 0 0,4 0 0,-3 2 0,3 2 0,-1 2 0,1-2 0,-1-2 0,3 0 0,2 2 0,1 2 0,-1 6 0,-3-4 0,-1 1 0,3 3 0,5 0 0,3 0 0,-1 2-499,-3 2 0,1 8 1,3 1-1,7 3 0,5 6 1,4 6 65,3 7 0,7-3 0,-4-1 0</inkml:trace>
  <inkml:trace contextRef="#ctx0" brushRef="#br0" timeOffset="1">9750 3371 29177,'18'-6'-1695,"0"0"0,0-6 1,-1 4-1,1 1 945,0-1 1,0 0 771,0 2 1,-1-2 0,1-6 0,0 2 0,0-2-1,-2-2 1,-2-1 0,-4-1 0,-3-2 0,-3-2-1,-2-2 1,-2 2 0,0 3 0,-2 3 0,-2 2-1,-3 2 1,-3-2 0,-4-2 3146,-2-2-2961,-2 9 1,0-7-1,0 6 1,1 0-1,-1 2 1,0 0-1,0-2 1,-2-2-1,-1 2 1,-5 0-1,-2 2 1,-4-1-1,-3 1 1,-7-2-1,-7 2 215,-9 0 0,-5 2 0,-8 6 0,-3 0 1,-3 0-1,-4 2 0,-2 2 0,-1 4-224,-1 2 0,-8-4 1,-4 4-1,0-1-144,0 1 0,2-6 0,8 2 7,4-4 1,3 0 0,11 2-1,4 2 1,5-2 0,7-2-1,3 0 1,5 2 0,1 2-1,5 0 1,1 2 0,2 2 0,3 2-63,3 0 0,-4-1 0,5 7 0,1 2 0,0 2 0,2 2 0,3-1 0,-3 3 0,-2 2 0,0 2 0,5-1 0,1 1 0,0 0 0,-2 0 0,3 1 0,1 3 0,2 2 0,0-1 0,0 7 0,0 0 0,-1-1 0,-3 1 0,-4-1 0,0 1 0,-1 2 0,1 1 0,2 1 0,6-4 0,4-3 0,3 1 0,1 1 0,4-1-181,4-2 1,2-3 0,2-1 0,4-2-1,6-3 1,5 3 0,5 2 0,4 2 71,2-1 0,-5-1 1,7 0-1,0-3 0,0 3 1,-3-2-1,-1 1 0,-2 1 72,2 2 1,-7-1 0,5 1 0,-4 0 0,-2 0 0,0-1 0,1 3 0,3-1-10,2-1 1,6 4 0,-5-10 0,5 3 225,8 3 1,-3-2-1,9-3-8,-1-1 0,-3-8 1,6 2-1,-1-5 0,-1-1 1,-1 0-1,-3 2 1,-2 2-1,-3 2 0,1-1 1,-2 3-1,-3 2 1,-3 2-403,-2-1 0,3 1 243,-5 6 0,6-1 0,-4-1 1,-1-2-1,1-3 0,-2 1 0,2 0 1,3 0-1,5-1 0,2 1 0,1 0 1,3 0-1,3-1 0,3 1 124,4 2 1,-5-7-138,3-1 0,-3 2 0,7 0 0,-3 0 0,1-1 0,-5-3 0,-1-2 0,-5 0 0,-1 2 0,-4 1 0,-1-1 0,-1 0 0,4 0 0,1 2 0,5-3 0,7-1 0,-3-2 0,7 0 0,3-2 0,1-2 0,7-3 0,1 1 0,4-2 0,-1-2 0,3-2 0,2 0 0,7-2 0,1-2 0,2-2 0,0-2 0,0-4 0,-7 2 0,3-8 0,-2-2 0,0 0 0,1 1 0,-1 1 0,2-2 0,2-2 0,2 0 0,4 2 0,-1 2 0,-3-1 0,-6-3 0,8-2 0,6 0 0,0-6 0,-41 12 0,-1 0 0,49-11 0,-5-3 0,-4-4 0,-6-4 0,-6-1 0,-4-1 0,-1 0 0,-1 1 0,0-3 0,1-2 0,-1-1 0,0-1 0,1 7 0,-3-3 0,-2-2 0,-3-1 0,-3-1 0,-2-2 0,1-3 0,1-5 0,3-3 0,3-3 0,0-1 0,-1-1 0,-7-1 0,-6-4 0,-5-5 0,-6-1 0,-13 0 0,-3 5 0,-10 3 0,-4-1 0,-6 3 0,-4-3 0,-2 3 0,0 0 0,0 3 0,0 3 0,-2 1 0,-2 1 0,-4 1 0,0 4 0,0 7 0,-6 3 0,10 3 0,-6-1 0,0 0 0,2 0 0,-1-1 0,-1-3 0,-2-3 0,0-1 0,0 0 0,0 5 0,0 1 0,0 4 0,-2 3 0,-1 3 0,-3 2 0,0-4 0,0 7 0,0 1 0,0 0 0,1 0 0,-3-2 0,-2 3 0,-2 1 0,-5 0 0,1-2 0,-4-2 0,-7 1 0,-5-1 0,-7 0 0,-7 2 0,-7 2 0,-5-1 0,-1 1 0,0 4 0,-2 2 0,-5 4 0,-5 4 0,-4 4 0,-2 2 0,0 0 0,-2 0 0,-2 0 0,-3 0 0,43 0 0,0 0 0,1 1 0,1 0 0,-1 2 0,1 0 0,-46-1 0,-1 6 0,5-2 0,8 0 0,6 0 0,10 0 0,7 0 0,7 0 0,-1 0 0,-1 0 0,-2-2 0,-1-2 0,-1-2 0,3 0 0,-7 0 0,-6 6 0,-7 0 0,3-2 0,0-1 0,-2 1 0,-9 4 0,-3 0 0,-2 2 0,4 0 0,0 4 0,0 4 0,-4 4 0,-2 3-1340,-2 3 1,46-13 0,1 0 1324,0 2 1,0 2-1,-1 5 1,-1 3-1,-3 1 1,-1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8.956"/>
    </inkml:context>
    <inkml:brush xml:id="br0">
      <inkml:brushProperty name="width" value="0.05292" units="cm"/>
      <inkml:brushProperty name="height" value="0.05292" units="cm"/>
      <inkml:brushProperty name="color" value="#FF0000"/>
    </inkml:brush>
  </inkml:definitions>
  <inkml:trace contextRef="#ctx0" brushRef="#br0">2388 5583 9439,'-11'6'-258,"1"2"1,0 0 0,2 2-1,-2-2 267,0 0 1,6-4-1,0-10 1,8-8-1,8-6 1,4-6-1,2 0 1,-2 1-1,-3 3 1,-1 0 64,2-2 0,-6 10 0,-2-3 0,-4 1 779,-2 0 0,0 8 3895,0 8-2581,8-8 0,-6 12-1413,4-16 1,-6 8 0,-6-2 0,-6 4-426,-4 2 1,-2 0 0,0 0 0,1 0 0,-1 0 0,0 0-1,-2 0-177,-4 0 1,-3 0 0,-9 0 0,-2 0 0,-3 0 0,-7 2 0,-3 4 0,-3 4-236,1 0 0,5 6 0,1-6 0,-1 2 1,3-1-1,3 1 0,5-2 0,3-4 257,4-4 0,4 4 0,9 0 1,1 0-223,4 2 0,4 2 0,6 10 0,-2 3 1,-2 9-1,2 8 0,2 9 0,2 9 45,0 7 0,-2 12 0,-2 7 0,-4 7 0,-2 8 0,4-47 0,-2 1 0,1 0 1,-1 1-1,-1 0 0,0-1 123,0 1 1,0 1-1,0 1 1,0 1-1,0-1 1,0 1-1,0 2 1,0 1 0,0 1-1,1 1 1,-1 0-1,2 1 1,0-2-1,0 1 1,1-2-1,0 0-54,-1 0 0,0-1 0,2-4 0,0-1 1,0 1-1,0-1 0,1-3 0,0-1 1,1 48-1,-1-3 0,0-2 0,-2-4-114,2-8 1,2 3 0,2-3 0,0 4 0,0 0 0,0 2 0,0-3 0,0-3-99,0-6 0,0-1 0,0-5 0,2-6 0,2-7 0,4-9 1,0-3-1,-1-2 145,-3 1 1,4-3 0,-2 7 0,-2 3-1,-2 2 1,-2 3 0,0 2-1,-2 5 71,-4 1 0,4-5 0,-4 1 0,2-3 0,0-3 0,-2-1 0,3-5 0,1-5-146,2-4 1,-6-1 0,0 1 0,2 0 0,2-5 0,2 1-1,0 0 1,0 1-54,0 1 1,0 6-1,0 1 1,0 3 0,0 3-1,0 5 1,0 5 0,-2 7 166,-4 3 0,4-3 0,-4-3 0,4 0 0,2-3 0,0-3 0,0-5 0,0-3-97,0-3 0,0 5 0,0-5 0,0 2 1,0-1-1,0 3 0,0 1 0,0 5 99,0 3 0,0 5 0,0 7 0,0 0-18,0 1 1,0-1-1,0 0-84,0 1 0,6-9 0,2-3 0,0-7 0,0-5 0,-2-7 1,-1-5-1,1-4 0,-2-5 0,-2 1 0,-2 0 0,0 4 0,0 1 65,0 3 1,6 0 1,0-1 0,0 9 0,-6 4 1,0 5-1,0 5 0,0 1 1,0-2-1,0-1 0,0-3 1,0 1-1,0-2 0,0-5 1,0-5-1,0-5 27,0-1 1,2 0-69,4-1 1,-4-5-1,4 0 1,-4 0-1,0-1 1,2 1-1,2 0 1,-2-1-1,-2 1 1,0 2-1,2 2 1,2 1-1,-2 1 1,-2 0-1184,-2-1 1210,8 9 1,-6-4 0,4 5 0,-3-1 0,1-5 0,2-1 0,-2-4 0,-2-3 0,-2-1-1,0 0 1,2 0 0,2-3 0,2 1 0,-2 0 0,-2 2 49,-2-3 1,2 7 0,2-4 0,2 3-1,-2 3 1,-2-2 0,0-2 0,2-5-21,2-1 0,0 6 0,-6-3 1,0 3-1,0 0 0,2-4 1,2-1-1,2-1 34,-2 0 0,-2-2 0,-2-6 0,0-1 0,2-1 2838,4-4-1320,-4-4-1573,5-8 0,-7 0 0,2 0 0,4 0-75,6 0 1,10 6 0,4 0-1,3 0 1,7 0 0,6 2-1,5 2 1,7 2 148,3-3 0,9 5 1,-7-6-1,-2 0 0,-1 0 1,-5-4-1,-3-2 1,-7-2-75,-3 0 0,-10 0 0,-4 0 0,-5 0 0,-1 0 0,0 0 0,-6 0 0,-2-2 0,-2-4 0,0 4 0,-2-4 0,-2 4-67,7 2 1,-5 0-1,6 0 1,0-2-4850,-2-4 1,-2 2 4530,-8-8 0,8-7 0,2-9 0</inkml:trace>
  <inkml:trace contextRef="#ctx0" brushRef="#br0" timeOffset="1">4082 5654 8469,'-12'0'0,"0"0"0,-2 0-211,-2 0 0,-1 0 0,-1 0 0,0 0 0,0-2 0,0-2 1,2-4-1,5-1-744,5-5 955,4-2 0,2 6 0,0 2 0</inkml:trace>
  <inkml:trace contextRef="#ctx0" brushRef="#br0" timeOffset="2">3868 5601 8469,'-10'8'0,"-6"-6"0,4 4-559,-4-4 1,5-2 1087,-1 0 1,8-2 0,-4-2 0,0-2 1317,-4 2 0,2 2-1272,-2 2 1,6 0-1,-6 0 1,-1 0-1,-1 2 1,0 2 2534,2 2-2950,8 0 0,-4-4 0,10 2 1,4 2-1,6-2 0,4-2 1,3-1 57,5 5 0,10-4 0,9 4 1,1-4-1,2-2 0,-3 0 0,3 0 1,-3 0 104,1 0 0,-3-2 1,-7-2-1,-2-2 1,-4 2-1,-3 3 1,-3-1-370,-2-4 1,-8 4 0,0-4 0,2 2 41,1-2 1,-7 4 288,-8-4 0,0 6 0,-8 6 0,2 8 0,0 7 0,3 11 0,-1 8-226,-2 7 1,4 7 0,-4 7 0,4 9 0,0 7 0,-2 4 0,-2 4 0,2 5 73,2 5 1,2-4 0,0 4 0,0-4 0,-2 0 0,-2 3-1,-2 1 1,0-2-78,-2-2 1,4-8 0,-6-2 0,2 1 0,4-5 0,0-2 0,0-7 0,-1-3-74,1-1 0,2-5 1,2 6-1,0 1 0,0-3 1,0-3-1,0-5 0,0-1 15,0-1 0,0-5 0,0-3 0,0-1 0,0-4 1,0-3-1,0-1 0,0-2 20,0-5 1,0 3-1,0-6 1,0 2 0,0 1-1,-2 1 1,-2-2 0,-2-2-19,2-5 0,0 1 0,0 0 0,-2 2 0,0-2 0,0-3 0,0-1 0,2 0 0,2 0 0,2-6 0,-2 0 0,-2 2 0,-2 1 0,0-3 0,6 0 0,-2 2 0,-2 2 0,-2 4 0,2 2 0,0 3-187,-1 3 1,1 2 0,-6 5-1,2 1 1,4 0 0,0-3 0,0-1-1,-2-2-41,2 2 0,2-7 0,2-1 661,0-4 0,0-8-176,0 0 0,-2 0 0,-2 5-391,-2 1 0,0 2 0,6 2 1,-2 2-1,-2 0 0,-2-1 1,2 1-1,2-2 0,2-2-794,0-2 1211,0-1 0,-2-5 0,-2 0 1,-4 0-1,1 0 0,-1 0 1,4 2-1,0 0 0,0-1-2175,-2-1 2030,0-8 1,6 6 1597,0-4-1736,0-4 0,-2 6 0,-4-8 0,-6 0 0,-4 0 0,-2 0 0,1 0 0,-1 2 0,0 2 0,0 2 0,0-2 0,0-2 0,1 0 0,-1 4 0,0-4 0,0 6 0,0-2 0,1 0 0,-1 0 0,0 0 0,0 1 0,0 3 0,0-6 0,1 4 0,-3-2 0,-4 0 0,-2 0 0,2 0 0,7 0 0,3 0 0,-4-6 0,0 0 0,0 0 0,-5 2 0,-1 2 0,2 2 0,2 0 0,0-4 0,-1 2 0,-3 4 0,0 0 0,0 1 0,1-1 0,1 2 0,2-2 0,4 2 0,2-2 0,2 0 0,-2-4 0,7-2 0,-3-2 0,4 0 0,-6 0 0,-4 0 0,6 0 0,0 0 0,4 0 0,-6 0 0,-3 0 0,-3 0 0,0 0 0,0 0 0,0 0 0,0-2 0,1-2 0,-1-2 0,0 2 0,0 2 0,6 2 0,0 0 0,-2 0 0,-1 0 0,-3 0 0,0 0 0,0 0 0,0 0 0,1 0 0,-1 0 0,0 0 0,6 0 0,0 0 0,-2 0 0,-2 0 0,-1 0 0,-1 0 0,6 0 0,0 0 0,-2 0 0,-2 0 0,-2 0 0,1 0 0,5 0 0,0 0 0,-2 0 0,-2 2-4916,-2 4 1,2-2 4719,5 8 0,11 8 0,9 7 1</inkml:trace>
  <inkml:trace contextRef="#ctx0" brushRef="#br0" timeOffset="3">6488 11327 8299,'-18'9'462,"0"1"1164,1-4-892,-1-4 0,8 4 0,4-12 1,4-6-1,2-3 0,0-3 2748,0 0 0,0 6-3226,0 0 1,2 8 0,4-2 0,6 4-1,4 2 1,1 2 657,1 4 1,2-4-838,4 4 0,-4 2 1,5-2-1,-1 0 1,0 0-1,0 2 1,0 2-1,-1 2 1,-1-1-1,0 1 1,-2 2-1,-1 4 1,-3 4-1,-2 2 78,-4-3-17,-2 7 0,-8 0 0,0 8 0,0-1 1,0-1-1,-2-2 0,-2-5 0,-4-1 1,0-4-1,-2-4 0,2-4 0,-2-4-4207,1-2 3555,5-3 0,-2-5 0,12 2 1,4 4-1,1 6 0,1 2 1,0 0 429,-2-2 1,6 0 0,-4 4 0,4-2 0,1-3 0,1 1 0,0 0-1,2-2-64,4-2 1,-5 4-1,5-4 1,-4 0-1,-2 2 1,-2 0 0,-2 5-1,-5 7 463,-1 8 1,-2 6 0,-6 5 0,-2 7 0,-2 3-1,-4 3 1,-1-1 0,-3-1 344,2-4 0,-4-1 1,6-9-1,0-7 1,-2-3-1,0-8 1,-4-4-285,-1-4 0,1-8 1,-2 2-1,-4-4 0,0-2 1,-2 0-1,-1 2 1,-7 2-922,-4 2 0,-1 15 1,-1 3-1,2 8 0,3 4 1,5-1-1,6 1 0,10-2 545,6-5 0,12 5 0,2-6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8.960"/>
    </inkml:context>
    <inkml:brush xml:id="br0">
      <inkml:brushProperty name="width" value="0.05292" units="cm"/>
      <inkml:brushProperty name="height" value="0.05292" units="cm"/>
      <inkml:brushProperty name="color" value="#FF0000"/>
    </inkml:brush>
  </inkml:definitions>
  <inkml:trace contextRef="#ctx0" brushRef="#br0">17611 3336 8341,'-10'0'3121,"2"0"1,8-2-2695,0-4 1,0 2 0,2-6 387,4 2-540,-4-6 0,6 10 0,-10-6 0,-4 2 0,-6 4 0,-4 4 0,-2 4 0,-2 4 0,-1 2 0,-5 4 0,-2 2 0,-4 2 0,-1-1 0,-3 1 0,-2 2 1,-3 2 2676,-7 2-2924,-3-1 0,-3-3 0,-1 2 0,-2 2 0,-3-2 0,1-3 1,-3-1-1,-3 2 0,-4 2 0,-3 2 0,1-3 0,0-1 1,1-4-1,5-2 0,8-4-684,7-2 626,7-2 0,7-6 1,2-2-1,5-2 1,5-4-1,4-2 1,2-2-1,0 0 1,0 2-1,1 0 1,-1 0-1,0-1 1,0 1-1,0 4-18,1 4 1,-1 2 0,0 0 0,-2 2-1,-2 4 1,-1 6 0,-1 3 0,0 3 159,0 0 1,0 8 0,7 4 0,-1 3 0,0 7 0,0 6 0,0 7 0,2 6 16,5 9 0,-3-1 1,6 18-1,0 5 1,0 3-1,2 2 1,0 2-1,2-47 0,0 1-56,-1 1 1,0 1-1,2 1 1,0-1-1,-1 1 1,-2-1-1,1 1 1,1-1-1,0 0 1,0-1-1,-1 0 1,0-1-1,1 0 1,0-1-1,0 1 1,0-1-3,0 50 1,2-5-1,2-10 1,0-4 0,0 0-1,0-1 1,0-1-1,0-4-81,0-1 0,0-9 0,0 2 0,0 3 0,0 1 0,0-1 0,0-1 1,0 0-67,0 3 0,0-3 0,0-4 0,0-5 1,0-5-1,0-1 0,0-1 0,0 1 15,0-1 1,0-5-1,0-2 1,0-1-1,0-1 1,0-1-1,0-3 1,0-2-53,0-3 1,0 3-1,0 2 1,0 1-1,2-1 1,2-3 0,2-1-1,-2 2-60,-2 3 1,-2 3 0,2 6 0,2-5 0,2 1 0,-2-3 0,0 3 0,-1-2 105,3-1 0,2-1 1,-4-7-1,2 1 1,-2 0-1,0-1 1,0 1-1,2 0 67,-2-1 1,0 1 0,0 0-1,2-1 1,0 1 0,0 2 0,0 1-1,0 3-69,2-2 1,-6 3 0,5-1 0,-1-2 0,0-3 0,-2-1 0,0 0-1,0-1 143,2 1 0,0-6 0,-6-1 1,0 3-1,0 2 0,0 1 1,0 1-1,0-2-57,0-4 0,6 3 1,0-1-1,-2 6 0,-2 3 1,-2-3-1,0-4 0,2-5-56,4 3 0,-4-4 0,4 0 0,-4-1 1,-2-1-1,2 2 0,2 0 0,2 1 46,-2-1 1,-2 6 0,0-7 0,2 1-1,1-2 1,-1-2 477,-2 0 1,-2-7 684,0-5 1,0-10 123,0-2 1,0 2-1295,0-2 0,0 0 0,0 8 0,2-8 0,4 0 0,4 0 0,8-2 0,0-2 0,0-2 0,0 2 0,-7 2 0,1 2 0,0-2 0,0-2 0,0-2 0,2 2 0,2 0 0,2-1 0,-1 3 0,1-6 0,2 2 0,2-2 0,2 0 0,-3-2 0,-1 2 0,-2 0 0,0 0 0,0 4 0,-1-2 0,1 2 0,0 2 0,0 2 0,0 0 0,0 0 0,-1 0 0,1 0 0,0 0 0,0 0 0,0 0 0,-1 0 0,1 0 0,0 0 0,0 0 0,0-2 0,0-2 0,-1-2 0,1 0 0,0 6 0,0-2 0,0-2 0,0-1 0,-1 1 0,1 2 0,0 2 0,6 0 0,0 0 0,-3 0 0,-1 0 0,-2 0 0,2 2 0,2 2 0,1 1 0,7 1 0,-4-6 0,0 0 0,1 0 0,-1 0 0,2 0 0,-3-2 0,1-3 0,4 3 0,-6-4 0,-3 2 0,1 0 0,0-2 0,2 2 0,-4 4 0,-7 6 0,3 4 0,-4 7 0,4 1 0,2 0 0,0 0 0,0 0 0,-1 0-159,1-1 1,0 1-1,0 0 1,0-2 0,1-2-1,3-4 1,2-2-1,-2-2 128,-2 2 1,3-6-1,3 4 1,0-5 0,0-1-1,-5 0 1,1 0 0,0 0-120,2 0 1,-1 0 0,-5 0 0,2 0 0,2 0 0,4 0 100,1 0 0,-5 0 0,2 0 0,-4 0 0,-2-1 0,-1-3 0,1-2 0,2 0 117,4-2 0,-2 4 0,5-6 0,1 0 1,0 2-1,3-2 0,3 0 0,0-2-207,-5 2 1,11-5 0,-4 5 0,-1-2 0,-1 2 0,-4 0 0,1 2 0,3 0 76,2 4 1,-7-4-1,1 2 1,0 0-1,0 0 1,-3 0-1,-1 0 1,-2 0-14,2 1 0,-5-3 0,9 4 0,2-2 1,-1 0-1,1 0 0,-2 0 0,2 0-18,1-2 1,7 6 0,-3-4 0,-3 4 0,0 2 0,-3 2 0,1 4 0,-2 4 50,2 0 1,-5 6 0,1-6 0,0 1 0,-3 1 0,3 0-1,-2-2 1,0-2 1,-5 0 1,-1-6-1,-2 6 1,0-2-1,0 0 1,0 0-1,-1 0-1,1 0 1,-6 0-1,0-4 1,2 2 0,2 2-198,2-3 0,-7 1 1,1 0-1,2 2 0,2-2 1,2-2 14,0-2 0,-1 0 0,1 0 0,0 0 0,0 0 1,0 0 9,0 0 0,-1 0 1,1 0-1,0 0 0,0 0-5,0 0 1,0 0 0,-1 0 0,1 2 0,0 2 247,0 2 1,-6 0-1,0-6 1,1 0 0,3 0 120,2 0 1,0 0 0,-2-2 0,-2-2 18,-2-2 0,-3-2-218,3 2 0,-2 4 0,-4-4 0,4 2-192,0-1 0,0 3 1,-6-6-1,4 2 173,2 0 0,-4-2 4438,6 2-4275,-9 4 0,5-8 0,-8 4-464,0-6 0,0 2 1,0-2-1,0-2 1,0-1-1,0-3 1,2 0 380,4 0 0,-4 0 1,4 0-1,-4 1 1,-2-3-1,2-4 1,2-4-1,2-1 255,-2-1 1,4-6 0,-2-6 0,0 1 0,0-1 0,2 1 0,0 1 0,0 0-81,-4-1 1,-2 9 0,0-4 0,1 5 0,3 3 0,-2 2-1,-2 2 1,-2-1-117,0-3 0,0 4 0,0-6 1,0-1-1,0-3 0,2-2 0,2 1 1,4-3-48,2-4 0,-4 3 0,4-9 0,-2 1 1,-2-1-1,0 2 0,0 3 0,-2 3 274,-2 2 1,-2 5 0,0 1 0,0 4 0,0 1 0,0 1 0,0 0 0,0 2-122,0-1 1,-6 3-1,0-8 1,2-2-1,2-1 1,2-3-1,0-2 1,2-3-235,4-7 0,-2 0 0,6-1 0,0-3 0,-3 3 0,3-3 0,-2 3 0,2-1 191,0 3 0,-6 1 0,2-1 0,-4 5 0,-2 4 0,2 1 0,2-3 1,2-2-136,-2 3 0,0 1 0,0 2 0,4-1 0,0-3 0,1-4 0,-1 1 0,2-1 0,0 5 0,-4-7 0,4 0 0,0-1 0,-2-1 0,2-1 0,-2-1 0,2-1 0,-1-3 0,-3 7 0,6-9 0,0 7 0,-2 1 0,-2 0 0,-2 3 0,0 1 0,-2 5 0,0 1 0,0 2 0,2 1 0,-2-1 0,-2-2 0,-2-1 0,2-5 0,4-2 0,-2-3 0,5-9 0,1-1 0,-2 2 0,2 1 0,0 3 0,2-3 0,-2-3 0,4 11 0,-8-2 0,0 7 0,0 1 0,-1 1 0,1-1 0,0 0 0,0 3 0,2-5 0,-4 1 0,4-3 0,0-4 0,2-1 0,-2-5 0,2-1 0,0-3 0,2-7 0,5 4 0,-1-1 0,-2 5 0,-2 3 0,0 5 0,0 1 0,0 3 0,-8 7 0,2 0 0,-3 7 0,1 5 0,2 0 0,0 0 0,0-3 0,0-3 0,8-4 0,-2-1 0,4-5 0,0 1 0,-2-1 0,-3 2 0,1 1 0,-2-1 0,6 0 0,-6 7 0,2 1 0,-2 2 0,-2 5 0,-4 1 0,-2 4 0,-2 2 0,0 8 0,0 0 0,0-1 0,0-3 0,2 0 0,2 2 0,1 2 0,3 2 0,-4-4 0,2 2 0,0 1 0,0-1 0,2 2 0,2 2 0,-6-6 0,4 4 0,0 0 0,-6 2 0,4 8 0,-12 0 0,-6 0 0,-4 0 0,-2 0 0,0 0 0,-1 0 0,-5 2 0,-6 2 0,-4 2 0,-3-2 0,-5-2 0,-3 6 0,-9 2 0,-1 2 0,-3 0 0,-3 2 0,0-1 0,1 1 0,9-2 0,-3-6 0,9 4 0,-3 0 0,3-2 0,1 0 0,4-4 0,3-2 0,1-2 0,0 0 0,1 0 0,-1 0 0,0 0 0,1 0 0,-1 0 0,1 0 0,-1 0 0,-2 0 0,-1 2 0,-5 4 0,0 6 0,-1 1 0,1 1 0,1-2 0,3 2 0,3-6 0,3-2 0,2-4 0,4-2 0,3 0 0,1 0 0,0-2 0,0-4 0,-1-4 0,1-6 0,-4 2 0,-2 2 0,1-1 0,-5-1 0,-6 0 0,-7 2 0,1 8 0,-1-2 0,-5 4 0,-3 2 0,-4 2 0,1 4 0,5 4 0,5 0 0,-1 4 0,7-6 0,2 0 0,5-1 0,3-3 0,4-2 0,1-2 0,-1 0 0,-2 0 0,-6 0 0,1 0 0,-1 0 0,-1 0 0,-5 0 0,-6 0 0,-3 0 0,-3 6 0,1 2 0,0 2 0,1 4 0,3 4 0,1 4 0,0 1 0,3-1 0,1-2 0,9-4 0,-3-2 0,-2-4 0,1 0 0,3-2 0,4-1 0,1-3 0,-9-11 0,-1-11 0,3-8 0,4-6 0,7 1 0,1-3 0,6 4-2486,6 2 0,12 14 1,22 16 2485,22 14 0,23 34 0,-24-17 0,-1-1 0</inkml:trace>
  <inkml:trace contextRef="#ctx0" brushRef="#br0" timeOffset="1">21425 3550 10826,'0'-18'205,"0"0"0,-6 6 1,0 0-1,2-2 121,2-2 1,2 5 107,0-1 0,0 0 1,0-6-1,0 0 0,2 0 1,2 0 1402,2 1-1633,0 7 1,-6 4-1,0 12 1,0 7 0,0 9-1,0 10 1,-2 8 0,-6 9-1,-8 11 1,-5 11 0,-3 10-1,0 6 1,-2 5 0,1 3 1228,12-45 0,0 1-1367,-4 1 0,2 1 1,-3 46-1,-2-6 1,7-6-1,-1-5 0,0-1 1,0-2-1,2 0 1,-2-5-1,-2-3 1,-1-2-1,-1 7 0,2 3 1,2 4-1,4 1 159,2-1 1,-4-6-1,6 6 1,2 1-1,3-5 1,1-6-1,0-7 1,0-3-199,0 0 1,5-5-1,3 1 1,0-3-1,0-3 1,-4 1 0,-2 1-1,-4 3 83,-4 1 1,2 3-1,-6-3 1,0 7 0,1 3 1,3 0 0,-4-3-106,2-7 1,2-3 0,6-5 0,0-1 0,0-5 0,2-1 0,2-4 0,4-3 0,0 1 0,0 1 0,-4 5 0,-1 0 0,1 1-175,2 1 0,0-1 159,-6 3 0,0 7 0,0-5 0,0 0 1,-2 1-1,-2 1 0,-4 1 0,1 1 0,-1-1 1,2 1-1,0-3 0,0-1 0,2-5 1,2-1 96,2-4 1,0-3-110,0-1 0,0 0 0,0-1 1,0-1-1,2-4 0,2-5 1,2-1-1,0 2 0,0 2 1,0 3-1,-2 1 0,-2 0 1,-1-2-1,3-1 112,2-1-44,0 6 0,-6-6 0,0 7 0,2-1 0,2-2 0,2-3 0,-2 3 0,-2 2 1,-2 1-1,0 1 0,0 0 0,0-1 0,0 1 0,0 0 0,0-1 40,0 1 0,0-2 0,0-2 0,0-5 0,0-1 0,0-2 0,0 0 0,0 1-97,0 3 1,0 0-1,0 4 1,0-3-1,-2 1 1,-2 0-1,-2-3 1,2-1 46,2-4 0,2-2 0,0-2 0,0 0 1,0-1 14,0 1 0,0-6 0,2-2 0,2 0 0,2 0 0,-2 4 0,-2 2-82,-2 1 0,0 1 0,2 0 0,2 0 248,2 0 1,2-8 494,-2-4 1,-2-4-579,8-2 0,-6 0 1,6 0-1,1 0 0,3 0 1,2 0 107,0 0 1,0 0-1,2 0 1,1 0 0,5 0-1,2 0 1,2-2 0,-1-2-303,1-2 0,0 0 0,5 4 1,3-4-1,2-4 0,1-2 1,1 0-1,1-2 10,5-2 0,3-3 0,3-3 0,1-4 0,5 0 0,5 1 0,4 1 0,3 0 6,-1 0 1,-2 0 0,-1 7 0,-5-1 0,-2 0 0,-3 2 0,-3 4 0,-1 6-25,-1 4 1,-5 2 0,-1 0 0,1 0 0,-3 0 0,-3 0 0,-2 0 0,-1 0-28,3 0 1,-3 0 0,-7 0 0,-2 0 0,-1 0-1,-1-2 1,-2-2 0,-2-4 117,-1-2 0,1 0 0,-6-1 0,0 5 0,0 2 0,0 0 0,-1-2-29,1 2 1,0 2 0,0 2-1,0 0 1,-1 2 0,1 2 0,0 4-1,0 2-192,0 3 1,8-3-1,1 2 1,3 2-1,0 2 1,1 0-1,5-2 1,4-4-6,1-2 0,3-2 0,-5-4 0,3 1 0,0 3 0,-1-2 0,1-2 0,-3-2-80,-1 0 1,-8 0 0,-1 2 0,3 2-1,0 4 1,-3 0 0,-3 2 0,-2-2 95,0 0 1,5 4 0,-5-6 0,-2-2 0,0 0-1,0 0 1,3 2 0,1-2 71,0-2 1,0-2 0,-5 0-1,3 0 1,-2 0 0,-2 0-1,-2 0 1,-1 0-335,1 0 1,-6 0 880,0 0 1,-10 0 1065,-2 0-840,0 0 0,-8-2-424,8-4 0,0-6 0,0-10 0,0-4 0,0-2 0,0-5 0,0-7 0,0-7 0,0-5 0,0-3 0,2-5 0,2-5 0,2-3 124,-2 3 1,0-5-361,2 5 0,-4-4 1,6-3-1,-2 1 1,0 0-1,-1-1 1,3-1-1,2-2 1,2-3-1,0 3 1,2 2-1,2 1 1,2 1-1,-3 2-18,-3 3 1,2 5 17,-8 7 1,6 9-1,-6 1 1,-2 5-1,-2 1 1,-2 4 0,2 0-1,2 1 1,4-5-1,0-2 1,2-1-1,0-1 1,1 1 0,1-3 0,0-2 0,0-1 0,0 1 0,-2 5 0,0 3 0,-2 4 0,0 3 0,-4 1 0,-2 0 0,-2 2 0,0 3 0,0 1 0,0-2 0,0-2 0,0-3 0,0-3 0,0-2 0,5 1 0,3-5 0,0-4 0,2-5 0,0-1 0,4-1 0,0-1 0,-2-1 0,2 5 0,-7 5 0,1 3 0,0 6 0,-4 1 0,-2-1 0,-2 0 0,0 4 0,0-3 0,0 3 0,0-4 0,0-1 0,2-9 0,4-2 0,6 1 0,4-7 0,2 5 0,0-7 0,-1-1 0,1 1 0,0 7 0,0 3 0,0 2 0,-2 3 0,-3 1 0,-3 2 0,-2 3 0,-4 3 0,-2 2 0,-2 5 0,0 1 0,0-8 0,0-2 0,2-1 0,4-3 0,6-4 0,4-5 0,2-9 0,-1-1 0,1-3 0,2 1 0,2-3 0,0 3 0,-6 1 0,-1 5 0,-9 3 0,6-3 0,-6 5 0,-2-1 0,-2 1 0,-2 2 0,0 5 0,0 1 0,0 0 0,2-1 0,2-3 0,4 3 0,0 1 0,2 0 0,0-3 0,2-5 0,5-2 0,-1 3 0,-2-1 0,-2 3 0,2-3 0,2 2 0,0 1 0,-5 3 0,-5 5 0,-4 3 0,-2 4 0,0 2 0,0 5 0,0 1 0,0 2 0,0 0 0,0 0 0,0 0 10,0 1 1,0-1 0,0 0 0,0 0 0,0 0 35,0 0 0,0 1 0,-2 1-31,-4 4 0,2 4 1,-7 8-1,-3 0-3,-2 0 0,-2 0 0,0 0 0,0 0 1,1 0-1,-1 0 0,-2 0 0,-4 0 2,-6 0 1,-5 2-1,-7 2 1,-7 4-1,-11 0 1,-9 2-1,-8-1 1,-4 5 1,-5 2 1,7 2-1,0 0 1,4 0 0,3 0-1,9-3 1,4-1-1,1-2 1,-1 2 0,-3 2 1,5 2-1,-5 0 1,1-1-1,0-1 1,3-2-1,3-2-2,1 2 0,11-6 0,7-2 0,8-4 1,5-2-1,-1 0 0,0 0 0,0 0-11,1 0 0,-3-6 0,4 0 0,-6 2 0,-3 2 0,-7 2 0,-2 0 0,-3 0-10,-5 0 1,-3 0 0,-1 0 0,3 0 0,3 0 0,3 0 0,3 0 0,4 0 5,7 0 1,-3 0 0,8-2-1,2-4 1,3-4 0,1-2-1,0 2 1,0 0-7,0 0 1,-1 6 0,-3-3 0,-4 1-1,0 0 1,1 2 0,1 2 0,-2 2 2,-4 0 1,3 0 0,-3 0 0,0 0 0,0 0 0,3 0-1,-1 0 1,0 0-9,-3 0 1,3-6 0,0-2 0,0-2 0,1-4 0,-5-2-1,-2-2 1,-1 1-3,-1-1 1,-2 0-1,-1 0 1,-7 0-1,-3 0 1,-9 1-1,-3 1 1,-6 2-594,-3 2 1,-1 8 0,4-4 0,5 2 0,11 0 0,5 2 0,9 2-1,3 2-478,4 0 0,10-8 1,6-2-1,18-2 1,20 1-1,18-5 1098,17-6 1,12-6 0,19-8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8.964"/>
    </inkml:context>
    <inkml:brush xml:id="br0">
      <inkml:brushProperty name="width" value="0.05292" units="cm"/>
      <inkml:brushProperty name="height" value="0.05292" units="cm"/>
      <inkml:brushProperty name="color" value="#FF0000"/>
    </inkml:brush>
  </inkml:definitions>
  <inkml:trace contextRef="#ctx0" brushRef="#br0">2567 8419 8426,'-18'6'0,"-2"2"0,-2 2 47,-1 4 0,-1-4 0,4 2 1,-2 1 259,-2 3 0,1-4 510,5 0 1,6-8 0,2 0-1,2-8 1,4-8 5811,2-4-5372,2 6 0,-8 4 0,-2 12 1192,0 6 1,3-2-2445,7 2 1,2-6-1,3 4 1,7-2-1,4-4 1,2-2-1,2 0 1,4 2-1,5 2 1,5-2-6,2-2 0,7-2 0,-3 0 0,7 0 0,1 0 0,-1 0 0,1 0 0,1 0 0,3 0 0,1-2 0,-1-2 0,-3-2 0,-1 0 0,-1 0 0,-1 0 0,-6 0 0,-9-2 0,3 6 0,-4-4 0,3 4 0,1 2 0,-2 0 0,-3 0 0,3 0 0,2 0 0,1-2 0,1-2 0,0-4 0,-1 0 0,1-2 0,2 1 0,1-5 0,3-2 0,-6-2 0,-7 2 0,1 2 0,-2 4 0,-5 0 0,-3 2 0,-2 1 0,-6 1 0,0 6 0,2 2 0,2 2 0,3 1 0,5-1 0,-2-2 0,6-2 0,-1 0 0,1 0 0,4 0 0,1-2 0,1-2 0,-4-1 0,1-7 0,-7 4 0,-2 0 0,-2 0 0,-2 4 0,-1 2 0,1 2 0,0 0 0,0 2 0,0 2 0,0 4 0,-1 2 0,1-6 0,0 2 0,0-2 0,0 0 0,0 1 0,-1 1 0,-7-4 0,-2 2 0,0 2 0,-6 8 0,6-10-444,-8 8 1,0 0-1,-2 10 1,-2 7-1,-4 15 1,0 14 443,0 13 0,-6 16 0,5 12 0</inkml:trace>
  <inkml:trace contextRef="#ctx0" brushRef="#br0" timeOffset="1">22477 6707 6725,'-10'0'1345,"2"0"129,8 0-837,0-8 343,0 6 1,0-8 0,0 4 3496,0-6-4038,0 4 1,0-2 0,0 4 0,-2-4 0,-4 0 0,-6 5 0,-4 3-1,-4 2 1023,-3 0-1386,3 0 1,-12 0 0,6-2 0,-1-2-1,-5-2 1,-4 0 0,-3 0 0,-3 0 0,3 2-1,1 0 1,2 0 0,1-2 0,1 2 0,4 2-1,7 2 818,3 0 1,2 0-1032,0 0 0,6 2 0,2 4 0,2 6 0,4 4 0,0 2 0,0-1 317,-1 1 0,-1 8 0,4 6 0,-2 5 0,-2 7 0,0 2 0,0 5 0,0 5 153,2 3 1,2 6 0,2-3 0,0-1-1,0 1 1,0-5 0,0 1 0,2-3-334,4-1 0,-4 3 0,4-11 0,-4 1 0,-2 1 0,0-1 0,0-1 0,-2-4 0,-4-5 0,4-3 0,-4-2 0,2-5 0,0-1 0,-2-4 0,2-2 0,2-2 0,2-8 0,2-2 0,2-10 0,2-4 0,2 2 0,-2-8 0,-2 8 0,8-2 0,2 2 0,3 0 0,5-4 0,4-2 0,2-4 0,1 4 0,7-2 0,2 1 0,1-1 0,5 2 0,-1 0 0,1 2 0,-4 0 0,-3 0 0,-1 4 0,-2-2 0,-5 2 0,-3 2 0,-2 2 0,0 0 0,-3 0 0,1 0 0,0-2 0,2-2 0,-3-2 0,-3 0-471,-6-2 1,0 6-8041,-12-4 8511,4 4 0,-12-5 0,8-3 0</inkml:trace>
  <inkml:trace contextRef="#ctx0" brushRef="#br0" timeOffset="2">30462 6671 8098,'0'-12'-1939,"0"0"2206,0 8 0,0-6 412,0 4-406,0 4 1,-2-7 0,-2 3 531,-2-6 705,0 4 0,4 0-526,-4 8 1,2 0-1008,-7 0 1,5 0-1,-6 0 431,-2 0 1,4 0 671,-2 0-13,8 0 0,-6 0 1,6 2-77,-2 4-620,0-4 1,8 6 0,4-8 0,6 0 0,4 0 1444,2 0 0,8 0-1704,3 0 1,5 0-1,2 0 1,1 0-1,3 0 1,3 0-1,1 0 1,2-2-1,-1-2 1,3-2-1,-1 2 1,-1 2-1,-3 2 1,-3-2-257,-2-4 25,-3 4 0,-7-6 1,-4 8-1,-4-2 0,-3-2 1,1-2-1,0 2 0,-2 0 1,-2 0-1,-2-2 0,-1 0-262,-1-2 747,-2 6 45,-8-5-398,0 7 1,-2 2 0,-2 3 0,-2 7 0,0 4-1,-1 4 1,-5 4 0,-4 6 555,-2 3 1,4 5-470,-4 4 0,4 3 0,-9 9 0,1-1 0,0 1 0,-2-1 0,3 1 0,1-1 0,4 1 0,2-3 0,4-3 0,0-7 1,2-3-1,-2 0-100,0 3 0,7-11 0,-7 12 0,6-15 0,-4 3 0,-2 0 0,-2 0 0,0-3 0,2-3 0,2-4 0,4-2 0,0 0 0,0-1 0,-2 1-153,2 0 0,2-6 1,4-2-1,2 0 170,2 0-500,0-6 1515,-6 4-987,0-8-45,0 0-53,0-8-23,0 6 140,0-6 1,-2 8-65,-4 0 0,2 0 0,-7 0 0,-1 0 0,-6 0 0,-2 0 0,-4 0 0,-5 2 0,-7 2 0,-6 2 0,-5-2 0,-5 0 0,1 0 0,1 2 0,7-3 0,3-1 0,6-2-133,11 0 1,-9 0 0,12 2 0,10 4 132,14 6 0,10-4 0,4 0 0</inkml:trace>
  <inkml:trace contextRef="#ctx0" brushRef="#br0" timeOffset="3">21746 5155 8240,'8'-10'-888,"-4"-4"1,6 6 1049,-2-2 155,-2 6 1,-6-12 0,0 5 0,0-5 0,0-2 0,0 0 0,-2 0 1717,-4 0-1447,4 8 1,-8 3 0,6 5-1,-4-2 1,0-4 0,-2 0 3466,0 0-3767,6 2 0,-12 8 0,5 6 1,-7 10-1,-4 9 0,-4 9 1,0 8-1,-1 7 0,-1 9 1,-2 1-1,1 2 0,1-1 1,2-1-1,4-3-45,2-3 1,11-9 0,3-6 0,4-9 0,6-9 0,6-8 0,7-8-996,3-4 1,8-6-1,4-8 1,5-12-1,7-7 1,-1-5 0,1 0-1,-4 2 355,-3 5 1,-7 5 0,-4 10 0,-5 4 0,-7 4 0,-4 10 0,-10 14 0,-8 16 1196,-10 11 0,-11 23 0,-3 9 0,-6 8 0,-3 4 1,3-1-1,6-5 0,11-8-632,7-7 0,6-17 0,10-15 0,6-10 0,10-9 0,11-5 0,9-6 0,8-4-2010,5-2 1,-1-2 0,11-4-1,-2-6 1842,1-4 0,-9-1 0,-7-1 0</inkml:trace>
  <inkml:trace contextRef="#ctx0" brushRef="#br0" timeOffset="4">31033 5030 8163,'-12'-2'471,"0"-2"797,-2-2 105,-2 0 0,4 4 0,0-2 1,2-2-18,6 2 1,0 4-1149,16 6 0,-6-2 0,6 6-183,2-2 0,-2 4 0,4-4 0,4 2 1,1 2-1,3 0 0,2 0 0,0-1 1,1 1-1,-1 0 0,2 2 0,-2 0 0,-1 0 296,-3-2 0,-2 0-120,-2 5 1,0 1 0,-3 0 0,-3 0 0,-6 0 0,-6 0-1,-6-1 1,-6-1 0,-3-2 0,-3-2 0,0 2 129,0 2 0,2-4-1028,4 0 0,-1-6 0,9 3 1,6-1-1,5-2 0,5 0 1,0 2-1764,2 2 2563,-6 2 0,8 6 1,-6 0-1,2 1 0,0 5 1,-1 6-1,1 4 0,0 1 1,0 1-1,0 0 0,-2 1 1,0 3-1,-2 2 1,0-3-1,-4-3 550,-2-6 0,-2-5 1,0-5-1,-2 0 0,-6 0 1,-8-6-1,-8-4 0,-6-4-703,-7 2 1,1-6-1,-6 3 1,5-3 0,3-2-1,4 0 1,7-2 0,3-3-6686,2-7 6735,8-4 0,2-10 0,8-2 0</inkml:trace>
  <inkml:trace contextRef="#ctx0" brushRef="#br0" timeOffset="5">21657 8419 6322,'0'10'371,"-2"-2"1064,-4-8-1179,4 0 1,-6-2-111,8-4 1061,0 4 0,2-12 1,2 6 1353,2-2-1040,0 6 0,-6-6 388,0 5 1,-2 5-1422,-4 0 1,-4 7 0,-10 13 0,-4 4 110,-5 6 0,-5 5 1,-2 7-569,1 6 1,-1 1 0,2 3 0,5-3 0,5 1 0,6-7 0,4-3 0,4-4 0,2-3-1,5-3 1,3-8 0,5-8-2560,7-8 2289,4-4 1,2-2-1,0 0 1,0-2-1,-1-2 1,-1-4-1,-2 0 1,-2 0-1,0 6 1,-2 6-1,-4 12 1677,-4 12-1011,-10 1 1,-8 31 0,-10 1 0,-1 13 0,-5 9 0,-2 4 0,1 2 0,5 0 0,8 1 0,8-1 0,4-4 0,6-6 0,6-7 0,10-3 0,6 0-428,4 3 0,5-3 0,-5-4 0,0-5 0,0-7 0,1-3 0,1-6 0,0-7-565,-4-9 0,-3-8 0,-1-6 0,0-4 0,0-3 0,2-5 0,3-6 0,9-11 565,8-13 0,13-34 0,-21 21 0,0-1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8.970"/>
    </inkml:context>
    <inkml:brush xml:id="br0">
      <inkml:brushProperty name="width" value="0.05292" units="cm"/>
      <inkml:brushProperty name="height" value="0.05292" units="cm"/>
      <inkml:brushProperty name="color" value="#FF0000"/>
    </inkml:brush>
  </inkml:definitions>
  <inkml:trace contextRef="#ctx0" brushRef="#br0">1889 9311 8532,'2'-10'2017,"2"2"-847,2 0 0,0-2 997,-6-8-1569,0 9 0,0-7 0,-2 6 0,-4 0 0,-6 4 0,-3 6 0,-5 8 1,-4 8-1,-6 7 0,-3 7 0,-5 6 0,-2 6 2621,-1 3 0,-7 5-3228,7 9 1,-1-1-1,8 5 1,5 0-1,7-1 1,6 1-1,6 1 1,2 1 0,4 0-1,2-1 1,2-5-1,2-5 1,4-7-1,6-3-2634,4-4 0,2-11 2272,0-5 0,7-4 0,7-4 0,6-4 0,5-6 0,3-6 1,1-6-1,1-4 0,-5-2 0,-5 2 0,-12 6 0,-12 14 1,-16 22 2818,-14 23-2124,-10 24 0,2-22 0,-3 3 0,-3 8 0,0 1 0,-3 7 0,-1 1 0,-2 5 0,1 2 0,-1 3 0,2 1 1,1-1-1,3 0 0,3-6 0,4-1 0,6-10 0,3-2 0,5-10 0,4-3 0,5 36 0,14-21 0,15-21 1,15-19-1,9-14-485,7-10 1,11-16-1,10-14 1,3-15-1,-1-15 1,-41 23-1,-1-3 161,0-4 0,-1-2 0,1-5 0,-3-3 0,-2-1 0,0-1 0</inkml:trace>
  <inkml:trace contextRef="#ctx0" brushRef="#br0" timeOffset="1">22281 5191 8437,'-12'-16'-1377,"2"2"1027,2 2 1,2 0 0,6-6 491,0 0 1,0 1-63,0-1 1,0 6 0,0 0 0,2-2 0,2-2 0,2-2-1,-2 1 1,-2-1 0,-2 0 0,-2 2 0,-2 2 1657,-2 2-1311,-8 8 0,10-10 0,-6 6 0,0 1 0,0-3 0,-3 2 0,-3-2 0,-2 2 0,0 0 1386,0 4 0,0 2-1537,1 2 1,5 0 0,0 0 0,0-2 0,4-2 0,8-2 0,12 0 0,12-2 0,11-4 0,11-3 0,7-3 3158,7 0-3257,-5 0 1,15 0-1,-3 0 1,6 0 0,4 1-1,-3 1 1,-5 2-1,-6 4 1,1 2 0,-3 4-1,1 2 1,-5 2-1,-2 0 1,-1-2 0,3-2 192,9-2 1,-1-8 0,14 2 0,3-1 0,5-1 0,8 0-1,2-2 1,-2-2-354,-8 2 0,0 4 0,-10 1 0,1 5 0,-1 4 0,-2 2 0,-6 0 0,-7 2-18,-7 4 0,-1-3 0,-1 7 0,-1 0 0,-3-2 0,-1 0 0,-1-4 0,1-2 0,-1-2 0,1 6 0,3 0 0,-1-2 0,-3-2 0,3-2 0,-1 0 0,-1 0 0,-6 0 0,-5 0 0,-3 0 0,-2 0 0,-5 2 0,-1 2 0,-2 2 0,0-2 0,-1-2 0,3 0 0,-2 2 0,6 2 0,3 0 0,5 0 0,1 1 0,5 1-84,2 0 0,-7 0 1,3-4-1,-7 4 0,-3 0 1,-2 2-1,0-2 1,-3 0 115,-3-4 0,-2 0 1,0 0-1,3 2 0,3 0 1,4 0-1,3 0 1,5-3 18,2-1 0,7 4 0,-1 0 1,1 0-1,1 0 0,-1 2 0,5 2 1,3 2-126,1-2 0,-1 6 0,0-4 0,3 2 1,-3-1-1,1-1 0,-3 2 0,3 0 147,-1-2 1,-2 2 0,15-8 0,7-2 0,6-2 0,8-2 0,2 0 0,4 0-74,4 0 0,-48 0 0,-1 0 0,2 0 0,-1 0 0,0 0 0,-1 0 0,49 0 0,-6 0 0,-6 0 0,-5 2-721,-7 4 0,-20 4 0,-9 7 1,-9 3-1,-3 4 0,2 6 721,3 3 0,5 11 0,7 2 0</inkml:trace>
  <inkml:trace contextRef="#ctx0" brushRef="#br0" timeOffset="2">2050 6332 8540,'-10'-18'485,"-4"6"735,8 1-261,-8 7 0,12-6 0,-6 6 0,2-4 0,0-2 0,4-2 597,6 2 1,0 2 0,8 10 0,2 2-1135,2 2 1,2 2 0,0-4 0,1 2 0,3 0 0,4 0-1,4 0 1,5 0-41,5 2 1,9-6 0,1 5 0,7-1 0,9 0 0,1-2 0,0-2-1,-3-2-382,-3 0 0,-1 0 0,-9 0 0,-1 0 0,-7 0 0,-3 0 0,-7 0 1,3 0-1,4 0 0,-3 0 0,5 2 0,-2 2 0,-1 2 0,5-2 0,1 0 0,3 0 0,-3 2 0,5 0 0,-7-4 0,1 2 0,0 2 0,-7 0 0,-3 0 0,-6 0 0,-3-2 0,-1 0 0,-6 0 0,0 4 0,0-1 0,-1 1 0,3-2 0,2 0 0,2 0 0,9 0 0,1-6 0,8 0 0,3 0 0,7 0 0,5 0 0,7 0 0,-1 0 0,0-6 0,-5-2 0,1 0 0,-1 0 0,-3 3 0,-3 5 0,-5 0 0,3 0 0,-7 0 0,3 1 0,1 3 0,1 4 0,-1 0 0,3 0 0,1-2 0,5 0 0,1 0 0,5-2 0,1-2 0,4-2 0,11-6 0,5 0 0,4-6 0,0 6 0,-4 0 0,-6 0 0,-3 0 0,-3 2 0,0 3 0,-1 1 0,-5 0 0,-4 0 0,-1 1 0,1 3 0,3 4 0,3 2 0,-4-4 0,3 6 0,-1-2 0,8 2 0,3-6 0,1-4 0,0-2 0,4 0 0,6 0 0,10 0 0,4 0 0,-49 0 0,-1 0 0,44 0 0,-5 0 0,-7-2 0,2-4 0,10 4 0,-6-6 0,0 8 0,-10 0 0,-5 0 0,-3 0 0,-2 2 0,-1 2 0,-3 4 0,4 0 0,7 0 0,7-2 0,4 0 0,0 0 0,-2-2 0,-2-2 0,-5-2 0,7 0 0,4-2 0,6-2 0,2-4 0,2-2 0,-2-2 0,0 2 0,-4-4 0,-10 8 0,-3 2 0,-1 2 0,-6 2 0,6 0 0,1 0 0,-9 0 0,2 0 0,-7 2 0,-5 4 0,-2 6 0,1 4 0,1 2 0,3 0 0,3-1 0,2 1 0,5 0 0,1 0 0,2 0 0,-6-6 0,-5 0 0,1-7 0,8 5 0,2-2 0,1-4 0,-1 0 0,2 0 0,0 4 0,3 0 0,-3 2 0,0 0 0,-4 4 0,-1 0 0,-1-1 0,4-1 0,4 0 0,8 6 0,1 0 0,-1-2 0,0-2 0,2-4 0,4-1 0,-45-5 0,1 0 0,1 1 0,1 0 0,1-1 0,1 0 0,1 0 0,1 0 0,2-1 0,1 0 0,1 0 0,0 0 0,2 0 0,-1 0 0,1-1 0,-1 0 0,0-1 0,1 0 0,3-1 0,0 0 0,3 0 0,1 0 0,1 0 0,1 0 0,0 0 0,0 0 0,-1 0 0,-1 0 0,0 0 0,0 0 0,0 0 0,-1 0 0,-1 0 0,1 0 0,2 0 0,0 0 0,-4 1 0,-1 0 0,-1 1 0,-1 0 0,0 2 0,0 0 0,2 0 0,-1 0 0,2 0 0,1 0 0,0-1 0,1 0 0,-2 1 0,0 0 0,7-3 0,1 0 0,-2 2 0,0 1 0,3 0 0,1-2 0,2 2 0,0-2 0,3 1 0,1-2 0,3 1 0,0-2 0,0 0 0,0 0-37,-1 0 0,1 0 0,1 0 0,0-2 0,1 1 0,0-2 0,3 0 0,0-2 0,2 2 1,-2-2-1,-2 1 0,-1-1 0,-1 0 0,0 0 0,1-2 0,0 0 37,3-1 0,1 0 0,-1 2 0,0 0 0,-5 1 0,0 0 0,-2 1 0,0 0 0,0 1 0,-1 0 0,1 0 0,0 0 0,1 0 0,0 0 0,2 1 0,1 0 0,0 2 0,0-2 0,-2 0 0,0-2 0,0 1 0,1 1 0,0-1 0,0 2 0,2-1 0,0 2 0,1-1 0,0 0 0,0-1 0,-1 0 0,-4-1 0,0 0 0,-3 1 0,0 0 0,1 0 0,1 0 0,0-1 0,0 0 0,-1-2 0,0 0 0,-1 0 0,-1 0 0,1-2 0,0 0 0,-4 3 0,-1 0 0,2-1 0,0 0 0,1 0 0,0-2 0,1-1 0,-1-1 0,-1 0 0,0 2 0,0 0 0,-1 0 0,-2 1 0,0 0 0,0 0 0,-1 0 0,-1 1 0,0 0 0,1 1 0,-1 0 0,0 1 0,0 0 0,-1 0 0,-1 0 0,-2 1 0,-1 0 0,-3 1 0,0 0 0,1 1 0,-1 0 0,0 0 0,1 0 0,1 0 0,0 0 0,-1 0 0,-1 0 0,-4 0 0,-1 0 0,-1 0 0,1 0 0,-1 0 0,0 0 0,2 0 0,-1 0 0,2 0 0,-1 0 0,-1 0 0,1 0 0,-1 0 0,1 0 0,-1 0 0,0 0 0,3 0 0,-1 0 0,1 0 0,1 0 0,0 0 0,1 0 0,-2 0 0,0 0 0,0 0 0,-1 0 0,0 0 0,-1 0 0,0 0 0,1 0 0,2 0 0,0 0 0,1 0 0,-1 0 0,0 0 0,1 0 0,-1 1 0,0 0 0,0 1 0,-1 0 0,0 2 0,-1 0 0,-1 0 0,-1 0 0,-1 1 0,1 0 0,-3-1 0,0 0 0,1 1 0,-1 0 0,1-1 0,-1 0 0,1 1 0,1 0 0,-1-1 0,1 2 0,0 0 0,1 2 0,0 0 0,0-1 0,2 0 0,-1-2 0,0 0 0,-1 0 0,0 0 0,1 0 0,-2 0 0,1 0 0,-1 1 0,0 0 0,-1-1 0,-1 0 0,0-1 0,-1 0 0,0-1 0,-1 0 0,0 0 0,-1 0 0,-1-1 0,-1 0 0,48 0 0,-4-2 0,0 0 0,4 0 0,-49 0 0,1 0 0,-1-1 0,-1 0 0,44-3 0,-12-4 0,-10-2 0,-7-2 0,-9 0 0,-9 2-2944,-13 2 0,-7-4 2944,-10 6 0,-2 0 0,-4 6 0,-4 0 0</inkml:trace>
  <inkml:trace contextRef="#ctx0" brushRef="#br0" timeOffset="3">1907 7599 9679,'-18'-8'1176,"1"-4"0,5 2 630,0-2 1,2 0 476,-2-6-2076,4 8 1,10 2-1,4 8 1,6 2-1,4 2 1,2 2-1,1 0 1,3 0 0,4 0-1,0 0 1,1 0-1,1 2 1,4 0 2310,1 0 0,11 0-2293,4-2 1,5-2-1,8 8 1,11-1 0,11-1-1,10-4 1,6-4 0,2-2-1,0 0 1,0-2 0,-2-4-1,-4-4 1,-6-1-1,-6 1-243,-5 2 8,-5-6 1,-10 6 0,-5-6 0,-9 4 0,-7 2-1,-4 2 1,-5 0 0,-3-2 0,-6 0 0,-5 1-1,-1 1 1,0 0 0,0-2 0,0-2 8,0-4 1,-7 4 0,1 0 0,0 0 0,0 2 0,0 0 0,-6 2-1918,6 6 1,-8 8 0,2 6-1,-4 6 1,-2 6 1917,0 2 0,0 9 0,0 9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8.974"/>
    </inkml:context>
    <inkml:brush xml:id="br0">
      <inkml:brushProperty name="width" value="0.05292" units="cm"/>
      <inkml:brushProperty name="height" value="0.05292" units="cm"/>
      <inkml:brushProperty name="color" value="#FF0000"/>
    </inkml:brush>
  </inkml:definitions>
  <inkml:trace contextRef="#ctx0" brushRef="#br0">12941 14858 26283,'0'-18'-9280,"2"1"9129,4-1 1,-4 6 0,3 0 0,-1 0 0,0 0 0,4 2 0,0 0 904,0 0 0,-2 5 1,-8-5-1985,-4 2 901,4 2 882,-6 6 1,10 0-270,4 0 0,4 0 1,8 0-1,0 0 0,2 0 1,1 0-1,3 0 0,0 0-85,2 0 0,-7 0 0,7 0 0,-2 0 527,0 0 0,7 0 0,-1 0-571,4 0 0,1 0 0,1 0 1,0 0-1,1 0 0,5 0 0,5 0 1,5 0-1,-1 0 0,-1 0 0,-2 0 1,-1 0-1,-1 0 754,-5 0 1,-5 0-718,-6 0 1,3 0 0,-5 0 0,0 0 0,-5 0 0,-1 0 0,0 0-1,4 0 1,1 0 0,3 0 0,0 2 0,0 2 0,-1 2 0,1-2 277,0-2 1,-1 4-320,7-1 0,-2 1 0,-3-6 1,-1 0-1,2 0 0,1 0 1,5 0-1,2 0 0,3-2 1,3-2-1,3-1 0,1 1 1,-1 0-1,-1 0 9,1-2-160,3 0 0,-1 4 0,-3-2 0,-6-2 0,-5 2 0,-3 2 0,-2 2 0,-5-2 0,-1-2 0,-4-2 0,-2 2 0,-3 2 0,1 2 0,0 0 0,0 0 0,6 6 0,1 0 0,5-2 0,6-2 0,3-2 0,3 0 0,0 0 0,-1 0 0,9 0 0,-5 0 0,1 0 0,-7 0 0,-5-2 0,-6-2 0,-1-2 0,1 2 0,-6-4 0,4 2 0,-2 2 0,-1 2 0,-1 2 0,-2 0 0,-2 0 0,0 0 0,-1 2 0,1 2 0,0 2 0,0-2 0,0-2 0,-1-2 0,7 6 0,0 0 0,0-2 0,0-2 0,1-2 0,3 0 0,4 0 0,1 0 0,3 0 0,0 0 0,-1 0 0,1 0 0,-2 0 0,-3 0 0,-3 0 0,-2 0 0,0 0 0,-5 0 0,3 0 0,-2 0 0,-2 0 0,-2 0 0,-1 0 0,1 0 0,2 0 0,2 2 0,2 4 0,1-4 0,-3 4 0,2-4 0,8-2 0,-3 0 0,5 0 0,2 0 0,-3 0 0,-1 0 0,-2 0 0,-1 0 0,-1 0 0,-4 0 0,-4 0 0,-3 0 0,1 0 0,0 0 0,0 0 0,0 0 0,0 0 0,-1 0 0,1 0 0,0 0 0,0 0 0,0 0 0,1 0 0,3 0 0,2 0 0,-2 0 0,-2 0 0,-3 0 0,1 0 0,0 0 0,0 0 0,0 0 0,0-2 0,-1-2 0,1-2 0,0 2 0,0 2 0,0 2 0,0-2 0,-1-2 0,1-2 0,0 2 0,-8 2 0,6 2 0,-4 0 0,3 0 0,3 0 0,0 0 0,0 0 0,0 0 0,0 0 0,-1 0 0,-1-2 0,-2-2 0,-2-2 0,2 2 0,-4-4 0,2 0 0,2 0 0,1 1 0,3 3 0,-6-4 0,0 2 0,2 2 0,2 2 0,1 2 0,1 0-252,0 0 1,0 0 0,0 0-1,0 0 1,-3 2 0,-3 4-1,-8 6 1,-8 3 0,-10 1-1,-7-2 90,-9-2 1,4 0-1,0 6 1</inkml:trace>
  <inkml:trace contextRef="#ctx0" brushRef="#br0" timeOffset="1">24455 14947 27337,'0'-17'-3277,"0"-1"0,0 0 0,2 2 1142,4 4 1,-2 4 4141,8 8 1,-6 0 1387,6 0-3358,-8 0 1,4-2 0,-10-2 0,-4-2 0,-6 2 0,-4 2 0,-2 2 2690,0 0-2281,9 0 1,-7 0 0,4 0-1,-4 0 1,-2 0 0,0 0-1,1 0 318,-1 0 1,10 0-295,8 0 0,8 0 1,10 0-1,1 0 0,5 0 1,6 0-1,5 0 0,7 0-298,6 0 0,3 0 0,3 0 1,1 0-174,4 0 0,5 0 0,7 0 0,0 0 0,1 0 0,1 0 0,4 0 0,4 0 0,-1 0 0,-7 0 0,-8 0 0,-3 0 0,-5 0 0,-3 0 0,-7 0 0,-3 0 0,-1 0 0,-5 0 0,3 0 0,5 0 0,0 0 0,1 0 0,1 0 0,-1 0 0,3 0 0,-1 0 0,3 0 0,-3 0 0,3 0 0,-1 0 0,5 0 0,3 0 0,6 0 0,5 0 0,-5-2 0,-2-1 0,1-3 0,-3 0 0,1 0 0,-5 0 0,-1 0 0,-5 0 0,-1 0 0,-3 2 0,3 2 0,-1 0 0,1-2 0,-3-2 0,3 2 0,1 2 0,1 2 0,-3 0 0,-1 0 0,-1 0 0,1 0 0,-1 0 0,1 0 0,-3 0 0,-3 0 0,-4 0 0,-1 0 0,3 0 0,1 0 0,-1 0 0,-2 0 0,-1 0 0,3 0 0,3 0 0,1 0 0,0 0 0,-3 0 0,1 0 0,-1 0 0,1 0 0,-6 0 0,-3 0 0,-3 0 0,2 0 0,-7 0 0,3 0 0,-6-2 0,2-2 0,-5-2 0,1 2 0,2 2 0,4 2 0,0 0 0,-1 0 0,-3 0 0,-2 0 0,-2 0 0,0 0 0,-1 0 0,1 0 0,-2-4 0,-2 4 0,-2 8-2622,2 6 0,9 4 2373,7 0 0,12 8 0,3 1 1</inkml:trace>
  <inkml:trace contextRef="#ctx0" brushRef="#br0" timeOffset="2">2549 15875 27361,'-18'0'-678,"0"0"1,0 0-17,1 0 1,7-8-1,4-4 1,6-2 0,4 0-1,4 3 2108,2-3 0,-5 0-1364,7 2 62,-16 4 0,10 10 0,-12 4 0,4 6 0,4 2 1,4-2-1,4-5 0,4-1 0,2 0 0,4-2 1,0-2-1,1-2 0,1 0 582,2 0 0,8 0 0,-5 0 0,3 0 0,0-2 0,1-2 0,1-2 0,0 0-436,-2-1 1,-1 5-1,7-6 1,0 2-259,-1 0 0,7-2 0,1 4 0,3-2 0,-5 0 0,7 6 0,2-2 0,1-2 0,2-2 0,-1 2 0,-3 2 0,-1 2 0,0 0 0,-3 0 0,-5 0 0,-7 2 0,-3 4 0,0-4 0,5 4 0,1-4 0,0 0 0,-1 2 0,1 2 0,4 0 0,3 0 0,9 0 0,1 0 0,5 0 0,-3 0 0,3-1 0,-3 1 0,0 0 0,-3-2 0,-10 6 0,7-8 0,-5 4 0,1-4 0,3-2 0,-1 0 0,1 0 0,-1 0 0,3 0 0,-1 0 0,1 0 0,-5 0 0,-1 0 0,-2 0 0,-1 0 0,3 0 0,-7-8 0,9 6 0,-7-4 0,3 2 0,0 0 0,-1-2 0,3 2 0,1 2 0,3 2 0,-1 0 0,3 0 0,3 0 0,5 0 0,-1 0 0,-3 0 0,-7 0 0,5 0 0,-5 0 0,5 0 0,3 0 0,3-1 0,3-3 0,2-2 0,5 2 0,-7 2 0,-1 2 0,-5-2 0,-1-4 0,-1 4 0,1-4 0,-1 4 0,-5-4 0,-3 0 0,1 2 0,-1 2 0,5 2 0,1 0 0,3 0 0,-1 0 0,1 0 0,-1 0 0,1 0 0,-3 0 0,-3 0 0,-3 0 0,-5 0 0,1 0 0,-1 0 0,-8 0 0,-3 0 0,3 0 0,2 0 0,3 0 0,3 0 0,3 0 0,3 0 0,2 0 0,-1 0 0,1 0 0,1 0 0,1 0 0,-3 0 0,3 0 0,-7 0 0,1 0 0,-1 0 0,-3 0 0,-2 0 0,-1 0 0,3 0 0,3 0 0,3 0 0,4 0 0,1 0 0,3 0 0,-1 0 0,0 0 0,1 0 0,-1 0 0,1 0 0,-1 0 0,1 0 0,-1 0 0,1 0 0,-3-2 0,-1-2 0,-5-2 0,-1 2 0,-3 0 0,1 0 0,-2-2 0,-7 2 0,3 2 0,-6 2 0,3 0 0,3 0 0,0 0 0,-1 0 0,-1 0 0,-4 0 0,3 2 0,-3 2 0,4 2 0,1-2 0,-5-2 0,0-2 0,2 0 0,1 0 0,3 0 0,-3 0 0,-1 0 0,-2 0 0,2 0 0,1-2 0,3-2 0,0-2 0,1 0 0,3 0 0,1-2 0,-1-1 0,0 5 0,1-2 0,-3 2 0,3 0 0,-1-2 0,0 2 0,3 2 0,1 0 0,1-2 0,-1-2 0,1 2 0,-1 2 0,0 2 0,-5 0 0,-1 0 0,-3 0 0,1 0 0,-2 0 0,-3 0 0,-3 0 0,0 0 0,-2 0 0,1 0 0,-1 0 0,0 0 0,-4 0 0,-3 0 0,-1 0 0,0 0 0,0 0 0,0 0 0,0 0 0,-7 0 0,1 0 0,4 0 0,4 0 0,4 0 0,-2 2 0,-3 2 0,-1 2 0,6 0 0,0-6 0,-2 0 0,-3 0 0,-1 0 0,2 0 0,4 0 0,-10 0 0,3 0 0,-1 0 0,0-6 0,2 0 0,0 2 0,-6 2 0,0 2 0,-1-2 0,1-2 0,0-2 0,2 2 0,2 2 0,2 2 0,0 0 0,-1 0 0,1 0 0,0 0 0,0 0 0,0 0 0,-1 0 0,1 2 0,0 2 0,0 2 0,-8 0 0,6-4 0,-6 4 0,1 4 0,1 2 0,0 0 0,0 3 0,-2 5 0,-2 4 0,-2 0 0,-6-6 0</inkml:trace>
  <inkml:trace contextRef="#ctx0" brushRef="#br0" timeOffset="3">13921 16036 27079,'0'-18'-7412,"0"0"6034,0 0 0,2 0 1849,4 0 1,4 1 0,8 1 0,-1 2 0,1 4-1,0 2 1,-2 2 0,-2 0 0,-2 0 0,2 2-1,1 2 1,3 2 409,0 0 0,2 0 0,2 2 0,3 2-635,3 2 0,0 0 0,6-6-1,1 0 1,-9 2 0,10 2 0,-3 2 0,1-2 0,2-2 0,-1-2 0,1 0 0,1 0 0,5 0 0,6-2 0,5-2-1,5-4 1123,1-2 1,14 4-1369,-2-6 0,13 0 0,-1-4 0,2 3 0,-4 3 0,-8 0 0,-5 2 0,-3 0 0,1 2 0,-3 0 0,0 0 0,-1 2 0,-1 2 0,-3 2 0,-3 0 0,6 0 0,-5 0 0,1 0 0,-5 0 0,-5 0 0,5 0 0,3 0 0,7 0 0,1 0 0,4 2 0,1 2 0,-1 2 0,-4 0 0,-1 2 0,-7 2 0,-5 0 0,-7 4 0,-9-6 0,-2-1 0,-5 3 0,-1-2 0,-4 0 0,0-2 0,2 2 0,-3-6 0,7 4 0,0-4 0,-1-2 0,5 0 0,4 0 0,5 0 0,7 0 0,-3 0 0,3 0 0,2 0 0,1 0 0,1 2 0,-5 2 0,-5 2 0,-5 0 0,-1-6 0,2 0 0,1 2 0,3 2 0,-3 2 0,1-2 0,2-2 0,7-2 0,7 0 0,3 0 0,-2 0 0,-1 0 0,-3 0 0,1 0 0,-1 0 0,-1 0 0,-5 0 0,-5 0 0,-3-2 0,1-2 0,4-2 0,-1 2 0,3 2 0,-3 2 0,3 0 0,-1 0 0,5 0 0,1 0 0,3 6 0,-1 0 0,1 6 0,-1-6 0,1 0 0,-1-1 0,1 3 0,-1 0 0,1 0 0,-1-4 0,1 0 0,-1 0 0,1 2 0,-1-2 0,-1-2 0,-5-2 0,5 0 0,-9 0 0,5 0 0,-7 0 0,-3 0 0,0 0 0,1 0 0,5 0 0,-1 0 0,1 0 0,-5 0 0,1 0 0,0 0 0,1 0 0,1 0 0,1 0 0,-3 0 0,8 0 0,-1 0 0,1 0 0,-3 0 0,1 0 0,-1 0 0,5 0 0,1 0 0,3 0 0,-1-2 0,1-4 0,-1 4 0,1-4 0,-1 4 0,1-4 0,-3 0 0,-1 2 0,-5 2 0,1 2 0,-1 0 0,3 0 0,-3 0 0,-3 0 0,-4 0 0,-1 0 0,3 0 0,1 0 0,-1 0 0,-10 0 0,7-2 0,-3-2 0,2-2 0,1 1 0,-3-1 0,-2 0 0,-1 2 0,3 0 0,0 0 0,-5-2 0,-5 2 0,-4 2 0,-2 2 0,0 0 0,-1 0 0,1 0 0,0 0 0,-2 2 0,-2 2 0,-4 4 0,0 0 0,0 2 0,3-1 0,13-3 0,10 6 0,9 4 0,7 6 0,25-2 0,6 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5T20:28:48.978"/>
    </inkml:context>
    <inkml:brush xml:id="br0">
      <inkml:brushProperty name="width" value="0.05292" units="cm"/>
      <inkml:brushProperty name="height" value="0.05292" units="cm"/>
      <inkml:brushProperty name="color" value="#FF0000"/>
    </inkml:brush>
  </inkml:definitions>
  <inkml:trace contextRef="#ctx0" brushRef="#br0">10588 11095 8180,'-18'0'-299,"0"0"1820,0 0-848,8 0 0,-3-2 0,7-4 0,2-6 0,2-4 0,0-2 0,-2 0 0,-4 2 2355,-2 5 1,4 1-712,-6 4 1,6 4 875,-6-4-3193,8 4 0,-2 2 0,12 0 0,6 0 0,4 0 0,4 0 0,4 0 0,5-2 0,5-2 0,4-2 0,3 2 0,7 2 0,3 2 0,3 0 0,7 0 0,4 0 0,-1 0 0,1-2 0,3-2 0,-1-2 0,-4 0 0,-7-2 0,-9-2 0,-3-2 0,-5 1 0,-3-3 0,-6-2 0,-6-2 0,-5 0-2712,-9 8 0,4 0 0,-8 8 2712,-2 2 0,-10 4 0,-4 14 0</inkml:trace>
  <inkml:trace contextRef="#ctx0" brushRef="#br0" timeOffset="1">18003 10791 8089,'-26'0'0,"6"-2"0,-4-2 0,5-3 839,1-3 85,0 6 1,0-10 0,0 8 0,3 0 0,1 0 0,2 0 0,2 2 1393,6 2 0,0 2 0,16 0-1865,2 0 1,-2 0 0,3 0-1,7 0 1,6 0 0,10 0-1,7 0 1,7 2 0,3 2 0,5 2-1,5-2 1,4-2 0,4-2-246,5 0 1,-3 0-209,8 0 0,0-8 0,6-4 0,-1-2 0,-7 0 0,-10 2 0,-10 1 0,-7-1 0,-8 2 0,-11 2 0,-9 4 0,-6 2 0,-10 2 0,-4 0 0,-12 0-5533,-6 0 3900,4 0 0,0-2 1633,8-4 0,-8-4 0,-2-8 0</inkml:trace>
  <inkml:trace contextRef="#ctx0" brushRef="#br0" timeOffset="2">12388 11130 8295,'-12'0'291,"0"0"45,-2 0 1,5-2 0,-3-2-1,-2-2 1,0 1 0,0-3 0,4-4 649,2-4 1,0 4 0,2 2 0,-6 2-565,-3 4 0,-3 2 0,0 2 0,0 0 0,0 0 0,1 0 500,-1 0 1,0 0 0,0 0 0,0 0 843,0 0 0,10 0-1263,8 0 0,8 0 0,12 2 1,6 2-1,8 2 0,7 0 0,7 0 1,5 0-504,5-2 0,11 4 0,2-2 0,8-2 0,3-2 0,5-2 0,-6 0 0,0 0 0,-2 0 0,-9 0 0,-5-2 0,-5-2 0,-7-4 0,-5-2 0,-9-2 0,-7 0 0,-8 2 0,-5 2 0,-3 2 0,-2 0 0,-2 0-1263,-8 0 1263,4-1 0,-16 12 0,-2-3 0</inkml:trace>
  <inkml:trace contextRef="#ctx0" brushRef="#br0" timeOffset="3">23528 10934 8066,'0'-12'-620,"-2"2"1,-2 0 87,-1 1 1,-1 3 559,6-6 0,0 6 1,-2-4-1,-2 0 1,-4 0-1,-2-4 0,-4 0 1,-2 0-1,-2 4 1,0 3-1,1 3 51,-1 2 1,0 2 27,0 0 0,0 0 1,1 0-1,-1 0 1,0 2-1,0 2 0,0 1 1,0 1-1,1 0 1,-1 0-1,0 0 2749,0 2-2028,0-6 0,0 6 1,1-8-1,-1 0 1,0 0-1,0 0 1,0 0 8575,1 0-9005,7 0 1,10 0-1,11 2 1,5 2-1,2 4 1,4 0-1,6 2 1,7 0-400,3 4 0,8-4 0,3 1 0,8 3 0,9 2 0,5 2 0,6 0 0,7 0 0,3-1 0,2 1 0,0-2 0,-2-2 0,-4-2 0,2-8 0,-7 4 0,-3 0 0,-6-6 0,-7 4 0,-11-4 0,-5-2 0,-7 0 0,-1 0 0,-4 0 0,-5 0 0,-5 2 0,-4 2 0,0 2 0,1-2 0,3-2 0,0-1 0,-6 5 0,0-4 0,-1 4 0,3-4 0,2-2 0,2 0 0,-2 0 0,-3 2 0,-1 2 0,2 2 0,2-2 0,2-2 0,-3-2 0,-1 0 0,-2 0 0,2 0 0,4 0 0,-11 0 0,5 0 0,-2 0 0,0 0 0,2 0 0,0 0 0,-1 0 0,-1 2 0,-4 4 0,4-4 0,-12 6 0,6-6 0,0 2 0,-2 4 0,2 0 0,-3 2 0,3-2 0,0 0 0,-6 0-4730,2-3 4730,-4-10 0,-10 3 0,-2-16 0</inkml:trace>
  <inkml:trace contextRef="#ctx0" brushRef="#br0" timeOffset="4">5330 8865 7936,'2'-10'-197,"1"2"101,3 0 0,0 4 0,-6-8 116,0-1 1,0 3-200,0-2 0,6 0 1,0-6-1,-2 0 1,0 2-1,0 2 0,2 3 418,-2-3 134,-10 6 1,4-2 0,-4 4 0,2-4-1,0-2 5212,-2 0-4016,0 0 0,4 2 0,-2 2 0,-2 1 3190,3-5-4513,1 12 1,2 4 0,0 19 0,2 7 0,1 4 0,5 1 0,2 3 0,2 4-1,0 5 1,-2 5 0,0 3 0,-2 3 0,2 1 0,-2-1 0,0-3-247,-4-1 0,-1-9 0,1-5 0,2-8 0,-2-9 0,-2-13 0,-2-10 0,0-10 0,0 1 0,0-3-129,0-2 1,0-4-1,0-6 1,0-8-1,0-7 1,0-11-1,0-7 1,2-9-233,4-3 1,-4-8 0,6-1-1,-2 3 1,0 0 0,0 2 0,0 1-1,2 9 267,2 5 1,0 13 0,3 3 0,-1 4 0,2 5 0,2 3 0,2 6 0,0 4-315,0 3 0,-1-1 0,1 0 0,0 2 1,0 2-1,0 4 0,0 2 210,-1 4 0,-5 2 1,0 2-1,2 2 1,2 4-1,2 6 1,-3 6-1,-1 4 215,-2 2 1,-2 5 0,4-3 0,-4 0 0,-2 2 0,-4-1 0,-2 5 0,-2 2 569,0 1 1,-8 1-1,-4 0 1,-4 1 0,-4 3-1,-3 2 1,-7-1-1,-4 1 262,-1 0 1,-1-7 0,2-9 0,4-4 0,7-6-1994,3-1 1,10-11 0,4-8 0,6-11-1,6-7 1,6-2 0,6-2 1143,5-1 0,-3-3 0,6-6 0</inkml:trace>
  <inkml:trace contextRef="#ctx0" brushRef="#br0" timeOffset="5">15418 8455 7941,'0'-12'154,"-2"2"0,-2 0 273,-2 0 1,0 4 34,6-6 8,0 0 0,0-5 1,0-1-1,2 0 1,2 0-1,2 0 1,0 0-1,0 1 0,0-1 5915,-2 0-6212,-10 8 1,-4 2 0,-8 8-1,1 0 1,-3 0 0,-2 2 0,-2 4-1,0 6 1,1 4 0,-3 4-1,-2 1 1,-1 5 0,1 2 1366,4 4-1582,4 1 1,2 1 0,1-2-1,1-3 1,4 1 0,6-2 0,6-2-1,6-3 1,8 1 0,6-4-1,5-6 1,3-8 0,4-4 0,1-4-1,3-4-439,0-6 0,-3-10 1,-1-4-1,-4-1 1,-3-7-1,-1-4 1,0-5-1,-2-1 510,-6 1 1,-1 1 0,-9 6 0,-2 3 0,-2 1 0,-4 6 403,-4 6 1,-3 10 0,-9 22 0,0 12 0,0 10 0,2 7 0,2 9 0,2 7-105,-1 9 1,3 3 0,0 2 0,2 1 0,4-1 0,2 1 0,2-1 0,0-2-309,0-3 0,8-13 0,4-13 0,4-9 0,3-7 0,3-6 0,2-8 0,0-10-131,1-10 1,1-8 0,6-6 0,-2-5-1,1-5 1,3-4 0,2-3 0,1-7-1481,5-3 0,-5-3 1,5 1 1589,-4-1 0,-3-7 0,1-3 0</inkml:trace>
  <inkml:trace contextRef="#ctx0" brushRef="#br0" timeOffset="6">20480 8437 6253,'0'-18'1343,"0"6"-767,0 0 0,0 6 0,0-6 1,0-1-1,0-3 4123,0-2-1822,0 8-2322,0 2 0,-2 8 1,-2-2-1,-3-2 1,-3-2-222,-4 2 1,4 2 0,-2 0-1,-2-2 1,-2-2 0,-2 2-289,1 2 0,5 0 0,0-2 0,-2-1 1,-2-1-1,-2 0 87,1 0 0,-1 0 1,0 6-1,0 0 1,0 0-1,0 0 0,1 0 1,-1 0 72,0 0 1,0 2-1,0 2 1,2 4 0,3 0-1,1 1 1,0 1-228,2 4 0,-4-4 0,8 2 0,0 2 0,0 2 0,0 2 0,0 1 173,-2 5 0,6 0 0,-5 10 0,1 5 0,0 3 0,0 4 1,0-1-1,0 5-149,2 1 0,2-5 0,4-5 0,4-3 0,8-4 0,5-5 0,7-7 0,0-8-236,0-8 0,5-6 1,-3-6-1,2-6 1,-2-4-1,-1-3 1,-1-3-1,0-4 358,-4-2 1,-3-7-1,-1-7 1,0 0 0,0-1-1,0-5 1,-3-3 0,1-3-205,2 1 1,-10-1 0,10 1 0,-4 1 0,-4 4 0,-2 7 0,-2 5 325,-1 6 1,-1 13 0,-10 13 0,-5 8 0,-3 10 0,0 7-15,2 9 0,8 12 0,-2 5 0,4 5 0,2 1 0,0 3 0,0 3 1,2 7-234,4 3 0,-2 8 0,8 3 0,0 1 0,0 4 0,0 2 0,1-2 0,1-7 0,-2-13 0,4-15 0,-2-13 0,6-9 0,5-12 0,3-10 0,4-12 0,1-14 0,3-12 0,2-7 0,1-15 0,3-1 0,-4-3 0,-5-1 0,-3 1 0,2 3-1970,1 1 0,-5 7 0,-4 1 0,-4 3 1970,-3 3 0,9 2 0,2 3 0</inkml:trace>
  <inkml:trace contextRef="#ctx0" brushRef="#br0" timeOffset="7">20106 8597 8104,'-10'12'-289,"2"-2"506,0-2 1,4-2 0,-6-4-1,1 2 1,-1 2-1,-2-4 1,0-4 0,2-6 741,2-2 1,-4-2-1,6-6 1,2 1-549,2-1 0,2 0 1,0 0-1,0 0 0,0 0-77,0 1 0,0 5 1,0 0-1,0-2 1,2-2-1,2-2-291,2 0 1,2 7 0,-4-1 0,4-2-1,2-2 1,2-2 76,-2 0 1,6 0 0,-7 1 0,3 1-1,-2 2 1338,-2 2-780,6 8 1,-12-2 0,6 10 0,-2 4 0,0 2-154,-2 4 1,0 4 0,0 5-1,4 9 1,2 6 0,3 5 0,1 5-1,0 7-364,-2 9 1,0 7-1,6 4 1,2 5 0,1-1-1,3 2 1,-2 1 0,-2 1-162,-3-2 0,3-8 0,2-9 0,2-5 0,-2-5 0,-1-9 0,1-5 0,2-6 0,0-13 0,-6-3 0,-9-10 0,-3-14 0,-6-6 0,-6-3 0,-3-3 0,-3-2 0,0-4 0,2-4 0,-4-7 0,2-3 0,0-4 0,0-5 0,2-5 0,3-3 0,3-5 0,2 3 0,2-11 0,0-3 0,4-6 0,5-2 0,11-3 0,6 1 0,6-4 0,9 0 0,7 1 0,3 9 0,3 10 0,-1 11 0,1 13 0,-3 11-607,-3 12 1,1 2 0,-7 12 0,-3 4 0,-1 6 0,-4 6 0,-3 6 0,-3 4 606,-2-1 0,6 7 0,-5 0 0</inkml:trace>
  <inkml:trace contextRef="#ctx0" brushRef="#br0" timeOffset="8">28591 8116 8075,'2'-12'551,"4"0"1,-3 2 0,7-4-190,-2 2 0,4 1 0,-4-5 0,0 2 0,2 4 0,-2 0 0,2 2 0,-2-2 1,0 0 4030,-4-4-4125,-2 6 0,-4 1 1,-4 7-1,-6 0 0,-2 1 1,-2 5-1,0 6 1,-4 6 1125,1 6-1447,-1-4 0,2 8 1,0-7-1,0 5 1,0 2-1,1 2 1,1-1-1,4-1 1,6 0-1,4-2 1,2-1-1,0-1 1,2 0-1,4 0-391,6-3 1,4-1 0,1-2 0,1 0-1,0-2 1,0-2 0,0-2 0,0 1 571,-1 3 1,1 2 0,0 0-1,0 0 1,-2 0 0,-2-1-1,-3 1 1,1 0 542,-2 0 0,0 6 0,-6 0 1,2-3-1,-2-1 0,-4 0 0,-6 2 1,-8 2 207,-8-3 0,1 1 0,-9 0 0,-2 2-375,-1-2 0,-3-5 0,0-3-880,1-2 0,1-6 1,2 4-1,5-2 1,1-4-1,4-2 376,2-2 0,10 0 0,2 0 0</inkml:trace>
  <inkml:trace contextRef="#ctx0" brushRef="#br0" timeOffset="9">26969 8383 8172,'-18'0'0,"0"0"0,0 0 0,0 0-200,0 0 69,9 0 1,-3-2 0,12-3 0,8-7-1,5-4 1,3-2 0,-2 0 0,-4 0 0,-2 0 2813,-4 1-2176,-2 7 0,-4 2 0,-2 6 0,-4-2 0,-2-2 0,-4 2 0,-2 2 0,1 4 0,1 2 2072,2 2-1386,8 0 0,-4-4 974,8 4-1543,0-4 1,2 6 0,4-8 0,6 0 0,4 0-333,1 0 0,9 0 0,4 0 0,6-2 0,3-2 1,5-2-1,1 0 0,5 0-275,1 0 0,3-2 1,-3 4-1,-3-2 1,-7 2-1,-3 0 0,-2 0 1,-3-2 60,-3 2 0,-4-4 1,-8 2-1,-1 0 1,1-2-1,0-1-9,0-1 0,-6-4 1,-2 6-740,-2-2-218,5 6 0,-9-6 3546,8 4-2567,-8 4 0,4-4 0,-8 12 0,-2 6 0,-2 4 1,-2 4-1,2 3 0,2 5 0,2 4 0,0 2 1,0 3-92,0 1 0,0 0 0,0-3 0,0 7 0,0-2 0,0-5 0,2-5 0,2-4 0,2-5 0,0-3 0,0-4-1487,0-2-170,0-8 1,-4 2 0,4-12-4807,6-6 6463,4-4 0,9-9 0,3-3 0</inkml:trace>
  <inkml:trace contextRef="#ctx0" brushRef="#br0" timeOffset="10">20356 8455 8124,'-8'-52'494,"-4"5"0,-4 5 602,-2 4 1,6 3-926,0-1 1,8 8 0,0 7-1,10 5 1,12 6 0,10 2 0,8 4-1,5 2 1,7 2 0,3 2-1,3 4 1,1 8 0,3 7 0,-1 9-1,-5 4 1,-9 2 0,-7 1 0,-9 7-1,-9 7 1,-10 9 0,-8 3-20,-6 5 0,-14 9 0,-17 6 0,12-39 0,-2-1 0,-3 2 1,-3 0-1,-3-1 0,-1-1 0,-3 0 0,-1-1 0,-3-2 1,-2-1 293,1-1 1,-1-2 0,2-3 0,-1-3 0,-38 10 0,10-17-1,9-19 1,15-21 0,7-29 0,11-31-592,15 23 0,4-3 1,3-9-1,4-3 1,4-13-1,4-3 1,3 1-1,4 0 1,3 0-1,3 1 0,4 5 1,2 2-1,2 5 1,4 3-1,0 9 1,3 3-124,0 6 1,1 5 0,32-18 0,1 23-1,-6 18 1,-3 16 0,-5 12 0,-3 14-1,-6 14 387,-5 11 1,-1 7 0,-1 3 0,-1 5 259,-4 5 1,-4 3-1,-11 1-152,-3 2 0,-4-9 0,-8 7 0,0-3 1,-2-5-1,-6 0 0,-7-5 0,-9-7 0,-4-7 1,-2-6-1,1-7 0,-1-7 0,-2-8 1140,-1-8 0,3-6-1563,0-6 1,0-12 0,-5-15 0,-1-15-1,2-21 1,7-23 0,16 39 0,4-3 0,3-2-1,4 0 1,3-1 0,4 1 0,5 0 0,4 3-1,2 3 1,5 3 0,3 4 0,4 4 0,31-24-1,4 15-1731,-1 15 1,3 15 2089,-8 14 1,-7 20 0,-10 12 0,-7 11 0,-3 13 0,-4 7 0,-5 9 0,-7 3 0,-8 2 0,-6 1 0,-2 1 0,-2 0 0,-4 1 0,-6-7 3789,-3-3-3681,-11 3 1,-2-10 0,-8 5 0,1-5 0,-1-7 0,0-7 0,-1-7 0,-3-6-1,-3-6 1,-1-8 0,0-11 0,5-10 0,1-15 0,1-16 0,-1-19-640,2-21 0,19 26 0,3-5 0,4-11 0,4-3 0,0-3 0,2-2 0,4-5 0,4-1 0,4 2 0,6 2 0,4 2 0,5 3 0,3 9 0,4 5-75,1 6 1,3 5-1,37-20 1,5 21 0,1 13-1,-4 16 1,-4 16 0,-7 18-1,-5 16 805,-5 11 0,-7 13 0,-1 5 0,-10 5 0,-7 7 1,-7 2-1,-4 5 0,-6-1 386,-2 4 0,-4-6 0,-12 1 0,-10-3 1,-10 2-1,-5-2 0,-5-1 0,-4-9-409,-5-3 1,-5-7 0,-1-7 0,-1-5-1,1-3 1,-1-10 0,1-13 0,-1-13-341,1-10 0,2-15 0,3-21 0,6-22 0,7-27 0,19 32 0,4-5 0,2-9 0,4-4 0,4-8 0,4-3-414,3-4 0,6 0 0,8-1 0,8 2 0,5 4 0,7 3 0,5 5 0,5 3 0,3 6 0,5 4 0,1 7 0,3 5 0,1 6 0,2 6 0,3 9 1,1 5 413,2 7 0,3 4 0,7 4 0,2 4 0,-1 7 0,1 0 0</inkml:trace>
  <inkml:trace contextRef="#ctx0" brushRef="#br0" timeOffset="11">27129 8526 8160,'0'-36'-61,"0"-1"1,0-5-1,0-5 1,6-5 506,0-1 1,8-1 0,-2 1 0,3-3 0,3 1-1,2 1 1,2 8 0,4 9 0,1 7 0,5 8 0,2 8-1,3 8 1,3 6 0,2 8 0,-1 12 0,1 14-1,-3 11 1,-7 11 0,-10 7 0,-10 11 0,-6 5 0,-8 8 401,-8 6 0,-14-9 0,-6-1 1,-5-8-1,-7-4 0,-6 1 0,-5-3 1,-4-5-429,-3-11 0,1-9 0,5-15 1,1-5-1,3-6 0,7-8 0,9-12 1,6-16-575,7-16 0,9-27 0,6-24 1,6 32-1,2-3 0,3-10 1,4-3-1,4-9 0,5-2 0,5-6 1,4-1-1,5-1 0,3 0-460,4 0 1,3 3 0,-2 12 0,3 6 0,3 9 0,2 7 0,-6 11 0,1 6 0,30-5 0,-10 25 0,-13 18 0,-10 15 901,-13 15 0,-5 12 0,-6 11 0,-4 7 184,-6 5 1,-4 0-1,-4 15 13,-4 1 0,2-6 0,-10 0 1,-4-1-1,-4-3 0,-1-4 0,-1-7 1,-2-7-1,0-7 0,-1-5 0,1-7 1,0-6-1,4-8 142,2-5 0,1-9-746,-5-4 0,10-4 1,-4-6-1,2-8 1,3-11-1,1-13 1,6-16-1,6-19 1,10-22-1,0 40 0,3-1 1,6-4-1,2 1 1,4-1-1,1 1 1,3 1-1,2 1 1,1 5-1,3 3-2812,2 5 1,1 5 0,36-19 3116,3 20 0,-10 17 1,-7 17-1,-11 13 0,-17 19 1,-14 16-1,-12 11 1,-8 11-1,-8 5 0,-10 4 1,-6-1-1,-7-3 1,-5-2-1,-6 1 7787,-1-1-7943,5-8 1,-9-3 0,7-11 0,3-5 0,-1-4-1,2-9 1,1-5 0,3-10 0,0-8 0,1-6-1,-3-4 1,2-4 0,3-8 0,3-10 0,2-11-197,4-11 0,3-25 0,3-17 0,10 37 0,4-3 1,3-2-1,4-1 0,5 0 0,4 0 0,3 1 1,5 3-1,3 0 0,4 2-563,1 2 1,3 3 0,3 8 0,3 3-1,40-22 1,1 17 0,-1 16 0,-4 10-1,-6 8 1,-9 6 1062,-13 6 1,-15 14 0,-10 16 0,-8 9 0,-8 7 0,-6 3 0,-8 3 0,-10 3 510,-10 3 0,-7 1 0,-5 6 0,-4-1 0,1-7 0,-3-7 0,3-9 0,-5-3-845,-3-5 0,7-9 0,-9-6 0,1-6 0,3-6 0,-1-6 0,5-4 0,3-4-1166,8-4 0,7-14 0,11-16 0,4-13 1166,6-15 0,4-17 0,2-18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0F2EE384-8FF8-4CF8-A331-7FC937BC4F33}" type="slidenum">
              <a:rPr lang="en-US" smtClean="0"/>
              <a:t>‹#›</a:t>
            </a:fld>
            <a:endParaRPr lang="en-US"/>
          </a:p>
        </p:txBody>
      </p:sp>
    </p:spTree>
    <p:extLst>
      <p:ext uri="{BB962C8B-B14F-4D97-AF65-F5344CB8AC3E}">
        <p14:creationId xmlns:p14="http://schemas.microsoft.com/office/powerpoint/2010/main" val="11800125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0011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7667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2212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40450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950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467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2194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556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5409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02092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921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4932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1641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9819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4997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8127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8835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2179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4617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149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0756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292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58478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6328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0741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4333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68575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3695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1478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6108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8247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1453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replaced p with a and q with b. Same as if you replaced the “I” in a for-loop with a “j” everywhere in that loop.</a:t>
            </a:r>
          </a:p>
        </p:txBody>
      </p:sp>
    </p:spTree>
    <p:extLst>
      <p:ext uri="{BB962C8B-B14F-4D97-AF65-F5344CB8AC3E}">
        <p14:creationId xmlns:p14="http://schemas.microsoft.com/office/powerpoint/2010/main" val="388453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3425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23154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5616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0321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9685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6539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355764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0201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99166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66802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8638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2128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15402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0483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03427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911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57545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44034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9383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36036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10412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057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624837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75210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49128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61518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97970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4701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848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664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502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B6FE6084-8547-4DEE-AE37-B05B2D088676}" type="datetimeFigureOut">
              <a:rPr lang="en-US" smtClean="0"/>
              <a:t>6/25/25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31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6FE6084-8547-4DEE-AE37-B05B2D088676}" type="datetimeFigureOut">
              <a:rPr lang="en-US" smtClean="0"/>
              <a:t>6/25/25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72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6FE6084-8547-4DEE-AE37-B05B2D088676}" type="datetimeFigureOut">
              <a:rPr lang="en-US" smtClean="0"/>
              <a:t>6/25/25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963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98298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00" b="0" i="0">
                <a:solidFill>
                  <a:srgbClr val="0D0D0D"/>
                </a:solidFill>
                <a:latin typeface="Segoe UI"/>
                <a:cs typeface="Segoe U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4872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54202" y="397001"/>
            <a:ext cx="5209540" cy="605155"/>
          </a:xfrm>
          <a:prstGeom prst="rect">
            <a:avLst/>
          </a:prstGeom>
        </p:spPr>
        <p:txBody>
          <a:bodyPr wrap="square" lIns="0" tIns="0" rIns="0" bIns="0">
            <a:spAutoFit/>
          </a:bodyPr>
          <a:lstStyle>
            <a:lvl1pPr>
              <a:defRPr sz="3800" b="0" i="0">
                <a:solidFill>
                  <a:srgbClr val="0D0D0D"/>
                </a:solidFill>
                <a:latin typeface="Segoe UI"/>
                <a:cs typeface="Segoe U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6/25/25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9013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E6084-8547-4DEE-AE37-B05B2D088676}" type="datetimeFigureOut">
              <a:rPr lang="en-US" smtClean="0"/>
              <a:t>6/25/25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342735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6FE6084-8547-4DEE-AE37-B05B2D088676}" type="datetimeFigureOut">
              <a:rPr lang="en-US" smtClean="0"/>
              <a:t>6/25/25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1438565-8BD1-47F3-857A-6463A3E5894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4516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6FE6084-8547-4DEE-AE37-B05B2D088676}" type="datetimeFigureOut">
              <a:rPr lang="en-US" smtClean="0"/>
              <a:t>6/25/25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38565-8BD1-47F3-857A-6463A3E5894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19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FE6084-8547-4DEE-AE37-B05B2D088676}" type="datetimeFigureOut">
              <a:rPr lang="en-US" smtClean="0"/>
              <a:t>6/25/25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35347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FE6084-8547-4DEE-AE37-B05B2D088676}" type="datetimeFigureOut">
              <a:rPr lang="en-US" smtClean="0"/>
              <a:t>6/25/25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2213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E6084-8547-4DEE-AE37-B05B2D088676}" type="datetimeFigureOut">
              <a:rPr lang="en-US" smtClean="0"/>
              <a:t>6/25/25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6084-8547-4DEE-AE37-B05B2D088676}" type="datetimeFigureOut">
              <a:rPr lang="en-US" smtClean="0"/>
              <a:t>6/25/25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140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E6084-8547-4DEE-AE37-B05B2D088676}" type="datetimeFigureOut">
              <a:rPr lang="en-US" smtClean="0"/>
              <a:t>6/25/25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4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6FE6084-8547-4DEE-AE37-B05B2D088676}" type="datetimeFigureOut">
              <a:rPr lang="en-US" smtClean="0"/>
              <a:t>6/25/25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1438565-8BD1-47F3-857A-6463A3E5894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2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customXml" Target="../ink/ink10.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customXml" Target="../ink/ink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customXml" Target="../ink/ink1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ustomXml" Target="../ink/ink17.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hyperlink" Target="https://detexify.kirelabs.org/classify.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ustomXml" Target="../ink/ink18.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customXml" Target="../ink/ink19.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1.png"/><Relationship Id="rId5" Type="http://schemas.openxmlformats.org/officeDocument/2006/relationships/customXml" Target="../ink/ink20.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customXml" Target="../ink/ink21.xml"/><Relationship Id="rId5" Type="http://schemas.openxmlformats.org/officeDocument/2006/relationships/image" Target="../media/image40.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customXml" Target="../ink/ink22.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customXml" Target="../ink/ink23.xml"/><Relationship Id="rId5" Type="http://schemas.openxmlformats.org/officeDocument/2006/relationships/image" Target="../media/image5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customXml" Target="../ink/ink24.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customXml" Target="../ink/ink25.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customXml" Target="../ink/ink26.xml"/><Relationship Id="rId5" Type="http://schemas.openxmlformats.org/officeDocument/2006/relationships/image" Target="../media/image60.pn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customXml" Target="../ink/ink27.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customXml" Target="../ink/ink28.x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customXml" Target="../ink/ink29.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customXml" Target="../ink/ink30.xml"/><Relationship Id="rId5" Type="http://schemas.openxmlformats.org/officeDocument/2006/relationships/image" Target="../media/image73.png"/><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58.png"/><Relationship Id="rId7" Type="http://schemas.openxmlformats.org/officeDocument/2006/relationships/customXml" Target="../ink/ink3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7.png"/><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customXml" Target="../ink/ink32.xml"/><Relationship Id="rId5" Type="http://schemas.openxmlformats.org/officeDocument/2006/relationships/image" Target="../media/image73.png"/><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86.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customXml" Target="../ink/ink33.xml"/><Relationship Id="rId5" Type="http://schemas.openxmlformats.org/officeDocument/2006/relationships/image" Target="../media/image73.png"/><Relationship Id="rId4" Type="http://schemas.openxmlformats.org/officeDocument/2006/relationships/image" Target="../media/image85.png"/></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customXml" Target="../ink/ink34.xml"/></Relationships>
</file>

<file path=ppt/slides/_rels/slide5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0.png"/><Relationship Id="rId7" Type="http://schemas.openxmlformats.org/officeDocument/2006/relationships/customXml" Target="../ink/ink35.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tags" Target="../tags/tag8.xml"/><Relationship Id="rId7" Type="http://schemas.openxmlformats.org/officeDocument/2006/relationships/customXml" Target="../ink/ink36.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6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tags" Target="../tags/tag12.xml"/><Relationship Id="rId7" Type="http://schemas.openxmlformats.org/officeDocument/2006/relationships/customXml" Target="../ink/ink3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59.xml"/><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96193-F773-6492-4320-47B8601B88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F9DEF-B130-415A-F000-115E8FBB2DAF}"/>
              </a:ext>
            </a:extLst>
          </p:cNvPr>
          <p:cNvSpPr>
            <a:spLocks noGrp="1"/>
          </p:cNvSpPr>
          <p:nvPr>
            <p:ph type="ctrTitle"/>
          </p:nvPr>
        </p:nvSpPr>
        <p:spPr/>
        <p:txBody>
          <a:bodyPr/>
          <a:lstStyle/>
          <a:p>
            <a:r>
              <a:rPr lang="en-US"/>
              <a:t>Equivalences and </a:t>
            </a:r>
            <a:br>
              <a:rPr lang="en-US"/>
            </a:br>
            <a:r>
              <a:rPr lang="en-US"/>
              <a:t>Our First Proof</a:t>
            </a:r>
          </a:p>
        </p:txBody>
      </p:sp>
      <p:sp>
        <p:nvSpPr>
          <p:cNvPr id="3" name="Subtitle 2">
            <a:extLst>
              <a:ext uri="{FF2B5EF4-FFF2-40B4-BE49-F238E27FC236}">
                <a16:creationId xmlns:a16="http://schemas.microsoft.com/office/drawing/2014/main" id="{58C988BA-2096-5E58-D475-FA053F951AE4}"/>
              </a:ext>
            </a:extLst>
          </p:cNvPr>
          <p:cNvSpPr>
            <a:spLocks noGrp="1"/>
          </p:cNvSpPr>
          <p:nvPr>
            <p:ph type="subTitle" idx="1"/>
          </p:nvPr>
        </p:nvSpPr>
        <p:spPr/>
        <p:txBody>
          <a:bodyPr/>
          <a:lstStyle/>
          <a:p>
            <a:r>
              <a:rPr lang="en-US"/>
              <a:t>CSE 311 Summer 2025</a:t>
            </a:r>
          </a:p>
          <a:p>
            <a:r>
              <a:rPr lang="en-US"/>
              <a:t>Lecture 2</a:t>
            </a:r>
          </a:p>
        </p:txBody>
      </p:sp>
      <p:pic>
        <p:nvPicPr>
          <p:cNvPr id="1026" name="Picture 2" descr="Proof">
            <a:extLst>
              <a:ext uri="{FF2B5EF4-FFF2-40B4-BE49-F238E27FC236}">
                <a16:creationId xmlns:a16="http://schemas.microsoft.com/office/drawing/2014/main" id="{1E3B52ED-F131-4C61-E4E9-DCBE19D27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434823"/>
            <a:ext cx="3856588" cy="4233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493C73-C7A8-B909-5303-7F87CAB925BA}"/>
              </a:ext>
            </a:extLst>
          </p:cNvPr>
          <p:cNvSpPr txBox="1"/>
          <p:nvPr/>
        </p:nvSpPr>
        <p:spPr>
          <a:xfrm>
            <a:off x="7448550" y="4330132"/>
            <a:ext cx="2190750" cy="338554"/>
          </a:xfrm>
          <a:prstGeom prst="rect">
            <a:avLst/>
          </a:prstGeom>
          <a:noFill/>
        </p:spPr>
        <p:txBody>
          <a:bodyPr wrap="square" rtlCol="0">
            <a:spAutoFit/>
          </a:bodyPr>
          <a:lstStyle/>
          <a:p>
            <a:r>
              <a:rPr lang="en-US" sz="1600">
                <a:latin typeface="Segoe UI Semilight" panose="020B0402040204020203" pitchFamily="34" charset="0"/>
                <a:cs typeface="Segoe UI Semilight" panose="020B0402040204020203" pitchFamily="34" charset="0"/>
              </a:rPr>
              <a:t>xkcd.com/1153</a:t>
            </a:r>
          </a:p>
        </p:txBody>
      </p:sp>
    </p:spTree>
    <p:extLst>
      <p:ext uri="{BB962C8B-B14F-4D97-AF65-F5344CB8AC3E}">
        <p14:creationId xmlns:p14="http://schemas.microsoft.com/office/powerpoint/2010/main" val="410962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723" rIns="0" bIns="0" rtlCol="0">
            <a:spAutoFit/>
          </a:bodyPr>
          <a:lstStyle/>
          <a:p>
            <a:pPr marL="12700">
              <a:lnSpc>
                <a:spcPct val="100000"/>
              </a:lnSpc>
              <a:spcBef>
                <a:spcPts val="105"/>
              </a:spcBef>
            </a:pPr>
            <a:r>
              <a:rPr spc="55"/>
              <a:t>Recall:</a:t>
            </a:r>
            <a:r>
              <a:rPr spc="215"/>
              <a:t> </a:t>
            </a:r>
            <a:r>
              <a:rPr spc="60"/>
              <a:t>Implication</a:t>
            </a:r>
          </a:p>
        </p:txBody>
      </p:sp>
      <p:sp>
        <p:nvSpPr>
          <p:cNvPr id="3" name="object 3"/>
          <p:cNvSpPr txBox="1"/>
          <p:nvPr/>
        </p:nvSpPr>
        <p:spPr>
          <a:xfrm>
            <a:off x="608482" y="1309268"/>
            <a:ext cx="6041390" cy="1713230"/>
          </a:xfrm>
          <a:prstGeom prst="rect">
            <a:avLst/>
          </a:prstGeom>
        </p:spPr>
        <p:txBody>
          <a:bodyPr vert="horz" wrap="square" lIns="0" tIns="147955" rIns="0" bIns="0" rtlCol="0">
            <a:spAutoFit/>
          </a:bodyPr>
          <a:lstStyle/>
          <a:p>
            <a:pPr marR="84455" algn="r">
              <a:lnSpc>
                <a:spcPct val="100000"/>
              </a:lnSpc>
              <a:spcBef>
                <a:spcPts val="1165"/>
              </a:spcBef>
            </a:pPr>
            <a:r>
              <a:rPr sz="2800" b="0">
                <a:latin typeface="Segoe UI Semilight"/>
                <a:cs typeface="Segoe UI Semilight"/>
              </a:rPr>
              <a:t>“If</a:t>
            </a:r>
            <a:r>
              <a:rPr sz="2800" b="0" spc="-50">
                <a:latin typeface="Segoe UI Semilight"/>
                <a:cs typeface="Segoe UI Semilight"/>
              </a:rPr>
              <a:t> </a:t>
            </a:r>
            <a:r>
              <a:rPr sz="2800" b="0" spc="-10">
                <a:latin typeface="Segoe UI Semilight"/>
                <a:cs typeface="Segoe UI Semilight"/>
              </a:rPr>
              <a:t>it’s</a:t>
            </a:r>
            <a:r>
              <a:rPr sz="2800" b="0" spc="-50">
                <a:latin typeface="Segoe UI Semilight"/>
                <a:cs typeface="Segoe UI Semilight"/>
              </a:rPr>
              <a:t> </a:t>
            </a:r>
            <a:r>
              <a:rPr sz="2800" b="0">
                <a:latin typeface="Segoe UI Semilight"/>
                <a:cs typeface="Segoe UI Semilight"/>
              </a:rPr>
              <a:t>raining,</a:t>
            </a:r>
            <a:r>
              <a:rPr sz="2800" b="0" spc="-50">
                <a:latin typeface="Segoe UI Semilight"/>
                <a:cs typeface="Segoe UI Semilight"/>
              </a:rPr>
              <a:t> </a:t>
            </a:r>
            <a:r>
              <a:rPr sz="2800" b="0">
                <a:latin typeface="Segoe UI Semilight"/>
                <a:cs typeface="Segoe UI Semilight"/>
              </a:rPr>
              <a:t>then</a:t>
            </a:r>
            <a:r>
              <a:rPr sz="2800" b="0" spc="-50">
                <a:latin typeface="Segoe UI Semilight"/>
                <a:cs typeface="Segoe UI Semilight"/>
              </a:rPr>
              <a:t> </a:t>
            </a:r>
            <a:r>
              <a:rPr sz="2800" b="0">
                <a:latin typeface="Segoe UI Semilight"/>
                <a:cs typeface="Segoe UI Semilight"/>
              </a:rPr>
              <a:t>I</a:t>
            </a:r>
            <a:r>
              <a:rPr sz="2800" b="0" spc="-50">
                <a:latin typeface="Segoe UI Semilight"/>
                <a:cs typeface="Segoe UI Semilight"/>
              </a:rPr>
              <a:t> </a:t>
            </a:r>
            <a:r>
              <a:rPr sz="2800" b="0">
                <a:latin typeface="Segoe UI Semilight"/>
                <a:cs typeface="Segoe UI Semilight"/>
              </a:rPr>
              <a:t>have</a:t>
            </a:r>
            <a:r>
              <a:rPr sz="2800" b="0" spc="-70">
                <a:latin typeface="Segoe UI Semilight"/>
                <a:cs typeface="Segoe UI Semilight"/>
              </a:rPr>
              <a:t> </a:t>
            </a:r>
            <a:r>
              <a:rPr sz="2800" b="0">
                <a:latin typeface="Segoe UI Semilight"/>
                <a:cs typeface="Segoe UI Semilight"/>
              </a:rPr>
              <a:t>my</a:t>
            </a:r>
            <a:r>
              <a:rPr sz="2800" b="0" spc="-60">
                <a:latin typeface="Segoe UI Semilight"/>
                <a:cs typeface="Segoe UI Semilight"/>
              </a:rPr>
              <a:t> </a:t>
            </a:r>
            <a:r>
              <a:rPr sz="2800" b="0" spc="-10">
                <a:latin typeface="Segoe UI Semilight"/>
                <a:cs typeface="Segoe UI Semilight"/>
              </a:rPr>
              <a:t>umbrella”</a:t>
            </a:r>
            <a:endParaRPr sz="2800">
              <a:latin typeface="Segoe UI Semilight"/>
              <a:cs typeface="Segoe UI Semilight"/>
            </a:endParaRPr>
          </a:p>
          <a:p>
            <a:pPr marR="5080" algn="r">
              <a:lnSpc>
                <a:spcPct val="100000"/>
              </a:lnSpc>
              <a:spcBef>
                <a:spcPts val="1070"/>
              </a:spcBef>
              <a:tabLst>
                <a:tab pos="2549525" algn="l"/>
              </a:tabLst>
            </a:pPr>
            <a:r>
              <a:rPr sz="2800">
                <a:latin typeface="Cambria Math"/>
                <a:cs typeface="Cambria Math"/>
              </a:rPr>
              <a:t>𝑝:</a:t>
            </a:r>
            <a:r>
              <a:rPr sz="2800" spc="150">
                <a:latin typeface="Cambria Math"/>
                <a:cs typeface="Cambria Math"/>
              </a:rPr>
              <a:t> </a:t>
            </a:r>
            <a:r>
              <a:rPr sz="2800" b="0">
                <a:latin typeface="Segoe UI Semilight"/>
                <a:cs typeface="Segoe UI Semilight"/>
              </a:rPr>
              <a:t>It</a:t>
            </a:r>
            <a:r>
              <a:rPr sz="2800" b="0" spc="-25">
                <a:latin typeface="Segoe UI Semilight"/>
                <a:cs typeface="Segoe UI Semilight"/>
              </a:rPr>
              <a:t> </a:t>
            </a:r>
            <a:r>
              <a:rPr sz="2800" b="0">
                <a:latin typeface="Segoe UI Semilight"/>
                <a:cs typeface="Segoe UI Semilight"/>
              </a:rPr>
              <a:t>is</a:t>
            </a:r>
            <a:r>
              <a:rPr sz="2800" b="0" spc="-10">
                <a:latin typeface="Segoe UI Semilight"/>
                <a:cs typeface="Segoe UI Semilight"/>
              </a:rPr>
              <a:t> raining</a:t>
            </a:r>
            <a:r>
              <a:rPr sz="2800" b="0">
                <a:latin typeface="Segoe UI Semilight"/>
                <a:cs typeface="Segoe UI Semilight"/>
              </a:rPr>
              <a:t>	</a:t>
            </a:r>
            <a:r>
              <a:rPr sz="2800">
                <a:latin typeface="Cambria Math"/>
                <a:cs typeface="Cambria Math"/>
              </a:rPr>
              <a:t>𝑞</a:t>
            </a:r>
            <a:r>
              <a:rPr sz="2800" b="0">
                <a:latin typeface="Segoe UI Semilight"/>
                <a:cs typeface="Segoe UI Semilight"/>
              </a:rPr>
              <a:t>: I</a:t>
            </a:r>
            <a:r>
              <a:rPr sz="2800" b="0" spc="-10">
                <a:latin typeface="Segoe UI Semilight"/>
                <a:cs typeface="Segoe UI Semilight"/>
              </a:rPr>
              <a:t> </a:t>
            </a:r>
            <a:r>
              <a:rPr sz="2800" b="0">
                <a:latin typeface="Segoe UI Semilight"/>
                <a:cs typeface="Segoe UI Semilight"/>
              </a:rPr>
              <a:t>have</a:t>
            </a:r>
            <a:r>
              <a:rPr sz="2800" b="0" spc="-25">
                <a:latin typeface="Segoe UI Semilight"/>
                <a:cs typeface="Segoe UI Semilight"/>
              </a:rPr>
              <a:t> </a:t>
            </a:r>
            <a:r>
              <a:rPr sz="2800" b="0">
                <a:latin typeface="Segoe UI Semilight"/>
                <a:cs typeface="Segoe UI Semilight"/>
              </a:rPr>
              <a:t>my</a:t>
            </a:r>
            <a:r>
              <a:rPr sz="2800" b="0" spc="5">
                <a:latin typeface="Segoe UI Semilight"/>
                <a:cs typeface="Segoe UI Semilight"/>
              </a:rPr>
              <a:t> </a:t>
            </a:r>
            <a:r>
              <a:rPr sz="2800" b="0" spc="-10">
                <a:latin typeface="Segoe UI Semilight"/>
                <a:cs typeface="Segoe UI Semilight"/>
              </a:rPr>
              <a:t>umbrella</a:t>
            </a:r>
            <a:endParaRPr sz="2800">
              <a:latin typeface="Segoe UI Semilight"/>
              <a:cs typeface="Segoe UI Semilight"/>
            </a:endParaRPr>
          </a:p>
          <a:p>
            <a:pPr marL="205740">
              <a:lnSpc>
                <a:spcPct val="100000"/>
              </a:lnSpc>
              <a:spcBef>
                <a:spcPts val="1070"/>
              </a:spcBef>
            </a:pPr>
            <a:r>
              <a:rPr sz="2800">
                <a:latin typeface="Cambria Math"/>
                <a:cs typeface="Cambria Math"/>
              </a:rPr>
              <a:t>𝑝</a:t>
            </a:r>
            <a:r>
              <a:rPr sz="2800" spc="180">
                <a:latin typeface="Cambria Math"/>
                <a:cs typeface="Cambria Math"/>
              </a:rPr>
              <a:t> </a:t>
            </a:r>
            <a:r>
              <a:rPr sz="2800">
                <a:latin typeface="Cambria Math"/>
                <a:cs typeface="Cambria Math"/>
              </a:rPr>
              <a:t>→</a:t>
            </a:r>
            <a:r>
              <a:rPr sz="2800" spc="150">
                <a:latin typeface="Cambria Math"/>
                <a:cs typeface="Cambria Math"/>
              </a:rPr>
              <a:t> </a:t>
            </a:r>
            <a:r>
              <a:rPr sz="2800" spc="-50">
                <a:latin typeface="Cambria Math"/>
                <a:cs typeface="Cambria Math"/>
              </a:rPr>
              <a:t>𝑞</a:t>
            </a:r>
            <a:endParaRPr sz="2800">
              <a:latin typeface="Cambria Math"/>
              <a:cs typeface="Cambria Math"/>
            </a:endParaRPr>
          </a:p>
        </p:txBody>
      </p:sp>
      <p:sp>
        <p:nvSpPr>
          <p:cNvPr id="4" name="object 4"/>
          <p:cNvSpPr txBox="1"/>
          <p:nvPr/>
        </p:nvSpPr>
        <p:spPr>
          <a:xfrm>
            <a:off x="608482" y="3693363"/>
            <a:ext cx="1913255" cy="452120"/>
          </a:xfrm>
          <a:prstGeom prst="rect">
            <a:avLst/>
          </a:prstGeom>
        </p:spPr>
        <p:txBody>
          <a:bodyPr vert="horz" wrap="square" lIns="0" tIns="12065" rIns="0" bIns="0" rtlCol="0">
            <a:spAutoFit/>
          </a:bodyPr>
          <a:lstStyle/>
          <a:p>
            <a:pPr marL="12700">
              <a:lnSpc>
                <a:spcPct val="100000"/>
              </a:lnSpc>
              <a:spcBef>
                <a:spcPts val="95"/>
              </a:spcBef>
            </a:pPr>
            <a:r>
              <a:rPr sz="2800" b="0" spc="-10">
                <a:latin typeface="Segoe UI Semilight"/>
                <a:cs typeface="Segoe UI Semilight"/>
              </a:rPr>
              <a:t>Equivalently:</a:t>
            </a:r>
            <a:endParaRPr sz="2800">
              <a:latin typeface="Segoe UI Semilight"/>
              <a:cs typeface="Segoe UI Semilight"/>
            </a:endParaRPr>
          </a:p>
        </p:txBody>
      </p:sp>
      <p:sp>
        <p:nvSpPr>
          <p:cNvPr id="5" name="object 5"/>
          <p:cNvSpPr txBox="1"/>
          <p:nvPr/>
        </p:nvSpPr>
        <p:spPr>
          <a:xfrm>
            <a:off x="645058" y="3960012"/>
            <a:ext cx="9347835" cy="2016125"/>
          </a:xfrm>
          <a:prstGeom prst="rect">
            <a:avLst/>
          </a:prstGeom>
        </p:spPr>
        <p:txBody>
          <a:bodyPr vert="horz" wrap="square" lIns="0" tIns="222885" rIns="0" bIns="0" rtlCol="0">
            <a:spAutoFit/>
          </a:bodyPr>
          <a:lstStyle/>
          <a:p>
            <a:pPr marL="469265" indent="-456565">
              <a:lnSpc>
                <a:spcPct val="100000"/>
              </a:lnSpc>
              <a:spcBef>
                <a:spcPts val="1755"/>
              </a:spcBef>
              <a:buFont typeface="Arial"/>
              <a:buChar char="•"/>
              <a:tabLst>
                <a:tab pos="469265" algn="l"/>
              </a:tabLst>
            </a:pPr>
            <a:r>
              <a:rPr sz="2800" b="0">
                <a:solidFill>
                  <a:srgbClr val="4B3182"/>
                </a:solidFill>
                <a:latin typeface="Segoe UI Semilight"/>
                <a:cs typeface="Segoe UI Semilight"/>
              </a:rPr>
              <a:t>Whenever</a:t>
            </a:r>
            <a:r>
              <a:rPr sz="2800" b="0" spc="-60">
                <a:solidFill>
                  <a:srgbClr val="4B3182"/>
                </a:solidFill>
                <a:latin typeface="Segoe UI Semilight"/>
                <a:cs typeface="Segoe UI Semilight"/>
              </a:rPr>
              <a:t> </a:t>
            </a:r>
            <a:r>
              <a:rPr sz="2800" b="0">
                <a:solidFill>
                  <a:srgbClr val="4B3182"/>
                </a:solidFill>
                <a:latin typeface="Segoe UI Semilight"/>
                <a:cs typeface="Segoe UI Semilight"/>
              </a:rPr>
              <a:t>it</a:t>
            </a:r>
            <a:r>
              <a:rPr sz="2800" b="0" spc="-60">
                <a:solidFill>
                  <a:srgbClr val="4B3182"/>
                </a:solidFill>
                <a:latin typeface="Segoe UI Semilight"/>
                <a:cs typeface="Segoe UI Semilight"/>
              </a:rPr>
              <a:t> </a:t>
            </a:r>
            <a:r>
              <a:rPr sz="2800" b="0">
                <a:solidFill>
                  <a:srgbClr val="4B3182"/>
                </a:solidFill>
                <a:latin typeface="Segoe UI Semilight"/>
                <a:cs typeface="Segoe UI Semilight"/>
              </a:rPr>
              <a:t>is</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raining,</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I</a:t>
            </a:r>
            <a:r>
              <a:rPr sz="2800" b="0" spc="-55">
                <a:solidFill>
                  <a:srgbClr val="4B3182"/>
                </a:solidFill>
                <a:latin typeface="Segoe UI Semilight"/>
                <a:cs typeface="Segoe UI Semilight"/>
              </a:rPr>
              <a:t> </a:t>
            </a:r>
            <a:r>
              <a:rPr sz="2800" b="0">
                <a:solidFill>
                  <a:srgbClr val="4B3182"/>
                </a:solidFill>
                <a:latin typeface="Segoe UI Semilight"/>
                <a:cs typeface="Segoe UI Semilight"/>
              </a:rPr>
              <a:t>have</a:t>
            </a:r>
            <a:r>
              <a:rPr sz="2800" b="0" spc="-75">
                <a:solidFill>
                  <a:srgbClr val="4B3182"/>
                </a:solidFill>
                <a:latin typeface="Segoe UI Semilight"/>
                <a:cs typeface="Segoe UI Semilight"/>
              </a:rPr>
              <a:t> </a:t>
            </a:r>
            <a:r>
              <a:rPr sz="2800" b="0">
                <a:solidFill>
                  <a:srgbClr val="4B3182"/>
                </a:solidFill>
                <a:latin typeface="Segoe UI Semilight"/>
                <a:cs typeface="Segoe UI Semilight"/>
              </a:rPr>
              <a:t>my</a:t>
            </a:r>
            <a:r>
              <a:rPr sz="2800" b="0" spc="-50">
                <a:solidFill>
                  <a:srgbClr val="4B3182"/>
                </a:solidFill>
                <a:latin typeface="Segoe UI Semilight"/>
                <a:cs typeface="Segoe UI Semilight"/>
              </a:rPr>
              <a:t> </a:t>
            </a:r>
            <a:r>
              <a:rPr sz="2800" b="0" spc="-10">
                <a:solidFill>
                  <a:srgbClr val="4B3182"/>
                </a:solidFill>
                <a:latin typeface="Segoe UI Semilight"/>
                <a:cs typeface="Segoe UI Semilight"/>
              </a:rPr>
              <a:t>umbrella.</a:t>
            </a:r>
            <a:endParaRPr sz="2800">
              <a:latin typeface="Segoe UI Semilight"/>
              <a:cs typeface="Segoe UI Semilight"/>
            </a:endParaRPr>
          </a:p>
          <a:p>
            <a:pPr marL="469265" indent="-456565">
              <a:lnSpc>
                <a:spcPct val="100000"/>
              </a:lnSpc>
              <a:spcBef>
                <a:spcPts val="1655"/>
              </a:spcBef>
              <a:buFont typeface="Arial"/>
              <a:buChar char="•"/>
              <a:tabLst>
                <a:tab pos="469265" algn="l"/>
              </a:tabLst>
            </a:pPr>
            <a:r>
              <a:rPr sz="2800" b="0">
                <a:solidFill>
                  <a:srgbClr val="4B3182"/>
                </a:solidFill>
                <a:latin typeface="Segoe UI Semilight"/>
                <a:cs typeface="Segoe UI Semilight"/>
              </a:rPr>
              <a:t>It</a:t>
            </a:r>
            <a:r>
              <a:rPr sz="2800" b="0" spc="-35">
                <a:solidFill>
                  <a:srgbClr val="4B3182"/>
                </a:solidFill>
                <a:latin typeface="Segoe UI Semilight"/>
                <a:cs typeface="Segoe UI Semilight"/>
              </a:rPr>
              <a:t> </a:t>
            </a:r>
            <a:r>
              <a:rPr sz="2800" b="0">
                <a:solidFill>
                  <a:srgbClr val="4B3182"/>
                </a:solidFill>
                <a:latin typeface="Segoe UI Semilight"/>
                <a:cs typeface="Segoe UI Semilight"/>
              </a:rPr>
              <a:t>is</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raining</a:t>
            </a:r>
            <a:r>
              <a:rPr sz="2800" b="0" spc="-30">
                <a:solidFill>
                  <a:srgbClr val="4B3182"/>
                </a:solidFill>
                <a:latin typeface="Segoe UI Semilight"/>
                <a:cs typeface="Segoe UI Semilight"/>
              </a:rPr>
              <a:t> </a:t>
            </a:r>
            <a:r>
              <a:rPr sz="2800" b="0">
                <a:solidFill>
                  <a:srgbClr val="4B3182"/>
                </a:solidFill>
                <a:latin typeface="Segoe UI Semilight"/>
                <a:cs typeface="Segoe UI Semilight"/>
              </a:rPr>
              <a:t>only</a:t>
            </a:r>
            <a:r>
              <a:rPr sz="2800" b="0" spc="-35">
                <a:solidFill>
                  <a:srgbClr val="4B3182"/>
                </a:solidFill>
                <a:latin typeface="Segoe UI Semilight"/>
                <a:cs typeface="Segoe UI Semilight"/>
              </a:rPr>
              <a:t> </a:t>
            </a:r>
            <a:r>
              <a:rPr sz="2800" b="0">
                <a:solidFill>
                  <a:srgbClr val="4B3182"/>
                </a:solidFill>
                <a:latin typeface="Segoe UI Semilight"/>
                <a:cs typeface="Segoe UI Semilight"/>
              </a:rPr>
              <a:t>if</a:t>
            </a:r>
            <a:r>
              <a:rPr sz="2800" b="0" spc="-30">
                <a:solidFill>
                  <a:srgbClr val="4B3182"/>
                </a:solidFill>
                <a:latin typeface="Segoe UI Semilight"/>
                <a:cs typeface="Segoe UI Semilight"/>
              </a:rPr>
              <a:t> </a:t>
            </a:r>
            <a:r>
              <a:rPr sz="2800" b="0">
                <a:solidFill>
                  <a:srgbClr val="4B3182"/>
                </a:solidFill>
                <a:latin typeface="Segoe UI Semilight"/>
                <a:cs typeface="Segoe UI Semilight"/>
              </a:rPr>
              <a:t>I</a:t>
            </a:r>
            <a:r>
              <a:rPr sz="2800" b="0" spc="-35">
                <a:solidFill>
                  <a:srgbClr val="4B3182"/>
                </a:solidFill>
                <a:latin typeface="Segoe UI Semilight"/>
                <a:cs typeface="Segoe UI Semilight"/>
              </a:rPr>
              <a:t> </a:t>
            </a:r>
            <a:r>
              <a:rPr sz="2800" b="0">
                <a:solidFill>
                  <a:srgbClr val="4B3182"/>
                </a:solidFill>
                <a:latin typeface="Segoe UI Semilight"/>
                <a:cs typeface="Segoe UI Semilight"/>
              </a:rPr>
              <a:t>have</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my</a:t>
            </a:r>
            <a:r>
              <a:rPr sz="2800" b="0" spc="-35">
                <a:solidFill>
                  <a:srgbClr val="4B3182"/>
                </a:solidFill>
                <a:latin typeface="Segoe UI Semilight"/>
                <a:cs typeface="Segoe UI Semilight"/>
              </a:rPr>
              <a:t> </a:t>
            </a:r>
            <a:r>
              <a:rPr sz="2800" b="0" spc="-10">
                <a:solidFill>
                  <a:srgbClr val="4B3182"/>
                </a:solidFill>
                <a:latin typeface="Segoe UI Semilight"/>
                <a:cs typeface="Segoe UI Semilight"/>
              </a:rPr>
              <a:t>umbrella.</a:t>
            </a:r>
            <a:endParaRPr sz="2800">
              <a:latin typeface="Segoe UI Semilight"/>
              <a:cs typeface="Segoe UI Semilight"/>
            </a:endParaRPr>
          </a:p>
          <a:p>
            <a:pPr marL="469265" indent="-456565">
              <a:lnSpc>
                <a:spcPct val="100000"/>
              </a:lnSpc>
              <a:spcBef>
                <a:spcPts val="2280"/>
              </a:spcBef>
              <a:buFont typeface="Arial"/>
              <a:buChar char="•"/>
              <a:tabLst>
                <a:tab pos="469265" algn="l"/>
              </a:tabLst>
            </a:pPr>
            <a:r>
              <a:rPr sz="2800" b="0">
                <a:solidFill>
                  <a:srgbClr val="4B3182"/>
                </a:solidFill>
                <a:latin typeface="Segoe UI Semilight"/>
                <a:cs typeface="Segoe UI Semilight"/>
              </a:rPr>
              <a:t>For</a:t>
            </a:r>
            <a:r>
              <a:rPr sz="2800" b="0" spc="-25">
                <a:solidFill>
                  <a:srgbClr val="4B3182"/>
                </a:solidFill>
                <a:latin typeface="Segoe UI Semilight"/>
                <a:cs typeface="Segoe UI Semilight"/>
              </a:rPr>
              <a:t> </a:t>
            </a:r>
            <a:r>
              <a:rPr sz="2800" b="0">
                <a:solidFill>
                  <a:srgbClr val="4B3182"/>
                </a:solidFill>
                <a:latin typeface="Segoe UI Semilight"/>
                <a:cs typeface="Segoe UI Semilight"/>
              </a:rPr>
              <a:t>it</a:t>
            </a:r>
            <a:r>
              <a:rPr sz="2800" b="0" spc="-10">
                <a:solidFill>
                  <a:srgbClr val="4B3182"/>
                </a:solidFill>
                <a:latin typeface="Segoe UI Semilight"/>
                <a:cs typeface="Segoe UI Semilight"/>
              </a:rPr>
              <a:t> </a:t>
            </a:r>
            <a:r>
              <a:rPr sz="2800" b="0">
                <a:solidFill>
                  <a:srgbClr val="4B3182"/>
                </a:solidFill>
                <a:latin typeface="Segoe UI Semilight"/>
                <a:cs typeface="Segoe UI Semilight"/>
              </a:rPr>
              <a:t>to</a:t>
            </a:r>
            <a:r>
              <a:rPr sz="2800" b="0" spc="-20">
                <a:solidFill>
                  <a:srgbClr val="4B3182"/>
                </a:solidFill>
                <a:latin typeface="Segoe UI Semilight"/>
                <a:cs typeface="Segoe UI Semilight"/>
              </a:rPr>
              <a:t> </a:t>
            </a:r>
            <a:r>
              <a:rPr sz="2800" b="0">
                <a:solidFill>
                  <a:srgbClr val="4B3182"/>
                </a:solidFill>
                <a:latin typeface="Segoe UI Semilight"/>
                <a:cs typeface="Segoe UI Semilight"/>
              </a:rPr>
              <a:t>be</a:t>
            </a:r>
            <a:r>
              <a:rPr sz="2800" b="0" spc="-10">
                <a:solidFill>
                  <a:srgbClr val="4B3182"/>
                </a:solidFill>
                <a:latin typeface="Segoe UI Semilight"/>
                <a:cs typeface="Segoe UI Semilight"/>
              </a:rPr>
              <a:t> </a:t>
            </a:r>
            <a:r>
              <a:rPr sz="2800" b="0">
                <a:solidFill>
                  <a:srgbClr val="4B3182"/>
                </a:solidFill>
                <a:latin typeface="Segoe UI Semilight"/>
                <a:cs typeface="Segoe UI Semilight"/>
              </a:rPr>
              <a:t>raining,</a:t>
            </a:r>
            <a:r>
              <a:rPr sz="2800" b="0" spc="-20">
                <a:solidFill>
                  <a:srgbClr val="4B3182"/>
                </a:solidFill>
                <a:latin typeface="Segoe UI Semilight"/>
                <a:cs typeface="Segoe UI Semilight"/>
              </a:rPr>
              <a:t> </a:t>
            </a:r>
            <a:r>
              <a:rPr sz="2800" b="0">
                <a:solidFill>
                  <a:srgbClr val="4B3182"/>
                </a:solidFill>
                <a:latin typeface="Segoe UI Semilight"/>
                <a:cs typeface="Segoe UI Semilight"/>
              </a:rPr>
              <a:t>it</a:t>
            </a:r>
            <a:r>
              <a:rPr sz="2800" b="0" spc="-10">
                <a:solidFill>
                  <a:srgbClr val="4B3182"/>
                </a:solidFill>
                <a:latin typeface="Segoe UI Semilight"/>
                <a:cs typeface="Segoe UI Semilight"/>
              </a:rPr>
              <a:t> </a:t>
            </a:r>
            <a:r>
              <a:rPr sz="2800" b="0">
                <a:solidFill>
                  <a:srgbClr val="4B3182"/>
                </a:solidFill>
                <a:latin typeface="Segoe UI Semilight"/>
                <a:cs typeface="Segoe UI Semilight"/>
              </a:rPr>
              <a:t>is</a:t>
            </a:r>
            <a:r>
              <a:rPr sz="2800" b="0" spc="-30">
                <a:solidFill>
                  <a:srgbClr val="4B3182"/>
                </a:solidFill>
                <a:latin typeface="Segoe UI Semilight"/>
                <a:cs typeface="Segoe UI Semilight"/>
              </a:rPr>
              <a:t> </a:t>
            </a:r>
            <a:r>
              <a:rPr sz="2800" b="0">
                <a:solidFill>
                  <a:srgbClr val="4B3182"/>
                </a:solidFill>
                <a:latin typeface="Segoe UI Semilight"/>
                <a:cs typeface="Segoe UI Semilight"/>
              </a:rPr>
              <a:t>necessary</a:t>
            </a:r>
            <a:r>
              <a:rPr sz="2800" b="0" spc="-15">
                <a:solidFill>
                  <a:srgbClr val="4B3182"/>
                </a:solidFill>
                <a:latin typeface="Segoe UI Semilight"/>
                <a:cs typeface="Segoe UI Semilight"/>
              </a:rPr>
              <a:t> </a:t>
            </a:r>
            <a:r>
              <a:rPr sz="2800" b="0">
                <a:solidFill>
                  <a:srgbClr val="4B3182"/>
                </a:solidFill>
                <a:latin typeface="Segoe UI Semilight"/>
                <a:cs typeface="Segoe UI Semilight"/>
              </a:rPr>
              <a:t>that</a:t>
            </a:r>
            <a:r>
              <a:rPr sz="2800" b="0" spc="-35">
                <a:solidFill>
                  <a:srgbClr val="4B3182"/>
                </a:solidFill>
                <a:latin typeface="Segoe UI Semilight"/>
                <a:cs typeface="Segoe UI Semilight"/>
              </a:rPr>
              <a:t> </a:t>
            </a:r>
            <a:r>
              <a:rPr sz="2800" b="0">
                <a:solidFill>
                  <a:srgbClr val="4B3182"/>
                </a:solidFill>
                <a:latin typeface="Segoe UI Semilight"/>
                <a:cs typeface="Segoe UI Semilight"/>
              </a:rPr>
              <a:t>I</a:t>
            </a:r>
            <a:r>
              <a:rPr sz="2800" b="0" spc="-15">
                <a:solidFill>
                  <a:srgbClr val="4B3182"/>
                </a:solidFill>
                <a:latin typeface="Segoe UI Semilight"/>
                <a:cs typeface="Segoe UI Semilight"/>
              </a:rPr>
              <a:t> </a:t>
            </a:r>
            <a:r>
              <a:rPr sz="2800" b="0">
                <a:solidFill>
                  <a:srgbClr val="4B3182"/>
                </a:solidFill>
                <a:latin typeface="Segoe UI Semilight"/>
                <a:cs typeface="Segoe UI Semilight"/>
              </a:rPr>
              <a:t>have</a:t>
            </a:r>
            <a:r>
              <a:rPr sz="2800" b="0" spc="-40">
                <a:solidFill>
                  <a:srgbClr val="4B3182"/>
                </a:solidFill>
                <a:latin typeface="Segoe UI Semilight"/>
                <a:cs typeface="Segoe UI Semilight"/>
              </a:rPr>
              <a:t> </a:t>
            </a:r>
            <a:r>
              <a:rPr sz="2800" b="0">
                <a:solidFill>
                  <a:srgbClr val="4B3182"/>
                </a:solidFill>
                <a:latin typeface="Segoe UI Semilight"/>
                <a:cs typeface="Segoe UI Semilight"/>
              </a:rPr>
              <a:t>my</a:t>
            </a:r>
            <a:r>
              <a:rPr sz="2800" b="0" spc="-20">
                <a:solidFill>
                  <a:srgbClr val="4B3182"/>
                </a:solidFill>
                <a:latin typeface="Segoe UI Semilight"/>
                <a:cs typeface="Segoe UI Semilight"/>
              </a:rPr>
              <a:t> </a:t>
            </a:r>
            <a:r>
              <a:rPr sz="2800" b="0" spc="-10">
                <a:solidFill>
                  <a:srgbClr val="4B3182"/>
                </a:solidFill>
                <a:latin typeface="Segoe UI Semilight"/>
                <a:cs typeface="Segoe UI Semilight"/>
              </a:rPr>
              <a:t>umbrella.</a:t>
            </a:r>
            <a:endParaRPr sz="2800">
              <a:latin typeface="Segoe UI Semilight"/>
              <a:cs typeface="Segoe UI Semilight"/>
            </a:endParaRPr>
          </a:p>
        </p:txBody>
      </p:sp>
      <p:graphicFrame>
        <p:nvGraphicFramePr>
          <p:cNvPr id="6" name="object 6"/>
          <p:cNvGraphicFramePr>
            <a:graphicFrameLocks noGrp="1"/>
          </p:cNvGraphicFramePr>
          <p:nvPr/>
        </p:nvGraphicFramePr>
        <p:xfrm>
          <a:off x="7900923" y="1457452"/>
          <a:ext cx="3201034" cy="2286000"/>
        </p:xfrm>
        <a:graphic>
          <a:graphicData uri="http://schemas.openxmlformats.org/drawingml/2006/table">
            <a:tbl>
              <a:tblPr firstRow="1" bandRow="1">
                <a:tableStyleId>{2D5ABB26-0587-4C30-8999-92F81FD0307C}</a:tableStyleId>
              </a:tblPr>
              <a:tblGrid>
                <a:gridCol w="854710">
                  <a:extLst>
                    <a:ext uri="{9D8B030D-6E8A-4147-A177-3AD203B41FA5}">
                      <a16:colId xmlns:a16="http://schemas.microsoft.com/office/drawing/2014/main" val="20000"/>
                    </a:ext>
                  </a:extLst>
                </a:gridCol>
                <a:gridCol w="836929">
                  <a:extLst>
                    <a:ext uri="{9D8B030D-6E8A-4147-A177-3AD203B41FA5}">
                      <a16:colId xmlns:a16="http://schemas.microsoft.com/office/drawing/2014/main" val="20001"/>
                    </a:ext>
                  </a:extLst>
                </a:gridCol>
                <a:gridCol w="1509395">
                  <a:extLst>
                    <a:ext uri="{9D8B030D-6E8A-4147-A177-3AD203B41FA5}">
                      <a16:colId xmlns:a16="http://schemas.microsoft.com/office/drawing/2014/main" val="20002"/>
                    </a:ext>
                  </a:extLst>
                </a:gridCol>
              </a:tblGrid>
              <a:tr h="457200">
                <a:tc>
                  <a:txBody>
                    <a:bodyPr/>
                    <a:lstStyle/>
                    <a:p>
                      <a:pPr marL="298450">
                        <a:lnSpc>
                          <a:spcPct val="100000"/>
                        </a:lnSpc>
                        <a:spcBef>
                          <a:spcPts val="229"/>
                        </a:spcBef>
                      </a:pPr>
                      <a:r>
                        <a:rPr sz="2400" spc="-50">
                          <a:latin typeface="Cambria Math"/>
                          <a:cs typeface="Cambria Math"/>
                        </a:rPr>
                        <a:t>𝑝</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290195">
                        <a:lnSpc>
                          <a:spcPct val="100000"/>
                        </a:lnSpc>
                        <a:spcBef>
                          <a:spcPts val="229"/>
                        </a:spcBef>
                      </a:pPr>
                      <a:r>
                        <a:rPr sz="2400" spc="-50">
                          <a:latin typeface="Cambria Math"/>
                          <a:cs typeface="Cambria Math"/>
                        </a:rPr>
                        <a:t>𝑞</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1280" algn="ctr">
                        <a:lnSpc>
                          <a:spcPct val="100000"/>
                        </a:lnSpc>
                        <a:spcBef>
                          <a:spcPts val="229"/>
                        </a:spcBef>
                      </a:pPr>
                      <a:r>
                        <a:rPr sz="2400">
                          <a:latin typeface="Cambria Math"/>
                          <a:cs typeface="Cambria Math"/>
                        </a:rPr>
                        <a:t>𝑝</a:t>
                      </a:r>
                      <a:r>
                        <a:rPr sz="2400" spc="145">
                          <a:latin typeface="Cambria Math"/>
                          <a:cs typeface="Cambria Math"/>
                        </a:rPr>
                        <a:t> </a:t>
                      </a:r>
                      <a:r>
                        <a:rPr sz="2400">
                          <a:latin typeface="Cambria Math"/>
                          <a:cs typeface="Cambria Math"/>
                        </a:rPr>
                        <a:t>→</a:t>
                      </a:r>
                      <a:r>
                        <a:rPr sz="2400" spc="135">
                          <a:latin typeface="Cambria Math"/>
                          <a:cs typeface="Cambria Math"/>
                        </a:rPr>
                        <a:t> </a:t>
                      </a:r>
                      <a:r>
                        <a:rPr sz="2400" spc="-60">
                          <a:latin typeface="Cambria Math"/>
                          <a:cs typeface="Cambria Math"/>
                        </a:rPr>
                        <a:t>𝑞</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0"/>
                  </a:ext>
                </a:extLst>
              </a:tr>
              <a:tr h="457200">
                <a:tc>
                  <a:txBody>
                    <a:bodyPr/>
                    <a:lstStyle/>
                    <a:p>
                      <a:pPr marL="295275">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7020">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295275">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4640">
                        <a:lnSpc>
                          <a:spcPct val="100000"/>
                        </a:lnSpc>
                        <a:spcBef>
                          <a:spcPts val="229"/>
                        </a:spcBef>
                      </a:pPr>
                      <a:r>
                        <a:rPr sz="2400" spc="-50">
                          <a:latin typeface="Cambria Math"/>
                          <a:cs typeface="Cambria Math"/>
                        </a:rPr>
                        <a:t>F</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229"/>
                        </a:spcBef>
                      </a:pPr>
                      <a:r>
                        <a:rPr sz="2400" spc="-50">
                          <a:latin typeface="Cambria Math"/>
                          <a:cs typeface="Cambria Math"/>
                        </a:rPr>
                        <a:t>F</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304800">
                        <a:lnSpc>
                          <a:spcPct val="100000"/>
                        </a:lnSpc>
                        <a:spcBef>
                          <a:spcPts val="234"/>
                        </a:spcBef>
                      </a:pPr>
                      <a:r>
                        <a:rPr sz="2400" spc="-50">
                          <a:latin typeface="Cambria Math"/>
                          <a:cs typeface="Cambria Math"/>
                        </a:rPr>
                        <a:t>F</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7020">
                        <a:lnSpc>
                          <a:spcPct val="100000"/>
                        </a:lnSpc>
                        <a:spcBef>
                          <a:spcPts val="234"/>
                        </a:spcBef>
                      </a:pPr>
                      <a:r>
                        <a:rPr sz="2400" spc="-50">
                          <a:latin typeface="Cambria Math"/>
                          <a:cs typeface="Cambria Math"/>
                        </a:rPr>
                        <a:t>T</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234"/>
                        </a:spcBef>
                      </a:pPr>
                      <a:r>
                        <a:rPr sz="2400" spc="-50">
                          <a:latin typeface="Cambria Math"/>
                          <a:cs typeface="Cambria Math"/>
                        </a:rPr>
                        <a:t>T</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57200">
                <a:tc>
                  <a:txBody>
                    <a:bodyPr/>
                    <a:lstStyle/>
                    <a:p>
                      <a:pPr marL="304800">
                        <a:lnSpc>
                          <a:spcPct val="100000"/>
                        </a:lnSpc>
                        <a:spcBef>
                          <a:spcPts val="234"/>
                        </a:spcBef>
                      </a:pPr>
                      <a:r>
                        <a:rPr sz="2400" spc="-50">
                          <a:latin typeface="Cambria Math"/>
                          <a:cs typeface="Cambria Math"/>
                        </a:rPr>
                        <a:t>F</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4640">
                        <a:lnSpc>
                          <a:spcPct val="100000"/>
                        </a:lnSpc>
                        <a:spcBef>
                          <a:spcPts val="234"/>
                        </a:spcBef>
                      </a:pPr>
                      <a:r>
                        <a:rPr sz="2400" spc="-50">
                          <a:latin typeface="Cambria Math"/>
                          <a:cs typeface="Cambria Math"/>
                        </a:rPr>
                        <a:t>F</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234"/>
                        </a:spcBef>
                      </a:pPr>
                      <a:r>
                        <a:rPr sz="2400" spc="-50">
                          <a:latin typeface="Cambria Math"/>
                          <a:cs typeface="Cambria Math"/>
                        </a:rPr>
                        <a:t>T</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5F59EBC2-87C1-6F84-5EAF-976F2A69BCB1}"/>
                  </a:ext>
                </a:extLst>
              </p14:cNvPr>
              <p14:cNvContentPartPr/>
              <p14:nvPr/>
            </p14:nvContentPartPr>
            <p14:xfrm>
              <a:off x="821520" y="1778760"/>
              <a:ext cx="10498320" cy="2066400"/>
            </p14:xfrm>
          </p:contentPart>
        </mc:Choice>
        <mc:Fallback>
          <p:pic>
            <p:nvPicPr>
              <p:cNvPr id="7" name="Ink 6">
                <a:extLst>
                  <a:ext uri="{FF2B5EF4-FFF2-40B4-BE49-F238E27FC236}">
                    <a16:creationId xmlns:a16="http://schemas.microsoft.com/office/drawing/2014/main" id="{5F59EBC2-87C1-6F84-5EAF-976F2A69BCB1}"/>
                  </a:ext>
                </a:extLst>
              </p:cNvPr>
              <p:cNvPicPr/>
              <p:nvPr/>
            </p:nvPicPr>
            <p:blipFill>
              <a:blip r:embed="rId4"/>
              <a:stretch>
                <a:fillRect/>
              </a:stretch>
            </p:blipFill>
            <p:spPr>
              <a:xfrm>
                <a:off x="812160" y="1769400"/>
                <a:ext cx="10517040" cy="208512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749DF-660E-DE82-4A4C-B292C37D5D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25FEA08-8AEB-CFD2-B988-896C31B51344}"/>
              </a:ext>
            </a:extLst>
          </p:cNvPr>
          <p:cNvSpPr>
            <a:spLocks noGrp="1"/>
          </p:cNvSpPr>
          <p:nvPr>
            <p:ph type="title"/>
          </p:nvPr>
        </p:nvSpPr>
        <p:spPr/>
        <p:txBody>
          <a:bodyPr/>
          <a:lstStyle/>
          <a:p>
            <a:r>
              <a:rPr lang="en-US"/>
              <a:t>Warm Up</a:t>
            </a:r>
          </a:p>
        </p:txBody>
      </p:sp>
      <p:sp>
        <p:nvSpPr>
          <p:cNvPr id="5" name="Text Placeholder 4">
            <a:extLst>
              <a:ext uri="{FF2B5EF4-FFF2-40B4-BE49-F238E27FC236}">
                <a16:creationId xmlns:a16="http://schemas.microsoft.com/office/drawing/2014/main" id="{90363603-2416-806F-4170-2F95534F59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252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BA8E0-E950-DB15-D48B-7817F1FDF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D51DDD-5199-8E65-B0D6-E22C8752A160}"/>
              </a:ext>
            </a:extLst>
          </p:cNvPr>
          <p:cNvSpPr>
            <a:spLocks noGrp="1"/>
          </p:cNvSpPr>
          <p:nvPr>
            <p:ph type="title"/>
          </p:nvPr>
        </p:nvSpPr>
        <p:spPr/>
        <p:txBody>
          <a:bodyPr/>
          <a:lstStyle/>
          <a:p>
            <a:r>
              <a:rPr lang="en-US"/>
              <a:t>Warm Up</a:t>
            </a:r>
          </a:p>
        </p:txBody>
      </p:sp>
      <p:sp>
        <p:nvSpPr>
          <p:cNvPr id="3" name="Content Placeholder 2">
            <a:extLst>
              <a:ext uri="{FF2B5EF4-FFF2-40B4-BE49-F238E27FC236}">
                <a16:creationId xmlns:a16="http://schemas.microsoft.com/office/drawing/2014/main" id="{9A284D72-F7C2-A895-5996-0F75B5A67931}"/>
              </a:ext>
            </a:extLst>
          </p:cNvPr>
          <p:cNvSpPr>
            <a:spLocks noGrp="1"/>
          </p:cNvSpPr>
          <p:nvPr>
            <p:ph idx="1"/>
          </p:nvPr>
        </p:nvSpPr>
        <p:spPr/>
        <p:txBody>
          <a:bodyPr/>
          <a:lstStyle/>
          <a:p>
            <a:r>
              <a:rPr lang="en-US"/>
              <a:t>Translate this sentence into symbolic logic, and describe a weather pattern and transportation method that causes the proposition to be false.</a:t>
            </a:r>
          </a:p>
          <a:p>
            <a:endParaRPr lang="en-US"/>
          </a:p>
          <a:p>
            <a:r>
              <a:rPr lang="en-US"/>
              <a:t>It is snowing today, and if it is raining or snowing then we won’t walk to school.</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FF65C1A5-8564-1CBB-96E4-9A7245457A59}"/>
                  </a:ext>
                </a:extLst>
              </p14:cNvPr>
              <p14:cNvContentPartPr/>
              <p14:nvPr/>
            </p14:nvContentPartPr>
            <p14:xfrm>
              <a:off x="482760" y="1592640"/>
              <a:ext cx="10798560" cy="2786400"/>
            </p14:xfrm>
          </p:contentPart>
        </mc:Choice>
        <mc:Fallback>
          <p:pic>
            <p:nvPicPr>
              <p:cNvPr id="4" name="Ink 3">
                <a:extLst>
                  <a:ext uri="{FF2B5EF4-FFF2-40B4-BE49-F238E27FC236}">
                    <a16:creationId xmlns:a16="http://schemas.microsoft.com/office/drawing/2014/main" id="{FF65C1A5-8564-1CBB-96E4-9A7245457A59}"/>
                  </a:ext>
                </a:extLst>
              </p:cNvPr>
              <p:cNvPicPr/>
              <p:nvPr/>
            </p:nvPicPr>
            <p:blipFill>
              <a:blip r:embed="rId4"/>
              <a:stretch>
                <a:fillRect/>
              </a:stretch>
            </p:blipFill>
            <p:spPr>
              <a:xfrm>
                <a:off x="473400" y="1583280"/>
                <a:ext cx="10817280" cy="2805120"/>
              </a:xfrm>
              <a:prstGeom prst="rect">
                <a:avLst/>
              </a:prstGeom>
            </p:spPr>
          </p:pic>
        </mc:Fallback>
      </mc:AlternateContent>
    </p:spTree>
    <p:extLst>
      <p:ext uri="{BB962C8B-B14F-4D97-AF65-F5344CB8AC3E}">
        <p14:creationId xmlns:p14="http://schemas.microsoft.com/office/powerpoint/2010/main" val="1074785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E5062-1D03-0850-CE97-9E4F313EA3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62E84-5D72-C839-0834-11BAD26E8399}"/>
              </a:ext>
            </a:extLst>
          </p:cNvPr>
          <p:cNvSpPr>
            <a:spLocks noGrp="1"/>
          </p:cNvSpPr>
          <p:nvPr>
            <p:ph type="title"/>
          </p:nvPr>
        </p:nvSpPr>
        <p:spPr/>
        <p:txBody>
          <a:bodyPr/>
          <a:lstStyle/>
          <a:p>
            <a:r>
              <a:rPr lang="en-US"/>
              <a:t>Warm Up – Solution </a:t>
            </a:r>
          </a:p>
        </p:txBody>
      </p:sp>
      <p:sp>
        <p:nvSpPr>
          <p:cNvPr id="3" name="Content Placeholder 2">
            <a:extLst>
              <a:ext uri="{FF2B5EF4-FFF2-40B4-BE49-F238E27FC236}">
                <a16:creationId xmlns:a16="http://schemas.microsoft.com/office/drawing/2014/main" id="{E8C7F10F-5137-194B-E36B-02E6BC151248}"/>
              </a:ext>
            </a:extLst>
          </p:cNvPr>
          <p:cNvSpPr>
            <a:spLocks noGrp="1"/>
          </p:cNvSpPr>
          <p:nvPr>
            <p:ph idx="1"/>
          </p:nvPr>
        </p:nvSpPr>
        <p:spPr/>
        <p:txBody>
          <a:bodyPr/>
          <a:lstStyle/>
          <a:p>
            <a:r>
              <a:rPr lang="en-US"/>
              <a:t>Translate this sentence into symbolic logic, and describe a weather pattern and transportation method that causes the proposition to be false.</a:t>
            </a:r>
          </a:p>
          <a:p>
            <a:endParaRPr lang="en-US"/>
          </a:p>
          <a:p>
            <a:r>
              <a:rPr lang="en-US"/>
              <a:t>It is snowing today, and if it is raining or snowing then we won’t walk to school.</a:t>
            </a:r>
          </a:p>
          <a:p>
            <a:endParaRPr lang="en-US"/>
          </a:p>
          <a:p>
            <a:r>
              <a:rPr lang="en-US"/>
              <a:t>Parker’s process: identify connecting words, identify propositions, replace English with logic, figure out parentheses</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34FF9E15-FBC6-B3D2-4C84-5DDFF9B636FB}"/>
                  </a:ext>
                </a:extLst>
              </p14:cNvPr>
              <p14:cNvContentPartPr/>
              <p14:nvPr/>
            </p14:nvContentPartPr>
            <p14:xfrm>
              <a:off x="886320" y="5252760"/>
              <a:ext cx="9637560" cy="520560"/>
            </p14:xfrm>
          </p:contentPart>
        </mc:Choice>
        <mc:Fallback>
          <p:pic>
            <p:nvPicPr>
              <p:cNvPr id="4" name="Ink 3">
                <a:extLst>
                  <a:ext uri="{FF2B5EF4-FFF2-40B4-BE49-F238E27FC236}">
                    <a16:creationId xmlns:a16="http://schemas.microsoft.com/office/drawing/2014/main" id="{34FF9E15-FBC6-B3D2-4C84-5DDFF9B636FB}"/>
                  </a:ext>
                </a:extLst>
              </p:cNvPr>
              <p:cNvPicPr/>
              <p:nvPr/>
            </p:nvPicPr>
            <p:blipFill>
              <a:blip r:embed="rId4"/>
              <a:stretch>
                <a:fillRect/>
              </a:stretch>
            </p:blipFill>
            <p:spPr>
              <a:xfrm>
                <a:off x="876960" y="5243400"/>
                <a:ext cx="9656280" cy="539280"/>
              </a:xfrm>
              <a:prstGeom prst="rect">
                <a:avLst/>
              </a:prstGeom>
            </p:spPr>
          </p:pic>
        </mc:Fallback>
      </mc:AlternateContent>
    </p:spTree>
    <p:extLst>
      <p:ext uri="{BB962C8B-B14F-4D97-AF65-F5344CB8AC3E}">
        <p14:creationId xmlns:p14="http://schemas.microsoft.com/office/powerpoint/2010/main" val="368642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8562-A7C1-C8DC-8C3C-E71CE9A2B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8398F-D96F-0745-C3F1-62B373BE3D23}"/>
              </a:ext>
            </a:extLst>
          </p:cNvPr>
          <p:cNvSpPr>
            <a:spLocks noGrp="1"/>
          </p:cNvSpPr>
          <p:nvPr>
            <p:ph type="title"/>
          </p:nvPr>
        </p:nvSpPr>
        <p:spPr/>
        <p:txBody>
          <a:bodyPr/>
          <a:lstStyle/>
          <a:p>
            <a:r>
              <a:rPr lang="en-US"/>
              <a:t>Warm Up – Solution </a:t>
            </a:r>
          </a:p>
        </p:txBody>
      </p:sp>
      <p:sp>
        <p:nvSpPr>
          <p:cNvPr id="3" name="Content Placeholder 2">
            <a:extLst>
              <a:ext uri="{FF2B5EF4-FFF2-40B4-BE49-F238E27FC236}">
                <a16:creationId xmlns:a16="http://schemas.microsoft.com/office/drawing/2014/main" id="{0AF1A544-B6E9-BB50-E06F-AE28118C93A2}"/>
              </a:ext>
            </a:extLst>
          </p:cNvPr>
          <p:cNvSpPr>
            <a:spLocks noGrp="1"/>
          </p:cNvSpPr>
          <p:nvPr>
            <p:ph idx="1"/>
          </p:nvPr>
        </p:nvSpPr>
        <p:spPr/>
        <p:txBody>
          <a:bodyPr/>
          <a:lstStyle/>
          <a:p>
            <a:r>
              <a:rPr lang="en-US"/>
              <a:t>Translate this sentence into symbolic logic, and describe a weather pattern and transportation method that causes the proposition to be false.</a:t>
            </a:r>
          </a:p>
          <a:p>
            <a:endParaRPr lang="en-US"/>
          </a:p>
          <a:p>
            <a:r>
              <a:rPr lang="en-US"/>
              <a:t>It is snowing today, and if it is raining or snowing then we won’t walk to school.</a:t>
            </a:r>
          </a:p>
          <a:p>
            <a:endParaRPr lang="en-US"/>
          </a:p>
          <a:p>
            <a:r>
              <a:rPr lang="en-US"/>
              <a:t>Identify connecting words: look for and, or, not, if-then, etc.</a:t>
            </a:r>
          </a:p>
        </p:txBody>
      </p:sp>
      <p:sp>
        <p:nvSpPr>
          <p:cNvPr id="4" name="Oval 3">
            <a:extLst>
              <a:ext uri="{FF2B5EF4-FFF2-40B4-BE49-F238E27FC236}">
                <a16:creationId xmlns:a16="http://schemas.microsoft.com/office/drawing/2014/main" id="{D0285533-FF95-0DD7-CA90-06DBAE454B66}"/>
              </a:ext>
            </a:extLst>
          </p:cNvPr>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724D0C8-951A-64B1-4CA2-369AEFD58C74}"/>
              </a:ext>
            </a:extLst>
          </p:cNvPr>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8F131D-3146-2957-86E0-E556693ED69C}"/>
              </a:ext>
            </a:extLst>
          </p:cNvPr>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1ECDCA-0CE7-0ECF-2015-4585221BB1CF}"/>
              </a:ext>
            </a:extLst>
          </p:cNvPr>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0970F5C0-384B-CCC7-E808-70D7549A6252}"/>
                  </a:ext>
                </a:extLst>
              </p14:cNvPr>
              <p14:cNvContentPartPr/>
              <p14:nvPr/>
            </p14:nvContentPartPr>
            <p14:xfrm>
              <a:off x="1918800" y="2703240"/>
              <a:ext cx="8431200" cy="1338840"/>
            </p14:xfrm>
          </p:contentPart>
        </mc:Choice>
        <mc:Fallback>
          <p:pic>
            <p:nvPicPr>
              <p:cNvPr id="5" name="Ink 4">
                <a:extLst>
                  <a:ext uri="{FF2B5EF4-FFF2-40B4-BE49-F238E27FC236}">
                    <a16:creationId xmlns:a16="http://schemas.microsoft.com/office/drawing/2014/main" id="{0970F5C0-384B-CCC7-E808-70D7549A6252}"/>
                  </a:ext>
                </a:extLst>
              </p:cNvPr>
              <p:cNvPicPr/>
              <p:nvPr/>
            </p:nvPicPr>
            <p:blipFill>
              <a:blip r:embed="rId4"/>
              <a:stretch>
                <a:fillRect/>
              </a:stretch>
            </p:blipFill>
            <p:spPr>
              <a:xfrm>
                <a:off x="1909440" y="2693880"/>
                <a:ext cx="8449920" cy="1357560"/>
              </a:xfrm>
              <a:prstGeom prst="rect">
                <a:avLst/>
              </a:prstGeom>
            </p:spPr>
          </p:pic>
        </mc:Fallback>
      </mc:AlternateContent>
    </p:spTree>
    <p:extLst>
      <p:ext uri="{BB962C8B-B14F-4D97-AF65-F5344CB8AC3E}">
        <p14:creationId xmlns:p14="http://schemas.microsoft.com/office/powerpoint/2010/main" val="1419460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2691A-1C36-C889-92B3-2B65296D0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56279-A904-E8FA-00DA-052B9C7FFEA7}"/>
              </a:ext>
            </a:extLst>
          </p:cNvPr>
          <p:cNvSpPr>
            <a:spLocks noGrp="1"/>
          </p:cNvSpPr>
          <p:nvPr>
            <p:ph type="title"/>
          </p:nvPr>
        </p:nvSpPr>
        <p:spPr/>
        <p:txBody>
          <a:bodyPr/>
          <a:lstStyle/>
          <a:p>
            <a:r>
              <a:rPr lang="en-US"/>
              <a:t>Warm Up – Solution </a:t>
            </a:r>
          </a:p>
        </p:txBody>
      </p:sp>
      <p:sp>
        <p:nvSpPr>
          <p:cNvPr id="3" name="Content Placeholder 2">
            <a:extLst>
              <a:ext uri="{FF2B5EF4-FFF2-40B4-BE49-F238E27FC236}">
                <a16:creationId xmlns:a16="http://schemas.microsoft.com/office/drawing/2014/main" id="{D9ECEB5C-45BC-D9F5-D927-1617949F39F2}"/>
              </a:ext>
            </a:extLst>
          </p:cNvPr>
          <p:cNvSpPr>
            <a:spLocks noGrp="1"/>
          </p:cNvSpPr>
          <p:nvPr>
            <p:ph idx="1"/>
          </p:nvPr>
        </p:nvSpPr>
        <p:spPr/>
        <p:txBody>
          <a:bodyPr/>
          <a:lstStyle/>
          <a:p>
            <a:r>
              <a:rPr lang="en-US"/>
              <a:t>Translate this sentence into symbolic logic, and describe a weather pattern and transportation method that causes the proposition to be false.</a:t>
            </a:r>
          </a:p>
          <a:p>
            <a:endParaRPr lang="en-US"/>
          </a:p>
          <a:p>
            <a:r>
              <a:rPr lang="en-US"/>
              <a:t>It is snowing today, and if it is raining or snowing then we won’t walk to school.</a:t>
            </a:r>
          </a:p>
          <a:p>
            <a:endParaRPr lang="en-US"/>
          </a:p>
          <a:p>
            <a:r>
              <a:rPr lang="en-US"/>
              <a:t>Identify propositions: What’s left are propositions, look for repeats and hidden negations.</a:t>
            </a:r>
          </a:p>
        </p:txBody>
      </p:sp>
      <p:sp>
        <p:nvSpPr>
          <p:cNvPr id="4" name="Oval 3">
            <a:extLst>
              <a:ext uri="{FF2B5EF4-FFF2-40B4-BE49-F238E27FC236}">
                <a16:creationId xmlns:a16="http://schemas.microsoft.com/office/drawing/2014/main" id="{973021E8-100D-4D3C-7ED1-7525DC8818EF}"/>
              </a:ext>
            </a:extLst>
          </p:cNvPr>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AA5F235-7A76-DC7A-177B-11A208948913}"/>
              </a:ext>
            </a:extLst>
          </p:cNvPr>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DD29EA-1F3C-CEEF-429D-EE3D9A4A4E51}"/>
              </a:ext>
            </a:extLst>
          </p:cNvPr>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4E191CF-D58D-C69E-B145-9E73675D4411}"/>
              </a:ext>
            </a:extLst>
          </p:cNvPr>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ABC1724-3153-4CD5-682B-A38E062AA476}"/>
                  </a:ext>
                </a:extLst>
              </p:cNvPr>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7ABC1724-3153-4CD5-682B-A38E062AA476}"/>
                  </a:ext>
                </a:extLst>
              </p:cNvPr>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3"/>
                <a:stretch>
                  <a:fillRect b="-148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D51FFEBD-62D0-8EBA-4010-46CF26746F17}"/>
                  </a:ext>
                </a:extLst>
              </p:cNvPr>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9" name="TextBox 8">
                <a:extLst>
                  <a:ext uri="{FF2B5EF4-FFF2-40B4-BE49-F238E27FC236}">
                    <a16:creationId xmlns:a16="http://schemas.microsoft.com/office/drawing/2014/main" id="{D51FFEBD-62D0-8EBA-4010-46CF26746F17}"/>
                  </a:ext>
                </a:extLst>
              </p:cNvPr>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4"/>
                <a:stretch>
                  <a:fillRect b="-148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C28FDE0-4183-AC46-763C-8FAB8DF421DD}"/>
                  </a:ext>
                </a:extLst>
              </p:cNvPr>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10" name="TextBox 9">
                <a:extLst>
                  <a:ext uri="{FF2B5EF4-FFF2-40B4-BE49-F238E27FC236}">
                    <a16:creationId xmlns:a16="http://schemas.microsoft.com/office/drawing/2014/main" id="{FC28FDE0-4183-AC46-763C-8FAB8DF421DD}"/>
                  </a:ext>
                </a:extLst>
              </p:cNvPr>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5"/>
                <a:stretch>
                  <a:fillRect b="-1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32C2D716-B449-2DFA-86A8-7F57B579F903}"/>
                  </a:ext>
                </a:extLst>
              </p:cNvPr>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11" name="TextBox 10">
                <a:extLst>
                  <a:ext uri="{FF2B5EF4-FFF2-40B4-BE49-F238E27FC236}">
                    <a16:creationId xmlns:a16="http://schemas.microsoft.com/office/drawing/2014/main" id="{32C2D716-B449-2DFA-86A8-7F57B579F903}"/>
                  </a:ext>
                </a:extLst>
              </p:cNvPr>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6"/>
                <a:stretch>
                  <a:fillRect r="-18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2391B80-4968-1FE7-AAA5-A8C9BF9F199E}"/>
                  </a:ext>
                </a:extLst>
              </p:cNvPr>
              <p:cNvSpPr txBox="1"/>
              <p:nvPr/>
            </p:nvSpPr>
            <p:spPr>
              <a:xfrm>
                <a:off x="5902036" y="5357091"/>
                <a:ext cx="5615709"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we walk to school.</a:t>
                </a:r>
              </a:p>
            </p:txBody>
          </p:sp>
        </mc:Choice>
        <mc:Fallback>
          <p:sp>
            <p:nvSpPr>
              <p:cNvPr id="12" name="TextBox 11">
                <a:extLst>
                  <a:ext uri="{FF2B5EF4-FFF2-40B4-BE49-F238E27FC236}">
                    <a16:creationId xmlns:a16="http://schemas.microsoft.com/office/drawing/2014/main" id="{22391B80-4968-1FE7-AAA5-A8C9BF9F199E}"/>
                  </a:ext>
                </a:extLst>
              </p:cNvPr>
              <p:cNvSpPr txBox="1">
                <a:spLocks noRot="1" noChangeAspect="1" noMove="1" noResize="1" noEditPoints="1" noAdjustHandles="1" noChangeArrowheads="1" noChangeShapeType="1" noTextEdit="1"/>
              </p:cNvSpPr>
              <p:nvPr/>
            </p:nvSpPr>
            <p:spPr>
              <a:xfrm>
                <a:off x="5902036" y="5357091"/>
                <a:ext cx="5615709" cy="1200329"/>
              </a:xfrm>
              <a:prstGeom prst="rect">
                <a:avLst/>
              </a:prstGeom>
              <a:blipFill>
                <a:blip r:embed="rId7"/>
                <a:stretch>
                  <a:fillRect l="-226" t="-3125" b="-10417"/>
                </a:stretch>
              </a:blipFill>
            </p:spPr>
            <p:txBody>
              <a:bodyPr/>
              <a:lstStyle/>
              <a:p>
                <a:r>
                  <a:rPr lang="en-US">
                    <a:noFill/>
                  </a:rPr>
                  <a:t> </a:t>
                </a:r>
              </a:p>
            </p:txBody>
          </p:sp>
        </mc:Fallback>
      </mc:AlternateContent>
    </p:spTree>
    <p:extLst>
      <p:ext uri="{BB962C8B-B14F-4D97-AF65-F5344CB8AC3E}">
        <p14:creationId xmlns:p14="http://schemas.microsoft.com/office/powerpoint/2010/main" val="1370309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76032-793A-2FEC-DE16-3562A4A413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8C671-C77D-9409-4D21-C604DA77FDF0}"/>
              </a:ext>
            </a:extLst>
          </p:cNvPr>
          <p:cNvSpPr>
            <a:spLocks noGrp="1"/>
          </p:cNvSpPr>
          <p:nvPr>
            <p:ph type="title"/>
          </p:nvPr>
        </p:nvSpPr>
        <p:spPr/>
        <p:txBody>
          <a:bodyPr/>
          <a:lstStyle/>
          <a:p>
            <a:r>
              <a:rPr lang="en-US"/>
              <a:t>Warm Up – Solution </a:t>
            </a:r>
          </a:p>
        </p:txBody>
      </p:sp>
      <p:sp>
        <p:nvSpPr>
          <p:cNvPr id="3" name="Content Placeholder 2">
            <a:extLst>
              <a:ext uri="{FF2B5EF4-FFF2-40B4-BE49-F238E27FC236}">
                <a16:creationId xmlns:a16="http://schemas.microsoft.com/office/drawing/2014/main" id="{6698968B-2652-C3B1-BB02-A9013B87C55C}"/>
              </a:ext>
            </a:extLst>
          </p:cNvPr>
          <p:cNvSpPr>
            <a:spLocks noGrp="1"/>
          </p:cNvSpPr>
          <p:nvPr>
            <p:ph idx="1"/>
          </p:nvPr>
        </p:nvSpPr>
        <p:spPr/>
        <p:txBody>
          <a:bodyPr/>
          <a:lstStyle/>
          <a:p>
            <a:r>
              <a:rPr lang="en-US"/>
              <a:t>Translate this sentence into symbolic logic, and describe a weather pattern and transportation method that causes the proposition to be false.</a:t>
            </a:r>
          </a:p>
          <a:p>
            <a:endParaRPr lang="en-US"/>
          </a:p>
          <a:p>
            <a:r>
              <a:rPr lang="en-US"/>
              <a:t>It is snowing today, and if it is raining or snowing then we won’t walk to school.</a:t>
            </a:r>
          </a:p>
          <a:p>
            <a:endParaRPr lang="en-US"/>
          </a:p>
          <a:p>
            <a:r>
              <a:rPr lang="en-US"/>
              <a:t>Replace English with logic</a:t>
            </a:r>
          </a:p>
        </p:txBody>
      </p:sp>
      <p:sp>
        <p:nvSpPr>
          <p:cNvPr id="4" name="Oval 3">
            <a:extLst>
              <a:ext uri="{FF2B5EF4-FFF2-40B4-BE49-F238E27FC236}">
                <a16:creationId xmlns:a16="http://schemas.microsoft.com/office/drawing/2014/main" id="{DC90DE03-13FD-841F-D10B-8FB10A3C10FB}"/>
              </a:ext>
            </a:extLst>
          </p:cNvPr>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4F1EFD8-F675-67DC-916E-B204A01DD777}"/>
              </a:ext>
            </a:extLst>
          </p:cNvPr>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01B2430-123A-1659-5791-4F0D953D2B19}"/>
              </a:ext>
            </a:extLst>
          </p:cNvPr>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93DFA0-7049-3AB4-7E04-77AA70D17015}"/>
              </a:ext>
            </a:extLst>
          </p:cNvPr>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0C0712A-1875-3D2C-7F44-830183E738F1}"/>
                  </a:ext>
                </a:extLst>
              </p:cNvPr>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30C0712A-1875-3D2C-7F44-830183E738F1}"/>
                  </a:ext>
                </a:extLst>
              </p:cNvPr>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3"/>
                <a:stretch>
                  <a:fillRect b="-148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BA01AC95-7416-22AF-6817-32B87EDC2C7B}"/>
                  </a:ext>
                </a:extLst>
              </p:cNvPr>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9" name="TextBox 8">
                <a:extLst>
                  <a:ext uri="{FF2B5EF4-FFF2-40B4-BE49-F238E27FC236}">
                    <a16:creationId xmlns:a16="http://schemas.microsoft.com/office/drawing/2014/main" id="{BA01AC95-7416-22AF-6817-32B87EDC2C7B}"/>
                  </a:ext>
                </a:extLst>
              </p:cNvPr>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4"/>
                <a:stretch>
                  <a:fillRect b="-148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4E29B9EC-1E29-C5A0-1B5C-5B71699E8160}"/>
                  </a:ext>
                </a:extLst>
              </p:cNvPr>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10" name="TextBox 9">
                <a:extLst>
                  <a:ext uri="{FF2B5EF4-FFF2-40B4-BE49-F238E27FC236}">
                    <a16:creationId xmlns:a16="http://schemas.microsoft.com/office/drawing/2014/main" id="{4E29B9EC-1E29-C5A0-1B5C-5B71699E8160}"/>
                  </a:ext>
                </a:extLst>
              </p:cNvPr>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5"/>
                <a:stretch>
                  <a:fillRect b="-1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AA5C0C4B-2CCE-C14F-F65C-35DC1B566D7C}"/>
                  </a:ext>
                </a:extLst>
              </p:cNvPr>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11" name="TextBox 10">
                <a:extLst>
                  <a:ext uri="{FF2B5EF4-FFF2-40B4-BE49-F238E27FC236}">
                    <a16:creationId xmlns:a16="http://schemas.microsoft.com/office/drawing/2014/main" id="{AA5C0C4B-2CCE-C14F-F65C-35DC1B566D7C}"/>
                  </a:ext>
                </a:extLst>
              </p:cNvPr>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6"/>
                <a:stretch>
                  <a:fillRect r="-18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21A144B-6647-BD98-284A-6A4DD98AF56B}"/>
                  </a:ext>
                </a:extLst>
              </p:cNvPr>
              <p:cNvSpPr txBox="1"/>
              <p:nvPr/>
            </p:nvSpPr>
            <p:spPr>
              <a:xfrm>
                <a:off x="8832267" y="3991876"/>
                <a:ext cx="3057237"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we walk to school.</a:t>
                </a:r>
              </a:p>
            </p:txBody>
          </p:sp>
        </mc:Choice>
        <mc:Fallback>
          <p:sp>
            <p:nvSpPr>
              <p:cNvPr id="12" name="TextBox 11">
                <a:extLst>
                  <a:ext uri="{FF2B5EF4-FFF2-40B4-BE49-F238E27FC236}">
                    <a16:creationId xmlns:a16="http://schemas.microsoft.com/office/drawing/2014/main" id="{D21A144B-6647-BD98-284A-6A4DD98AF56B}"/>
                  </a:ext>
                </a:extLst>
              </p:cNvPr>
              <p:cNvSpPr txBox="1">
                <a:spLocks noRot="1" noChangeAspect="1" noMove="1" noResize="1" noEditPoints="1" noAdjustHandles="1" noChangeArrowheads="1" noChangeShapeType="1" noTextEdit="1"/>
              </p:cNvSpPr>
              <p:nvPr/>
            </p:nvSpPr>
            <p:spPr>
              <a:xfrm>
                <a:off x="8832267" y="3991876"/>
                <a:ext cx="3057237" cy="1200329"/>
              </a:xfrm>
              <a:prstGeom prst="rect">
                <a:avLst/>
              </a:prstGeom>
              <a:blipFill>
                <a:blip r:embed="rId7"/>
                <a:stretch>
                  <a:fillRect l="-413" t="-4211" b="-105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2D21BAB3-D764-B96A-C03F-001035FEB82B}"/>
                  </a:ext>
                </a:extLst>
              </p:cNvPr>
              <p:cNvSpPr txBox="1"/>
              <p:nvPr/>
            </p:nvSpPr>
            <p:spPr>
              <a:xfrm>
                <a:off x="2868026" y="5002033"/>
                <a:ext cx="69779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oMath>
                  </m:oMathPara>
                </a14:m>
                <a:endParaRPr lang="en-US" sz="2400">
                  <a:latin typeface="Segoe UI Semilight" panose="020B0402040204020203" pitchFamily="34" charset="0"/>
                  <a:cs typeface="Segoe UI Semilight" panose="020B0402040204020203" pitchFamily="34" charset="0"/>
                </a:endParaRPr>
              </a:p>
            </p:txBody>
          </p:sp>
        </mc:Choice>
        <mc:Fallback>
          <p:sp>
            <p:nvSpPr>
              <p:cNvPr id="13" name="TextBox 12">
                <a:extLst>
                  <a:ext uri="{FF2B5EF4-FFF2-40B4-BE49-F238E27FC236}">
                    <a16:creationId xmlns:a16="http://schemas.microsoft.com/office/drawing/2014/main" id="{2D21BAB3-D764-B96A-C03F-001035FEB82B}"/>
                  </a:ext>
                </a:extLst>
              </p:cNvPr>
              <p:cNvSpPr txBox="1">
                <a:spLocks noRot="1" noChangeAspect="1" noMove="1" noResize="1" noEditPoints="1" noAdjustHandles="1" noChangeArrowheads="1" noChangeShapeType="1" noTextEdit="1"/>
              </p:cNvSpPr>
              <p:nvPr/>
            </p:nvSpPr>
            <p:spPr>
              <a:xfrm>
                <a:off x="2868026" y="5002033"/>
                <a:ext cx="6977938" cy="461665"/>
              </a:xfrm>
              <a:prstGeom prst="rect">
                <a:avLst/>
              </a:prstGeom>
              <a:blipFill>
                <a:blip r:embed="rId8"/>
                <a:stretch>
                  <a:fillRect b="-810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2FD19311-5DCB-6211-0A1A-B54FF09690F8}"/>
                  </a:ext>
                </a:extLst>
              </p14:cNvPr>
              <p14:cNvContentPartPr/>
              <p14:nvPr/>
            </p14:nvContentPartPr>
            <p14:xfrm>
              <a:off x="3272760" y="3910680"/>
              <a:ext cx="4267440" cy="1843200"/>
            </p14:xfrm>
          </p:contentPart>
        </mc:Choice>
        <mc:Fallback>
          <p:pic>
            <p:nvPicPr>
              <p:cNvPr id="14" name="Ink 13">
                <a:extLst>
                  <a:ext uri="{FF2B5EF4-FFF2-40B4-BE49-F238E27FC236}">
                    <a16:creationId xmlns:a16="http://schemas.microsoft.com/office/drawing/2014/main" id="{2FD19311-5DCB-6211-0A1A-B54FF09690F8}"/>
                  </a:ext>
                </a:extLst>
              </p:cNvPr>
              <p:cNvPicPr/>
              <p:nvPr/>
            </p:nvPicPr>
            <p:blipFill>
              <a:blip r:embed="rId10"/>
              <a:stretch>
                <a:fillRect/>
              </a:stretch>
            </p:blipFill>
            <p:spPr>
              <a:xfrm>
                <a:off x="3263400" y="3901320"/>
                <a:ext cx="4286160" cy="1861920"/>
              </a:xfrm>
              <a:prstGeom prst="rect">
                <a:avLst/>
              </a:prstGeom>
            </p:spPr>
          </p:pic>
        </mc:Fallback>
      </mc:AlternateContent>
    </p:spTree>
    <p:extLst>
      <p:ext uri="{BB962C8B-B14F-4D97-AF65-F5344CB8AC3E}">
        <p14:creationId xmlns:p14="http://schemas.microsoft.com/office/powerpoint/2010/main" val="3582195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81DE7-5872-8B2C-B5D8-E2DC665EF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D4583-F6A0-57B6-2EA8-ADBB8542CAB8}"/>
              </a:ext>
            </a:extLst>
          </p:cNvPr>
          <p:cNvSpPr>
            <a:spLocks noGrp="1"/>
          </p:cNvSpPr>
          <p:nvPr>
            <p:ph type="title"/>
          </p:nvPr>
        </p:nvSpPr>
        <p:spPr/>
        <p:txBody>
          <a:bodyPr/>
          <a:lstStyle/>
          <a:p>
            <a:r>
              <a:rPr lang="en-US"/>
              <a:t>Warm Up – Solution </a:t>
            </a:r>
          </a:p>
        </p:txBody>
      </p:sp>
      <p:sp>
        <p:nvSpPr>
          <p:cNvPr id="3" name="Content Placeholder 2">
            <a:extLst>
              <a:ext uri="{FF2B5EF4-FFF2-40B4-BE49-F238E27FC236}">
                <a16:creationId xmlns:a16="http://schemas.microsoft.com/office/drawing/2014/main" id="{539CB6AA-2191-7101-8A2E-5640C5B00F19}"/>
              </a:ext>
            </a:extLst>
          </p:cNvPr>
          <p:cNvSpPr>
            <a:spLocks noGrp="1"/>
          </p:cNvSpPr>
          <p:nvPr>
            <p:ph idx="1"/>
          </p:nvPr>
        </p:nvSpPr>
        <p:spPr/>
        <p:txBody>
          <a:bodyPr/>
          <a:lstStyle/>
          <a:p>
            <a:r>
              <a:rPr lang="en-US"/>
              <a:t>Translate this sentence into symbolic logic, and describe a weather pattern and transportation method that causes the proposition to be false.</a:t>
            </a:r>
          </a:p>
          <a:p>
            <a:endParaRPr lang="en-US"/>
          </a:p>
          <a:p>
            <a:r>
              <a:rPr lang="en-US"/>
              <a:t>It is snowing today, and if it is raining or snowing then we won’t walk to school.</a:t>
            </a:r>
          </a:p>
          <a:p>
            <a:endParaRPr lang="en-US"/>
          </a:p>
          <a:p>
            <a:r>
              <a:rPr lang="en-US"/>
              <a:t>Figure out parentheses</a:t>
            </a:r>
          </a:p>
        </p:txBody>
      </p:sp>
      <p:sp>
        <p:nvSpPr>
          <p:cNvPr id="4" name="Oval 3">
            <a:extLst>
              <a:ext uri="{FF2B5EF4-FFF2-40B4-BE49-F238E27FC236}">
                <a16:creationId xmlns:a16="http://schemas.microsoft.com/office/drawing/2014/main" id="{8C1DF430-0454-0D50-D89B-7E5EF636060B}"/>
              </a:ext>
            </a:extLst>
          </p:cNvPr>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BC0C1DA-B5FF-D917-1598-3E12A9D26E59}"/>
              </a:ext>
            </a:extLst>
          </p:cNvPr>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90B9E7-8BC2-00D8-C321-86A1B89C5DEB}"/>
              </a:ext>
            </a:extLst>
          </p:cNvPr>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F6BCD0-03EF-107D-D99A-B792FEBD9E69}"/>
              </a:ext>
            </a:extLst>
          </p:cNvPr>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193AB52-BCE8-C051-38F9-811599B7E246}"/>
                  </a:ext>
                </a:extLst>
              </p:cNvPr>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2193AB52-BCE8-C051-38F9-811599B7E246}"/>
                  </a:ext>
                </a:extLst>
              </p:cNvPr>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3"/>
                <a:stretch>
                  <a:fillRect b="-148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F6E40118-5A04-237A-1B82-8DB7E698EB53}"/>
                  </a:ext>
                </a:extLst>
              </p:cNvPr>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9" name="TextBox 8">
                <a:extLst>
                  <a:ext uri="{FF2B5EF4-FFF2-40B4-BE49-F238E27FC236}">
                    <a16:creationId xmlns:a16="http://schemas.microsoft.com/office/drawing/2014/main" id="{F6E40118-5A04-237A-1B82-8DB7E698EB53}"/>
                  </a:ext>
                </a:extLst>
              </p:cNvPr>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4"/>
                <a:stretch>
                  <a:fillRect b="-1489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D21E4A3-F74E-BDB6-ABA0-39B2667D47ED}"/>
                  </a:ext>
                </a:extLst>
              </p:cNvPr>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10" name="TextBox 9">
                <a:extLst>
                  <a:ext uri="{FF2B5EF4-FFF2-40B4-BE49-F238E27FC236}">
                    <a16:creationId xmlns:a16="http://schemas.microsoft.com/office/drawing/2014/main" id="{AD21E4A3-F74E-BDB6-ABA0-39B2667D47ED}"/>
                  </a:ext>
                </a:extLst>
              </p:cNvPr>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5"/>
                <a:stretch>
                  <a:fillRect b="-1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7A1C76F-5514-23EA-F3B5-6DA7AE86E90F}"/>
                  </a:ext>
                </a:extLst>
              </p:cNvPr>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a:latin typeface="Segoe UI Semilight" panose="020B0402040204020203" pitchFamily="34" charset="0"/>
                  <a:cs typeface="Segoe UI Semilight" panose="020B0402040204020203" pitchFamily="34" charset="0"/>
                </a:endParaRPr>
              </a:p>
            </p:txBody>
          </p:sp>
        </mc:Choice>
        <mc:Fallback>
          <p:sp>
            <p:nvSpPr>
              <p:cNvPr id="11" name="TextBox 10">
                <a:extLst>
                  <a:ext uri="{FF2B5EF4-FFF2-40B4-BE49-F238E27FC236}">
                    <a16:creationId xmlns:a16="http://schemas.microsoft.com/office/drawing/2014/main" id="{27A1C76F-5514-23EA-F3B5-6DA7AE86E90F}"/>
                  </a:ext>
                </a:extLst>
              </p:cNvPr>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6"/>
                <a:stretch>
                  <a:fillRect r="-18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B96DEBD-7237-2E09-79B8-E39A9247A33B}"/>
                  </a:ext>
                </a:extLst>
              </p:cNvPr>
              <p:cNvSpPr txBox="1"/>
              <p:nvPr/>
            </p:nvSpPr>
            <p:spPr>
              <a:xfrm>
                <a:off x="8832267" y="3991876"/>
                <a:ext cx="3057237"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we walk to school.</a:t>
                </a:r>
              </a:p>
            </p:txBody>
          </p:sp>
        </mc:Choice>
        <mc:Fallback>
          <p:sp>
            <p:nvSpPr>
              <p:cNvPr id="12" name="TextBox 11">
                <a:extLst>
                  <a:ext uri="{FF2B5EF4-FFF2-40B4-BE49-F238E27FC236}">
                    <a16:creationId xmlns:a16="http://schemas.microsoft.com/office/drawing/2014/main" id="{AB96DEBD-7237-2E09-79B8-E39A9247A33B}"/>
                  </a:ext>
                </a:extLst>
              </p:cNvPr>
              <p:cNvSpPr txBox="1">
                <a:spLocks noRot="1" noChangeAspect="1" noMove="1" noResize="1" noEditPoints="1" noAdjustHandles="1" noChangeArrowheads="1" noChangeShapeType="1" noTextEdit="1"/>
              </p:cNvSpPr>
              <p:nvPr/>
            </p:nvSpPr>
            <p:spPr>
              <a:xfrm>
                <a:off x="8832267" y="3991876"/>
                <a:ext cx="3057237" cy="1200329"/>
              </a:xfrm>
              <a:prstGeom prst="rect">
                <a:avLst/>
              </a:prstGeom>
              <a:blipFill>
                <a:blip r:embed="rId7"/>
                <a:stretch>
                  <a:fillRect l="-413" t="-4211" b="-105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59E38476-BA35-EB19-F2DD-2C9F1D99479D}"/>
                  </a:ext>
                </a:extLst>
              </p:cNvPr>
              <p:cNvSpPr txBox="1"/>
              <p:nvPr/>
            </p:nvSpPr>
            <p:spPr>
              <a:xfrm>
                <a:off x="2868026" y="5002033"/>
                <a:ext cx="69779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m:oMathPara>
                </a14:m>
                <a:endParaRPr lang="en-US" sz="2400">
                  <a:latin typeface="Segoe UI Semilight" panose="020B0402040204020203" pitchFamily="34" charset="0"/>
                  <a:cs typeface="Segoe UI Semilight" panose="020B0402040204020203" pitchFamily="34" charset="0"/>
                </a:endParaRPr>
              </a:p>
            </p:txBody>
          </p:sp>
        </mc:Choice>
        <mc:Fallback>
          <p:sp>
            <p:nvSpPr>
              <p:cNvPr id="13" name="TextBox 12">
                <a:extLst>
                  <a:ext uri="{FF2B5EF4-FFF2-40B4-BE49-F238E27FC236}">
                    <a16:creationId xmlns:a16="http://schemas.microsoft.com/office/drawing/2014/main" id="{59E38476-BA35-EB19-F2DD-2C9F1D99479D}"/>
                  </a:ext>
                </a:extLst>
              </p:cNvPr>
              <p:cNvSpPr txBox="1">
                <a:spLocks noRot="1" noChangeAspect="1" noMove="1" noResize="1" noEditPoints="1" noAdjustHandles="1" noChangeArrowheads="1" noChangeShapeType="1" noTextEdit="1"/>
              </p:cNvSpPr>
              <p:nvPr/>
            </p:nvSpPr>
            <p:spPr>
              <a:xfrm>
                <a:off x="2868026" y="5002033"/>
                <a:ext cx="6977938" cy="461665"/>
              </a:xfrm>
              <a:prstGeom prst="rect">
                <a:avLst/>
              </a:prstGeom>
              <a:blipFill>
                <a:blip r:embed="rId8"/>
                <a:stretch>
                  <a:fillRect b="-16216"/>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C220864-C61E-9C5F-9F70-9501D3D930F4}"/>
              </a:ext>
            </a:extLst>
          </p:cNvPr>
          <p:cNvSpPr txBox="1"/>
          <p:nvPr/>
        </p:nvSpPr>
        <p:spPr>
          <a:xfrm>
            <a:off x="1034473" y="5504650"/>
            <a:ext cx="10855031" cy="1200329"/>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“raining or snowing” is the condition of the implication, not walking to school is the conclusion. Omitted words in other clauses hint that “It is snowing today” stands on its own.</a:t>
            </a:r>
          </a:p>
        </p:txBody>
      </p:sp>
      <mc:AlternateContent xmlns:mc="http://schemas.openxmlformats.org/markup-compatibility/2006">
        <mc:Choice xmlns:p14="http://schemas.microsoft.com/office/powerpoint/2010/main" Requires="p14">
          <p:contentPart p14:bwMode="auto" r:id="rId9">
            <p14:nvContentPartPr>
              <p14:cNvPr id="15" name="Ink 14">
                <a:extLst>
                  <a:ext uri="{FF2B5EF4-FFF2-40B4-BE49-F238E27FC236}">
                    <a16:creationId xmlns:a16="http://schemas.microsoft.com/office/drawing/2014/main" id="{8C2A5ABC-DBF5-E7CF-0A1C-1F1B3AE4016E}"/>
                  </a:ext>
                </a:extLst>
              </p14:cNvPr>
              <p14:cNvContentPartPr/>
              <p14:nvPr/>
            </p14:nvContentPartPr>
            <p14:xfrm>
              <a:off x="4831920" y="4148280"/>
              <a:ext cx="4036680" cy="1361520"/>
            </p14:xfrm>
          </p:contentPart>
        </mc:Choice>
        <mc:Fallback>
          <p:pic>
            <p:nvPicPr>
              <p:cNvPr id="15" name="Ink 14">
                <a:extLst>
                  <a:ext uri="{FF2B5EF4-FFF2-40B4-BE49-F238E27FC236}">
                    <a16:creationId xmlns:a16="http://schemas.microsoft.com/office/drawing/2014/main" id="{8C2A5ABC-DBF5-E7CF-0A1C-1F1B3AE4016E}"/>
                  </a:ext>
                </a:extLst>
              </p:cNvPr>
              <p:cNvPicPr/>
              <p:nvPr/>
            </p:nvPicPr>
            <p:blipFill>
              <a:blip r:embed="rId10"/>
              <a:stretch>
                <a:fillRect/>
              </a:stretch>
            </p:blipFill>
            <p:spPr>
              <a:xfrm>
                <a:off x="4822560" y="4138920"/>
                <a:ext cx="4055400" cy="1380240"/>
              </a:xfrm>
              <a:prstGeom prst="rect">
                <a:avLst/>
              </a:prstGeom>
            </p:spPr>
          </p:pic>
        </mc:Fallback>
      </mc:AlternateContent>
    </p:spTree>
    <p:extLst>
      <p:ext uri="{BB962C8B-B14F-4D97-AF65-F5344CB8AC3E}">
        <p14:creationId xmlns:p14="http://schemas.microsoft.com/office/powerpoint/2010/main" val="346060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8ECDC-AAAF-6BA5-E741-DE0DAC1A16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E0352-F43B-40F3-AB03-CDED28FCAEA4}"/>
              </a:ext>
            </a:extLst>
          </p:cNvPr>
          <p:cNvSpPr>
            <a:spLocks noGrp="1"/>
          </p:cNvSpPr>
          <p:nvPr>
            <p:ph type="title"/>
          </p:nvPr>
        </p:nvSpPr>
        <p:spPr/>
        <p:txBody>
          <a:bodyPr/>
          <a:lstStyle/>
          <a:p>
            <a:r>
              <a:rPr lang="en-US"/>
              <a:t>Today</a:t>
            </a:r>
          </a:p>
        </p:txBody>
      </p:sp>
      <p:sp>
        <p:nvSpPr>
          <p:cNvPr id="3" name="Content Placeholder 2">
            <a:extLst>
              <a:ext uri="{FF2B5EF4-FFF2-40B4-BE49-F238E27FC236}">
                <a16:creationId xmlns:a16="http://schemas.microsoft.com/office/drawing/2014/main" id="{8B014B49-FAAE-6392-16AA-71036457FE25}"/>
              </a:ext>
            </a:extLst>
          </p:cNvPr>
          <p:cNvSpPr>
            <a:spLocks noGrp="1"/>
          </p:cNvSpPr>
          <p:nvPr>
            <p:ph idx="1"/>
          </p:nvPr>
        </p:nvSpPr>
        <p:spPr/>
        <p:txBody>
          <a:bodyPr/>
          <a:lstStyle/>
          <a:p>
            <a:r>
              <a:rPr lang="en-US"/>
              <a:t>Logical Equivalences</a:t>
            </a:r>
          </a:p>
          <a:p>
            <a:r>
              <a:rPr lang="en-US"/>
              <a:t>Simplification Rules</a:t>
            </a:r>
          </a:p>
          <a:p>
            <a:r>
              <a:rPr lang="en-US"/>
              <a:t>Our first proof!</a:t>
            </a:r>
          </a:p>
          <a:p>
            <a:r>
              <a:rPr lang="en-US"/>
              <a:t>Modifying Implications</a:t>
            </a:r>
          </a:p>
        </p:txBody>
      </p:sp>
    </p:spTree>
    <p:extLst>
      <p:ext uri="{BB962C8B-B14F-4D97-AF65-F5344CB8AC3E}">
        <p14:creationId xmlns:p14="http://schemas.microsoft.com/office/powerpoint/2010/main" val="2551259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C37E8-123B-423A-BEE8-673765747CA6}"/>
              </a:ext>
            </a:extLst>
          </p:cNvPr>
          <p:cNvSpPr>
            <a:spLocks noGrp="1"/>
          </p:cNvSpPr>
          <p:nvPr>
            <p:ph type="title"/>
          </p:nvPr>
        </p:nvSpPr>
        <p:spPr/>
        <p:txBody>
          <a:bodyPr/>
          <a:lstStyle/>
          <a:p>
            <a:r>
              <a:rPr lang="en-US"/>
              <a:t>Logical Equivalences</a:t>
            </a:r>
          </a:p>
        </p:txBody>
      </p:sp>
    </p:spTree>
    <p:extLst>
      <p:ext uri="{BB962C8B-B14F-4D97-AF65-F5344CB8AC3E}">
        <p14:creationId xmlns:p14="http://schemas.microsoft.com/office/powerpoint/2010/main" val="112034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0EDBF-8B52-41C7-540E-44C74B87C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33E6B7-2280-FC0E-626A-24CC5986CECE}"/>
              </a:ext>
            </a:extLst>
          </p:cNvPr>
          <p:cNvSpPr>
            <a:spLocks noGrp="1"/>
          </p:cNvSpPr>
          <p:nvPr>
            <p:ph type="title"/>
          </p:nvPr>
        </p:nvSpPr>
        <p:spPr/>
        <p:txBody>
          <a:bodyPr/>
          <a:lstStyle/>
          <a:p>
            <a:r>
              <a:rPr lang="en-US"/>
              <a:t>Announcements</a:t>
            </a:r>
          </a:p>
        </p:txBody>
      </p:sp>
      <p:sp>
        <p:nvSpPr>
          <p:cNvPr id="3" name="Content Placeholder 2">
            <a:extLst>
              <a:ext uri="{FF2B5EF4-FFF2-40B4-BE49-F238E27FC236}">
                <a16:creationId xmlns:a16="http://schemas.microsoft.com/office/drawing/2014/main" id="{AD885425-221F-F615-F3E4-E773B4892550}"/>
              </a:ext>
            </a:extLst>
          </p:cNvPr>
          <p:cNvSpPr>
            <a:spLocks noGrp="1"/>
          </p:cNvSpPr>
          <p:nvPr>
            <p:ph idx="1"/>
          </p:nvPr>
        </p:nvSpPr>
        <p:spPr/>
        <p:txBody>
          <a:bodyPr>
            <a:normAutofit lnSpcReduction="10000"/>
          </a:bodyPr>
          <a:lstStyle/>
          <a:p>
            <a:pPr>
              <a:buClr>
                <a:schemeClr val="tx1"/>
              </a:buClr>
              <a:buFont typeface="Arial" panose="020B0604020202020204" pitchFamily="34" charset="0"/>
              <a:buChar char="•"/>
            </a:pPr>
            <a:r>
              <a:rPr lang="en-US"/>
              <a:t>   HW1</a:t>
            </a:r>
          </a:p>
          <a:p>
            <a:pPr marL="470916" lvl="1" indent="-342900">
              <a:buClr>
                <a:schemeClr val="tx1"/>
              </a:buClr>
              <a:buFontTx/>
              <a:buChar char="-"/>
            </a:pPr>
            <a:r>
              <a:rPr lang="en-US"/>
              <a:t>Posted on the course website</a:t>
            </a:r>
          </a:p>
          <a:p>
            <a:pPr marL="470916" lvl="1" indent="-342900">
              <a:buClr>
                <a:schemeClr val="tx1"/>
              </a:buClr>
              <a:buFontTx/>
              <a:buChar char="-"/>
            </a:pPr>
            <a:r>
              <a:rPr lang="en-US"/>
              <a:t>Due Wednesday, 11:59 pm</a:t>
            </a:r>
          </a:p>
          <a:p>
            <a:pPr marL="470916" lvl="1" indent="-342900">
              <a:buClr>
                <a:schemeClr val="tx1"/>
              </a:buClr>
              <a:buFontTx/>
              <a:buChar char="-"/>
            </a:pPr>
            <a:r>
              <a:rPr lang="en-US"/>
              <a:t>Submit on </a:t>
            </a:r>
            <a:r>
              <a:rPr lang="en-US" err="1"/>
              <a:t>Gradescope</a:t>
            </a:r>
            <a:endParaRPr lang="en-US"/>
          </a:p>
          <a:p>
            <a:pPr lvl="1">
              <a:buClr>
                <a:schemeClr val="tx1"/>
              </a:buClr>
            </a:pPr>
            <a:endParaRPr lang="en-US"/>
          </a:p>
          <a:p>
            <a:pPr marL="470916" lvl="1" indent="-342900">
              <a:buClr>
                <a:schemeClr val="tx1"/>
              </a:buClr>
              <a:buFont typeface="Arial" panose="020B0604020202020204" pitchFamily="34" charset="0"/>
              <a:buChar char="•"/>
            </a:pPr>
            <a:r>
              <a:rPr lang="en-US" sz="2800"/>
              <a:t>OH starts today!</a:t>
            </a:r>
          </a:p>
          <a:p>
            <a:pPr marL="470916" lvl="1" indent="-342900">
              <a:buClr>
                <a:schemeClr val="tx1"/>
              </a:buClr>
              <a:buFontTx/>
              <a:buChar char="-"/>
            </a:pPr>
            <a:r>
              <a:rPr lang="en-US"/>
              <a:t>OH times listed on the course calendar on our website</a:t>
            </a:r>
          </a:p>
          <a:p>
            <a:pPr marL="470916" lvl="1" indent="-342900">
              <a:buClr>
                <a:schemeClr val="tx1"/>
              </a:buClr>
              <a:buFontTx/>
              <a:buChar char="-"/>
            </a:pPr>
            <a:r>
              <a:rPr lang="en-US"/>
              <a:t>Zoom links are on the Pinned Thread of Important Links on Ed</a:t>
            </a:r>
          </a:p>
          <a:p>
            <a:pPr lvl="1">
              <a:buClr>
                <a:schemeClr val="tx1"/>
              </a:buClr>
            </a:pPr>
            <a:endParaRPr lang="en-US"/>
          </a:p>
          <a:p>
            <a:pPr marL="470916" lvl="1" indent="-342900">
              <a:buClr>
                <a:schemeClr val="tx1"/>
              </a:buClr>
              <a:buFont typeface="Arial" panose="020B0604020202020204" pitchFamily="34" charset="0"/>
              <a:buChar char="•"/>
            </a:pPr>
            <a:r>
              <a:rPr lang="en-US" sz="2800"/>
              <a:t>Go to section tomorrow!</a:t>
            </a:r>
          </a:p>
          <a:p>
            <a:pPr marL="470916" lvl="1" indent="-342900">
              <a:buClr>
                <a:schemeClr val="tx1"/>
              </a:buClr>
              <a:buFont typeface="Arial" panose="020B0604020202020204" pitchFamily="34" charset="0"/>
              <a:buChar char="•"/>
            </a:pPr>
            <a:endParaRPr lang="en-US"/>
          </a:p>
          <a:p>
            <a:pPr marL="470916" lvl="1" indent="-342900">
              <a:buClr>
                <a:schemeClr val="tx1"/>
              </a:buClr>
              <a:buFont typeface="Arial" panose="020B0604020202020204" pitchFamily="34" charset="0"/>
              <a:buChar char="•"/>
            </a:pPr>
            <a:r>
              <a:rPr lang="en-US" sz="2800"/>
              <a:t>CC1 and CC2 due Friday at noon</a:t>
            </a:r>
          </a:p>
          <a:p>
            <a:pPr lvl="1">
              <a:buClr>
                <a:schemeClr val="tx1"/>
              </a:buClr>
            </a:pPr>
            <a:endParaRPr lang="en-US"/>
          </a:p>
        </p:txBody>
      </p:sp>
    </p:spTree>
    <p:extLst>
      <p:ext uri="{BB962C8B-B14F-4D97-AF65-F5344CB8AC3E}">
        <p14:creationId xmlns:p14="http://schemas.microsoft.com/office/powerpoint/2010/main" val="1761644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723" rIns="0" bIns="0" rtlCol="0">
            <a:spAutoFit/>
          </a:bodyPr>
          <a:lstStyle/>
          <a:p>
            <a:pPr marL="12700">
              <a:lnSpc>
                <a:spcPct val="100000"/>
              </a:lnSpc>
              <a:spcBef>
                <a:spcPts val="105"/>
              </a:spcBef>
            </a:pPr>
            <a:r>
              <a:rPr spc="70"/>
              <a:t>Logical</a:t>
            </a:r>
            <a:r>
              <a:rPr spc="204"/>
              <a:t> </a:t>
            </a:r>
            <a:r>
              <a:rPr spc="55"/>
              <a:t>Equivalence</a:t>
            </a:r>
          </a:p>
        </p:txBody>
      </p:sp>
      <p:sp>
        <p:nvSpPr>
          <p:cNvPr id="3" name="object 3"/>
          <p:cNvSpPr/>
          <p:nvPr/>
        </p:nvSpPr>
        <p:spPr>
          <a:xfrm>
            <a:off x="657529" y="1544574"/>
            <a:ext cx="1477010" cy="474345"/>
          </a:xfrm>
          <a:custGeom>
            <a:avLst/>
            <a:gdLst/>
            <a:ahLst/>
            <a:cxnLst/>
            <a:rect l="l" t="t" r="r" b="b"/>
            <a:pathLst>
              <a:path w="1477010" h="474344">
                <a:moveTo>
                  <a:pt x="1476756" y="0"/>
                </a:moveTo>
                <a:lnTo>
                  <a:pt x="0" y="0"/>
                </a:lnTo>
                <a:lnTo>
                  <a:pt x="0" y="473963"/>
                </a:lnTo>
                <a:lnTo>
                  <a:pt x="1476756" y="473963"/>
                </a:lnTo>
                <a:lnTo>
                  <a:pt x="1476756" y="0"/>
                </a:lnTo>
                <a:close/>
              </a:path>
            </a:pathLst>
          </a:custGeom>
          <a:solidFill>
            <a:srgbClr val="CCCCFF"/>
          </a:solidFill>
        </p:spPr>
        <p:txBody>
          <a:bodyPr wrap="square" lIns="0" tIns="0" rIns="0" bIns="0" rtlCol="0"/>
          <a:lstStyle/>
          <a:p>
            <a:endParaRPr/>
          </a:p>
        </p:txBody>
      </p:sp>
      <p:sp>
        <p:nvSpPr>
          <p:cNvPr id="4" name="object 4"/>
          <p:cNvSpPr txBox="1"/>
          <p:nvPr/>
        </p:nvSpPr>
        <p:spPr>
          <a:xfrm>
            <a:off x="645058" y="1425521"/>
            <a:ext cx="10251440" cy="4979035"/>
          </a:xfrm>
          <a:prstGeom prst="rect">
            <a:avLst/>
          </a:prstGeom>
        </p:spPr>
        <p:txBody>
          <a:bodyPr vert="horz" wrap="square" lIns="0" tIns="156845" rIns="0" bIns="0" rtlCol="0">
            <a:spAutoFit/>
          </a:bodyPr>
          <a:lstStyle/>
          <a:p>
            <a:pPr marL="12700">
              <a:lnSpc>
                <a:spcPct val="100000"/>
              </a:lnSpc>
              <a:spcBef>
                <a:spcPts val="1235"/>
              </a:spcBef>
            </a:pPr>
            <a:r>
              <a:rPr sz="2800" b="0" spc="-10">
                <a:latin typeface="Segoe UI Semilight"/>
                <a:cs typeface="Segoe UI Semilight"/>
              </a:rPr>
              <a:t>Definition:</a:t>
            </a:r>
            <a:endParaRPr sz="2800">
              <a:latin typeface="Segoe UI Semilight"/>
              <a:cs typeface="Segoe UI Semilight"/>
            </a:endParaRPr>
          </a:p>
          <a:p>
            <a:pPr marL="12700" marR="5080">
              <a:lnSpc>
                <a:spcPts val="4500"/>
              </a:lnSpc>
              <a:spcBef>
                <a:spcPts val="340"/>
              </a:spcBef>
            </a:pPr>
            <a:r>
              <a:rPr sz="2800" b="0" spc="-10">
                <a:latin typeface="Segoe UI Semilight"/>
                <a:cs typeface="Segoe UI Semilight"/>
              </a:rPr>
              <a:t>Two</a:t>
            </a:r>
            <a:r>
              <a:rPr sz="2800" b="0" spc="-55">
                <a:latin typeface="Segoe UI Semilight"/>
                <a:cs typeface="Segoe UI Semilight"/>
              </a:rPr>
              <a:t> </a:t>
            </a:r>
            <a:r>
              <a:rPr sz="2800" b="0">
                <a:latin typeface="Segoe UI Semilight"/>
                <a:cs typeface="Segoe UI Semilight"/>
              </a:rPr>
              <a:t>propositions</a:t>
            </a:r>
            <a:r>
              <a:rPr sz="2800" b="0" spc="-75">
                <a:latin typeface="Segoe UI Semilight"/>
                <a:cs typeface="Segoe UI Semilight"/>
              </a:rPr>
              <a:t> </a:t>
            </a:r>
            <a:r>
              <a:rPr sz="2800" b="0">
                <a:latin typeface="Segoe UI Semilight"/>
                <a:cs typeface="Segoe UI Semilight"/>
              </a:rPr>
              <a:t>are</a:t>
            </a:r>
            <a:r>
              <a:rPr sz="2800" b="0" spc="-50">
                <a:latin typeface="Segoe UI Semilight"/>
                <a:cs typeface="Segoe UI Semilight"/>
              </a:rPr>
              <a:t> </a:t>
            </a:r>
            <a:r>
              <a:rPr sz="2800" b="0">
                <a:solidFill>
                  <a:srgbClr val="4B3182"/>
                </a:solidFill>
                <a:latin typeface="Segoe UI Semilight"/>
                <a:cs typeface="Segoe UI Semilight"/>
              </a:rPr>
              <a:t>logically</a:t>
            </a:r>
            <a:r>
              <a:rPr sz="2800" b="0" spc="-90">
                <a:solidFill>
                  <a:srgbClr val="4B3182"/>
                </a:solidFill>
                <a:latin typeface="Segoe UI Semilight"/>
                <a:cs typeface="Segoe UI Semilight"/>
              </a:rPr>
              <a:t> </a:t>
            </a:r>
            <a:r>
              <a:rPr sz="2800" b="0">
                <a:solidFill>
                  <a:srgbClr val="4B3182"/>
                </a:solidFill>
                <a:latin typeface="Segoe UI Semilight"/>
                <a:cs typeface="Segoe UI Semilight"/>
              </a:rPr>
              <a:t>equivalent</a:t>
            </a:r>
            <a:r>
              <a:rPr sz="2800" b="0" spc="-65">
                <a:solidFill>
                  <a:srgbClr val="4B3182"/>
                </a:solidFill>
                <a:latin typeface="Segoe UI Semilight"/>
                <a:cs typeface="Segoe UI Semilight"/>
              </a:rPr>
              <a:t> </a:t>
            </a:r>
            <a:r>
              <a:rPr sz="2800" b="0">
                <a:latin typeface="Segoe UI Semilight"/>
                <a:cs typeface="Segoe UI Semilight"/>
              </a:rPr>
              <a:t>if</a:t>
            </a:r>
            <a:r>
              <a:rPr sz="2800" b="0" spc="-55">
                <a:latin typeface="Segoe UI Semilight"/>
                <a:cs typeface="Segoe UI Semilight"/>
              </a:rPr>
              <a:t> </a:t>
            </a:r>
            <a:r>
              <a:rPr sz="2800" b="0">
                <a:latin typeface="Segoe UI Semilight"/>
                <a:cs typeface="Segoe UI Semilight"/>
              </a:rPr>
              <a:t>they</a:t>
            </a:r>
            <a:r>
              <a:rPr sz="2800" b="0" spc="-55">
                <a:latin typeface="Segoe UI Semilight"/>
                <a:cs typeface="Segoe UI Semilight"/>
              </a:rPr>
              <a:t> </a:t>
            </a:r>
            <a:r>
              <a:rPr sz="2800" b="0">
                <a:latin typeface="Segoe UI Semilight"/>
                <a:cs typeface="Segoe UI Semilight"/>
              </a:rPr>
              <a:t>have</a:t>
            </a:r>
            <a:r>
              <a:rPr sz="2800" b="0" spc="-80">
                <a:latin typeface="Segoe UI Semilight"/>
                <a:cs typeface="Segoe UI Semilight"/>
              </a:rPr>
              <a:t> </a:t>
            </a:r>
            <a:r>
              <a:rPr sz="2800" b="0">
                <a:latin typeface="Segoe UI Semilight"/>
                <a:cs typeface="Segoe UI Semilight"/>
              </a:rPr>
              <a:t>identical</a:t>
            </a:r>
            <a:r>
              <a:rPr sz="2800" b="0" spc="-50">
                <a:latin typeface="Segoe UI Semilight"/>
                <a:cs typeface="Segoe UI Semilight"/>
              </a:rPr>
              <a:t> </a:t>
            </a:r>
            <a:r>
              <a:rPr sz="2800" b="0" spc="-10">
                <a:latin typeface="Segoe UI Semilight"/>
                <a:cs typeface="Segoe UI Semilight"/>
              </a:rPr>
              <a:t>truth values.</a:t>
            </a:r>
            <a:endParaRPr sz="2800">
              <a:latin typeface="Segoe UI Semilight"/>
              <a:cs typeface="Segoe UI Semilight"/>
            </a:endParaRPr>
          </a:p>
          <a:p>
            <a:pPr marL="12700">
              <a:lnSpc>
                <a:spcPct val="100000"/>
              </a:lnSpc>
              <a:spcBef>
                <a:spcPts val="1405"/>
              </a:spcBef>
            </a:pPr>
            <a:r>
              <a:rPr sz="2800" b="0">
                <a:latin typeface="Segoe UI Semilight"/>
                <a:cs typeface="Segoe UI Semilight"/>
              </a:rPr>
              <a:t>The</a:t>
            </a:r>
            <a:r>
              <a:rPr sz="2800" b="0" spc="-45">
                <a:latin typeface="Segoe UI Semilight"/>
                <a:cs typeface="Segoe UI Semilight"/>
              </a:rPr>
              <a:t> </a:t>
            </a:r>
            <a:r>
              <a:rPr sz="2800" b="0">
                <a:latin typeface="Segoe UI Semilight"/>
                <a:cs typeface="Segoe UI Semilight"/>
              </a:rPr>
              <a:t>notation</a:t>
            </a:r>
            <a:r>
              <a:rPr sz="2800" b="0" spc="-70">
                <a:latin typeface="Segoe UI Semilight"/>
                <a:cs typeface="Segoe UI Semilight"/>
              </a:rPr>
              <a:t> </a:t>
            </a:r>
            <a:r>
              <a:rPr sz="2800" b="0">
                <a:latin typeface="Segoe UI Semilight"/>
                <a:cs typeface="Segoe UI Semilight"/>
              </a:rPr>
              <a:t>for</a:t>
            </a:r>
            <a:r>
              <a:rPr sz="2800" b="0" spc="-50">
                <a:latin typeface="Segoe UI Semilight"/>
                <a:cs typeface="Segoe UI Semilight"/>
              </a:rPr>
              <a:t> </a:t>
            </a:r>
            <a:r>
              <a:rPr sz="2800">
                <a:latin typeface="Cambria Math"/>
                <a:cs typeface="Cambria Math"/>
              </a:rPr>
              <a:t>A</a:t>
            </a:r>
            <a:r>
              <a:rPr sz="2800" spc="120">
                <a:latin typeface="Cambria Math"/>
                <a:cs typeface="Cambria Math"/>
              </a:rPr>
              <a:t> </a:t>
            </a:r>
            <a:r>
              <a:rPr sz="2800" b="0">
                <a:latin typeface="Segoe UI Semilight"/>
                <a:cs typeface="Segoe UI Semilight"/>
              </a:rPr>
              <a:t>and</a:t>
            </a:r>
            <a:r>
              <a:rPr sz="2800" b="0" spc="-55">
                <a:latin typeface="Segoe UI Semilight"/>
                <a:cs typeface="Segoe UI Semilight"/>
              </a:rPr>
              <a:t> </a:t>
            </a:r>
            <a:r>
              <a:rPr sz="2800">
                <a:latin typeface="Cambria Math"/>
                <a:cs typeface="Cambria Math"/>
              </a:rPr>
              <a:t>B</a:t>
            </a:r>
            <a:r>
              <a:rPr sz="2800" spc="110">
                <a:latin typeface="Cambria Math"/>
                <a:cs typeface="Cambria Math"/>
              </a:rPr>
              <a:t> </a:t>
            </a:r>
            <a:r>
              <a:rPr sz="2800" b="0">
                <a:latin typeface="Segoe UI Semilight"/>
                <a:cs typeface="Segoe UI Semilight"/>
              </a:rPr>
              <a:t>being</a:t>
            </a:r>
            <a:r>
              <a:rPr sz="2800" b="0" spc="-50">
                <a:latin typeface="Segoe UI Semilight"/>
                <a:cs typeface="Segoe UI Semilight"/>
              </a:rPr>
              <a:t> </a:t>
            </a:r>
            <a:r>
              <a:rPr sz="2800" b="0">
                <a:latin typeface="Segoe UI Semilight"/>
                <a:cs typeface="Segoe UI Semilight"/>
              </a:rPr>
              <a:t>logically</a:t>
            </a:r>
            <a:r>
              <a:rPr sz="2800" b="0" spc="-45">
                <a:latin typeface="Segoe UI Semilight"/>
                <a:cs typeface="Segoe UI Semilight"/>
              </a:rPr>
              <a:t> </a:t>
            </a:r>
            <a:r>
              <a:rPr sz="2800" b="0">
                <a:latin typeface="Segoe UI Semilight"/>
                <a:cs typeface="Segoe UI Semilight"/>
              </a:rPr>
              <a:t>equivalent</a:t>
            </a:r>
            <a:r>
              <a:rPr sz="2800" b="0" spc="-55">
                <a:latin typeface="Segoe UI Semilight"/>
                <a:cs typeface="Segoe UI Semilight"/>
              </a:rPr>
              <a:t> </a:t>
            </a:r>
            <a:r>
              <a:rPr sz="2800" b="0">
                <a:latin typeface="Segoe UI Semilight"/>
                <a:cs typeface="Segoe UI Semilight"/>
              </a:rPr>
              <a:t>is</a:t>
            </a:r>
            <a:r>
              <a:rPr sz="2800" b="0" spc="-35">
                <a:latin typeface="Segoe UI Semilight"/>
                <a:cs typeface="Segoe UI Semilight"/>
              </a:rPr>
              <a:t> </a:t>
            </a:r>
            <a:r>
              <a:rPr sz="2800">
                <a:latin typeface="Cambria Math"/>
                <a:cs typeface="Cambria Math"/>
              </a:rPr>
              <a:t>A</a:t>
            </a:r>
            <a:r>
              <a:rPr sz="2800" spc="125">
                <a:latin typeface="Cambria Math"/>
                <a:cs typeface="Cambria Math"/>
              </a:rPr>
              <a:t> </a:t>
            </a:r>
            <a:r>
              <a:rPr sz="2800">
                <a:latin typeface="Cambria Math"/>
                <a:cs typeface="Cambria Math"/>
              </a:rPr>
              <a:t>≡</a:t>
            </a:r>
            <a:r>
              <a:rPr sz="2800" spc="105">
                <a:latin typeface="Cambria Math"/>
                <a:cs typeface="Cambria Math"/>
              </a:rPr>
              <a:t> </a:t>
            </a:r>
            <a:r>
              <a:rPr sz="2800" spc="-25">
                <a:latin typeface="Cambria Math"/>
                <a:cs typeface="Cambria Math"/>
              </a:rPr>
              <a:t>B</a:t>
            </a:r>
            <a:r>
              <a:rPr sz="2800" b="0" spc="-25">
                <a:latin typeface="Segoe UI Semilight"/>
                <a:cs typeface="Segoe UI Semilight"/>
              </a:rPr>
              <a:t>.</a:t>
            </a:r>
            <a:endParaRPr sz="2800">
              <a:latin typeface="Segoe UI Semilight"/>
              <a:cs typeface="Segoe UI Semilight"/>
            </a:endParaRPr>
          </a:p>
          <a:p>
            <a:pPr>
              <a:lnSpc>
                <a:spcPct val="100000"/>
              </a:lnSpc>
              <a:spcBef>
                <a:spcPts val="3115"/>
              </a:spcBef>
            </a:pPr>
            <a:endParaRPr sz="2800">
              <a:latin typeface="Segoe UI Semilight"/>
              <a:cs typeface="Segoe UI Semilight"/>
            </a:endParaRPr>
          </a:p>
          <a:p>
            <a:pPr marL="12700">
              <a:lnSpc>
                <a:spcPct val="100000"/>
              </a:lnSpc>
            </a:pPr>
            <a:r>
              <a:rPr sz="2800" b="0" spc="-10">
                <a:latin typeface="Segoe UI Semilight"/>
                <a:cs typeface="Segoe UI Semilight"/>
              </a:rPr>
              <a:t>Examples:</a:t>
            </a:r>
            <a:endParaRPr sz="2800">
              <a:latin typeface="Segoe UI Semilight"/>
              <a:cs typeface="Segoe UI Semilight"/>
            </a:endParaRPr>
          </a:p>
          <a:p>
            <a:pPr marL="12700">
              <a:lnSpc>
                <a:spcPct val="100000"/>
              </a:lnSpc>
              <a:spcBef>
                <a:spcPts val="1739"/>
              </a:spcBef>
            </a:pPr>
            <a:r>
              <a:rPr sz="2800">
                <a:latin typeface="Cambria Math"/>
                <a:cs typeface="Cambria Math"/>
              </a:rPr>
              <a:t>𝑝</a:t>
            </a:r>
            <a:r>
              <a:rPr sz="2800" spc="30">
                <a:latin typeface="Cambria Math"/>
                <a:cs typeface="Cambria Math"/>
              </a:rPr>
              <a:t> </a:t>
            </a:r>
            <a:r>
              <a:rPr sz="2800">
                <a:latin typeface="Cambria Math"/>
                <a:cs typeface="Cambria Math"/>
              </a:rPr>
              <a:t>∨</a:t>
            </a:r>
            <a:r>
              <a:rPr sz="2800" spc="-5">
                <a:latin typeface="Cambria Math"/>
                <a:cs typeface="Cambria Math"/>
              </a:rPr>
              <a:t> </a:t>
            </a:r>
            <a:r>
              <a:rPr sz="2800">
                <a:latin typeface="Cambria Math"/>
                <a:cs typeface="Cambria Math"/>
              </a:rPr>
              <a:t>𝑞</a:t>
            </a:r>
            <a:r>
              <a:rPr sz="2800" spc="240">
                <a:latin typeface="Cambria Math"/>
                <a:cs typeface="Cambria Math"/>
              </a:rPr>
              <a:t> </a:t>
            </a:r>
            <a:r>
              <a:rPr sz="2800">
                <a:latin typeface="Cambria Math"/>
                <a:cs typeface="Cambria Math"/>
              </a:rPr>
              <a:t>≡</a:t>
            </a:r>
            <a:r>
              <a:rPr sz="2800" spc="150">
                <a:latin typeface="Cambria Math"/>
                <a:cs typeface="Cambria Math"/>
              </a:rPr>
              <a:t> </a:t>
            </a:r>
            <a:r>
              <a:rPr sz="2800">
                <a:latin typeface="Cambria Math"/>
                <a:cs typeface="Cambria Math"/>
              </a:rPr>
              <a:t>𝑞</a:t>
            </a:r>
            <a:r>
              <a:rPr sz="2800" spc="90">
                <a:latin typeface="Cambria Math"/>
                <a:cs typeface="Cambria Math"/>
              </a:rPr>
              <a:t> </a:t>
            </a:r>
            <a:r>
              <a:rPr sz="2800">
                <a:latin typeface="Cambria Math"/>
                <a:cs typeface="Cambria Math"/>
              </a:rPr>
              <a:t>∨</a:t>
            </a:r>
            <a:r>
              <a:rPr sz="2800" spc="-10">
                <a:latin typeface="Cambria Math"/>
                <a:cs typeface="Cambria Math"/>
              </a:rPr>
              <a:t> </a:t>
            </a:r>
            <a:r>
              <a:rPr sz="2800" spc="-50">
                <a:latin typeface="Cambria Math"/>
                <a:cs typeface="Cambria Math"/>
              </a:rPr>
              <a:t>𝑝</a:t>
            </a:r>
            <a:endParaRPr sz="2800">
              <a:latin typeface="Cambria Math"/>
              <a:cs typeface="Cambria Math"/>
            </a:endParaRPr>
          </a:p>
          <a:p>
            <a:pPr marL="12700">
              <a:lnSpc>
                <a:spcPct val="100000"/>
              </a:lnSpc>
              <a:spcBef>
                <a:spcPts val="1745"/>
              </a:spcBef>
            </a:pPr>
            <a:r>
              <a:rPr sz="2800">
                <a:latin typeface="Cambria Math"/>
                <a:cs typeface="Cambria Math"/>
              </a:rPr>
              <a:t>𝑝</a:t>
            </a:r>
            <a:r>
              <a:rPr sz="2800" spc="190">
                <a:latin typeface="Cambria Math"/>
                <a:cs typeface="Cambria Math"/>
              </a:rPr>
              <a:t> </a:t>
            </a:r>
            <a:r>
              <a:rPr sz="2800">
                <a:latin typeface="Cambria Math"/>
                <a:cs typeface="Cambria Math"/>
              </a:rPr>
              <a:t>↔</a:t>
            </a:r>
            <a:r>
              <a:rPr sz="2800" spc="145">
                <a:latin typeface="Cambria Math"/>
                <a:cs typeface="Cambria Math"/>
              </a:rPr>
              <a:t> </a:t>
            </a:r>
            <a:r>
              <a:rPr sz="2800">
                <a:latin typeface="Cambria Math"/>
                <a:cs typeface="Cambria Math"/>
              </a:rPr>
              <a:t>𝑞</a:t>
            </a:r>
            <a:r>
              <a:rPr sz="2800" spc="240">
                <a:latin typeface="Cambria Math"/>
                <a:cs typeface="Cambria Math"/>
              </a:rPr>
              <a:t> </a:t>
            </a:r>
            <a:r>
              <a:rPr sz="2800">
                <a:latin typeface="Cambria Math"/>
                <a:cs typeface="Cambria Math"/>
              </a:rPr>
              <a:t>≡</a:t>
            </a:r>
            <a:r>
              <a:rPr sz="2800" spc="150">
                <a:latin typeface="Cambria Math"/>
                <a:cs typeface="Cambria Math"/>
              </a:rPr>
              <a:t> </a:t>
            </a:r>
            <a:r>
              <a:rPr sz="2800">
                <a:latin typeface="Cambria Math"/>
                <a:cs typeface="Cambria Math"/>
              </a:rPr>
              <a:t>(𝑝</a:t>
            </a:r>
            <a:r>
              <a:rPr sz="2800" spc="195">
                <a:latin typeface="Cambria Math"/>
                <a:cs typeface="Cambria Math"/>
              </a:rPr>
              <a:t> </a:t>
            </a:r>
            <a:r>
              <a:rPr sz="2800">
                <a:latin typeface="Cambria Math"/>
                <a:cs typeface="Cambria Math"/>
              </a:rPr>
              <a:t>→</a:t>
            </a:r>
            <a:r>
              <a:rPr sz="2800" spc="165">
                <a:latin typeface="Cambria Math"/>
                <a:cs typeface="Cambria Math"/>
              </a:rPr>
              <a:t> </a:t>
            </a:r>
            <a:r>
              <a:rPr sz="2800">
                <a:latin typeface="Cambria Math"/>
                <a:cs typeface="Cambria Math"/>
              </a:rPr>
              <a:t>𝑞)</a:t>
            </a:r>
            <a:r>
              <a:rPr sz="2800" spc="-10">
                <a:latin typeface="Cambria Math"/>
                <a:cs typeface="Cambria Math"/>
              </a:rPr>
              <a:t> </a:t>
            </a:r>
            <a:r>
              <a:rPr sz="2800">
                <a:latin typeface="Cambria Math"/>
                <a:cs typeface="Cambria Math"/>
              </a:rPr>
              <a:t>∧ (𝑞</a:t>
            </a:r>
            <a:r>
              <a:rPr sz="2800" spc="240">
                <a:latin typeface="Cambria Math"/>
                <a:cs typeface="Cambria Math"/>
              </a:rPr>
              <a:t> </a:t>
            </a:r>
            <a:r>
              <a:rPr sz="2800">
                <a:latin typeface="Cambria Math"/>
                <a:cs typeface="Cambria Math"/>
              </a:rPr>
              <a:t>→</a:t>
            </a:r>
            <a:r>
              <a:rPr sz="2800" spc="155">
                <a:latin typeface="Cambria Math"/>
                <a:cs typeface="Cambria Math"/>
              </a:rPr>
              <a:t> </a:t>
            </a:r>
            <a:r>
              <a:rPr sz="2800" spc="-25">
                <a:latin typeface="Cambria Math"/>
                <a:cs typeface="Cambria Math"/>
              </a:rPr>
              <a:t>𝑝)</a:t>
            </a:r>
            <a:endParaRPr sz="2800">
              <a:latin typeface="Cambria Math"/>
              <a:cs typeface="Cambria Math"/>
            </a:endParaRP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CC3A72B2-8E39-B1FE-7526-1F8E420FF8C4}"/>
                  </a:ext>
                </a:extLst>
              </p14:cNvPr>
              <p14:cNvContentPartPr/>
              <p14:nvPr/>
            </p14:nvContentPartPr>
            <p14:xfrm>
              <a:off x="333720" y="2549160"/>
              <a:ext cx="9593640" cy="3924000"/>
            </p14:xfrm>
          </p:contentPart>
        </mc:Choice>
        <mc:Fallback>
          <p:pic>
            <p:nvPicPr>
              <p:cNvPr id="5" name="Ink 4">
                <a:extLst>
                  <a:ext uri="{FF2B5EF4-FFF2-40B4-BE49-F238E27FC236}">
                    <a16:creationId xmlns:a16="http://schemas.microsoft.com/office/drawing/2014/main" id="{CC3A72B2-8E39-B1FE-7526-1F8E420FF8C4}"/>
                  </a:ext>
                </a:extLst>
              </p:cNvPr>
              <p:cNvPicPr/>
              <p:nvPr/>
            </p:nvPicPr>
            <p:blipFill>
              <a:blip r:embed="rId4"/>
              <a:stretch>
                <a:fillRect/>
              </a:stretch>
            </p:blipFill>
            <p:spPr>
              <a:xfrm>
                <a:off x="324360" y="2539800"/>
                <a:ext cx="9612360" cy="394272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723" rIns="0" bIns="0" rtlCol="0">
            <a:spAutoFit/>
          </a:bodyPr>
          <a:lstStyle/>
          <a:p>
            <a:pPr marL="12700">
              <a:lnSpc>
                <a:spcPct val="100000"/>
              </a:lnSpc>
              <a:spcBef>
                <a:spcPts val="105"/>
              </a:spcBef>
            </a:pPr>
            <a:r>
              <a:rPr>
                <a:latin typeface="Cambria Math"/>
                <a:cs typeface="Cambria Math"/>
              </a:rPr>
              <a:t>=</a:t>
            </a:r>
            <a:r>
              <a:rPr spc="405">
                <a:latin typeface="Cambria Math"/>
                <a:cs typeface="Cambria Math"/>
              </a:rPr>
              <a:t> </a:t>
            </a:r>
            <a:r>
              <a:rPr spc="50"/>
              <a:t>vs.</a:t>
            </a:r>
            <a:r>
              <a:rPr spc="210"/>
              <a:t> </a:t>
            </a:r>
            <a:r>
              <a:rPr>
                <a:latin typeface="Cambria Math"/>
                <a:cs typeface="Cambria Math"/>
              </a:rPr>
              <a:t>≡</a:t>
            </a:r>
            <a:r>
              <a:rPr spc="409">
                <a:latin typeface="Cambria Math"/>
                <a:cs typeface="Cambria Math"/>
              </a:rPr>
              <a:t> </a:t>
            </a:r>
            <a:r>
              <a:rPr spc="50"/>
              <a:t>vs.</a:t>
            </a:r>
            <a:r>
              <a:rPr spc="210"/>
              <a:t> </a:t>
            </a:r>
            <a:r>
              <a:rPr spc="-50">
                <a:latin typeface="Cambria Math"/>
                <a:cs typeface="Cambria Math"/>
              </a:rPr>
              <a:t>↔</a:t>
            </a:r>
          </a:p>
        </p:txBody>
      </p:sp>
      <p:sp>
        <p:nvSpPr>
          <p:cNvPr id="3" name="object 3"/>
          <p:cNvSpPr/>
          <p:nvPr/>
        </p:nvSpPr>
        <p:spPr>
          <a:xfrm>
            <a:off x="5670677" y="5558282"/>
            <a:ext cx="1228090" cy="328930"/>
          </a:xfrm>
          <a:custGeom>
            <a:avLst/>
            <a:gdLst/>
            <a:ahLst/>
            <a:cxnLst/>
            <a:rect l="l" t="t" r="r" b="b"/>
            <a:pathLst>
              <a:path w="1228090" h="328929">
                <a:moveTo>
                  <a:pt x="1123061" y="0"/>
                </a:moveTo>
                <a:lnTo>
                  <a:pt x="1118362" y="13335"/>
                </a:lnTo>
                <a:lnTo>
                  <a:pt x="1137412" y="21588"/>
                </a:lnTo>
                <a:lnTo>
                  <a:pt x="1153795" y="33016"/>
                </a:lnTo>
                <a:lnTo>
                  <a:pt x="1178559" y="65405"/>
                </a:lnTo>
                <a:lnTo>
                  <a:pt x="1193133" y="109126"/>
                </a:lnTo>
                <a:lnTo>
                  <a:pt x="1196725" y="134347"/>
                </a:lnTo>
                <a:lnTo>
                  <a:pt x="1196776" y="134704"/>
                </a:lnTo>
                <a:lnTo>
                  <a:pt x="1196774" y="191774"/>
                </a:lnTo>
                <a:lnTo>
                  <a:pt x="1187007" y="241796"/>
                </a:lnTo>
                <a:lnTo>
                  <a:pt x="1167429" y="280866"/>
                </a:lnTo>
                <a:lnTo>
                  <a:pt x="1137660" y="307217"/>
                </a:lnTo>
                <a:lnTo>
                  <a:pt x="1118870" y="315518"/>
                </a:lnTo>
                <a:lnTo>
                  <a:pt x="1123061" y="328866"/>
                </a:lnTo>
                <a:lnTo>
                  <a:pt x="1167939" y="307822"/>
                </a:lnTo>
                <a:lnTo>
                  <a:pt x="1200912" y="271386"/>
                </a:lnTo>
                <a:lnTo>
                  <a:pt x="1221200" y="222602"/>
                </a:lnTo>
                <a:lnTo>
                  <a:pt x="1227963" y="164503"/>
                </a:lnTo>
                <a:lnTo>
                  <a:pt x="1226292" y="134704"/>
                </a:lnTo>
                <a:lnTo>
                  <a:pt x="1212746" y="80898"/>
                </a:lnTo>
                <a:lnTo>
                  <a:pt x="1185836" y="37393"/>
                </a:lnTo>
                <a:lnTo>
                  <a:pt x="1146923" y="8597"/>
                </a:lnTo>
                <a:lnTo>
                  <a:pt x="1123061" y="0"/>
                </a:lnTo>
                <a:close/>
              </a:path>
              <a:path w="1228090" h="328929">
                <a:moveTo>
                  <a:pt x="104901" y="0"/>
                </a:moveTo>
                <a:lnTo>
                  <a:pt x="60134" y="21059"/>
                </a:lnTo>
                <a:lnTo>
                  <a:pt x="27177" y="57607"/>
                </a:lnTo>
                <a:lnTo>
                  <a:pt x="6778" y="106478"/>
                </a:lnTo>
                <a:lnTo>
                  <a:pt x="97" y="162763"/>
                </a:lnTo>
                <a:lnTo>
                  <a:pt x="0" y="164503"/>
                </a:lnTo>
                <a:lnTo>
                  <a:pt x="6762" y="222602"/>
                </a:lnTo>
                <a:lnTo>
                  <a:pt x="27050" y="271386"/>
                </a:lnTo>
                <a:lnTo>
                  <a:pt x="60023" y="307822"/>
                </a:lnTo>
                <a:lnTo>
                  <a:pt x="104901" y="328866"/>
                </a:lnTo>
                <a:lnTo>
                  <a:pt x="109093" y="315518"/>
                </a:lnTo>
                <a:lnTo>
                  <a:pt x="90356" y="307217"/>
                </a:lnTo>
                <a:lnTo>
                  <a:pt x="74168" y="295667"/>
                </a:lnTo>
                <a:lnTo>
                  <a:pt x="49530" y="262813"/>
                </a:lnTo>
                <a:lnTo>
                  <a:pt x="34893" y="218117"/>
                </a:lnTo>
                <a:lnTo>
                  <a:pt x="30046" y="164503"/>
                </a:lnTo>
                <a:lnTo>
                  <a:pt x="29972" y="162763"/>
                </a:lnTo>
                <a:lnTo>
                  <a:pt x="31206" y="134704"/>
                </a:lnTo>
                <a:lnTo>
                  <a:pt x="41009" y="86026"/>
                </a:lnTo>
                <a:lnTo>
                  <a:pt x="60577" y="47621"/>
                </a:lnTo>
                <a:lnTo>
                  <a:pt x="90624" y="21588"/>
                </a:lnTo>
                <a:lnTo>
                  <a:pt x="109600" y="13335"/>
                </a:lnTo>
                <a:lnTo>
                  <a:pt x="104901" y="0"/>
                </a:lnTo>
                <a:close/>
              </a:path>
            </a:pathLst>
          </a:custGeom>
          <a:solidFill>
            <a:srgbClr val="4B3182"/>
          </a:solidFill>
        </p:spPr>
        <p:txBody>
          <a:bodyPr wrap="square" lIns="0" tIns="0" rIns="0" bIns="0" rtlCol="0"/>
          <a:lstStyle/>
          <a:p>
            <a:endParaRPr/>
          </a:p>
        </p:txBody>
      </p:sp>
      <p:sp>
        <p:nvSpPr>
          <p:cNvPr id="4" name="object 4"/>
          <p:cNvSpPr txBox="1"/>
          <p:nvPr/>
        </p:nvSpPr>
        <p:spPr>
          <a:xfrm>
            <a:off x="645058" y="1349386"/>
            <a:ext cx="11075670" cy="4559935"/>
          </a:xfrm>
          <a:prstGeom prst="rect">
            <a:avLst/>
          </a:prstGeom>
        </p:spPr>
        <p:txBody>
          <a:bodyPr vert="horz" wrap="square" lIns="0" tIns="233045" rIns="0" bIns="0" rtlCol="0">
            <a:spAutoFit/>
          </a:bodyPr>
          <a:lstStyle/>
          <a:p>
            <a:pPr marL="12700">
              <a:lnSpc>
                <a:spcPct val="100000"/>
              </a:lnSpc>
              <a:spcBef>
                <a:spcPts val="1835"/>
              </a:spcBef>
            </a:pPr>
            <a:r>
              <a:rPr sz="2800">
                <a:latin typeface="Cambria Math"/>
                <a:cs typeface="Cambria Math"/>
              </a:rPr>
              <a:t>A</a:t>
            </a:r>
            <a:r>
              <a:rPr sz="2800" spc="145">
                <a:latin typeface="Cambria Math"/>
                <a:cs typeface="Cambria Math"/>
              </a:rPr>
              <a:t> </a:t>
            </a:r>
            <a:r>
              <a:rPr sz="2800">
                <a:latin typeface="Cambria Math"/>
                <a:cs typeface="Cambria Math"/>
              </a:rPr>
              <a:t>=</a:t>
            </a:r>
            <a:r>
              <a:rPr sz="2800" spc="135">
                <a:latin typeface="Cambria Math"/>
                <a:cs typeface="Cambria Math"/>
              </a:rPr>
              <a:t> </a:t>
            </a:r>
            <a:r>
              <a:rPr sz="2800">
                <a:latin typeface="Cambria Math"/>
                <a:cs typeface="Cambria Math"/>
              </a:rPr>
              <a:t>B</a:t>
            </a:r>
            <a:r>
              <a:rPr sz="2800" spc="120">
                <a:latin typeface="Cambria Math"/>
                <a:cs typeface="Cambria Math"/>
              </a:rPr>
              <a:t> </a:t>
            </a:r>
            <a:r>
              <a:rPr sz="2800" b="0">
                <a:latin typeface="Segoe UI Semilight"/>
                <a:cs typeface="Segoe UI Semilight"/>
              </a:rPr>
              <a:t>means</a:t>
            </a:r>
            <a:r>
              <a:rPr sz="2800" b="0" spc="-40">
                <a:latin typeface="Segoe UI Semilight"/>
                <a:cs typeface="Segoe UI Semilight"/>
              </a:rPr>
              <a:t> </a:t>
            </a:r>
            <a:r>
              <a:rPr sz="2800">
                <a:latin typeface="Cambria Math"/>
                <a:cs typeface="Cambria Math"/>
              </a:rPr>
              <a:t>A</a:t>
            </a:r>
            <a:r>
              <a:rPr sz="2800" b="0">
                <a:latin typeface="Segoe UI Semilight"/>
                <a:cs typeface="Segoe UI Semilight"/>
              </a:rPr>
              <a:t>,</a:t>
            </a:r>
            <a:r>
              <a:rPr sz="2800" b="0" spc="-20">
                <a:latin typeface="Segoe UI Semilight"/>
                <a:cs typeface="Segoe UI Semilight"/>
              </a:rPr>
              <a:t> </a:t>
            </a:r>
            <a:r>
              <a:rPr sz="2800">
                <a:latin typeface="Cambria Math"/>
                <a:cs typeface="Cambria Math"/>
              </a:rPr>
              <a:t>B</a:t>
            </a:r>
            <a:r>
              <a:rPr sz="2800" spc="120">
                <a:latin typeface="Cambria Math"/>
                <a:cs typeface="Cambria Math"/>
              </a:rPr>
              <a:t> </a:t>
            </a:r>
            <a:r>
              <a:rPr sz="2800" b="0">
                <a:latin typeface="Segoe UI Semilight"/>
                <a:cs typeface="Segoe UI Semilight"/>
              </a:rPr>
              <a:t>are</a:t>
            </a:r>
            <a:r>
              <a:rPr sz="2800" b="0" spc="-25">
                <a:latin typeface="Segoe UI Semilight"/>
                <a:cs typeface="Segoe UI Semilight"/>
              </a:rPr>
              <a:t> </a:t>
            </a:r>
            <a:r>
              <a:rPr sz="2800" b="0">
                <a:latin typeface="Segoe UI Semilight"/>
                <a:cs typeface="Segoe UI Semilight"/>
              </a:rPr>
              <a:t>the</a:t>
            </a:r>
            <a:r>
              <a:rPr sz="2800" b="0" spc="-25">
                <a:latin typeface="Segoe UI Semilight"/>
                <a:cs typeface="Segoe UI Semilight"/>
              </a:rPr>
              <a:t> </a:t>
            </a:r>
            <a:r>
              <a:rPr sz="2800" b="0">
                <a:latin typeface="Segoe UI Semilight"/>
                <a:cs typeface="Segoe UI Semilight"/>
              </a:rPr>
              <a:t>exact</a:t>
            </a:r>
            <a:r>
              <a:rPr sz="2800" b="0" spc="-35">
                <a:latin typeface="Segoe UI Semilight"/>
                <a:cs typeface="Segoe UI Semilight"/>
              </a:rPr>
              <a:t> </a:t>
            </a:r>
            <a:r>
              <a:rPr sz="2800" b="0">
                <a:latin typeface="Segoe UI Semilight"/>
                <a:cs typeface="Segoe UI Semilight"/>
              </a:rPr>
              <a:t>same</a:t>
            </a:r>
            <a:r>
              <a:rPr sz="2800" b="0" spc="-25">
                <a:latin typeface="Segoe UI Semilight"/>
                <a:cs typeface="Segoe UI Semilight"/>
              </a:rPr>
              <a:t> </a:t>
            </a:r>
            <a:r>
              <a:rPr sz="2800" b="0" spc="-10">
                <a:latin typeface="Segoe UI Semilight"/>
                <a:cs typeface="Segoe UI Semilight"/>
              </a:rPr>
              <a:t>string.</a:t>
            </a:r>
            <a:endParaRPr sz="2800">
              <a:latin typeface="Segoe UI Semilight"/>
              <a:cs typeface="Segoe UI Semilight"/>
            </a:endParaRPr>
          </a:p>
          <a:p>
            <a:pPr marL="12700">
              <a:lnSpc>
                <a:spcPct val="100000"/>
              </a:lnSpc>
              <a:spcBef>
                <a:spcPts val="1739"/>
              </a:spcBef>
              <a:tabLst>
                <a:tab pos="5721985" algn="l"/>
              </a:tabLst>
            </a:pPr>
            <a:r>
              <a:rPr sz="2800" b="0">
                <a:solidFill>
                  <a:srgbClr val="4B3182"/>
                </a:solidFill>
                <a:latin typeface="Segoe UI Semilight"/>
                <a:cs typeface="Segoe UI Semilight"/>
              </a:rPr>
              <a:t>E.g.</a:t>
            </a:r>
            <a:r>
              <a:rPr sz="2800" b="0" spc="-5">
                <a:solidFill>
                  <a:srgbClr val="4B3182"/>
                </a:solidFill>
                <a:latin typeface="Segoe UI Semilight"/>
                <a:cs typeface="Segoe UI Semilight"/>
              </a:rPr>
              <a:t> </a:t>
            </a:r>
            <a:r>
              <a:rPr sz="2800">
                <a:solidFill>
                  <a:srgbClr val="4B3182"/>
                </a:solidFill>
                <a:latin typeface="Cambria Math"/>
                <a:cs typeface="Cambria Math"/>
              </a:rPr>
              <a:t>𝑝</a:t>
            </a:r>
            <a:r>
              <a:rPr sz="2800" spc="30">
                <a:solidFill>
                  <a:srgbClr val="4B3182"/>
                </a:solidFill>
                <a:latin typeface="Cambria Math"/>
                <a:cs typeface="Cambria Math"/>
              </a:rPr>
              <a:t> </a:t>
            </a:r>
            <a:r>
              <a:rPr sz="2800">
                <a:solidFill>
                  <a:srgbClr val="4B3182"/>
                </a:solidFill>
                <a:latin typeface="Cambria Math"/>
                <a:cs typeface="Cambria Math"/>
              </a:rPr>
              <a:t>∨</a:t>
            </a:r>
            <a:r>
              <a:rPr sz="2800" spc="-5">
                <a:solidFill>
                  <a:srgbClr val="4B3182"/>
                </a:solidFill>
                <a:latin typeface="Cambria Math"/>
                <a:cs typeface="Cambria Math"/>
              </a:rPr>
              <a:t> </a:t>
            </a:r>
            <a:r>
              <a:rPr sz="2800">
                <a:solidFill>
                  <a:srgbClr val="4B3182"/>
                </a:solidFill>
                <a:latin typeface="Cambria Math"/>
                <a:cs typeface="Cambria Math"/>
              </a:rPr>
              <a:t>𝑞</a:t>
            </a:r>
            <a:r>
              <a:rPr sz="2800" spc="240">
                <a:solidFill>
                  <a:srgbClr val="4B3182"/>
                </a:solidFill>
                <a:latin typeface="Cambria Math"/>
                <a:cs typeface="Cambria Math"/>
              </a:rPr>
              <a:t> </a:t>
            </a:r>
            <a:r>
              <a:rPr sz="2800">
                <a:solidFill>
                  <a:srgbClr val="4B3182"/>
                </a:solidFill>
                <a:latin typeface="Cambria Math"/>
                <a:cs typeface="Cambria Math"/>
              </a:rPr>
              <a:t>=</a:t>
            </a:r>
            <a:r>
              <a:rPr sz="2800" spc="150">
                <a:solidFill>
                  <a:srgbClr val="4B3182"/>
                </a:solidFill>
                <a:latin typeface="Cambria Math"/>
                <a:cs typeface="Cambria Math"/>
              </a:rPr>
              <a:t> </a:t>
            </a:r>
            <a:r>
              <a:rPr sz="2800">
                <a:solidFill>
                  <a:srgbClr val="4B3182"/>
                </a:solidFill>
                <a:latin typeface="Cambria Math"/>
                <a:cs typeface="Cambria Math"/>
              </a:rPr>
              <a:t>𝑝</a:t>
            </a:r>
            <a:r>
              <a:rPr sz="2800" spc="35">
                <a:solidFill>
                  <a:srgbClr val="4B3182"/>
                </a:solidFill>
                <a:latin typeface="Cambria Math"/>
                <a:cs typeface="Cambria Math"/>
              </a:rPr>
              <a:t> </a:t>
            </a:r>
            <a:r>
              <a:rPr sz="2800">
                <a:solidFill>
                  <a:srgbClr val="4B3182"/>
                </a:solidFill>
                <a:latin typeface="Cambria Math"/>
                <a:cs typeface="Cambria Math"/>
              </a:rPr>
              <a:t>∨</a:t>
            </a:r>
            <a:r>
              <a:rPr sz="2800" spc="-10">
                <a:solidFill>
                  <a:srgbClr val="4B3182"/>
                </a:solidFill>
                <a:latin typeface="Cambria Math"/>
                <a:cs typeface="Cambria Math"/>
              </a:rPr>
              <a:t> </a:t>
            </a:r>
            <a:r>
              <a:rPr sz="2800">
                <a:solidFill>
                  <a:srgbClr val="4B3182"/>
                </a:solidFill>
                <a:latin typeface="Cambria Math"/>
                <a:cs typeface="Cambria Math"/>
              </a:rPr>
              <a:t>𝑞</a:t>
            </a:r>
            <a:r>
              <a:rPr sz="2800" b="0">
                <a:solidFill>
                  <a:srgbClr val="4B3182"/>
                </a:solidFill>
                <a:latin typeface="Segoe UI Semilight"/>
                <a:cs typeface="Segoe UI Semilight"/>
              </a:rPr>
              <a:t>,</a:t>
            </a:r>
            <a:r>
              <a:rPr sz="2800" b="0" spc="-20">
                <a:solidFill>
                  <a:srgbClr val="4B3182"/>
                </a:solidFill>
                <a:latin typeface="Segoe UI Semilight"/>
                <a:cs typeface="Segoe UI Semilight"/>
              </a:rPr>
              <a:t> </a:t>
            </a:r>
            <a:r>
              <a:rPr sz="2800" b="0">
                <a:solidFill>
                  <a:srgbClr val="4B3182"/>
                </a:solidFill>
                <a:latin typeface="Segoe UI Semilight"/>
                <a:cs typeface="Segoe UI Semilight"/>
              </a:rPr>
              <a:t>but</a:t>
            </a:r>
            <a:r>
              <a:rPr sz="2800" b="0" spc="-15">
                <a:solidFill>
                  <a:srgbClr val="4B3182"/>
                </a:solidFill>
                <a:latin typeface="Segoe UI Semilight"/>
                <a:cs typeface="Segoe UI Semilight"/>
              </a:rPr>
              <a:t> </a:t>
            </a:r>
            <a:r>
              <a:rPr sz="2800">
                <a:solidFill>
                  <a:srgbClr val="4B3182"/>
                </a:solidFill>
                <a:latin typeface="Cambria Math"/>
                <a:cs typeface="Cambria Math"/>
              </a:rPr>
              <a:t>𝑝</a:t>
            </a:r>
            <a:r>
              <a:rPr sz="2800" spc="35">
                <a:solidFill>
                  <a:srgbClr val="4B3182"/>
                </a:solidFill>
                <a:latin typeface="Cambria Math"/>
                <a:cs typeface="Cambria Math"/>
              </a:rPr>
              <a:t> </a:t>
            </a:r>
            <a:r>
              <a:rPr sz="2800">
                <a:solidFill>
                  <a:srgbClr val="4B3182"/>
                </a:solidFill>
                <a:latin typeface="Cambria Math"/>
                <a:cs typeface="Cambria Math"/>
              </a:rPr>
              <a:t>∨</a:t>
            </a:r>
            <a:r>
              <a:rPr sz="2800" spc="-10">
                <a:solidFill>
                  <a:srgbClr val="4B3182"/>
                </a:solidFill>
                <a:latin typeface="Cambria Math"/>
                <a:cs typeface="Cambria Math"/>
              </a:rPr>
              <a:t> </a:t>
            </a:r>
            <a:r>
              <a:rPr sz="2800">
                <a:solidFill>
                  <a:srgbClr val="4B3182"/>
                </a:solidFill>
                <a:latin typeface="Cambria Math"/>
                <a:cs typeface="Cambria Math"/>
              </a:rPr>
              <a:t>𝑞</a:t>
            </a:r>
            <a:r>
              <a:rPr sz="2800" spc="240">
                <a:solidFill>
                  <a:srgbClr val="4B3182"/>
                </a:solidFill>
                <a:latin typeface="Cambria Math"/>
                <a:cs typeface="Cambria Math"/>
              </a:rPr>
              <a:t> </a:t>
            </a:r>
            <a:r>
              <a:rPr sz="2800">
                <a:solidFill>
                  <a:srgbClr val="4B3182"/>
                </a:solidFill>
                <a:latin typeface="Cambria Math"/>
                <a:cs typeface="Cambria Math"/>
              </a:rPr>
              <a:t>≠</a:t>
            </a:r>
            <a:r>
              <a:rPr sz="2800" spc="150">
                <a:solidFill>
                  <a:srgbClr val="4B3182"/>
                </a:solidFill>
                <a:latin typeface="Cambria Math"/>
                <a:cs typeface="Cambria Math"/>
              </a:rPr>
              <a:t> </a:t>
            </a:r>
            <a:r>
              <a:rPr sz="2800">
                <a:solidFill>
                  <a:srgbClr val="4B3182"/>
                </a:solidFill>
                <a:latin typeface="Cambria Math"/>
                <a:cs typeface="Cambria Math"/>
              </a:rPr>
              <a:t>𝑞</a:t>
            </a:r>
            <a:r>
              <a:rPr sz="2800" spc="90">
                <a:solidFill>
                  <a:srgbClr val="4B3182"/>
                </a:solidFill>
                <a:latin typeface="Cambria Math"/>
                <a:cs typeface="Cambria Math"/>
              </a:rPr>
              <a:t> </a:t>
            </a:r>
            <a:r>
              <a:rPr sz="2800">
                <a:solidFill>
                  <a:srgbClr val="4B3182"/>
                </a:solidFill>
                <a:latin typeface="Cambria Math"/>
                <a:cs typeface="Cambria Math"/>
              </a:rPr>
              <a:t>∨</a:t>
            </a:r>
            <a:r>
              <a:rPr sz="2800" spc="-10">
                <a:solidFill>
                  <a:srgbClr val="4B3182"/>
                </a:solidFill>
                <a:latin typeface="Cambria Math"/>
                <a:cs typeface="Cambria Math"/>
              </a:rPr>
              <a:t> </a:t>
            </a:r>
            <a:r>
              <a:rPr sz="2800" spc="-25">
                <a:solidFill>
                  <a:srgbClr val="4B3182"/>
                </a:solidFill>
                <a:latin typeface="Cambria Math"/>
                <a:cs typeface="Cambria Math"/>
              </a:rPr>
              <a:t>𝑝</a:t>
            </a:r>
            <a:r>
              <a:rPr sz="2800" b="0" spc="-25">
                <a:solidFill>
                  <a:srgbClr val="4B3182"/>
                </a:solidFill>
                <a:latin typeface="Segoe UI Semilight"/>
                <a:cs typeface="Segoe UI Semilight"/>
              </a:rPr>
              <a:t>.</a:t>
            </a:r>
            <a:r>
              <a:rPr sz="2800" b="0">
                <a:solidFill>
                  <a:srgbClr val="4B3182"/>
                </a:solidFill>
                <a:latin typeface="Segoe UI Semilight"/>
                <a:cs typeface="Segoe UI Semilight"/>
              </a:rPr>
              <a:t>	We</a:t>
            </a:r>
            <a:r>
              <a:rPr sz="2800" b="0" spc="-45">
                <a:solidFill>
                  <a:srgbClr val="4B3182"/>
                </a:solidFill>
                <a:latin typeface="Segoe UI Semilight"/>
                <a:cs typeface="Segoe UI Semilight"/>
              </a:rPr>
              <a:t> </a:t>
            </a:r>
            <a:r>
              <a:rPr sz="2800" b="0">
                <a:solidFill>
                  <a:srgbClr val="4B3182"/>
                </a:solidFill>
                <a:latin typeface="Segoe UI Semilight"/>
                <a:cs typeface="Segoe UI Semilight"/>
              </a:rPr>
              <a:t>hardly</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use</a:t>
            </a:r>
            <a:r>
              <a:rPr sz="2800" b="0" spc="-50">
                <a:solidFill>
                  <a:srgbClr val="4B3182"/>
                </a:solidFill>
                <a:latin typeface="Segoe UI Semilight"/>
                <a:cs typeface="Segoe UI Semilight"/>
              </a:rPr>
              <a:t> </a:t>
            </a:r>
            <a:r>
              <a:rPr sz="2800">
                <a:solidFill>
                  <a:srgbClr val="4B3182"/>
                </a:solidFill>
                <a:latin typeface="Cambria Math"/>
                <a:cs typeface="Cambria Math"/>
              </a:rPr>
              <a:t>=</a:t>
            </a:r>
            <a:r>
              <a:rPr sz="2800" spc="100">
                <a:solidFill>
                  <a:srgbClr val="4B3182"/>
                </a:solidFill>
                <a:latin typeface="Cambria Math"/>
                <a:cs typeface="Cambria Math"/>
              </a:rPr>
              <a:t> </a:t>
            </a:r>
            <a:r>
              <a:rPr sz="2800" b="0">
                <a:solidFill>
                  <a:srgbClr val="4B3182"/>
                </a:solidFill>
                <a:latin typeface="Segoe UI Semilight"/>
                <a:cs typeface="Segoe UI Semilight"/>
              </a:rPr>
              <a:t>with</a:t>
            </a:r>
            <a:r>
              <a:rPr sz="2800" b="0" spc="-55">
                <a:solidFill>
                  <a:srgbClr val="4B3182"/>
                </a:solidFill>
                <a:latin typeface="Segoe UI Semilight"/>
                <a:cs typeface="Segoe UI Semilight"/>
              </a:rPr>
              <a:t> </a:t>
            </a:r>
            <a:r>
              <a:rPr sz="2800" b="0" spc="-10">
                <a:solidFill>
                  <a:srgbClr val="4B3182"/>
                </a:solidFill>
                <a:latin typeface="Segoe UI Semilight"/>
                <a:cs typeface="Segoe UI Semilight"/>
              </a:rPr>
              <a:t>propositions!</a:t>
            </a:r>
            <a:endParaRPr sz="2800">
              <a:latin typeface="Segoe UI Semilight"/>
              <a:cs typeface="Segoe UI Semilight"/>
            </a:endParaRPr>
          </a:p>
          <a:p>
            <a:pPr marL="12700">
              <a:lnSpc>
                <a:spcPct val="100000"/>
              </a:lnSpc>
              <a:spcBef>
                <a:spcPts val="1739"/>
              </a:spcBef>
            </a:pPr>
            <a:r>
              <a:rPr sz="2800">
                <a:latin typeface="Cambria Math"/>
                <a:cs typeface="Cambria Math"/>
              </a:rPr>
              <a:t>A</a:t>
            </a:r>
            <a:r>
              <a:rPr sz="2800" spc="140">
                <a:latin typeface="Cambria Math"/>
                <a:cs typeface="Cambria Math"/>
              </a:rPr>
              <a:t> </a:t>
            </a:r>
            <a:r>
              <a:rPr sz="2800">
                <a:latin typeface="Cambria Math"/>
                <a:cs typeface="Cambria Math"/>
              </a:rPr>
              <a:t>≡</a:t>
            </a:r>
            <a:r>
              <a:rPr sz="2800" spc="145">
                <a:latin typeface="Cambria Math"/>
                <a:cs typeface="Cambria Math"/>
              </a:rPr>
              <a:t> </a:t>
            </a:r>
            <a:r>
              <a:rPr sz="2800">
                <a:latin typeface="Cambria Math"/>
                <a:cs typeface="Cambria Math"/>
              </a:rPr>
              <a:t>B</a:t>
            </a:r>
            <a:r>
              <a:rPr sz="2800" spc="130">
                <a:latin typeface="Cambria Math"/>
                <a:cs typeface="Cambria Math"/>
              </a:rPr>
              <a:t> </a:t>
            </a:r>
            <a:r>
              <a:rPr sz="2800" b="0">
                <a:latin typeface="Segoe UI Semilight"/>
                <a:cs typeface="Segoe UI Semilight"/>
              </a:rPr>
              <a:t>is</a:t>
            </a:r>
            <a:r>
              <a:rPr sz="2800" b="0" spc="-20">
                <a:latin typeface="Segoe UI Semilight"/>
                <a:cs typeface="Segoe UI Semilight"/>
              </a:rPr>
              <a:t> </a:t>
            </a:r>
            <a:r>
              <a:rPr sz="2800" b="0">
                <a:latin typeface="Segoe UI Semilight"/>
                <a:cs typeface="Segoe UI Semilight"/>
              </a:rPr>
              <a:t>an</a:t>
            </a:r>
            <a:r>
              <a:rPr sz="2800" b="0" spc="-35">
                <a:latin typeface="Segoe UI Semilight"/>
                <a:cs typeface="Segoe UI Semilight"/>
              </a:rPr>
              <a:t> </a:t>
            </a:r>
            <a:r>
              <a:rPr sz="2800" b="0">
                <a:latin typeface="Segoe UI Semilight"/>
                <a:cs typeface="Segoe UI Semilight"/>
              </a:rPr>
              <a:t>assertion</a:t>
            </a:r>
            <a:r>
              <a:rPr sz="2800" b="0" spc="-40">
                <a:latin typeface="Segoe UI Semilight"/>
                <a:cs typeface="Segoe UI Semilight"/>
              </a:rPr>
              <a:t> </a:t>
            </a:r>
            <a:r>
              <a:rPr sz="2800" b="0">
                <a:latin typeface="Segoe UI Semilight"/>
                <a:cs typeface="Segoe UI Semilight"/>
              </a:rPr>
              <a:t>that</a:t>
            </a:r>
            <a:r>
              <a:rPr sz="2800" b="0" spc="-5">
                <a:latin typeface="Segoe UI Semilight"/>
                <a:cs typeface="Segoe UI Semilight"/>
              </a:rPr>
              <a:t> </a:t>
            </a:r>
            <a:r>
              <a:rPr sz="2800" spc="-10">
                <a:latin typeface="Cambria Math"/>
                <a:cs typeface="Cambria Math"/>
              </a:rPr>
              <a:t>A,</a:t>
            </a:r>
            <a:r>
              <a:rPr sz="2800" spc="-160">
                <a:latin typeface="Cambria Math"/>
                <a:cs typeface="Cambria Math"/>
              </a:rPr>
              <a:t> </a:t>
            </a:r>
            <a:r>
              <a:rPr sz="2800">
                <a:latin typeface="Cambria Math"/>
                <a:cs typeface="Cambria Math"/>
              </a:rPr>
              <a:t>B</a:t>
            </a:r>
            <a:r>
              <a:rPr sz="2800" spc="130">
                <a:latin typeface="Cambria Math"/>
                <a:cs typeface="Cambria Math"/>
              </a:rPr>
              <a:t> </a:t>
            </a:r>
            <a:r>
              <a:rPr sz="2800" b="0">
                <a:latin typeface="Segoe UI Semilight"/>
                <a:cs typeface="Segoe UI Semilight"/>
              </a:rPr>
              <a:t>always</a:t>
            </a:r>
            <a:r>
              <a:rPr sz="2800" b="0" spc="-15">
                <a:latin typeface="Segoe UI Semilight"/>
                <a:cs typeface="Segoe UI Semilight"/>
              </a:rPr>
              <a:t> </a:t>
            </a:r>
            <a:r>
              <a:rPr sz="2800" b="0">
                <a:latin typeface="Segoe UI Semilight"/>
                <a:cs typeface="Segoe UI Semilight"/>
              </a:rPr>
              <a:t>have</a:t>
            </a:r>
            <a:r>
              <a:rPr sz="2800" b="0" spc="-45">
                <a:latin typeface="Segoe UI Semilight"/>
                <a:cs typeface="Segoe UI Semilight"/>
              </a:rPr>
              <a:t> </a:t>
            </a:r>
            <a:r>
              <a:rPr sz="2800" b="0">
                <a:latin typeface="Segoe UI Semilight"/>
                <a:cs typeface="Segoe UI Semilight"/>
              </a:rPr>
              <a:t>the</a:t>
            </a:r>
            <a:r>
              <a:rPr sz="2800" b="0" spc="-30">
                <a:latin typeface="Segoe UI Semilight"/>
                <a:cs typeface="Segoe UI Semilight"/>
              </a:rPr>
              <a:t> </a:t>
            </a:r>
            <a:r>
              <a:rPr sz="2800" b="0">
                <a:latin typeface="Segoe UI Semilight"/>
                <a:cs typeface="Segoe UI Semilight"/>
              </a:rPr>
              <a:t>same</a:t>
            </a:r>
            <a:r>
              <a:rPr sz="2800" b="0" spc="-20">
                <a:latin typeface="Segoe UI Semilight"/>
                <a:cs typeface="Segoe UI Semilight"/>
              </a:rPr>
              <a:t> </a:t>
            </a:r>
            <a:r>
              <a:rPr sz="2800" b="0">
                <a:latin typeface="Segoe UI Semilight"/>
                <a:cs typeface="Segoe UI Semilight"/>
              </a:rPr>
              <a:t>truth</a:t>
            </a:r>
            <a:r>
              <a:rPr sz="2800" b="0" spc="-20">
                <a:latin typeface="Segoe UI Semilight"/>
                <a:cs typeface="Segoe UI Semilight"/>
              </a:rPr>
              <a:t> </a:t>
            </a:r>
            <a:r>
              <a:rPr sz="2800" b="0" spc="-10">
                <a:latin typeface="Segoe UI Semilight"/>
                <a:cs typeface="Segoe UI Semilight"/>
              </a:rPr>
              <a:t>value.</a:t>
            </a:r>
            <a:endParaRPr sz="2800">
              <a:latin typeface="Segoe UI Semilight"/>
              <a:cs typeface="Segoe UI Semilight"/>
            </a:endParaRPr>
          </a:p>
          <a:p>
            <a:pPr marL="12700">
              <a:lnSpc>
                <a:spcPct val="100000"/>
              </a:lnSpc>
              <a:spcBef>
                <a:spcPts val="1739"/>
              </a:spcBef>
            </a:pPr>
            <a:r>
              <a:rPr sz="2800" b="0">
                <a:solidFill>
                  <a:srgbClr val="4B3182"/>
                </a:solidFill>
                <a:latin typeface="Segoe UI Semilight"/>
                <a:cs typeface="Segoe UI Semilight"/>
              </a:rPr>
              <a:t>E.g.</a:t>
            </a:r>
            <a:r>
              <a:rPr sz="2800" b="0" spc="-15">
                <a:solidFill>
                  <a:srgbClr val="4B3182"/>
                </a:solidFill>
                <a:latin typeface="Segoe UI Semilight"/>
                <a:cs typeface="Segoe UI Semilight"/>
              </a:rPr>
              <a:t> </a:t>
            </a:r>
            <a:r>
              <a:rPr sz="2800">
                <a:solidFill>
                  <a:srgbClr val="4B3182"/>
                </a:solidFill>
                <a:latin typeface="Cambria Math"/>
                <a:cs typeface="Cambria Math"/>
              </a:rPr>
              <a:t>𝑝</a:t>
            </a:r>
            <a:r>
              <a:rPr sz="2800" spc="25">
                <a:solidFill>
                  <a:srgbClr val="4B3182"/>
                </a:solidFill>
                <a:latin typeface="Cambria Math"/>
                <a:cs typeface="Cambria Math"/>
              </a:rPr>
              <a:t> </a:t>
            </a:r>
            <a:r>
              <a:rPr sz="2800">
                <a:solidFill>
                  <a:srgbClr val="4B3182"/>
                </a:solidFill>
                <a:latin typeface="Cambria Math"/>
                <a:cs typeface="Cambria Math"/>
              </a:rPr>
              <a:t>∨</a:t>
            </a:r>
            <a:r>
              <a:rPr sz="2800" spc="-20">
                <a:solidFill>
                  <a:srgbClr val="4B3182"/>
                </a:solidFill>
                <a:latin typeface="Cambria Math"/>
                <a:cs typeface="Cambria Math"/>
              </a:rPr>
              <a:t> </a:t>
            </a:r>
            <a:r>
              <a:rPr sz="2800">
                <a:solidFill>
                  <a:srgbClr val="4B3182"/>
                </a:solidFill>
                <a:latin typeface="Cambria Math"/>
                <a:cs typeface="Cambria Math"/>
              </a:rPr>
              <a:t>𝑞</a:t>
            </a:r>
            <a:r>
              <a:rPr sz="2800" spc="229">
                <a:solidFill>
                  <a:srgbClr val="4B3182"/>
                </a:solidFill>
                <a:latin typeface="Cambria Math"/>
                <a:cs typeface="Cambria Math"/>
              </a:rPr>
              <a:t> </a:t>
            </a:r>
            <a:r>
              <a:rPr sz="2800">
                <a:solidFill>
                  <a:srgbClr val="4B3182"/>
                </a:solidFill>
                <a:latin typeface="Cambria Math"/>
                <a:cs typeface="Cambria Math"/>
              </a:rPr>
              <a:t>≡</a:t>
            </a:r>
            <a:r>
              <a:rPr sz="2800" spc="135">
                <a:solidFill>
                  <a:srgbClr val="4B3182"/>
                </a:solidFill>
                <a:latin typeface="Cambria Math"/>
                <a:cs typeface="Cambria Math"/>
              </a:rPr>
              <a:t> </a:t>
            </a:r>
            <a:r>
              <a:rPr sz="2800">
                <a:solidFill>
                  <a:srgbClr val="4B3182"/>
                </a:solidFill>
                <a:latin typeface="Cambria Math"/>
                <a:cs typeface="Cambria Math"/>
              </a:rPr>
              <a:t>𝑞</a:t>
            </a:r>
            <a:r>
              <a:rPr sz="2800" spc="80">
                <a:solidFill>
                  <a:srgbClr val="4B3182"/>
                </a:solidFill>
                <a:latin typeface="Cambria Math"/>
                <a:cs typeface="Cambria Math"/>
              </a:rPr>
              <a:t> </a:t>
            </a:r>
            <a:r>
              <a:rPr sz="2800">
                <a:solidFill>
                  <a:srgbClr val="4B3182"/>
                </a:solidFill>
                <a:latin typeface="Cambria Math"/>
                <a:cs typeface="Cambria Math"/>
              </a:rPr>
              <a:t>∨</a:t>
            </a:r>
            <a:r>
              <a:rPr sz="2800" spc="-15">
                <a:solidFill>
                  <a:srgbClr val="4B3182"/>
                </a:solidFill>
                <a:latin typeface="Cambria Math"/>
                <a:cs typeface="Cambria Math"/>
              </a:rPr>
              <a:t> </a:t>
            </a:r>
            <a:r>
              <a:rPr sz="2800" spc="-25">
                <a:solidFill>
                  <a:srgbClr val="4B3182"/>
                </a:solidFill>
                <a:latin typeface="Cambria Math"/>
                <a:cs typeface="Cambria Math"/>
              </a:rPr>
              <a:t>𝑝</a:t>
            </a:r>
            <a:r>
              <a:rPr sz="2800" b="0" spc="-25">
                <a:solidFill>
                  <a:srgbClr val="4B3182"/>
                </a:solidFill>
                <a:latin typeface="Segoe UI Semilight"/>
                <a:cs typeface="Segoe UI Semilight"/>
              </a:rPr>
              <a:t>.</a:t>
            </a:r>
            <a:endParaRPr sz="2800">
              <a:latin typeface="Segoe UI Semilight"/>
              <a:cs typeface="Segoe UI Semilight"/>
            </a:endParaRPr>
          </a:p>
          <a:p>
            <a:pPr marL="12700">
              <a:lnSpc>
                <a:spcPct val="100000"/>
              </a:lnSpc>
              <a:spcBef>
                <a:spcPts val="1745"/>
              </a:spcBef>
            </a:pPr>
            <a:r>
              <a:rPr sz="2800">
                <a:latin typeface="Cambria Math"/>
                <a:cs typeface="Cambria Math"/>
              </a:rPr>
              <a:t>A</a:t>
            </a:r>
            <a:r>
              <a:rPr sz="2800" spc="140">
                <a:latin typeface="Cambria Math"/>
                <a:cs typeface="Cambria Math"/>
              </a:rPr>
              <a:t> </a:t>
            </a:r>
            <a:r>
              <a:rPr sz="2800">
                <a:latin typeface="Cambria Math"/>
                <a:cs typeface="Cambria Math"/>
              </a:rPr>
              <a:t>↔</a:t>
            </a:r>
            <a:r>
              <a:rPr sz="2800" spc="130">
                <a:latin typeface="Cambria Math"/>
                <a:cs typeface="Cambria Math"/>
              </a:rPr>
              <a:t> </a:t>
            </a:r>
            <a:r>
              <a:rPr sz="2800">
                <a:latin typeface="Cambria Math"/>
                <a:cs typeface="Cambria Math"/>
              </a:rPr>
              <a:t>B</a:t>
            </a:r>
            <a:r>
              <a:rPr sz="2800" spc="125">
                <a:latin typeface="Cambria Math"/>
                <a:cs typeface="Cambria Math"/>
              </a:rPr>
              <a:t> </a:t>
            </a:r>
            <a:r>
              <a:rPr sz="2800" b="0">
                <a:latin typeface="Segoe UI Semilight"/>
                <a:cs typeface="Segoe UI Semilight"/>
              </a:rPr>
              <a:t>is</a:t>
            </a:r>
            <a:r>
              <a:rPr sz="2800" b="0" spc="-30">
                <a:latin typeface="Segoe UI Semilight"/>
                <a:cs typeface="Segoe UI Semilight"/>
              </a:rPr>
              <a:t> </a:t>
            </a:r>
            <a:r>
              <a:rPr sz="2800" b="0">
                <a:latin typeface="Segoe UI Semilight"/>
                <a:cs typeface="Segoe UI Semilight"/>
              </a:rPr>
              <a:t>a</a:t>
            </a:r>
            <a:r>
              <a:rPr sz="2800" b="0" spc="-40">
                <a:latin typeface="Segoe UI Semilight"/>
                <a:cs typeface="Segoe UI Semilight"/>
              </a:rPr>
              <a:t> </a:t>
            </a:r>
            <a:r>
              <a:rPr sz="2800" b="0">
                <a:latin typeface="Segoe UI Semilight"/>
                <a:cs typeface="Segoe UI Semilight"/>
              </a:rPr>
              <a:t>proposition</a:t>
            </a:r>
            <a:r>
              <a:rPr sz="2800" b="0" spc="-45">
                <a:latin typeface="Segoe UI Semilight"/>
                <a:cs typeface="Segoe UI Semilight"/>
              </a:rPr>
              <a:t> </a:t>
            </a:r>
            <a:r>
              <a:rPr sz="2800" b="0">
                <a:latin typeface="Segoe UI Semilight"/>
                <a:cs typeface="Segoe UI Semilight"/>
              </a:rPr>
              <a:t>that</a:t>
            </a:r>
            <a:r>
              <a:rPr sz="2800" b="0" spc="-40">
                <a:latin typeface="Segoe UI Semilight"/>
                <a:cs typeface="Segoe UI Semilight"/>
              </a:rPr>
              <a:t> </a:t>
            </a:r>
            <a:r>
              <a:rPr sz="2800" b="0">
                <a:latin typeface="Segoe UI Semilight"/>
                <a:cs typeface="Segoe UI Semilight"/>
              </a:rPr>
              <a:t>might</a:t>
            </a:r>
            <a:r>
              <a:rPr sz="2800" b="0" spc="-30">
                <a:latin typeface="Segoe UI Semilight"/>
                <a:cs typeface="Segoe UI Semilight"/>
              </a:rPr>
              <a:t> </a:t>
            </a:r>
            <a:r>
              <a:rPr sz="2800" b="0">
                <a:latin typeface="Segoe UI Semilight"/>
                <a:cs typeface="Segoe UI Semilight"/>
              </a:rPr>
              <a:t>be</a:t>
            </a:r>
            <a:r>
              <a:rPr sz="2800" b="0" spc="-30">
                <a:latin typeface="Segoe UI Semilight"/>
                <a:cs typeface="Segoe UI Semilight"/>
              </a:rPr>
              <a:t> </a:t>
            </a:r>
            <a:r>
              <a:rPr sz="2800" b="0">
                <a:latin typeface="Segoe UI Semilight"/>
                <a:cs typeface="Segoe UI Semilight"/>
              </a:rPr>
              <a:t>true</a:t>
            </a:r>
            <a:r>
              <a:rPr sz="2800" b="0" spc="-25">
                <a:latin typeface="Segoe UI Semilight"/>
                <a:cs typeface="Segoe UI Semilight"/>
              </a:rPr>
              <a:t> </a:t>
            </a:r>
            <a:r>
              <a:rPr sz="2800" b="0">
                <a:latin typeface="Segoe UI Semilight"/>
                <a:cs typeface="Segoe UI Semilight"/>
              </a:rPr>
              <a:t>or</a:t>
            </a:r>
            <a:r>
              <a:rPr sz="2800" b="0" spc="-40">
                <a:latin typeface="Segoe UI Semilight"/>
                <a:cs typeface="Segoe UI Semilight"/>
              </a:rPr>
              <a:t> </a:t>
            </a:r>
            <a:r>
              <a:rPr sz="2800" b="0" spc="-10">
                <a:latin typeface="Segoe UI Semilight"/>
                <a:cs typeface="Segoe UI Semilight"/>
              </a:rPr>
              <a:t>false.</a:t>
            </a:r>
            <a:endParaRPr sz="2800">
              <a:latin typeface="Segoe UI Semilight"/>
              <a:cs typeface="Segoe UI Semilight"/>
            </a:endParaRPr>
          </a:p>
          <a:p>
            <a:pPr marL="12700">
              <a:lnSpc>
                <a:spcPct val="100000"/>
              </a:lnSpc>
              <a:spcBef>
                <a:spcPts val="1739"/>
              </a:spcBef>
            </a:pPr>
            <a:r>
              <a:rPr sz="2800" b="0">
                <a:solidFill>
                  <a:srgbClr val="4B3182"/>
                </a:solidFill>
                <a:latin typeface="Segoe UI Semilight"/>
                <a:cs typeface="Segoe UI Semilight"/>
              </a:rPr>
              <a:t>E.g.</a:t>
            </a:r>
            <a:r>
              <a:rPr sz="2800" b="0" spc="-15">
                <a:solidFill>
                  <a:srgbClr val="4B3182"/>
                </a:solidFill>
                <a:latin typeface="Segoe UI Semilight"/>
                <a:cs typeface="Segoe UI Semilight"/>
              </a:rPr>
              <a:t> </a:t>
            </a:r>
            <a:r>
              <a:rPr sz="2800">
                <a:solidFill>
                  <a:srgbClr val="4B3182"/>
                </a:solidFill>
                <a:latin typeface="Cambria Math"/>
                <a:cs typeface="Cambria Math"/>
              </a:rPr>
              <a:t>𝑝</a:t>
            </a:r>
            <a:r>
              <a:rPr sz="2800" spc="20">
                <a:solidFill>
                  <a:srgbClr val="4B3182"/>
                </a:solidFill>
                <a:latin typeface="Cambria Math"/>
                <a:cs typeface="Cambria Math"/>
              </a:rPr>
              <a:t> </a:t>
            </a:r>
            <a:r>
              <a:rPr sz="2800">
                <a:solidFill>
                  <a:srgbClr val="4B3182"/>
                </a:solidFill>
                <a:latin typeface="Cambria Math"/>
                <a:cs typeface="Cambria Math"/>
              </a:rPr>
              <a:t>∨</a:t>
            </a:r>
            <a:r>
              <a:rPr sz="2800" spc="-20">
                <a:solidFill>
                  <a:srgbClr val="4B3182"/>
                </a:solidFill>
                <a:latin typeface="Cambria Math"/>
                <a:cs typeface="Cambria Math"/>
              </a:rPr>
              <a:t> </a:t>
            </a:r>
            <a:r>
              <a:rPr sz="2800">
                <a:solidFill>
                  <a:srgbClr val="4B3182"/>
                </a:solidFill>
                <a:latin typeface="Cambria Math"/>
                <a:cs typeface="Cambria Math"/>
              </a:rPr>
              <a:t>𝑞</a:t>
            </a:r>
            <a:r>
              <a:rPr sz="2800" spc="225">
                <a:solidFill>
                  <a:srgbClr val="4B3182"/>
                </a:solidFill>
                <a:latin typeface="Cambria Math"/>
                <a:cs typeface="Cambria Math"/>
              </a:rPr>
              <a:t> </a:t>
            </a:r>
            <a:r>
              <a:rPr sz="2800">
                <a:solidFill>
                  <a:srgbClr val="4B3182"/>
                </a:solidFill>
                <a:latin typeface="Cambria Math"/>
                <a:cs typeface="Cambria Math"/>
              </a:rPr>
              <a:t>↔</a:t>
            </a:r>
            <a:r>
              <a:rPr sz="2800" spc="130">
                <a:solidFill>
                  <a:srgbClr val="4B3182"/>
                </a:solidFill>
                <a:latin typeface="Cambria Math"/>
                <a:cs typeface="Cambria Math"/>
              </a:rPr>
              <a:t> </a:t>
            </a:r>
            <a:r>
              <a:rPr sz="2800">
                <a:solidFill>
                  <a:srgbClr val="4B3182"/>
                </a:solidFill>
                <a:latin typeface="Cambria Math"/>
                <a:cs typeface="Cambria Math"/>
              </a:rPr>
              <a:t>𝑝</a:t>
            </a:r>
            <a:r>
              <a:rPr sz="2800" spc="25">
                <a:solidFill>
                  <a:srgbClr val="4B3182"/>
                </a:solidFill>
                <a:latin typeface="Cambria Math"/>
                <a:cs typeface="Cambria Math"/>
              </a:rPr>
              <a:t> </a:t>
            </a:r>
            <a:r>
              <a:rPr sz="2800">
                <a:solidFill>
                  <a:srgbClr val="4B3182"/>
                </a:solidFill>
                <a:latin typeface="Cambria Math"/>
                <a:cs typeface="Cambria Math"/>
              </a:rPr>
              <a:t>∧</a:t>
            </a:r>
            <a:r>
              <a:rPr sz="2800" spc="-5">
                <a:solidFill>
                  <a:srgbClr val="4B3182"/>
                </a:solidFill>
                <a:latin typeface="Cambria Math"/>
                <a:cs typeface="Cambria Math"/>
              </a:rPr>
              <a:t> </a:t>
            </a:r>
            <a:r>
              <a:rPr sz="2800">
                <a:solidFill>
                  <a:srgbClr val="4B3182"/>
                </a:solidFill>
                <a:latin typeface="Cambria Math"/>
                <a:cs typeface="Cambria Math"/>
              </a:rPr>
              <a:t>𝑞</a:t>
            </a:r>
            <a:r>
              <a:rPr sz="2800" spc="200">
                <a:solidFill>
                  <a:srgbClr val="4B3182"/>
                </a:solidFill>
                <a:latin typeface="Cambria Math"/>
                <a:cs typeface="Cambria Math"/>
              </a:rPr>
              <a:t> </a:t>
            </a:r>
            <a:r>
              <a:rPr sz="2800" b="0">
                <a:solidFill>
                  <a:srgbClr val="4B3182"/>
                </a:solidFill>
                <a:latin typeface="Segoe UI Semilight"/>
                <a:cs typeface="Segoe UI Semilight"/>
              </a:rPr>
              <a:t>is</a:t>
            </a:r>
            <a:r>
              <a:rPr sz="2800" b="0" spc="-30">
                <a:solidFill>
                  <a:srgbClr val="4B3182"/>
                </a:solidFill>
                <a:latin typeface="Segoe UI Semilight"/>
                <a:cs typeface="Segoe UI Semilight"/>
              </a:rPr>
              <a:t> </a:t>
            </a:r>
            <a:r>
              <a:rPr sz="2800" b="0">
                <a:solidFill>
                  <a:srgbClr val="4B3182"/>
                </a:solidFill>
                <a:latin typeface="Segoe UI Semilight"/>
                <a:cs typeface="Segoe UI Semilight"/>
              </a:rPr>
              <a:t>a</a:t>
            </a:r>
            <a:r>
              <a:rPr sz="2800" b="0" spc="-30">
                <a:solidFill>
                  <a:srgbClr val="4B3182"/>
                </a:solidFill>
                <a:latin typeface="Segoe UI Semilight"/>
                <a:cs typeface="Segoe UI Semilight"/>
              </a:rPr>
              <a:t> </a:t>
            </a:r>
            <a:r>
              <a:rPr sz="2800" b="0">
                <a:solidFill>
                  <a:srgbClr val="4B3182"/>
                </a:solidFill>
                <a:latin typeface="Segoe UI Semilight"/>
                <a:cs typeface="Segoe UI Semilight"/>
              </a:rPr>
              <a:t>false</a:t>
            </a:r>
            <a:r>
              <a:rPr sz="2800" b="0" spc="-20">
                <a:solidFill>
                  <a:srgbClr val="4B3182"/>
                </a:solidFill>
                <a:latin typeface="Segoe UI Semilight"/>
                <a:cs typeface="Segoe UI Semilight"/>
              </a:rPr>
              <a:t> </a:t>
            </a:r>
            <a:r>
              <a:rPr sz="2800" b="0" spc="-10">
                <a:solidFill>
                  <a:srgbClr val="4B3182"/>
                </a:solidFill>
                <a:latin typeface="Segoe UI Semilight"/>
                <a:cs typeface="Segoe UI Semilight"/>
              </a:rPr>
              <a:t>proposition.</a:t>
            </a:r>
            <a:endParaRPr sz="2800">
              <a:latin typeface="Segoe UI Semilight"/>
              <a:cs typeface="Segoe UI Semilight"/>
            </a:endParaRPr>
          </a:p>
          <a:p>
            <a:pPr marL="12700">
              <a:lnSpc>
                <a:spcPct val="100000"/>
              </a:lnSpc>
              <a:spcBef>
                <a:spcPts val="1739"/>
              </a:spcBef>
              <a:tabLst>
                <a:tab pos="5142865" algn="l"/>
                <a:tab pos="6384925" algn="l"/>
              </a:tabLst>
            </a:pPr>
            <a:r>
              <a:rPr sz="2800">
                <a:solidFill>
                  <a:srgbClr val="4B3182"/>
                </a:solidFill>
                <a:latin typeface="Cambria Math"/>
                <a:cs typeface="Cambria Math"/>
              </a:rPr>
              <a:t>𝐴</a:t>
            </a:r>
            <a:r>
              <a:rPr sz="2800" spc="170">
                <a:solidFill>
                  <a:srgbClr val="4B3182"/>
                </a:solidFill>
                <a:latin typeface="Cambria Math"/>
                <a:cs typeface="Cambria Math"/>
              </a:rPr>
              <a:t> </a:t>
            </a:r>
            <a:r>
              <a:rPr sz="2800">
                <a:solidFill>
                  <a:srgbClr val="4B3182"/>
                </a:solidFill>
                <a:latin typeface="Cambria Math"/>
                <a:cs typeface="Cambria Math"/>
              </a:rPr>
              <a:t>≡</a:t>
            </a:r>
            <a:r>
              <a:rPr sz="2800" spc="145">
                <a:solidFill>
                  <a:srgbClr val="4B3182"/>
                </a:solidFill>
                <a:latin typeface="Cambria Math"/>
                <a:cs typeface="Cambria Math"/>
              </a:rPr>
              <a:t> </a:t>
            </a:r>
            <a:r>
              <a:rPr sz="2800">
                <a:solidFill>
                  <a:srgbClr val="4B3182"/>
                </a:solidFill>
                <a:latin typeface="Cambria Math"/>
                <a:cs typeface="Cambria Math"/>
              </a:rPr>
              <a:t>𝐵</a:t>
            </a:r>
            <a:r>
              <a:rPr sz="2800" spc="204">
                <a:solidFill>
                  <a:srgbClr val="4B3182"/>
                </a:solidFill>
                <a:latin typeface="Cambria Math"/>
                <a:cs typeface="Cambria Math"/>
              </a:rPr>
              <a:t> </a:t>
            </a:r>
            <a:r>
              <a:rPr sz="2800" b="0">
                <a:solidFill>
                  <a:srgbClr val="4B3182"/>
                </a:solidFill>
                <a:latin typeface="Segoe UI Semilight"/>
                <a:cs typeface="Segoe UI Semilight"/>
              </a:rPr>
              <a:t>has</a:t>
            </a:r>
            <a:r>
              <a:rPr sz="2800" b="0" spc="-20">
                <a:solidFill>
                  <a:srgbClr val="4B3182"/>
                </a:solidFill>
                <a:latin typeface="Segoe UI Semilight"/>
                <a:cs typeface="Segoe UI Semilight"/>
              </a:rPr>
              <a:t> </a:t>
            </a:r>
            <a:r>
              <a:rPr sz="2800" b="0">
                <a:solidFill>
                  <a:srgbClr val="4B3182"/>
                </a:solidFill>
                <a:latin typeface="Segoe UI Semilight"/>
                <a:cs typeface="Segoe UI Semilight"/>
              </a:rPr>
              <a:t>the</a:t>
            </a:r>
            <a:r>
              <a:rPr sz="2800" b="0" spc="-30">
                <a:solidFill>
                  <a:srgbClr val="4B3182"/>
                </a:solidFill>
                <a:latin typeface="Segoe UI Semilight"/>
                <a:cs typeface="Segoe UI Semilight"/>
              </a:rPr>
              <a:t> </a:t>
            </a:r>
            <a:r>
              <a:rPr sz="2800" b="0">
                <a:solidFill>
                  <a:srgbClr val="4B3182"/>
                </a:solidFill>
                <a:latin typeface="Segoe UI Semilight"/>
                <a:cs typeface="Segoe UI Semilight"/>
              </a:rPr>
              <a:t>same</a:t>
            </a:r>
            <a:r>
              <a:rPr sz="2800" b="0" spc="-15">
                <a:solidFill>
                  <a:srgbClr val="4B3182"/>
                </a:solidFill>
                <a:latin typeface="Segoe UI Semilight"/>
                <a:cs typeface="Segoe UI Semilight"/>
              </a:rPr>
              <a:t> </a:t>
            </a:r>
            <a:r>
              <a:rPr sz="2800" b="0">
                <a:solidFill>
                  <a:srgbClr val="4B3182"/>
                </a:solidFill>
                <a:latin typeface="Segoe UI Semilight"/>
                <a:cs typeface="Segoe UI Semilight"/>
              </a:rPr>
              <a:t>meaning</a:t>
            </a:r>
            <a:r>
              <a:rPr sz="2800" b="0" spc="-30">
                <a:solidFill>
                  <a:srgbClr val="4B3182"/>
                </a:solidFill>
                <a:latin typeface="Segoe UI Semilight"/>
                <a:cs typeface="Segoe UI Semilight"/>
              </a:rPr>
              <a:t> </a:t>
            </a:r>
            <a:r>
              <a:rPr sz="2800" b="0" spc="-25">
                <a:solidFill>
                  <a:srgbClr val="4B3182"/>
                </a:solidFill>
                <a:latin typeface="Segoe UI Semilight"/>
                <a:cs typeface="Segoe UI Semilight"/>
              </a:rPr>
              <a:t>as</a:t>
            </a:r>
            <a:r>
              <a:rPr sz="2800" b="0">
                <a:solidFill>
                  <a:srgbClr val="4B3182"/>
                </a:solidFill>
                <a:latin typeface="Segoe UI Semilight"/>
                <a:cs typeface="Segoe UI Semilight"/>
              </a:rPr>
              <a:t>	</a:t>
            </a:r>
            <a:r>
              <a:rPr sz="2800">
                <a:solidFill>
                  <a:srgbClr val="4B3182"/>
                </a:solidFill>
                <a:latin typeface="Cambria Math"/>
                <a:cs typeface="Cambria Math"/>
              </a:rPr>
              <a:t>𝐴</a:t>
            </a:r>
            <a:r>
              <a:rPr sz="2800" spc="180">
                <a:solidFill>
                  <a:srgbClr val="4B3182"/>
                </a:solidFill>
                <a:latin typeface="Cambria Math"/>
                <a:cs typeface="Cambria Math"/>
              </a:rPr>
              <a:t> </a:t>
            </a:r>
            <a:r>
              <a:rPr sz="2800">
                <a:solidFill>
                  <a:srgbClr val="4B3182"/>
                </a:solidFill>
                <a:latin typeface="Cambria Math"/>
                <a:cs typeface="Cambria Math"/>
              </a:rPr>
              <a:t>↔</a:t>
            </a:r>
            <a:r>
              <a:rPr sz="2800" spc="140">
                <a:solidFill>
                  <a:srgbClr val="4B3182"/>
                </a:solidFill>
                <a:latin typeface="Cambria Math"/>
                <a:cs typeface="Cambria Math"/>
              </a:rPr>
              <a:t> </a:t>
            </a:r>
            <a:r>
              <a:rPr sz="2800" spc="-50">
                <a:solidFill>
                  <a:srgbClr val="4B3182"/>
                </a:solidFill>
                <a:latin typeface="Cambria Math"/>
                <a:cs typeface="Cambria Math"/>
              </a:rPr>
              <a:t>𝐵</a:t>
            </a:r>
            <a:r>
              <a:rPr sz="2800">
                <a:solidFill>
                  <a:srgbClr val="4B3182"/>
                </a:solidFill>
                <a:latin typeface="Cambria Math"/>
                <a:cs typeface="Cambria Math"/>
              </a:rPr>
              <a:t>	≡</a:t>
            </a:r>
            <a:r>
              <a:rPr sz="2800" spc="160">
                <a:solidFill>
                  <a:srgbClr val="4B3182"/>
                </a:solidFill>
                <a:latin typeface="Cambria Math"/>
                <a:cs typeface="Cambria Math"/>
              </a:rPr>
              <a:t> </a:t>
            </a:r>
            <a:r>
              <a:rPr sz="2800" spc="-25">
                <a:solidFill>
                  <a:srgbClr val="4B3182"/>
                </a:solidFill>
                <a:latin typeface="Cambria Math"/>
                <a:cs typeface="Cambria Math"/>
              </a:rPr>
              <a:t>𝑇</a:t>
            </a:r>
            <a:r>
              <a:rPr sz="2800" b="0" spc="-25">
                <a:solidFill>
                  <a:srgbClr val="4B3182"/>
                </a:solidFill>
                <a:latin typeface="Segoe UI Semilight"/>
                <a:cs typeface="Segoe UI Semilight"/>
              </a:rPr>
              <a:t>.</a:t>
            </a:r>
            <a:endParaRPr sz="2800">
              <a:latin typeface="Segoe UI Semilight"/>
              <a:cs typeface="Segoe UI Semilight"/>
            </a:endParaRP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F138C027-9D39-E10F-96B5-9CB21D1D7A8F}"/>
                  </a:ext>
                </a:extLst>
              </p14:cNvPr>
              <p14:cNvContentPartPr/>
              <p14:nvPr/>
            </p14:nvContentPartPr>
            <p14:xfrm>
              <a:off x="629640" y="1027440"/>
              <a:ext cx="6634440" cy="3512880"/>
            </p14:xfrm>
          </p:contentPart>
        </mc:Choice>
        <mc:Fallback>
          <p:pic>
            <p:nvPicPr>
              <p:cNvPr id="5" name="Ink 4">
                <a:extLst>
                  <a:ext uri="{FF2B5EF4-FFF2-40B4-BE49-F238E27FC236}">
                    <a16:creationId xmlns:a16="http://schemas.microsoft.com/office/drawing/2014/main" id="{F138C027-9D39-E10F-96B5-9CB21D1D7A8F}"/>
                  </a:ext>
                </a:extLst>
              </p:cNvPr>
              <p:cNvPicPr/>
              <p:nvPr/>
            </p:nvPicPr>
            <p:blipFill>
              <a:blip r:embed="rId4"/>
              <a:stretch>
                <a:fillRect/>
              </a:stretch>
            </p:blipFill>
            <p:spPr>
              <a:xfrm>
                <a:off x="620280" y="1018080"/>
                <a:ext cx="6653160" cy="353160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DA93A-AD77-EF2E-7D0A-BF3A46CFCB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F1C943-6737-CA7D-62E0-B8AE84496B66}"/>
              </a:ext>
            </a:extLst>
          </p:cNvPr>
          <p:cNvSpPr>
            <a:spLocks noGrp="1"/>
          </p:cNvSpPr>
          <p:nvPr>
            <p:ph type="title"/>
          </p:nvPr>
        </p:nvSpPr>
        <p:spPr/>
        <p:txBody>
          <a:bodyPr/>
          <a:lstStyle/>
          <a:p>
            <a:r>
              <a:rPr lang="en-US"/>
              <a:t>Proving Logical Equivalences</a:t>
            </a:r>
          </a:p>
        </p:txBody>
      </p:sp>
    </p:spTree>
    <p:extLst>
      <p:ext uri="{BB962C8B-B14F-4D97-AF65-F5344CB8AC3E}">
        <p14:creationId xmlns:p14="http://schemas.microsoft.com/office/powerpoint/2010/main" val="789995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723" rIns="0" bIns="0" rtlCol="0">
            <a:spAutoFit/>
          </a:bodyPr>
          <a:lstStyle/>
          <a:p>
            <a:pPr marL="12700">
              <a:lnSpc>
                <a:spcPct val="100000"/>
              </a:lnSpc>
              <a:spcBef>
                <a:spcPts val="105"/>
              </a:spcBef>
            </a:pPr>
            <a:r>
              <a:rPr spc="55"/>
              <a:t>Motivation</a:t>
            </a:r>
          </a:p>
        </p:txBody>
      </p:sp>
      <p:sp>
        <p:nvSpPr>
          <p:cNvPr id="3" name="object 3"/>
          <p:cNvSpPr/>
          <p:nvPr/>
        </p:nvSpPr>
        <p:spPr>
          <a:xfrm>
            <a:off x="4866005" y="2083688"/>
            <a:ext cx="2185035" cy="429259"/>
          </a:xfrm>
          <a:custGeom>
            <a:avLst/>
            <a:gdLst/>
            <a:ahLst/>
            <a:cxnLst/>
            <a:rect l="l" t="t" r="r" b="b"/>
            <a:pathLst>
              <a:path w="2185034" h="429260">
                <a:moveTo>
                  <a:pt x="117094" y="14224"/>
                </a:moveTo>
                <a:lnTo>
                  <a:pt x="112776" y="0"/>
                </a:lnTo>
                <a:lnTo>
                  <a:pt x="87261" y="9956"/>
                </a:lnTo>
                <a:lnTo>
                  <a:pt x="64858" y="25552"/>
                </a:lnTo>
                <a:lnTo>
                  <a:pt x="29337" y="73660"/>
                </a:lnTo>
                <a:lnTo>
                  <a:pt x="7327" y="138607"/>
                </a:lnTo>
                <a:lnTo>
                  <a:pt x="0" y="214503"/>
                </a:lnTo>
                <a:lnTo>
                  <a:pt x="1752" y="252260"/>
                </a:lnTo>
                <a:lnTo>
                  <a:pt x="7327" y="290347"/>
                </a:lnTo>
                <a:lnTo>
                  <a:pt x="29337" y="355219"/>
                </a:lnTo>
                <a:lnTo>
                  <a:pt x="64858" y="403453"/>
                </a:lnTo>
                <a:lnTo>
                  <a:pt x="112776" y="429006"/>
                </a:lnTo>
                <a:lnTo>
                  <a:pt x="117094" y="414782"/>
                </a:lnTo>
                <a:lnTo>
                  <a:pt x="97345" y="404545"/>
                </a:lnTo>
                <a:lnTo>
                  <a:pt x="80175" y="389661"/>
                </a:lnTo>
                <a:lnTo>
                  <a:pt x="53467" y="345948"/>
                </a:lnTo>
                <a:lnTo>
                  <a:pt x="37287" y="286677"/>
                </a:lnTo>
                <a:lnTo>
                  <a:pt x="31877" y="214630"/>
                </a:lnTo>
                <a:lnTo>
                  <a:pt x="33223" y="176987"/>
                </a:lnTo>
                <a:lnTo>
                  <a:pt x="44030" y="111213"/>
                </a:lnTo>
                <a:lnTo>
                  <a:pt x="65557" y="58902"/>
                </a:lnTo>
                <a:lnTo>
                  <a:pt x="97345" y="24472"/>
                </a:lnTo>
                <a:lnTo>
                  <a:pt x="117094" y="14224"/>
                </a:lnTo>
                <a:close/>
              </a:path>
              <a:path w="2185034" h="429260">
                <a:moveTo>
                  <a:pt x="269621" y="63500"/>
                </a:moveTo>
                <a:lnTo>
                  <a:pt x="264922" y="50165"/>
                </a:lnTo>
                <a:lnTo>
                  <a:pt x="241058" y="58775"/>
                </a:lnTo>
                <a:lnTo>
                  <a:pt x="220154" y="71234"/>
                </a:lnTo>
                <a:lnTo>
                  <a:pt x="187198" y="107823"/>
                </a:lnTo>
                <a:lnTo>
                  <a:pt x="166789" y="156654"/>
                </a:lnTo>
                <a:lnTo>
                  <a:pt x="160108" y="212979"/>
                </a:lnTo>
                <a:lnTo>
                  <a:pt x="160020" y="214630"/>
                </a:lnTo>
                <a:lnTo>
                  <a:pt x="161709" y="244881"/>
                </a:lnTo>
                <a:lnTo>
                  <a:pt x="175234" y="298323"/>
                </a:lnTo>
                <a:lnTo>
                  <a:pt x="202069" y="341744"/>
                </a:lnTo>
                <a:lnTo>
                  <a:pt x="240982" y="370509"/>
                </a:lnTo>
                <a:lnTo>
                  <a:pt x="264922" y="379095"/>
                </a:lnTo>
                <a:lnTo>
                  <a:pt x="269113" y="365760"/>
                </a:lnTo>
                <a:lnTo>
                  <a:pt x="250367" y="357403"/>
                </a:lnTo>
                <a:lnTo>
                  <a:pt x="234188" y="345821"/>
                </a:lnTo>
                <a:lnTo>
                  <a:pt x="209550" y="312928"/>
                </a:lnTo>
                <a:lnTo>
                  <a:pt x="194906" y="268287"/>
                </a:lnTo>
                <a:lnTo>
                  <a:pt x="190055" y="214630"/>
                </a:lnTo>
                <a:lnTo>
                  <a:pt x="189992" y="212979"/>
                </a:lnTo>
                <a:lnTo>
                  <a:pt x="191223" y="184912"/>
                </a:lnTo>
                <a:lnTo>
                  <a:pt x="201028" y="136220"/>
                </a:lnTo>
                <a:lnTo>
                  <a:pt x="220586" y="97815"/>
                </a:lnTo>
                <a:lnTo>
                  <a:pt x="250634" y="71767"/>
                </a:lnTo>
                <a:lnTo>
                  <a:pt x="269621" y="63500"/>
                </a:lnTo>
                <a:close/>
              </a:path>
              <a:path w="2185034" h="429260">
                <a:moveTo>
                  <a:pt x="1441323" y="214630"/>
                </a:moveTo>
                <a:lnTo>
                  <a:pt x="1434541" y="156667"/>
                </a:lnTo>
                <a:lnTo>
                  <a:pt x="1414145" y="107823"/>
                </a:lnTo>
                <a:lnTo>
                  <a:pt x="1381188" y="71234"/>
                </a:lnTo>
                <a:lnTo>
                  <a:pt x="1336421" y="50165"/>
                </a:lnTo>
                <a:lnTo>
                  <a:pt x="1331722" y="63500"/>
                </a:lnTo>
                <a:lnTo>
                  <a:pt x="1350772" y="71767"/>
                </a:lnTo>
                <a:lnTo>
                  <a:pt x="1367155" y="83210"/>
                </a:lnTo>
                <a:lnTo>
                  <a:pt x="1391920" y="115570"/>
                </a:lnTo>
                <a:lnTo>
                  <a:pt x="1406486" y="159321"/>
                </a:lnTo>
                <a:lnTo>
                  <a:pt x="1411351" y="212979"/>
                </a:lnTo>
                <a:lnTo>
                  <a:pt x="1410131" y="241960"/>
                </a:lnTo>
                <a:lnTo>
                  <a:pt x="1400365" y="291960"/>
                </a:lnTo>
                <a:lnTo>
                  <a:pt x="1380782" y="331012"/>
                </a:lnTo>
                <a:lnTo>
                  <a:pt x="1351013" y="357403"/>
                </a:lnTo>
                <a:lnTo>
                  <a:pt x="1332230" y="365760"/>
                </a:lnTo>
                <a:lnTo>
                  <a:pt x="1336421" y="379095"/>
                </a:lnTo>
                <a:lnTo>
                  <a:pt x="1381290" y="358051"/>
                </a:lnTo>
                <a:lnTo>
                  <a:pt x="1414272" y="321564"/>
                </a:lnTo>
                <a:lnTo>
                  <a:pt x="1434553" y="272770"/>
                </a:lnTo>
                <a:lnTo>
                  <a:pt x="1439621" y="244881"/>
                </a:lnTo>
                <a:lnTo>
                  <a:pt x="1441323" y="214630"/>
                </a:lnTo>
                <a:close/>
              </a:path>
              <a:path w="2185034" h="429260">
                <a:moveTo>
                  <a:pt x="2185022" y="214630"/>
                </a:moveTo>
                <a:lnTo>
                  <a:pt x="2183193" y="175196"/>
                </a:lnTo>
                <a:lnTo>
                  <a:pt x="2168525" y="104762"/>
                </a:lnTo>
                <a:lnTo>
                  <a:pt x="2139480" y="46774"/>
                </a:lnTo>
                <a:lnTo>
                  <a:pt x="2097760" y="9956"/>
                </a:lnTo>
                <a:lnTo>
                  <a:pt x="2072259" y="0"/>
                </a:lnTo>
                <a:lnTo>
                  <a:pt x="2067941" y="14224"/>
                </a:lnTo>
                <a:lnTo>
                  <a:pt x="2087626" y="24472"/>
                </a:lnTo>
                <a:lnTo>
                  <a:pt x="2104796" y="39357"/>
                </a:lnTo>
                <a:lnTo>
                  <a:pt x="2131568" y="83058"/>
                </a:lnTo>
                <a:lnTo>
                  <a:pt x="2147735" y="142519"/>
                </a:lnTo>
                <a:lnTo>
                  <a:pt x="2153145" y="214503"/>
                </a:lnTo>
                <a:lnTo>
                  <a:pt x="2151799" y="252260"/>
                </a:lnTo>
                <a:lnTo>
                  <a:pt x="2140991" y="317893"/>
                </a:lnTo>
                <a:lnTo>
                  <a:pt x="2119439" y="370116"/>
                </a:lnTo>
                <a:lnTo>
                  <a:pt x="2087626" y="404545"/>
                </a:lnTo>
                <a:lnTo>
                  <a:pt x="2067941" y="414782"/>
                </a:lnTo>
                <a:lnTo>
                  <a:pt x="2072259" y="429006"/>
                </a:lnTo>
                <a:lnTo>
                  <a:pt x="2120163" y="403453"/>
                </a:lnTo>
                <a:lnTo>
                  <a:pt x="2155698" y="355219"/>
                </a:lnTo>
                <a:lnTo>
                  <a:pt x="2177694" y="290347"/>
                </a:lnTo>
                <a:lnTo>
                  <a:pt x="2183193" y="253796"/>
                </a:lnTo>
                <a:lnTo>
                  <a:pt x="2185022" y="214630"/>
                </a:lnTo>
                <a:close/>
              </a:path>
            </a:pathLst>
          </a:custGeom>
          <a:solidFill>
            <a:srgbClr val="4B3182"/>
          </a:solidFill>
        </p:spPr>
        <p:txBody>
          <a:bodyPr wrap="square" lIns="0" tIns="0" rIns="0" bIns="0" rtlCol="0"/>
          <a:lstStyle/>
          <a:p>
            <a:endParaRPr/>
          </a:p>
        </p:txBody>
      </p:sp>
      <p:sp>
        <p:nvSpPr>
          <p:cNvPr id="4" name="object 4"/>
          <p:cNvSpPr/>
          <p:nvPr/>
        </p:nvSpPr>
        <p:spPr>
          <a:xfrm>
            <a:off x="2877185" y="5297804"/>
            <a:ext cx="2185035" cy="429259"/>
          </a:xfrm>
          <a:custGeom>
            <a:avLst/>
            <a:gdLst/>
            <a:ahLst/>
            <a:cxnLst/>
            <a:rect l="l" t="t" r="r" b="b"/>
            <a:pathLst>
              <a:path w="2185035" h="429260">
                <a:moveTo>
                  <a:pt x="117094" y="14224"/>
                </a:moveTo>
                <a:lnTo>
                  <a:pt x="112776" y="0"/>
                </a:lnTo>
                <a:lnTo>
                  <a:pt x="87261" y="9956"/>
                </a:lnTo>
                <a:lnTo>
                  <a:pt x="64858" y="25552"/>
                </a:lnTo>
                <a:lnTo>
                  <a:pt x="29337" y="73660"/>
                </a:lnTo>
                <a:lnTo>
                  <a:pt x="7327" y="138607"/>
                </a:lnTo>
                <a:lnTo>
                  <a:pt x="0" y="214630"/>
                </a:lnTo>
                <a:lnTo>
                  <a:pt x="1752" y="252272"/>
                </a:lnTo>
                <a:lnTo>
                  <a:pt x="7327" y="290360"/>
                </a:lnTo>
                <a:lnTo>
                  <a:pt x="29337" y="355269"/>
                </a:lnTo>
                <a:lnTo>
                  <a:pt x="64858" y="403440"/>
                </a:lnTo>
                <a:lnTo>
                  <a:pt x="112776" y="428967"/>
                </a:lnTo>
                <a:lnTo>
                  <a:pt x="117094" y="414743"/>
                </a:lnTo>
                <a:lnTo>
                  <a:pt x="97345" y="404533"/>
                </a:lnTo>
                <a:lnTo>
                  <a:pt x="80175" y="389674"/>
                </a:lnTo>
                <a:lnTo>
                  <a:pt x="53467" y="345998"/>
                </a:lnTo>
                <a:lnTo>
                  <a:pt x="37287" y="286702"/>
                </a:lnTo>
                <a:lnTo>
                  <a:pt x="31877" y="214630"/>
                </a:lnTo>
                <a:lnTo>
                  <a:pt x="33223" y="176987"/>
                </a:lnTo>
                <a:lnTo>
                  <a:pt x="44030" y="111213"/>
                </a:lnTo>
                <a:lnTo>
                  <a:pt x="65557" y="58902"/>
                </a:lnTo>
                <a:lnTo>
                  <a:pt x="97345" y="24472"/>
                </a:lnTo>
                <a:lnTo>
                  <a:pt x="117094" y="14224"/>
                </a:lnTo>
                <a:close/>
              </a:path>
              <a:path w="2185035" h="429260">
                <a:moveTo>
                  <a:pt x="269621" y="63500"/>
                </a:moveTo>
                <a:lnTo>
                  <a:pt x="264922" y="50165"/>
                </a:lnTo>
                <a:lnTo>
                  <a:pt x="241058" y="58775"/>
                </a:lnTo>
                <a:lnTo>
                  <a:pt x="220154" y="71234"/>
                </a:lnTo>
                <a:lnTo>
                  <a:pt x="187198" y="107823"/>
                </a:lnTo>
                <a:lnTo>
                  <a:pt x="166789" y="156654"/>
                </a:lnTo>
                <a:lnTo>
                  <a:pt x="160108" y="212979"/>
                </a:lnTo>
                <a:lnTo>
                  <a:pt x="160020" y="214630"/>
                </a:lnTo>
                <a:lnTo>
                  <a:pt x="161709" y="244894"/>
                </a:lnTo>
                <a:lnTo>
                  <a:pt x="175234" y="298348"/>
                </a:lnTo>
                <a:lnTo>
                  <a:pt x="202069" y="341718"/>
                </a:lnTo>
                <a:lnTo>
                  <a:pt x="240982" y="370446"/>
                </a:lnTo>
                <a:lnTo>
                  <a:pt x="264922" y="379044"/>
                </a:lnTo>
                <a:lnTo>
                  <a:pt x="269113" y="365696"/>
                </a:lnTo>
                <a:lnTo>
                  <a:pt x="250367" y="357403"/>
                </a:lnTo>
                <a:lnTo>
                  <a:pt x="234175" y="345846"/>
                </a:lnTo>
                <a:lnTo>
                  <a:pt x="209550" y="312991"/>
                </a:lnTo>
                <a:lnTo>
                  <a:pt x="194906" y="268300"/>
                </a:lnTo>
                <a:lnTo>
                  <a:pt x="190055" y="214630"/>
                </a:lnTo>
                <a:lnTo>
                  <a:pt x="189992" y="212979"/>
                </a:lnTo>
                <a:lnTo>
                  <a:pt x="191223" y="184912"/>
                </a:lnTo>
                <a:lnTo>
                  <a:pt x="201028" y="136220"/>
                </a:lnTo>
                <a:lnTo>
                  <a:pt x="220586" y="97815"/>
                </a:lnTo>
                <a:lnTo>
                  <a:pt x="250634" y="71767"/>
                </a:lnTo>
                <a:lnTo>
                  <a:pt x="269621" y="63500"/>
                </a:lnTo>
                <a:close/>
              </a:path>
              <a:path w="2185035" h="429260">
                <a:moveTo>
                  <a:pt x="1441323" y="214630"/>
                </a:moveTo>
                <a:lnTo>
                  <a:pt x="1434541" y="156654"/>
                </a:lnTo>
                <a:lnTo>
                  <a:pt x="1414145" y="107823"/>
                </a:lnTo>
                <a:lnTo>
                  <a:pt x="1381188" y="71234"/>
                </a:lnTo>
                <a:lnTo>
                  <a:pt x="1336421" y="50165"/>
                </a:lnTo>
                <a:lnTo>
                  <a:pt x="1331722" y="63500"/>
                </a:lnTo>
                <a:lnTo>
                  <a:pt x="1350772" y="71767"/>
                </a:lnTo>
                <a:lnTo>
                  <a:pt x="1367155" y="83210"/>
                </a:lnTo>
                <a:lnTo>
                  <a:pt x="1391920" y="115570"/>
                </a:lnTo>
                <a:lnTo>
                  <a:pt x="1406486" y="159334"/>
                </a:lnTo>
                <a:lnTo>
                  <a:pt x="1411351" y="212979"/>
                </a:lnTo>
                <a:lnTo>
                  <a:pt x="1410131" y="241960"/>
                </a:lnTo>
                <a:lnTo>
                  <a:pt x="1400365" y="291985"/>
                </a:lnTo>
                <a:lnTo>
                  <a:pt x="1380782" y="331050"/>
                </a:lnTo>
                <a:lnTo>
                  <a:pt x="1351013" y="357403"/>
                </a:lnTo>
                <a:lnTo>
                  <a:pt x="1332230" y="365696"/>
                </a:lnTo>
                <a:lnTo>
                  <a:pt x="1336421" y="379044"/>
                </a:lnTo>
                <a:lnTo>
                  <a:pt x="1381290" y="358000"/>
                </a:lnTo>
                <a:lnTo>
                  <a:pt x="1414272" y="321564"/>
                </a:lnTo>
                <a:lnTo>
                  <a:pt x="1434553" y="272783"/>
                </a:lnTo>
                <a:lnTo>
                  <a:pt x="1439621" y="244894"/>
                </a:lnTo>
                <a:lnTo>
                  <a:pt x="1441323" y="214630"/>
                </a:lnTo>
                <a:close/>
              </a:path>
              <a:path w="2185035" h="429260">
                <a:moveTo>
                  <a:pt x="2185022" y="214630"/>
                </a:moveTo>
                <a:lnTo>
                  <a:pt x="2183193" y="175196"/>
                </a:lnTo>
                <a:lnTo>
                  <a:pt x="2168525" y="104762"/>
                </a:lnTo>
                <a:lnTo>
                  <a:pt x="2139480" y="46774"/>
                </a:lnTo>
                <a:lnTo>
                  <a:pt x="2097760" y="9956"/>
                </a:lnTo>
                <a:lnTo>
                  <a:pt x="2072259" y="0"/>
                </a:lnTo>
                <a:lnTo>
                  <a:pt x="2067941" y="14224"/>
                </a:lnTo>
                <a:lnTo>
                  <a:pt x="2087626" y="24472"/>
                </a:lnTo>
                <a:lnTo>
                  <a:pt x="2104796" y="39357"/>
                </a:lnTo>
                <a:lnTo>
                  <a:pt x="2131568" y="83058"/>
                </a:lnTo>
                <a:lnTo>
                  <a:pt x="2147735" y="142519"/>
                </a:lnTo>
                <a:lnTo>
                  <a:pt x="2153158" y="214630"/>
                </a:lnTo>
                <a:lnTo>
                  <a:pt x="2151799" y="252272"/>
                </a:lnTo>
                <a:lnTo>
                  <a:pt x="2140991" y="317944"/>
                </a:lnTo>
                <a:lnTo>
                  <a:pt x="2119439" y="370166"/>
                </a:lnTo>
                <a:lnTo>
                  <a:pt x="2087626" y="404533"/>
                </a:lnTo>
                <a:lnTo>
                  <a:pt x="2067941" y="414743"/>
                </a:lnTo>
                <a:lnTo>
                  <a:pt x="2072259" y="428967"/>
                </a:lnTo>
                <a:lnTo>
                  <a:pt x="2120163" y="403440"/>
                </a:lnTo>
                <a:lnTo>
                  <a:pt x="2155698" y="355269"/>
                </a:lnTo>
                <a:lnTo>
                  <a:pt x="2177694" y="290360"/>
                </a:lnTo>
                <a:lnTo>
                  <a:pt x="2183193" y="253809"/>
                </a:lnTo>
                <a:lnTo>
                  <a:pt x="2185022" y="214630"/>
                </a:lnTo>
                <a:close/>
              </a:path>
            </a:pathLst>
          </a:custGeom>
          <a:solidFill>
            <a:srgbClr val="4B3182"/>
          </a:solidFill>
        </p:spPr>
        <p:txBody>
          <a:bodyPr wrap="square" lIns="0" tIns="0" rIns="0" bIns="0" rtlCol="0"/>
          <a:lstStyle/>
          <a:p>
            <a:endParaRPr/>
          </a:p>
        </p:txBody>
      </p:sp>
      <p:sp>
        <p:nvSpPr>
          <p:cNvPr id="5" name="object 5"/>
          <p:cNvSpPr/>
          <p:nvPr/>
        </p:nvSpPr>
        <p:spPr>
          <a:xfrm>
            <a:off x="4736465" y="5919444"/>
            <a:ext cx="435609" cy="328930"/>
          </a:xfrm>
          <a:custGeom>
            <a:avLst/>
            <a:gdLst/>
            <a:ahLst/>
            <a:cxnLst/>
            <a:rect l="l" t="t" r="r" b="b"/>
            <a:pathLst>
              <a:path w="435610" h="328929">
                <a:moveTo>
                  <a:pt x="330581" y="0"/>
                </a:moveTo>
                <a:lnTo>
                  <a:pt x="325882" y="13347"/>
                </a:lnTo>
                <a:lnTo>
                  <a:pt x="344932" y="21611"/>
                </a:lnTo>
                <a:lnTo>
                  <a:pt x="361315" y="33048"/>
                </a:lnTo>
                <a:lnTo>
                  <a:pt x="386080" y="65455"/>
                </a:lnTo>
                <a:lnTo>
                  <a:pt x="400653" y="109166"/>
                </a:lnTo>
                <a:lnTo>
                  <a:pt x="404245" y="134387"/>
                </a:lnTo>
                <a:lnTo>
                  <a:pt x="404296" y="134743"/>
                </a:lnTo>
                <a:lnTo>
                  <a:pt x="404294" y="191814"/>
                </a:lnTo>
                <a:lnTo>
                  <a:pt x="394527" y="241839"/>
                </a:lnTo>
                <a:lnTo>
                  <a:pt x="374949" y="280904"/>
                </a:lnTo>
                <a:lnTo>
                  <a:pt x="345180" y="307255"/>
                </a:lnTo>
                <a:lnTo>
                  <a:pt x="326389" y="315556"/>
                </a:lnTo>
                <a:lnTo>
                  <a:pt x="330581" y="328904"/>
                </a:lnTo>
                <a:lnTo>
                  <a:pt x="375459" y="307860"/>
                </a:lnTo>
                <a:lnTo>
                  <a:pt x="408432" y="271424"/>
                </a:lnTo>
                <a:lnTo>
                  <a:pt x="428720" y="222645"/>
                </a:lnTo>
                <a:lnTo>
                  <a:pt x="435483" y="164541"/>
                </a:lnTo>
                <a:lnTo>
                  <a:pt x="433810" y="134743"/>
                </a:lnTo>
                <a:lnTo>
                  <a:pt x="420213" y="80941"/>
                </a:lnTo>
                <a:lnTo>
                  <a:pt x="393303" y="37433"/>
                </a:lnTo>
                <a:lnTo>
                  <a:pt x="354441" y="8610"/>
                </a:lnTo>
                <a:lnTo>
                  <a:pt x="330581" y="0"/>
                </a:lnTo>
                <a:close/>
              </a:path>
              <a:path w="435610" h="328929">
                <a:moveTo>
                  <a:pt x="104901" y="0"/>
                </a:moveTo>
                <a:lnTo>
                  <a:pt x="60134" y="21088"/>
                </a:lnTo>
                <a:lnTo>
                  <a:pt x="27177" y="57645"/>
                </a:lnTo>
                <a:lnTo>
                  <a:pt x="6778" y="106521"/>
                </a:lnTo>
                <a:lnTo>
                  <a:pt x="97" y="162801"/>
                </a:lnTo>
                <a:lnTo>
                  <a:pt x="0" y="164541"/>
                </a:lnTo>
                <a:lnTo>
                  <a:pt x="1690" y="194759"/>
                </a:lnTo>
                <a:lnTo>
                  <a:pt x="15216" y="248199"/>
                </a:lnTo>
                <a:lnTo>
                  <a:pt x="42054" y="291567"/>
                </a:lnTo>
                <a:lnTo>
                  <a:pt x="80968" y="320305"/>
                </a:lnTo>
                <a:lnTo>
                  <a:pt x="104901" y="328904"/>
                </a:lnTo>
                <a:lnTo>
                  <a:pt x="109093" y="315556"/>
                </a:lnTo>
                <a:lnTo>
                  <a:pt x="90356" y="307255"/>
                </a:lnTo>
                <a:lnTo>
                  <a:pt x="74168" y="295705"/>
                </a:lnTo>
                <a:lnTo>
                  <a:pt x="49530" y="262851"/>
                </a:lnTo>
                <a:lnTo>
                  <a:pt x="34893" y="218160"/>
                </a:lnTo>
                <a:lnTo>
                  <a:pt x="30046" y="164541"/>
                </a:lnTo>
                <a:lnTo>
                  <a:pt x="29972" y="162801"/>
                </a:lnTo>
                <a:lnTo>
                  <a:pt x="34893" y="109166"/>
                </a:lnTo>
                <a:lnTo>
                  <a:pt x="49530" y="65455"/>
                </a:lnTo>
                <a:lnTo>
                  <a:pt x="74279" y="33048"/>
                </a:lnTo>
                <a:lnTo>
                  <a:pt x="109600" y="13347"/>
                </a:lnTo>
                <a:lnTo>
                  <a:pt x="104901" y="0"/>
                </a:lnTo>
                <a:close/>
              </a:path>
            </a:pathLst>
          </a:custGeom>
          <a:solidFill>
            <a:srgbClr val="4B3182"/>
          </a:solidFill>
        </p:spPr>
        <p:txBody>
          <a:bodyPr wrap="square" lIns="0" tIns="0" rIns="0" bIns="0" rtlCol="0"/>
          <a:lstStyle/>
          <a:p>
            <a:endParaRPr/>
          </a:p>
        </p:txBody>
      </p:sp>
      <p:sp>
        <p:nvSpPr>
          <p:cNvPr id="6" name="object 6"/>
          <p:cNvSpPr txBox="1"/>
          <p:nvPr/>
        </p:nvSpPr>
        <p:spPr>
          <a:xfrm>
            <a:off x="645058" y="1163459"/>
            <a:ext cx="10435590" cy="5107305"/>
          </a:xfrm>
          <a:prstGeom prst="rect">
            <a:avLst/>
          </a:prstGeom>
        </p:spPr>
        <p:txBody>
          <a:bodyPr vert="horz" wrap="square" lIns="0" tIns="233045" rIns="0" bIns="0" rtlCol="0">
            <a:spAutoFit/>
          </a:bodyPr>
          <a:lstStyle/>
          <a:p>
            <a:pPr marL="12700">
              <a:lnSpc>
                <a:spcPct val="100000"/>
              </a:lnSpc>
              <a:spcBef>
                <a:spcPts val="1835"/>
              </a:spcBef>
            </a:pPr>
            <a:r>
              <a:rPr sz="2800" b="0">
                <a:latin typeface="Segoe UI Semilight"/>
                <a:cs typeface="Segoe UI Semilight"/>
              </a:rPr>
              <a:t>Given</a:t>
            </a:r>
            <a:r>
              <a:rPr sz="2800" b="0" spc="-85">
                <a:latin typeface="Segoe UI Semilight"/>
                <a:cs typeface="Segoe UI Semilight"/>
              </a:rPr>
              <a:t> </a:t>
            </a:r>
            <a:r>
              <a:rPr sz="2800" b="0">
                <a:latin typeface="Segoe UI Semilight"/>
                <a:cs typeface="Segoe UI Semilight"/>
              </a:rPr>
              <a:t>two</a:t>
            </a:r>
            <a:r>
              <a:rPr sz="2800" b="0" spc="-65">
                <a:latin typeface="Segoe UI Semilight"/>
                <a:cs typeface="Segoe UI Semilight"/>
              </a:rPr>
              <a:t> </a:t>
            </a:r>
            <a:r>
              <a:rPr sz="2800" b="0">
                <a:latin typeface="Segoe UI Semilight"/>
                <a:cs typeface="Segoe UI Semilight"/>
              </a:rPr>
              <a:t>propositions,</a:t>
            </a:r>
            <a:r>
              <a:rPr sz="2800" b="0" spc="-85">
                <a:latin typeface="Segoe UI Semilight"/>
                <a:cs typeface="Segoe UI Semilight"/>
              </a:rPr>
              <a:t> </a:t>
            </a:r>
            <a:r>
              <a:rPr sz="2800" b="0">
                <a:latin typeface="Segoe UI Semilight"/>
                <a:cs typeface="Segoe UI Semilight"/>
              </a:rPr>
              <a:t>we</a:t>
            </a:r>
            <a:r>
              <a:rPr sz="2800" b="0" spc="-60">
                <a:latin typeface="Segoe UI Semilight"/>
                <a:cs typeface="Segoe UI Semilight"/>
              </a:rPr>
              <a:t> </a:t>
            </a:r>
            <a:r>
              <a:rPr sz="2800" b="0">
                <a:latin typeface="Segoe UI Semilight"/>
                <a:cs typeface="Segoe UI Semilight"/>
              </a:rPr>
              <a:t>would</a:t>
            </a:r>
            <a:r>
              <a:rPr sz="2800" b="0" spc="-70">
                <a:latin typeface="Segoe UI Semilight"/>
                <a:cs typeface="Segoe UI Semilight"/>
              </a:rPr>
              <a:t> </a:t>
            </a:r>
            <a:r>
              <a:rPr sz="2800" b="0">
                <a:latin typeface="Segoe UI Semilight"/>
                <a:cs typeface="Segoe UI Semilight"/>
              </a:rPr>
              <a:t>like</a:t>
            </a:r>
            <a:r>
              <a:rPr sz="2800" b="0" spc="-60">
                <a:latin typeface="Segoe UI Semilight"/>
                <a:cs typeface="Segoe UI Semilight"/>
              </a:rPr>
              <a:t> </a:t>
            </a:r>
            <a:r>
              <a:rPr sz="2800" b="0">
                <a:latin typeface="Segoe UI Semilight"/>
                <a:cs typeface="Segoe UI Semilight"/>
              </a:rPr>
              <a:t>to</a:t>
            </a:r>
            <a:r>
              <a:rPr sz="2800" b="0" spc="-65">
                <a:latin typeface="Segoe UI Semilight"/>
                <a:cs typeface="Segoe UI Semilight"/>
              </a:rPr>
              <a:t> </a:t>
            </a:r>
            <a:r>
              <a:rPr sz="2800" b="0">
                <a:latin typeface="Segoe UI Semilight"/>
                <a:cs typeface="Segoe UI Semilight"/>
              </a:rPr>
              <a:t>know</a:t>
            </a:r>
            <a:r>
              <a:rPr sz="2800" b="0" spc="-65">
                <a:latin typeface="Segoe UI Semilight"/>
                <a:cs typeface="Segoe UI Semilight"/>
              </a:rPr>
              <a:t> </a:t>
            </a:r>
            <a:r>
              <a:rPr sz="2800" b="0">
                <a:latin typeface="Segoe UI Semilight"/>
                <a:cs typeface="Segoe UI Semilight"/>
              </a:rPr>
              <a:t>if</a:t>
            </a:r>
            <a:r>
              <a:rPr sz="2800" b="0" spc="-75">
                <a:latin typeface="Segoe UI Semilight"/>
                <a:cs typeface="Segoe UI Semilight"/>
              </a:rPr>
              <a:t> </a:t>
            </a:r>
            <a:r>
              <a:rPr sz="2800" b="0">
                <a:latin typeface="Segoe UI Semilight"/>
                <a:cs typeface="Segoe UI Semilight"/>
              </a:rPr>
              <a:t>they</a:t>
            </a:r>
            <a:r>
              <a:rPr sz="2800" b="0" spc="-65">
                <a:latin typeface="Segoe UI Semilight"/>
                <a:cs typeface="Segoe UI Semilight"/>
              </a:rPr>
              <a:t> </a:t>
            </a:r>
            <a:r>
              <a:rPr sz="2800" b="0">
                <a:latin typeface="Segoe UI Semilight"/>
                <a:cs typeface="Segoe UI Semilight"/>
              </a:rPr>
              <a:t>are</a:t>
            </a:r>
            <a:r>
              <a:rPr sz="2800" b="0" spc="-65">
                <a:latin typeface="Segoe UI Semilight"/>
                <a:cs typeface="Segoe UI Semilight"/>
              </a:rPr>
              <a:t> </a:t>
            </a:r>
            <a:r>
              <a:rPr sz="2800" b="0" spc="-10">
                <a:latin typeface="Segoe UI Semilight"/>
                <a:cs typeface="Segoe UI Semilight"/>
              </a:rPr>
              <a:t>equivalent.</a:t>
            </a:r>
            <a:endParaRPr sz="2800">
              <a:latin typeface="Segoe UI Semilight"/>
              <a:cs typeface="Segoe UI Semilight"/>
            </a:endParaRPr>
          </a:p>
          <a:p>
            <a:pPr marL="12700" marR="3230880">
              <a:lnSpc>
                <a:spcPct val="134000"/>
              </a:lnSpc>
              <a:spcBef>
                <a:spcPts val="600"/>
              </a:spcBef>
              <a:tabLst>
                <a:tab pos="4497705" algn="l"/>
                <a:tab pos="5772150" algn="l"/>
                <a:tab pos="6515734" algn="l"/>
              </a:tabLst>
            </a:pPr>
            <a:r>
              <a:rPr sz="2800" b="0">
                <a:solidFill>
                  <a:srgbClr val="4B3182"/>
                </a:solidFill>
                <a:latin typeface="Segoe UI Semilight"/>
                <a:cs typeface="Segoe UI Semilight"/>
              </a:rPr>
              <a:t>E.g.</a:t>
            </a:r>
            <a:r>
              <a:rPr sz="2800" b="0" spc="-75">
                <a:solidFill>
                  <a:srgbClr val="4B3182"/>
                </a:solidFill>
                <a:latin typeface="Segoe UI Semilight"/>
                <a:cs typeface="Segoe UI Semilight"/>
              </a:rPr>
              <a:t> </a:t>
            </a:r>
            <a:r>
              <a:rPr sz="2800" b="0">
                <a:solidFill>
                  <a:srgbClr val="4B3182"/>
                </a:solidFill>
                <a:latin typeface="Segoe UI Semilight"/>
                <a:cs typeface="Segoe UI Semilight"/>
              </a:rPr>
              <a:t>one</a:t>
            </a:r>
            <a:r>
              <a:rPr sz="2800" b="0" spc="-90">
                <a:solidFill>
                  <a:srgbClr val="4B3182"/>
                </a:solidFill>
                <a:latin typeface="Segoe UI Semilight"/>
                <a:cs typeface="Segoe UI Semilight"/>
              </a:rPr>
              <a:t> </a:t>
            </a:r>
            <a:r>
              <a:rPr sz="2800" b="0">
                <a:solidFill>
                  <a:srgbClr val="4B3182"/>
                </a:solidFill>
                <a:latin typeface="Segoe UI Semilight"/>
                <a:cs typeface="Segoe UI Semilight"/>
              </a:rPr>
              <a:t>developer</a:t>
            </a:r>
            <a:r>
              <a:rPr sz="2800" b="0" spc="-80">
                <a:solidFill>
                  <a:srgbClr val="4B3182"/>
                </a:solidFill>
                <a:latin typeface="Segoe UI Semilight"/>
                <a:cs typeface="Segoe UI Semilight"/>
              </a:rPr>
              <a:t> </a:t>
            </a:r>
            <a:r>
              <a:rPr sz="2800" b="0">
                <a:solidFill>
                  <a:srgbClr val="4B3182"/>
                </a:solidFill>
                <a:latin typeface="Segoe UI Semilight"/>
                <a:cs typeface="Segoe UI Semilight"/>
              </a:rPr>
              <a:t>wrote</a:t>
            </a:r>
            <a:r>
              <a:rPr sz="2800" b="0" spc="-85">
                <a:solidFill>
                  <a:srgbClr val="4B3182"/>
                </a:solidFill>
                <a:latin typeface="Segoe UI Semilight"/>
                <a:cs typeface="Segoe UI Semilight"/>
              </a:rPr>
              <a:t> </a:t>
            </a:r>
            <a:r>
              <a:rPr sz="2800" spc="-25">
                <a:solidFill>
                  <a:srgbClr val="4B3182"/>
                </a:solidFill>
                <a:latin typeface="Cambria Math"/>
                <a:cs typeface="Cambria Math"/>
              </a:rPr>
              <a:t>if</a:t>
            </a:r>
            <a:r>
              <a:rPr sz="2800">
                <a:solidFill>
                  <a:srgbClr val="4B3182"/>
                </a:solidFill>
                <a:latin typeface="Cambria Math"/>
                <a:cs typeface="Cambria Math"/>
              </a:rPr>
              <a:t>	𝑝</a:t>
            </a:r>
            <a:r>
              <a:rPr sz="2800" spc="-5">
                <a:solidFill>
                  <a:srgbClr val="4B3182"/>
                </a:solidFill>
                <a:latin typeface="Cambria Math"/>
                <a:cs typeface="Cambria Math"/>
              </a:rPr>
              <a:t> </a:t>
            </a:r>
            <a:r>
              <a:rPr sz="2800">
                <a:solidFill>
                  <a:srgbClr val="4B3182"/>
                </a:solidFill>
                <a:latin typeface="Cambria Math"/>
                <a:cs typeface="Cambria Math"/>
              </a:rPr>
              <a:t>&amp;&amp;</a:t>
            </a:r>
            <a:r>
              <a:rPr sz="2800" spc="-35">
                <a:solidFill>
                  <a:srgbClr val="4B3182"/>
                </a:solidFill>
                <a:latin typeface="Cambria Math"/>
                <a:cs typeface="Cambria Math"/>
              </a:rPr>
              <a:t> </a:t>
            </a:r>
            <a:r>
              <a:rPr sz="2800" spc="-50">
                <a:solidFill>
                  <a:srgbClr val="4B3182"/>
                </a:solidFill>
                <a:latin typeface="Cambria Math"/>
                <a:cs typeface="Cambria Math"/>
              </a:rPr>
              <a:t>𝑝</a:t>
            </a:r>
            <a:r>
              <a:rPr sz="2800">
                <a:solidFill>
                  <a:srgbClr val="4B3182"/>
                </a:solidFill>
                <a:latin typeface="Cambria Math"/>
                <a:cs typeface="Cambria Math"/>
              </a:rPr>
              <a:t>	||</a:t>
            </a:r>
            <a:r>
              <a:rPr sz="2800" spc="-25">
                <a:solidFill>
                  <a:srgbClr val="4B3182"/>
                </a:solidFill>
                <a:latin typeface="Cambria Math"/>
                <a:cs typeface="Cambria Math"/>
              </a:rPr>
              <a:t> </a:t>
            </a:r>
            <a:r>
              <a:rPr sz="2800" spc="-50">
                <a:solidFill>
                  <a:srgbClr val="4B3182"/>
                </a:solidFill>
                <a:latin typeface="Cambria Math"/>
                <a:cs typeface="Cambria Math"/>
              </a:rPr>
              <a:t>𝑝</a:t>
            </a:r>
            <a:r>
              <a:rPr sz="2800">
                <a:solidFill>
                  <a:srgbClr val="4B3182"/>
                </a:solidFill>
                <a:latin typeface="Cambria Math"/>
                <a:cs typeface="Cambria Math"/>
              </a:rPr>
              <a:t>	</a:t>
            </a:r>
            <a:r>
              <a:rPr sz="2800" spc="-10">
                <a:solidFill>
                  <a:srgbClr val="4B3182"/>
                </a:solidFill>
                <a:latin typeface="Cambria Math"/>
                <a:cs typeface="Cambria Math"/>
              </a:rPr>
              <a:t>{…</a:t>
            </a:r>
            <a:r>
              <a:rPr sz="2800" spc="-145">
                <a:solidFill>
                  <a:srgbClr val="4B3182"/>
                </a:solidFill>
                <a:latin typeface="Cambria Math"/>
                <a:cs typeface="Cambria Math"/>
              </a:rPr>
              <a:t> </a:t>
            </a:r>
            <a:r>
              <a:rPr sz="2800" spc="-25">
                <a:solidFill>
                  <a:srgbClr val="4B3182"/>
                </a:solidFill>
                <a:latin typeface="Cambria Math"/>
                <a:cs typeface="Cambria Math"/>
              </a:rPr>
              <a:t>}</a:t>
            </a:r>
            <a:r>
              <a:rPr sz="2800" b="0" spc="-25">
                <a:solidFill>
                  <a:srgbClr val="4B3182"/>
                </a:solidFill>
                <a:latin typeface="Segoe UI Semilight"/>
                <a:cs typeface="Segoe UI Semilight"/>
              </a:rPr>
              <a:t>. </a:t>
            </a:r>
            <a:r>
              <a:rPr sz="2800" b="0">
                <a:solidFill>
                  <a:srgbClr val="4B3182"/>
                </a:solidFill>
                <a:latin typeface="Segoe UI Semilight"/>
                <a:cs typeface="Segoe UI Semilight"/>
              </a:rPr>
              <a:t>Another</a:t>
            </a:r>
            <a:r>
              <a:rPr sz="2800" b="0" spc="-110">
                <a:solidFill>
                  <a:srgbClr val="4B3182"/>
                </a:solidFill>
                <a:latin typeface="Segoe UI Semilight"/>
                <a:cs typeface="Segoe UI Semilight"/>
              </a:rPr>
              <a:t> </a:t>
            </a:r>
            <a:r>
              <a:rPr sz="2800" b="0">
                <a:solidFill>
                  <a:srgbClr val="4B3182"/>
                </a:solidFill>
                <a:latin typeface="Segoe UI Semilight"/>
                <a:cs typeface="Segoe UI Semilight"/>
              </a:rPr>
              <a:t>developer</a:t>
            </a:r>
            <a:r>
              <a:rPr sz="2800" b="0" spc="-85">
                <a:solidFill>
                  <a:srgbClr val="4B3182"/>
                </a:solidFill>
                <a:latin typeface="Segoe UI Semilight"/>
                <a:cs typeface="Segoe UI Semilight"/>
              </a:rPr>
              <a:t> </a:t>
            </a:r>
            <a:r>
              <a:rPr sz="2800" b="0">
                <a:solidFill>
                  <a:srgbClr val="4B3182"/>
                </a:solidFill>
                <a:latin typeface="Segoe UI Semilight"/>
                <a:cs typeface="Segoe UI Semilight"/>
              </a:rPr>
              <a:t>wrote</a:t>
            </a:r>
            <a:r>
              <a:rPr sz="2800" b="0" spc="-60">
                <a:solidFill>
                  <a:srgbClr val="4B3182"/>
                </a:solidFill>
                <a:latin typeface="Segoe UI Semilight"/>
                <a:cs typeface="Segoe UI Semilight"/>
              </a:rPr>
              <a:t> </a:t>
            </a:r>
            <a:r>
              <a:rPr sz="2800">
                <a:solidFill>
                  <a:srgbClr val="4B3182"/>
                </a:solidFill>
                <a:latin typeface="Cambria Math"/>
                <a:cs typeface="Cambria Math"/>
              </a:rPr>
              <a:t>if</a:t>
            </a:r>
            <a:r>
              <a:rPr sz="2800" spc="-50">
                <a:solidFill>
                  <a:srgbClr val="4B3182"/>
                </a:solidFill>
                <a:latin typeface="Cambria Math"/>
                <a:cs typeface="Cambria Math"/>
              </a:rPr>
              <a:t> </a:t>
            </a:r>
            <a:r>
              <a:rPr sz="2800">
                <a:solidFill>
                  <a:srgbClr val="4B3182"/>
                </a:solidFill>
                <a:latin typeface="Cambria Math"/>
                <a:cs typeface="Cambria Math"/>
              </a:rPr>
              <a:t>(𝑝)</a:t>
            </a:r>
            <a:r>
              <a:rPr sz="2800" spc="-55">
                <a:solidFill>
                  <a:srgbClr val="4B3182"/>
                </a:solidFill>
                <a:latin typeface="Cambria Math"/>
                <a:cs typeface="Cambria Math"/>
              </a:rPr>
              <a:t> </a:t>
            </a:r>
            <a:r>
              <a:rPr sz="2800" spc="-10">
                <a:solidFill>
                  <a:srgbClr val="4B3182"/>
                </a:solidFill>
                <a:latin typeface="Cambria Math"/>
                <a:cs typeface="Cambria Math"/>
              </a:rPr>
              <a:t>{…</a:t>
            </a:r>
            <a:r>
              <a:rPr sz="2800" spc="-155">
                <a:solidFill>
                  <a:srgbClr val="4B3182"/>
                </a:solidFill>
                <a:latin typeface="Cambria Math"/>
                <a:cs typeface="Cambria Math"/>
              </a:rPr>
              <a:t> </a:t>
            </a:r>
            <a:r>
              <a:rPr sz="2800" spc="-25">
                <a:solidFill>
                  <a:srgbClr val="4B3182"/>
                </a:solidFill>
                <a:latin typeface="Cambria Math"/>
                <a:cs typeface="Cambria Math"/>
              </a:rPr>
              <a:t>}</a:t>
            </a:r>
            <a:r>
              <a:rPr sz="2800" b="0" spc="-25">
                <a:solidFill>
                  <a:srgbClr val="4B3182"/>
                </a:solidFill>
                <a:latin typeface="Segoe UI Semilight"/>
                <a:cs typeface="Segoe UI Semilight"/>
              </a:rPr>
              <a:t>.</a:t>
            </a:r>
            <a:endParaRPr sz="2800">
              <a:latin typeface="Segoe UI Semilight"/>
              <a:cs typeface="Segoe UI Semilight"/>
            </a:endParaRPr>
          </a:p>
          <a:p>
            <a:pPr marL="12700">
              <a:lnSpc>
                <a:spcPct val="100000"/>
              </a:lnSpc>
              <a:spcBef>
                <a:spcPts val="1140"/>
              </a:spcBef>
            </a:pPr>
            <a:r>
              <a:rPr sz="2800" b="0" spc="-40">
                <a:solidFill>
                  <a:srgbClr val="4B3182"/>
                </a:solidFill>
                <a:latin typeface="Segoe UI Semilight"/>
                <a:cs typeface="Segoe UI Semilight"/>
              </a:rPr>
              <a:t>You</a:t>
            </a:r>
            <a:r>
              <a:rPr sz="2800" b="0" spc="-60">
                <a:solidFill>
                  <a:srgbClr val="4B3182"/>
                </a:solidFill>
                <a:latin typeface="Segoe UI Semilight"/>
                <a:cs typeface="Segoe UI Semilight"/>
              </a:rPr>
              <a:t> </a:t>
            </a:r>
            <a:r>
              <a:rPr sz="2800" b="0">
                <a:solidFill>
                  <a:srgbClr val="4B3182"/>
                </a:solidFill>
                <a:latin typeface="Segoe UI Semilight"/>
                <a:cs typeface="Segoe UI Semilight"/>
              </a:rPr>
              <a:t>want</a:t>
            </a:r>
            <a:r>
              <a:rPr sz="2800" b="0" spc="-65">
                <a:solidFill>
                  <a:srgbClr val="4B3182"/>
                </a:solidFill>
                <a:latin typeface="Segoe UI Semilight"/>
                <a:cs typeface="Segoe UI Semilight"/>
              </a:rPr>
              <a:t> </a:t>
            </a:r>
            <a:r>
              <a:rPr sz="2800" b="0">
                <a:solidFill>
                  <a:srgbClr val="4B3182"/>
                </a:solidFill>
                <a:latin typeface="Segoe UI Semilight"/>
                <a:cs typeface="Segoe UI Semilight"/>
              </a:rPr>
              <a:t>to</a:t>
            </a:r>
            <a:r>
              <a:rPr sz="2800" b="0" spc="-55">
                <a:solidFill>
                  <a:srgbClr val="4B3182"/>
                </a:solidFill>
                <a:latin typeface="Segoe UI Semilight"/>
                <a:cs typeface="Segoe UI Semilight"/>
              </a:rPr>
              <a:t> </a:t>
            </a:r>
            <a:r>
              <a:rPr sz="2800" b="0">
                <a:solidFill>
                  <a:srgbClr val="4B3182"/>
                </a:solidFill>
                <a:latin typeface="Segoe UI Semilight"/>
                <a:cs typeface="Segoe UI Semilight"/>
              </a:rPr>
              <a:t>confirm</a:t>
            </a:r>
            <a:r>
              <a:rPr sz="2800" b="0" spc="-65">
                <a:solidFill>
                  <a:srgbClr val="4B3182"/>
                </a:solidFill>
                <a:latin typeface="Segoe UI Semilight"/>
                <a:cs typeface="Segoe UI Semilight"/>
              </a:rPr>
              <a:t> </a:t>
            </a:r>
            <a:r>
              <a:rPr sz="2800" b="0">
                <a:solidFill>
                  <a:srgbClr val="4B3182"/>
                </a:solidFill>
                <a:latin typeface="Segoe UI Semilight"/>
                <a:cs typeface="Segoe UI Semilight"/>
              </a:rPr>
              <a:t>if</a:t>
            </a:r>
            <a:r>
              <a:rPr sz="2800" b="0" spc="-55">
                <a:solidFill>
                  <a:srgbClr val="4B3182"/>
                </a:solidFill>
                <a:latin typeface="Segoe UI Semilight"/>
                <a:cs typeface="Segoe UI Semilight"/>
              </a:rPr>
              <a:t> </a:t>
            </a:r>
            <a:r>
              <a:rPr sz="2800" b="0">
                <a:solidFill>
                  <a:srgbClr val="4B3182"/>
                </a:solidFill>
                <a:latin typeface="Segoe UI Semilight"/>
                <a:cs typeface="Segoe UI Semilight"/>
              </a:rPr>
              <a:t>those</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are</a:t>
            </a:r>
            <a:r>
              <a:rPr sz="2800" b="0" spc="-50">
                <a:solidFill>
                  <a:srgbClr val="4B3182"/>
                </a:solidFill>
                <a:latin typeface="Segoe UI Semilight"/>
                <a:cs typeface="Segoe UI Semilight"/>
              </a:rPr>
              <a:t> </a:t>
            </a:r>
            <a:r>
              <a:rPr sz="2800" b="0">
                <a:solidFill>
                  <a:srgbClr val="4B3182"/>
                </a:solidFill>
                <a:latin typeface="Segoe UI Semilight"/>
                <a:cs typeface="Segoe UI Semilight"/>
              </a:rPr>
              <a:t>the</a:t>
            </a:r>
            <a:r>
              <a:rPr sz="2800" b="0" spc="-50">
                <a:solidFill>
                  <a:srgbClr val="4B3182"/>
                </a:solidFill>
                <a:latin typeface="Segoe UI Semilight"/>
                <a:cs typeface="Segoe UI Semilight"/>
              </a:rPr>
              <a:t> </a:t>
            </a:r>
            <a:r>
              <a:rPr sz="2800" b="0" spc="-10">
                <a:solidFill>
                  <a:srgbClr val="4B3182"/>
                </a:solidFill>
                <a:latin typeface="Segoe UI Semilight"/>
                <a:cs typeface="Segoe UI Semilight"/>
              </a:rPr>
              <a:t>same</a:t>
            </a:r>
            <a:r>
              <a:rPr sz="2800" b="0" spc="-10">
                <a:latin typeface="Segoe UI Semilight"/>
                <a:cs typeface="Segoe UI Semilight"/>
              </a:rPr>
              <a:t>.</a:t>
            </a:r>
            <a:endParaRPr sz="2800">
              <a:latin typeface="Segoe UI Semilight"/>
              <a:cs typeface="Segoe UI Semilight"/>
            </a:endParaRPr>
          </a:p>
          <a:p>
            <a:pPr marL="12700">
              <a:lnSpc>
                <a:spcPct val="100000"/>
              </a:lnSpc>
              <a:spcBef>
                <a:spcPts val="3350"/>
              </a:spcBef>
            </a:pPr>
            <a:r>
              <a:rPr sz="2800" b="0">
                <a:latin typeface="Segoe UI Semilight"/>
                <a:cs typeface="Segoe UI Semilight"/>
              </a:rPr>
              <a:t>Given</a:t>
            </a:r>
            <a:r>
              <a:rPr sz="2800" b="0" spc="-90">
                <a:latin typeface="Segoe UI Semilight"/>
                <a:cs typeface="Segoe UI Semilight"/>
              </a:rPr>
              <a:t> </a:t>
            </a:r>
            <a:r>
              <a:rPr sz="2800" b="0">
                <a:latin typeface="Segoe UI Semilight"/>
                <a:cs typeface="Segoe UI Semilight"/>
              </a:rPr>
              <a:t>a</a:t>
            </a:r>
            <a:r>
              <a:rPr sz="2800" b="0" spc="-70">
                <a:latin typeface="Segoe UI Semilight"/>
                <a:cs typeface="Segoe UI Semilight"/>
              </a:rPr>
              <a:t> </a:t>
            </a:r>
            <a:r>
              <a:rPr sz="2800" b="0">
                <a:latin typeface="Segoe UI Semilight"/>
                <a:cs typeface="Segoe UI Semilight"/>
              </a:rPr>
              <a:t>complicated</a:t>
            </a:r>
            <a:r>
              <a:rPr sz="2800" b="0" spc="-75">
                <a:latin typeface="Segoe UI Semilight"/>
                <a:cs typeface="Segoe UI Semilight"/>
              </a:rPr>
              <a:t> </a:t>
            </a:r>
            <a:r>
              <a:rPr sz="2800" b="0">
                <a:latin typeface="Segoe UI Semilight"/>
                <a:cs typeface="Segoe UI Semilight"/>
              </a:rPr>
              <a:t>proposition,</a:t>
            </a:r>
            <a:r>
              <a:rPr sz="2800" b="0" spc="-95">
                <a:latin typeface="Segoe UI Semilight"/>
                <a:cs typeface="Segoe UI Semilight"/>
              </a:rPr>
              <a:t> </a:t>
            </a:r>
            <a:r>
              <a:rPr sz="2800" b="0">
                <a:latin typeface="Segoe UI Semilight"/>
                <a:cs typeface="Segoe UI Semilight"/>
              </a:rPr>
              <a:t>we</a:t>
            </a:r>
            <a:r>
              <a:rPr sz="2800" b="0" spc="-65">
                <a:latin typeface="Segoe UI Semilight"/>
                <a:cs typeface="Segoe UI Semilight"/>
              </a:rPr>
              <a:t> </a:t>
            </a:r>
            <a:r>
              <a:rPr sz="2800" b="0">
                <a:latin typeface="Segoe UI Semilight"/>
                <a:cs typeface="Segoe UI Semilight"/>
              </a:rPr>
              <a:t>would</a:t>
            </a:r>
            <a:r>
              <a:rPr sz="2800" b="0" spc="-75">
                <a:latin typeface="Segoe UI Semilight"/>
                <a:cs typeface="Segoe UI Semilight"/>
              </a:rPr>
              <a:t> </a:t>
            </a:r>
            <a:r>
              <a:rPr sz="2800" b="0">
                <a:latin typeface="Segoe UI Semilight"/>
                <a:cs typeface="Segoe UI Semilight"/>
              </a:rPr>
              <a:t>like</a:t>
            </a:r>
            <a:r>
              <a:rPr sz="2800" b="0" spc="-65">
                <a:latin typeface="Segoe UI Semilight"/>
                <a:cs typeface="Segoe UI Semilight"/>
              </a:rPr>
              <a:t> </a:t>
            </a:r>
            <a:r>
              <a:rPr sz="2800" b="0">
                <a:latin typeface="Segoe UI Semilight"/>
                <a:cs typeface="Segoe UI Semilight"/>
              </a:rPr>
              <a:t>to</a:t>
            </a:r>
            <a:r>
              <a:rPr sz="2800" b="0" spc="-75">
                <a:latin typeface="Segoe UI Semilight"/>
                <a:cs typeface="Segoe UI Semilight"/>
              </a:rPr>
              <a:t> </a:t>
            </a:r>
            <a:r>
              <a:rPr sz="2800" b="0">
                <a:latin typeface="Segoe UI Semilight"/>
                <a:cs typeface="Segoe UI Semilight"/>
              </a:rPr>
              <a:t>find</a:t>
            </a:r>
            <a:r>
              <a:rPr sz="2800" b="0" spc="-70">
                <a:latin typeface="Segoe UI Semilight"/>
                <a:cs typeface="Segoe UI Semilight"/>
              </a:rPr>
              <a:t> </a:t>
            </a:r>
            <a:r>
              <a:rPr sz="2800" b="0">
                <a:latin typeface="Segoe UI Semilight"/>
                <a:cs typeface="Segoe UI Semilight"/>
              </a:rPr>
              <a:t>a</a:t>
            </a:r>
            <a:r>
              <a:rPr sz="2800" b="0" spc="-70">
                <a:latin typeface="Segoe UI Semilight"/>
                <a:cs typeface="Segoe UI Semilight"/>
              </a:rPr>
              <a:t> </a:t>
            </a:r>
            <a:r>
              <a:rPr sz="2800" b="0" spc="-10">
                <a:latin typeface="Segoe UI Semilight"/>
                <a:cs typeface="Segoe UI Semilight"/>
              </a:rPr>
              <a:t>simpler</a:t>
            </a:r>
            <a:endParaRPr sz="2800">
              <a:latin typeface="Segoe UI Semilight"/>
              <a:cs typeface="Segoe UI Semilight"/>
            </a:endParaRPr>
          </a:p>
          <a:p>
            <a:pPr marL="12700">
              <a:lnSpc>
                <a:spcPct val="100000"/>
              </a:lnSpc>
              <a:spcBef>
                <a:spcPts val="1140"/>
              </a:spcBef>
            </a:pPr>
            <a:r>
              <a:rPr sz="2800" b="0">
                <a:latin typeface="Segoe UI Semilight"/>
                <a:cs typeface="Segoe UI Semilight"/>
              </a:rPr>
              <a:t>proposition</a:t>
            </a:r>
            <a:r>
              <a:rPr sz="2800" b="0" spc="-120">
                <a:latin typeface="Segoe UI Semilight"/>
                <a:cs typeface="Segoe UI Semilight"/>
              </a:rPr>
              <a:t> </a:t>
            </a:r>
            <a:r>
              <a:rPr sz="2800" b="0">
                <a:latin typeface="Segoe UI Semilight"/>
                <a:cs typeface="Segoe UI Semilight"/>
              </a:rPr>
              <a:t>that</a:t>
            </a:r>
            <a:r>
              <a:rPr sz="2800" b="0" spc="-100">
                <a:latin typeface="Segoe UI Semilight"/>
                <a:cs typeface="Segoe UI Semilight"/>
              </a:rPr>
              <a:t> </a:t>
            </a:r>
            <a:r>
              <a:rPr sz="2800" b="0" spc="-10">
                <a:latin typeface="Segoe UI Semilight"/>
                <a:cs typeface="Segoe UI Semilight"/>
              </a:rPr>
              <a:t>it’s</a:t>
            </a:r>
            <a:r>
              <a:rPr sz="2800" b="0" spc="-100">
                <a:latin typeface="Segoe UI Semilight"/>
                <a:cs typeface="Segoe UI Semilight"/>
              </a:rPr>
              <a:t> </a:t>
            </a:r>
            <a:r>
              <a:rPr sz="2800" b="0">
                <a:latin typeface="Segoe UI Semilight"/>
                <a:cs typeface="Segoe UI Semilight"/>
              </a:rPr>
              <a:t>equivalent</a:t>
            </a:r>
            <a:r>
              <a:rPr sz="2800" b="0" spc="-114">
                <a:latin typeface="Segoe UI Semilight"/>
                <a:cs typeface="Segoe UI Semilight"/>
              </a:rPr>
              <a:t> </a:t>
            </a:r>
            <a:r>
              <a:rPr sz="2800" b="0" spc="-25">
                <a:latin typeface="Segoe UI Semilight"/>
                <a:cs typeface="Segoe UI Semilight"/>
              </a:rPr>
              <a:t>to.</a:t>
            </a:r>
            <a:endParaRPr sz="2800">
              <a:latin typeface="Segoe UI Semilight"/>
              <a:cs typeface="Segoe UI Semilight"/>
            </a:endParaRPr>
          </a:p>
          <a:p>
            <a:pPr marL="12700" marR="4079240">
              <a:lnSpc>
                <a:spcPct val="134000"/>
              </a:lnSpc>
              <a:spcBef>
                <a:spcPts val="595"/>
              </a:spcBef>
              <a:tabLst>
                <a:tab pos="2508885" algn="l"/>
                <a:tab pos="3783329" algn="l"/>
                <a:tab pos="4208145" algn="l"/>
                <a:tab pos="4448810" algn="l"/>
                <a:tab pos="4636770" algn="l"/>
              </a:tabLst>
            </a:pPr>
            <a:r>
              <a:rPr sz="2800" b="0">
                <a:solidFill>
                  <a:srgbClr val="4B3182"/>
                </a:solidFill>
                <a:latin typeface="Segoe UI Semilight"/>
                <a:cs typeface="Segoe UI Semilight"/>
              </a:rPr>
              <a:t>E.g.</a:t>
            </a:r>
            <a:r>
              <a:rPr sz="2800" b="0" spc="-45">
                <a:solidFill>
                  <a:srgbClr val="4B3182"/>
                </a:solidFill>
                <a:latin typeface="Segoe UI Semilight"/>
                <a:cs typeface="Segoe UI Semilight"/>
              </a:rPr>
              <a:t> </a:t>
            </a:r>
            <a:r>
              <a:rPr sz="2800" b="0">
                <a:solidFill>
                  <a:srgbClr val="4B3182"/>
                </a:solidFill>
                <a:latin typeface="Segoe UI Semilight"/>
                <a:cs typeface="Segoe UI Semilight"/>
              </a:rPr>
              <a:t>you</a:t>
            </a:r>
            <a:r>
              <a:rPr sz="2800" b="0" spc="-55">
                <a:solidFill>
                  <a:srgbClr val="4B3182"/>
                </a:solidFill>
                <a:latin typeface="Segoe UI Semilight"/>
                <a:cs typeface="Segoe UI Semilight"/>
              </a:rPr>
              <a:t> </a:t>
            </a:r>
            <a:r>
              <a:rPr sz="2800" b="0">
                <a:solidFill>
                  <a:srgbClr val="4B3182"/>
                </a:solidFill>
                <a:latin typeface="Segoe UI Semilight"/>
                <a:cs typeface="Segoe UI Semilight"/>
              </a:rPr>
              <a:t>see</a:t>
            </a:r>
            <a:r>
              <a:rPr sz="2800" b="0" spc="-50">
                <a:solidFill>
                  <a:srgbClr val="4B3182"/>
                </a:solidFill>
                <a:latin typeface="Segoe UI Semilight"/>
                <a:cs typeface="Segoe UI Semilight"/>
              </a:rPr>
              <a:t> </a:t>
            </a:r>
            <a:r>
              <a:rPr sz="2800" spc="-25">
                <a:solidFill>
                  <a:srgbClr val="4B3182"/>
                </a:solidFill>
                <a:latin typeface="Cambria Math"/>
                <a:cs typeface="Cambria Math"/>
              </a:rPr>
              <a:t>if</a:t>
            </a:r>
            <a:r>
              <a:rPr sz="2800">
                <a:solidFill>
                  <a:srgbClr val="4B3182"/>
                </a:solidFill>
                <a:latin typeface="Cambria Math"/>
                <a:cs typeface="Cambria Math"/>
              </a:rPr>
              <a:t>	𝑝</a:t>
            </a:r>
            <a:r>
              <a:rPr sz="2800" spc="-15">
                <a:solidFill>
                  <a:srgbClr val="4B3182"/>
                </a:solidFill>
                <a:latin typeface="Cambria Math"/>
                <a:cs typeface="Cambria Math"/>
              </a:rPr>
              <a:t> </a:t>
            </a:r>
            <a:r>
              <a:rPr sz="2800">
                <a:solidFill>
                  <a:srgbClr val="4B3182"/>
                </a:solidFill>
                <a:latin typeface="Cambria Math"/>
                <a:cs typeface="Cambria Math"/>
              </a:rPr>
              <a:t>&amp;&amp;</a:t>
            </a:r>
            <a:r>
              <a:rPr sz="2800" spc="-30">
                <a:solidFill>
                  <a:srgbClr val="4B3182"/>
                </a:solidFill>
                <a:latin typeface="Cambria Math"/>
                <a:cs typeface="Cambria Math"/>
              </a:rPr>
              <a:t> </a:t>
            </a:r>
            <a:r>
              <a:rPr sz="2800" spc="-50">
                <a:solidFill>
                  <a:srgbClr val="4B3182"/>
                </a:solidFill>
                <a:latin typeface="Cambria Math"/>
                <a:cs typeface="Cambria Math"/>
              </a:rPr>
              <a:t>𝑝</a:t>
            </a:r>
            <a:r>
              <a:rPr sz="2800">
                <a:solidFill>
                  <a:srgbClr val="4B3182"/>
                </a:solidFill>
                <a:latin typeface="Cambria Math"/>
                <a:cs typeface="Cambria Math"/>
              </a:rPr>
              <a:t>	||</a:t>
            </a:r>
            <a:r>
              <a:rPr sz="2800" spc="-25">
                <a:solidFill>
                  <a:srgbClr val="4B3182"/>
                </a:solidFill>
                <a:latin typeface="Cambria Math"/>
                <a:cs typeface="Cambria Math"/>
              </a:rPr>
              <a:t> </a:t>
            </a:r>
            <a:r>
              <a:rPr sz="2800" spc="-50">
                <a:solidFill>
                  <a:srgbClr val="4B3182"/>
                </a:solidFill>
                <a:latin typeface="Cambria Math"/>
                <a:cs typeface="Cambria Math"/>
              </a:rPr>
              <a:t>𝑝</a:t>
            </a:r>
            <a:r>
              <a:rPr sz="2800">
                <a:solidFill>
                  <a:srgbClr val="4B3182"/>
                </a:solidFill>
                <a:latin typeface="Cambria Math"/>
                <a:cs typeface="Cambria Math"/>
              </a:rPr>
              <a:t>	</a:t>
            </a:r>
            <a:r>
              <a:rPr sz="2800" spc="-10">
                <a:solidFill>
                  <a:srgbClr val="4B3182"/>
                </a:solidFill>
                <a:latin typeface="Cambria Math"/>
                <a:cs typeface="Cambria Math"/>
              </a:rPr>
              <a:t>{…</a:t>
            </a:r>
            <a:r>
              <a:rPr sz="2800" spc="-165">
                <a:solidFill>
                  <a:srgbClr val="4B3182"/>
                </a:solidFill>
                <a:latin typeface="Cambria Math"/>
                <a:cs typeface="Cambria Math"/>
              </a:rPr>
              <a:t> </a:t>
            </a:r>
            <a:r>
              <a:rPr sz="2800">
                <a:solidFill>
                  <a:srgbClr val="4B3182"/>
                </a:solidFill>
                <a:latin typeface="Cambria Math"/>
                <a:cs typeface="Cambria Math"/>
              </a:rPr>
              <a:t>}</a:t>
            </a:r>
            <a:r>
              <a:rPr sz="2800" spc="155">
                <a:solidFill>
                  <a:srgbClr val="4B3182"/>
                </a:solidFill>
                <a:latin typeface="Cambria Math"/>
                <a:cs typeface="Cambria Math"/>
              </a:rPr>
              <a:t> </a:t>
            </a:r>
            <a:r>
              <a:rPr sz="2800" b="0">
                <a:solidFill>
                  <a:srgbClr val="4B3182"/>
                </a:solidFill>
                <a:latin typeface="Segoe UI Semilight"/>
                <a:cs typeface="Segoe UI Semilight"/>
              </a:rPr>
              <a:t>in</a:t>
            </a:r>
            <a:r>
              <a:rPr sz="2800" b="0" spc="-20">
                <a:solidFill>
                  <a:srgbClr val="4B3182"/>
                </a:solidFill>
                <a:latin typeface="Segoe UI Semilight"/>
                <a:cs typeface="Segoe UI Semilight"/>
              </a:rPr>
              <a:t> </a:t>
            </a:r>
            <a:r>
              <a:rPr sz="2800" b="0" spc="-10">
                <a:solidFill>
                  <a:srgbClr val="4B3182"/>
                </a:solidFill>
                <a:latin typeface="Segoe UI Semilight"/>
                <a:cs typeface="Segoe UI Semilight"/>
              </a:rPr>
              <a:t>code. </a:t>
            </a:r>
            <a:r>
              <a:rPr sz="2800" b="0" spc="-40">
                <a:solidFill>
                  <a:srgbClr val="4B3182"/>
                </a:solidFill>
                <a:latin typeface="Segoe UI Semilight"/>
                <a:cs typeface="Segoe UI Semilight"/>
              </a:rPr>
              <a:t>You</a:t>
            </a:r>
            <a:r>
              <a:rPr sz="2800" b="0" spc="-70">
                <a:solidFill>
                  <a:srgbClr val="4B3182"/>
                </a:solidFill>
                <a:latin typeface="Segoe UI Semilight"/>
                <a:cs typeface="Segoe UI Semilight"/>
              </a:rPr>
              <a:t> </a:t>
            </a:r>
            <a:r>
              <a:rPr sz="2800" b="0">
                <a:solidFill>
                  <a:srgbClr val="4B3182"/>
                </a:solidFill>
                <a:latin typeface="Segoe UI Semilight"/>
                <a:cs typeface="Segoe UI Semilight"/>
              </a:rPr>
              <a:t>simplify</a:t>
            </a:r>
            <a:r>
              <a:rPr sz="2800" b="0" spc="-70">
                <a:solidFill>
                  <a:srgbClr val="4B3182"/>
                </a:solidFill>
                <a:latin typeface="Segoe UI Semilight"/>
                <a:cs typeface="Segoe UI Semilight"/>
              </a:rPr>
              <a:t> </a:t>
            </a:r>
            <a:r>
              <a:rPr sz="2800" b="0">
                <a:solidFill>
                  <a:srgbClr val="4B3182"/>
                </a:solidFill>
                <a:latin typeface="Segoe UI Semilight"/>
                <a:cs typeface="Segoe UI Semilight"/>
              </a:rPr>
              <a:t>the</a:t>
            </a:r>
            <a:r>
              <a:rPr sz="2800" b="0" spc="-60">
                <a:solidFill>
                  <a:srgbClr val="4B3182"/>
                </a:solidFill>
                <a:latin typeface="Segoe UI Semilight"/>
                <a:cs typeface="Segoe UI Semilight"/>
              </a:rPr>
              <a:t> </a:t>
            </a:r>
            <a:r>
              <a:rPr sz="2800" b="0">
                <a:solidFill>
                  <a:srgbClr val="4B3182"/>
                </a:solidFill>
                <a:latin typeface="Segoe UI Semilight"/>
                <a:cs typeface="Segoe UI Semilight"/>
              </a:rPr>
              <a:t>code</a:t>
            </a:r>
            <a:r>
              <a:rPr sz="2800" b="0" spc="-55">
                <a:solidFill>
                  <a:srgbClr val="4B3182"/>
                </a:solidFill>
                <a:latin typeface="Segoe UI Semilight"/>
                <a:cs typeface="Segoe UI Semilight"/>
              </a:rPr>
              <a:t> </a:t>
            </a:r>
            <a:r>
              <a:rPr sz="2800" b="0">
                <a:solidFill>
                  <a:srgbClr val="4B3182"/>
                </a:solidFill>
                <a:latin typeface="Segoe UI Semilight"/>
                <a:cs typeface="Segoe UI Semilight"/>
              </a:rPr>
              <a:t>to</a:t>
            </a:r>
            <a:r>
              <a:rPr sz="2800" b="0" spc="-60">
                <a:solidFill>
                  <a:srgbClr val="4B3182"/>
                </a:solidFill>
                <a:latin typeface="Segoe UI Semilight"/>
                <a:cs typeface="Segoe UI Semilight"/>
              </a:rPr>
              <a:t> </a:t>
            </a:r>
            <a:r>
              <a:rPr sz="2800" spc="-25">
                <a:solidFill>
                  <a:srgbClr val="4B3182"/>
                </a:solidFill>
                <a:latin typeface="Cambria Math"/>
                <a:cs typeface="Cambria Math"/>
              </a:rPr>
              <a:t>if</a:t>
            </a:r>
            <a:r>
              <a:rPr sz="2800">
                <a:solidFill>
                  <a:srgbClr val="4B3182"/>
                </a:solidFill>
                <a:latin typeface="Cambria Math"/>
                <a:cs typeface="Cambria Math"/>
              </a:rPr>
              <a:t>	</a:t>
            </a:r>
            <a:r>
              <a:rPr sz="2800" spc="-50">
                <a:solidFill>
                  <a:srgbClr val="4B3182"/>
                </a:solidFill>
                <a:latin typeface="Cambria Math"/>
                <a:cs typeface="Cambria Math"/>
              </a:rPr>
              <a:t>𝑝</a:t>
            </a:r>
            <a:r>
              <a:rPr sz="2800">
                <a:solidFill>
                  <a:srgbClr val="4B3182"/>
                </a:solidFill>
                <a:latin typeface="Cambria Math"/>
                <a:cs typeface="Cambria Math"/>
              </a:rPr>
              <a:t>		</a:t>
            </a:r>
            <a:r>
              <a:rPr sz="2800" spc="-10">
                <a:solidFill>
                  <a:srgbClr val="4B3182"/>
                </a:solidFill>
                <a:latin typeface="Cambria Math"/>
                <a:cs typeface="Cambria Math"/>
              </a:rPr>
              <a:t>{…</a:t>
            </a:r>
            <a:r>
              <a:rPr sz="2800" spc="-155">
                <a:solidFill>
                  <a:srgbClr val="4B3182"/>
                </a:solidFill>
                <a:latin typeface="Cambria Math"/>
                <a:cs typeface="Cambria Math"/>
              </a:rPr>
              <a:t> </a:t>
            </a:r>
            <a:r>
              <a:rPr sz="2800" spc="-25">
                <a:solidFill>
                  <a:srgbClr val="4B3182"/>
                </a:solidFill>
                <a:latin typeface="Cambria Math"/>
                <a:cs typeface="Cambria Math"/>
              </a:rPr>
              <a:t>}</a:t>
            </a:r>
            <a:r>
              <a:rPr sz="2800" b="0" spc="-25">
                <a:solidFill>
                  <a:srgbClr val="4B3182"/>
                </a:solidFill>
                <a:latin typeface="Segoe UI Semilight"/>
                <a:cs typeface="Segoe UI Semilight"/>
              </a:rPr>
              <a:t>.</a:t>
            </a:r>
            <a:endParaRPr sz="2800">
              <a:latin typeface="Segoe UI Semilight"/>
              <a:cs typeface="Segoe UI Semilight"/>
            </a:endParaRPr>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EA13C06A-63DD-4099-EC25-1EA3F7196421}"/>
                  </a:ext>
                </a:extLst>
              </p14:cNvPr>
              <p14:cNvContentPartPr/>
              <p14:nvPr/>
            </p14:nvContentPartPr>
            <p14:xfrm>
              <a:off x="3028680" y="5637960"/>
              <a:ext cx="2185560" cy="527040"/>
            </p14:xfrm>
          </p:contentPart>
        </mc:Choice>
        <mc:Fallback>
          <p:pic>
            <p:nvPicPr>
              <p:cNvPr id="7" name="Ink 6">
                <a:extLst>
                  <a:ext uri="{FF2B5EF4-FFF2-40B4-BE49-F238E27FC236}">
                    <a16:creationId xmlns:a16="http://schemas.microsoft.com/office/drawing/2014/main" id="{EA13C06A-63DD-4099-EC25-1EA3F7196421}"/>
                  </a:ext>
                </a:extLst>
              </p:cNvPr>
              <p:cNvPicPr/>
              <p:nvPr/>
            </p:nvPicPr>
            <p:blipFill>
              <a:blip r:embed="rId4"/>
              <a:stretch>
                <a:fillRect/>
              </a:stretch>
            </p:blipFill>
            <p:spPr>
              <a:xfrm>
                <a:off x="3019320" y="5628600"/>
                <a:ext cx="2204280" cy="545760"/>
              </a:xfrm>
              <a:prstGeom prst="rect">
                <a:avLst/>
              </a:prstGeom>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723" rIns="0" bIns="0" rtlCol="0">
            <a:spAutoFit/>
          </a:bodyPr>
          <a:lstStyle/>
          <a:p>
            <a:pPr marL="12700">
              <a:lnSpc>
                <a:spcPct val="100000"/>
              </a:lnSpc>
              <a:spcBef>
                <a:spcPts val="105"/>
              </a:spcBef>
            </a:pPr>
            <a:r>
              <a:rPr spc="50"/>
              <a:t>Strategy</a:t>
            </a:r>
            <a:r>
              <a:rPr spc="250"/>
              <a:t> </a:t>
            </a:r>
            <a:r>
              <a:t>1:</a:t>
            </a:r>
            <a:r>
              <a:rPr spc="225"/>
              <a:t> </a:t>
            </a:r>
            <a:r>
              <a:t>Truth</a:t>
            </a:r>
            <a:r>
              <a:rPr spc="250"/>
              <a:t> </a:t>
            </a:r>
            <a:r>
              <a:rPr spc="-10"/>
              <a:t>Tables</a:t>
            </a:r>
          </a:p>
        </p:txBody>
      </p:sp>
      <p:sp>
        <p:nvSpPr>
          <p:cNvPr id="3" name="object 3"/>
          <p:cNvSpPr/>
          <p:nvPr/>
        </p:nvSpPr>
        <p:spPr>
          <a:xfrm>
            <a:off x="1472057" y="2891282"/>
            <a:ext cx="1007110" cy="328930"/>
          </a:xfrm>
          <a:custGeom>
            <a:avLst/>
            <a:gdLst/>
            <a:ahLst/>
            <a:cxnLst/>
            <a:rect l="l" t="t" r="r" b="b"/>
            <a:pathLst>
              <a:path w="1007110" h="328930">
                <a:moveTo>
                  <a:pt x="902081" y="0"/>
                </a:moveTo>
                <a:lnTo>
                  <a:pt x="897382" y="13334"/>
                </a:lnTo>
                <a:lnTo>
                  <a:pt x="916432" y="21595"/>
                </a:lnTo>
                <a:lnTo>
                  <a:pt x="932814" y="33035"/>
                </a:lnTo>
                <a:lnTo>
                  <a:pt x="957580" y="65404"/>
                </a:lnTo>
                <a:lnTo>
                  <a:pt x="972153" y="109108"/>
                </a:lnTo>
                <a:lnTo>
                  <a:pt x="975743" y="134346"/>
                </a:lnTo>
                <a:lnTo>
                  <a:pt x="975796" y="134717"/>
                </a:lnTo>
                <a:lnTo>
                  <a:pt x="975794" y="191789"/>
                </a:lnTo>
                <a:lnTo>
                  <a:pt x="966027" y="241788"/>
                </a:lnTo>
                <a:lnTo>
                  <a:pt x="946449" y="280838"/>
                </a:lnTo>
                <a:lnTo>
                  <a:pt x="916680" y="307179"/>
                </a:lnTo>
                <a:lnTo>
                  <a:pt x="897890" y="315467"/>
                </a:lnTo>
                <a:lnTo>
                  <a:pt x="902081" y="328929"/>
                </a:lnTo>
                <a:lnTo>
                  <a:pt x="946959" y="307832"/>
                </a:lnTo>
                <a:lnTo>
                  <a:pt x="979932" y="271398"/>
                </a:lnTo>
                <a:lnTo>
                  <a:pt x="1000220" y="222599"/>
                </a:lnTo>
                <a:lnTo>
                  <a:pt x="1006982" y="164464"/>
                </a:lnTo>
                <a:lnTo>
                  <a:pt x="1005311" y="134717"/>
                </a:lnTo>
                <a:lnTo>
                  <a:pt x="991713" y="80918"/>
                </a:lnTo>
                <a:lnTo>
                  <a:pt x="964803" y="37415"/>
                </a:lnTo>
                <a:lnTo>
                  <a:pt x="925941" y="8598"/>
                </a:lnTo>
                <a:lnTo>
                  <a:pt x="902081" y="0"/>
                </a:lnTo>
                <a:close/>
              </a:path>
              <a:path w="1007110" h="328930">
                <a:moveTo>
                  <a:pt x="104902" y="0"/>
                </a:moveTo>
                <a:lnTo>
                  <a:pt x="60134" y="21066"/>
                </a:lnTo>
                <a:lnTo>
                  <a:pt x="27178" y="57657"/>
                </a:lnTo>
                <a:lnTo>
                  <a:pt x="6778" y="106489"/>
                </a:lnTo>
                <a:lnTo>
                  <a:pt x="92" y="162813"/>
                </a:lnTo>
                <a:lnTo>
                  <a:pt x="0" y="164464"/>
                </a:lnTo>
                <a:lnTo>
                  <a:pt x="6762" y="222599"/>
                </a:lnTo>
                <a:lnTo>
                  <a:pt x="27051" y="271398"/>
                </a:lnTo>
                <a:lnTo>
                  <a:pt x="60023" y="307832"/>
                </a:lnTo>
                <a:lnTo>
                  <a:pt x="104902" y="328929"/>
                </a:lnTo>
                <a:lnTo>
                  <a:pt x="109093" y="315467"/>
                </a:lnTo>
                <a:lnTo>
                  <a:pt x="90356" y="307179"/>
                </a:lnTo>
                <a:lnTo>
                  <a:pt x="74168" y="295640"/>
                </a:lnTo>
                <a:lnTo>
                  <a:pt x="49530" y="262763"/>
                </a:lnTo>
                <a:lnTo>
                  <a:pt x="34893" y="218122"/>
                </a:lnTo>
                <a:lnTo>
                  <a:pt x="30042" y="164464"/>
                </a:lnTo>
                <a:lnTo>
                  <a:pt x="29971" y="162813"/>
                </a:lnTo>
                <a:lnTo>
                  <a:pt x="31206" y="134717"/>
                </a:lnTo>
                <a:lnTo>
                  <a:pt x="41009" y="86000"/>
                </a:lnTo>
                <a:lnTo>
                  <a:pt x="60577" y="47642"/>
                </a:lnTo>
                <a:lnTo>
                  <a:pt x="90624" y="21595"/>
                </a:lnTo>
                <a:lnTo>
                  <a:pt x="109601" y="13334"/>
                </a:lnTo>
                <a:lnTo>
                  <a:pt x="104902" y="0"/>
                </a:lnTo>
                <a:close/>
              </a:path>
            </a:pathLst>
          </a:custGeom>
          <a:solidFill>
            <a:srgbClr val="4B3182"/>
          </a:solidFill>
        </p:spPr>
        <p:txBody>
          <a:bodyPr wrap="square" lIns="0" tIns="0" rIns="0" bIns="0" rtlCol="0"/>
          <a:lstStyle/>
          <a:p>
            <a:endParaRPr/>
          </a:p>
        </p:txBody>
      </p:sp>
      <p:sp>
        <p:nvSpPr>
          <p:cNvPr id="4" name="object 4"/>
          <p:cNvSpPr txBox="1"/>
          <p:nvPr/>
        </p:nvSpPr>
        <p:spPr>
          <a:xfrm>
            <a:off x="645058" y="1425521"/>
            <a:ext cx="10405745" cy="1816100"/>
          </a:xfrm>
          <a:prstGeom prst="rect">
            <a:avLst/>
          </a:prstGeom>
        </p:spPr>
        <p:txBody>
          <a:bodyPr vert="horz" wrap="square" lIns="0" tIns="12065" rIns="0" bIns="0" rtlCol="0">
            <a:spAutoFit/>
          </a:bodyPr>
          <a:lstStyle/>
          <a:p>
            <a:pPr marL="12700" marR="5080">
              <a:lnSpc>
                <a:spcPct val="133900"/>
              </a:lnSpc>
              <a:spcBef>
                <a:spcPts val="95"/>
              </a:spcBef>
            </a:pPr>
            <a:r>
              <a:rPr sz="2800" b="0">
                <a:latin typeface="Segoe UI Semilight"/>
                <a:cs typeface="Segoe UI Semilight"/>
              </a:rPr>
              <a:t>Make</a:t>
            </a:r>
            <a:r>
              <a:rPr sz="2800" b="0" spc="-45">
                <a:latin typeface="Segoe UI Semilight"/>
                <a:cs typeface="Segoe UI Semilight"/>
              </a:rPr>
              <a:t> </a:t>
            </a:r>
            <a:r>
              <a:rPr sz="2800" b="0">
                <a:latin typeface="Segoe UI Semilight"/>
                <a:cs typeface="Segoe UI Semilight"/>
              </a:rPr>
              <a:t>a</a:t>
            </a:r>
            <a:r>
              <a:rPr sz="2800" b="0" spc="-60">
                <a:latin typeface="Segoe UI Semilight"/>
                <a:cs typeface="Segoe UI Semilight"/>
              </a:rPr>
              <a:t> </a:t>
            </a:r>
            <a:r>
              <a:rPr sz="2800" b="0">
                <a:latin typeface="Segoe UI Semilight"/>
                <a:cs typeface="Segoe UI Semilight"/>
              </a:rPr>
              <a:t>truth</a:t>
            </a:r>
            <a:r>
              <a:rPr sz="2800" b="0" spc="-60">
                <a:latin typeface="Segoe UI Semilight"/>
                <a:cs typeface="Segoe UI Semilight"/>
              </a:rPr>
              <a:t> </a:t>
            </a:r>
            <a:r>
              <a:rPr sz="2800" b="0">
                <a:latin typeface="Segoe UI Semilight"/>
                <a:cs typeface="Segoe UI Semilight"/>
              </a:rPr>
              <a:t>table</a:t>
            </a:r>
            <a:r>
              <a:rPr sz="2800" b="0" spc="-45">
                <a:latin typeface="Segoe UI Semilight"/>
                <a:cs typeface="Segoe UI Semilight"/>
              </a:rPr>
              <a:t> </a:t>
            </a:r>
            <a:r>
              <a:rPr sz="2800" b="0">
                <a:latin typeface="Segoe UI Semilight"/>
                <a:cs typeface="Segoe UI Semilight"/>
              </a:rPr>
              <a:t>for</a:t>
            </a:r>
            <a:r>
              <a:rPr sz="2800" b="0" spc="-60">
                <a:latin typeface="Segoe UI Semilight"/>
                <a:cs typeface="Segoe UI Semilight"/>
              </a:rPr>
              <a:t> </a:t>
            </a:r>
            <a:r>
              <a:rPr sz="2800" b="0">
                <a:latin typeface="Segoe UI Semilight"/>
                <a:cs typeface="Segoe UI Semilight"/>
              </a:rPr>
              <a:t>the</a:t>
            </a:r>
            <a:r>
              <a:rPr sz="2800" b="0" spc="-45">
                <a:latin typeface="Segoe UI Semilight"/>
                <a:cs typeface="Segoe UI Semilight"/>
              </a:rPr>
              <a:t> </a:t>
            </a:r>
            <a:r>
              <a:rPr sz="2800" b="0">
                <a:latin typeface="Segoe UI Semilight"/>
                <a:cs typeface="Segoe UI Semilight"/>
              </a:rPr>
              <a:t>two</a:t>
            </a:r>
            <a:r>
              <a:rPr sz="2800" b="0" spc="-50">
                <a:latin typeface="Segoe UI Semilight"/>
                <a:cs typeface="Segoe UI Semilight"/>
              </a:rPr>
              <a:t> </a:t>
            </a:r>
            <a:r>
              <a:rPr sz="2800" b="0">
                <a:latin typeface="Segoe UI Semilight"/>
                <a:cs typeface="Segoe UI Semilight"/>
              </a:rPr>
              <a:t>propositions</a:t>
            </a:r>
            <a:r>
              <a:rPr sz="2800" b="0" spc="-70">
                <a:latin typeface="Segoe UI Semilight"/>
                <a:cs typeface="Segoe UI Semilight"/>
              </a:rPr>
              <a:t> </a:t>
            </a:r>
            <a:r>
              <a:rPr sz="2800" b="0">
                <a:latin typeface="Segoe UI Semilight"/>
                <a:cs typeface="Segoe UI Semilight"/>
              </a:rPr>
              <a:t>and</a:t>
            </a:r>
            <a:r>
              <a:rPr sz="2800" b="0" spc="-50">
                <a:latin typeface="Segoe UI Semilight"/>
                <a:cs typeface="Segoe UI Semilight"/>
              </a:rPr>
              <a:t> </a:t>
            </a:r>
            <a:r>
              <a:rPr sz="2800" b="0">
                <a:latin typeface="Segoe UI Semilight"/>
                <a:cs typeface="Segoe UI Semilight"/>
              </a:rPr>
              <a:t>check</a:t>
            </a:r>
            <a:r>
              <a:rPr sz="2800" b="0" spc="-55">
                <a:latin typeface="Segoe UI Semilight"/>
                <a:cs typeface="Segoe UI Semilight"/>
              </a:rPr>
              <a:t> </a:t>
            </a:r>
            <a:r>
              <a:rPr sz="2800" b="0">
                <a:latin typeface="Segoe UI Semilight"/>
                <a:cs typeface="Segoe UI Semilight"/>
              </a:rPr>
              <a:t>if</a:t>
            </a:r>
            <a:r>
              <a:rPr sz="2800" b="0" spc="-50">
                <a:latin typeface="Segoe UI Semilight"/>
                <a:cs typeface="Segoe UI Semilight"/>
              </a:rPr>
              <a:t> </a:t>
            </a:r>
            <a:r>
              <a:rPr sz="2800" b="0">
                <a:latin typeface="Segoe UI Semilight"/>
                <a:cs typeface="Segoe UI Semilight"/>
              </a:rPr>
              <a:t>they</a:t>
            </a:r>
            <a:r>
              <a:rPr sz="2800" b="0" spc="-50">
                <a:latin typeface="Segoe UI Semilight"/>
                <a:cs typeface="Segoe UI Semilight"/>
              </a:rPr>
              <a:t> </a:t>
            </a:r>
            <a:r>
              <a:rPr sz="2800" b="0">
                <a:latin typeface="Segoe UI Semilight"/>
                <a:cs typeface="Segoe UI Semilight"/>
              </a:rPr>
              <a:t>are</a:t>
            </a:r>
            <a:r>
              <a:rPr sz="2800" b="0" spc="-45">
                <a:latin typeface="Segoe UI Semilight"/>
                <a:cs typeface="Segoe UI Semilight"/>
              </a:rPr>
              <a:t> </a:t>
            </a:r>
            <a:r>
              <a:rPr sz="2800" b="0" spc="-25">
                <a:latin typeface="Segoe UI Semilight"/>
                <a:cs typeface="Segoe UI Semilight"/>
              </a:rPr>
              <a:t>the </a:t>
            </a:r>
            <a:r>
              <a:rPr sz="2800" b="0" spc="-10">
                <a:latin typeface="Segoe UI Semilight"/>
                <a:cs typeface="Segoe UI Semilight"/>
              </a:rPr>
              <a:t>same.</a:t>
            </a:r>
            <a:endParaRPr sz="2800">
              <a:latin typeface="Segoe UI Semilight"/>
              <a:cs typeface="Segoe UI Semilight"/>
            </a:endParaRPr>
          </a:p>
          <a:p>
            <a:pPr marL="12700">
              <a:lnSpc>
                <a:spcPct val="100000"/>
              </a:lnSpc>
              <a:spcBef>
                <a:spcPts val="1745"/>
              </a:spcBef>
              <a:tabLst>
                <a:tab pos="943610" algn="l"/>
                <a:tab pos="1943100" algn="l"/>
              </a:tabLst>
            </a:pPr>
            <a:r>
              <a:rPr sz="2800">
                <a:solidFill>
                  <a:srgbClr val="4B3182"/>
                </a:solidFill>
                <a:latin typeface="Cambria Math"/>
                <a:cs typeface="Cambria Math"/>
              </a:rPr>
              <a:t>𝑝</a:t>
            </a:r>
            <a:r>
              <a:rPr sz="2800" spc="165">
                <a:solidFill>
                  <a:srgbClr val="4B3182"/>
                </a:solidFill>
                <a:latin typeface="Cambria Math"/>
                <a:cs typeface="Cambria Math"/>
              </a:rPr>
              <a:t> </a:t>
            </a:r>
            <a:r>
              <a:rPr sz="2800" b="0" spc="-25">
                <a:solidFill>
                  <a:srgbClr val="4B3182"/>
                </a:solidFill>
                <a:latin typeface="Segoe UI Semilight"/>
                <a:cs typeface="Segoe UI Semilight"/>
              </a:rPr>
              <a:t>vs.</a:t>
            </a:r>
            <a:r>
              <a:rPr sz="2800" b="0">
                <a:solidFill>
                  <a:srgbClr val="4B3182"/>
                </a:solidFill>
                <a:latin typeface="Segoe UI Semilight"/>
                <a:cs typeface="Segoe UI Semilight"/>
              </a:rPr>
              <a:t>	</a:t>
            </a:r>
            <a:r>
              <a:rPr sz="2800">
                <a:solidFill>
                  <a:srgbClr val="4B3182"/>
                </a:solidFill>
                <a:latin typeface="Cambria Math"/>
                <a:cs typeface="Cambria Math"/>
              </a:rPr>
              <a:t>𝑝</a:t>
            </a:r>
            <a:r>
              <a:rPr sz="2800" spc="20">
                <a:solidFill>
                  <a:srgbClr val="4B3182"/>
                </a:solidFill>
                <a:latin typeface="Cambria Math"/>
                <a:cs typeface="Cambria Math"/>
              </a:rPr>
              <a:t> </a:t>
            </a:r>
            <a:r>
              <a:rPr sz="2800">
                <a:solidFill>
                  <a:srgbClr val="4B3182"/>
                </a:solidFill>
                <a:latin typeface="Cambria Math"/>
                <a:cs typeface="Cambria Math"/>
              </a:rPr>
              <a:t>∧</a:t>
            </a:r>
            <a:r>
              <a:rPr sz="2800" spc="-5">
                <a:solidFill>
                  <a:srgbClr val="4B3182"/>
                </a:solidFill>
                <a:latin typeface="Cambria Math"/>
                <a:cs typeface="Cambria Math"/>
              </a:rPr>
              <a:t> </a:t>
            </a:r>
            <a:r>
              <a:rPr sz="2800" spc="-50">
                <a:solidFill>
                  <a:srgbClr val="4B3182"/>
                </a:solidFill>
                <a:latin typeface="Cambria Math"/>
                <a:cs typeface="Cambria Math"/>
              </a:rPr>
              <a:t>𝑝</a:t>
            </a:r>
            <a:r>
              <a:rPr sz="2800">
                <a:solidFill>
                  <a:srgbClr val="4B3182"/>
                </a:solidFill>
                <a:latin typeface="Cambria Math"/>
                <a:cs typeface="Cambria Math"/>
              </a:rPr>
              <a:t>	∨</a:t>
            </a:r>
            <a:r>
              <a:rPr sz="2800" spc="-5">
                <a:solidFill>
                  <a:srgbClr val="4B3182"/>
                </a:solidFill>
                <a:latin typeface="Cambria Math"/>
                <a:cs typeface="Cambria Math"/>
              </a:rPr>
              <a:t> </a:t>
            </a:r>
            <a:r>
              <a:rPr sz="2800" spc="-50">
                <a:solidFill>
                  <a:srgbClr val="4B3182"/>
                </a:solidFill>
                <a:latin typeface="Cambria Math"/>
                <a:cs typeface="Cambria Math"/>
              </a:rPr>
              <a:t>𝑝</a:t>
            </a:r>
            <a:endParaRPr sz="2800">
              <a:latin typeface="Cambria Math"/>
              <a:cs typeface="Cambria Math"/>
            </a:endParaRPr>
          </a:p>
        </p:txBody>
      </p:sp>
      <p:grpSp>
        <p:nvGrpSpPr>
          <p:cNvPr id="5" name="object 5"/>
          <p:cNvGrpSpPr/>
          <p:nvPr/>
        </p:nvGrpSpPr>
        <p:grpSpPr>
          <a:xfrm>
            <a:off x="4045203" y="3577704"/>
            <a:ext cx="1732914" cy="728345"/>
            <a:chOff x="4045203" y="3577704"/>
            <a:chExt cx="1732914" cy="728345"/>
          </a:xfrm>
        </p:grpSpPr>
        <p:sp>
          <p:nvSpPr>
            <p:cNvPr id="6" name="object 6"/>
            <p:cNvSpPr/>
            <p:nvPr/>
          </p:nvSpPr>
          <p:spPr>
            <a:xfrm>
              <a:off x="4045203" y="3577704"/>
              <a:ext cx="1732914" cy="728345"/>
            </a:xfrm>
            <a:custGeom>
              <a:avLst/>
              <a:gdLst/>
              <a:ahLst/>
              <a:cxnLst/>
              <a:rect l="l" t="t" r="r" b="b"/>
              <a:pathLst>
                <a:path w="1732914" h="728345">
                  <a:moveTo>
                    <a:pt x="1732914" y="0"/>
                  </a:moveTo>
                  <a:lnTo>
                    <a:pt x="0" y="0"/>
                  </a:lnTo>
                  <a:lnTo>
                    <a:pt x="0" y="728230"/>
                  </a:lnTo>
                  <a:lnTo>
                    <a:pt x="1732914" y="728230"/>
                  </a:lnTo>
                  <a:lnTo>
                    <a:pt x="1732914" y="0"/>
                  </a:lnTo>
                  <a:close/>
                </a:path>
              </a:pathLst>
            </a:custGeom>
            <a:solidFill>
              <a:srgbClr val="F1F1F1"/>
            </a:solidFill>
          </p:spPr>
          <p:txBody>
            <a:bodyPr wrap="square" lIns="0" tIns="0" rIns="0" bIns="0" rtlCol="0"/>
            <a:lstStyle/>
            <a:p>
              <a:endParaRPr/>
            </a:p>
          </p:txBody>
        </p:sp>
        <p:sp>
          <p:nvSpPr>
            <p:cNvPr id="7" name="object 7"/>
            <p:cNvSpPr/>
            <p:nvPr/>
          </p:nvSpPr>
          <p:spPr>
            <a:xfrm>
              <a:off x="4194809" y="3819779"/>
              <a:ext cx="861060" cy="282575"/>
            </a:xfrm>
            <a:custGeom>
              <a:avLst/>
              <a:gdLst/>
              <a:ahLst/>
              <a:cxnLst/>
              <a:rect l="l" t="t" r="r" b="b"/>
              <a:pathLst>
                <a:path w="861060" h="282575">
                  <a:moveTo>
                    <a:pt x="770763" y="0"/>
                  </a:moveTo>
                  <a:lnTo>
                    <a:pt x="766826" y="11430"/>
                  </a:lnTo>
                  <a:lnTo>
                    <a:pt x="783133" y="18522"/>
                  </a:lnTo>
                  <a:lnTo>
                    <a:pt x="797178" y="28352"/>
                  </a:lnTo>
                  <a:lnTo>
                    <a:pt x="825702" y="73852"/>
                  </a:lnTo>
                  <a:lnTo>
                    <a:pt x="833957" y="115341"/>
                  </a:lnTo>
                  <a:lnTo>
                    <a:pt x="833997" y="115623"/>
                  </a:lnTo>
                  <a:lnTo>
                    <a:pt x="833979" y="164635"/>
                  </a:lnTo>
                  <a:lnTo>
                    <a:pt x="825648" y="207601"/>
                  </a:lnTo>
                  <a:lnTo>
                    <a:pt x="797178" y="253857"/>
                  </a:lnTo>
                  <a:lnTo>
                    <a:pt x="767206" y="270891"/>
                  </a:lnTo>
                  <a:lnTo>
                    <a:pt x="770763" y="282321"/>
                  </a:lnTo>
                  <a:lnTo>
                    <a:pt x="809259" y="264255"/>
                  </a:lnTo>
                  <a:lnTo>
                    <a:pt x="837564" y="233045"/>
                  </a:lnTo>
                  <a:lnTo>
                    <a:pt x="854995" y="191135"/>
                  </a:lnTo>
                  <a:lnTo>
                    <a:pt x="860805" y="141224"/>
                  </a:lnTo>
                  <a:lnTo>
                    <a:pt x="859369" y="115623"/>
                  </a:lnTo>
                  <a:lnTo>
                    <a:pt x="859353" y="115341"/>
                  </a:lnTo>
                  <a:lnTo>
                    <a:pt x="847732" y="69482"/>
                  </a:lnTo>
                  <a:lnTo>
                    <a:pt x="824609" y="32146"/>
                  </a:lnTo>
                  <a:lnTo>
                    <a:pt x="791219" y="7381"/>
                  </a:lnTo>
                  <a:lnTo>
                    <a:pt x="770763" y="0"/>
                  </a:lnTo>
                  <a:close/>
                </a:path>
                <a:path w="861060" h="282575">
                  <a:moveTo>
                    <a:pt x="90042" y="0"/>
                  </a:moveTo>
                  <a:lnTo>
                    <a:pt x="51641" y="18097"/>
                  </a:lnTo>
                  <a:lnTo>
                    <a:pt x="23240" y="49530"/>
                  </a:lnTo>
                  <a:lnTo>
                    <a:pt x="5810" y="91424"/>
                  </a:lnTo>
                  <a:lnTo>
                    <a:pt x="85" y="139700"/>
                  </a:lnTo>
                  <a:lnTo>
                    <a:pt x="0" y="141224"/>
                  </a:lnTo>
                  <a:lnTo>
                    <a:pt x="1452" y="167179"/>
                  </a:lnTo>
                  <a:lnTo>
                    <a:pt x="13073" y="213090"/>
                  </a:lnTo>
                  <a:lnTo>
                    <a:pt x="36125" y="250281"/>
                  </a:lnTo>
                  <a:lnTo>
                    <a:pt x="69514" y="274943"/>
                  </a:lnTo>
                  <a:lnTo>
                    <a:pt x="90042" y="282321"/>
                  </a:lnTo>
                  <a:lnTo>
                    <a:pt x="93599" y="270891"/>
                  </a:lnTo>
                  <a:lnTo>
                    <a:pt x="77529" y="263773"/>
                  </a:lnTo>
                  <a:lnTo>
                    <a:pt x="63626" y="253857"/>
                  </a:lnTo>
                  <a:lnTo>
                    <a:pt x="35157" y="207601"/>
                  </a:lnTo>
                  <a:lnTo>
                    <a:pt x="26826" y="164635"/>
                  </a:lnTo>
                  <a:lnTo>
                    <a:pt x="25780" y="139700"/>
                  </a:lnTo>
                  <a:lnTo>
                    <a:pt x="26826" y="115623"/>
                  </a:lnTo>
                  <a:lnTo>
                    <a:pt x="35157" y="73852"/>
                  </a:lnTo>
                  <a:lnTo>
                    <a:pt x="63738" y="28352"/>
                  </a:lnTo>
                  <a:lnTo>
                    <a:pt x="94106" y="11430"/>
                  </a:lnTo>
                  <a:lnTo>
                    <a:pt x="90042" y="0"/>
                  </a:lnTo>
                  <a:close/>
                </a:path>
              </a:pathLst>
            </a:custGeom>
            <a:solidFill>
              <a:srgbClr val="000000"/>
            </a:solidFill>
          </p:spPr>
          <p:txBody>
            <a:bodyPr wrap="square" lIns="0" tIns="0" rIns="0" bIns="0" rtlCol="0"/>
            <a:lstStyle/>
            <a:p>
              <a:endParaRPr/>
            </a:p>
          </p:txBody>
        </p:sp>
      </p:grpSp>
      <p:graphicFrame>
        <p:nvGraphicFramePr>
          <p:cNvPr id="8" name="object 8"/>
          <p:cNvGraphicFramePr>
            <a:graphicFrameLocks noGrp="1"/>
          </p:cNvGraphicFramePr>
          <p:nvPr/>
        </p:nvGraphicFramePr>
        <p:xfrm>
          <a:off x="613765" y="3571366"/>
          <a:ext cx="5159375" cy="1892300"/>
        </p:xfrm>
        <a:graphic>
          <a:graphicData uri="http://schemas.openxmlformats.org/drawingml/2006/table">
            <a:tbl>
              <a:tblPr firstRow="1" bandRow="1">
                <a:tableStyleId>{2D5ABB26-0587-4C30-8999-92F81FD0307C}</a:tableStyleId>
              </a:tblPr>
              <a:tblGrid>
                <a:gridCol w="1692275">
                  <a:extLst>
                    <a:ext uri="{9D8B030D-6E8A-4147-A177-3AD203B41FA5}">
                      <a16:colId xmlns:a16="http://schemas.microsoft.com/office/drawing/2014/main" val="20000"/>
                    </a:ext>
                  </a:extLst>
                </a:gridCol>
                <a:gridCol w="1733550">
                  <a:extLst>
                    <a:ext uri="{9D8B030D-6E8A-4147-A177-3AD203B41FA5}">
                      <a16:colId xmlns:a16="http://schemas.microsoft.com/office/drawing/2014/main" val="20001"/>
                    </a:ext>
                  </a:extLst>
                </a:gridCol>
                <a:gridCol w="1733550">
                  <a:extLst>
                    <a:ext uri="{9D8B030D-6E8A-4147-A177-3AD203B41FA5}">
                      <a16:colId xmlns:a16="http://schemas.microsoft.com/office/drawing/2014/main" val="20002"/>
                    </a:ext>
                  </a:extLst>
                </a:gridCol>
              </a:tblGrid>
              <a:tr h="727710">
                <a:tc>
                  <a:txBody>
                    <a:bodyPr/>
                    <a:lstStyle/>
                    <a:p>
                      <a:pPr marL="717550">
                        <a:lnSpc>
                          <a:spcPct val="100000"/>
                        </a:lnSpc>
                        <a:spcBef>
                          <a:spcPts val="1300"/>
                        </a:spcBef>
                      </a:pPr>
                      <a:r>
                        <a:rPr sz="2400" spc="-50">
                          <a:latin typeface="Cambria Math"/>
                          <a:cs typeface="Cambria Math"/>
                        </a:rPr>
                        <a:t>𝑝</a:t>
                      </a:r>
                      <a:endParaRPr sz="2400">
                        <a:latin typeface="Cambria Math"/>
                        <a:cs typeface="Cambria Math"/>
                      </a:endParaRPr>
                    </a:p>
                  </a:txBody>
                  <a:tcPr marL="0" marR="0" marT="165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78740" algn="ctr">
                        <a:lnSpc>
                          <a:spcPct val="100000"/>
                        </a:lnSpc>
                        <a:spcBef>
                          <a:spcPts val="1300"/>
                        </a:spcBef>
                      </a:pPr>
                      <a:r>
                        <a:rPr sz="2400">
                          <a:latin typeface="Cambria Math"/>
                          <a:cs typeface="Cambria Math"/>
                        </a:rPr>
                        <a:t>𝑝</a:t>
                      </a:r>
                      <a:r>
                        <a:rPr sz="2400" spc="25">
                          <a:latin typeface="Cambria Math"/>
                          <a:cs typeface="Cambria Math"/>
                        </a:rPr>
                        <a:t> </a:t>
                      </a:r>
                      <a:r>
                        <a:rPr sz="2400">
                          <a:latin typeface="Cambria Math"/>
                          <a:cs typeface="Cambria Math"/>
                        </a:rPr>
                        <a:t>∧</a:t>
                      </a:r>
                      <a:r>
                        <a:rPr sz="2400" spc="10">
                          <a:latin typeface="Cambria Math"/>
                          <a:cs typeface="Cambria Math"/>
                        </a:rPr>
                        <a:t> </a:t>
                      </a:r>
                      <a:r>
                        <a:rPr sz="2400" spc="-50">
                          <a:latin typeface="Cambria Math"/>
                          <a:cs typeface="Cambria Math"/>
                        </a:rPr>
                        <a:t>𝑝</a:t>
                      </a:r>
                      <a:endParaRPr sz="2400">
                        <a:latin typeface="Cambria Math"/>
                        <a:cs typeface="Cambria Math"/>
                      </a:endParaRPr>
                    </a:p>
                  </a:txBody>
                  <a:tcPr marL="0" marR="0" marT="165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249554">
                        <a:lnSpc>
                          <a:spcPct val="100000"/>
                        </a:lnSpc>
                        <a:spcBef>
                          <a:spcPts val="1300"/>
                        </a:spcBef>
                        <a:tabLst>
                          <a:tab pos="1106170" algn="l"/>
                        </a:tabLst>
                      </a:pPr>
                      <a:r>
                        <a:rPr sz="2400">
                          <a:latin typeface="Cambria Math"/>
                          <a:cs typeface="Cambria Math"/>
                        </a:rPr>
                        <a:t>𝑝</a:t>
                      </a:r>
                      <a:r>
                        <a:rPr sz="2400" spc="30">
                          <a:latin typeface="Cambria Math"/>
                          <a:cs typeface="Cambria Math"/>
                        </a:rPr>
                        <a:t> </a:t>
                      </a:r>
                      <a:r>
                        <a:rPr sz="2400">
                          <a:latin typeface="Cambria Math"/>
                          <a:cs typeface="Cambria Math"/>
                        </a:rPr>
                        <a:t>∧</a:t>
                      </a:r>
                      <a:r>
                        <a:rPr sz="2400" spc="-5">
                          <a:latin typeface="Cambria Math"/>
                          <a:cs typeface="Cambria Math"/>
                        </a:rPr>
                        <a:t> </a:t>
                      </a:r>
                      <a:r>
                        <a:rPr sz="2400" spc="-50">
                          <a:latin typeface="Cambria Math"/>
                          <a:cs typeface="Cambria Math"/>
                        </a:rPr>
                        <a:t>𝑝</a:t>
                      </a:r>
                      <a:r>
                        <a:rPr sz="2400">
                          <a:latin typeface="Cambria Math"/>
                          <a:cs typeface="Cambria Math"/>
                        </a:rPr>
                        <a:t>	∨</a:t>
                      </a:r>
                      <a:r>
                        <a:rPr sz="2400" spc="-5">
                          <a:latin typeface="Cambria Math"/>
                          <a:cs typeface="Cambria Math"/>
                        </a:rPr>
                        <a:t> </a:t>
                      </a:r>
                      <a:r>
                        <a:rPr sz="2400" spc="-50">
                          <a:latin typeface="Cambria Math"/>
                          <a:cs typeface="Cambria Math"/>
                        </a:rPr>
                        <a:t>𝑝</a:t>
                      </a:r>
                      <a:endParaRPr sz="2400">
                        <a:latin typeface="Cambria Math"/>
                        <a:cs typeface="Cambria Math"/>
                      </a:endParaRPr>
                    </a:p>
                  </a:txBody>
                  <a:tcPr marL="0" marR="0" marT="1651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82295">
                <a:tc>
                  <a:txBody>
                    <a:bodyPr/>
                    <a:lstStyle/>
                    <a:p>
                      <a:pPr marL="713105">
                        <a:lnSpc>
                          <a:spcPct val="100000"/>
                        </a:lnSpc>
                        <a:spcBef>
                          <a:spcPts val="725"/>
                        </a:spcBef>
                      </a:pPr>
                      <a:r>
                        <a:rPr sz="2400" spc="-50">
                          <a:latin typeface="Cambria Math"/>
                          <a:cs typeface="Cambria Math"/>
                        </a:rPr>
                        <a:t>T</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5565" algn="ctr">
                        <a:lnSpc>
                          <a:spcPct val="100000"/>
                        </a:lnSpc>
                        <a:spcBef>
                          <a:spcPts val="725"/>
                        </a:spcBef>
                      </a:pPr>
                      <a:r>
                        <a:rPr sz="2400" spc="-50">
                          <a:latin typeface="Cambria Math"/>
                          <a:cs typeface="Cambria Math"/>
                        </a:rPr>
                        <a:t>T</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725"/>
                        </a:spcBef>
                      </a:pPr>
                      <a:r>
                        <a:rPr sz="2400" spc="-50">
                          <a:latin typeface="Cambria Math"/>
                          <a:cs typeface="Cambria Math"/>
                        </a:rPr>
                        <a:t>T</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82295">
                <a:tc>
                  <a:txBody>
                    <a:bodyPr/>
                    <a:lstStyle/>
                    <a:p>
                      <a:pPr marL="721995">
                        <a:lnSpc>
                          <a:spcPct val="100000"/>
                        </a:lnSpc>
                        <a:spcBef>
                          <a:spcPts val="730"/>
                        </a:spcBef>
                      </a:pPr>
                      <a:r>
                        <a:rPr sz="2400" spc="-50">
                          <a:latin typeface="Cambria Math"/>
                          <a:cs typeface="Cambria Math"/>
                        </a:rPr>
                        <a:t>F</a:t>
                      </a:r>
                      <a:endParaRPr sz="2400">
                        <a:latin typeface="Cambria Math"/>
                        <a:cs typeface="Cambria Math"/>
                      </a:endParaRPr>
                    </a:p>
                  </a:txBody>
                  <a:tcPr marL="0" marR="0" marT="927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730"/>
                        </a:spcBef>
                      </a:pPr>
                      <a:r>
                        <a:rPr sz="2400" spc="-50">
                          <a:latin typeface="Cambria Math"/>
                          <a:cs typeface="Cambria Math"/>
                        </a:rPr>
                        <a:t>F</a:t>
                      </a:r>
                      <a:endParaRPr sz="2400">
                        <a:latin typeface="Cambria Math"/>
                        <a:cs typeface="Cambria Math"/>
                      </a:endParaRPr>
                    </a:p>
                  </a:txBody>
                  <a:tcPr marL="0" marR="0" marT="927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730"/>
                        </a:spcBef>
                      </a:pPr>
                      <a:r>
                        <a:rPr sz="2400" spc="-50">
                          <a:latin typeface="Cambria Math"/>
                          <a:cs typeface="Cambria Math"/>
                        </a:rPr>
                        <a:t>F</a:t>
                      </a:r>
                      <a:endParaRPr sz="2400">
                        <a:latin typeface="Cambria Math"/>
                        <a:cs typeface="Cambria Math"/>
                      </a:endParaRPr>
                    </a:p>
                  </a:txBody>
                  <a:tcPr marL="0" marR="0" marT="927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spc="50"/>
              <a:t>Strategy</a:t>
            </a:r>
            <a:r>
              <a:rPr spc="250"/>
              <a:t> </a:t>
            </a:r>
            <a:r>
              <a:t>1:</a:t>
            </a:r>
            <a:r>
              <a:rPr spc="225"/>
              <a:t> </a:t>
            </a:r>
            <a:r>
              <a:t>Truth</a:t>
            </a:r>
            <a:r>
              <a:rPr spc="250"/>
              <a:t> </a:t>
            </a:r>
            <a:r>
              <a:rPr spc="-10"/>
              <a:t>Tables</a:t>
            </a:r>
          </a:p>
        </p:txBody>
      </p:sp>
      <p:sp>
        <p:nvSpPr>
          <p:cNvPr id="3" name="object 3"/>
          <p:cNvSpPr txBox="1"/>
          <p:nvPr/>
        </p:nvSpPr>
        <p:spPr>
          <a:xfrm>
            <a:off x="645058" y="1349386"/>
            <a:ext cx="9972675" cy="2545312"/>
          </a:xfrm>
          <a:prstGeom prst="rect">
            <a:avLst/>
          </a:prstGeom>
        </p:spPr>
        <p:txBody>
          <a:bodyPr vert="horz" wrap="square" lIns="0" tIns="50165" rIns="0" bIns="0" rtlCol="0">
            <a:spAutoFit/>
          </a:bodyPr>
          <a:lstStyle/>
          <a:p>
            <a:pPr marL="12700" marR="5080">
              <a:lnSpc>
                <a:spcPct val="142900"/>
              </a:lnSpc>
              <a:spcBef>
                <a:spcPts val="395"/>
              </a:spcBef>
            </a:pPr>
            <a:r>
              <a:rPr sz="2800" b="0" spc="-25">
                <a:latin typeface="Segoe UI Semilight"/>
                <a:cs typeface="Segoe UI Semilight"/>
              </a:rPr>
              <a:t>Truth</a:t>
            </a:r>
            <a:r>
              <a:rPr sz="2800" b="0" spc="-75">
                <a:latin typeface="Segoe UI Semilight"/>
                <a:cs typeface="Segoe UI Semilight"/>
              </a:rPr>
              <a:t> </a:t>
            </a:r>
            <a:r>
              <a:rPr sz="2800" b="0">
                <a:latin typeface="Segoe UI Semilight"/>
                <a:cs typeface="Segoe UI Semilight"/>
              </a:rPr>
              <a:t>tables</a:t>
            </a:r>
            <a:r>
              <a:rPr sz="2800" b="0" spc="-35">
                <a:latin typeface="Segoe UI Semilight"/>
                <a:cs typeface="Segoe UI Semilight"/>
              </a:rPr>
              <a:t> </a:t>
            </a:r>
            <a:r>
              <a:rPr sz="2800" b="0" i="1">
                <a:latin typeface="Segoe UI Semilight"/>
                <a:cs typeface="Segoe UI Semilight"/>
              </a:rPr>
              <a:t>do</a:t>
            </a:r>
            <a:r>
              <a:rPr sz="2800" b="0" spc="-60">
                <a:latin typeface="Segoe UI Semilight"/>
                <a:cs typeface="Segoe UI Semilight"/>
              </a:rPr>
              <a:t> </a:t>
            </a:r>
            <a:r>
              <a:rPr sz="2800" b="0">
                <a:latin typeface="Segoe UI Semilight"/>
                <a:cs typeface="Segoe UI Semilight"/>
              </a:rPr>
              <a:t>let</a:t>
            </a:r>
            <a:r>
              <a:rPr sz="2800" b="0" spc="-65">
                <a:latin typeface="Segoe UI Semilight"/>
                <a:cs typeface="Segoe UI Semilight"/>
              </a:rPr>
              <a:t> </a:t>
            </a:r>
            <a:r>
              <a:rPr sz="2800" b="0">
                <a:latin typeface="Segoe UI Semilight"/>
                <a:cs typeface="Segoe UI Semilight"/>
              </a:rPr>
              <a:t>us</a:t>
            </a:r>
            <a:r>
              <a:rPr sz="2800" b="0" spc="-60">
                <a:latin typeface="Segoe UI Semilight"/>
                <a:cs typeface="Segoe UI Semilight"/>
              </a:rPr>
              <a:t> </a:t>
            </a:r>
            <a:r>
              <a:rPr sz="2800" b="0">
                <a:latin typeface="Segoe UI Semilight"/>
                <a:cs typeface="Segoe UI Semilight"/>
              </a:rPr>
              <a:t>check</a:t>
            </a:r>
            <a:r>
              <a:rPr sz="2800" b="0" spc="-55">
                <a:latin typeface="Segoe UI Semilight"/>
                <a:cs typeface="Segoe UI Semilight"/>
              </a:rPr>
              <a:t> </a:t>
            </a:r>
            <a:r>
              <a:rPr sz="2800" b="0">
                <a:latin typeface="Segoe UI Semilight"/>
                <a:cs typeface="Segoe UI Semilight"/>
              </a:rPr>
              <a:t>if</a:t>
            </a:r>
            <a:r>
              <a:rPr sz="2800" b="0" spc="-70">
                <a:latin typeface="Segoe UI Semilight"/>
                <a:cs typeface="Segoe UI Semilight"/>
              </a:rPr>
              <a:t> </a:t>
            </a:r>
            <a:r>
              <a:rPr sz="2800" b="0">
                <a:latin typeface="Segoe UI Semilight"/>
                <a:cs typeface="Segoe UI Semilight"/>
              </a:rPr>
              <a:t>two</a:t>
            </a:r>
            <a:r>
              <a:rPr sz="2800" b="0" spc="-60">
                <a:latin typeface="Segoe UI Semilight"/>
                <a:cs typeface="Segoe UI Semilight"/>
              </a:rPr>
              <a:t> </a:t>
            </a:r>
            <a:r>
              <a:rPr sz="2800" b="0">
                <a:latin typeface="Segoe UI Semilight"/>
                <a:cs typeface="Segoe UI Semilight"/>
              </a:rPr>
              <a:t>propositions</a:t>
            </a:r>
            <a:r>
              <a:rPr sz="2800" b="0" spc="-75">
                <a:latin typeface="Segoe UI Semilight"/>
                <a:cs typeface="Segoe UI Semilight"/>
              </a:rPr>
              <a:t> </a:t>
            </a:r>
            <a:r>
              <a:rPr sz="2800" b="0">
                <a:latin typeface="Segoe UI Semilight"/>
                <a:cs typeface="Segoe UI Semilight"/>
              </a:rPr>
              <a:t>are</a:t>
            </a:r>
            <a:r>
              <a:rPr sz="2800" b="0" spc="-55">
                <a:latin typeface="Segoe UI Semilight"/>
                <a:cs typeface="Segoe UI Semilight"/>
              </a:rPr>
              <a:t> </a:t>
            </a:r>
            <a:r>
              <a:rPr sz="2800" b="0" spc="-10">
                <a:latin typeface="Segoe UI Semilight"/>
                <a:cs typeface="Segoe UI Semilight"/>
              </a:rPr>
              <a:t>equivalent. </a:t>
            </a:r>
            <a:endParaRPr lang="en-US" sz="2800" b="0" spc="-10">
              <a:latin typeface="Segoe UI Semilight"/>
              <a:cs typeface="Segoe UI Semilight"/>
            </a:endParaRPr>
          </a:p>
          <a:p>
            <a:pPr marL="12700" marR="5080">
              <a:lnSpc>
                <a:spcPct val="142900"/>
              </a:lnSpc>
              <a:spcBef>
                <a:spcPts val="395"/>
              </a:spcBef>
            </a:pPr>
            <a:endParaRPr lang="en-US" sz="2800" spc="-10">
              <a:latin typeface="Segoe UI Semilight"/>
              <a:cs typeface="Segoe UI Semilight"/>
            </a:endParaRPr>
          </a:p>
          <a:p>
            <a:pPr marL="12700" marR="5080">
              <a:lnSpc>
                <a:spcPct val="142900"/>
              </a:lnSpc>
              <a:spcBef>
                <a:spcPts val="395"/>
              </a:spcBef>
            </a:pPr>
            <a:r>
              <a:rPr sz="2800" b="0" spc="-25">
                <a:latin typeface="Segoe UI Semilight"/>
                <a:cs typeface="Segoe UI Semilight"/>
              </a:rPr>
              <a:t>Truth</a:t>
            </a:r>
            <a:r>
              <a:rPr sz="2800" b="0" spc="-55">
                <a:latin typeface="Segoe UI Semilight"/>
                <a:cs typeface="Segoe UI Semilight"/>
              </a:rPr>
              <a:t> </a:t>
            </a:r>
            <a:r>
              <a:rPr sz="2800" b="0">
                <a:latin typeface="Segoe UI Semilight"/>
                <a:cs typeface="Segoe UI Semilight"/>
              </a:rPr>
              <a:t>tables</a:t>
            </a:r>
            <a:r>
              <a:rPr sz="2800" b="0" spc="-25">
                <a:latin typeface="Segoe UI Semilight"/>
                <a:cs typeface="Segoe UI Semilight"/>
              </a:rPr>
              <a:t> </a:t>
            </a:r>
            <a:r>
              <a:rPr sz="2800" b="0" i="1">
                <a:latin typeface="Segoe UI Semilight"/>
                <a:cs typeface="Segoe UI Semilight"/>
              </a:rPr>
              <a:t>don’t</a:t>
            </a:r>
            <a:r>
              <a:rPr sz="2800" b="0" spc="-70">
                <a:latin typeface="Segoe UI Semilight"/>
                <a:cs typeface="Segoe UI Semilight"/>
              </a:rPr>
              <a:t> </a:t>
            </a:r>
            <a:r>
              <a:rPr sz="2800" b="0">
                <a:latin typeface="Segoe UI Semilight"/>
                <a:cs typeface="Segoe UI Semilight"/>
              </a:rPr>
              <a:t>give</a:t>
            </a:r>
            <a:r>
              <a:rPr sz="2800" b="0" spc="-60">
                <a:latin typeface="Segoe UI Semilight"/>
                <a:cs typeface="Segoe UI Semilight"/>
              </a:rPr>
              <a:t> </a:t>
            </a:r>
            <a:r>
              <a:rPr sz="2800" b="0">
                <a:latin typeface="Segoe UI Semilight"/>
                <a:cs typeface="Segoe UI Semilight"/>
              </a:rPr>
              <a:t>us</a:t>
            </a:r>
            <a:r>
              <a:rPr sz="2800" b="0" spc="-50">
                <a:latin typeface="Segoe UI Semilight"/>
                <a:cs typeface="Segoe UI Semilight"/>
              </a:rPr>
              <a:t> </a:t>
            </a:r>
            <a:r>
              <a:rPr sz="2800" b="0">
                <a:latin typeface="Segoe UI Semilight"/>
                <a:cs typeface="Segoe UI Semilight"/>
              </a:rPr>
              <a:t>a</a:t>
            </a:r>
            <a:r>
              <a:rPr sz="2800" b="0" spc="-40">
                <a:latin typeface="Segoe UI Semilight"/>
                <a:cs typeface="Segoe UI Semilight"/>
              </a:rPr>
              <a:t> </a:t>
            </a:r>
            <a:r>
              <a:rPr sz="2800" b="0">
                <a:latin typeface="Segoe UI Semilight"/>
                <a:cs typeface="Segoe UI Semilight"/>
              </a:rPr>
              <a:t>good</a:t>
            </a:r>
            <a:r>
              <a:rPr sz="2800" b="0" spc="-45">
                <a:latin typeface="Segoe UI Semilight"/>
                <a:cs typeface="Segoe UI Semilight"/>
              </a:rPr>
              <a:t> </a:t>
            </a:r>
            <a:r>
              <a:rPr sz="2800" b="0">
                <a:latin typeface="Segoe UI Semilight"/>
                <a:cs typeface="Segoe UI Semilight"/>
              </a:rPr>
              <a:t>way</a:t>
            </a:r>
            <a:r>
              <a:rPr sz="2800" b="0" spc="-40">
                <a:latin typeface="Segoe UI Semilight"/>
                <a:cs typeface="Segoe UI Semilight"/>
              </a:rPr>
              <a:t> </a:t>
            </a:r>
            <a:r>
              <a:rPr sz="2800" b="0">
                <a:latin typeface="Segoe UI Semilight"/>
                <a:cs typeface="Segoe UI Semilight"/>
              </a:rPr>
              <a:t>to</a:t>
            </a:r>
            <a:r>
              <a:rPr sz="2800" b="0" spc="-45">
                <a:latin typeface="Segoe UI Semilight"/>
                <a:cs typeface="Segoe UI Semilight"/>
              </a:rPr>
              <a:t> </a:t>
            </a:r>
            <a:r>
              <a:rPr sz="2800" b="0">
                <a:latin typeface="Segoe UI Semilight"/>
                <a:cs typeface="Segoe UI Semilight"/>
              </a:rPr>
              <a:t>start</a:t>
            </a:r>
            <a:r>
              <a:rPr sz="2800" b="0" spc="-65">
                <a:latin typeface="Segoe UI Semilight"/>
                <a:cs typeface="Segoe UI Semilight"/>
              </a:rPr>
              <a:t> </a:t>
            </a:r>
            <a:r>
              <a:rPr sz="2800" b="0">
                <a:latin typeface="Segoe UI Semilight"/>
                <a:cs typeface="Segoe UI Semilight"/>
              </a:rPr>
              <a:t>from</a:t>
            </a:r>
            <a:r>
              <a:rPr sz="2800" b="0" spc="-40">
                <a:latin typeface="Segoe UI Semilight"/>
                <a:cs typeface="Segoe UI Semilight"/>
              </a:rPr>
              <a:t> </a:t>
            </a:r>
            <a:r>
              <a:rPr sz="2800" b="0">
                <a:latin typeface="Segoe UI Semilight"/>
                <a:cs typeface="Segoe UI Semilight"/>
              </a:rPr>
              <a:t>a</a:t>
            </a:r>
            <a:r>
              <a:rPr sz="2800" b="0" spc="-55">
                <a:latin typeface="Segoe UI Semilight"/>
                <a:cs typeface="Segoe UI Semilight"/>
              </a:rPr>
              <a:t> </a:t>
            </a:r>
            <a:r>
              <a:rPr sz="2800" b="0" spc="-10">
                <a:latin typeface="Segoe UI Semilight"/>
                <a:cs typeface="Segoe UI Semilight"/>
              </a:rPr>
              <a:t>complicated </a:t>
            </a:r>
            <a:r>
              <a:rPr sz="2800" b="0">
                <a:latin typeface="Segoe UI Semilight"/>
                <a:cs typeface="Segoe UI Semilight"/>
              </a:rPr>
              <a:t>proposition,</a:t>
            </a:r>
            <a:r>
              <a:rPr sz="2800" b="0" spc="-110">
                <a:latin typeface="Segoe UI Semilight"/>
                <a:cs typeface="Segoe UI Semilight"/>
              </a:rPr>
              <a:t> </a:t>
            </a:r>
            <a:r>
              <a:rPr sz="2800" b="0">
                <a:latin typeface="Segoe UI Semilight"/>
                <a:cs typeface="Segoe UI Semilight"/>
              </a:rPr>
              <a:t>and</a:t>
            </a:r>
            <a:r>
              <a:rPr sz="2800" b="0" spc="-85">
                <a:latin typeface="Segoe UI Semilight"/>
                <a:cs typeface="Segoe UI Semilight"/>
              </a:rPr>
              <a:t> </a:t>
            </a:r>
            <a:r>
              <a:rPr sz="2800" b="0">
                <a:latin typeface="Segoe UI Semilight"/>
                <a:cs typeface="Segoe UI Semilight"/>
              </a:rPr>
              <a:t>simplify</a:t>
            </a:r>
            <a:r>
              <a:rPr sz="2800" b="0" spc="-80">
                <a:latin typeface="Segoe UI Semilight"/>
                <a:cs typeface="Segoe UI Semilight"/>
              </a:rPr>
              <a:t> </a:t>
            </a:r>
            <a:r>
              <a:rPr sz="2800" b="0" spc="-25">
                <a:latin typeface="Segoe UI Semilight"/>
                <a:cs typeface="Segoe UI Semilight"/>
              </a:rPr>
              <a:t>it.</a:t>
            </a:r>
            <a:endParaRPr sz="2800">
              <a:latin typeface="Segoe UI Semilight"/>
              <a:cs typeface="Segoe UI Semi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723" rIns="0" bIns="0" rtlCol="0">
            <a:spAutoFit/>
          </a:bodyPr>
          <a:lstStyle/>
          <a:p>
            <a:pPr marL="12700">
              <a:lnSpc>
                <a:spcPct val="100000"/>
              </a:lnSpc>
              <a:spcBef>
                <a:spcPts val="105"/>
              </a:spcBef>
            </a:pPr>
            <a:r>
              <a:rPr spc="50"/>
              <a:t>Strategy</a:t>
            </a:r>
            <a:r>
              <a:rPr spc="254"/>
              <a:t> </a:t>
            </a:r>
            <a:r>
              <a:t>2:</a:t>
            </a:r>
            <a:r>
              <a:rPr spc="235"/>
              <a:t> </a:t>
            </a:r>
            <a:r>
              <a:rPr spc="70"/>
              <a:t>Manipulating</a:t>
            </a:r>
            <a:r>
              <a:rPr spc="290"/>
              <a:t> </a:t>
            </a:r>
            <a:r>
              <a:rPr spc="55"/>
              <a:t>Expressions</a:t>
            </a:r>
          </a:p>
        </p:txBody>
      </p:sp>
      <p:sp>
        <p:nvSpPr>
          <p:cNvPr id="3" name="object 3"/>
          <p:cNvSpPr txBox="1"/>
          <p:nvPr/>
        </p:nvSpPr>
        <p:spPr>
          <a:xfrm>
            <a:off x="645058" y="1425521"/>
            <a:ext cx="10468610" cy="2618987"/>
          </a:xfrm>
          <a:prstGeom prst="rect">
            <a:avLst/>
          </a:prstGeom>
        </p:spPr>
        <p:txBody>
          <a:bodyPr vert="horz" wrap="square" lIns="0" tIns="12065" rIns="0" bIns="0" rtlCol="0">
            <a:spAutoFit/>
          </a:bodyPr>
          <a:lstStyle/>
          <a:p>
            <a:pPr marL="12700" marR="514984">
              <a:lnSpc>
                <a:spcPct val="133900"/>
              </a:lnSpc>
              <a:spcBef>
                <a:spcPts val="95"/>
              </a:spcBef>
            </a:pPr>
            <a:r>
              <a:rPr sz="2800" b="0">
                <a:latin typeface="Segoe UI Semilight"/>
                <a:cs typeface="Segoe UI Semilight"/>
              </a:rPr>
              <a:t>Instead,</a:t>
            </a:r>
            <a:r>
              <a:rPr sz="2800" b="0" spc="-65">
                <a:latin typeface="Segoe UI Semilight"/>
                <a:cs typeface="Segoe UI Semilight"/>
              </a:rPr>
              <a:t> </a:t>
            </a:r>
            <a:r>
              <a:rPr sz="2800" b="0">
                <a:latin typeface="Segoe UI Semilight"/>
                <a:cs typeface="Segoe UI Semilight"/>
              </a:rPr>
              <a:t>we</a:t>
            </a:r>
            <a:r>
              <a:rPr sz="2800" b="0" spc="-50">
                <a:latin typeface="Segoe UI Semilight"/>
                <a:cs typeface="Segoe UI Semilight"/>
              </a:rPr>
              <a:t> </a:t>
            </a:r>
            <a:r>
              <a:rPr sz="2800" b="0">
                <a:latin typeface="Segoe UI Semilight"/>
                <a:cs typeface="Segoe UI Semilight"/>
              </a:rPr>
              <a:t>are</a:t>
            </a:r>
            <a:r>
              <a:rPr sz="2800" b="0" spc="-50">
                <a:latin typeface="Segoe UI Semilight"/>
                <a:cs typeface="Segoe UI Semilight"/>
              </a:rPr>
              <a:t> </a:t>
            </a:r>
            <a:r>
              <a:rPr sz="2800" b="0">
                <a:latin typeface="Segoe UI Semilight"/>
                <a:cs typeface="Segoe UI Semilight"/>
              </a:rPr>
              <a:t>going</a:t>
            </a:r>
            <a:r>
              <a:rPr sz="2800" b="0" spc="-60">
                <a:latin typeface="Segoe UI Semilight"/>
                <a:cs typeface="Segoe UI Semilight"/>
              </a:rPr>
              <a:t> </a:t>
            </a:r>
            <a:r>
              <a:rPr sz="2800" b="0">
                <a:latin typeface="Segoe UI Semilight"/>
                <a:cs typeface="Segoe UI Semilight"/>
              </a:rPr>
              <a:t>to</a:t>
            </a:r>
            <a:r>
              <a:rPr sz="2800" b="0" spc="-50">
                <a:latin typeface="Segoe UI Semilight"/>
                <a:cs typeface="Segoe UI Semilight"/>
              </a:rPr>
              <a:t> </a:t>
            </a:r>
            <a:r>
              <a:rPr sz="2800" b="0">
                <a:latin typeface="Segoe UI Semilight"/>
                <a:cs typeface="Segoe UI Semilight"/>
              </a:rPr>
              <a:t>learn</a:t>
            </a:r>
            <a:r>
              <a:rPr sz="2800" b="0" spc="-45">
                <a:latin typeface="Segoe UI Semilight"/>
                <a:cs typeface="Segoe UI Semilight"/>
              </a:rPr>
              <a:t> </a:t>
            </a:r>
            <a:r>
              <a:rPr sz="2800" b="0">
                <a:latin typeface="Segoe UI Semilight"/>
                <a:cs typeface="Segoe UI Semilight"/>
              </a:rPr>
              <a:t>logical</a:t>
            </a:r>
            <a:r>
              <a:rPr sz="2800" b="0" spc="-90">
                <a:latin typeface="Segoe UI Semilight"/>
                <a:cs typeface="Segoe UI Semilight"/>
              </a:rPr>
              <a:t> </a:t>
            </a:r>
            <a:r>
              <a:rPr sz="2800" b="0">
                <a:latin typeface="Segoe UI Semilight"/>
                <a:cs typeface="Segoe UI Semilight"/>
              </a:rPr>
              <a:t>equivalence</a:t>
            </a:r>
            <a:r>
              <a:rPr sz="2800" b="0" spc="-75">
                <a:latin typeface="Segoe UI Semilight"/>
                <a:cs typeface="Segoe UI Semilight"/>
              </a:rPr>
              <a:t> </a:t>
            </a:r>
            <a:r>
              <a:rPr sz="2800" b="0">
                <a:latin typeface="Segoe UI Semilight"/>
                <a:cs typeface="Segoe UI Semilight"/>
              </a:rPr>
              <a:t>rules</a:t>
            </a:r>
            <a:r>
              <a:rPr sz="2800" b="0" spc="-55">
                <a:latin typeface="Segoe UI Semilight"/>
                <a:cs typeface="Segoe UI Semilight"/>
              </a:rPr>
              <a:t> </a:t>
            </a:r>
            <a:r>
              <a:rPr sz="2800" b="0">
                <a:latin typeface="Segoe UI Semilight"/>
                <a:cs typeface="Segoe UI Semilight"/>
              </a:rPr>
              <a:t>to</a:t>
            </a:r>
            <a:r>
              <a:rPr sz="2800" b="0" spc="-55">
                <a:latin typeface="Segoe UI Semilight"/>
                <a:cs typeface="Segoe UI Semilight"/>
              </a:rPr>
              <a:t> </a:t>
            </a:r>
            <a:r>
              <a:rPr sz="2800" b="0">
                <a:latin typeface="Segoe UI Semilight"/>
                <a:cs typeface="Segoe UI Semilight"/>
              </a:rPr>
              <a:t>help</a:t>
            </a:r>
            <a:r>
              <a:rPr sz="2800" b="0" spc="-50">
                <a:latin typeface="Segoe UI Semilight"/>
                <a:cs typeface="Segoe UI Semilight"/>
              </a:rPr>
              <a:t> </a:t>
            </a:r>
            <a:r>
              <a:rPr sz="2800" b="0" spc="-25">
                <a:latin typeface="Segoe UI Semilight"/>
                <a:cs typeface="Segoe UI Semilight"/>
              </a:rPr>
              <a:t>us </a:t>
            </a:r>
            <a:r>
              <a:rPr sz="2800" b="0">
                <a:latin typeface="Segoe UI Semilight"/>
                <a:cs typeface="Segoe UI Semilight"/>
              </a:rPr>
              <a:t>simplify</a:t>
            </a:r>
            <a:r>
              <a:rPr sz="2800" b="0" spc="-90">
                <a:latin typeface="Segoe UI Semilight"/>
                <a:cs typeface="Segoe UI Semilight"/>
              </a:rPr>
              <a:t> </a:t>
            </a:r>
            <a:r>
              <a:rPr sz="2800" b="0" spc="-10">
                <a:latin typeface="Segoe UI Semilight"/>
                <a:cs typeface="Segoe UI Semilight"/>
              </a:rPr>
              <a:t>expressions.</a:t>
            </a:r>
            <a:endParaRPr lang="en-US" sz="2800" b="0" spc="-10">
              <a:latin typeface="Segoe UI Semilight"/>
              <a:cs typeface="Segoe UI Semilight"/>
            </a:endParaRPr>
          </a:p>
          <a:p>
            <a:pPr marL="12700" marR="514984">
              <a:lnSpc>
                <a:spcPct val="133900"/>
              </a:lnSpc>
              <a:spcBef>
                <a:spcPts val="95"/>
              </a:spcBef>
            </a:pPr>
            <a:endParaRPr sz="2800">
              <a:latin typeface="Segoe UI Semilight"/>
              <a:cs typeface="Segoe UI Semilight"/>
            </a:endParaRPr>
          </a:p>
          <a:p>
            <a:pPr marL="12700">
              <a:lnSpc>
                <a:spcPct val="100000"/>
              </a:lnSpc>
            </a:pPr>
            <a:r>
              <a:rPr sz="2800" b="0">
                <a:latin typeface="Segoe UI Semilight"/>
                <a:cs typeface="Segoe UI Semilight"/>
              </a:rPr>
              <a:t>Similar</a:t>
            </a:r>
            <a:r>
              <a:rPr sz="2800" b="0" spc="-65">
                <a:latin typeface="Segoe UI Semilight"/>
                <a:cs typeface="Segoe UI Semilight"/>
              </a:rPr>
              <a:t> </a:t>
            </a:r>
            <a:r>
              <a:rPr sz="2800" b="0">
                <a:latin typeface="Segoe UI Semilight"/>
                <a:cs typeface="Segoe UI Semilight"/>
              </a:rPr>
              <a:t>to</a:t>
            </a:r>
            <a:r>
              <a:rPr sz="2800" b="0" spc="-50">
                <a:latin typeface="Segoe UI Semilight"/>
                <a:cs typeface="Segoe UI Semilight"/>
              </a:rPr>
              <a:t> </a:t>
            </a:r>
            <a:r>
              <a:rPr sz="2800" b="0">
                <a:latin typeface="Segoe UI Semilight"/>
                <a:cs typeface="Segoe UI Semilight"/>
              </a:rPr>
              <a:t>algebra,</a:t>
            </a:r>
            <a:r>
              <a:rPr sz="2800" b="0" spc="-50">
                <a:latin typeface="Segoe UI Semilight"/>
                <a:cs typeface="Segoe UI Semilight"/>
              </a:rPr>
              <a:t> </a:t>
            </a:r>
            <a:r>
              <a:rPr sz="2800" b="0">
                <a:latin typeface="Segoe UI Semilight"/>
                <a:cs typeface="Segoe UI Semilight"/>
              </a:rPr>
              <a:t>where</a:t>
            </a:r>
            <a:r>
              <a:rPr sz="2800" b="0" spc="-50">
                <a:latin typeface="Segoe UI Semilight"/>
                <a:cs typeface="Segoe UI Semilight"/>
              </a:rPr>
              <a:t> </a:t>
            </a:r>
            <a:r>
              <a:rPr sz="2800" b="0">
                <a:latin typeface="Segoe UI Semilight"/>
                <a:cs typeface="Segoe UI Semilight"/>
              </a:rPr>
              <a:t>we</a:t>
            </a:r>
            <a:r>
              <a:rPr sz="2800" b="0" spc="-45">
                <a:latin typeface="Segoe UI Semilight"/>
                <a:cs typeface="Segoe UI Semilight"/>
              </a:rPr>
              <a:t> </a:t>
            </a:r>
            <a:r>
              <a:rPr sz="2800" b="0">
                <a:latin typeface="Segoe UI Semilight"/>
                <a:cs typeface="Segoe UI Semilight"/>
              </a:rPr>
              <a:t>can</a:t>
            </a:r>
            <a:r>
              <a:rPr sz="2800" b="0" spc="-60">
                <a:latin typeface="Segoe UI Semilight"/>
                <a:cs typeface="Segoe UI Semilight"/>
              </a:rPr>
              <a:t> </a:t>
            </a:r>
            <a:r>
              <a:rPr sz="2800" b="0">
                <a:latin typeface="Segoe UI Semilight"/>
                <a:cs typeface="Segoe UI Semilight"/>
              </a:rPr>
              <a:t>apply</a:t>
            </a:r>
            <a:r>
              <a:rPr sz="2800" b="0" spc="-45">
                <a:latin typeface="Segoe UI Semilight"/>
                <a:cs typeface="Segoe UI Semilight"/>
              </a:rPr>
              <a:t> </a:t>
            </a:r>
            <a:r>
              <a:rPr sz="2800" b="0">
                <a:latin typeface="Segoe UI Semilight"/>
                <a:cs typeface="Segoe UI Semilight"/>
              </a:rPr>
              <a:t>rules</a:t>
            </a:r>
            <a:r>
              <a:rPr sz="2800" b="0" spc="-55">
                <a:latin typeface="Segoe UI Semilight"/>
                <a:cs typeface="Segoe UI Semilight"/>
              </a:rPr>
              <a:t> </a:t>
            </a:r>
            <a:r>
              <a:rPr sz="2800" b="0">
                <a:latin typeface="Segoe UI Semilight"/>
                <a:cs typeface="Segoe UI Semilight"/>
              </a:rPr>
              <a:t>to</a:t>
            </a:r>
            <a:r>
              <a:rPr sz="2800" b="0" spc="-50">
                <a:latin typeface="Segoe UI Semilight"/>
                <a:cs typeface="Segoe UI Semilight"/>
              </a:rPr>
              <a:t> </a:t>
            </a:r>
            <a:r>
              <a:rPr sz="2800" b="0">
                <a:latin typeface="Segoe UI Semilight"/>
                <a:cs typeface="Segoe UI Semilight"/>
              </a:rPr>
              <a:t>transform</a:t>
            </a:r>
            <a:r>
              <a:rPr sz="2800" b="0" spc="-75">
                <a:latin typeface="Segoe UI Semilight"/>
                <a:cs typeface="Segoe UI Semilight"/>
              </a:rPr>
              <a:t> </a:t>
            </a:r>
            <a:r>
              <a:rPr sz="2800" b="0" spc="-10">
                <a:latin typeface="Segoe UI Semilight"/>
                <a:cs typeface="Segoe UI Semilight"/>
              </a:rPr>
              <a:t>expression</a:t>
            </a:r>
            <a:r>
              <a:rPr lang="en-US" sz="2800" b="0" spc="-10">
                <a:latin typeface="Segoe UI Semilight"/>
                <a:cs typeface="Segoe UI Semilight"/>
              </a:rPr>
              <a:t>s into equivalent expressions</a:t>
            </a:r>
            <a:r>
              <a:rPr sz="2800" b="0" spc="-10">
                <a:latin typeface="Segoe UI Semilight"/>
                <a:cs typeface="Segoe UI Semilight"/>
              </a:rPr>
              <a:t>:</a:t>
            </a:r>
            <a:endParaRPr sz="2800">
              <a:latin typeface="Segoe UI Semilight"/>
              <a:cs typeface="Segoe UI Semilight"/>
            </a:endParaRPr>
          </a:p>
        </p:txBody>
      </p:sp>
      <p:sp>
        <p:nvSpPr>
          <p:cNvPr id="4" name="object 4"/>
          <p:cNvSpPr/>
          <p:nvPr/>
        </p:nvSpPr>
        <p:spPr>
          <a:xfrm>
            <a:off x="688746" y="4186682"/>
            <a:ext cx="1052830" cy="328930"/>
          </a:xfrm>
          <a:custGeom>
            <a:avLst/>
            <a:gdLst/>
            <a:ahLst/>
            <a:cxnLst/>
            <a:rect l="l" t="t" r="r" b="b"/>
            <a:pathLst>
              <a:path w="1052830" h="328929">
                <a:moveTo>
                  <a:pt x="947775" y="0"/>
                </a:moveTo>
                <a:lnTo>
                  <a:pt x="943076" y="13335"/>
                </a:lnTo>
                <a:lnTo>
                  <a:pt x="962126" y="21595"/>
                </a:lnTo>
                <a:lnTo>
                  <a:pt x="978509" y="33035"/>
                </a:lnTo>
                <a:lnTo>
                  <a:pt x="1003274" y="65405"/>
                </a:lnTo>
                <a:lnTo>
                  <a:pt x="1017847" y="109108"/>
                </a:lnTo>
                <a:lnTo>
                  <a:pt x="1021438" y="134346"/>
                </a:lnTo>
                <a:lnTo>
                  <a:pt x="1021491" y="134717"/>
                </a:lnTo>
                <a:lnTo>
                  <a:pt x="1021489" y="191789"/>
                </a:lnTo>
                <a:lnTo>
                  <a:pt x="1011722" y="241788"/>
                </a:lnTo>
                <a:lnTo>
                  <a:pt x="992144" y="280838"/>
                </a:lnTo>
                <a:lnTo>
                  <a:pt x="962374" y="307179"/>
                </a:lnTo>
                <a:lnTo>
                  <a:pt x="943584" y="315468"/>
                </a:lnTo>
                <a:lnTo>
                  <a:pt x="947775" y="328930"/>
                </a:lnTo>
                <a:lnTo>
                  <a:pt x="992654" y="307832"/>
                </a:lnTo>
                <a:lnTo>
                  <a:pt x="1025626" y="271399"/>
                </a:lnTo>
                <a:lnTo>
                  <a:pt x="1045914" y="222599"/>
                </a:lnTo>
                <a:lnTo>
                  <a:pt x="1052677" y="164465"/>
                </a:lnTo>
                <a:lnTo>
                  <a:pt x="1051005" y="134717"/>
                </a:lnTo>
                <a:lnTo>
                  <a:pt x="1037407" y="80918"/>
                </a:lnTo>
                <a:lnTo>
                  <a:pt x="1010497" y="37415"/>
                </a:lnTo>
                <a:lnTo>
                  <a:pt x="971635" y="8598"/>
                </a:lnTo>
                <a:lnTo>
                  <a:pt x="947775" y="0"/>
                </a:lnTo>
                <a:close/>
              </a:path>
              <a:path w="1052830" h="328929">
                <a:moveTo>
                  <a:pt x="104901" y="0"/>
                </a:moveTo>
                <a:lnTo>
                  <a:pt x="60142" y="21066"/>
                </a:lnTo>
                <a:lnTo>
                  <a:pt x="27127" y="57658"/>
                </a:lnTo>
                <a:lnTo>
                  <a:pt x="6781" y="106489"/>
                </a:lnTo>
                <a:lnTo>
                  <a:pt x="92" y="162814"/>
                </a:lnTo>
                <a:lnTo>
                  <a:pt x="0" y="164465"/>
                </a:lnTo>
                <a:lnTo>
                  <a:pt x="1690" y="194710"/>
                </a:lnTo>
                <a:lnTo>
                  <a:pt x="15216" y="248154"/>
                </a:lnTo>
                <a:lnTo>
                  <a:pt x="42060" y="291550"/>
                </a:lnTo>
                <a:lnTo>
                  <a:pt x="80984" y="320280"/>
                </a:lnTo>
                <a:lnTo>
                  <a:pt x="104901" y="328930"/>
                </a:lnTo>
                <a:lnTo>
                  <a:pt x="109054" y="315468"/>
                </a:lnTo>
                <a:lnTo>
                  <a:pt x="90316" y="307179"/>
                </a:lnTo>
                <a:lnTo>
                  <a:pt x="74145" y="295640"/>
                </a:lnTo>
                <a:lnTo>
                  <a:pt x="49504" y="262763"/>
                </a:lnTo>
                <a:lnTo>
                  <a:pt x="34874" y="218122"/>
                </a:lnTo>
                <a:lnTo>
                  <a:pt x="30066" y="164465"/>
                </a:lnTo>
                <a:lnTo>
                  <a:pt x="29997" y="162814"/>
                </a:lnTo>
                <a:lnTo>
                  <a:pt x="31216" y="134717"/>
                </a:lnTo>
                <a:lnTo>
                  <a:pt x="40970" y="86000"/>
                </a:lnTo>
                <a:lnTo>
                  <a:pt x="60573" y="47642"/>
                </a:lnTo>
                <a:lnTo>
                  <a:pt x="90606" y="21595"/>
                </a:lnTo>
                <a:lnTo>
                  <a:pt x="109575" y="13335"/>
                </a:lnTo>
                <a:lnTo>
                  <a:pt x="104901" y="0"/>
                </a:lnTo>
                <a:close/>
              </a:path>
            </a:pathLst>
          </a:custGeom>
          <a:solidFill>
            <a:srgbClr val="000000"/>
          </a:solidFill>
        </p:spPr>
        <p:txBody>
          <a:bodyPr wrap="square" lIns="0" tIns="0" rIns="0" bIns="0" rtlCol="0"/>
          <a:lstStyle/>
          <a:p>
            <a:endParaRPr/>
          </a:p>
        </p:txBody>
      </p:sp>
      <p:sp>
        <p:nvSpPr>
          <p:cNvPr id="5" name="object 5"/>
          <p:cNvSpPr txBox="1"/>
          <p:nvPr/>
        </p:nvSpPr>
        <p:spPr>
          <a:xfrm>
            <a:off x="792886" y="4085590"/>
            <a:ext cx="845819" cy="452120"/>
          </a:xfrm>
          <a:prstGeom prst="rect">
            <a:avLst/>
          </a:prstGeom>
        </p:spPr>
        <p:txBody>
          <a:bodyPr vert="horz" wrap="square" lIns="0" tIns="12065" rIns="0" bIns="0" rtlCol="0">
            <a:spAutoFit/>
          </a:bodyPr>
          <a:lstStyle/>
          <a:p>
            <a:pPr marL="12700">
              <a:lnSpc>
                <a:spcPct val="100000"/>
              </a:lnSpc>
              <a:spcBef>
                <a:spcPts val="95"/>
              </a:spcBef>
            </a:pPr>
            <a:r>
              <a:rPr sz="2800">
                <a:latin typeface="Cambria Math"/>
                <a:cs typeface="Cambria Math"/>
              </a:rPr>
              <a:t>𝑥</a:t>
            </a:r>
            <a:r>
              <a:rPr sz="2800" spc="90">
                <a:latin typeface="Cambria Math"/>
                <a:cs typeface="Cambria Math"/>
              </a:rPr>
              <a:t> </a:t>
            </a:r>
            <a:r>
              <a:rPr sz="2800">
                <a:latin typeface="Cambria Math"/>
                <a:cs typeface="Cambria Math"/>
              </a:rPr>
              <a:t>+</a:t>
            </a:r>
            <a:r>
              <a:rPr sz="2800" spc="5">
                <a:latin typeface="Cambria Math"/>
                <a:cs typeface="Cambria Math"/>
              </a:rPr>
              <a:t> </a:t>
            </a:r>
            <a:r>
              <a:rPr sz="2800" spc="-50">
                <a:latin typeface="Cambria Math"/>
                <a:cs typeface="Cambria Math"/>
              </a:rPr>
              <a:t>2</a:t>
            </a:r>
            <a:endParaRPr sz="2800">
              <a:latin typeface="Cambria Math"/>
              <a:cs typeface="Cambria Math"/>
            </a:endParaRPr>
          </a:p>
        </p:txBody>
      </p:sp>
      <p:sp>
        <p:nvSpPr>
          <p:cNvPr id="6" name="object 6"/>
          <p:cNvSpPr/>
          <p:nvPr/>
        </p:nvSpPr>
        <p:spPr>
          <a:xfrm>
            <a:off x="1804289" y="4186682"/>
            <a:ext cx="1051560" cy="328930"/>
          </a:xfrm>
          <a:custGeom>
            <a:avLst/>
            <a:gdLst/>
            <a:ahLst/>
            <a:cxnLst/>
            <a:rect l="l" t="t" r="r" b="b"/>
            <a:pathLst>
              <a:path w="1051560" h="328929">
                <a:moveTo>
                  <a:pt x="946277" y="0"/>
                </a:moveTo>
                <a:lnTo>
                  <a:pt x="941578" y="13335"/>
                </a:lnTo>
                <a:lnTo>
                  <a:pt x="960628" y="21595"/>
                </a:lnTo>
                <a:lnTo>
                  <a:pt x="977011" y="33035"/>
                </a:lnTo>
                <a:lnTo>
                  <a:pt x="1001776" y="65405"/>
                </a:lnTo>
                <a:lnTo>
                  <a:pt x="1016349" y="109108"/>
                </a:lnTo>
                <a:lnTo>
                  <a:pt x="1019939" y="134346"/>
                </a:lnTo>
                <a:lnTo>
                  <a:pt x="1019992" y="134717"/>
                </a:lnTo>
                <a:lnTo>
                  <a:pt x="1019990" y="191789"/>
                </a:lnTo>
                <a:lnTo>
                  <a:pt x="1010223" y="241788"/>
                </a:lnTo>
                <a:lnTo>
                  <a:pt x="990645" y="280838"/>
                </a:lnTo>
                <a:lnTo>
                  <a:pt x="960876" y="307179"/>
                </a:lnTo>
                <a:lnTo>
                  <a:pt x="942086" y="315468"/>
                </a:lnTo>
                <a:lnTo>
                  <a:pt x="946277" y="328930"/>
                </a:lnTo>
                <a:lnTo>
                  <a:pt x="991155" y="307832"/>
                </a:lnTo>
                <a:lnTo>
                  <a:pt x="1024128" y="271399"/>
                </a:lnTo>
                <a:lnTo>
                  <a:pt x="1044416" y="222599"/>
                </a:lnTo>
                <a:lnTo>
                  <a:pt x="1051179" y="164465"/>
                </a:lnTo>
                <a:lnTo>
                  <a:pt x="1049507" y="134717"/>
                </a:lnTo>
                <a:lnTo>
                  <a:pt x="1035909" y="80918"/>
                </a:lnTo>
                <a:lnTo>
                  <a:pt x="1008999" y="37415"/>
                </a:lnTo>
                <a:lnTo>
                  <a:pt x="970137" y="8598"/>
                </a:lnTo>
                <a:lnTo>
                  <a:pt x="946277" y="0"/>
                </a:lnTo>
                <a:close/>
              </a:path>
              <a:path w="1051560" h="328929">
                <a:moveTo>
                  <a:pt x="104902" y="0"/>
                </a:moveTo>
                <a:lnTo>
                  <a:pt x="60134" y="21066"/>
                </a:lnTo>
                <a:lnTo>
                  <a:pt x="27178" y="57658"/>
                </a:lnTo>
                <a:lnTo>
                  <a:pt x="6778" y="106489"/>
                </a:lnTo>
                <a:lnTo>
                  <a:pt x="92" y="162814"/>
                </a:lnTo>
                <a:lnTo>
                  <a:pt x="0" y="164465"/>
                </a:lnTo>
                <a:lnTo>
                  <a:pt x="6762" y="222599"/>
                </a:lnTo>
                <a:lnTo>
                  <a:pt x="27050" y="271399"/>
                </a:lnTo>
                <a:lnTo>
                  <a:pt x="60023" y="307832"/>
                </a:lnTo>
                <a:lnTo>
                  <a:pt x="104902" y="328930"/>
                </a:lnTo>
                <a:lnTo>
                  <a:pt x="109093" y="315468"/>
                </a:lnTo>
                <a:lnTo>
                  <a:pt x="90356" y="307179"/>
                </a:lnTo>
                <a:lnTo>
                  <a:pt x="74168" y="295640"/>
                </a:lnTo>
                <a:lnTo>
                  <a:pt x="49530" y="262763"/>
                </a:lnTo>
                <a:lnTo>
                  <a:pt x="34893" y="218122"/>
                </a:lnTo>
                <a:lnTo>
                  <a:pt x="30042" y="164465"/>
                </a:lnTo>
                <a:lnTo>
                  <a:pt x="29972" y="162814"/>
                </a:lnTo>
                <a:lnTo>
                  <a:pt x="34893" y="109108"/>
                </a:lnTo>
                <a:lnTo>
                  <a:pt x="49530" y="65405"/>
                </a:lnTo>
                <a:lnTo>
                  <a:pt x="74279" y="33035"/>
                </a:lnTo>
                <a:lnTo>
                  <a:pt x="109600" y="13335"/>
                </a:lnTo>
                <a:lnTo>
                  <a:pt x="104902" y="0"/>
                </a:lnTo>
                <a:close/>
              </a:path>
            </a:pathLst>
          </a:custGeom>
          <a:solidFill>
            <a:srgbClr val="000000"/>
          </a:solidFill>
        </p:spPr>
        <p:txBody>
          <a:bodyPr wrap="square" lIns="0" tIns="0" rIns="0" bIns="0" rtlCol="0"/>
          <a:lstStyle/>
          <a:p>
            <a:endParaRPr/>
          </a:p>
        </p:txBody>
      </p:sp>
      <p:sp>
        <p:nvSpPr>
          <p:cNvPr id="7" name="object 7"/>
          <p:cNvSpPr txBox="1"/>
          <p:nvPr/>
        </p:nvSpPr>
        <p:spPr>
          <a:xfrm>
            <a:off x="1883029" y="3864000"/>
            <a:ext cx="4138929" cy="1320800"/>
          </a:xfrm>
          <a:prstGeom prst="rect">
            <a:avLst/>
          </a:prstGeom>
        </p:spPr>
        <p:txBody>
          <a:bodyPr vert="horz" wrap="square" lIns="0" tIns="233679" rIns="0" bIns="0" rtlCol="0">
            <a:spAutoFit/>
          </a:bodyPr>
          <a:lstStyle/>
          <a:p>
            <a:pPr marL="38100">
              <a:lnSpc>
                <a:spcPct val="100000"/>
              </a:lnSpc>
              <a:spcBef>
                <a:spcPts val="1839"/>
              </a:spcBef>
              <a:tabLst>
                <a:tab pos="1103630" algn="l"/>
              </a:tabLst>
            </a:pPr>
            <a:r>
              <a:rPr sz="2800">
                <a:latin typeface="Cambria Math"/>
                <a:cs typeface="Cambria Math"/>
              </a:rPr>
              <a:t>𝑥</a:t>
            </a:r>
            <a:r>
              <a:rPr sz="2800" spc="75">
                <a:latin typeface="Cambria Math"/>
                <a:cs typeface="Cambria Math"/>
              </a:rPr>
              <a:t> </a:t>
            </a:r>
            <a:r>
              <a:rPr sz="2800">
                <a:latin typeface="Cambria Math"/>
                <a:cs typeface="Cambria Math"/>
              </a:rPr>
              <a:t>+</a:t>
            </a:r>
            <a:r>
              <a:rPr sz="2800" spc="5">
                <a:latin typeface="Cambria Math"/>
                <a:cs typeface="Cambria Math"/>
              </a:rPr>
              <a:t> </a:t>
            </a:r>
            <a:r>
              <a:rPr sz="2800" spc="-60">
                <a:latin typeface="Cambria Math"/>
                <a:cs typeface="Cambria Math"/>
              </a:rPr>
              <a:t>3</a:t>
            </a:r>
            <a:r>
              <a:rPr sz="2800">
                <a:latin typeface="Cambria Math"/>
                <a:cs typeface="Cambria Math"/>
              </a:rPr>
              <a:t>	=</a:t>
            </a:r>
            <a:r>
              <a:rPr sz="2800" spc="150">
                <a:latin typeface="Cambria Math"/>
                <a:cs typeface="Cambria Math"/>
              </a:rPr>
              <a:t> </a:t>
            </a:r>
            <a:r>
              <a:rPr sz="2800" spc="90">
                <a:latin typeface="Cambria Math"/>
                <a:cs typeface="Cambria Math"/>
              </a:rPr>
              <a:t>𝑥</a:t>
            </a:r>
            <a:r>
              <a:rPr sz="3075" spc="135" baseline="27100">
                <a:latin typeface="Cambria Math"/>
                <a:cs typeface="Cambria Math"/>
              </a:rPr>
              <a:t>2</a:t>
            </a:r>
            <a:r>
              <a:rPr sz="3075" spc="427" baseline="27100">
                <a:latin typeface="Cambria Math"/>
                <a:cs typeface="Cambria Math"/>
              </a:rPr>
              <a:t> </a:t>
            </a:r>
            <a:r>
              <a:rPr sz="2800">
                <a:latin typeface="Cambria Math"/>
                <a:cs typeface="Cambria Math"/>
              </a:rPr>
              <a:t>+ 2𝑥</a:t>
            </a:r>
            <a:r>
              <a:rPr sz="2800" spc="85">
                <a:latin typeface="Cambria Math"/>
                <a:cs typeface="Cambria Math"/>
              </a:rPr>
              <a:t> </a:t>
            </a:r>
            <a:r>
              <a:rPr sz="2800">
                <a:latin typeface="Cambria Math"/>
                <a:cs typeface="Cambria Math"/>
              </a:rPr>
              <a:t>+ 3𝑥</a:t>
            </a:r>
            <a:r>
              <a:rPr sz="2800" spc="90">
                <a:latin typeface="Cambria Math"/>
                <a:cs typeface="Cambria Math"/>
              </a:rPr>
              <a:t> </a:t>
            </a:r>
            <a:r>
              <a:rPr sz="2800">
                <a:latin typeface="Cambria Math"/>
                <a:cs typeface="Cambria Math"/>
              </a:rPr>
              <a:t>+</a:t>
            </a:r>
            <a:r>
              <a:rPr sz="2800" spc="-15">
                <a:latin typeface="Cambria Math"/>
                <a:cs typeface="Cambria Math"/>
              </a:rPr>
              <a:t> </a:t>
            </a:r>
            <a:r>
              <a:rPr sz="2800" spc="-50">
                <a:latin typeface="Cambria Math"/>
                <a:cs typeface="Cambria Math"/>
              </a:rPr>
              <a:t>6</a:t>
            </a:r>
            <a:endParaRPr sz="2800">
              <a:latin typeface="Cambria Math"/>
              <a:cs typeface="Cambria Math"/>
            </a:endParaRPr>
          </a:p>
          <a:p>
            <a:pPr marL="1051560">
              <a:lnSpc>
                <a:spcPct val="100000"/>
              </a:lnSpc>
              <a:spcBef>
                <a:spcPts val="1739"/>
              </a:spcBef>
            </a:pPr>
            <a:r>
              <a:rPr sz="2800">
                <a:latin typeface="Cambria Math"/>
                <a:cs typeface="Cambria Math"/>
              </a:rPr>
              <a:t>=</a:t>
            </a:r>
            <a:r>
              <a:rPr sz="2800" spc="155">
                <a:latin typeface="Cambria Math"/>
                <a:cs typeface="Cambria Math"/>
              </a:rPr>
              <a:t> </a:t>
            </a:r>
            <a:r>
              <a:rPr sz="2800" spc="90">
                <a:latin typeface="Cambria Math"/>
                <a:cs typeface="Cambria Math"/>
              </a:rPr>
              <a:t>𝑥</a:t>
            </a:r>
            <a:r>
              <a:rPr sz="3075" spc="135" baseline="27100">
                <a:latin typeface="Cambria Math"/>
                <a:cs typeface="Cambria Math"/>
              </a:rPr>
              <a:t>2</a:t>
            </a:r>
            <a:r>
              <a:rPr sz="3075" spc="427" baseline="27100">
                <a:latin typeface="Cambria Math"/>
                <a:cs typeface="Cambria Math"/>
              </a:rPr>
              <a:t> </a:t>
            </a:r>
            <a:r>
              <a:rPr sz="2800">
                <a:latin typeface="Cambria Math"/>
                <a:cs typeface="Cambria Math"/>
              </a:rPr>
              <a:t>+ 5𝑥</a:t>
            </a:r>
            <a:r>
              <a:rPr sz="2800" spc="90">
                <a:latin typeface="Cambria Math"/>
                <a:cs typeface="Cambria Math"/>
              </a:rPr>
              <a:t> </a:t>
            </a:r>
            <a:r>
              <a:rPr sz="2800">
                <a:latin typeface="Cambria Math"/>
                <a:cs typeface="Cambria Math"/>
              </a:rPr>
              <a:t>+</a:t>
            </a:r>
            <a:r>
              <a:rPr sz="2800" spc="-15">
                <a:latin typeface="Cambria Math"/>
                <a:cs typeface="Cambria Math"/>
              </a:rPr>
              <a:t> </a:t>
            </a:r>
            <a:r>
              <a:rPr sz="2800" spc="-50">
                <a:latin typeface="Cambria Math"/>
                <a:cs typeface="Cambria Math"/>
              </a:rPr>
              <a:t>6</a:t>
            </a:r>
            <a:endParaRPr sz="2800">
              <a:latin typeface="Cambria Math"/>
              <a:cs typeface="Cambria Math"/>
            </a:endParaRPr>
          </a:p>
        </p:txBody>
      </p:sp>
      <p:sp>
        <p:nvSpPr>
          <p:cNvPr id="8" name="object 8"/>
          <p:cNvSpPr txBox="1"/>
          <p:nvPr/>
        </p:nvSpPr>
        <p:spPr>
          <a:xfrm>
            <a:off x="7009892" y="3864000"/>
            <a:ext cx="2689860" cy="1320800"/>
          </a:xfrm>
          <a:prstGeom prst="rect">
            <a:avLst/>
          </a:prstGeom>
        </p:spPr>
        <p:txBody>
          <a:bodyPr vert="horz" wrap="square" lIns="0" tIns="12700" rIns="0" bIns="0" rtlCol="0">
            <a:spAutoFit/>
          </a:bodyPr>
          <a:lstStyle/>
          <a:p>
            <a:pPr marL="12700" marR="5080">
              <a:lnSpc>
                <a:spcPct val="151800"/>
              </a:lnSpc>
              <a:spcBef>
                <a:spcPts val="100"/>
              </a:spcBef>
            </a:pPr>
            <a:r>
              <a:rPr sz="2800" b="0" spc="-10">
                <a:latin typeface="Segoe UI Semilight"/>
                <a:cs typeface="Segoe UI Semilight"/>
              </a:rPr>
              <a:t>Distributivity </a:t>
            </a:r>
            <a:r>
              <a:rPr sz="2800" b="0">
                <a:latin typeface="Segoe UI Semilight"/>
                <a:cs typeface="Segoe UI Semilight"/>
              </a:rPr>
              <a:t>Adding</a:t>
            </a:r>
            <a:r>
              <a:rPr sz="2800" b="0" spc="-80">
                <a:latin typeface="Segoe UI Semilight"/>
                <a:cs typeface="Segoe UI Semilight"/>
              </a:rPr>
              <a:t> </a:t>
            </a:r>
            <a:r>
              <a:rPr sz="2800" b="0">
                <a:latin typeface="Segoe UI Semilight"/>
                <a:cs typeface="Segoe UI Semilight"/>
              </a:rPr>
              <a:t>like</a:t>
            </a:r>
            <a:r>
              <a:rPr sz="2800" b="0" spc="-100">
                <a:latin typeface="Segoe UI Semilight"/>
                <a:cs typeface="Segoe UI Semilight"/>
              </a:rPr>
              <a:t> </a:t>
            </a:r>
            <a:r>
              <a:rPr sz="2800" b="0" spc="-10">
                <a:latin typeface="Segoe UI Semilight"/>
                <a:cs typeface="Segoe UI Semilight"/>
              </a:rPr>
              <a:t>terms</a:t>
            </a:r>
            <a:endParaRPr sz="2800">
              <a:latin typeface="Segoe UI Semilight"/>
              <a:cs typeface="Segoe UI Semilight"/>
            </a:endParaRPr>
          </a:p>
        </p:txBody>
      </p:sp>
      <p:sp>
        <p:nvSpPr>
          <p:cNvPr id="9" name="object 9"/>
          <p:cNvSpPr txBox="1"/>
          <p:nvPr/>
        </p:nvSpPr>
        <p:spPr>
          <a:xfrm>
            <a:off x="645058" y="5553156"/>
            <a:ext cx="10270490" cy="1304844"/>
          </a:xfrm>
          <a:prstGeom prst="rect">
            <a:avLst/>
          </a:prstGeom>
        </p:spPr>
        <p:txBody>
          <a:bodyPr vert="horz" wrap="square" lIns="0" tIns="12065" rIns="0" bIns="0" rtlCol="0">
            <a:spAutoFit/>
          </a:bodyPr>
          <a:lstStyle/>
          <a:p>
            <a:pPr marL="12700">
              <a:lnSpc>
                <a:spcPct val="100000"/>
              </a:lnSpc>
              <a:spcBef>
                <a:spcPts val="95"/>
              </a:spcBef>
            </a:pPr>
            <a:r>
              <a:rPr lang="en-US" sz="2800" b="0">
                <a:latin typeface="Segoe UI Semilight"/>
                <a:cs typeface="Segoe UI Semilight"/>
              </a:rPr>
              <a:t>By th</a:t>
            </a:r>
            <a:r>
              <a:rPr lang="en-US" sz="2800">
                <a:latin typeface="Segoe UI Semilight"/>
                <a:cs typeface="Segoe UI Semilight"/>
              </a:rPr>
              <a:t>e end of the course, you’ll do these “automatically” on full sentences; for now we’ll practice mechanically on symbolic forms to gain</a:t>
            </a:r>
            <a:r>
              <a:rPr lang="en-US" sz="2800" i="1">
                <a:latin typeface="Segoe UI Semilight"/>
                <a:cs typeface="Segoe UI Semilight"/>
              </a:rPr>
              <a:t> intuition</a:t>
            </a:r>
            <a:r>
              <a:rPr lang="en-US" sz="2800">
                <a:latin typeface="Segoe UI Semilight"/>
                <a:cs typeface="Segoe UI Semilight"/>
              </a:rPr>
              <a:t> for why these rules work.</a:t>
            </a:r>
            <a:endParaRPr sz="2800">
              <a:latin typeface="Segoe UI Semilight"/>
              <a:cs typeface="Segoe UI Semilight"/>
            </a:endParaRPr>
          </a:p>
        </p:txBody>
      </p:sp>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E57668BC-63C3-FCD3-5F15-F212C72DF1A8}"/>
                  </a:ext>
                </a:extLst>
              </p14:cNvPr>
              <p14:cNvContentPartPr/>
              <p14:nvPr/>
            </p14:nvContentPartPr>
            <p14:xfrm>
              <a:off x="847080" y="4456440"/>
              <a:ext cx="5101560" cy="758160"/>
            </p14:xfrm>
          </p:contentPart>
        </mc:Choice>
        <mc:Fallback>
          <p:pic>
            <p:nvPicPr>
              <p:cNvPr id="10" name="Ink 9">
                <a:extLst>
                  <a:ext uri="{FF2B5EF4-FFF2-40B4-BE49-F238E27FC236}">
                    <a16:creationId xmlns:a16="http://schemas.microsoft.com/office/drawing/2014/main" id="{E57668BC-63C3-FCD3-5F15-F212C72DF1A8}"/>
                  </a:ext>
                </a:extLst>
              </p:cNvPr>
              <p:cNvPicPr/>
              <p:nvPr/>
            </p:nvPicPr>
            <p:blipFill>
              <a:blip r:embed="rId4"/>
              <a:stretch>
                <a:fillRect/>
              </a:stretch>
            </p:blipFill>
            <p:spPr>
              <a:xfrm>
                <a:off x="837720" y="4447080"/>
                <a:ext cx="5120280" cy="776880"/>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1DEA4-233C-A6AC-D00A-7B7B169DD8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28604D-0927-2D57-B857-98A1E0EE1EBC}"/>
              </a:ext>
            </a:extLst>
          </p:cNvPr>
          <p:cNvSpPr>
            <a:spLocks noGrp="1"/>
          </p:cNvSpPr>
          <p:nvPr>
            <p:ph type="title"/>
          </p:nvPr>
        </p:nvSpPr>
        <p:spPr/>
        <p:txBody>
          <a:bodyPr/>
          <a:lstStyle/>
          <a:p>
            <a:r>
              <a:rPr lang="en-US"/>
              <a:t>Logical Equivalence Rules</a:t>
            </a:r>
          </a:p>
        </p:txBody>
      </p:sp>
    </p:spTree>
    <p:extLst>
      <p:ext uri="{BB962C8B-B14F-4D97-AF65-F5344CB8AC3E}">
        <p14:creationId xmlns:p14="http://schemas.microsoft.com/office/powerpoint/2010/main" val="3472069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5240" y="1463856"/>
            <a:ext cx="11187258" cy="2812579"/>
          </a:xfrm>
        </p:spPr>
        <p:txBody>
          <a:bodyPr>
            <a:normAutofit/>
          </a:bodyPr>
          <a:lstStyle/>
          <a:p>
            <a:r>
              <a:rPr lang="en-US"/>
              <a:t>Negate the statement </a:t>
            </a:r>
          </a:p>
          <a:p>
            <a:pPr algn="ctr"/>
            <a:r>
              <a:rPr lang="en-US"/>
              <a:t>“my code compiles or there is a bug.”</a:t>
            </a:r>
          </a:p>
          <a:p>
            <a:r>
              <a:rPr lang="en-US"/>
              <a:t>i.e. find a natural English sentence that says </a:t>
            </a:r>
          </a:p>
          <a:p>
            <a:r>
              <a:rPr lang="en-US"/>
              <a:t>“the following is not true: my code compiles or there is a bug”</a:t>
            </a:r>
          </a:p>
          <a:p>
            <a:r>
              <a:rPr lang="en-US"/>
              <a:t>Hint: when it the original sentence false?</a:t>
            </a:r>
          </a:p>
        </p:txBody>
      </p:sp>
      <p:sp>
        <p:nvSpPr>
          <p:cNvPr id="2" name="Title 1"/>
          <p:cNvSpPr>
            <a:spLocks noGrp="1"/>
          </p:cNvSpPr>
          <p:nvPr>
            <p:ph type="title"/>
          </p:nvPr>
        </p:nvSpPr>
        <p:spPr>
          <a:xfrm>
            <a:off x="658761" y="274637"/>
            <a:ext cx="9552039" cy="1072381"/>
          </a:xfrm>
        </p:spPr>
        <p:txBody>
          <a:bodyPr>
            <a:normAutofit/>
          </a:bodyPr>
          <a:lstStyle/>
          <a:p>
            <a:r>
              <a:rPr lang="en-US"/>
              <a:t>De Morgan’s Laws</a:t>
            </a:r>
          </a:p>
        </p:txBody>
      </p:sp>
      <p:sp>
        <p:nvSpPr>
          <p:cNvPr id="5" name="TextBox 4"/>
          <p:cNvSpPr txBox="1"/>
          <p:nvPr/>
        </p:nvSpPr>
        <p:spPr>
          <a:xfrm>
            <a:off x="658761" y="4355690"/>
            <a:ext cx="10943304" cy="1815882"/>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‘or’ means ‘at least one is true’ so to negate, we need to say ‘neither is true’ or equivalently ‘both are false’</a:t>
            </a:r>
          </a:p>
          <a:p>
            <a:endParaRPr lang="en-US" sz="2800">
              <a:latin typeface="Segoe UI Semilight" panose="020B0402040204020203" pitchFamily="34" charset="0"/>
              <a:cs typeface="Segoe UI Semilight" panose="020B0402040204020203" pitchFamily="34" charset="0"/>
            </a:endParaRPr>
          </a:p>
          <a:p>
            <a:pPr algn="ctr"/>
            <a:r>
              <a:rPr lang="en-US" sz="2800">
                <a:latin typeface="Segoe UI Semilight" panose="020B0402040204020203" pitchFamily="34" charset="0"/>
                <a:cs typeface="Segoe UI Semilight" panose="020B0402040204020203" pitchFamily="34" charset="0"/>
              </a:rPr>
              <a:t>“my code does not compile and there is not a bug” </a:t>
            </a:r>
          </a:p>
        </p:txBody>
      </p:sp>
      <mc:AlternateContent xmlns:mc="http://schemas.openxmlformats.org/markup-compatibility/2006">
        <mc:Choice xmlns:a14="http://schemas.microsoft.com/office/drawing/2010/main" Requires="a14">
          <p:sp>
            <p:nvSpPr>
              <p:cNvPr id="6" name="TextBox 5"/>
              <p:cNvSpPr txBox="1"/>
              <p:nvPr/>
            </p:nvSpPr>
            <p:spPr>
              <a:xfrm rot="730946">
                <a:off x="9099754" y="2608535"/>
                <a:ext cx="2222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oMath>
                  </m:oMathPara>
                </a14:m>
                <a:endParaRPr lang="en-US" sz="2800"/>
              </a:p>
            </p:txBody>
          </p:sp>
        </mc:Choice>
        <mc:Fallback>
          <p:sp>
            <p:nvSpPr>
              <p:cNvPr id="6" name="TextBox 5"/>
              <p:cNvSpPr txBox="1">
                <a:spLocks noRot="1" noChangeAspect="1" noMove="1" noResize="1" noEditPoints="1" noAdjustHandles="1" noChangeArrowheads="1" noChangeShapeType="1" noTextEdit="1"/>
              </p:cNvSpPr>
              <p:nvPr/>
            </p:nvSpPr>
            <p:spPr>
              <a:xfrm rot="730946">
                <a:off x="9099754" y="2608535"/>
                <a:ext cx="2222090" cy="523220"/>
              </a:xfrm>
              <a:prstGeom prst="rect">
                <a:avLst/>
              </a:prstGeom>
              <a:blipFill>
                <a:blip r:embed="rId2"/>
                <a:stretch>
                  <a:fillRect b="-38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rot="730946">
                <a:off x="9356284" y="5230567"/>
                <a:ext cx="222209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oMath>
                  </m:oMathPara>
                </a14:m>
                <a:endParaRPr lang="en-US" sz="2800"/>
              </a:p>
            </p:txBody>
          </p:sp>
        </mc:Choice>
        <mc:Fallback>
          <p:sp>
            <p:nvSpPr>
              <p:cNvPr id="9" name="TextBox 8"/>
              <p:cNvSpPr txBox="1">
                <a:spLocks noRot="1" noChangeAspect="1" noMove="1" noResize="1" noEditPoints="1" noAdjustHandles="1" noChangeArrowheads="1" noChangeShapeType="1" noTextEdit="1"/>
              </p:cNvSpPr>
              <p:nvPr/>
            </p:nvSpPr>
            <p:spPr>
              <a:xfrm rot="730946">
                <a:off x="9356284" y="5230567"/>
                <a:ext cx="2222090"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CB92E48-F164-B922-34C8-21526C3117A5}"/>
                  </a:ext>
                </a:extLst>
              </p14:cNvPr>
              <p14:cNvContentPartPr/>
              <p14:nvPr/>
            </p14:nvContentPartPr>
            <p14:xfrm>
              <a:off x="2380680" y="2382480"/>
              <a:ext cx="8534880" cy="3923640"/>
            </p14:xfrm>
          </p:contentPart>
        </mc:Choice>
        <mc:Fallback>
          <p:pic>
            <p:nvPicPr>
              <p:cNvPr id="3" name="Ink 2">
                <a:extLst>
                  <a:ext uri="{FF2B5EF4-FFF2-40B4-BE49-F238E27FC236}">
                    <a16:creationId xmlns:a16="http://schemas.microsoft.com/office/drawing/2014/main" id="{BCB92E48-F164-B922-34C8-21526C3117A5}"/>
                  </a:ext>
                </a:extLst>
              </p:cNvPr>
              <p:cNvPicPr/>
              <p:nvPr/>
            </p:nvPicPr>
            <p:blipFill>
              <a:blip r:embed="rId5"/>
              <a:stretch>
                <a:fillRect/>
              </a:stretch>
            </p:blipFill>
            <p:spPr>
              <a:xfrm>
                <a:off x="2371320" y="2373120"/>
                <a:ext cx="8553600" cy="3942360"/>
              </a:xfrm>
              <a:prstGeom prst="rect">
                <a:avLst/>
              </a:prstGeom>
            </p:spPr>
          </p:pic>
        </mc:Fallback>
      </mc:AlternateContent>
    </p:spTree>
    <p:extLst>
      <p:ext uri="{BB962C8B-B14F-4D97-AF65-F5344CB8AC3E}">
        <p14:creationId xmlns:p14="http://schemas.microsoft.com/office/powerpoint/2010/main" val="204488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4395017" y="1513018"/>
                <a:ext cx="3470789" cy="600917"/>
              </a:xfrm>
            </p:spPr>
            <p:txBody>
              <a:bodyPr/>
              <a:lstStyle/>
              <a:p>
                <a14:m>
                  <m:oMath xmlns:m="http://schemas.openxmlformats.org/officeDocument/2006/math">
                    <m:r>
                      <a:rPr lang="en-US" b="0" i="1" smtClean="0">
                        <a:solidFill>
                          <a:srgbClr val="4C3282"/>
                        </a:solidFill>
                        <a:latin typeface="Cambria Math" panose="02040503050406030204" pitchFamily="18" charset="0"/>
                      </a:rPr>
                      <m:t>¬</m:t>
                    </m:r>
                    <m:d>
                      <m:dPr>
                        <m:ctrlPr>
                          <a:rPr lang="en-US" b="0" i="1" smtClean="0">
                            <a:solidFill>
                              <a:srgbClr val="4C3282"/>
                            </a:solidFill>
                            <a:latin typeface="Cambria Math" panose="02040503050406030204" pitchFamily="18" charset="0"/>
                          </a:rPr>
                        </m:ctrlPr>
                      </m:dPr>
                      <m:e>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e>
                    </m:d>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oMath>
                </a14:m>
                <a:endParaRPr lang="en-US"/>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4395017" y="1513018"/>
                <a:ext cx="3470789" cy="600917"/>
              </a:xfrm>
              <a:blipFill>
                <a:blip r:embed="rId3"/>
                <a:stretch>
                  <a:fillRect l="-5109" t="-16667" b="-8333"/>
                </a:stretch>
              </a:blipFill>
            </p:spPr>
            <p:txBody>
              <a:bodyPr/>
              <a:lstStyle/>
              <a:p>
                <a:r>
                  <a:rPr lang="en-US">
                    <a:noFill/>
                  </a:rPr>
                  <a:t> </a:t>
                </a:r>
              </a:p>
            </p:txBody>
          </p:sp>
        </mc:Fallback>
      </mc:AlternateContent>
      <p:sp>
        <p:nvSpPr>
          <p:cNvPr id="2" name="Title 1"/>
          <p:cNvSpPr>
            <a:spLocks noGrp="1"/>
          </p:cNvSpPr>
          <p:nvPr>
            <p:ph type="title"/>
          </p:nvPr>
        </p:nvSpPr>
        <p:spPr>
          <a:xfrm>
            <a:off x="658761" y="274637"/>
            <a:ext cx="9552039" cy="1072381"/>
          </a:xfrm>
        </p:spPr>
        <p:txBody>
          <a:bodyPr>
            <a:normAutofit/>
          </a:bodyPr>
          <a:lstStyle/>
          <a:p>
            <a:r>
              <a:rPr lang="en-US"/>
              <a:t>De Morgan’s Laws</a:t>
            </a:r>
          </a:p>
        </p:txBody>
      </p:sp>
      <mc:AlternateContent xmlns:mc="http://schemas.openxmlformats.org/markup-compatibility/2006">
        <mc:Choice xmlns:a14="http://schemas.microsoft.com/office/drawing/2010/main" Requires="a14">
          <p:sp>
            <p:nvSpPr>
              <p:cNvPr id="3" name="TextBox 2"/>
              <p:cNvSpPr txBox="1"/>
              <p:nvPr/>
            </p:nvSpPr>
            <p:spPr>
              <a:xfrm>
                <a:off x="506359" y="2113935"/>
                <a:ext cx="11248103" cy="1569660"/>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is a general rule. It’s always true for any propositions </a:t>
                </a:r>
                <a14:m>
                  <m:oMath xmlns:m="http://schemas.openxmlformats.org/officeDocument/2006/math">
                    <m:r>
                      <a:rPr lang="en-US" sz="2400" b="0" i="1" smtClean="0">
                        <a:latin typeface="Cambria Math" panose="02040503050406030204" pitchFamily="18" charset="0"/>
                      </a:rPr>
                      <m:t>𝑝</m:t>
                    </m:r>
                  </m:oMath>
                </a14:m>
                <a:r>
                  <a:rPr lang="en-US" sz="240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𝑞</m:t>
                    </m:r>
                  </m:oMath>
                </a14:m>
                <a:r>
                  <a:rPr lang="en-US" sz="2400">
                    <a:latin typeface="Segoe UI Semilight" panose="020B0402040204020203" pitchFamily="34" charset="0"/>
                    <a:cs typeface="Segoe UI Semilight" panose="020B0402040204020203" pitchFamily="34" charset="0"/>
                  </a:rPr>
                  <a:t>. </a:t>
                </a:r>
              </a:p>
              <a:p>
                <a:r>
                  <a:rPr lang="en-US" sz="2400">
                    <a:latin typeface="Segoe UI Semilight" panose="020B0402040204020203" pitchFamily="34" charset="0"/>
                    <a:cs typeface="Segoe UI Semilight" panose="020B0402040204020203" pitchFamily="34" charset="0"/>
                  </a:rPr>
                  <a:t>This is one of De Morgan’s Laws. </a:t>
                </a: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The other is:</a:t>
                </a:r>
              </a:p>
            </p:txBody>
          </p:sp>
        </mc:Choice>
        <mc:Fallback>
          <p:sp>
            <p:nvSpPr>
              <p:cNvPr id="3" name="TextBox 2"/>
              <p:cNvSpPr txBox="1">
                <a:spLocks noRot="1" noChangeAspect="1" noMove="1" noResize="1" noEditPoints="1" noAdjustHandles="1" noChangeArrowheads="1" noChangeShapeType="1" noTextEdit="1"/>
              </p:cNvSpPr>
              <p:nvPr/>
            </p:nvSpPr>
            <p:spPr>
              <a:xfrm>
                <a:off x="506359" y="2113935"/>
                <a:ext cx="11248103" cy="1569660"/>
              </a:xfrm>
              <a:prstGeom prst="rect">
                <a:avLst/>
              </a:prstGeom>
              <a:blipFill>
                <a:blip r:embed="rId4"/>
                <a:stretch>
                  <a:fillRect l="-789" t="-3226" b="-80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Content Placeholder 3"/>
              <p:cNvSpPr txBox="1">
                <a:spLocks/>
              </p:cNvSpPr>
              <p:nvPr/>
            </p:nvSpPr>
            <p:spPr>
              <a:xfrm>
                <a:off x="4134462" y="3307406"/>
                <a:ext cx="3470789" cy="60091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14:m>
                  <m:oMath xmlns:m="http://schemas.openxmlformats.org/officeDocument/2006/math">
                    <m:r>
                      <a:rPr lang="en-US" i="1" smtClean="0">
                        <a:solidFill>
                          <a:srgbClr val="4C3282"/>
                        </a:solidFill>
                        <a:latin typeface="Cambria Math" panose="02040503050406030204" pitchFamily="18" charset="0"/>
                      </a:rPr>
                      <m:t>¬</m:t>
                    </m:r>
                    <m:d>
                      <m:dPr>
                        <m:ctrlPr>
                          <a:rPr lang="en-US" i="1" smtClean="0">
                            <a:solidFill>
                              <a:srgbClr val="4C3282"/>
                            </a:solidFill>
                            <a:latin typeface="Cambria Math" panose="02040503050406030204" pitchFamily="18" charset="0"/>
                          </a:rPr>
                        </m:ctrlPr>
                      </m:dPr>
                      <m:e>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e>
                    </m:d>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oMath>
                </a14:m>
                <a:endParaRPr lang="en-US"/>
              </a:p>
            </p:txBody>
          </p:sp>
        </mc:Choice>
        <mc:Fallback>
          <p:sp>
            <p:nvSpPr>
              <p:cNvPr id="6" name="Content Placeholder 3"/>
              <p:cNvSpPr txBox="1">
                <a:spLocks noRot="1" noChangeAspect="1" noMove="1" noResize="1" noEditPoints="1" noAdjustHandles="1" noChangeArrowheads="1" noChangeShapeType="1" noTextEdit="1"/>
              </p:cNvSpPr>
              <p:nvPr/>
            </p:nvSpPr>
            <p:spPr>
              <a:xfrm>
                <a:off x="4134462" y="3307406"/>
                <a:ext cx="3470789" cy="600917"/>
              </a:xfrm>
              <a:prstGeom prst="rect">
                <a:avLst/>
              </a:prstGeom>
              <a:blipFill>
                <a:blip r:embed="rId5"/>
                <a:stretch>
                  <a:fillRect l="-4727" t="-14583" b="-1041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E2C5B82-E32E-1203-42DF-030FBAB76450}"/>
                  </a:ext>
                </a:extLst>
              </p14:cNvPr>
              <p14:cNvContentPartPr/>
              <p14:nvPr/>
            </p14:nvContentPartPr>
            <p14:xfrm>
              <a:off x="4472640" y="1984320"/>
              <a:ext cx="3195720" cy="2003760"/>
            </p14:xfrm>
          </p:contentPart>
        </mc:Choice>
        <mc:Fallback>
          <p:pic>
            <p:nvPicPr>
              <p:cNvPr id="5" name="Ink 4">
                <a:extLst>
                  <a:ext uri="{FF2B5EF4-FFF2-40B4-BE49-F238E27FC236}">
                    <a16:creationId xmlns:a16="http://schemas.microsoft.com/office/drawing/2014/main" id="{EE2C5B82-E32E-1203-42DF-030FBAB76450}"/>
                  </a:ext>
                </a:extLst>
              </p:cNvPr>
              <p:cNvPicPr/>
              <p:nvPr/>
            </p:nvPicPr>
            <p:blipFill>
              <a:blip r:embed="rId7"/>
              <a:stretch>
                <a:fillRect/>
              </a:stretch>
            </p:blipFill>
            <p:spPr>
              <a:xfrm>
                <a:off x="4463280" y="1974960"/>
                <a:ext cx="3214440" cy="2022480"/>
              </a:xfrm>
              <a:prstGeom prst="rect">
                <a:avLst/>
              </a:prstGeom>
            </p:spPr>
          </p:pic>
        </mc:Fallback>
      </mc:AlternateContent>
    </p:spTree>
    <p:extLst>
      <p:ext uri="{BB962C8B-B14F-4D97-AF65-F5344CB8AC3E}">
        <p14:creationId xmlns:p14="http://schemas.microsoft.com/office/powerpoint/2010/main" val="314629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41DCA-8680-B2CB-A7C4-4A036EA7A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7958C-1D73-4387-8D0F-A5C36C1A2E51}"/>
              </a:ext>
            </a:extLst>
          </p:cNvPr>
          <p:cNvSpPr>
            <a:spLocks noGrp="1"/>
          </p:cNvSpPr>
          <p:nvPr>
            <p:ph type="title"/>
          </p:nvPr>
        </p:nvSpPr>
        <p:spPr/>
        <p:txBody>
          <a:bodyPr/>
          <a:lstStyle/>
          <a:p>
            <a:r>
              <a:rPr lang="en-US"/>
              <a:t>Homework Submissions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B77C1BD-2927-C598-63EB-00328392C17E}"/>
                  </a:ext>
                </a:extLst>
              </p:cNvPr>
              <p:cNvSpPr>
                <a:spLocks noGrp="1"/>
              </p:cNvSpPr>
              <p:nvPr>
                <p:ph idx="1"/>
              </p:nvPr>
            </p:nvSpPr>
            <p:spPr/>
            <p:txBody>
              <a:bodyPr/>
              <a:lstStyle/>
              <a:p>
                <a:r>
                  <a:rPr lang="en-US"/>
                  <a:t>Make sure we can read what you submit. </a:t>
                </a:r>
              </a:p>
              <a:p>
                <a:pPr lvl="1"/>
                <a:r>
                  <a:rPr lang="en-US"/>
                  <a:t>We can’t spend 5 minutes per submission deciding if that’s a </a:t>
                </a:r>
                <a14:m>
                  <m:oMath xmlns:m="http://schemas.openxmlformats.org/officeDocument/2006/math">
                    <m:r>
                      <a:rPr lang="en-US" b="0" i="1" smtClean="0">
                        <a:latin typeface="Cambria Math" panose="02040503050406030204" pitchFamily="18" charset="0"/>
                      </a:rPr>
                      <m:t>𝑝</m:t>
                    </m:r>
                  </m:oMath>
                </a14:m>
                <a:r>
                  <a:rPr lang="en-US"/>
                  <a:t> or a </a:t>
                </a:r>
                <a14:m>
                  <m:oMath xmlns:m="http://schemas.openxmlformats.org/officeDocument/2006/math">
                    <m:r>
                      <a:rPr lang="en-US" b="0" i="1" smtClean="0">
                        <a:latin typeface="Cambria Math" panose="02040503050406030204" pitchFamily="18" charset="0"/>
                      </a:rPr>
                      <m:t>𝑞</m:t>
                    </m:r>
                  </m:oMath>
                </a14:m>
                <a:r>
                  <a:rPr lang="en-US"/>
                  <a:t>.</a:t>
                </a:r>
              </a:p>
              <a:p>
                <a:pPr lvl="1"/>
                <a:endParaRPr lang="en-US"/>
              </a:p>
              <a:p>
                <a:pPr lvl="1"/>
                <a:r>
                  <a:rPr lang="en-US"/>
                  <a:t>Typesetting guarantees we can read it.</a:t>
                </a:r>
              </a:p>
              <a:p>
                <a:pPr lvl="1"/>
                <a:r>
                  <a:rPr lang="en-US"/>
                  <a:t>LaTeX is the industry standard for typesetting (if you go to CS grad school, you’ll use it for all your papers). Overleaf and </a:t>
                </a:r>
                <a:r>
                  <a:rPr lang="en-US" err="1"/>
                  <a:t>Parchmynt</a:t>
                </a:r>
                <a:r>
                  <a:rPr lang="en-US"/>
                  <a:t> are the easiest ways to get started. Look out for LaTeX HW templates on the Ed board.</a:t>
                </a:r>
              </a:p>
              <a:p>
                <a:pPr lvl="1"/>
                <a:endParaRPr lang="en-US"/>
              </a:p>
              <a:p>
                <a:pPr lvl="1"/>
                <a:r>
                  <a:rPr lang="en-US"/>
                  <a:t>Need to know the code for a symbol? </a:t>
                </a:r>
                <a:r>
                  <a:rPr lang="en-US" err="1">
                    <a:hlinkClick r:id="rId3"/>
                  </a:rPr>
                  <a:t>Detexify</a:t>
                </a:r>
                <a:r>
                  <a:rPr lang="en-US"/>
                  <a:t>! Word uses LaTeX codes…mostly…</a:t>
                </a:r>
              </a:p>
            </p:txBody>
          </p:sp>
        </mc:Choice>
        <mc:Fallback>
          <p:sp>
            <p:nvSpPr>
              <p:cNvPr id="3" name="Content Placeholder 2">
                <a:extLst>
                  <a:ext uri="{FF2B5EF4-FFF2-40B4-BE49-F238E27FC236}">
                    <a16:creationId xmlns:a16="http://schemas.microsoft.com/office/drawing/2014/main" id="{9B77C1BD-2927-C598-63EB-00328392C17E}"/>
                  </a:ext>
                </a:extLst>
              </p:cNvPr>
              <p:cNvSpPr>
                <a:spLocks noGrp="1" noRot="1" noChangeAspect="1" noMove="1" noResize="1" noEditPoints="1" noAdjustHandles="1" noChangeArrowheads="1" noChangeShapeType="1" noTextEdit="1"/>
              </p:cNvSpPr>
              <p:nvPr>
                <p:ph idx="1"/>
              </p:nvPr>
            </p:nvSpPr>
            <p:spPr>
              <a:blipFill>
                <a:blip r:embed="rId4"/>
                <a:stretch>
                  <a:fillRect l="-680" t="-209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DEB89765-1BFB-B138-3F80-47D695E9389E}"/>
                  </a:ext>
                </a:extLst>
              </p14:cNvPr>
              <p14:cNvContentPartPr/>
              <p14:nvPr/>
            </p14:nvContentPartPr>
            <p14:xfrm>
              <a:off x="5750280" y="5015160"/>
              <a:ext cx="1077480" cy="64440"/>
            </p14:xfrm>
          </p:contentPart>
        </mc:Choice>
        <mc:Fallback>
          <p:pic>
            <p:nvPicPr>
              <p:cNvPr id="4" name="Ink 3">
                <a:extLst>
                  <a:ext uri="{FF2B5EF4-FFF2-40B4-BE49-F238E27FC236}">
                    <a16:creationId xmlns:a16="http://schemas.microsoft.com/office/drawing/2014/main" id="{DEB89765-1BFB-B138-3F80-47D695E9389E}"/>
                  </a:ext>
                </a:extLst>
              </p:cNvPr>
              <p:cNvPicPr/>
              <p:nvPr/>
            </p:nvPicPr>
            <p:blipFill>
              <a:blip r:embed="rId6"/>
              <a:stretch>
                <a:fillRect/>
              </a:stretch>
            </p:blipFill>
            <p:spPr>
              <a:xfrm>
                <a:off x="5740920" y="5005800"/>
                <a:ext cx="1096200" cy="83160"/>
              </a:xfrm>
              <a:prstGeom prst="rect">
                <a:avLst/>
              </a:prstGeom>
            </p:spPr>
          </p:pic>
        </mc:Fallback>
      </mc:AlternateContent>
    </p:spTree>
    <p:extLst>
      <p:ext uri="{BB962C8B-B14F-4D97-AF65-F5344CB8AC3E}">
        <p14:creationId xmlns:p14="http://schemas.microsoft.com/office/powerpoint/2010/main" val="456363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 Morgan’s Laws</a:t>
            </a:r>
          </a:p>
        </p:txBody>
      </p:sp>
      <p:graphicFrame>
        <p:nvGraphicFramePr>
          <p:cNvPr id="9" name="Table 8"/>
          <p:cNvGraphicFramePr>
            <a:graphicFrameLocks noGrp="1"/>
          </p:cNvGraphicFramePr>
          <p:nvPr>
            <p:custDataLst>
              <p:tags r:id="rId1"/>
            </p:custDataLst>
          </p:nvPr>
        </p:nvGraphicFramePr>
        <p:xfrm>
          <a:off x="1228299" y="2649675"/>
          <a:ext cx="6778680" cy="2133600"/>
        </p:xfrm>
        <a:graphic>
          <a:graphicData uri="http://schemas.openxmlformats.org/drawingml/2006/table">
            <a:tbl>
              <a:tblPr firstRow="1" bandRow="1">
                <a:tableStyleId>{5940675A-B579-460E-94D1-54222C63F5DA}</a:tableStyleId>
              </a:tblPr>
              <a:tblGrid>
                <a:gridCol w="453912">
                  <a:extLst>
                    <a:ext uri="{9D8B030D-6E8A-4147-A177-3AD203B41FA5}">
                      <a16:colId xmlns:a16="http://schemas.microsoft.com/office/drawing/2014/main" val="20000"/>
                    </a:ext>
                  </a:extLst>
                </a:gridCol>
                <a:gridCol w="453912">
                  <a:extLst>
                    <a:ext uri="{9D8B030D-6E8A-4147-A177-3AD203B41FA5}">
                      <a16:colId xmlns:a16="http://schemas.microsoft.com/office/drawing/2014/main" val="20001"/>
                    </a:ext>
                  </a:extLst>
                </a:gridCol>
                <a:gridCol w="805279">
                  <a:extLst>
                    <a:ext uri="{9D8B030D-6E8A-4147-A177-3AD203B41FA5}">
                      <a16:colId xmlns:a16="http://schemas.microsoft.com/office/drawing/2014/main" val="20002"/>
                    </a:ext>
                  </a:extLst>
                </a:gridCol>
                <a:gridCol w="968196">
                  <a:extLst>
                    <a:ext uri="{9D8B030D-6E8A-4147-A177-3AD203B41FA5}">
                      <a16:colId xmlns:a16="http://schemas.microsoft.com/office/drawing/2014/main" val="20003"/>
                    </a:ext>
                  </a:extLst>
                </a:gridCol>
                <a:gridCol w="1575260">
                  <a:extLst>
                    <a:ext uri="{9D8B030D-6E8A-4147-A177-3AD203B41FA5}">
                      <a16:colId xmlns:a16="http://schemas.microsoft.com/office/drawing/2014/main" val="20004"/>
                    </a:ext>
                  </a:extLst>
                </a:gridCol>
                <a:gridCol w="1047716">
                  <a:extLst>
                    <a:ext uri="{9D8B030D-6E8A-4147-A177-3AD203B41FA5}">
                      <a16:colId xmlns:a16="http://schemas.microsoft.com/office/drawing/2014/main" val="20005"/>
                    </a:ext>
                  </a:extLst>
                </a:gridCol>
                <a:gridCol w="1474405">
                  <a:extLst>
                    <a:ext uri="{9D8B030D-6E8A-4147-A177-3AD203B41FA5}">
                      <a16:colId xmlns:a16="http://schemas.microsoft.com/office/drawing/2014/main" val="20006"/>
                    </a:ext>
                  </a:extLst>
                </a:gridCol>
              </a:tblGrid>
              <a:tr h="320040">
                <a:tc>
                  <a:txBody>
                    <a:bodyPr/>
                    <a:lstStyle/>
                    <a:p>
                      <a:pPr algn="ctr"/>
                      <a:r>
                        <a:rPr lang="en-US" sz="2200" b="1" i="1"/>
                        <a:t>p</a:t>
                      </a:r>
                    </a:p>
                  </a:txBody>
                  <a:tcPr marL="91435" marR="91435"/>
                </a:tc>
                <a:tc>
                  <a:txBody>
                    <a:bodyPr/>
                    <a:lstStyle/>
                    <a:p>
                      <a:pPr algn="ctr"/>
                      <a:r>
                        <a:rPr lang="en-US" sz="2200" b="1" i="1"/>
                        <a:t>q</a:t>
                      </a:r>
                    </a:p>
                  </a:txBody>
                  <a:tcPr marL="91435" marR="91435"/>
                </a:tc>
                <a:tc>
                  <a:txBody>
                    <a:bodyPr/>
                    <a:lstStyle/>
                    <a:p>
                      <a:pPr algn="ctr"/>
                      <a:r>
                        <a:rPr lang="en-US" sz="2200" b="1" baseline="0">
                          <a:latin typeface="Symbol"/>
                          <a:sym typeface="Symbol"/>
                        </a:rPr>
                        <a:t></a:t>
                      </a:r>
                      <a:r>
                        <a:rPr lang="en-US" sz="2200" b="1" i="1"/>
                        <a:t>p</a:t>
                      </a:r>
                    </a:p>
                  </a:txBody>
                  <a:tcPr marL="91435" marR="91435"/>
                </a:tc>
                <a:tc>
                  <a:txBody>
                    <a:bodyPr/>
                    <a:lstStyle/>
                    <a:p>
                      <a:pPr algn="ctr"/>
                      <a:r>
                        <a:rPr lang="en-US" sz="2200" b="1"/>
                        <a:t> </a:t>
                      </a:r>
                      <a:r>
                        <a:rPr lang="en-US" sz="2200" b="1" baseline="0">
                          <a:latin typeface="Symbol"/>
                          <a:sym typeface="Symbol"/>
                        </a:rPr>
                        <a:t></a:t>
                      </a:r>
                      <a:r>
                        <a:rPr lang="en-US" sz="2200" b="1" i="1"/>
                        <a:t>q</a:t>
                      </a:r>
                      <a:r>
                        <a:rPr lang="en-US" sz="2200" b="1" baseline="0">
                          <a:latin typeface="Symbol"/>
                          <a:sym typeface="Symbol"/>
                        </a:rPr>
                        <a:t> </a:t>
                      </a:r>
                      <a:endParaRPr lang="en-US" sz="2200" b="1" i="1"/>
                    </a:p>
                  </a:txBody>
                  <a:tcPr marL="91435" marR="91435"/>
                </a:tc>
                <a:tc>
                  <a:txBody>
                    <a:bodyPr/>
                    <a:lstStyle/>
                    <a:p>
                      <a:pPr algn="ctr"/>
                      <a:r>
                        <a:rPr lang="en-US" sz="2200" b="1" i="0" baseline="0">
                          <a:latin typeface="Symbol"/>
                          <a:sym typeface="Symbol"/>
                        </a:rPr>
                        <a:t></a:t>
                      </a:r>
                      <a:r>
                        <a:rPr lang="en-US" sz="2200" b="1" i="1"/>
                        <a:t>p </a:t>
                      </a:r>
                      <a:r>
                        <a:rPr lang="en-US" sz="2200" b="1" i="0" baseline="0">
                          <a:latin typeface="Symbol"/>
                          <a:sym typeface="Symbol"/>
                        </a:rPr>
                        <a:t></a:t>
                      </a:r>
                      <a:r>
                        <a:rPr lang="en-US" sz="2200" b="1" i="1"/>
                        <a:t> </a:t>
                      </a:r>
                      <a:r>
                        <a:rPr lang="en-US" sz="2200" b="1" baseline="0">
                          <a:latin typeface="Symbol"/>
                          <a:sym typeface="Symbol"/>
                        </a:rPr>
                        <a:t></a:t>
                      </a:r>
                      <a:r>
                        <a:rPr lang="en-US" sz="2200" b="1" i="1"/>
                        <a:t>q</a:t>
                      </a:r>
                    </a:p>
                  </a:txBody>
                  <a:tcPr marL="91435" marR="914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1"/>
                        <a:t> p </a:t>
                      </a:r>
                      <a:r>
                        <a:rPr lang="en-US" sz="2200" b="1" i="0" baseline="0">
                          <a:latin typeface="Symbol"/>
                          <a:sym typeface="Symbol"/>
                        </a:rPr>
                        <a:t></a:t>
                      </a:r>
                      <a:r>
                        <a:rPr lang="en-US" sz="2200" b="1" i="0" baseline="0"/>
                        <a:t> </a:t>
                      </a:r>
                      <a:r>
                        <a:rPr lang="en-US" sz="2200" b="1" i="1" baseline="0"/>
                        <a:t>q</a:t>
                      </a:r>
                      <a:endParaRPr lang="en-US" sz="2200" b="1" i="1"/>
                    </a:p>
                  </a:txBody>
                  <a:tcPr marL="91435" marR="914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i="0" baseline="0">
                          <a:latin typeface="Symbol"/>
                          <a:sym typeface="Symbol"/>
                        </a:rPr>
                        <a:t>(</a:t>
                      </a:r>
                      <a:r>
                        <a:rPr lang="en-US" sz="2200" b="1" i="1"/>
                        <a:t>p </a:t>
                      </a:r>
                      <a:r>
                        <a:rPr lang="en-US" sz="2200" b="1" i="0" baseline="0">
                          <a:latin typeface="Symbol"/>
                          <a:sym typeface="Symbol"/>
                        </a:rPr>
                        <a:t></a:t>
                      </a:r>
                      <a:r>
                        <a:rPr lang="en-US" sz="2200" b="1" i="0" baseline="0"/>
                        <a:t> </a:t>
                      </a:r>
                      <a:r>
                        <a:rPr lang="en-US" sz="2200" b="1" i="1" baseline="0"/>
                        <a:t>q</a:t>
                      </a:r>
                      <a:r>
                        <a:rPr lang="en-US" sz="2200" b="1" i="0" baseline="0"/>
                        <a:t>)</a:t>
                      </a:r>
                      <a:endParaRPr lang="en-US" sz="2200" b="1" i="0"/>
                    </a:p>
                  </a:txBody>
                  <a:tcPr marL="91435" marR="91435"/>
                </a:tc>
                <a:extLst>
                  <a:ext uri="{0D108BD9-81ED-4DB2-BD59-A6C34878D82A}">
                    <a16:rowId xmlns:a16="http://schemas.microsoft.com/office/drawing/2014/main" val="10000"/>
                  </a:ext>
                </a:extLst>
              </a:tr>
              <a:tr h="370840">
                <a:tc>
                  <a:txBody>
                    <a:bodyPr/>
                    <a:lstStyle/>
                    <a:p>
                      <a:pPr algn="ctr"/>
                      <a:r>
                        <a:rPr lang="en-US" sz="2200"/>
                        <a:t>T</a:t>
                      </a:r>
                    </a:p>
                  </a:txBody>
                  <a:tcPr marL="91435" marR="91435"/>
                </a:tc>
                <a:tc>
                  <a:txBody>
                    <a:bodyPr/>
                    <a:lstStyle/>
                    <a:p>
                      <a:pPr algn="ctr"/>
                      <a:r>
                        <a:rPr lang="en-US" sz="2200"/>
                        <a:t>T</a:t>
                      </a:r>
                    </a:p>
                  </a:txBody>
                  <a:tcPr marL="91435" marR="91435"/>
                </a:tc>
                <a:tc>
                  <a:txBody>
                    <a:bodyPr/>
                    <a:lstStyle/>
                    <a:p>
                      <a:pPr algn="ctr"/>
                      <a:r>
                        <a:rPr lang="en-US" sz="2200"/>
                        <a:t>F</a:t>
                      </a:r>
                    </a:p>
                  </a:txBody>
                  <a:tcPr marL="91435" marR="91435"/>
                </a:tc>
                <a:tc>
                  <a:txBody>
                    <a:bodyPr/>
                    <a:lstStyle/>
                    <a:p>
                      <a:pPr algn="ctr"/>
                      <a:r>
                        <a:rPr lang="en-US" sz="2200"/>
                        <a:t>F</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tc>
                  <a:txBody>
                    <a:bodyPr/>
                    <a:lstStyle/>
                    <a:p>
                      <a:pPr algn="ctr"/>
                      <a:r>
                        <a:rPr lang="en-US" sz="2200"/>
                        <a:t>F</a:t>
                      </a:r>
                    </a:p>
                  </a:txBody>
                  <a:tcPr marL="91435" marR="91435"/>
                </a:tc>
                <a:extLst>
                  <a:ext uri="{0D108BD9-81ED-4DB2-BD59-A6C34878D82A}">
                    <a16:rowId xmlns:a16="http://schemas.microsoft.com/office/drawing/2014/main" val="10001"/>
                  </a:ext>
                </a:extLst>
              </a:tr>
              <a:tr h="370840">
                <a:tc>
                  <a:txBody>
                    <a:bodyPr/>
                    <a:lstStyle/>
                    <a:p>
                      <a:pPr algn="ctr"/>
                      <a:r>
                        <a:rPr lang="en-US" sz="2200"/>
                        <a:t>T</a:t>
                      </a:r>
                    </a:p>
                  </a:txBody>
                  <a:tcPr marL="91435" marR="91435"/>
                </a:tc>
                <a:tc>
                  <a:txBody>
                    <a:bodyPr/>
                    <a:lstStyle/>
                    <a:p>
                      <a:pPr algn="ctr"/>
                      <a:r>
                        <a:rPr lang="en-US" sz="2200"/>
                        <a:t>F</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tc>
                  <a:txBody>
                    <a:bodyPr/>
                    <a:lstStyle/>
                    <a:p>
                      <a:pPr algn="ctr"/>
                      <a:r>
                        <a:rPr lang="en-US" sz="2200"/>
                        <a:t>T</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extLst>
                  <a:ext uri="{0D108BD9-81ED-4DB2-BD59-A6C34878D82A}">
                    <a16:rowId xmlns:a16="http://schemas.microsoft.com/office/drawing/2014/main" val="10002"/>
                  </a:ext>
                </a:extLst>
              </a:tr>
              <a:tr h="370840">
                <a:tc>
                  <a:txBody>
                    <a:bodyPr/>
                    <a:lstStyle/>
                    <a:p>
                      <a:pPr algn="ctr"/>
                      <a:r>
                        <a:rPr lang="en-US" sz="2200"/>
                        <a:t>F</a:t>
                      </a:r>
                    </a:p>
                  </a:txBody>
                  <a:tcPr marL="91435" marR="91435"/>
                </a:tc>
                <a:tc>
                  <a:txBody>
                    <a:bodyPr/>
                    <a:lstStyle/>
                    <a:p>
                      <a:pPr algn="ctr"/>
                      <a:r>
                        <a:rPr lang="en-US" sz="2200"/>
                        <a:t>T</a:t>
                      </a:r>
                    </a:p>
                  </a:txBody>
                  <a:tcPr marL="91435" marR="91435"/>
                </a:tc>
                <a:tc>
                  <a:txBody>
                    <a:bodyPr/>
                    <a:lstStyle/>
                    <a:p>
                      <a:pPr algn="ctr"/>
                      <a:r>
                        <a:rPr lang="en-US" sz="2200"/>
                        <a:t>T</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extLst>
                  <a:ext uri="{0D108BD9-81ED-4DB2-BD59-A6C34878D82A}">
                    <a16:rowId xmlns:a16="http://schemas.microsoft.com/office/drawing/2014/main" val="10003"/>
                  </a:ext>
                </a:extLst>
              </a:tr>
              <a:tr h="370840">
                <a:tc>
                  <a:txBody>
                    <a:bodyPr/>
                    <a:lstStyle/>
                    <a:p>
                      <a:pPr algn="ctr"/>
                      <a:r>
                        <a:rPr lang="en-US" sz="2200"/>
                        <a:t>F</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tc>
                  <a:txBody>
                    <a:bodyPr/>
                    <a:lstStyle/>
                    <a:p>
                      <a:pPr algn="ctr"/>
                      <a:r>
                        <a:rPr lang="en-US" sz="2200"/>
                        <a:t>T</a:t>
                      </a:r>
                    </a:p>
                  </a:txBody>
                  <a:tcPr marL="91435" marR="91435"/>
                </a:tc>
                <a:tc>
                  <a:txBody>
                    <a:bodyPr/>
                    <a:lstStyle/>
                    <a:p>
                      <a:pPr algn="ctr"/>
                      <a:r>
                        <a:rPr lang="en-US" sz="2200"/>
                        <a:t>T</a:t>
                      </a:r>
                    </a:p>
                  </a:txBody>
                  <a:tcPr marL="91435" marR="91435"/>
                </a:tc>
                <a:tc>
                  <a:txBody>
                    <a:bodyPr/>
                    <a:lstStyle/>
                    <a:p>
                      <a:pPr algn="ctr"/>
                      <a:r>
                        <a:rPr lang="en-US" sz="2200"/>
                        <a:t>F</a:t>
                      </a:r>
                    </a:p>
                  </a:txBody>
                  <a:tcPr marL="91435" marR="91435"/>
                </a:tc>
                <a:tc>
                  <a:txBody>
                    <a:bodyPr/>
                    <a:lstStyle/>
                    <a:p>
                      <a:pPr algn="ctr"/>
                      <a:r>
                        <a:rPr lang="en-US" sz="2200"/>
                        <a:t>T</a:t>
                      </a:r>
                    </a:p>
                  </a:txBody>
                  <a:tcPr marL="91435" marR="91435"/>
                </a:tc>
                <a:extLst>
                  <a:ext uri="{0D108BD9-81ED-4DB2-BD59-A6C34878D82A}">
                    <a16:rowId xmlns:a16="http://schemas.microsoft.com/office/drawing/2014/main" val="10004"/>
                  </a:ext>
                </a:extLst>
              </a:tr>
            </a:tbl>
          </a:graphicData>
        </a:graphic>
      </p:graphicFrame>
      <mc:AlternateContent xmlns:mc="http://schemas.openxmlformats.org/markup-compatibility/2006">
        <mc:Choice xmlns:a14="http://schemas.microsoft.com/office/drawing/2010/main" Requires="a14">
          <p:sp>
            <p:nvSpPr>
              <p:cNvPr id="3" name="TextBox 2"/>
              <p:cNvSpPr txBox="1"/>
              <p:nvPr/>
            </p:nvSpPr>
            <p:spPr>
              <a:xfrm>
                <a:off x="3833091" y="1732976"/>
                <a:ext cx="5689600" cy="461665"/>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Example: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endParaRPr lang="en-US" sz="2400">
                  <a:latin typeface="Segoe UI Semilight" panose="020B0402040204020203" pitchFamily="34" charset="0"/>
                  <a:cs typeface="Segoe UI Semilight" panose="020B0402040204020203"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3833091" y="1732976"/>
                <a:ext cx="5689600" cy="461665"/>
              </a:xfrm>
              <a:prstGeom prst="rect">
                <a:avLst/>
              </a:prstGeom>
              <a:blipFill>
                <a:blip r:embed="rId4"/>
                <a:stretch>
                  <a:fillRect l="-1559" t="-10811" b="-2702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D84AE2B-B712-46FD-ADDA-C37240CDBC94}"/>
              </a:ext>
            </a:extLst>
          </p:cNvPr>
          <p:cNvSpPr/>
          <p:nvPr/>
        </p:nvSpPr>
        <p:spPr>
          <a:xfrm>
            <a:off x="3943350" y="2649675"/>
            <a:ext cx="1533526" cy="21336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5BE546-FB3C-4702-9C95-4CA1B0BECAA0}"/>
              </a:ext>
            </a:extLst>
          </p:cNvPr>
          <p:cNvSpPr/>
          <p:nvPr/>
        </p:nvSpPr>
        <p:spPr>
          <a:xfrm>
            <a:off x="6543675" y="2649675"/>
            <a:ext cx="1463304" cy="21336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C85465-0B2D-4EF4-91E7-3B4DA6E5E763}"/>
              </a:ext>
            </a:extLst>
          </p:cNvPr>
          <p:cNvSpPr/>
          <p:nvPr/>
        </p:nvSpPr>
        <p:spPr>
          <a:xfrm>
            <a:off x="3321050" y="5238309"/>
            <a:ext cx="5689600" cy="109581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Segoe UI Semilight" panose="020B0402040204020203" pitchFamily="34" charset="0"/>
                <a:cs typeface="Segoe UI Semilight" panose="020B0402040204020203" pitchFamily="34" charset="0"/>
              </a:rPr>
              <a:t>Every line is the same! </a:t>
            </a:r>
            <a:br>
              <a:rPr lang="en-US" sz="2800">
                <a:solidFill>
                  <a:schemeClr val="tx1"/>
                </a:solidFill>
                <a:latin typeface="Segoe UI Semilight" panose="020B0402040204020203" pitchFamily="34" charset="0"/>
                <a:cs typeface="Segoe UI Semilight" panose="020B0402040204020203" pitchFamily="34" charset="0"/>
              </a:rPr>
            </a:br>
            <a:r>
              <a:rPr lang="en-US" sz="2800">
                <a:solidFill>
                  <a:schemeClr val="tx1"/>
                </a:solidFill>
                <a:latin typeface="Segoe UI Semilight" panose="020B0402040204020203" pitchFamily="34" charset="0"/>
                <a:cs typeface="Segoe UI Semilight" panose="020B0402040204020203" pitchFamily="34" charset="0"/>
              </a:rPr>
              <a:t>So these expressions are equivalent.</a:t>
            </a:r>
          </a:p>
        </p:txBody>
      </p:sp>
    </p:spTree>
    <p:extLst>
      <p:ext uri="{BB962C8B-B14F-4D97-AF65-F5344CB8AC3E}">
        <p14:creationId xmlns:p14="http://schemas.microsoft.com/office/powerpoint/2010/main" val="167729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6642"/>
          </a:xfrm>
        </p:spPr>
        <p:txBody>
          <a:bodyPr>
            <a:normAutofit fontScale="90000"/>
          </a:bodyPr>
          <a:lstStyle/>
          <a:p>
            <a:r>
              <a:rPr lang="en-US"/>
              <a:t>De Morgan’s Laws</a:t>
            </a:r>
          </a:p>
        </p:txBody>
      </p:sp>
      <p:sp>
        <p:nvSpPr>
          <p:cNvPr id="5" name="TextBox 4"/>
          <p:cNvSpPr txBox="1"/>
          <p:nvPr/>
        </p:nvSpPr>
        <p:spPr>
          <a:xfrm>
            <a:off x="668740" y="2524046"/>
            <a:ext cx="11013743" cy="2800767"/>
          </a:xfrm>
          <a:prstGeom prst="rect">
            <a:avLst/>
          </a:prstGeom>
          <a:noFill/>
        </p:spPr>
        <p:txBody>
          <a:bodyPr wrap="square" rtlCol="0">
            <a:spAutoFit/>
          </a:bodyPr>
          <a:lstStyle/>
          <a:p>
            <a:r>
              <a:rPr lang="en-US" sz="2200">
                <a:latin typeface="Courier New" panose="02070309020205020404" pitchFamily="49" charset="0"/>
                <a:cs typeface="Courier New" panose="02070309020205020404" pitchFamily="49" charset="0"/>
              </a:rPr>
              <a:t>if (!(</a:t>
            </a:r>
            <a:r>
              <a:rPr lang="en-US" sz="2200" b="1">
                <a:latin typeface="Courier New" panose="02070309020205020404" pitchFamily="49" charset="0"/>
                <a:cs typeface="Courier New" panose="02070309020205020404" pitchFamily="49" charset="0"/>
              </a:rPr>
              <a:t>front != null &amp;&amp; value &gt; </a:t>
            </a:r>
            <a:r>
              <a:rPr lang="en-US" sz="2200" b="1" err="1">
                <a:latin typeface="Courier New" panose="02070309020205020404" pitchFamily="49" charset="0"/>
                <a:cs typeface="Courier New" panose="02070309020205020404" pitchFamily="49" charset="0"/>
              </a:rPr>
              <a:t>front.data</a:t>
            </a:r>
            <a:r>
              <a:rPr lang="en-US" sz="2200">
                <a:latin typeface="Courier New" panose="02070309020205020404" pitchFamily="49" charset="0"/>
                <a:cs typeface="Courier New" panose="02070309020205020404" pitchFamily="49" charset="0"/>
              </a:rPr>
              <a:t>))</a:t>
            </a:r>
          </a:p>
          <a:p>
            <a:r>
              <a:rPr lang="en-US" sz="2200">
                <a:latin typeface="Courier New" panose="02070309020205020404" pitchFamily="49" charset="0"/>
                <a:cs typeface="Courier New" panose="02070309020205020404" pitchFamily="49" charset="0"/>
              </a:rPr>
              <a:t>	front = new </a:t>
            </a:r>
            <a:r>
              <a:rPr lang="en-US" sz="2200" err="1">
                <a:latin typeface="Courier New" panose="02070309020205020404" pitchFamily="49" charset="0"/>
                <a:cs typeface="Courier New" panose="02070309020205020404" pitchFamily="49" charset="0"/>
              </a:rPr>
              <a:t>ListNode</a:t>
            </a:r>
            <a:r>
              <a:rPr lang="en-US" sz="2200">
                <a:latin typeface="Courier New" panose="02070309020205020404" pitchFamily="49" charset="0"/>
                <a:cs typeface="Courier New" panose="02070309020205020404" pitchFamily="49" charset="0"/>
              </a:rPr>
              <a:t>(value, front);</a:t>
            </a:r>
          </a:p>
          <a:p>
            <a:r>
              <a:rPr lang="en-US" sz="2200">
                <a:latin typeface="Courier New" panose="02070309020205020404" pitchFamily="49" charset="0"/>
                <a:cs typeface="Courier New" panose="02070309020205020404" pitchFamily="49" charset="0"/>
              </a:rPr>
              <a:t>else {</a:t>
            </a:r>
          </a:p>
          <a:p>
            <a:r>
              <a:rPr lang="en-US" sz="2200">
                <a:latin typeface="Courier New" panose="02070309020205020404" pitchFamily="49" charset="0"/>
                <a:cs typeface="Courier New" panose="02070309020205020404" pitchFamily="49" charset="0"/>
              </a:rPr>
              <a:t>	</a:t>
            </a:r>
            <a:r>
              <a:rPr lang="en-US" sz="2200" err="1">
                <a:latin typeface="Courier New" panose="02070309020205020404" pitchFamily="49" charset="0"/>
                <a:cs typeface="Courier New" panose="02070309020205020404" pitchFamily="49" charset="0"/>
              </a:rPr>
              <a:t>ListNode</a:t>
            </a:r>
            <a:r>
              <a:rPr lang="en-US" sz="2200">
                <a:latin typeface="Courier New" panose="02070309020205020404" pitchFamily="49" charset="0"/>
                <a:cs typeface="Courier New" panose="02070309020205020404" pitchFamily="49" charset="0"/>
              </a:rPr>
              <a:t> current = front;</a:t>
            </a:r>
          </a:p>
          <a:p>
            <a:r>
              <a:rPr lang="en-US" sz="2200">
                <a:latin typeface="Courier New" panose="02070309020205020404" pitchFamily="49" charset="0"/>
                <a:cs typeface="Courier New" panose="02070309020205020404" pitchFamily="49" charset="0"/>
              </a:rPr>
              <a:t>	while (</a:t>
            </a:r>
            <a:r>
              <a:rPr lang="en-US" sz="2200" err="1">
                <a:latin typeface="Courier New" panose="02070309020205020404" pitchFamily="49" charset="0"/>
                <a:cs typeface="Courier New" panose="02070309020205020404" pitchFamily="49" charset="0"/>
              </a:rPr>
              <a:t>current.next</a:t>
            </a:r>
            <a:r>
              <a:rPr lang="en-US" sz="2200">
                <a:latin typeface="Courier New" panose="02070309020205020404" pitchFamily="49" charset="0"/>
                <a:cs typeface="Courier New" panose="02070309020205020404" pitchFamily="49" charset="0"/>
              </a:rPr>
              <a:t> != null &amp;&amp; </a:t>
            </a:r>
            <a:r>
              <a:rPr lang="en-US" sz="2200" err="1">
                <a:latin typeface="Courier New" panose="02070309020205020404" pitchFamily="49" charset="0"/>
                <a:cs typeface="Courier New" panose="02070309020205020404" pitchFamily="49" charset="0"/>
              </a:rPr>
              <a:t>current.next.data</a:t>
            </a:r>
            <a:r>
              <a:rPr lang="en-US" sz="2200">
                <a:latin typeface="Courier New" panose="02070309020205020404" pitchFamily="49" charset="0"/>
                <a:cs typeface="Courier New" panose="02070309020205020404" pitchFamily="49" charset="0"/>
              </a:rPr>
              <a:t> &lt; value))</a:t>
            </a:r>
          </a:p>
          <a:p>
            <a:r>
              <a:rPr lang="en-US" sz="2200">
                <a:latin typeface="Courier New" panose="02070309020205020404" pitchFamily="49" charset="0"/>
                <a:cs typeface="Courier New" panose="02070309020205020404" pitchFamily="49" charset="0"/>
              </a:rPr>
              <a:t>		current = </a:t>
            </a:r>
            <a:r>
              <a:rPr lang="en-US" sz="2200" err="1">
                <a:latin typeface="Courier New" panose="02070309020205020404" pitchFamily="49" charset="0"/>
                <a:cs typeface="Courier New" panose="02070309020205020404" pitchFamily="49" charset="0"/>
              </a:rPr>
              <a:t>current.next</a:t>
            </a:r>
            <a:r>
              <a:rPr lang="en-US" sz="2200">
                <a:latin typeface="Courier New" panose="02070309020205020404" pitchFamily="49" charset="0"/>
                <a:cs typeface="Courier New" panose="02070309020205020404" pitchFamily="49" charset="0"/>
              </a:rPr>
              <a:t>;</a:t>
            </a:r>
          </a:p>
          <a:p>
            <a:r>
              <a:rPr lang="en-US" sz="2200">
                <a:latin typeface="Courier New" panose="02070309020205020404" pitchFamily="49" charset="0"/>
                <a:cs typeface="Courier New" panose="02070309020205020404" pitchFamily="49" charset="0"/>
              </a:rPr>
              <a:t>	</a:t>
            </a:r>
            <a:r>
              <a:rPr lang="en-US" sz="2200" err="1">
                <a:latin typeface="Courier New" panose="02070309020205020404" pitchFamily="49" charset="0"/>
                <a:cs typeface="Courier New" panose="02070309020205020404" pitchFamily="49" charset="0"/>
              </a:rPr>
              <a:t>current.next</a:t>
            </a:r>
            <a:r>
              <a:rPr lang="en-US" sz="2200">
                <a:latin typeface="Courier New" panose="02070309020205020404" pitchFamily="49" charset="0"/>
                <a:cs typeface="Courier New" panose="02070309020205020404" pitchFamily="49" charset="0"/>
              </a:rPr>
              <a:t> = new </a:t>
            </a:r>
            <a:r>
              <a:rPr lang="en-US" sz="2200" err="1">
                <a:latin typeface="Courier New" panose="02070309020205020404" pitchFamily="49" charset="0"/>
                <a:cs typeface="Courier New" panose="02070309020205020404" pitchFamily="49" charset="0"/>
              </a:rPr>
              <a:t>ListNode</a:t>
            </a:r>
            <a:r>
              <a:rPr lang="en-US" sz="2200">
                <a:latin typeface="Courier New" panose="02070309020205020404" pitchFamily="49" charset="0"/>
                <a:cs typeface="Courier New" panose="02070309020205020404" pitchFamily="49" charset="0"/>
              </a:rPr>
              <a:t>(value, </a:t>
            </a:r>
            <a:r>
              <a:rPr lang="en-US" sz="2200" err="1">
                <a:latin typeface="Courier New" panose="02070309020205020404" pitchFamily="49" charset="0"/>
                <a:cs typeface="Courier New" panose="02070309020205020404" pitchFamily="49" charset="0"/>
              </a:rPr>
              <a:t>current.next</a:t>
            </a:r>
            <a:r>
              <a:rPr lang="en-US" sz="2200">
                <a:latin typeface="Courier New" panose="02070309020205020404" pitchFamily="49" charset="0"/>
                <a:cs typeface="Courier New" panose="02070309020205020404" pitchFamily="49" charset="0"/>
              </a:rPr>
              <a:t>);</a:t>
            </a:r>
          </a:p>
          <a:p>
            <a:r>
              <a:rPr lang="en-US" sz="2200">
                <a:latin typeface="Courier New" panose="02070309020205020404" pitchFamily="49" charset="0"/>
                <a:cs typeface="Courier New" panose="02070309020205020404" pitchFamily="49" charset="0"/>
              </a:rPr>
              <a:t>}</a:t>
            </a:r>
          </a:p>
        </p:txBody>
      </p:sp>
      <mc:AlternateContent xmlns:mc="http://schemas.openxmlformats.org/markup-compatibility/2006">
        <mc:Choice xmlns:a14="http://schemas.microsoft.com/office/drawing/2010/main" Requires="a14">
          <p:sp>
            <p:nvSpPr>
              <p:cNvPr id="4" name="TextBox 3"/>
              <p:cNvSpPr txBox="1"/>
              <p:nvPr/>
            </p:nvSpPr>
            <p:spPr>
              <a:xfrm>
                <a:off x="3870036" y="1274618"/>
                <a:ext cx="415636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oMath>
                  </m:oMathPara>
                </a14:m>
                <a:endParaRPr lang="en-US" sz="240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a:latin typeface="Segoe UI Semilight" panose="020B0402040204020203" pitchFamily="34" charset="0"/>
                  <a:cs typeface="Segoe UI Semilight" panose="020B0402040204020203" pitchFamily="34"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3870036" y="1274618"/>
                <a:ext cx="4156364" cy="830997"/>
              </a:xfrm>
              <a:prstGeom prst="rect">
                <a:avLst/>
              </a:prstGeom>
              <a:blipFill>
                <a:blip r:embed="rId3"/>
                <a:stretch>
                  <a:fillRect b="-606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9C21128-C66B-E693-B435-60FFFFBC8DAE}"/>
                  </a:ext>
                </a:extLst>
              </p14:cNvPr>
              <p14:cNvContentPartPr/>
              <p14:nvPr/>
            </p14:nvContentPartPr>
            <p14:xfrm>
              <a:off x="1553040" y="1182240"/>
              <a:ext cx="6320160" cy="1919520"/>
            </p14:xfrm>
          </p:contentPart>
        </mc:Choice>
        <mc:Fallback>
          <p:pic>
            <p:nvPicPr>
              <p:cNvPr id="3" name="Ink 2">
                <a:extLst>
                  <a:ext uri="{FF2B5EF4-FFF2-40B4-BE49-F238E27FC236}">
                    <a16:creationId xmlns:a16="http://schemas.microsoft.com/office/drawing/2014/main" id="{E9C21128-C66B-E693-B435-60FFFFBC8DAE}"/>
                  </a:ext>
                </a:extLst>
              </p:cNvPr>
              <p:cNvPicPr/>
              <p:nvPr/>
            </p:nvPicPr>
            <p:blipFill>
              <a:blip r:embed="rId5"/>
              <a:stretch>
                <a:fillRect/>
              </a:stretch>
            </p:blipFill>
            <p:spPr>
              <a:xfrm>
                <a:off x="1543680" y="1172880"/>
                <a:ext cx="6338880" cy="1938240"/>
              </a:xfrm>
              <a:prstGeom prst="rect">
                <a:avLst/>
              </a:prstGeom>
            </p:spPr>
          </p:pic>
        </mc:Fallback>
      </mc:AlternateContent>
    </p:spTree>
    <p:extLst>
      <p:ext uri="{BB962C8B-B14F-4D97-AF65-F5344CB8AC3E}">
        <p14:creationId xmlns:p14="http://schemas.microsoft.com/office/powerpoint/2010/main" val="207313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06642"/>
          </a:xfrm>
        </p:spPr>
        <p:txBody>
          <a:bodyPr>
            <a:normAutofit fontScale="90000"/>
          </a:bodyPr>
          <a:lstStyle/>
          <a:p>
            <a:r>
              <a:rPr lang="en-US"/>
              <a:t>De Morgan’s Laws</a:t>
            </a:r>
          </a:p>
        </p:txBody>
      </p:sp>
      <p:sp>
        <p:nvSpPr>
          <p:cNvPr id="5" name="TextBox 4"/>
          <p:cNvSpPr txBox="1"/>
          <p:nvPr/>
        </p:nvSpPr>
        <p:spPr>
          <a:xfrm>
            <a:off x="3301057" y="2752295"/>
            <a:ext cx="5278582" cy="384721"/>
          </a:xfrm>
          <a:prstGeom prst="rect">
            <a:avLst/>
          </a:prstGeom>
          <a:noFill/>
        </p:spPr>
        <p:txBody>
          <a:bodyPr wrap="square" rtlCol="0">
            <a:spAutoFit/>
          </a:bodyPr>
          <a:lstStyle/>
          <a:p>
            <a:r>
              <a:rPr lang="en-US" sz="1900">
                <a:latin typeface="Consolas" pitchFamily="49" charset="0"/>
                <a:cs typeface="Consolas" pitchFamily="49" charset="0"/>
              </a:rPr>
              <a:t>!(</a:t>
            </a:r>
            <a:r>
              <a:rPr lang="en-US" sz="1900" b="1">
                <a:latin typeface="Consolas" pitchFamily="49" charset="0"/>
                <a:cs typeface="Consolas" pitchFamily="49" charset="0"/>
              </a:rPr>
              <a:t>front != null &amp;&amp; value &gt; </a:t>
            </a:r>
            <a:r>
              <a:rPr lang="en-US" sz="1900" b="1" err="1">
                <a:latin typeface="Consolas" pitchFamily="49" charset="0"/>
                <a:cs typeface="Consolas" pitchFamily="49" charset="0"/>
              </a:rPr>
              <a:t>front.data</a:t>
            </a:r>
            <a:r>
              <a:rPr lang="en-US" sz="1900">
                <a:latin typeface="Consolas" pitchFamily="49" charset="0"/>
                <a:cs typeface="Consolas" pitchFamily="49" charset="0"/>
              </a:rPr>
              <a:t>)</a:t>
            </a:r>
          </a:p>
        </p:txBody>
      </p:sp>
      <p:sp>
        <p:nvSpPr>
          <p:cNvPr id="3" name="Rectangle 2"/>
          <p:cNvSpPr/>
          <p:nvPr/>
        </p:nvSpPr>
        <p:spPr>
          <a:xfrm>
            <a:off x="3456706" y="3770649"/>
            <a:ext cx="4726382" cy="369332"/>
          </a:xfrm>
          <a:prstGeom prst="rect">
            <a:avLst/>
          </a:prstGeom>
        </p:spPr>
        <p:txBody>
          <a:bodyPr wrap="square">
            <a:spAutoFit/>
          </a:bodyPr>
          <a:lstStyle/>
          <a:p>
            <a:r>
              <a:rPr lang="en-US" b="1">
                <a:latin typeface="Consolas" pitchFamily="49" charset="0"/>
                <a:cs typeface="Consolas" pitchFamily="49" charset="0"/>
              </a:rPr>
              <a:t>front == null || value &lt;= </a:t>
            </a:r>
            <a:r>
              <a:rPr lang="en-US" b="1" err="1">
                <a:latin typeface="Consolas" pitchFamily="49" charset="0"/>
                <a:cs typeface="Consolas" pitchFamily="49" charset="0"/>
              </a:rPr>
              <a:t>front.data</a:t>
            </a:r>
            <a:endParaRPr lang="en-US">
              <a:latin typeface="Consolas" pitchFamily="49" charset="0"/>
              <a:cs typeface="Consolas" pitchFamily="49" charset="0"/>
            </a:endParaRPr>
          </a:p>
        </p:txBody>
      </p:sp>
      <mc:AlternateContent xmlns:mc="http://schemas.openxmlformats.org/markup-compatibility/2006">
        <mc:Choice xmlns:a14="http://schemas.microsoft.com/office/drawing/2010/main" Requires="a14">
          <p:sp>
            <p:nvSpPr>
              <p:cNvPr id="4" name="Rectangle 3"/>
              <p:cNvSpPr/>
              <p:nvPr/>
            </p:nvSpPr>
            <p:spPr>
              <a:xfrm>
                <a:off x="5621766" y="3137015"/>
                <a:ext cx="502061"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000" i="1" dirty="0" smtClean="0">
                          <a:solidFill>
                            <a:srgbClr val="4C3282"/>
                          </a:solidFill>
                          <a:latin typeface="Cambria Math" panose="02040503050406030204" pitchFamily="18" charset="0"/>
                          <a:sym typeface="Symbol" charset="0"/>
                        </a:rPr>
                        <m:t></m:t>
                      </m:r>
                    </m:oMath>
                  </m:oMathPara>
                </a14:m>
                <a:endParaRPr lang="en-US" sz="3000">
                  <a:solidFill>
                    <a:srgbClr val="4C3282"/>
                  </a:solidFill>
                </a:endParaRPr>
              </a:p>
            </p:txBody>
          </p:sp>
        </mc:Choice>
        <mc:Fallback>
          <p:sp>
            <p:nvSpPr>
              <p:cNvPr id="4" name="Rectangle 3"/>
              <p:cNvSpPr>
                <a:spLocks noRot="1" noChangeAspect="1" noMove="1" noResize="1" noEditPoints="1" noAdjustHandles="1" noChangeArrowheads="1" noChangeShapeType="1" noTextEdit="1"/>
              </p:cNvSpPr>
              <p:nvPr/>
            </p:nvSpPr>
            <p:spPr>
              <a:xfrm>
                <a:off x="5621766" y="3137015"/>
                <a:ext cx="502061" cy="553998"/>
              </a:xfrm>
              <a:prstGeom prst="rect">
                <a:avLst/>
              </a:prstGeom>
              <a:blipFill>
                <a:blip r:embed="rId3"/>
                <a:stretch>
                  <a:fillRect/>
                </a:stretch>
              </a:blipFill>
            </p:spPr>
            <p:txBody>
              <a:bodyPr/>
              <a:lstStyle/>
              <a:p>
                <a:r>
                  <a:rPr lang="en-US">
                    <a:noFill/>
                  </a:rPr>
                  <a:t> </a:t>
                </a:r>
              </a:p>
            </p:txBody>
          </p:sp>
        </mc:Fallback>
      </mc:AlternateContent>
      <p:sp>
        <p:nvSpPr>
          <p:cNvPr id="6" name="Rectangle 5"/>
          <p:cNvSpPr/>
          <p:nvPr/>
        </p:nvSpPr>
        <p:spPr>
          <a:xfrm>
            <a:off x="3689974" y="5438634"/>
            <a:ext cx="4493114" cy="430887"/>
          </a:xfrm>
          <a:prstGeom prst="rect">
            <a:avLst/>
          </a:prstGeom>
        </p:spPr>
        <p:txBody>
          <a:bodyPr wrap="square">
            <a:spAutoFit/>
          </a:bodyPr>
          <a:lstStyle/>
          <a:p>
            <a:r>
              <a:rPr lang="en-US" sz="2200">
                <a:latin typeface="Franklin Gothic Medium"/>
                <a:cs typeface="Franklin Gothic Medium"/>
              </a:rPr>
              <a:t>You’ve been using these for a while!</a:t>
            </a:r>
          </a:p>
        </p:txBody>
      </p:sp>
      <mc:AlternateContent xmlns:mc="http://schemas.openxmlformats.org/markup-compatibility/2006">
        <mc:Choice xmlns:a14="http://schemas.microsoft.com/office/drawing/2010/main" Requires="a14">
          <p:sp>
            <p:nvSpPr>
              <p:cNvPr id="10" name="TextBox 9"/>
              <p:cNvSpPr txBox="1"/>
              <p:nvPr/>
            </p:nvSpPr>
            <p:spPr>
              <a:xfrm>
                <a:off x="3870036" y="1274618"/>
                <a:ext cx="4156364"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oMath>
                  </m:oMathPara>
                </a14:m>
                <a:endParaRPr lang="en-US" sz="240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a:latin typeface="Segoe UI Semilight" panose="020B0402040204020203" pitchFamily="34" charset="0"/>
                  <a:cs typeface="Segoe UI Semilight" panose="020B0402040204020203"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3870036" y="1274618"/>
                <a:ext cx="4156364" cy="830997"/>
              </a:xfrm>
              <a:prstGeom prst="rect">
                <a:avLst/>
              </a:prstGeom>
              <a:blipFill>
                <a:blip r:embed="rId4"/>
                <a:stretch>
                  <a:fillRect b="-606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9797FAA5-F727-CB24-1EE3-45B8A6B07E0D}"/>
                  </a:ext>
                </a:extLst>
              </p14:cNvPr>
              <p14:cNvContentPartPr/>
              <p14:nvPr/>
            </p14:nvContentPartPr>
            <p14:xfrm>
              <a:off x="3721680" y="3082320"/>
              <a:ext cx="4389480" cy="1155960"/>
            </p14:xfrm>
          </p:contentPart>
        </mc:Choice>
        <mc:Fallback>
          <p:pic>
            <p:nvPicPr>
              <p:cNvPr id="7" name="Ink 6">
                <a:extLst>
                  <a:ext uri="{FF2B5EF4-FFF2-40B4-BE49-F238E27FC236}">
                    <a16:creationId xmlns:a16="http://schemas.microsoft.com/office/drawing/2014/main" id="{9797FAA5-F727-CB24-1EE3-45B8A6B07E0D}"/>
                  </a:ext>
                </a:extLst>
              </p:cNvPr>
              <p:cNvPicPr/>
              <p:nvPr/>
            </p:nvPicPr>
            <p:blipFill>
              <a:blip r:embed="rId6"/>
              <a:stretch>
                <a:fillRect/>
              </a:stretch>
            </p:blipFill>
            <p:spPr>
              <a:xfrm>
                <a:off x="3712320" y="3072960"/>
                <a:ext cx="4408200" cy="1174680"/>
              </a:xfrm>
              <a:prstGeom prst="rect">
                <a:avLst/>
              </a:prstGeom>
            </p:spPr>
          </p:pic>
        </mc:Fallback>
      </mc:AlternateContent>
    </p:spTree>
    <p:extLst>
      <p:ext uri="{BB962C8B-B14F-4D97-AF65-F5344CB8AC3E}">
        <p14:creationId xmlns:p14="http://schemas.microsoft.com/office/powerpoint/2010/main" val="2420223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Implications are hard. </a:t>
            </a:r>
          </a:p>
          <a:p>
            <a:r>
              <a:rPr lang="en-US" sz="2800">
                <a:latin typeface="Segoe UI Semilight" panose="020B0402040204020203" pitchFamily="34" charset="0"/>
                <a:cs typeface="Segoe UI Semilight" panose="020B0402040204020203" pitchFamily="34" charset="0"/>
              </a:rPr>
              <a:t>AND/OR/NOT make more intuitive sense to me… </a:t>
            </a:r>
          </a:p>
          <a:p>
            <a:r>
              <a:rPr lang="en-US" sz="2800">
                <a:latin typeface="Segoe UI Semilight" panose="020B0402040204020203" pitchFamily="34" charset="0"/>
                <a:cs typeface="Segoe UI Semilight" panose="020B0402040204020203" pitchFamily="34" charset="0"/>
              </a:rPr>
              <a:t>can we rewrite implications using just ANDs ORs and NOTs?</a:t>
            </a:r>
          </a:p>
        </p:txBody>
      </p:sp>
      <p:sp>
        <p:nvSpPr>
          <p:cNvPr id="4" name="TextBox 3"/>
          <p:cNvSpPr txBox="1"/>
          <p:nvPr/>
        </p:nvSpPr>
        <p:spPr>
          <a:xfrm>
            <a:off x="4735773" y="3429000"/>
            <a:ext cx="7124131" cy="1200329"/>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One approach: think “when is this implication false?” then negate it (you might want one of </a:t>
            </a:r>
            <a:r>
              <a:rPr lang="en-US" sz="2400" err="1">
                <a:latin typeface="Segoe UI Semilight" panose="020B0402040204020203" pitchFamily="34" charset="0"/>
                <a:cs typeface="Segoe UI Semilight" panose="020B0402040204020203" pitchFamily="34" charset="0"/>
              </a:rPr>
              <a:t>DeMorgan’s</a:t>
            </a:r>
            <a:r>
              <a:rPr lang="en-US" sz="2400">
                <a:latin typeface="Segoe UI Semilight" panose="020B0402040204020203" pitchFamily="34" charset="0"/>
                <a:cs typeface="Segoe UI Semilight" panose="020B0402040204020203" pitchFamily="34" charset="0"/>
              </a:rPr>
              <a:t> Laws!</a:t>
            </a:r>
          </a:p>
        </p:txBody>
      </p:sp>
      <mc:AlternateContent xmlns:mc="http://schemas.openxmlformats.org/markup-compatibility/2006">
        <mc:Choice xmlns:a14="http://schemas.microsoft.com/office/drawing/2010/main" Requires="a14">
          <p:graphicFrame>
            <p:nvGraphicFramePr>
              <p:cNvPr id="7" name="Table 6"/>
              <p:cNvGraphicFramePr>
                <a:graphicFrameLocks noGrp="1"/>
              </p:cNvGraphicFramePr>
              <p:nvPr>
                <p:custDataLst>
                  <p:tags r:id="rId1"/>
                </p:custData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a:latin typeface="Segoe UI Semilight" panose="020B0402040204020203" pitchFamily="34" charset="0"/>
                            <a:cs typeface="Segoe UI Semilight" panose="020B0402040204020203" pitchFamily="34" charset="0"/>
                          </a:endParaRPr>
                        </a:p>
                      </a:txBody>
                      <a:tcPr/>
                    </a:tc>
                    <a:tc>
                      <a:txBody>
                        <a:bodyPr/>
                        <a:lstStyle/>
                        <a:p>
                          <a:r>
                            <a:rPr lang="en-US" sz="2400" i="1">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p:graphicFrame>
            <p:nvGraphicFramePr>
              <p:cNvPr id="7" name="Table 6"/>
              <p:cNvGraphicFramePr>
                <a:graphicFrameLocks noGrp="1"/>
              </p:cNvGraphicFramePr>
              <p:nvPr>
                <p:custDataLst>
                  <p:tags r:id="rId1"/>
                </p:custData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1587" t="-2326" r="-261905" b="-411628"/>
                          </a:stretch>
                        </a:blipFill>
                      </a:tcPr>
                    </a:tc>
                    <a:tc>
                      <a:txBody>
                        <a:bodyPr/>
                        <a:lstStyle/>
                        <a:p>
                          <a:endParaRPr lang="en-US"/>
                        </a:p>
                      </a:txBody>
                      <a:tcPr>
                        <a:blipFill>
                          <a:blip r:embed="rId4"/>
                          <a:stretch>
                            <a:fillRect l="-100000" t="-2326" r="-157813" b="-411628"/>
                          </a:stretch>
                        </a:blipFill>
                      </a:tcPr>
                    </a:tc>
                    <a:tc>
                      <a:txBody>
                        <a:bodyPr/>
                        <a:lstStyle/>
                        <a:p>
                          <a:endParaRPr lang="en-US"/>
                        </a:p>
                      </a:txBody>
                      <a:tcPr>
                        <a:blipFill>
                          <a:blip r:embed="rId4"/>
                          <a:stretch>
                            <a:fillRect l="-129293" t="-2326" r="-2020" b="-411628"/>
                          </a:stretch>
                        </a:blipFill>
                      </a:tcPr>
                    </a:tc>
                    <a:extLst>
                      <a:ext uri="{0D108BD9-81ED-4DB2-BD59-A6C34878D82A}">
                        <a16:rowId xmlns:a16="http://schemas.microsoft.com/office/drawing/2014/main" val="10000"/>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781088B5-57BB-66D5-5EE5-7738F8CFE9C5}"/>
                  </a:ext>
                </a:extLst>
              </p14:cNvPr>
              <p14:cNvContentPartPr/>
              <p14:nvPr/>
            </p14:nvContentPartPr>
            <p14:xfrm>
              <a:off x="1360440" y="3258360"/>
              <a:ext cx="7854480" cy="2864520"/>
            </p14:xfrm>
          </p:contentPart>
        </mc:Choice>
        <mc:Fallback>
          <p:pic>
            <p:nvPicPr>
              <p:cNvPr id="5" name="Ink 4">
                <a:extLst>
                  <a:ext uri="{FF2B5EF4-FFF2-40B4-BE49-F238E27FC236}">
                    <a16:creationId xmlns:a16="http://schemas.microsoft.com/office/drawing/2014/main" id="{781088B5-57BB-66D5-5EE5-7738F8CFE9C5}"/>
                  </a:ext>
                </a:extLst>
              </p:cNvPr>
              <p:cNvPicPr/>
              <p:nvPr/>
            </p:nvPicPr>
            <p:blipFill>
              <a:blip r:embed="rId6"/>
              <a:stretch>
                <a:fillRect/>
              </a:stretch>
            </p:blipFill>
            <p:spPr>
              <a:xfrm>
                <a:off x="1351080" y="3249000"/>
                <a:ext cx="7873200" cy="2883240"/>
              </a:xfrm>
              <a:prstGeom prst="rect">
                <a:avLst/>
              </a:prstGeom>
            </p:spPr>
          </p:pic>
        </mc:Fallback>
      </mc:AlternateContent>
    </p:spTree>
    <p:extLst>
      <p:ext uri="{BB962C8B-B14F-4D97-AF65-F5344CB8AC3E}">
        <p14:creationId xmlns:p14="http://schemas.microsoft.com/office/powerpoint/2010/main" val="391381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Implications are hard. </a:t>
            </a:r>
          </a:p>
          <a:p>
            <a:r>
              <a:rPr lang="en-US" sz="2800">
                <a:latin typeface="Segoe UI Semilight" panose="020B0402040204020203" pitchFamily="34" charset="0"/>
                <a:cs typeface="Segoe UI Semilight" panose="020B0402040204020203" pitchFamily="34" charset="0"/>
              </a:rPr>
              <a:t>AND/OR/NOT make more intuitive sense to me… </a:t>
            </a:r>
          </a:p>
          <a:p>
            <a:r>
              <a:rPr lang="en-US" sz="2800">
                <a:latin typeface="Segoe UI Semilight" panose="020B0402040204020203" pitchFamily="34" charset="0"/>
                <a:cs typeface="Segoe UI Semilight" panose="020B0402040204020203" pitchFamily="34" charset="0"/>
              </a:rPr>
              <a:t>can we rewrite implications using just ANDs ORs and NOTs?</a:t>
            </a:r>
          </a:p>
        </p:txBody>
      </p:sp>
      <mc:AlternateContent xmlns:mc="http://schemas.openxmlformats.org/markup-compatibility/2006">
        <mc:Choice xmlns:a14="http://schemas.microsoft.com/office/drawing/2010/main" Requires="a14">
          <p:sp>
            <p:nvSpPr>
              <p:cNvPr id="4" name="TextBox 3"/>
              <p:cNvSpPr txBox="1"/>
              <p:nvPr/>
            </p:nvSpPr>
            <p:spPr>
              <a:xfrm>
                <a:off x="4735773" y="3429000"/>
                <a:ext cx="7124131" cy="1569660"/>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Seems like we might want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b="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Seems like a reasonable guess.</a:t>
                </a:r>
              </a:p>
              <a:p>
                <a:r>
                  <a:rPr lang="en-US" sz="2400">
                    <a:latin typeface="Segoe UI Semilight" panose="020B0402040204020203" pitchFamily="34" charset="0"/>
                    <a:cs typeface="Segoe UI Semilight" panose="020B0402040204020203" pitchFamily="34" charset="0"/>
                  </a:rPr>
                  <a:t>So is it true? Is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a:latin typeface="Segoe UI Semilight" panose="020B0402040204020203" pitchFamily="34" charset="0"/>
                    <a:cs typeface="Segoe UI Semilight" panose="020B0402040204020203" pitchFamily="34" charset="0"/>
                  </a:rPr>
                  <a:t>?</a:t>
                </a:r>
              </a:p>
            </p:txBody>
          </p:sp>
        </mc:Choice>
        <mc:Fallback>
          <p:sp>
            <p:nvSpPr>
              <p:cNvPr id="4" name="TextBox 3"/>
              <p:cNvSpPr txBox="1">
                <a:spLocks noRot="1" noChangeAspect="1" noMove="1" noResize="1" noEditPoints="1" noAdjustHandles="1" noChangeArrowheads="1" noChangeShapeType="1" noTextEdit="1"/>
              </p:cNvSpPr>
              <p:nvPr/>
            </p:nvSpPr>
            <p:spPr>
              <a:xfrm>
                <a:off x="4735773" y="3429000"/>
                <a:ext cx="7124131" cy="1569660"/>
              </a:xfrm>
              <a:prstGeom prst="rect">
                <a:avLst/>
              </a:prstGeom>
              <a:blipFill>
                <a:blip r:embed="rId4"/>
                <a:stretch>
                  <a:fillRect l="-1243" t="-4032" b="-80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7" name="Table 6"/>
              <p:cNvGraphicFramePr>
                <a:graphicFrameLocks noGrp="1"/>
              </p:cNvGraphicFramePr>
              <p:nvPr>
                <p:custDataLst>
                  <p:tags r:id="rId1"/>
                </p:custData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a:latin typeface="Segoe UI Semilight" panose="020B0402040204020203" pitchFamily="34" charset="0"/>
                            <a:cs typeface="Segoe UI Semilight" panose="020B0402040204020203" pitchFamily="34" charset="0"/>
                          </a:endParaRPr>
                        </a:p>
                      </a:txBody>
                      <a:tcPr/>
                    </a:tc>
                    <a:tc>
                      <a:txBody>
                        <a:bodyPr/>
                        <a:lstStyle/>
                        <a:p>
                          <a:r>
                            <a:rPr lang="en-US" sz="2400" i="1">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p:graphicFrame>
            <p:nvGraphicFramePr>
              <p:cNvPr id="7" name="Table 6"/>
              <p:cNvGraphicFramePr>
                <a:graphicFrameLocks noGrp="1"/>
              </p:cNvGraphicFramePr>
              <p:nvPr>
                <p:custDataLst>
                  <p:tags r:id="rId1"/>
                </p:custData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5"/>
                          <a:stretch>
                            <a:fillRect l="-1587" t="-2326" r="-261905" b="-411628"/>
                          </a:stretch>
                        </a:blipFill>
                      </a:tcPr>
                    </a:tc>
                    <a:tc>
                      <a:txBody>
                        <a:bodyPr/>
                        <a:lstStyle/>
                        <a:p>
                          <a:endParaRPr lang="en-US"/>
                        </a:p>
                      </a:txBody>
                      <a:tcPr>
                        <a:blipFill>
                          <a:blip r:embed="rId5"/>
                          <a:stretch>
                            <a:fillRect l="-100000" t="-2326" r="-157813" b="-411628"/>
                          </a:stretch>
                        </a:blipFill>
                      </a:tcPr>
                    </a:tc>
                    <a:tc>
                      <a:txBody>
                        <a:bodyPr/>
                        <a:lstStyle/>
                        <a:p>
                          <a:endParaRPr lang="en-US"/>
                        </a:p>
                      </a:txBody>
                      <a:tcPr>
                        <a:blipFill>
                          <a:blip r:embed="rId5"/>
                          <a:stretch>
                            <a:fillRect l="-129293" t="-2326" r="-2020" b="-411628"/>
                          </a:stretch>
                        </a:blipFill>
                      </a:tcPr>
                    </a:tc>
                    <a:extLst>
                      <a:ext uri="{0D108BD9-81ED-4DB2-BD59-A6C34878D82A}">
                        <a16:rowId xmlns:a16="http://schemas.microsoft.com/office/drawing/2014/main" val="10000"/>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27638110-64E0-1E42-3C15-6389F2C633A0}"/>
                  </a:ext>
                </a:extLst>
              </p14:cNvPr>
              <p14:cNvContentPartPr/>
              <p14:nvPr/>
            </p14:nvContentPartPr>
            <p14:xfrm>
              <a:off x="7290360" y="501480"/>
              <a:ext cx="3419640" cy="3756240"/>
            </p14:xfrm>
          </p:contentPart>
        </mc:Choice>
        <mc:Fallback>
          <p:pic>
            <p:nvPicPr>
              <p:cNvPr id="5" name="Ink 4">
                <a:extLst>
                  <a:ext uri="{FF2B5EF4-FFF2-40B4-BE49-F238E27FC236}">
                    <a16:creationId xmlns:a16="http://schemas.microsoft.com/office/drawing/2014/main" id="{27638110-64E0-1E42-3C15-6389F2C633A0}"/>
                  </a:ext>
                </a:extLst>
              </p:cNvPr>
              <p:cNvPicPr/>
              <p:nvPr/>
            </p:nvPicPr>
            <p:blipFill>
              <a:blip r:embed="rId7"/>
              <a:stretch>
                <a:fillRect/>
              </a:stretch>
            </p:blipFill>
            <p:spPr>
              <a:xfrm>
                <a:off x="7281000" y="492120"/>
                <a:ext cx="3438360" cy="3774960"/>
              </a:xfrm>
              <a:prstGeom prst="rect">
                <a:avLst/>
              </a:prstGeom>
            </p:spPr>
          </p:pic>
        </mc:Fallback>
      </mc:AlternateContent>
    </p:spTree>
    <p:extLst>
      <p:ext uri="{BB962C8B-B14F-4D97-AF65-F5344CB8AC3E}">
        <p14:creationId xmlns:p14="http://schemas.microsoft.com/office/powerpoint/2010/main" val="25293903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Law of Implication</a:t>
            </a:r>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custDataLst>
                  <p:tags r:id="rId1"/>
                </p:custDataLst>
              </p:nvPr>
            </p:nvGraphicFramePr>
            <p:xfrm>
              <a:off x="2688610" y="2770462"/>
              <a:ext cx="4241632"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tblGrid>
                  <a:tr h="581181">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𝒑</m:t>
                                </m:r>
                              </m:oMath>
                            </m:oMathPara>
                          </a14:m>
                          <a:endParaRPr lang="en-US" sz="2400" b="1" i="1"/>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𝒒</m:t>
                                </m:r>
                              </m:oMath>
                            </m:oMathPara>
                          </a14:m>
                          <a:endParaRPr lang="en-US" sz="2400" b="1" i="1"/>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a:p>
                      </a:txBody>
                      <a:tcPr/>
                    </a:tc>
                    <a:tc>
                      <a:txBody>
                        <a:bodyPr/>
                        <a:lstStyle/>
                        <a:p>
                          <a:pPr algn="ctr"/>
                          <a14:m>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oMath>
                          </a14:m>
                          <a:r>
                            <a:rPr lang="en-US" sz="2400" b="1"/>
                            <a:t> </a:t>
                          </a:r>
                          <a:r>
                            <a:rPr lang="en-US" sz="2400" b="1" baseline="0">
                              <a:latin typeface="Symbol"/>
                              <a:sym typeface="Symbol"/>
                            </a:rPr>
                            <a:t> </a:t>
                          </a:r>
                          <a:endParaRPr lang="en-US" sz="2400" b="1" i="1"/>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a:p>
                      </a:txBody>
                      <a:tcPr/>
                    </a:tc>
                    <a:extLst>
                      <a:ext uri="{0D108BD9-81ED-4DB2-BD59-A6C34878D82A}">
                        <a16:rowId xmlns:a16="http://schemas.microsoft.com/office/drawing/2014/main" val="10000"/>
                      </a:ext>
                    </a:extLst>
                  </a:tr>
                  <a:tr h="543925">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3925">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3925">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3925">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p:graphicFrame>
            <p:nvGraphicFramePr>
              <p:cNvPr id="5" name="Table 4"/>
              <p:cNvGraphicFramePr>
                <a:graphicFrameLocks noGrp="1"/>
              </p:cNvGraphicFramePr>
              <p:nvPr>
                <p:custDataLst>
                  <p:tags r:id="rId1"/>
                </p:custDataLst>
              </p:nvPr>
            </p:nvGraphicFramePr>
            <p:xfrm>
              <a:off x="2688610" y="2770462"/>
              <a:ext cx="4241632"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tblGrid>
                  <a:tr h="581181">
                    <a:tc>
                      <a:txBody>
                        <a:bodyPr/>
                        <a:lstStyle/>
                        <a:p>
                          <a:endParaRPr lang="en-US"/>
                        </a:p>
                      </a:txBody>
                      <a:tcPr>
                        <a:blipFill>
                          <a:blip r:embed="rId4"/>
                          <a:stretch>
                            <a:fillRect t="-10870" r="-614894" b="-380435"/>
                          </a:stretch>
                        </a:blipFill>
                      </a:tcPr>
                    </a:tc>
                    <a:tc>
                      <a:txBody>
                        <a:bodyPr/>
                        <a:lstStyle/>
                        <a:p>
                          <a:endParaRPr lang="en-US"/>
                        </a:p>
                      </a:txBody>
                      <a:tcPr>
                        <a:blipFill>
                          <a:blip r:embed="rId4"/>
                          <a:stretch>
                            <a:fillRect l="-100000" t="-10870" r="-514894" b="-380435"/>
                          </a:stretch>
                        </a:blipFill>
                      </a:tcPr>
                    </a:tc>
                    <a:tc>
                      <a:txBody>
                        <a:bodyPr/>
                        <a:lstStyle/>
                        <a:p>
                          <a:endParaRPr lang="en-US"/>
                        </a:p>
                      </a:txBody>
                      <a:tcPr>
                        <a:blipFill>
                          <a:blip r:embed="rId4"/>
                          <a:stretch>
                            <a:fillRect l="-117500" t="-10870" r="-202500" b="-380435"/>
                          </a:stretch>
                        </a:blipFill>
                      </a:tcPr>
                    </a:tc>
                    <a:tc>
                      <a:txBody>
                        <a:bodyPr/>
                        <a:lstStyle/>
                        <a:p>
                          <a:endParaRPr lang="en-US"/>
                        </a:p>
                      </a:txBody>
                      <a:tcPr>
                        <a:blipFill>
                          <a:blip r:embed="rId4"/>
                          <a:stretch>
                            <a:fillRect l="-259701" t="-10870" r="-141791" b="-380435"/>
                          </a:stretch>
                        </a:blipFill>
                      </a:tcPr>
                    </a:tc>
                    <a:tc>
                      <a:txBody>
                        <a:bodyPr/>
                        <a:lstStyle/>
                        <a:p>
                          <a:endParaRPr lang="en-US"/>
                        </a:p>
                      </a:txBody>
                      <a:tcPr>
                        <a:blipFill>
                          <a:blip r:embed="rId4"/>
                          <a:stretch>
                            <a:fillRect l="-256383" t="-10870" r="-1064" b="-380435"/>
                          </a:stretch>
                        </a:blipFill>
                      </a:tcPr>
                    </a:tc>
                    <a:extLst>
                      <a:ext uri="{0D108BD9-81ED-4DB2-BD59-A6C34878D82A}">
                        <a16:rowId xmlns:a16="http://schemas.microsoft.com/office/drawing/2014/main" val="10000"/>
                      </a:ext>
                    </a:extLst>
                  </a:tr>
                  <a:tr h="543925">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3925">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3925">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 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3925">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 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mc:Choice xmlns:a14="http://schemas.microsoft.com/office/drawing/2010/main" Requires="a14">
          <p:sp>
            <p:nvSpPr>
              <p:cNvPr id="6" name="Rectangle 3"/>
              <p:cNvSpPr>
                <a:spLocks noChangeArrowheads="1"/>
              </p:cNvSpPr>
              <p:nvPr/>
            </p:nvSpPr>
            <p:spPr bwMode="auto">
              <a:xfrm>
                <a:off x="3186979" y="1485900"/>
                <a:ext cx="5638800" cy="58477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p>
                <a:pPr algn="ct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oMath>
                  </m:oMathPara>
                </a14:m>
                <a:endParaRPr lang="en-US" sz="3200"/>
              </a:p>
            </p:txBody>
          </p:sp>
        </mc:Choice>
        <mc:Fallback>
          <p:sp>
            <p:nvSpPr>
              <p:cNvPr id="6" name="Rectangle 3"/>
              <p:cNvSpPr>
                <a:spLocks noRot="1" noChangeAspect="1" noMove="1" noResize="1" noEditPoints="1" noAdjustHandles="1" noChangeArrowheads="1" noChangeShapeType="1" noTextEdit="1"/>
              </p:cNvSpPr>
              <p:nvPr/>
            </p:nvSpPr>
            <p:spPr bwMode="auto">
              <a:xfrm>
                <a:off x="3186979" y="1485900"/>
                <a:ext cx="5638800" cy="584775"/>
              </a:xfrm>
              <a:prstGeom prst="rect">
                <a:avLst/>
              </a:prstGeom>
              <a:blipFill>
                <a:blip r:embed="rId5"/>
                <a:stretch>
                  <a:fillRect b="-10638"/>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sp>
        <p:nvSpPr>
          <p:cNvPr id="7" name="Rectangle 6">
            <a:extLst>
              <a:ext uri="{FF2B5EF4-FFF2-40B4-BE49-F238E27FC236}">
                <a16:creationId xmlns:a16="http://schemas.microsoft.com/office/drawing/2014/main" id="{CFFAC7F1-52A1-400C-A4DB-261AEFE222E9}"/>
              </a:ext>
            </a:extLst>
          </p:cNvPr>
          <p:cNvSpPr/>
          <p:nvPr/>
        </p:nvSpPr>
        <p:spPr>
          <a:xfrm>
            <a:off x="3905250" y="2770462"/>
            <a:ext cx="1000125" cy="275688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FFB74A-D0D4-4B63-86C2-5C7BD38CDDAC}"/>
              </a:ext>
            </a:extLst>
          </p:cNvPr>
          <p:cNvSpPr/>
          <p:nvPr/>
        </p:nvSpPr>
        <p:spPr>
          <a:xfrm>
            <a:off x="5747719" y="2746210"/>
            <a:ext cx="1182523" cy="278113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31F0E9-E0DD-4576-8F1C-5911ADDD3BBC}"/>
              </a:ext>
            </a:extLst>
          </p:cNvPr>
          <p:cNvSpPr/>
          <p:nvPr/>
        </p:nvSpPr>
        <p:spPr>
          <a:xfrm>
            <a:off x="6096000" y="5629857"/>
            <a:ext cx="5689600" cy="109581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Segoe UI Semilight" panose="020B0402040204020203" pitchFamily="34" charset="0"/>
                <a:cs typeface="Segoe UI Semilight" panose="020B0402040204020203" pitchFamily="34" charset="0"/>
              </a:rPr>
              <a:t>Every line is the same! </a:t>
            </a:r>
            <a:br>
              <a:rPr lang="en-US" sz="2800">
                <a:solidFill>
                  <a:schemeClr val="tx1"/>
                </a:solidFill>
                <a:latin typeface="Segoe UI Semilight" panose="020B0402040204020203" pitchFamily="34" charset="0"/>
                <a:cs typeface="Segoe UI Semilight" panose="020B0402040204020203" pitchFamily="34" charset="0"/>
              </a:rPr>
            </a:br>
            <a:r>
              <a:rPr lang="en-US" sz="2800">
                <a:solidFill>
                  <a:schemeClr val="tx1"/>
                </a:solidFill>
                <a:latin typeface="Segoe UI Semilight" panose="020B0402040204020203" pitchFamily="34" charset="0"/>
                <a:cs typeface="Segoe UI Semilight" panose="020B0402040204020203" pitchFamily="34" charset="0"/>
              </a:rPr>
              <a:t>So these expressions are equivalent.</a:t>
            </a:r>
          </a:p>
        </p:txBody>
      </p:sp>
    </p:spTree>
    <p:extLst>
      <p:ext uri="{BB962C8B-B14F-4D97-AF65-F5344CB8AC3E}">
        <p14:creationId xmlns:p14="http://schemas.microsoft.com/office/powerpoint/2010/main" val="3729655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Properties of Logical Connectives</a:t>
            </a:r>
          </a:p>
        </p:txBody>
      </p:sp>
      <p:sp>
        <p:nvSpPr>
          <p:cNvPr id="3" name="Content Placeholder 2"/>
          <p:cNvSpPr>
            <a:spLocks noGrp="1"/>
          </p:cNvSpPr>
          <p:nvPr>
            <p:ph idx="1"/>
          </p:nvPr>
        </p:nvSpPr>
        <p:spPr/>
        <p:txBody>
          <a:bodyPr/>
          <a:lstStyle/>
          <a:p>
            <a:r>
              <a:rPr lang="en-US"/>
              <a:t>We’ve derived two facts about logical connectives.</a:t>
            </a:r>
          </a:p>
          <a:p>
            <a:r>
              <a:rPr lang="en-US"/>
              <a:t>There’s a lot more. A LOT more.</a:t>
            </a:r>
          </a:p>
          <a:p>
            <a:r>
              <a:rPr lang="en-US"/>
              <a:t>The next slide is a list of a bunch of them…</a:t>
            </a:r>
          </a:p>
          <a:p>
            <a:pPr lvl="1"/>
            <a:r>
              <a:rPr lang="en-US"/>
              <a:t>Most of these are much less complicated than the last two, so we won’t go through them in detail.</a:t>
            </a:r>
          </a:p>
          <a:p>
            <a:pPr lvl="1"/>
            <a:r>
              <a:rPr lang="en-US"/>
              <a:t>DO NOT freak out about how many there are. We will always provide you the list on the next slide (no need to memorize).</a:t>
            </a:r>
          </a:p>
        </p:txBody>
      </p:sp>
    </p:spTree>
    <p:extLst>
      <p:ext uri="{BB962C8B-B14F-4D97-AF65-F5344CB8AC3E}">
        <p14:creationId xmlns:p14="http://schemas.microsoft.com/office/powerpoint/2010/main" val="809650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A2904B5-1608-47F6-8CA5-D65F39A37A54}"/>
                  </a:ext>
                </a:extLst>
              </p:cNvPr>
              <p:cNvSpPr txBox="1"/>
              <p:nvPr/>
            </p:nvSpPr>
            <p:spPr>
              <a:xfrm>
                <a:off x="153956" y="1679508"/>
                <a:ext cx="3321698" cy="4524315"/>
              </a:xfrm>
              <a:prstGeom prst="rect">
                <a:avLst/>
              </a:prstGeom>
              <a:noFill/>
            </p:spPr>
            <p:txBody>
              <a:bodyPr wrap="square" numCol="1" rtlCol="0">
                <a:spAutoFit/>
              </a:bodyPr>
              <a:lstStyle/>
              <a:p>
                <a:pPr marL="285750" indent="-285750">
                  <a:buFont typeface="Arial" panose="020B0604020202020204" pitchFamily="34" charset="0"/>
                  <a:buChar char="•"/>
                </a:pPr>
                <a:r>
                  <a:rPr lang="en-US" sz="240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285750" indent="-285750">
                  <a:buFont typeface="Arial" panose="020B0604020202020204" pitchFamily="34" charset="0"/>
                  <a:buChar char="•"/>
                </a:pPr>
                <a:r>
                  <a:rPr lang="en-US" sz="240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b="0"/>
              </a:p>
              <a:p>
                <a:pPr marL="285750" indent="-285750">
                  <a:buFont typeface="Arial" panose="020B0604020202020204" pitchFamily="34" charset="0"/>
                  <a:buChar char="•"/>
                </a:pPr>
                <a:r>
                  <a:rPr lang="en-US" sz="240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285750" indent="-285750">
                  <a:buFont typeface="Arial" panose="020B0604020202020204" pitchFamily="34" charset="0"/>
                  <a:buChar char="•"/>
                </a:pPr>
                <a:r>
                  <a:rPr lang="en-US" sz="240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a:p>
            </p:txBody>
          </p:sp>
        </mc:Choice>
        <mc:Fallback>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53956" y="1679508"/>
                <a:ext cx="3321698" cy="4524315"/>
              </a:xfrm>
              <a:prstGeom prst="rect">
                <a:avLst/>
              </a:prstGeom>
              <a:blipFill>
                <a:blip r:embed="rId2"/>
                <a:stretch>
                  <a:fillRect l="-2672" t="-1120" b="-14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39A7AB9-45E6-4289-93FC-85FB7AF0F0B2}"/>
                  </a:ext>
                </a:extLst>
              </p:cNvPr>
              <p:cNvSpPr txBox="1"/>
              <p:nvPr/>
            </p:nvSpPr>
            <p:spPr>
              <a:xfrm>
                <a:off x="2721428" y="1679508"/>
                <a:ext cx="5428083" cy="4524315"/>
              </a:xfrm>
              <a:prstGeom prst="rect">
                <a:avLst/>
              </a:prstGeom>
              <a:noFill/>
            </p:spPr>
            <p:txBody>
              <a:bodyPr wrap="square" rtlCol="0">
                <a:spAutoFit/>
              </a:bodyPr>
              <a:lstStyle/>
              <a:p>
                <a:pPr marL="742950" lvl="1" indent="-285750">
                  <a:buFont typeface="Arial" panose="020B0604020202020204" pitchFamily="34" charset="0"/>
                  <a:buChar char="•"/>
                </a:pPr>
                <a:r>
                  <a:rPr lang="en-US" sz="240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a:p>
              <a:p>
                <a:pPr marL="742950" lvl="1" indent="-285750">
                  <a:buFont typeface="Arial" panose="020B0604020202020204" pitchFamily="34" charset="0"/>
                  <a:buChar char="•"/>
                </a:pPr>
                <a:r>
                  <a:rPr lang="en-US" sz="240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oMath>
                </a14:m>
                <a:endParaRPr lang="en-US" sz="2400"/>
              </a:p>
              <a:p>
                <a:pPr marL="742950" lvl="1" indent="-285750">
                  <a:buFont typeface="Arial" panose="020B0604020202020204" pitchFamily="34" charset="0"/>
                  <a:buChar char="•"/>
                </a:pPr>
                <a:r>
                  <a:rPr lang="en-US" sz="240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742950" lvl="1" indent="-285750">
                  <a:buFont typeface="Arial" panose="020B0604020202020204" pitchFamily="34" charset="0"/>
                  <a:buChar char="•"/>
                </a:pPr>
                <a:r>
                  <a:rPr lang="en-US" sz="240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a:p>
            </p:txBody>
          </p:sp>
        </mc:Choice>
        <mc:Fallback>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2721428" y="1679508"/>
                <a:ext cx="5428083" cy="4524315"/>
              </a:xfrm>
              <a:prstGeom prst="rect">
                <a:avLst/>
              </a:prstGeom>
              <a:blipFill>
                <a:blip r:embed="rId3"/>
                <a:stretch>
                  <a:fillRect t="-1120" b="-14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4E02CD1-0DC8-427F-8901-F6D8F68FF334}"/>
                  </a:ext>
                </a:extLst>
              </p:cNvPr>
              <p:cNvSpPr txBox="1"/>
              <p:nvPr/>
            </p:nvSpPr>
            <p:spPr>
              <a:xfrm>
                <a:off x="8290249" y="1679508"/>
                <a:ext cx="3747795" cy="4154984"/>
              </a:xfrm>
              <a:prstGeom prst="rect">
                <a:avLst/>
              </a:prstGeom>
              <a:noFill/>
            </p:spPr>
            <p:txBody>
              <a:bodyPr wrap="square" numCol="1" rtlCol="0">
                <a:spAutoFit/>
              </a:bodyPr>
              <a:lstStyle/>
              <a:p>
                <a:pPr marL="285750" indent="-285750">
                  <a:buFont typeface="Arial" panose="020B0604020202020204" pitchFamily="34" charset="0"/>
                  <a:buChar char="•"/>
                </a:pPr>
                <a:r>
                  <a:rPr lang="en-US" sz="2400">
                    <a:solidFill>
                      <a:srgbClr val="7030A0"/>
                    </a:solidFill>
                  </a:rPr>
                  <a:t>DeMorgan’s Laws</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a:p>
              <a:p>
                <a:pPr marL="285750" indent="-285750">
                  <a:buFont typeface="Arial" panose="020B0604020202020204" pitchFamily="34" charset="0"/>
                  <a:buChar char="•"/>
                </a:pPr>
                <a:r>
                  <a:rPr lang="en-US" sz="2400">
                    <a:solidFill>
                      <a:srgbClr val="7030A0"/>
                    </a:solidFill>
                  </a:rPr>
                  <a:t>Double Negation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a:p>
              <a:p>
                <a:pPr marL="742950" lvl="1" indent="-285750">
                  <a:buFont typeface="Arial" panose="020B0604020202020204" pitchFamily="34" charset="0"/>
                  <a:buChar char="•"/>
                </a:pPr>
                <a:endParaRPr lang="en-US" sz="2400" b="0"/>
              </a:p>
              <a:p>
                <a:pPr marL="285750" indent="-285750">
                  <a:buFont typeface="Arial" panose="020B0604020202020204" pitchFamily="34" charset="0"/>
                  <a:buChar char="•"/>
                </a:pPr>
                <a:r>
                  <a:rPr lang="en-US" sz="2400">
                    <a:solidFill>
                      <a:srgbClr val="7030A0"/>
                    </a:solidFill>
                  </a:rPr>
                  <a:t>Law of Implication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a:p>
              <a:p>
                <a:pPr marL="742950" lvl="1" indent="-285750">
                  <a:buFont typeface="Arial" panose="020B0604020202020204" pitchFamily="34" charset="0"/>
                  <a:buChar char="•"/>
                </a:pPr>
                <a:endParaRPr lang="en-US" sz="2400" b="0"/>
              </a:p>
              <a:p>
                <a:pPr marL="285750" indent="-285750">
                  <a:buFont typeface="Arial" panose="020B0604020202020204" pitchFamily="34" charset="0"/>
                  <a:buChar char="•"/>
                </a:pPr>
                <a:r>
                  <a:rPr lang="en-US" sz="2400">
                    <a:solidFill>
                      <a:srgbClr val="7030A0"/>
                    </a:solidFill>
                  </a:rPr>
                  <a:t>Contrapositive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a:p>
            </p:txBody>
          </p:sp>
        </mc:Choice>
        <mc:Fallback>
          <p:sp>
            <p:nvSpPr>
              <p:cNvPr id="6" name="TextBox 5">
                <a:extLst>
                  <a:ext uri="{FF2B5EF4-FFF2-40B4-BE49-F238E27FC236}">
                    <a16:creationId xmlns:a16="http://schemas.microsoft.com/office/drawing/2014/main" id="{64E02CD1-0DC8-427F-8901-F6D8F68FF334}"/>
                  </a:ext>
                </a:extLst>
              </p:cNvPr>
              <p:cNvSpPr txBox="1">
                <a:spLocks noRot="1" noChangeAspect="1" noMove="1" noResize="1" noEditPoints="1" noAdjustHandles="1" noChangeArrowheads="1" noChangeShapeType="1" noTextEdit="1"/>
              </p:cNvSpPr>
              <p:nvPr/>
            </p:nvSpPr>
            <p:spPr>
              <a:xfrm>
                <a:off x="8290249" y="1679508"/>
                <a:ext cx="3747795" cy="4154984"/>
              </a:xfrm>
              <a:prstGeom prst="rect">
                <a:avLst/>
              </a:prstGeom>
              <a:blipFill>
                <a:blip r:embed="rId4"/>
                <a:stretch>
                  <a:fillRect l="-2020" t="-1220" b="-18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A79880A-02CC-4414-8DE6-4712B9C42EA9}"/>
                  </a:ext>
                </a:extLst>
              </p:cNvPr>
              <p:cNvSpPr txBox="1"/>
              <p:nvPr/>
            </p:nvSpPr>
            <p:spPr>
              <a:xfrm>
                <a:off x="2313992" y="1160534"/>
                <a:ext cx="7156580" cy="523220"/>
              </a:xfrm>
              <a:prstGeom prst="rect">
                <a:avLst/>
              </a:prstGeom>
              <a:noFill/>
            </p:spPr>
            <p:txBody>
              <a:bodyPr wrap="square" rtlCol="0">
                <a:spAutoFit/>
              </a:bodyPr>
              <a:lstStyle/>
              <a:p>
                <a:r>
                  <a:rPr lang="en-US" sz="280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a:p>
            </p:txBody>
          </p:sp>
        </mc:Choice>
        <mc:Fallback>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160534"/>
                <a:ext cx="7156580" cy="523220"/>
              </a:xfrm>
              <a:prstGeom prst="rect">
                <a:avLst/>
              </a:prstGeom>
              <a:blipFill>
                <a:blip r:embed="rId5"/>
                <a:stretch>
                  <a:fillRect l="-1773" t="-11905" b="-3095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00219"/>
          </a:xfrm>
          <a:prstGeom prst="rect">
            <a:avLst/>
          </a:prstGeom>
          <a:noFill/>
        </p:spPr>
        <p:txBody>
          <a:bodyPr wrap="square" rtlCol="0">
            <a:spAutoFit/>
          </a:bodyPr>
          <a:lstStyle/>
          <a:p>
            <a:r>
              <a:rPr lang="en-US" sz="4600">
                <a:latin typeface="Segoe UI" panose="020B0502040204020203" pitchFamily="34" charset="0"/>
                <a:cs typeface="Segoe UI" panose="020B0502040204020203" pitchFamily="34" charset="0"/>
              </a:rPr>
              <a:t>Properties of Logical Connectives</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0629E081-D5AA-2317-E0BE-45B96F53698A}"/>
                  </a:ext>
                </a:extLst>
              </p14:cNvPr>
              <p14:cNvContentPartPr/>
              <p14:nvPr/>
            </p14:nvContentPartPr>
            <p14:xfrm>
              <a:off x="352800" y="1708200"/>
              <a:ext cx="8425800" cy="4539960"/>
            </p14:xfrm>
          </p:contentPart>
        </mc:Choice>
        <mc:Fallback>
          <p:pic>
            <p:nvPicPr>
              <p:cNvPr id="2" name="Ink 1">
                <a:extLst>
                  <a:ext uri="{FF2B5EF4-FFF2-40B4-BE49-F238E27FC236}">
                    <a16:creationId xmlns:a16="http://schemas.microsoft.com/office/drawing/2014/main" id="{0629E081-D5AA-2317-E0BE-45B96F53698A}"/>
                  </a:ext>
                </a:extLst>
              </p:cNvPr>
              <p:cNvPicPr/>
              <p:nvPr/>
            </p:nvPicPr>
            <p:blipFill>
              <a:blip r:embed="rId7"/>
              <a:stretch>
                <a:fillRect/>
              </a:stretch>
            </p:blipFill>
            <p:spPr>
              <a:xfrm>
                <a:off x="343440" y="1698840"/>
                <a:ext cx="8444520" cy="4558680"/>
              </a:xfrm>
              <a:prstGeom prst="rect">
                <a:avLst/>
              </a:prstGeom>
            </p:spPr>
          </p:pic>
        </mc:Fallback>
      </mc:AlternateContent>
    </p:spTree>
    <p:extLst>
      <p:ext uri="{BB962C8B-B14F-4D97-AF65-F5344CB8AC3E}">
        <p14:creationId xmlns:p14="http://schemas.microsoft.com/office/powerpoint/2010/main" val="4120684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Our Rules</a:t>
            </a:r>
          </a:p>
        </p:txBody>
      </p:sp>
      <p:sp>
        <p:nvSpPr>
          <p:cNvPr id="3" name="Content Placeholder 2"/>
          <p:cNvSpPr>
            <a:spLocks noGrp="1"/>
          </p:cNvSpPr>
          <p:nvPr>
            <p:ph idx="1"/>
          </p:nvPr>
        </p:nvSpPr>
        <p:spPr/>
        <p:txBody>
          <a:bodyPr/>
          <a:lstStyle/>
          <a:p>
            <a:r>
              <a:rPr lang="en-US"/>
              <a:t>WOW that was a lot of rules.</a:t>
            </a:r>
          </a:p>
          <a:p>
            <a:r>
              <a:rPr lang="en-US"/>
              <a:t>Why do we need them? Simplification!</a:t>
            </a:r>
          </a:p>
          <a:p>
            <a:r>
              <a:rPr lang="en-US"/>
              <a:t>Let’s go back to the “law of implication” example. </a:t>
            </a:r>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a:latin typeface="Segoe UI Semilight" panose="020B0402040204020203" pitchFamily="34" charset="0"/>
                            <a:cs typeface="Segoe UI Semilight" panose="020B0402040204020203" pitchFamily="34" charset="0"/>
                          </a:endParaRPr>
                        </a:p>
                      </a:txBody>
                      <a:tcPr/>
                    </a:tc>
                    <a:tc>
                      <a:txBody>
                        <a:bodyPr/>
                        <a:lstStyle/>
                        <a:p>
                          <a:r>
                            <a:rPr lang="en-US" sz="2400" i="1">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1587" t="-2326" r="-260317" b="-411628"/>
                          </a:stretch>
                        </a:blipFill>
                      </a:tcPr>
                    </a:tc>
                    <a:tc>
                      <a:txBody>
                        <a:bodyPr/>
                        <a:lstStyle/>
                        <a:p>
                          <a:endParaRPr lang="en-US"/>
                        </a:p>
                      </a:txBody>
                      <a:tcPr>
                        <a:blipFill>
                          <a:blip r:embed="rId4"/>
                          <a:stretch>
                            <a:fillRect l="-100000" t="-2326" r="-156250" b="-411628"/>
                          </a:stretch>
                        </a:blipFill>
                      </a:tcPr>
                    </a:tc>
                    <a:tc>
                      <a:txBody>
                        <a:bodyPr/>
                        <a:lstStyle/>
                        <a:p>
                          <a:endParaRPr lang="en-US"/>
                        </a:p>
                      </a:txBody>
                      <a:tcPr>
                        <a:blipFill>
                          <a:blip r:embed="rId4"/>
                          <a:stretch>
                            <a:fillRect l="-129293" t="-2326" r="-1010" b="-411628"/>
                          </a:stretch>
                        </a:blipFill>
                      </a:tcPr>
                    </a:tc>
                    <a:extLst>
                      <a:ext uri="{0D108BD9-81ED-4DB2-BD59-A6C34878D82A}">
                        <a16:rowId xmlns:a16="http://schemas.microsoft.com/office/drawing/2014/main" val="10000"/>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T</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a:latin typeface="Segoe UI Semilight" panose="020B0402040204020203" pitchFamily="34" charset="0"/>
                              <a:cs typeface="Segoe UI Semilight" panose="020B0402040204020203" pitchFamily="34" charset="0"/>
                            </a:rPr>
                            <a:t>F</a:t>
                          </a:r>
                        </a:p>
                      </a:txBody>
                      <a:tcPr/>
                    </a:tc>
                    <a:tc>
                      <a:txBody>
                        <a:bodyPr/>
                        <a:lstStyle/>
                        <a:p>
                          <a:pPr algn="ctr"/>
                          <a:r>
                            <a:rPr lang="en-US" sz="2400" b="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mc:Choice xmlns:a14="http://schemas.microsoft.com/office/drawing/2010/main"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Also seems pretty reasonable</a:t>
                </a:r>
              </a:p>
              <a:p>
                <a:r>
                  <a:rPr lang="en-US" sz="240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a:latin typeface="Segoe UI Semilight" panose="020B0402040204020203" pitchFamily="34" charset="0"/>
                    <a:cs typeface="Segoe UI Semilight" panose="020B0402040204020203" pitchFamily="34" charset="0"/>
                  </a:rPr>
                  <a:t>?</a:t>
                </a:r>
              </a:p>
            </p:txBody>
          </p:sp>
        </mc:Choice>
        <mc:Fallback>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5"/>
                <a:stretch>
                  <a:fillRect l="-1311" t="-2747" b="-4945"/>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E331961B-BD91-E671-420E-A7253F84FD72}"/>
                  </a:ext>
                </a:extLst>
              </p14:cNvPr>
              <p14:cNvContentPartPr/>
              <p14:nvPr/>
            </p14:nvContentPartPr>
            <p14:xfrm>
              <a:off x="654480" y="3718080"/>
              <a:ext cx="9491040" cy="2411280"/>
            </p14:xfrm>
          </p:contentPart>
        </mc:Choice>
        <mc:Fallback>
          <p:pic>
            <p:nvPicPr>
              <p:cNvPr id="6" name="Ink 5">
                <a:extLst>
                  <a:ext uri="{FF2B5EF4-FFF2-40B4-BE49-F238E27FC236}">
                    <a16:creationId xmlns:a16="http://schemas.microsoft.com/office/drawing/2014/main" id="{E331961B-BD91-E671-420E-A7253F84FD72}"/>
                  </a:ext>
                </a:extLst>
              </p:cNvPr>
              <p:cNvPicPr/>
              <p:nvPr/>
            </p:nvPicPr>
            <p:blipFill>
              <a:blip r:embed="rId7"/>
              <a:stretch>
                <a:fillRect/>
              </a:stretch>
            </p:blipFill>
            <p:spPr>
              <a:xfrm>
                <a:off x="645120" y="3708720"/>
                <a:ext cx="9509760" cy="2430000"/>
              </a:xfrm>
              <a:prstGeom prst="rect">
                <a:avLst/>
              </a:prstGeom>
            </p:spPr>
          </p:pic>
        </mc:Fallback>
      </mc:AlternateContent>
    </p:spTree>
    <p:extLst>
      <p:ext uri="{BB962C8B-B14F-4D97-AF65-F5344CB8AC3E}">
        <p14:creationId xmlns:p14="http://schemas.microsoft.com/office/powerpoint/2010/main" val="3318337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Our First Proof</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787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AD442-5584-1674-6563-7B914B06A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9ED1A-E607-E419-8C40-972314A00477}"/>
              </a:ext>
            </a:extLst>
          </p:cNvPr>
          <p:cNvSpPr>
            <a:spLocks noGrp="1"/>
          </p:cNvSpPr>
          <p:nvPr>
            <p:ph type="title"/>
          </p:nvPr>
        </p:nvSpPr>
        <p:spPr/>
        <p:txBody>
          <a:bodyPr/>
          <a:lstStyle/>
          <a:p>
            <a:r>
              <a:rPr lang="en-US"/>
              <a:t>Announcements: Office Hours</a:t>
            </a:r>
          </a:p>
        </p:txBody>
      </p:sp>
      <p:sp>
        <p:nvSpPr>
          <p:cNvPr id="3" name="Content Placeholder 2">
            <a:extLst>
              <a:ext uri="{FF2B5EF4-FFF2-40B4-BE49-F238E27FC236}">
                <a16:creationId xmlns:a16="http://schemas.microsoft.com/office/drawing/2014/main" id="{E00C506E-4FDA-0856-024F-5AA8F4CA5038}"/>
              </a:ext>
            </a:extLst>
          </p:cNvPr>
          <p:cNvSpPr>
            <a:spLocks noGrp="1"/>
          </p:cNvSpPr>
          <p:nvPr>
            <p:ph idx="1"/>
          </p:nvPr>
        </p:nvSpPr>
        <p:spPr/>
        <p:txBody>
          <a:bodyPr>
            <a:normAutofit/>
          </a:bodyPr>
          <a:lstStyle/>
          <a:p>
            <a:r>
              <a:rPr lang="en-US"/>
              <a:t>A chance to talk to staff about the class.</a:t>
            </a:r>
          </a:p>
          <a:p>
            <a:pPr lvl="1"/>
            <a:r>
              <a:rPr lang="en-US"/>
              <a:t>Aim early on in the “homework cycle” (i.e., long before the deadline).</a:t>
            </a:r>
          </a:p>
          <a:p>
            <a:pPr lvl="1"/>
            <a:r>
              <a:rPr lang="en-US"/>
              <a:t>We won’t answer every kind of question in office hours:</a:t>
            </a:r>
          </a:p>
          <a:p>
            <a:pPr lvl="1"/>
            <a:r>
              <a:rPr lang="en-US"/>
              <a:t>	We don’t “</a:t>
            </a:r>
            <a:r>
              <a:rPr lang="en-US" err="1"/>
              <a:t>pregrade</a:t>
            </a:r>
            <a:r>
              <a:rPr lang="en-US"/>
              <a:t>” homework. We won’t tell you whether something is right or wrong.</a:t>
            </a:r>
          </a:p>
          <a:p>
            <a:pPr lvl="1"/>
            <a:r>
              <a:rPr lang="en-US"/>
              <a:t>	We will help on homework, but not usually by “giving hints.” We’ll usually ask questions about what you’ve tried, ask questions to help you decide what to do next, or point you to good examples to look at. </a:t>
            </a:r>
          </a:p>
          <a:p>
            <a:pPr lvl="1"/>
            <a:r>
              <a:rPr lang="en-US"/>
              <a:t>You’re allowed to talk to others at office hours, as long as you’re still following the collaboration policy.</a:t>
            </a:r>
          </a:p>
          <a:p>
            <a:pPr lvl="1"/>
            <a:endParaRPr lang="en-US"/>
          </a:p>
        </p:txBody>
      </p:sp>
    </p:spTree>
    <p:extLst>
      <p:ext uri="{BB962C8B-B14F-4D97-AF65-F5344CB8AC3E}">
        <p14:creationId xmlns:p14="http://schemas.microsoft.com/office/powerpoint/2010/main" val="2949362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t>We could make another truth table (you should! It’s a good exercise)</a:t>
                </a:r>
              </a:p>
              <a:p>
                <a:r>
                  <a:rPr lang="en-US"/>
                  <a:t>But we have another technique that is nicer. </a:t>
                </a:r>
              </a:p>
              <a:p>
                <a:r>
                  <a:rPr lang="en-US"/>
                  <a:t>Let’s try that one</a:t>
                </a:r>
              </a:p>
              <a:p>
                <a:pPr lvl="1"/>
                <a:r>
                  <a:rPr lang="en-US"/>
                  <a:t>Then talk about why it’s another good option. </a:t>
                </a:r>
              </a:p>
              <a:p>
                <a:endParaRPr lang="en-US"/>
              </a:p>
              <a:p>
                <a:r>
                  <a:rPr lang="en-US"/>
                  <a:t>We’re going to give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a:p>
              <a:p>
                <a:r>
                  <a:rPr lang="en-US"/>
                  <a:t>i.e. that this is another valid “law of implication”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87" t="-209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7900BF6-55AA-B88B-974C-80D1D55E0CD7}"/>
                  </a:ext>
                </a:extLst>
              </p14:cNvPr>
              <p14:cNvContentPartPr/>
              <p14:nvPr/>
            </p14:nvContentPartPr>
            <p14:xfrm>
              <a:off x="744480" y="5117760"/>
              <a:ext cx="6462000" cy="225000"/>
            </p14:xfrm>
          </p:contentPart>
        </mc:Choice>
        <mc:Fallback>
          <p:pic>
            <p:nvPicPr>
              <p:cNvPr id="4" name="Ink 3">
                <a:extLst>
                  <a:ext uri="{FF2B5EF4-FFF2-40B4-BE49-F238E27FC236}">
                    <a16:creationId xmlns:a16="http://schemas.microsoft.com/office/drawing/2014/main" id="{E7900BF6-55AA-B88B-974C-80D1D55E0CD7}"/>
                  </a:ext>
                </a:extLst>
              </p:cNvPr>
              <p:cNvPicPr/>
              <p:nvPr/>
            </p:nvPicPr>
            <p:blipFill>
              <a:blip r:embed="rId5"/>
              <a:stretch>
                <a:fillRect/>
              </a:stretch>
            </p:blipFill>
            <p:spPr>
              <a:xfrm>
                <a:off x="735120" y="5108400"/>
                <a:ext cx="6480720" cy="243720"/>
              </a:xfrm>
              <a:prstGeom prst="rect">
                <a:avLst/>
              </a:prstGeom>
            </p:spPr>
          </p:pic>
        </mc:Fallback>
      </mc:AlternateContent>
    </p:spTree>
    <p:extLst>
      <p:ext uri="{BB962C8B-B14F-4D97-AF65-F5344CB8AC3E}">
        <p14:creationId xmlns:p14="http://schemas.microsoft.com/office/powerpoint/2010/main" val="1120247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a:t>This will be a long proof! Longer than most of the ones on </a:t>
                </a:r>
                <a:r>
                  <a:rPr lang="en-US" err="1"/>
                  <a:t>homeworks</a:t>
                </a:r>
                <a:r>
                  <a:rPr lang="en-US"/>
                  <a:t>.</a:t>
                </a:r>
              </a:p>
              <a:p>
                <a:pPr lvl="1"/>
                <a:r>
                  <a:rPr lang="en-US"/>
                  <a:t>I’m starting with a hard one so you see all the tricks.</a:t>
                </a:r>
              </a:p>
              <a:p>
                <a:r>
                  <a:rPr lang="en-US"/>
                  <a:t>This process will be easier if we change variables, we’re going to show</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oMath>
                </a14:m>
                <a:endParaRPr lang="en-US"/>
              </a:p>
              <a:p>
                <a:r>
                  <a:rPr lang="en-US"/>
                  <a:t>How do we write a proof?</a:t>
                </a:r>
              </a:p>
              <a:p>
                <a:r>
                  <a:rPr lang="en-US"/>
                  <a:t>It’s not always plug-and-chug…we’ll be highlighting strategies throughout the quarter.</a:t>
                </a:r>
              </a:p>
              <a:p>
                <a:r>
                  <a:rPr lang="en-US"/>
                  <a:t>To start with:</a:t>
                </a:r>
              </a:p>
              <a:p>
                <a:r>
                  <a:rPr lang="en-US"/>
                  <a:t>Make sure we know what we want to show…</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87" t="-209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6B74035-DE4C-83CB-9EFC-85609867578F}"/>
                  </a:ext>
                </a:extLst>
              </p14:cNvPr>
              <p14:cNvContentPartPr/>
              <p14:nvPr/>
            </p14:nvContentPartPr>
            <p14:xfrm>
              <a:off x="917640" y="3409560"/>
              <a:ext cx="828000" cy="77760"/>
            </p14:xfrm>
          </p:contentPart>
        </mc:Choice>
        <mc:Fallback>
          <p:pic>
            <p:nvPicPr>
              <p:cNvPr id="4" name="Ink 3">
                <a:extLst>
                  <a:ext uri="{FF2B5EF4-FFF2-40B4-BE49-F238E27FC236}">
                    <a16:creationId xmlns:a16="http://schemas.microsoft.com/office/drawing/2014/main" id="{36B74035-DE4C-83CB-9EFC-85609867578F}"/>
                  </a:ext>
                </a:extLst>
              </p:cNvPr>
              <p:cNvPicPr/>
              <p:nvPr/>
            </p:nvPicPr>
            <p:blipFill>
              <a:blip r:embed="rId5"/>
              <a:stretch>
                <a:fillRect/>
              </a:stretch>
            </p:blipFill>
            <p:spPr>
              <a:xfrm>
                <a:off x="908280" y="3400200"/>
                <a:ext cx="846720" cy="96480"/>
              </a:xfrm>
              <a:prstGeom prst="rect">
                <a:avLst/>
              </a:prstGeom>
            </p:spPr>
          </p:pic>
        </mc:Fallback>
      </mc:AlternateContent>
    </p:spTree>
    <p:extLst>
      <p:ext uri="{BB962C8B-B14F-4D97-AF65-F5344CB8AC3E}">
        <p14:creationId xmlns:p14="http://schemas.microsoft.com/office/powerpoint/2010/main" val="30476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l="-3553" t="-1828" r="-1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4"/>
                <a:stretch>
                  <a:fillRect b="-19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F6574DC-E8BA-0A04-AF3D-E8404E04F1C0}"/>
                  </a:ext>
                </a:extLst>
              </p:cNvPr>
              <p:cNvSpPr txBox="1"/>
              <p:nvPr/>
            </p:nvSpPr>
            <p:spPr>
              <a:xfrm>
                <a:off x="164871" y="2900693"/>
                <a:ext cx="5033990" cy="3785652"/>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None of the rules look like this</a:t>
                </a: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Practice of Proof-Writing:</a:t>
                </a:r>
                <a:br>
                  <a:rPr lang="en-US" sz="2400">
                    <a:latin typeface="Segoe UI Semilight" panose="020B0402040204020203" pitchFamily="34" charset="0"/>
                    <a:cs typeface="Segoe UI Semilight" panose="020B0402040204020203" pitchFamily="34" charset="0"/>
                  </a:rPr>
                </a:br>
                <a:r>
                  <a:rPr lang="en-US" sz="2400" b="1">
                    <a:latin typeface="Segoe UI Semilight" panose="020B0402040204020203" pitchFamily="34" charset="0"/>
                    <a:cs typeface="Segoe UI Semilight" panose="020B0402040204020203" pitchFamily="34" charset="0"/>
                  </a:rPr>
                  <a:t>Big Picture</a:t>
                </a:r>
                <a:r>
                  <a:rPr lang="en-US" sz="2400">
                    <a:latin typeface="Segoe UI Semilight" panose="020B0402040204020203" pitchFamily="34" charset="0"/>
                    <a:cs typeface="Segoe UI Semilight" panose="020B0402040204020203" pitchFamily="34" charset="0"/>
                  </a:rPr>
                  <a:t>…WHY do we think this might be true? </a:t>
                </a: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a:latin typeface="Segoe UI Semilight" panose="020B0402040204020203" pitchFamily="34" charset="0"/>
                    <a:cs typeface="Segoe UI Semilight" panose="020B0402040204020203" pitchFamily="34" charset="0"/>
                  </a:rPr>
                  <a:t>” came from there? Maybe that </a:t>
                </a:r>
                <a:r>
                  <a:rPr lang="en-US" sz="2400" b="1">
                    <a:latin typeface="Segoe UI Semilight" panose="020B0402040204020203" pitchFamily="34" charset="0"/>
                    <a:cs typeface="Segoe UI Semilight" panose="020B0402040204020203" pitchFamily="34" charset="0"/>
                  </a:rPr>
                  <a:t>simplifies </a:t>
                </a:r>
                <a:r>
                  <a:rPr lang="en-US" sz="240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a:latin typeface="Segoe UI Semilight" panose="020B0402040204020203" pitchFamily="34" charset="0"/>
                  <a:cs typeface="Segoe UI Semilight" panose="020B0402040204020203" pitchFamily="34" charset="0"/>
                </a:endParaRPr>
              </a:p>
            </p:txBody>
          </p:sp>
        </mc:Choice>
        <mc:Fallback>
          <p:sp>
            <p:nvSpPr>
              <p:cNvPr id="4" name="TextBox 3">
                <a:extLst>
                  <a:ext uri="{FF2B5EF4-FFF2-40B4-BE49-F238E27FC236}">
                    <a16:creationId xmlns:a16="http://schemas.microsoft.com/office/drawing/2014/main" id="{DF6574DC-E8BA-0A04-AF3D-E8404E04F1C0}"/>
                  </a:ext>
                </a:extLst>
              </p:cNvPr>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5"/>
                <a:stretch>
                  <a:fillRect l="-1759" t="-1338" r="-3015" b="-267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B5FDBFF9-B784-7BA4-D71A-7D1735D94BFE}"/>
                  </a:ext>
                </a:extLst>
              </p14:cNvPr>
              <p14:cNvContentPartPr/>
              <p14:nvPr/>
            </p14:nvContentPartPr>
            <p14:xfrm>
              <a:off x="555480" y="138240"/>
              <a:ext cx="6360840" cy="5474520"/>
            </p14:xfrm>
          </p:contentPart>
        </mc:Choice>
        <mc:Fallback>
          <p:pic>
            <p:nvPicPr>
              <p:cNvPr id="6" name="Ink 5">
                <a:extLst>
                  <a:ext uri="{FF2B5EF4-FFF2-40B4-BE49-F238E27FC236}">
                    <a16:creationId xmlns:a16="http://schemas.microsoft.com/office/drawing/2014/main" id="{B5FDBFF9-B784-7BA4-D71A-7D1735D94BFE}"/>
                  </a:ext>
                </a:extLst>
              </p:cNvPr>
              <p:cNvPicPr/>
              <p:nvPr/>
            </p:nvPicPr>
            <p:blipFill>
              <a:blip r:embed="rId7"/>
              <a:stretch>
                <a:fillRect/>
              </a:stretch>
            </p:blipFill>
            <p:spPr>
              <a:xfrm>
                <a:off x="546120" y="128880"/>
                <a:ext cx="6379560" cy="5493240"/>
              </a:xfrm>
              <a:prstGeom prst="rect">
                <a:avLst/>
              </a:prstGeom>
            </p:spPr>
          </p:pic>
        </mc:Fallback>
      </mc:AlternateContent>
    </p:spTree>
    <p:extLst>
      <p:ext uri="{BB962C8B-B14F-4D97-AF65-F5344CB8AC3E}">
        <p14:creationId xmlns:p14="http://schemas.microsoft.com/office/powerpoint/2010/main" val="3559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apply a rule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i="1">
                        <a:latin typeface="Cambria Math" panose="02040503050406030204" pitchFamily="18" charset="0"/>
                      </a:rPr>
                      <m:t>)</m:t>
                    </m:r>
                  </m:oMath>
                </a14:m>
                <a:r>
                  <a:rPr lang="en-US"/>
                  <a:t> </a:t>
                </a:r>
              </a:p>
              <a:p>
                <a:endParaRPr lang="en-US"/>
              </a:p>
              <a:p>
                <a:r>
                  <a:rPr lang="en-US"/>
                  <a:t>The law says:</a:t>
                </a:r>
              </a:p>
              <a:p>
                <a14:m>
                  <m:oMath xmlns:m="http://schemas.openxmlformats.org/officeDocument/2006/math">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r>
                      <a:rPr lang="en-US" b="0" i="1" smtClean="0">
                        <a:latin typeface="Cambria Math" panose="02040503050406030204" pitchFamily="18" charset="0"/>
                      </a:rPr>
                      <m:t>)</m:t>
                    </m:r>
                  </m:oMath>
                </a14:m>
                <a:endParaRPr lang="en-US"/>
              </a:p>
              <a:p>
                <a:endParaRPr lang="en-US"/>
              </a:p>
              <a:p>
                <a:endParaRPr lang="en-US"/>
              </a:p>
              <a:p>
                <a:endParaRPr lang="en-US"/>
              </a:p>
              <a:p>
                <a14:m>
                  <m:oMath xmlns:m="http://schemas.openxmlformats.org/officeDocument/2006/math">
                    <m:d>
                      <m:dPr>
                        <m:ctrlPr>
                          <a:rPr lang="en-US" i="1">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e>
                    </m:d>
                    <m:r>
                      <a:rPr lang="en-US" b="0" i="1" smtClean="0">
                        <a:latin typeface="Cambria Math" panose="02040503050406030204" pitchFamily="18" charset="0"/>
                      </a:rPr>
                      <m:t>≡</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𝑎</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b="0" i="1" smtClean="0">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87" t="-1832"/>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D2A439C-8E2B-BB66-75B5-5A864D814AA6}"/>
                  </a:ext>
                </a:extLst>
              </p14:cNvPr>
              <p14:cNvContentPartPr/>
              <p14:nvPr/>
            </p14:nvContentPartPr>
            <p14:xfrm>
              <a:off x="718560" y="552240"/>
              <a:ext cx="7014240" cy="5426280"/>
            </p14:xfrm>
          </p:contentPart>
        </mc:Choice>
        <mc:Fallback>
          <p:pic>
            <p:nvPicPr>
              <p:cNvPr id="4" name="Ink 3">
                <a:extLst>
                  <a:ext uri="{FF2B5EF4-FFF2-40B4-BE49-F238E27FC236}">
                    <a16:creationId xmlns:a16="http://schemas.microsoft.com/office/drawing/2014/main" id="{2D2A439C-8E2B-BB66-75B5-5A864D814AA6}"/>
                  </a:ext>
                </a:extLst>
              </p:cNvPr>
              <p:cNvPicPr/>
              <p:nvPr/>
            </p:nvPicPr>
            <p:blipFill>
              <a:blip r:embed="rId5"/>
              <a:stretch>
                <a:fillRect/>
              </a:stretch>
            </p:blipFill>
            <p:spPr>
              <a:xfrm>
                <a:off x="709200" y="542880"/>
                <a:ext cx="7032960" cy="5445000"/>
              </a:xfrm>
              <a:prstGeom prst="rect">
                <a:avLst/>
              </a:prstGeom>
            </p:spPr>
          </p:pic>
        </mc:Fallback>
      </mc:AlternateContent>
    </p:spTree>
    <p:extLst>
      <p:ext uri="{BB962C8B-B14F-4D97-AF65-F5344CB8AC3E}">
        <p14:creationId xmlns:p14="http://schemas.microsoft.com/office/powerpoint/2010/main" val="2274903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l="-3553" t="-1828" r="-1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a:solidFill>
                      <a:schemeClr val="bg1"/>
                    </a:solidFill>
                    <a:latin typeface="Segoe UI Semilight" panose="020B0402040204020203" pitchFamily="34" charset="0"/>
                    <a:cs typeface="Segoe UI Semilight" panose="020B0402040204020203" pitchFamily="34" charset="0"/>
                  </a:rPr>
                  <a:t> </a:t>
                </a:r>
              </a:p>
              <a:p>
                <a:endParaRPr lang="en-US" sz="2800" b="0" i="1">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b="-17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None of the rules look like this</a:t>
                </a: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Practice of Proof-Writing:</a:t>
                </a:r>
                <a:br>
                  <a:rPr lang="en-US" sz="2400">
                    <a:latin typeface="Segoe UI Semilight" panose="020B0402040204020203" pitchFamily="34" charset="0"/>
                    <a:cs typeface="Segoe UI Semilight" panose="020B0402040204020203" pitchFamily="34" charset="0"/>
                  </a:rPr>
                </a:br>
                <a:r>
                  <a:rPr lang="en-US" sz="2400" b="1">
                    <a:latin typeface="Segoe UI Semilight" panose="020B0402040204020203" pitchFamily="34" charset="0"/>
                    <a:cs typeface="Segoe UI Semilight" panose="020B0402040204020203" pitchFamily="34" charset="0"/>
                  </a:rPr>
                  <a:t>Big Picture</a:t>
                </a:r>
                <a:r>
                  <a:rPr lang="en-US" sz="2400">
                    <a:latin typeface="Segoe UI Semilight" panose="020B0402040204020203" pitchFamily="34" charset="0"/>
                    <a:cs typeface="Segoe UI Semilight" panose="020B0402040204020203" pitchFamily="34" charset="0"/>
                  </a:rPr>
                  <a:t>…WHY do we think this might be true? </a:t>
                </a: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a:latin typeface="Segoe UI Semilight" panose="020B0402040204020203" pitchFamily="34" charset="0"/>
                    <a:cs typeface="Segoe UI Semilight" panose="020B0402040204020203" pitchFamily="34" charset="0"/>
                  </a:rPr>
                  <a:t>” came from there? Maybe that </a:t>
                </a:r>
                <a:r>
                  <a:rPr lang="en-US" sz="2400" b="1">
                    <a:latin typeface="Segoe UI Semilight" panose="020B0402040204020203" pitchFamily="34" charset="0"/>
                    <a:cs typeface="Segoe UI Semilight" panose="020B0402040204020203" pitchFamily="34" charset="0"/>
                  </a:rPr>
                  <a:t>simplifies </a:t>
                </a:r>
                <a:r>
                  <a:rPr lang="en-US" sz="240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a:latin typeface="Segoe UI Semilight" panose="020B0402040204020203" pitchFamily="34" charset="0"/>
                  <a:cs typeface="Segoe UI Semilight" panose="020B0402040204020203"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5"/>
                <a:stretch>
                  <a:fillRect l="-1759" t="-1338" r="-3015" b="-2676"/>
                </a:stretch>
              </a:blipFill>
            </p:spPr>
            <p:txBody>
              <a:bodyPr/>
              <a:lstStyle/>
              <a:p>
                <a:r>
                  <a:rPr lang="en-US">
                    <a:noFill/>
                  </a:rPr>
                  <a:t> </a:t>
                </a:r>
              </a:p>
            </p:txBody>
          </p:sp>
        </mc:Fallback>
      </mc:AlternateContent>
    </p:spTree>
    <p:extLst>
      <p:ext uri="{BB962C8B-B14F-4D97-AF65-F5344CB8AC3E}">
        <p14:creationId xmlns:p14="http://schemas.microsoft.com/office/powerpoint/2010/main" val="823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l="-3553" t="-1828" r="-1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292394"/>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e/>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292394"/>
              </a:xfrm>
              <a:prstGeom prst="rect">
                <a:avLst/>
              </a:prstGeom>
              <a:blipFill>
                <a:blip r:embed="rId4"/>
                <a:stretch>
                  <a:fillRect b="-1770"/>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Set ourselves an intermediate goal.</a:t>
            </a:r>
          </a:p>
          <a:p>
            <a:r>
              <a:rPr lang="en-US" sz="2400">
                <a:latin typeface="Segoe UI Semilight" panose="020B0402040204020203" pitchFamily="34" charset="0"/>
                <a:cs typeface="Segoe UI Semilight" panose="020B0402040204020203" pitchFamily="34" charset="0"/>
              </a:rPr>
              <a:t>Let’s try to simplify those last two pieces</a:t>
            </a:r>
          </a:p>
        </p:txBody>
      </p:sp>
      <p:sp>
        <p:nvSpPr>
          <p:cNvPr id="4" name="TextBox 3"/>
          <p:cNvSpPr txBox="1"/>
          <p:nvPr/>
        </p:nvSpPr>
        <p:spPr>
          <a:xfrm>
            <a:off x="5365604" y="3429000"/>
            <a:ext cx="5895832"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Associative law</a:t>
            </a:r>
          </a:p>
          <a:p>
            <a:r>
              <a:rPr lang="en-US" sz="2400">
                <a:latin typeface="Segoe UI Semilight" panose="020B0402040204020203" pitchFamily="34" charset="0"/>
                <a:cs typeface="Segoe UI Semilight" panose="020B0402040204020203" pitchFamily="34" charset="0"/>
              </a:rPr>
              <a:t>Connect up the things we’re working on.</a:t>
            </a:r>
          </a:p>
        </p:txBody>
      </p:sp>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196F9E3E-9A72-1A00-2E29-AE43E723B84E}"/>
                  </a:ext>
                </a:extLst>
              </p14:cNvPr>
              <p14:cNvContentPartPr/>
              <p14:nvPr/>
            </p14:nvContentPartPr>
            <p14:xfrm>
              <a:off x="245160" y="1444680"/>
              <a:ext cx="10541880" cy="912240"/>
            </p14:xfrm>
          </p:contentPart>
        </mc:Choice>
        <mc:Fallback>
          <p:pic>
            <p:nvPicPr>
              <p:cNvPr id="7" name="Ink 6">
                <a:extLst>
                  <a:ext uri="{FF2B5EF4-FFF2-40B4-BE49-F238E27FC236}">
                    <a16:creationId xmlns:a16="http://schemas.microsoft.com/office/drawing/2014/main" id="{196F9E3E-9A72-1A00-2E29-AE43E723B84E}"/>
                  </a:ext>
                </a:extLst>
              </p:cNvPr>
              <p:cNvPicPr/>
              <p:nvPr/>
            </p:nvPicPr>
            <p:blipFill>
              <a:blip r:embed="rId6"/>
              <a:stretch>
                <a:fillRect/>
              </a:stretch>
            </p:blipFill>
            <p:spPr>
              <a:xfrm>
                <a:off x="235800" y="1435320"/>
                <a:ext cx="10560600" cy="930960"/>
              </a:xfrm>
              <a:prstGeom prst="rect">
                <a:avLst/>
              </a:prstGeom>
            </p:spPr>
          </p:pic>
        </mc:Fallback>
      </mc:AlternateContent>
    </p:spTree>
    <p:extLst>
      <p:ext uri="{BB962C8B-B14F-4D97-AF65-F5344CB8AC3E}">
        <p14:creationId xmlns:p14="http://schemas.microsoft.com/office/powerpoint/2010/main" val="278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l="-3553" t="-1828" r="-1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a:latin typeface="Cambria Math" panose="02040503050406030204" pitchFamily="18" charset="0"/>
                  <a:cs typeface="Segoe UI Semilight" panose="020B0402040204020203" pitchFamily="34" charset="0"/>
                </a:endParaRPr>
              </a:p>
              <a:p>
                <a:endParaRPr lang="en-US" sz="2800" b="0" i="1">
                  <a:solidFill>
                    <a:schemeClr val="bg1"/>
                  </a:solidFill>
                  <a:latin typeface="Cambria Math" panose="02040503050406030204" pitchFamily="18" charset="0"/>
                  <a:cs typeface="Segoe UI Semilight" panose="020B0402040204020203" pitchFamily="34" charset="0"/>
                </a:endParaRPr>
              </a:p>
              <a:p>
                <a:endParaRPr lang="en-US" sz="2800" b="0" i="1">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b="-1724"/>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Set ourselves an intermediate goal.</a:t>
            </a:r>
          </a:p>
          <a:p>
            <a:r>
              <a:rPr lang="en-US" sz="2400">
                <a:latin typeface="Segoe UI Semilight" panose="020B0402040204020203" pitchFamily="34" charset="0"/>
                <a:cs typeface="Segoe UI Semilight" panose="020B0402040204020203" pitchFamily="34" charset="0"/>
              </a:rPr>
              <a:t>Let’s try to simplify those last two pieces</a:t>
            </a:r>
          </a:p>
        </p:txBody>
      </p:sp>
      <mc:AlternateContent xmlns:mc="http://schemas.openxmlformats.org/markup-compatibility/2006">
        <mc:Choice xmlns:a14="http://schemas.microsoft.com/office/drawing/2010/main" Requires="a14">
          <p:sp>
            <p:nvSpPr>
              <p:cNvPr id="7" name="TextBox 6"/>
              <p:cNvSpPr txBox="1"/>
              <p:nvPr/>
            </p:nvSpPr>
            <p:spPr>
              <a:xfrm>
                <a:off x="5408529" y="3763687"/>
                <a:ext cx="5895832"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Distributive law</a:t>
                </a:r>
              </a:p>
              <a:p>
                <a:r>
                  <a:rPr lang="en-US" sz="2400">
                    <a:latin typeface="Segoe UI Semilight" panose="020B0402040204020203" pitchFamily="34" charset="0"/>
                    <a:cs typeface="Segoe UI Semilight" panose="020B0402040204020203" pitchFamily="34" charset="0"/>
                  </a:rPr>
                  <a:t>We think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a:latin typeface="Segoe UI Semilight" panose="020B0402040204020203" pitchFamily="34" charset="0"/>
                    <a:cs typeface="Segoe UI Semilight" panose="020B0402040204020203" pitchFamily="34" charset="0"/>
                  </a:rPr>
                  <a:t> is important, let’s isolate it.</a:t>
                </a:r>
              </a:p>
            </p:txBody>
          </p:sp>
        </mc:Choice>
        <mc:Fallback>
          <p:sp>
            <p:nvSpPr>
              <p:cNvPr id="7" name="TextBox 6"/>
              <p:cNvSpPr txBox="1">
                <a:spLocks noRot="1" noChangeAspect="1" noMove="1" noResize="1" noEditPoints="1" noAdjustHandles="1" noChangeArrowheads="1" noChangeShapeType="1" noTextEdit="1"/>
              </p:cNvSpPr>
              <p:nvPr/>
            </p:nvSpPr>
            <p:spPr>
              <a:xfrm>
                <a:off x="5408529" y="3763687"/>
                <a:ext cx="5895832" cy="830997"/>
              </a:xfrm>
              <a:prstGeom prst="rect">
                <a:avLst/>
              </a:prstGeom>
              <a:blipFill>
                <a:blip r:embed="rId5"/>
                <a:stretch>
                  <a:fillRect l="-1505" t="-6061" b="-15152"/>
                </a:stretch>
              </a:blipFill>
            </p:spPr>
            <p:txBody>
              <a:bodyPr/>
              <a:lstStyle/>
              <a:p>
                <a:r>
                  <a:rPr lang="en-US">
                    <a:noFill/>
                  </a:rPr>
                  <a:t> </a:t>
                </a:r>
              </a:p>
            </p:txBody>
          </p:sp>
        </mc:Fallback>
      </mc:AlternateContent>
    </p:spTree>
    <p:extLst>
      <p:ext uri="{BB962C8B-B14F-4D97-AF65-F5344CB8AC3E}">
        <p14:creationId xmlns:p14="http://schemas.microsoft.com/office/powerpoint/2010/main" val="12827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l="-3553" t="-1828" r="-1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a:latin typeface="Cambria Math" panose="02040503050406030204" pitchFamily="18" charset="0"/>
                  <a:cs typeface="Segoe UI Semilight" panose="020B0402040204020203" pitchFamily="34" charset="0"/>
                </a:endParaRPr>
              </a:p>
              <a:p>
                <a:endParaRPr lang="en-US" sz="2800" b="0" i="1">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b="-1724"/>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Set ourselves an intermediate goal.</a:t>
            </a:r>
          </a:p>
          <a:p>
            <a:r>
              <a:rPr lang="en-US" sz="2400">
                <a:latin typeface="Segoe UI Semilight" panose="020B0402040204020203" pitchFamily="34" charset="0"/>
                <a:cs typeface="Segoe UI Semilight" panose="020B0402040204020203" pitchFamily="34" charset="0"/>
              </a:rPr>
              <a:t>Let’s try to simplify those last two pieces</a:t>
            </a:r>
          </a:p>
        </p:txBody>
      </p:sp>
      <p:sp>
        <p:nvSpPr>
          <p:cNvPr id="8" name="TextBox 7"/>
          <p:cNvSpPr txBox="1"/>
          <p:nvPr/>
        </p:nvSpPr>
        <p:spPr>
          <a:xfrm>
            <a:off x="5714668" y="4092971"/>
            <a:ext cx="5895832"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Negation</a:t>
            </a:r>
          </a:p>
          <a:p>
            <a:r>
              <a:rPr lang="en-US" sz="240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4540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l="-3553" t="-1828" r="-1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30137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301370"/>
              </a:xfrm>
              <a:prstGeom prst="rect">
                <a:avLst/>
              </a:prstGeom>
              <a:blipFill>
                <a:blip r:embed="rId4"/>
                <a:stretch>
                  <a:fillRect b="-882"/>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Set ourselves an intermediate goal.</a:t>
            </a:r>
          </a:p>
          <a:p>
            <a:r>
              <a:rPr lang="en-US" sz="2400">
                <a:latin typeface="Segoe UI Semilight" panose="020B0402040204020203" pitchFamily="34" charset="0"/>
                <a:cs typeface="Segoe UI Semilight" panose="020B0402040204020203" pitchFamily="34" charset="0"/>
              </a:rPr>
              <a:t>Let’s try to simplify those last two pieces</a:t>
            </a:r>
          </a:p>
        </p:txBody>
      </p:sp>
      <p:sp>
        <p:nvSpPr>
          <p:cNvPr id="9" name="TextBox 8"/>
          <p:cNvSpPr txBox="1"/>
          <p:nvPr/>
        </p:nvSpPr>
        <p:spPr>
          <a:xfrm>
            <a:off x="5942665" y="4444572"/>
            <a:ext cx="5895832"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Identity</a:t>
            </a:r>
          </a:p>
          <a:p>
            <a:r>
              <a:rPr lang="en-US" sz="2400">
                <a:latin typeface="Segoe UI Semilight" panose="020B0402040204020203" pitchFamily="34" charset="0"/>
                <a:cs typeface="Segoe UI Semilight" panose="020B0402040204020203" pitchFamily="34" charset="0"/>
              </a:rPr>
              <a:t>Should make things simpler.</a:t>
            </a:r>
          </a:p>
        </p:txBody>
      </p:sp>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0A81EB09-E161-E7CF-1A89-173E3675A759}"/>
                  </a:ext>
                </a:extLst>
              </p14:cNvPr>
              <p14:cNvContentPartPr/>
              <p14:nvPr/>
            </p14:nvContentPartPr>
            <p14:xfrm>
              <a:off x="1989360" y="1913400"/>
              <a:ext cx="6147720" cy="1856160"/>
            </p14:xfrm>
          </p:contentPart>
        </mc:Choice>
        <mc:Fallback>
          <p:pic>
            <p:nvPicPr>
              <p:cNvPr id="4" name="Ink 3">
                <a:extLst>
                  <a:ext uri="{FF2B5EF4-FFF2-40B4-BE49-F238E27FC236}">
                    <a16:creationId xmlns:a16="http://schemas.microsoft.com/office/drawing/2014/main" id="{0A81EB09-E161-E7CF-1A89-173E3675A759}"/>
                  </a:ext>
                </a:extLst>
              </p:cNvPr>
              <p:cNvPicPr/>
              <p:nvPr/>
            </p:nvPicPr>
            <p:blipFill>
              <a:blip r:embed="rId6"/>
              <a:stretch>
                <a:fillRect/>
              </a:stretch>
            </p:blipFill>
            <p:spPr>
              <a:xfrm>
                <a:off x="1980000" y="1904040"/>
                <a:ext cx="6166440" cy="1874880"/>
              </a:xfrm>
              <a:prstGeom prst="rect">
                <a:avLst/>
              </a:prstGeom>
            </p:spPr>
          </p:pic>
        </mc:Fallback>
      </mc:AlternateContent>
    </p:spTree>
    <p:extLst>
      <p:ext uri="{BB962C8B-B14F-4D97-AF65-F5344CB8AC3E}">
        <p14:creationId xmlns:p14="http://schemas.microsoft.com/office/powerpoint/2010/main" val="3360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l="-3553" t="-1828" r="-1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endParaRPr lang="en-US" sz="2800" b="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endParaRPr lang="en-US" sz="2800" b="0" i="1">
                  <a:latin typeface="Cambria Math" panose="02040503050406030204" pitchFamily="18" charset="0"/>
                  <a:cs typeface="Segoe UI Semilight" panose="020B0402040204020203" pitchFamily="34" charset="0"/>
                </a:endParaRPr>
              </a:p>
              <a:p>
                <a:endParaRPr lang="en-US" sz="2800" b="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b="-17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429502" y="2019825"/>
                <a:ext cx="4363823" cy="2677656"/>
              </a:xfrm>
              <a:prstGeom prst="rect">
                <a:avLst/>
              </a:prstGeom>
              <a:noFill/>
            </p:spPr>
            <p:txBody>
              <a:bodyPr wrap="none" rtlCol="0">
                <a:spAutoFit/>
              </a:bodyPr>
              <a:lstStyle/>
              <a:p>
                <a:r>
                  <a:rPr lang="en-US" sz="2400" b="1">
                    <a:latin typeface="Segoe UI Semilight" panose="020B0402040204020203" pitchFamily="34" charset="0"/>
                    <a:cs typeface="Segoe UI Semilight" panose="020B0402040204020203" pitchFamily="34" charset="0"/>
                  </a:rPr>
                  <a:t>Stay on target:</a:t>
                </a:r>
              </a:p>
              <a:p>
                <a:r>
                  <a:rPr lang="en-US" sz="2400">
                    <a:latin typeface="Segoe UI Semilight" panose="020B0402040204020203" pitchFamily="34" charset="0"/>
                    <a:cs typeface="Segoe UI Semilight" panose="020B0402040204020203" pitchFamily="34" charset="0"/>
                  </a:rPr>
                  <a:t>We met our intermediate goal.</a:t>
                </a:r>
              </a:p>
              <a:p>
                <a:r>
                  <a:rPr lang="en-US" sz="2400">
                    <a:latin typeface="Segoe UI Semilight" panose="020B0402040204020203" pitchFamily="34" charset="0"/>
                    <a:cs typeface="Segoe UI Semilight" panose="020B0402040204020203" pitchFamily="34" charset="0"/>
                  </a:rPr>
                  <a:t>Don‘t forget the final goal! </a:t>
                </a:r>
              </a:p>
              <a:p>
                <a:r>
                  <a:rPr lang="en-US" sz="240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a:latin typeface="Segoe UI Semilight" panose="020B0402040204020203" pitchFamily="34" charset="0"/>
                  <a:cs typeface="Segoe UI Semilight" panose="020B0402040204020203" pitchFamily="34" charset="0"/>
                </a:endParaRP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If we apply the distribution rule,</a:t>
                </a:r>
              </a:p>
              <a:p>
                <a:r>
                  <a:rPr lang="en-US" sz="240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29" t="-1408" r="-1159" b="-3756"/>
                </a:stretch>
              </a:blipFill>
            </p:spPr>
            <p:txBody>
              <a:bodyPr/>
              <a:lstStyle/>
              <a:p>
                <a:r>
                  <a:rPr lang="en-US">
                    <a:noFill/>
                  </a:rPr>
                  <a:t> </a:t>
                </a:r>
              </a:p>
            </p:txBody>
          </p:sp>
        </mc:Fallback>
      </mc:AlternateContent>
    </p:spTree>
    <p:extLst>
      <p:ext uri="{BB962C8B-B14F-4D97-AF65-F5344CB8AC3E}">
        <p14:creationId xmlns:p14="http://schemas.microsoft.com/office/powerpoint/2010/main" val="364838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5797A-51A4-F51E-6B7B-B86FF6CCBA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889630-33ED-D453-4D7C-5A0A975BE541}"/>
              </a:ext>
            </a:extLst>
          </p:cNvPr>
          <p:cNvSpPr>
            <a:spLocks noGrp="1"/>
          </p:cNvSpPr>
          <p:nvPr>
            <p:ph type="title"/>
          </p:nvPr>
        </p:nvSpPr>
        <p:spPr/>
        <p:txBody>
          <a:bodyPr/>
          <a:lstStyle/>
          <a:p>
            <a:r>
              <a:rPr lang="en-US"/>
              <a:t>Review</a:t>
            </a:r>
          </a:p>
        </p:txBody>
      </p:sp>
      <p:sp>
        <p:nvSpPr>
          <p:cNvPr id="5" name="Text Placeholder 4">
            <a:extLst>
              <a:ext uri="{FF2B5EF4-FFF2-40B4-BE49-F238E27FC236}">
                <a16:creationId xmlns:a16="http://schemas.microsoft.com/office/drawing/2014/main" id="{D11B45FF-04CB-BE93-8AB9-5908804214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97349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l="-3553" t="-1828" r="-1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endParaRPr lang="en-US" sz="2800">
                  <a:latin typeface="Segoe UI Semilight" panose="020B0402040204020203" pitchFamily="34" charset="0"/>
                  <a:cs typeface="Segoe UI Semilight" panose="020B0402040204020203" pitchFamily="34" charset="0"/>
                </a:endParaRPr>
              </a:p>
              <a:p>
                <a:endParaRPr lang="en-US" sz="2800" b="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b="-1724"/>
                </a:stretch>
              </a:blipFill>
            </p:spPr>
            <p:txBody>
              <a:bodyPr/>
              <a:lstStyle/>
              <a:p>
                <a:r>
                  <a:rPr lang="en-US">
                    <a:noFill/>
                  </a:rPr>
                  <a:t> </a:t>
                </a:r>
              </a:p>
            </p:txBody>
          </p:sp>
        </mc:Fallback>
      </mc:AlternateContent>
      <p:sp>
        <p:nvSpPr>
          <p:cNvPr id="4" name="TextBox 3"/>
          <p:cNvSpPr txBox="1"/>
          <p:nvPr/>
        </p:nvSpPr>
        <p:spPr>
          <a:xfrm>
            <a:off x="464216" y="4697481"/>
            <a:ext cx="9276347"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Commutative</a:t>
            </a:r>
          </a:p>
          <a:p>
            <a:r>
              <a:rPr lang="en-US" sz="2400">
                <a:latin typeface="Segoe UI Semilight" panose="020B0402040204020203" pitchFamily="34" charset="0"/>
                <a:cs typeface="Segoe UI Semilight" panose="020B0402040204020203" pitchFamily="34" charset="0"/>
              </a:rPr>
              <a:t>Make the expression look exactly like the law (more on this later)</a:t>
            </a: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6C80F514-9F65-4869-A633-DB30BD2B57AC}"/>
                  </a:ext>
                </a:extLst>
              </p:cNvPr>
              <p:cNvSpPr txBox="1"/>
              <p:nvPr/>
            </p:nvSpPr>
            <p:spPr>
              <a:xfrm>
                <a:off x="429502" y="2019825"/>
                <a:ext cx="4363823" cy="2677656"/>
              </a:xfrm>
              <a:prstGeom prst="rect">
                <a:avLst/>
              </a:prstGeom>
              <a:noFill/>
            </p:spPr>
            <p:txBody>
              <a:bodyPr wrap="none" rtlCol="0">
                <a:spAutoFit/>
              </a:bodyPr>
              <a:lstStyle/>
              <a:p>
                <a:r>
                  <a:rPr lang="en-US" sz="2400" b="1">
                    <a:latin typeface="Segoe UI Semilight" panose="020B0402040204020203" pitchFamily="34" charset="0"/>
                    <a:cs typeface="Segoe UI Semilight" panose="020B0402040204020203" pitchFamily="34" charset="0"/>
                  </a:rPr>
                  <a:t>Stay on target:</a:t>
                </a:r>
              </a:p>
              <a:p>
                <a:r>
                  <a:rPr lang="en-US" sz="2400">
                    <a:latin typeface="Segoe UI Semilight" panose="020B0402040204020203" pitchFamily="34" charset="0"/>
                    <a:cs typeface="Segoe UI Semilight" panose="020B0402040204020203" pitchFamily="34" charset="0"/>
                  </a:rPr>
                  <a:t>We met our intermediate goal.</a:t>
                </a:r>
              </a:p>
              <a:p>
                <a:r>
                  <a:rPr lang="en-US" sz="2400">
                    <a:latin typeface="Segoe UI Semilight" panose="020B0402040204020203" pitchFamily="34" charset="0"/>
                    <a:cs typeface="Segoe UI Semilight" panose="020B0402040204020203" pitchFamily="34" charset="0"/>
                  </a:rPr>
                  <a:t>Don‘t forget the final goal! </a:t>
                </a:r>
              </a:p>
              <a:p>
                <a:r>
                  <a:rPr lang="en-US" sz="240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a:latin typeface="Segoe UI Semilight" panose="020B0402040204020203" pitchFamily="34" charset="0"/>
                  <a:cs typeface="Segoe UI Semilight" panose="020B0402040204020203" pitchFamily="34" charset="0"/>
                </a:endParaRP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If we apply the distribution rule,</a:t>
                </a:r>
              </a:p>
              <a:p>
                <a:r>
                  <a:rPr lang="en-US" sz="240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p:txBody>
          </p:sp>
        </mc:Choice>
        <mc:Fallback>
          <p:sp>
            <p:nvSpPr>
              <p:cNvPr id="7" name="TextBox 6">
                <a:extLst>
                  <a:ext uri="{FF2B5EF4-FFF2-40B4-BE49-F238E27FC236}">
                    <a16:creationId xmlns:a16="http://schemas.microsoft.com/office/drawing/2014/main" id="{6C80F514-9F65-4869-A633-DB30BD2B57AC}"/>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29" t="-1408" r="-1159" b="-375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30C45950-37A1-AF95-9BB2-4E66643B1475}"/>
                  </a:ext>
                </a:extLst>
              </p14:cNvPr>
              <p14:cNvContentPartPr/>
              <p14:nvPr/>
            </p14:nvContentPartPr>
            <p14:xfrm>
              <a:off x="5724000" y="3724920"/>
              <a:ext cx="2053440" cy="198720"/>
            </p14:xfrm>
          </p:contentPart>
        </mc:Choice>
        <mc:Fallback>
          <p:pic>
            <p:nvPicPr>
              <p:cNvPr id="6" name="Ink 5">
                <a:extLst>
                  <a:ext uri="{FF2B5EF4-FFF2-40B4-BE49-F238E27FC236}">
                    <a16:creationId xmlns:a16="http://schemas.microsoft.com/office/drawing/2014/main" id="{30C45950-37A1-AF95-9BB2-4E66643B1475}"/>
                  </a:ext>
                </a:extLst>
              </p:cNvPr>
              <p:cNvPicPr/>
              <p:nvPr/>
            </p:nvPicPr>
            <p:blipFill>
              <a:blip r:embed="rId7"/>
              <a:stretch>
                <a:fillRect/>
              </a:stretch>
            </p:blipFill>
            <p:spPr>
              <a:xfrm>
                <a:off x="5714640" y="3715560"/>
                <a:ext cx="2072160" cy="217440"/>
              </a:xfrm>
              <a:prstGeom prst="rect">
                <a:avLst/>
              </a:prstGeom>
            </p:spPr>
          </p:pic>
        </mc:Fallback>
      </mc:AlternateContent>
    </p:spTree>
    <p:extLst>
      <p:ext uri="{BB962C8B-B14F-4D97-AF65-F5344CB8AC3E}">
        <p14:creationId xmlns:p14="http://schemas.microsoft.com/office/powerpoint/2010/main" val="435911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l="-3553" t="-1828" r="-1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a:latin typeface="Segoe UI Semilight" panose="020B0402040204020203" pitchFamily="34" charset="0"/>
                    <a:cs typeface="Segoe UI Semilight" panose="020B0402040204020203" pitchFamily="34" charset="0"/>
                  </a:rPr>
                  <a:t> </a:t>
                </a:r>
              </a:p>
              <a:p>
                <a:endParaRPr lang="en-US" sz="2800" b="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b="-17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464216" y="4723411"/>
                <a:ext cx="9276347"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Distributive</a:t>
                </a:r>
              </a:p>
              <a:p>
                <a:r>
                  <a:rPr lang="en-US" sz="2400">
                    <a:latin typeface="Segoe UI Semilight" panose="020B0402040204020203" pitchFamily="34" charset="0"/>
                    <a:cs typeface="Segoe UI Semilight" panose="020B0402040204020203" pitchFamily="34" charset="0"/>
                  </a:rPr>
                  <a:t>Creates the </a:t>
                </a:r>
                <a14:m>
                  <m:oMath xmlns:m="http://schemas.openxmlformats.org/officeDocument/2006/math">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i="1">
                        <a:latin typeface="Cambria Math" panose="02040503050406030204" pitchFamily="18" charset="0"/>
                        <a:cs typeface="Segoe UI Semilight" panose="020B0402040204020203" pitchFamily="34" charset="0"/>
                      </a:rPr>
                      <m:t>)</m:t>
                    </m:r>
                  </m:oMath>
                </a14:m>
                <a:r>
                  <a:rPr lang="en-US" sz="2400">
                    <a:latin typeface="Segoe UI Semilight" panose="020B0402040204020203" pitchFamily="34" charset="0"/>
                    <a:cs typeface="Segoe UI Semilight" panose="020B0402040204020203" pitchFamily="34" charset="0"/>
                  </a:rPr>
                  <a:t> we were hoping for.</a:t>
                </a:r>
              </a:p>
            </p:txBody>
          </p:sp>
        </mc:Choice>
        <mc:Fallback>
          <p:sp>
            <p:nvSpPr>
              <p:cNvPr id="4" name="TextBox 3"/>
              <p:cNvSpPr txBox="1">
                <a:spLocks noRot="1" noChangeAspect="1" noMove="1" noResize="1" noEditPoints="1" noAdjustHandles="1" noChangeArrowheads="1" noChangeShapeType="1" noTextEdit="1"/>
              </p:cNvSpPr>
              <p:nvPr/>
            </p:nvSpPr>
            <p:spPr>
              <a:xfrm>
                <a:off x="464216" y="4723411"/>
                <a:ext cx="9276347" cy="830997"/>
              </a:xfrm>
              <a:prstGeom prst="rect">
                <a:avLst/>
              </a:prstGeom>
              <a:blipFill>
                <a:blip r:embed="rId5"/>
                <a:stretch>
                  <a:fillRect l="-1093" t="-6061" b="-151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C53B0AE-EF03-4692-A70F-4A9D7EB170F5}"/>
                  </a:ext>
                </a:extLst>
              </p:cNvPr>
              <p:cNvSpPr txBox="1"/>
              <p:nvPr/>
            </p:nvSpPr>
            <p:spPr>
              <a:xfrm>
                <a:off x="429502" y="2019825"/>
                <a:ext cx="4363823" cy="2677656"/>
              </a:xfrm>
              <a:prstGeom prst="rect">
                <a:avLst/>
              </a:prstGeom>
              <a:noFill/>
            </p:spPr>
            <p:txBody>
              <a:bodyPr wrap="none" rtlCol="0">
                <a:spAutoFit/>
              </a:bodyPr>
              <a:lstStyle/>
              <a:p>
                <a:r>
                  <a:rPr lang="en-US" sz="2400" b="1">
                    <a:latin typeface="Segoe UI Semilight" panose="020B0402040204020203" pitchFamily="34" charset="0"/>
                    <a:cs typeface="Segoe UI Semilight" panose="020B0402040204020203" pitchFamily="34" charset="0"/>
                  </a:rPr>
                  <a:t>Stay on target:</a:t>
                </a:r>
              </a:p>
              <a:p>
                <a:r>
                  <a:rPr lang="en-US" sz="2400">
                    <a:latin typeface="Segoe UI Semilight" panose="020B0402040204020203" pitchFamily="34" charset="0"/>
                    <a:cs typeface="Segoe UI Semilight" panose="020B0402040204020203" pitchFamily="34" charset="0"/>
                  </a:rPr>
                  <a:t>We met our intermediate goal.</a:t>
                </a:r>
              </a:p>
              <a:p>
                <a:r>
                  <a:rPr lang="en-US" sz="2400">
                    <a:latin typeface="Segoe UI Semilight" panose="020B0402040204020203" pitchFamily="34" charset="0"/>
                    <a:cs typeface="Segoe UI Semilight" panose="020B0402040204020203" pitchFamily="34" charset="0"/>
                  </a:rPr>
                  <a:t>Don‘t forget the final goal! </a:t>
                </a:r>
              </a:p>
              <a:p>
                <a:r>
                  <a:rPr lang="en-US" sz="240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a:latin typeface="Segoe UI Semilight" panose="020B0402040204020203" pitchFamily="34" charset="0"/>
                  <a:cs typeface="Segoe UI Semilight" panose="020B0402040204020203" pitchFamily="34" charset="0"/>
                </a:endParaRP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If we apply the distribution rule,</a:t>
                </a:r>
              </a:p>
              <a:p>
                <a:r>
                  <a:rPr lang="en-US" sz="240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p:txBody>
          </p:sp>
        </mc:Choice>
        <mc:Fallback>
          <p:sp>
            <p:nvSpPr>
              <p:cNvPr id="7" name="TextBox 6">
                <a:extLst>
                  <a:ext uri="{FF2B5EF4-FFF2-40B4-BE49-F238E27FC236}">
                    <a16:creationId xmlns:a16="http://schemas.microsoft.com/office/drawing/2014/main" id="{EC53B0AE-EF03-4692-A70F-4A9D7EB170F5}"/>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6"/>
                <a:stretch>
                  <a:fillRect l="-2029" t="-1408" r="-1159" b="-375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65F7FB53-22DD-1F98-0DAB-0035ECA37D4B}"/>
                  </a:ext>
                </a:extLst>
              </p14:cNvPr>
              <p14:cNvContentPartPr/>
              <p14:nvPr/>
            </p14:nvContentPartPr>
            <p14:xfrm>
              <a:off x="5788080" y="4167360"/>
              <a:ext cx="2810160" cy="109440"/>
            </p14:xfrm>
          </p:contentPart>
        </mc:Choice>
        <mc:Fallback>
          <p:pic>
            <p:nvPicPr>
              <p:cNvPr id="6" name="Ink 5">
                <a:extLst>
                  <a:ext uri="{FF2B5EF4-FFF2-40B4-BE49-F238E27FC236}">
                    <a16:creationId xmlns:a16="http://schemas.microsoft.com/office/drawing/2014/main" id="{65F7FB53-22DD-1F98-0DAB-0035ECA37D4B}"/>
                  </a:ext>
                </a:extLst>
              </p:cNvPr>
              <p:cNvPicPr/>
              <p:nvPr/>
            </p:nvPicPr>
            <p:blipFill>
              <a:blip r:embed="rId8"/>
              <a:stretch>
                <a:fillRect/>
              </a:stretch>
            </p:blipFill>
            <p:spPr>
              <a:xfrm>
                <a:off x="5778720" y="4158000"/>
                <a:ext cx="2828880" cy="128160"/>
              </a:xfrm>
              <a:prstGeom prst="rect">
                <a:avLst/>
              </a:prstGeom>
            </p:spPr>
          </p:pic>
        </mc:Fallback>
      </mc:AlternateContent>
    </p:spTree>
    <p:extLst>
      <p:ext uri="{BB962C8B-B14F-4D97-AF65-F5344CB8AC3E}">
        <p14:creationId xmlns:p14="http://schemas.microsoft.com/office/powerpoint/2010/main" val="41302175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l="-3553" t="-1828" r="-1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a:latin typeface="Segoe UI Semilight" panose="020B0402040204020203" pitchFamily="34" charset="0"/>
                    <a:cs typeface="Segoe UI Semilight" panose="020B0402040204020203" pitchFamily="34" charset="0"/>
                  </a:rPr>
                  <a:t> </a:t>
                </a:r>
                <a:endParaRPr lang="en-US" sz="2800" b="0" i="1">
                  <a:latin typeface="Cambria Math" panose="02040503050406030204" pitchFamily="18" charset="0"/>
                  <a:cs typeface="Segoe UI Semilight" panose="020B0402040204020203" pitchFamily="34" charset="0"/>
                </a:endParaRPr>
              </a:p>
              <a:p>
                <a:endParaRPr lang="en-US" sz="2800" i="1">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b="-172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BA4863A-90DC-4A05-907B-6F4F8839425C}"/>
              </a:ext>
            </a:extLst>
          </p:cNvPr>
          <p:cNvSpPr txBox="1"/>
          <p:nvPr/>
        </p:nvSpPr>
        <p:spPr>
          <a:xfrm>
            <a:off x="464216" y="5332894"/>
            <a:ext cx="9276347"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Commutative</a:t>
            </a:r>
          </a:p>
          <a:p>
            <a:r>
              <a:rPr lang="en-US" sz="2400">
                <a:latin typeface="Segoe UI Semilight" panose="020B0402040204020203" pitchFamily="34" charset="0"/>
                <a:cs typeface="Segoe UI Semilight" panose="020B0402040204020203" pitchFamily="34" charset="0"/>
              </a:rPr>
              <a:t>Make the expression look exactly like the law (more on this later)</a:t>
            </a:r>
          </a:p>
        </p:txBody>
      </p:sp>
      <p:sp>
        <p:nvSpPr>
          <p:cNvPr id="8" name="TextBox 7">
            <a:extLst>
              <a:ext uri="{FF2B5EF4-FFF2-40B4-BE49-F238E27FC236}">
                <a16:creationId xmlns:a16="http://schemas.microsoft.com/office/drawing/2014/main" id="{5BEB134B-ED7A-423C-971E-8F22A8428E2C}"/>
              </a:ext>
            </a:extLst>
          </p:cNvPr>
          <p:cNvSpPr txBox="1"/>
          <p:nvPr/>
        </p:nvSpPr>
        <p:spPr>
          <a:xfrm>
            <a:off x="819089" y="5981237"/>
            <a:ext cx="9276347"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Negation</a:t>
            </a:r>
          </a:p>
          <a:p>
            <a:r>
              <a:rPr lang="en-US" sz="2400">
                <a:latin typeface="Segoe UI Semilight" panose="020B0402040204020203" pitchFamily="34" charset="0"/>
                <a:cs typeface="Segoe UI Semilight" panose="020B0402040204020203" pitchFamily="34" charset="0"/>
              </a:rPr>
              <a:t>Simplifies the part we want to disappear.</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C78DBD2-F41A-454D-B995-CBCA501562BD}"/>
                  </a:ext>
                </a:extLst>
              </p:cNvPr>
              <p:cNvSpPr txBox="1"/>
              <p:nvPr/>
            </p:nvSpPr>
            <p:spPr>
              <a:xfrm>
                <a:off x="429502" y="2019825"/>
                <a:ext cx="4363823" cy="2677656"/>
              </a:xfrm>
              <a:prstGeom prst="rect">
                <a:avLst/>
              </a:prstGeom>
              <a:noFill/>
            </p:spPr>
            <p:txBody>
              <a:bodyPr wrap="none" rtlCol="0">
                <a:spAutoFit/>
              </a:bodyPr>
              <a:lstStyle/>
              <a:p>
                <a:r>
                  <a:rPr lang="en-US" sz="2400" b="1">
                    <a:latin typeface="Segoe UI Semilight" panose="020B0402040204020203" pitchFamily="34" charset="0"/>
                    <a:cs typeface="Segoe UI Semilight" panose="020B0402040204020203" pitchFamily="34" charset="0"/>
                  </a:rPr>
                  <a:t>Stay on target:</a:t>
                </a:r>
              </a:p>
              <a:p>
                <a:r>
                  <a:rPr lang="en-US" sz="2400">
                    <a:latin typeface="Segoe UI Semilight" panose="020B0402040204020203" pitchFamily="34" charset="0"/>
                    <a:cs typeface="Segoe UI Semilight" panose="020B0402040204020203" pitchFamily="34" charset="0"/>
                  </a:rPr>
                  <a:t>We met our intermediate goal.</a:t>
                </a:r>
              </a:p>
              <a:p>
                <a:r>
                  <a:rPr lang="en-US" sz="2400">
                    <a:latin typeface="Segoe UI Semilight" panose="020B0402040204020203" pitchFamily="34" charset="0"/>
                    <a:cs typeface="Segoe UI Semilight" panose="020B0402040204020203" pitchFamily="34" charset="0"/>
                  </a:rPr>
                  <a:t>Don‘t forget the final goal! </a:t>
                </a:r>
              </a:p>
              <a:p>
                <a:r>
                  <a:rPr lang="en-US" sz="240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a:latin typeface="Segoe UI Semilight" panose="020B0402040204020203" pitchFamily="34" charset="0"/>
                  <a:cs typeface="Segoe UI Semilight" panose="020B0402040204020203" pitchFamily="34" charset="0"/>
                </a:endParaRP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If we apply the distribution rule,</a:t>
                </a:r>
              </a:p>
              <a:p>
                <a:r>
                  <a:rPr lang="en-US" sz="240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p:txBody>
          </p:sp>
        </mc:Choice>
        <mc:Fallback>
          <p:sp>
            <p:nvSpPr>
              <p:cNvPr id="9" name="TextBox 8">
                <a:extLst>
                  <a:ext uri="{FF2B5EF4-FFF2-40B4-BE49-F238E27FC236}">
                    <a16:creationId xmlns:a16="http://schemas.microsoft.com/office/drawing/2014/main" id="{8C78DBD2-F41A-454D-B995-CBCA501562BD}"/>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29" t="-1408" r="-1159" b="-375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49FCE33-6CD4-4EC9-B275-53E2960EB037}"/>
                  </a:ext>
                </a:extLst>
              </p14:cNvPr>
              <p14:cNvContentPartPr/>
              <p14:nvPr/>
            </p14:nvContentPartPr>
            <p14:xfrm>
              <a:off x="5582520" y="4514040"/>
              <a:ext cx="1136160" cy="540000"/>
            </p14:xfrm>
          </p:contentPart>
        </mc:Choice>
        <mc:Fallback>
          <p:pic>
            <p:nvPicPr>
              <p:cNvPr id="4" name="Ink 3">
                <a:extLst>
                  <a:ext uri="{FF2B5EF4-FFF2-40B4-BE49-F238E27FC236}">
                    <a16:creationId xmlns:a16="http://schemas.microsoft.com/office/drawing/2014/main" id="{849FCE33-6CD4-4EC9-B275-53E2960EB037}"/>
                  </a:ext>
                </a:extLst>
              </p:cNvPr>
              <p:cNvPicPr/>
              <p:nvPr/>
            </p:nvPicPr>
            <p:blipFill>
              <a:blip r:embed="rId7"/>
              <a:stretch>
                <a:fillRect/>
              </a:stretch>
            </p:blipFill>
            <p:spPr>
              <a:xfrm>
                <a:off x="5573160" y="4504680"/>
                <a:ext cx="1154880" cy="558720"/>
              </a:xfrm>
              <a:prstGeom prst="rect">
                <a:avLst/>
              </a:prstGeom>
            </p:spPr>
          </p:pic>
        </mc:Fallback>
      </mc:AlternateContent>
    </p:spTree>
    <p:extLst>
      <p:ext uri="{BB962C8B-B14F-4D97-AF65-F5344CB8AC3E}">
        <p14:creationId xmlns:p14="http://schemas.microsoft.com/office/powerpoint/2010/main" val="3723523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A2904B5-1608-47F6-8CA5-D65F39A37A54}"/>
                  </a:ext>
                </a:extLst>
              </p:cNvPr>
              <p:cNvSpPr txBox="1"/>
              <p:nvPr/>
            </p:nvSpPr>
            <p:spPr>
              <a:xfrm>
                <a:off x="1464906" y="1562878"/>
                <a:ext cx="3769569" cy="5262979"/>
              </a:xfrm>
              <a:prstGeom prst="rect">
                <a:avLst/>
              </a:prstGeom>
              <a:noFill/>
            </p:spPr>
            <p:txBody>
              <a:bodyPr wrap="square" numCol="1" rtlCol="0">
                <a:spAutoFit/>
              </a:bodyPr>
              <a:lstStyle/>
              <a:p>
                <a:pPr marL="285750" indent="-285750">
                  <a:buFont typeface="Arial" panose="020B0604020202020204" pitchFamily="34" charset="0"/>
                  <a:buChar char="•"/>
                </a:pPr>
                <a:r>
                  <a:rPr lang="en-US" sz="280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285750" indent="-285750">
                  <a:buFont typeface="Arial" panose="020B0604020202020204" pitchFamily="34" charset="0"/>
                  <a:buChar char="•"/>
                </a:pPr>
                <a:r>
                  <a:rPr lang="en-US" sz="280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b="0"/>
              </a:p>
              <a:p>
                <a:pPr marL="285750" indent="-285750">
                  <a:buFont typeface="Arial" panose="020B0604020202020204" pitchFamily="34" charset="0"/>
                  <a:buChar char="•"/>
                </a:pPr>
                <a:r>
                  <a:rPr lang="en-US" sz="280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285750" indent="-285750">
                  <a:buFont typeface="Arial" panose="020B0604020202020204" pitchFamily="34" charset="0"/>
                  <a:buChar char="•"/>
                </a:pPr>
                <a:r>
                  <a:rPr lang="en-US" sz="280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a:p>
            </p:txBody>
          </p:sp>
        </mc:Choice>
        <mc:Fallback>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464906" y="1562878"/>
                <a:ext cx="3769569" cy="5262979"/>
              </a:xfrm>
              <a:prstGeom prst="rect">
                <a:avLst/>
              </a:prstGeom>
              <a:blipFill>
                <a:blip r:embed="rId3"/>
                <a:stretch>
                  <a:fillRect l="-2685" t="-962" b="-16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39A7AB9-45E6-4289-93FC-85FB7AF0F0B2}"/>
                  </a:ext>
                </a:extLst>
              </p:cNvPr>
              <p:cNvSpPr txBox="1"/>
              <p:nvPr/>
            </p:nvSpPr>
            <p:spPr>
              <a:xfrm>
                <a:off x="5184710" y="1562879"/>
                <a:ext cx="6553200" cy="5262979"/>
              </a:xfrm>
              <a:prstGeom prst="rect">
                <a:avLst/>
              </a:prstGeom>
              <a:noFill/>
            </p:spPr>
            <p:txBody>
              <a:bodyPr wrap="square" rtlCol="0">
                <a:spAutoFit/>
              </a:bodyPr>
              <a:lstStyle/>
              <a:p>
                <a:pPr marL="742950" lvl="1" indent="-285750">
                  <a:buFont typeface="Arial" panose="020B0604020202020204" pitchFamily="34" charset="0"/>
                  <a:buChar char="•"/>
                </a:pPr>
                <a:r>
                  <a:rPr lang="en-US" sz="280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a:p>
              <a:p>
                <a:pPr marL="742950" lvl="1" indent="-285750">
                  <a:buFont typeface="Arial" panose="020B0604020202020204" pitchFamily="34" charset="0"/>
                  <a:buChar char="•"/>
                </a:pPr>
                <a:r>
                  <a:rPr lang="en-US" sz="280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endParaRPr lang="en-US" sz="2800"/>
              </a:p>
              <a:p>
                <a:pPr marL="742950" lvl="1" indent="-285750">
                  <a:buFont typeface="Arial" panose="020B0604020202020204" pitchFamily="34" charset="0"/>
                  <a:buChar char="•"/>
                </a:pPr>
                <a:r>
                  <a:rPr lang="en-US" sz="280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a:p>
              <a:p>
                <a:pPr marL="742950" lvl="1" indent="-285750">
                  <a:buFont typeface="Arial" panose="020B0604020202020204" pitchFamily="34" charset="0"/>
                  <a:buChar char="•"/>
                </a:pPr>
                <a:r>
                  <a:rPr lang="en-US" sz="280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a:p>
            </p:txBody>
          </p:sp>
        </mc:Choice>
        <mc:Fallback>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5184710" y="1562879"/>
                <a:ext cx="6553200" cy="5262979"/>
              </a:xfrm>
              <a:prstGeom prst="rect">
                <a:avLst/>
              </a:prstGeom>
              <a:blipFill>
                <a:blip r:embed="rId4"/>
                <a:stretch>
                  <a:fillRect t="-962" b="-16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A79880A-02CC-4414-8DE6-4712B9C42EA9}"/>
                  </a:ext>
                </a:extLst>
              </p:cNvPr>
              <p:cNvSpPr txBox="1"/>
              <p:nvPr/>
            </p:nvSpPr>
            <p:spPr>
              <a:xfrm>
                <a:off x="2313992" y="1043905"/>
                <a:ext cx="7156580" cy="523220"/>
              </a:xfrm>
              <a:prstGeom prst="rect">
                <a:avLst/>
              </a:prstGeom>
              <a:noFill/>
            </p:spPr>
            <p:txBody>
              <a:bodyPr wrap="square" rtlCol="0">
                <a:spAutoFit/>
              </a:bodyPr>
              <a:lstStyle/>
              <a:p>
                <a:r>
                  <a:rPr lang="en-US" sz="280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a:p>
            </p:txBody>
          </p:sp>
        </mc:Choice>
        <mc:Fallback>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043905"/>
                <a:ext cx="7156580" cy="523220"/>
              </a:xfrm>
              <a:prstGeom prst="rect">
                <a:avLst/>
              </a:prstGeom>
              <a:blipFill>
                <a:blip r:embed="rId5"/>
                <a:stretch>
                  <a:fillRect l="-1773" t="-11905" b="-2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92552"/>
              </a:xfrm>
              <a:prstGeom prst="rect">
                <a:avLst/>
              </a:prstGeom>
              <a:noFill/>
            </p:spPr>
            <p:txBody>
              <a:bodyPr wrap="square" rtlCol="0">
                <a:spAutoFit/>
              </a:bodyPr>
              <a:lstStyle/>
              <a:p>
                <a:r>
                  <a:rPr lang="en-US" sz="4600">
                    <a:latin typeface="Segoe UI" panose="020B0502040204020203" pitchFamily="34" charset="0"/>
                    <a:cs typeface="Segoe UI" panose="020B0502040204020203" pitchFamily="34" charset="0"/>
                  </a:rPr>
                  <a:t>Simplify </a:t>
                </a:r>
                <a:r>
                  <a:rPr lang="en-US" sz="5200">
                    <a:latin typeface="Courier New" panose="02070309020205020404" pitchFamily="49" charset="0"/>
                    <a:cs typeface="Courier New" panose="02070309020205020404" pitchFamily="49" charset="0"/>
                  </a:rPr>
                  <a:t>T</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r>
                  <a:rPr lang="en-US" sz="4600">
                    <a:latin typeface="Segoe UI" panose="020B0502040204020203" pitchFamily="34" charset="0"/>
                    <a:cs typeface="Segoe UI" panose="020B0502040204020203" pitchFamily="34" charset="0"/>
                  </a:rPr>
                  <a:t> to </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endParaRPr lang="en-US" sz="4600">
                  <a:latin typeface="Segoe UI" panose="020B0502040204020203" pitchFamily="34" charset="0"/>
                  <a:cs typeface="Segoe UI" panose="020B0502040204020203" pitchFamily="34" charset="0"/>
                </a:endParaRPr>
              </a:p>
            </p:txBody>
          </p:sp>
        </mc:Choice>
        <mc:Fallback>
          <p:sp>
            <p:nvSpPr>
              <p:cNvPr id="8" name="TextBox 7">
                <a:extLst>
                  <a:ext uri="{FF2B5EF4-FFF2-40B4-BE49-F238E27FC236}">
                    <a16:creationId xmlns:a16="http://schemas.microsoft.com/office/drawing/2014/main" id="{8E548CDB-8DED-4277-B38A-8C3EE7E2E984}"/>
                  </a:ext>
                </a:extLst>
              </p:cNvPr>
              <p:cNvSpPr txBox="1">
                <a:spLocks noRot="1" noChangeAspect="1" noMove="1" noResize="1" noEditPoints="1" noAdjustHandles="1" noChangeArrowheads="1" noChangeShapeType="1" noTextEdit="1"/>
              </p:cNvSpPr>
              <p:nvPr/>
            </p:nvSpPr>
            <p:spPr>
              <a:xfrm>
                <a:off x="583163" y="217227"/>
                <a:ext cx="10986796" cy="892552"/>
              </a:xfrm>
              <a:prstGeom prst="rect">
                <a:avLst/>
              </a:prstGeom>
              <a:blipFill>
                <a:blip r:embed="rId6"/>
                <a:stretch>
                  <a:fillRect l="-2425" t="-18310" b="-38028"/>
                </a:stretch>
              </a:blipFill>
            </p:spPr>
            <p:txBody>
              <a:bodyPr/>
              <a:lstStyle/>
              <a:p>
                <a:r>
                  <a:rPr lang="en-US">
                    <a:noFill/>
                  </a:rPr>
                  <a:t> </a:t>
                </a:r>
              </a:p>
            </p:txBody>
          </p:sp>
        </mc:Fallback>
      </mc:AlternateContent>
    </p:spTree>
    <p:extLst>
      <p:ext uri="{BB962C8B-B14F-4D97-AF65-F5344CB8AC3E}">
        <p14:creationId xmlns:p14="http://schemas.microsoft.com/office/powerpoint/2010/main" val="24187166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3"/>
                <a:stretch>
                  <a:fillRect l="-3553" t="-1828" r="-1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a:latin typeface="Segoe UI Semilight" panose="020B0402040204020203" pitchFamily="34" charset="0"/>
                    <a:cs typeface="Segoe UI Semilight" panose="020B0402040204020203" pitchFamily="34" charset="0"/>
                  </a:rPr>
                  <a:t> </a:t>
                </a:r>
                <a:endParaRPr lang="en-US" sz="2800" b="0" i="1">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i="1">
                    <a:latin typeface="Cambria Math" panose="02040503050406030204" pitchFamily="18"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4"/>
                <a:stretch>
                  <a:fillRect b="-172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363F81E-CD0E-4096-B81F-9BAB7EDD66A7}"/>
              </a:ext>
            </a:extLst>
          </p:cNvPr>
          <p:cNvSpPr txBox="1"/>
          <p:nvPr/>
        </p:nvSpPr>
        <p:spPr>
          <a:xfrm>
            <a:off x="89796" y="5545098"/>
            <a:ext cx="9276347" cy="830997"/>
          </a:xfrm>
          <a:prstGeom prst="rect">
            <a:avLst/>
          </a:prstGeom>
          <a:noFill/>
        </p:spPr>
        <p:txBody>
          <a:bodyPr wrap="square" rtlCol="0">
            <a:spAutoFit/>
          </a:bodyPr>
          <a:lstStyle/>
          <a:p>
            <a:r>
              <a:rPr lang="en-US" sz="2400" b="1">
                <a:latin typeface="Segoe UI Semilight" panose="020B0402040204020203" pitchFamily="34" charset="0"/>
                <a:cs typeface="Segoe UI Semilight" panose="020B0402040204020203" pitchFamily="34" charset="0"/>
              </a:rPr>
              <a:t>Commutative </a:t>
            </a:r>
            <a:r>
              <a:rPr lang="en-US" sz="2400">
                <a:latin typeface="Segoe UI Semilight" panose="020B0402040204020203" pitchFamily="34" charset="0"/>
                <a:cs typeface="Segoe UI Semilight" panose="020B0402040204020203" pitchFamily="34" charset="0"/>
              </a:rPr>
              <a:t>followed by </a:t>
            </a:r>
            <a:r>
              <a:rPr lang="en-US" sz="2400" b="1">
                <a:latin typeface="Segoe UI Semilight" panose="020B0402040204020203" pitchFamily="34" charset="0"/>
                <a:cs typeface="Segoe UI Semilight" panose="020B0402040204020203" pitchFamily="34" charset="0"/>
              </a:rPr>
              <a:t>Identity </a:t>
            </a:r>
          </a:p>
          <a:p>
            <a:r>
              <a:rPr lang="en-US" sz="2400">
                <a:latin typeface="Segoe UI Semilight" panose="020B0402040204020203" pitchFamily="34" charset="0"/>
                <a:cs typeface="Segoe UI Semilight" panose="020B0402040204020203" pitchFamily="34" charset="0"/>
              </a:rPr>
              <a:t>Look exactly like the law, then apply it.</a:t>
            </a:r>
          </a:p>
        </p:txBody>
      </p:sp>
      <p:sp>
        <p:nvSpPr>
          <p:cNvPr id="10" name="TextBox 9">
            <a:extLst>
              <a:ext uri="{FF2B5EF4-FFF2-40B4-BE49-F238E27FC236}">
                <a16:creationId xmlns:a16="http://schemas.microsoft.com/office/drawing/2014/main" id="{FAE733ED-4781-4EA5-A661-2552E9CF4E4C}"/>
              </a:ext>
            </a:extLst>
          </p:cNvPr>
          <p:cNvSpPr txBox="1"/>
          <p:nvPr/>
        </p:nvSpPr>
        <p:spPr>
          <a:xfrm>
            <a:off x="4822028" y="6289014"/>
            <a:ext cx="2490537" cy="523220"/>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We’re done!!! </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93A0FA8-E21A-4B91-A6DC-E434B1A5A00A}"/>
                  </a:ext>
                </a:extLst>
              </p:cNvPr>
              <p:cNvSpPr txBox="1"/>
              <p:nvPr/>
            </p:nvSpPr>
            <p:spPr>
              <a:xfrm>
                <a:off x="429502" y="2019825"/>
                <a:ext cx="4363823" cy="2677656"/>
              </a:xfrm>
              <a:prstGeom prst="rect">
                <a:avLst/>
              </a:prstGeom>
              <a:noFill/>
            </p:spPr>
            <p:txBody>
              <a:bodyPr wrap="none" rtlCol="0">
                <a:spAutoFit/>
              </a:bodyPr>
              <a:lstStyle/>
              <a:p>
                <a:r>
                  <a:rPr lang="en-US" sz="2400" b="1">
                    <a:latin typeface="Segoe UI Semilight" panose="020B0402040204020203" pitchFamily="34" charset="0"/>
                    <a:cs typeface="Segoe UI Semilight" panose="020B0402040204020203" pitchFamily="34" charset="0"/>
                  </a:rPr>
                  <a:t>Stay on target:</a:t>
                </a:r>
              </a:p>
              <a:p>
                <a:r>
                  <a:rPr lang="en-US" sz="2400">
                    <a:latin typeface="Segoe UI Semilight" panose="020B0402040204020203" pitchFamily="34" charset="0"/>
                    <a:cs typeface="Segoe UI Semilight" panose="020B0402040204020203" pitchFamily="34" charset="0"/>
                  </a:rPr>
                  <a:t>We met our intermediate goal.</a:t>
                </a:r>
              </a:p>
              <a:p>
                <a:r>
                  <a:rPr lang="en-US" sz="2400">
                    <a:latin typeface="Segoe UI Semilight" panose="020B0402040204020203" pitchFamily="34" charset="0"/>
                    <a:cs typeface="Segoe UI Semilight" panose="020B0402040204020203" pitchFamily="34" charset="0"/>
                  </a:rPr>
                  <a:t>Don‘t forget the final goal! </a:t>
                </a:r>
              </a:p>
              <a:p>
                <a:r>
                  <a:rPr lang="en-US" sz="240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a:latin typeface="Segoe UI Semilight" panose="020B0402040204020203" pitchFamily="34" charset="0"/>
                  <a:cs typeface="Segoe UI Semilight" panose="020B0402040204020203" pitchFamily="34" charset="0"/>
                </a:endParaRPr>
              </a:p>
              <a:p>
                <a:endParaRPr lang="en-US" sz="2400">
                  <a:latin typeface="Segoe UI Semilight" panose="020B0402040204020203" pitchFamily="34" charset="0"/>
                  <a:cs typeface="Segoe UI Semilight" panose="020B0402040204020203" pitchFamily="34" charset="0"/>
                </a:endParaRPr>
              </a:p>
              <a:p>
                <a:r>
                  <a:rPr lang="en-US" sz="2400">
                    <a:latin typeface="Segoe UI Semilight" panose="020B0402040204020203" pitchFamily="34" charset="0"/>
                    <a:cs typeface="Segoe UI Semilight" panose="020B0402040204020203" pitchFamily="34" charset="0"/>
                  </a:rPr>
                  <a:t>If we apply the distribution rule,</a:t>
                </a:r>
              </a:p>
              <a:p>
                <a:r>
                  <a:rPr lang="en-US" sz="240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a:latin typeface="Segoe UI Semilight" panose="020B0402040204020203" pitchFamily="34" charset="0"/>
                  <a:cs typeface="Segoe UI Semilight" panose="020B0402040204020203" pitchFamily="34" charset="0"/>
                </a:endParaRPr>
              </a:p>
            </p:txBody>
          </p:sp>
        </mc:Choice>
        <mc:Fallback>
          <p:sp>
            <p:nvSpPr>
              <p:cNvPr id="11" name="TextBox 10">
                <a:extLst>
                  <a:ext uri="{FF2B5EF4-FFF2-40B4-BE49-F238E27FC236}">
                    <a16:creationId xmlns:a16="http://schemas.microsoft.com/office/drawing/2014/main" id="{D93A0FA8-E21A-4B91-A6DC-E434B1A5A00A}"/>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29" t="-1408" r="-1159" b="-375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2AA0BB6-1605-FF1E-9AA1-9C9C49740AC6}"/>
                  </a:ext>
                </a:extLst>
              </p14:cNvPr>
              <p14:cNvContentPartPr/>
              <p14:nvPr/>
            </p14:nvContentPartPr>
            <p14:xfrm>
              <a:off x="5592600" y="5734440"/>
              <a:ext cx="1299600" cy="225000"/>
            </p14:xfrm>
          </p:contentPart>
        </mc:Choice>
        <mc:Fallback>
          <p:pic>
            <p:nvPicPr>
              <p:cNvPr id="4" name="Ink 3">
                <a:extLst>
                  <a:ext uri="{FF2B5EF4-FFF2-40B4-BE49-F238E27FC236}">
                    <a16:creationId xmlns:a16="http://schemas.microsoft.com/office/drawing/2014/main" id="{02AA0BB6-1605-FF1E-9AA1-9C9C49740AC6}"/>
                  </a:ext>
                </a:extLst>
              </p:cNvPr>
              <p:cNvPicPr/>
              <p:nvPr/>
            </p:nvPicPr>
            <p:blipFill>
              <a:blip r:embed="rId7"/>
              <a:stretch>
                <a:fillRect/>
              </a:stretch>
            </p:blipFill>
            <p:spPr>
              <a:xfrm>
                <a:off x="5583240" y="5725080"/>
                <a:ext cx="1318320" cy="243720"/>
              </a:xfrm>
              <a:prstGeom prst="rect">
                <a:avLst/>
              </a:prstGeom>
            </p:spPr>
          </p:pic>
        </mc:Fallback>
      </mc:AlternateContent>
    </p:spTree>
    <p:extLst>
      <p:ext uri="{BB962C8B-B14F-4D97-AF65-F5344CB8AC3E}">
        <p14:creationId xmlns:p14="http://schemas.microsoft.com/office/powerpoint/2010/main" val="857088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Commutativity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t>We had the expression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oMath>
                </a14:m>
                <a:r>
                  <a:rPr lang="en-US"/>
                  <a:t> </a:t>
                </a:r>
              </a:p>
              <a:p>
                <a:r>
                  <a:rPr lang="en-US"/>
                  <a:t>But before we applied the distributive law, we switched the order…why?</a:t>
                </a:r>
              </a:p>
              <a:p>
                <a:r>
                  <a:rPr lang="en-US"/>
                  <a:t>The law says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a:p>
              <a:p>
                <a:r>
                  <a:rPr lang="en-US"/>
                  <a:t>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a:p>
              <a:p>
                <a:endParaRPr lang="en-US"/>
              </a:p>
              <a:p>
                <a:r>
                  <a:rPr lang="en-US"/>
                  <a:t>So </a:t>
                </a:r>
                <a:r>
                  <a:rPr lang="en-US" b="1"/>
                  <a:t>technically</a:t>
                </a:r>
                <a:r>
                  <a:rPr lang="en-US"/>
                  <a:t> we needed to commute first.</a:t>
                </a:r>
              </a:p>
              <a:p>
                <a:r>
                  <a:rPr lang="en-US"/>
                  <a:t>By week 3, we’ll skip this step. For now, we’re doing two separate steps.</a:t>
                </a:r>
              </a:p>
              <a:p>
                <a:pPr lvl="1"/>
                <a:r>
                  <a:rPr lang="en-US"/>
                  <a:t>Remember this is the “training wheel” stage. The point is to be careful.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80" t="-2094"/>
                </a:stretch>
              </a:blipFill>
            </p:spPr>
            <p:txBody>
              <a:bodyPr/>
              <a:lstStyle/>
              <a:p>
                <a:r>
                  <a:rPr lang="en-US">
                    <a:noFill/>
                  </a:rPr>
                  <a:t> </a:t>
                </a:r>
              </a:p>
            </p:txBody>
          </p:sp>
        </mc:Fallback>
      </mc:AlternateContent>
    </p:spTree>
    <p:extLst>
      <p:ext uri="{BB962C8B-B14F-4D97-AF65-F5344CB8AC3E}">
        <p14:creationId xmlns:p14="http://schemas.microsoft.com/office/powerpoint/2010/main" val="3663906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on 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t>We now have an ironclad guarantee that</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a:p>
              <a:p>
                <a:r>
                  <a:rPr lang="en-US"/>
                  <a:t>Hooray! But we could have just made a truth-table. Why a proof?</a:t>
                </a:r>
              </a:p>
              <a:p>
                <a:r>
                  <a:rPr lang="en-US"/>
                  <a:t>Here’s one reason.</a:t>
                </a:r>
              </a:p>
              <a:p>
                <a:r>
                  <a:rPr lang="en-US"/>
                  <a:t>Proofs don’t </a:t>
                </a:r>
                <a:r>
                  <a:rPr lang="en-US" i="1"/>
                  <a:t>just </a:t>
                </a:r>
                <a:r>
                  <a:rPr lang="en-US"/>
                  <a:t>give us an ironclad guarantee. They’re also an explanation of </a:t>
                </a:r>
                <a:r>
                  <a:rPr lang="en-US" i="1"/>
                  <a:t>why </a:t>
                </a:r>
                <a:r>
                  <a:rPr lang="en-US"/>
                  <a:t>the claim is true.</a:t>
                </a:r>
              </a:p>
              <a:p>
                <a:r>
                  <a:rPr lang="en-US"/>
                  <a:t>The key insight to our simplification was “the last two pieces were the vacuous truth parts – the parts where </a:t>
                </a:r>
                <a14:m>
                  <m:oMath xmlns:m="http://schemas.openxmlformats.org/officeDocument/2006/math">
                    <m:r>
                      <a:rPr lang="en-US" b="0" i="1" smtClean="0">
                        <a:latin typeface="Cambria Math" panose="02040503050406030204" pitchFamily="18" charset="0"/>
                      </a:rPr>
                      <m:t>𝑝</m:t>
                    </m:r>
                  </m:oMath>
                </a14:m>
                <a:r>
                  <a:rPr lang="en-US"/>
                  <a:t> was false” </a:t>
                </a:r>
              </a:p>
              <a:p>
                <a:r>
                  <a:rPr lang="en-US"/>
                  <a:t>That’s in there,</a:t>
                </a:r>
                <a:r>
                  <a:rPr lang="en-US" i="1"/>
                  <a:t> in the proof.</a:t>
                </a:r>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87" t="-209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F5ED552-E2F3-8F96-B35D-5B8240DAE2B7}"/>
                  </a:ext>
                </a:extLst>
              </p14:cNvPr>
              <p14:cNvContentPartPr/>
              <p14:nvPr/>
            </p14:nvContentPartPr>
            <p14:xfrm>
              <a:off x="789120" y="2440080"/>
              <a:ext cx="6421680" cy="186480"/>
            </p14:xfrm>
          </p:contentPart>
        </mc:Choice>
        <mc:Fallback>
          <p:pic>
            <p:nvPicPr>
              <p:cNvPr id="4" name="Ink 3">
                <a:extLst>
                  <a:ext uri="{FF2B5EF4-FFF2-40B4-BE49-F238E27FC236}">
                    <a16:creationId xmlns:a16="http://schemas.microsoft.com/office/drawing/2014/main" id="{FF5ED552-E2F3-8F96-B35D-5B8240DAE2B7}"/>
                  </a:ext>
                </a:extLst>
              </p:cNvPr>
              <p:cNvPicPr/>
              <p:nvPr/>
            </p:nvPicPr>
            <p:blipFill>
              <a:blip r:embed="rId5"/>
              <a:stretch>
                <a:fillRect/>
              </a:stretch>
            </p:blipFill>
            <p:spPr>
              <a:xfrm>
                <a:off x="779760" y="2430720"/>
                <a:ext cx="6440400" cy="205200"/>
              </a:xfrm>
              <a:prstGeom prst="rect">
                <a:avLst/>
              </a:prstGeom>
            </p:spPr>
          </p:pic>
        </mc:Fallback>
      </mc:AlternateContent>
    </p:spTree>
    <p:extLst>
      <p:ext uri="{BB962C8B-B14F-4D97-AF65-F5344CB8AC3E}">
        <p14:creationId xmlns:p14="http://schemas.microsoft.com/office/powerpoint/2010/main" val="2528936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Our First Proof</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a:p>
              <a:p>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3"/>
                <a:stretch>
                  <a:fillRect l="-3553" t="-1828" r="-10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 </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oMath>
                </a14:m>
                <a:r>
                  <a:rPr lang="en-US" sz="2800">
                    <a:latin typeface="Segoe UI Semilight" panose="020B0402040204020203" pitchFamily="34" charset="0"/>
                    <a:cs typeface="Segoe UI Semilight" panose="020B0402040204020203" pitchFamily="34" charset="0"/>
                  </a:rPr>
                  <a:t> </a:t>
                </a:r>
                <a:endParaRPr lang="en-US" sz="2800" i="1">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oMath>
                </a14:m>
                <a:r>
                  <a:rPr lang="en-US" sz="2800" i="1">
                    <a:latin typeface="Cambria Math" panose="02040503050406030204" pitchFamily="18"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a:latin typeface="Segoe UI Semilight" panose="020B0402040204020203" pitchFamily="34" charset="0"/>
                    <a:cs typeface="Segoe UI Semilight" panose="020B0402040204020203" pitchFamily="34" charset="0"/>
                  </a:rPr>
                  <a:t> </a:t>
                </a:r>
              </a:p>
            </p:txBody>
          </p:sp>
        </mc:Choice>
        <mc:Fallback>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4"/>
                <a:stretch>
                  <a:fillRect l="-190" b="-1724"/>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a:latin typeface="Segoe UI Semilight" panose="020B0402040204020203" pitchFamily="34" charset="0"/>
                <a:cs typeface="Segoe UI Semilight" panose="020B0402040204020203" pitchFamily="34" charset="0"/>
              </a:rPr>
              <a:t>Associative</a:t>
            </a:r>
          </a:p>
          <a:p>
            <a:pPr algn="r"/>
            <a:r>
              <a:rPr lang="en-US" sz="2800">
                <a:latin typeface="Segoe UI Semilight" panose="020B0402040204020203" pitchFamily="34" charset="0"/>
                <a:cs typeface="Segoe UI Semilight" panose="020B0402040204020203" pitchFamily="34" charset="0"/>
              </a:rPr>
              <a:t>Distributive</a:t>
            </a:r>
          </a:p>
          <a:p>
            <a:pPr algn="r"/>
            <a:r>
              <a:rPr lang="en-US" sz="2800">
                <a:latin typeface="Segoe UI Semilight" panose="020B0402040204020203" pitchFamily="34" charset="0"/>
                <a:cs typeface="Segoe UI Semilight" panose="020B0402040204020203" pitchFamily="34" charset="0"/>
              </a:rPr>
              <a:t>Negation</a:t>
            </a:r>
          </a:p>
          <a:p>
            <a:pPr algn="r"/>
            <a:r>
              <a:rPr lang="en-US" sz="2800">
                <a:latin typeface="Segoe UI Semilight" panose="020B0402040204020203" pitchFamily="34" charset="0"/>
                <a:cs typeface="Segoe UI Semilight" panose="020B0402040204020203" pitchFamily="34" charset="0"/>
              </a:rPr>
              <a:t>Identity</a:t>
            </a:r>
          </a:p>
          <a:p>
            <a:pPr algn="r"/>
            <a:r>
              <a:rPr lang="en-US" sz="2800">
                <a:latin typeface="Segoe UI Semilight" panose="020B0402040204020203" pitchFamily="34" charset="0"/>
                <a:cs typeface="Segoe UI Semilight" panose="020B0402040204020203" pitchFamily="34" charset="0"/>
              </a:rPr>
              <a:t>Commutative</a:t>
            </a:r>
          </a:p>
          <a:p>
            <a:pPr algn="r"/>
            <a:r>
              <a:rPr lang="en-US" sz="2800">
                <a:latin typeface="Segoe UI Semilight" panose="020B0402040204020203" pitchFamily="34" charset="0"/>
                <a:cs typeface="Segoe UI Semilight" panose="020B0402040204020203" pitchFamily="34" charset="0"/>
              </a:rPr>
              <a:t>Distributive</a:t>
            </a:r>
          </a:p>
          <a:p>
            <a:pPr algn="r"/>
            <a:r>
              <a:rPr lang="en-US" sz="2800">
                <a:latin typeface="Segoe UI Semilight" panose="020B0402040204020203" pitchFamily="34" charset="0"/>
                <a:cs typeface="Segoe UI Semilight" panose="020B0402040204020203" pitchFamily="34" charset="0"/>
              </a:rPr>
              <a:t>Commutative</a:t>
            </a:r>
          </a:p>
          <a:p>
            <a:pPr algn="r"/>
            <a:r>
              <a:rPr lang="en-US" sz="2800">
                <a:latin typeface="Segoe UI Semilight" panose="020B0402040204020203" pitchFamily="34" charset="0"/>
                <a:cs typeface="Segoe UI Semilight" panose="020B0402040204020203" pitchFamily="34" charset="0"/>
              </a:rPr>
              <a:t>Negation</a:t>
            </a:r>
          </a:p>
          <a:p>
            <a:pPr algn="r"/>
            <a:r>
              <a:rPr lang="en-US" sz="2800">
                <a:latin typeface="Segoe UI Semilight" panose="020B0402040204020203" pitchFamily="34" charset="0"/>
                <a:cs typeface="Segoe UI Semilight" panose="020B0402040204020203" pitchFamily="34" charset="0"/>
              </a:rPr>
              <a:t>Commutative</a:t>
            </a:r>
          </a:p>
          <a:p>
            <a:pPr algn="r"/>
            <a:r>
              <a:rPr lang="en-US" sz="2800">
                <a:latin typeface="Segoe UI Semilight" panose="020B0402040204020203" pitchFamily="34" charset="0"/>
                <a:cs typeface="Segoe UI Semilight" panose="020B0402040204020203" pitchFamily="34" charset="0"/>
              </a:rPr>
              <a:t>Identity</a:t>
            </a:r>
          </a:p>
          <a:p>
            <a:pPr algn="r"/>
            <a:endParaRPr lang="en-US" sz="2800">
              <a:latin typeface="Segoe UI Semilight" panose="020B0402040204020203" pitchFamily="34" charset="0"/>
              <a:cs typeface="Segoe UI Semilight" panose="020B0402040204020203" pitchFamily="34" charset="0"/>
            </a:endParaRPr>
          </a:p>
        </p:txBody>
      </p:sp>
      <mc:AlternateContent xmlns:mc="http://schemas.openxmlformats.org/markup-compatibility/2006">
        <mc:Choice xmlns:a14="http://schemas.microsoft.com/office/drawing/2010/main"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endParaRPr lang="en-US" sz="2400">
                  <a:solidFill>
                    <a:srgbClr val="7030A0"/>
                  </a:solidFill>
                  <a:latin typeface="Segoe UI Semilight" panose="020B0402040204020203" pitchFamily="34" charset="0"/>
                  <a:cs typeface="Segoe UI Semilight" panose="020B0402040204020203"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5"/>
                <a:stretch>
                  <a:fillRect l="-2509" t="-4167" b="-9375"/>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mc:Choice xmlns:a14="http://schemas.microsoft.com/office/drawing/2010/main" Requires="a14">
          <p:sp>
            <p:nvSpPr>
              <p:cNvPr id="8" name="TextBox 7"/>
              <p:cNvSpPr txBox="1"/>
              <p:nvPr/>
            </p:nvSpPr>
            <p:spPr>
              <a:xfrm>
                <a:off x="314326" y="4024689"/>
                <a:ext cx="3876354"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𝑏</m:t>
                    </m:r>
                  </m:oMath>
                </a14:m>
                <a:r>
                  <a:rPr lang="en-US" sz="240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p:sp>
            <p:nvSpPr>
              <p:cNvPr id="8" name="TextBox 7"/>
              <p:cNvSpPr txBox="1">
                <a:spLocks noRot="1" noChangeAspect="1" noMove="1" noResize="1" noEditPoints="1" noAdjustHandles="1" noChangeArrowheads="1" noChangeShapeType="1" noTextEdit="1"/>
              </p:cNvSpPr>
              <p:nvPr/>
            </p:nvSpPr>
            <p:spPr>
              <a:xfrm>
                <a:off x="314326" y="4024689"/>
                <a:ext cx="3876354" cy="1200329"/>
              </a:xfrm>
              <a:prstGeom prst="rect">
                <a:avLst/>
              </a:prstGeom>
              <a:blipFill>
                <a:blip r:embed="rId6"/>
                <a:stretch>
                  <a:fillRect l="-2288" t="-4167" b="-10417"/>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16380D5B-CA6E-7662-078E-9B5DA2E39354}"/>
                  </a:ext>
                </a:extLst>
              </p14:cNvPr>
              <p14:cNvContentPartPr/>
              <p14:nvPr/>
            </p14:nvContentPartPr>
            <p14:xfrm>
              <a:off x="243720" y="1977840"/>
              <a:ext cx="7322040" cy="3268800"/>
            </p14:xfrm>
          </p:contentPart>
        </mc:Choice>
        <mc:Fallback>
          <p:pic>
            <p:nvPicPr>
              <p:cNvPr id="10" name="Ink 9">
                <a:extLst>
                  <a:ext uri="{FF2B5EF4-FFF2-40B4-BE49-F238E27FC236}">
                    <a16:creationId xmlns:a16="http://schemas.microsoft.com/office/drawing/2014/main" id="{16380D5B-CA6E-7662-078E-9B5DA2E39354}"/>
                  </a:ext>
                </a:extLst>
              </p:cNvPr>
              <p:cNvPicPr/>
              <p:nvPr/>
            </p:nvPicPr>
            <p:blipFill>
              <a:blip r:embed="rId8"/>
              <a:stretch>
                <a:fillRect/>
              </a:stretch>
            </p:blipFill>
            <p:spPr>
              <a:xfrm>
                <a:off x="234360" y="1968480"/>
                <a:ext cx="7340760" cy="3287520"/>
              </a:xfrm>
              <a:prstGeom prst="rect">
                <a:avLst/>
              </a:prstGeom>
            </p:spPr>
          </p:pic>
        </mc:Fallback>
      </mc:AlternateContent>
    </p:spTree>
    <p:extLst>
      <p:ext uri="{BB962C8B-B14F-4D97-AF65-F5344CB8AC3E}">
        <p14:creationId xmlns:p14="http://schemas.microsoft.com/office/powerpoint/2010/main" val="218147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More on Our First Proof</a:t>
            </a:r>
          </a:p>
        </p:txBody>
      </p:sp>
      <p:sp>
        <p:nvSpPr>
          <p:cNvPr id="3" name="Content Placeholder 2"/>
          <p:cNvSpPr>
            <a:spLocks noGrp="1"/>
          </p:cNvSpPr>
          <p:nvPr>
            <p:ph idx="1"/>
          </p:nvPr>
        </p:nvSpPr>
        <p:spPr/>
        <p:txBody>
          <a:bodyPr/>
          <a:lstStyle/>
          <a:p>
            <a:r>
              <a:rPr lang="en-US"/>
              <a:t>With practice (and quite a bit of squinting) you can see not just the ironclad guarantee, but also the reason why something is true.</a:t>
            </a:r>
          </a:p>
          <a:p>
            <a:r>
              <a:rPr lang="en-US"/>
              <a:t>That’s not easy with a truth table.</a:t>
            </a:r>
          </a:p>
          <a:p>
            <a:endParaRPr lang="en-US"/>
          </a:p>
          <a:p>
            <a:r>
              <a:rPr lang="en-US"/>
              <a:t>Proofs can also communicate intuition about why a statement is true.</a:t>
            </a:r>
          </a:p>
          <a:p>
            <a:pPr lvl="1"/>
            <a:r>
              <a:rPr lang="en-US"/>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175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z="4000" spc="55"/>
              <a:t>Propositions</a:t>
            </a:r>
            <a:endParaRPr sz="4000"/>
          </a:p>
        </p:txBody>
      </p:sp>
      <p:sp>
        <p:nvSpPr>
          <p:cNvPr id="3" name="object 3"/>
          <p:cNvSpPr txBox="1"/>
          <p:nvPr/>
        </p:nvSpPr>
        <p:spPr>
          <a:xfrm>
            <a:off x="645058" y="1411376"/>
            <a:ext cx="7999730" cy="4049395"/>
          </a:xfrm>
          <a:prstGeom prst="rect">
            <a:avLst/>
          </a:prstGeom>
        </p:spPr>
        <p:txBody>
          <a:bodyPr vert="horz" wrap="square" lIns="0" tIns="88900" rIns="0" bIns="0" rtlCol="0">
            <a:spAutoFit/>
          </a:bodyPr>
          <a:lstStyle/>
          <a:p>
            <a:pPr marL="12700">
              <a:lnSpc>
                <a:spcPct val="100000"/>
              </a:lnSpc>
              <a:spcBef>
                <a:spcPts val="700"/>
              </a:spcBef>
            </a:pPr>
            <a:r>
              <a:rPr sz="2800" b="0" spc="-10">
                <a:latin typeface="Segoe UI Semilight"/>
                <a:cs typeface="Segoe UI Semilight"/>
              </a:rPr>
              <a:t>Propositions</a:t>
            </a:r>
            <a:endParaRPr sz="2800">
              <a:latin typeface="Segoe UI Semilight"/>
              <a:cs typeface="Segoe UI Semilight"/>
            </a:endParaRPr>
          </a:p>
          <a:p>
            <a:pPr marL="469265" indent="-456565">
              <a:lnSpc>
                <a:spcPct val="100000"/>
              </a:lnSpc>
              <a:spcBef>
                <a:spcPts val="600"/>
              </a:spcBef>
              <a:buFont typeface="Arial"/>
              <a:buChar char="•"/>
              <a:tabLst>
                <a:tab pos="469265" algn="l"/>
              </a:tabLst>
            </a:pPr>
            <a:r>
              <a:rPr sz="2800" b="0">
                <a:solidFill>
                  <a:srgbClr val="7030A0"/>
                </a:solidFill>
                <a:latin typeface="Segoe UI Semilight"/>
                <a:cs typeface="Segoe UI Semilight"/>
              </a:rPr>
              <a:t>Propositions</a:t>
            </a:r>
            <a:r>
              <a:rPr sz="2800" b="0" spc="-130">
                <a:latin typeface="Segoe UI Semilight"/>
                <a:cs typeface="Segoe UI Semilight"/>
              </a:rPr>
              <a:t> </a:t>
            </a:r>
            <a:r>
              <a:rPr sz="2800" b="0">
                <a:latin typeface="Segoe UI Semilight"/>
                <a:cs typeface="Segoe UI Semilight"/>
              </a:rPr>
              <a:t>are</a:t>
            </a:r>
            <a:r>
              <a:rPr sz="2800" b="0" spc="-105">
                <a:latin typeface="Segoe UI Semilight"/>
                <a:cs typeface="Segoe UI Semilight"/>
              </a:rPr>
              <a:t> </a:t>
            </a:r>
            <a:r>
              <a:rPr sz="2800" b="0" spc="-10">
                <a:latin typeface="Segoe UI Semilight"/>
                <a:cs typeface="Segoe UI Semilight"/>
              </a:rPr>
              <a:t>T/F-</a:t>
            </a:r>
            <a:r>
              <a:rPr sz="2800" b="0">
                <a:latin typeface="Segoe UI Semilight"/>
                <a:cs typeface="Segoe UI Semilight"/>
              </a:rPr>
              <a:t>valued</a:t>
            </a:r>
            <a:r>
              <a:rPr lang="en-US" sz="2800">
                <a:latin typeface="Segoe UI Semilight"/>
                <a:cs typeface="Segoe UI Semilight"/>
              </a:rPr>
              <a:t> statements</a:t>
            </a:r>
            <a:endParaRPr sz="2800">
              <a:latin typeface="Segoe UI Semilight"/>
              <a:cs typeface="Segoe UI Semilight"/>
            </a:endParaRPr>
          </a:p>
          <a:p>
            <a:pPr marL="469265" indent="-456565">
              <a:lnSpc>
                <a:spcPct val="100000"/>
              </a:lnSpc>
              <a:spcBef>
                <a:spcPts val="600"/>
              </a:spcBef>
              <a:buFont typeface="Arial"/>
              <a:buChar char="•"/>
              <a:tabLst>
                <a:tab pos="469265" algn="l"/>
              </a:tabLst>
            </a:pPr>
            <a:r>
              <a:rPr sz="2800" b="0">
                <a:latin typeface="Segoe UI Semilight"/>
                <a:cs typeface="Segoe UI Semilight"/>
              </a:rPr>
              <a:t>Combine</a:t>
            </a:r>
            <a:r>
              <a:rPr sz="2800" b="0" spc="-85">
                <a:latin typeface="Segoe UI Semilight"/>
                <a:cs typeface="Segoe UI Semilight"/>
              </a:rPr>
              <a:t> </a:t>
            </a:r>
            <a:r>
              <a:rPr sz="2800" b="0">
                <a:latin typeface="Segoe UI Semilight"/>
                <a:cs typeface="Segoe UI Semilight"/>
              </a:rPr>
              <a:t>using</a:t>
            </a:r>
            <a:r>
              <a:rPr sz="2800" b="0" spc="-55">
                <a:latin typeface="Segoe UI Semilight"/>
                <a:cs typeface="Segoe UI Semilight"/>
              </a:rPr>
              <a:t> </a:t>
            </a:r>
            <a:r>
              <a:rPr sz="2800" b="0">
                <a:solidFill>
                  <a:srgbClr val="7030A0"/>
                </a:solidFill>
                <a:latin typeface="Segoe UI Semilight"/>
                <a:cs typeface="Segoe UI Semilight"/>
              </a:rPr>
              <a:t>logical</a:t>
            </a:r>
            <a:r>
              <a:rPr sz="2800" b="0" spc="-70">
                <a:solidFill>
                  <a:srgbClr val="7030A0"/>
                </a:solidFill>
                <a:latin typeface="Segoe UI Semilight"/>
                <a:cs typeface="Segoe UI Semilight"/>
              </a:rPr>
              <a:t> </a:t>
            </a:r>
            <a:r>
              <a:rPr sz="2800" b="0">
                <a:solidFill>
                  <a:srgbClr val="7030A0"/>
                </a:solidFill>
                <a:latin typeface="Segoe UI Semilight"/>
                <a:cs typeface="Segoe UI Semilight"/>
              </a:rPr>
              <a:t>connectives</a:t>
            </a:r>
            <a:r>
              <a:rPr sz="2800" b="0" spc="-65">
                <a:solidFill>
                  <a:srgbClr val="7030A0"/>
                </a:solidFill>
                <a:latin typeface="Segoe UI Semilight"/>
                <a:cs typeface="Segoe UI Semilight"/>
              </a:rPr>
              <a:t> </a:t>
            </a:r>
            <a:r>
              <a:rPr sz="2800" spc="-20">
                <a:latin typeface="Cambria Math"/>
                <a:cs typeface="Cambria Math"/>
              </a:rPr>
              <a:t>(¬,∨,∧,</a:t>
            </a:r>
            <a:r>
              <a:rPr sz="2800" spc="-150">
                <a:latin typeface="Cambria Math"/>
                <a:cs typeface="Cambria Math"/>
              </a:rPr>
              <a:t> </a:t>
            </a:r>
            <a:r>
              <a:rPr sz="2800" spc="-10">
                <a:latin typeface="Cambria Math"/>
                <a:cs typeface="Cambria Math"/>
              </a:rPr>
              <a:t>→</a:t>
            </a:r>
            <a:r>
              <a:rPr sz="2800" b="0" spc="-10">
                <a:latin typeface="Segoe UI Semilight"/>
                <a:cs typeface="Segoe UI Semilight"/>
              </a:rPr>
              <a:t>,etc.</a:t>
            </a:r>
            <a:r>
              <a:rPr sz="2800" spc="-10">
                <a:latin typeface="Cambria Math"/>
                <a:cs typeface="Cambria Math"/>
              </a:rPr>
              <a:t>)</a:t>
            </a:r>
            <a:endParaRPr sz="2800">
              <a:latin typeface="Cambria Math"/>
              <a:cs typeface="Cambria Math"/>
            </a:endParaRPr>
          </a:p>
          <a:p>
            <a:pPr marL="469265" indent="-456565">
              <a:lnSpc>
                <a:spcPct val="100000"/>
              </a:lnSpc>
              <a:spcBef>
                <a:spcPts val="600"/>
              </a:spcBef>
              <a:buFont typeface="Arial"/>
              <a:buChar char="•"/>
              <a:tabLst>
                <a:tab pos="469265" algn="l"/>
              </a:tabLst>
            </a:pPr>
            <a:r>
              <a:rPr sz="2800" b="0">
                <a:latin typeface="Segoe UI Semilight"/>
                <a:cs typeface="Segoe UI Semilight"/>
              </a:rPr>
              <a:t>Can</a:t>
            </a:r>
            <a:r>
              <a:rPr sz="2800" b="0" spc="-55">
                <a:latin typeface="Segoe UI Semilight"/>
                <a:cs typeface="Segoe UI Semilight"/>
              </a:rPr>
              <a:t> </a:t>
            </a:r>
            <a:r>
              <a:rPr sz="2800" b="0">
                <a:latin typeface="Segoe UI Semilight"/>
                <a:cs typeface="Segoe UI Semilight"/>
              </a:rPr>
              <a:t>be</a:t>
            </a:r>
            <a:r>
              <a:rPr sz="2800" b="0" spc="-50">
                <a:latin typeface="Segoe UI Semilight"/>
                <a:cs typeface="Segoe UI Semilight"/>
              </a:rPr>
              <a:t> </a:t>
            </a:r>
            <a:r>
              <a:rPr sz="2800" b="0">
                <a:latin typeface="Segoe UI Semilight"/>
                <a:cs typeface="Segoe UI Semilight"/>
              </a:rPr>
              <a:t>described</a:t>
            </a:r>
            <a:r>
              <a:rPr sz="2800" b="0" spc="-40">
                <a:latin typeface="Segoe UI Semilight"/>
                <a:cs typeface="Segoe UI Semilight"/>
              </a:rPr>
              <a:t> </a:t>
            </a:r>
            <a:r>
              <a:rPr sz="2800" b="0">
                <a:latin typeface="Segoe UI Semilight"/>
                <a:cs typeface="Segoe UI Semilight"/>
              </a:rPr>
              <a:t>by</a:t>
            </a:r>
            <a:r>
              <a:rPr sz="2800" b="0" spc="-40">
                <a:latin typeface="Segoe UI Semilight"/>
                <a:cs typeface="Segoe UI Semilight"/>
              </a:rPr>
              <a:t> </a:t>
            </a:r>
            <a:r>
              <a:rPr sz="2800" b="0">
                <a:latin typeface="Segoe UI Semilight"/>
                <a:cs typeface="Segoe UI Semilight"/>
              </a:rPr>
              <a:t>a</a:t>
            </a:r>
            <a:r>
              <a:rPr sz="2800" b="0" spc="-55">
                <a:latin typeface="Segoe UI Semilight"/>
                <a:cs typeface="Segoe UI Semilight"/>
              </a:rPr>
              <a:t> </a:t>
            </a:r>
            <a:r>
              <a:rPr sz="2800" b="0">
                <a:solidFill>
                  <a:srgbClr val="7030A0"/>
                </a:solidFill>
                <a:latin typeface="Segoe UI Semilight"/>
                <a:cs typeface="Segoe UI Semilight"/>
              </a:rPr>
              <a:t>truth</a:t>
            </a:r>
            <a:r>
              <a:rPr sz="2800" b="0" spc="-50">
                <a:solidFill>
                  <a:srgbClr val="7030A0"/>
                </a:solidFill>
                <a:latin typeface="Segoe UI Semilight"/>
                <a:cs typeface="Segoe UI Semilight"/>
              </a:rPr>
              <a:t> </a:t>
            </a:r>
            <a:r>
              <a:rPr sz="2800" b="0" spc="-10">
                <a:solidFill>
                  <a:srgbClr val="7030A0"/>
                </a:solidFill>
                <a:latin typeface="Segoe UI Semilight"/>
                <a:cs typeface="Segoe UI Semilight"/>
              </a:rPr>
              <a:t>table</a:t>
            </a:r>
            <a:endParaRPr sz="2800">
              <a:solidFill>
                <a:srgbClr val="7030A0"/>
              </a:solidFill>
              <a:latin typeface="Segoe UI Semilight"/>
              <a:cs typeface="Segoe UI Semilight"/>
            </a:endParaRPr>
          </a:p>
          <a:p>
            <a:pPr>
              <a:lnSpc>
                <a:spcPct val="100000"/>
              </a:lnSpc>
              <a:spcBef>
                <a:spcPts val="840"/>
              </a:spcBef>
              <a:buFont typeface="Arial"/>
              <a:buChar char="•"/>
            </a:pPr>
            <a:endParaRPr sz="2800">
              <a:latin typeface="Segoe UI Semilight"/>
              <a:cs typeface="Segoe UI Semilight"/>
            </a:endParaRPr>
          </a:p>
          <a:p>
            <a:pPr marL="12700">
              <a:lnSpc>
                <a:spcPct val="100000"/>
              </a:lnSpc>
            </a:pPr>
            <a:r>
              <a:rPr sz="2800" b="0" spc="-10">
                <a:latin typeface="Segoe UI Semilight"/>
                <a:cs typeface="Segoe UI Semilight"/>
              </a:rPr>
              <a:t>Applications</a:t>
            </a:r>
            <a:endParaRPr sz="2800">
              <a:latin typeface="Segoe UI Semilight"/>
              <a:cs typeface="Segoe UI Semilight"/>
            </a:endParaRPr>
          </a:p>
          <a:p>
            <a:pPr marL="469265" indent="-456565">
              <a:lnSpc>
                <a:spcPct val="100000"/>
              </a:lnSpc>
              <a:spcBef>
                <a:spcPts val="600"/>
              </a:spcBef>
              <a:buFont typeface="Arial"/>
              <a:buChar char="•"/>
              <a:tabLst>
                <a:tab pos="469265" algn="l"/>
              </a:tabLst>
            </a:pPr>
            <a:r>
              <a:rPr sz="2800" b="0">
                <a:latin typeface="Segoe UI Semilight"/>
                <a:cs typeface="Segoe UI Semilight"/>
              </a:rPr>
              <a:t>Understanding</a:t>
            </a:r>
            <a:r>
              <a:rPr sz="2800" b="0" spc="-145">
                <a:latin typeface="Segoe UI Semilight"/>
                <a:cs typeface="Segoe UI Semilight"/>
              </a:rPr>
              <a:t> </a:t>
            </a:r>
            <a:r>
              <a:rPr sz="2800" b="0">
                <a:latin typeface="Segoe UI Semilight"/>
                <a:cs typeface="Segoe UI Semilight"/>
              </a:rPr>
              <a:t>complex</a:t>
            </a:r>
            <a:r>
              <a:rPr sz="2800" b="0" spc="-145">
                <a:latin typeface="Segoe UI Semilight"/>
                <a:cs typeface="Segoe UI Semilight"/>
              </a:rPr>
              <a:t> </a:t>
            </a:r>
            <a:r>
              <a:rPr sz="2800" b="0">
                <a:latin typeface="Segoe UI Semilight"/>
                <a:cs typeface="Segoe UI Semilight"/>
              </a:rPr>
              <a:t>English</a:t>
            </a:r>
            <a:r>
              <a:rPr sz="2800" b="0" spc="-150">
                <a:latin typeface="Segoe UI Semilight"/>
                <a:cs typeface="Segoe UI Semilight"/>
              </a:rPr>
              <a:t> </a:t>
            </a:r>
            <a:r>
              <a:rPr sz="2800" b="0" spc="-10">
                <a:latin typeface="Segoe UI Semilight"/>
                <a:cs typeface="Segoe UI Semilight"/>
              </a:rPr>
              <a:t>sentences</a:t>
            </a:r>
            <a:endParaRPr sz="2800">
              <a:latin typeface="Segoe UI Semilight"/>
              <a:cs typeface="Segoe UI Semilight"/>
            </a:endParaRPr>
          </a:p>
          <a:p>
            <a:pPr marL="469265" indent="-456565">
              <a:lnSpc>
                <a:spcPct val="100000"/>
              </a:lnSpc>
              <a:spcBef>
                <a:spcPts val="600"/>
              </a:spcBef>
              <a:buFont typeface="Arial"/>
              <a:buChar char="•"/>
              <a:tabLst>
                <a:tab pos="469265" algn="l"/>
              </a:tabLst>
            </a:pPr>
            <a:r>
              <a:rPr sz="2800" b="0">
                <a:latin typeface="Segoe UI Semilight"/>
                <a:cs typeface="Segoe UI Semilight"/>
              </a:rPr>
              <a:t>Simplifying</a:t>
            </a:r>
            <a:r>
              <a:rPr sz="2800" b="0" spc="-50">
                <a:latin typeface="Segoe UI Semilight"/>
                <a:cs typeface="Segoe UI Semilight"/>
              </a:rPr>
              <a:t> </a:t>
            </a:r>
            <a:r>
              <a:rPr sz="2800" b="0">
                <a:latin typeface="Segoe UI Semilight"/>
                <a:cs typeface="Segoe UI Semilight"/>
              </a:rPr>
              <a:t>Boolean</a:t>
            </a:r>
            <a:r>
              <a:rPr sz="2800" b="0" spc="-65">
                <a:latin typeface="Segoe UI Semilight"/>
                <a:cs typeface="Segoe UI Semilight"/>
              </a:rPr>
              <a:t> </a:t>
            </a:r>
            <a:r>
              <a:rPr sz="2800" b="0">
                <a:latin typeface="Segoe UI Semilight"/>
                <a:cs typeface="Segoe UI Semilight"/>
              </a:rPr>
              <a:t>logic</a:t>
            </a:r>
            <a:r>
              <a:rPr sz="2800" b="0" spc="-40">
                <a:latin typeface="Segoe UI Semilight"/>
                <a:cs typeface="Segoe UI Semilight"/>
              </a:rPr>
              <a:t> </a:t>
            </a:r>
            <a:r>
              <a:rPr sz="2800" b="0">
                <a:latin typeface="Segoe UI Semilight"/>
                <a:cs typeface="Segoe UI Semilight"/>
              </a:rPr>
              <a:t>in</a:t>
            </a:r>
            <a:r>
              <a:rPr sz="2800" b="0" spc="-45">
                <a:latin typeface="Segoe UI Semilight"/>
                <a:cs typeface="Segoe UI Semilight"/>
              </a:rPr>
              <a:t> </a:t>
            </a:r>
            <a:r>
              <a:rPr sz="2800" b="0" spc="-20">
                <a:latin typeface="Segoe UI Semilight"/>
                <a:cs typeface="Segoe UI Semilight"/>
              </a:rPr>
              <a:t>code</a:t>
            </a:r>
            <a:endParaRPr sz="2800">
              <a:latin typeface="Segoe UI Semilight"/>
              <a:cs typeface="Segoe UI Semilight"/>
            </a:endParaRP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7FAAD5E0-3A82-D077-968F-7276019A7825}"/>
                  </a:ext>
                </a:extLst>
              </p14:cNvPr>
              <p14:cNvContentPartPr/>
              <p14:nvPr/>
            </p14:nvContentPartPr>
            <p14:xfrm>
              <a:off x="1321920" y="2876760"/>
              <a:ext cx="6981840" cy="2042280"/>
            </p14:xfrm>
          </p:contentPart>
        </mc:Choice>
        <mc:Fallback>
          <p:pic>
            <p:nvPicPr>
              <p:cNvPr id="4" name="Ink 3">
                <a:extLst>
                  <a:ext uri="{FF2B5EF4-FFF2-40B4-BE49-F238E27FC236}">
                    <a16:creationId xmlns:a16="http://schemas.microsoft.com/office/drawing/2014/main" id="{7FAAD5E0-3A82-D077-968F-7276019A7825}"/>
                  </a:ext>
                </a:extLst>
              </p:cNvPr>
              <p:cNvPicPr/>
              <p:nvPr/>
            </p:nvPicPr>
            <p:blipFill>
              <a:blip r:embed="rId4"/>
              <a:stretch>
                <a:fillRect/>
              </a:stretch>
            </p:blipFill>
            <p:spPr>
              <a:xfrm>
                <a:off x="1312560" y="2867400"/>
                <a:ext cx="7000560" cy="2061000"/>
              </a:xfrm>
              <a:prstGeom prst="rect">
                <a:avLst/>
              </a:prstGeom>
            </p:spPr>
          </p:pic>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a:latin typeface="Franklin Gothic Medium"/>
                        </a:rPr>
                        <a:t>  </a:t>
                      </a:r>
                      <a:r>
                        <a:rPr lang="en-US" b="1" i="1">
                          <a:latin typeface="Franklin Gothic Medium"/>
                        </a:rPr>
                        <a:t>p</a:t>
                      </a:r>
                    </a:p>
                  </a:txBody>
                  <a:tcPr/>
                </a:tc>
                <a:tc>
                  <a:txBody>
                    <a:bodyPr/>
                    <a:lstStyle/>
                    <a:p>
                      <a:r>
                        <a:rPr lang="en-US" i="1">
                          <a:latin typeface="Franklin Gothic Medium"/>
                        </a:rPr>
                        <a:t>  </a:t>
                      </a:r>
                      <a:r>
                        <a:rPr lang="en-US" b="1" i="1">
                          <a:latin typeface="Franklin Gothic Medium"/>
                        </a:rPr>
                        <a:t>q</a:t>
                      </a:r>
                    </a:p>
                  </a:txBody>
                  <a:tcPr/>
                </a:tc>
                <a:tc>
                  <a:txBody>
                    <a:bodyPr/>
                    <a:lstStyle/>
                    <a:p>
                      <a:pPr algn="ctr"/>
                      <a:r>
                        <a:rPr lang="en-US" b="1" i="1">
                          <a:latin typeface="Franklin Gothic Medium"/>
                        </a:rPr>
                        <a:t>p </a:t>
                      </a:r>
                      <a:r>
                        <a:rPr lang="en-US" b="1" i="1" baseline="0">
                          <a:latin typeface="Symbol"/>
                          <a:sym typeface="Symbol"/>
                        </a:rPr>
                        <a:t></a:t>
                      </a:r>
                      <a:r>
                        <a:rPr lang="en-US" b="1" i="1">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a:latin typeface="Franklin Gothic Medium"/>
                        </a:rPr>
                        <a:t>q </a:t>
                      </a:r>
                      <a:r>
                        <a:rPr lang="en-US" b="1" i="1" baseline="0">
                          <a:latin typeface="Symbol"/>
                          <a:sym typeface="Symbol"/>
                        </a:rPr>
                        <a:t></a:t>
                      </a:r>
                      <a:r>
                        <a:rPr lang="en-US" b="1" i="1">
                          <a:latin typeface="Franklin Gothic Medium"/>
                        </a:rPr>
                        <a:t> p</a:t>
                      </a:r>
                    </a:p>
                    <a:p>
                      <a:endParaRPr lang="en-US" b="1" i="1">
                        <a:latin typeface="Franklin Gothic Medium"/>
                      </a:endParaRPr>
                    </a:p>
                  </a:txBody>
                  <a:tcPr/>
                </a:tc>
                <a:tc>
                  <a:txBody>
                    <a:bodyPr/>
                    <a:lstStyle/>
                    <a:p>
                      <a:r>
                        <a:rPr lang="en-US">
                          <a:solidFill>
                            <a:schemeClr val="tx1"/>
                          </a:solidFill>
                          <a:latin typeface="Symbol" pitchFamily="18" charset="2"/>
                          <a:sym typeface="Symbol" pitchFamily="18" charset="2"/>
                        </a:rPr>
                        <a:t></a:t>
                      </a:r>
                      <a:r>
                        <a:rPr lang="en-US" b="1" i="1">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chemeClr val="tx1"/>
                          </a:solidFill>
                          <a:latin typeface="Symbol" pitchFamily="18" charset="2"/>
                          <a:sym typeface="Symbol" pitchFamily="18" charset="2"/>
                        </a:rPr>
                        <a:t></a:t>
                      </a:r>
                      <a:r>
                        <a:rPr lang="en-US" b="1" i="1">
                          <a:latin typeface="Franklin Gothic Medium"/>
                        </a:rPr>
                        <a:t>q</a:t>
                      </a:r>
                    </a:p>
                    <a:p>
                      <a:endParaRPr lang="en-US" b="1" i="1">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olidFill>
                            <a:schemeClr val="tx1"/>
                          </a:solidFill>
                          <a:latin typeface="Symbol" pitchFamily="18" charset="2"/>
                          <a:sym typeface="Symbol" pitchFamily="18" charset="2"/>
                        </a:rPr>
                        <a:t></a:t>
                      </a:r>
                      <a:r>
                        <a:rPr lang="en-US" b="1" i="1">
                          <a:latin typeface="Franklin Gothic Medium"/>
                        </a:rPr>
                        <a:t>p </a:t>
                      </a:r>
                      <a:r>
                        <a:rPr lang="en-US" b="1" i="1" baseline="0">
                          <a:latin typeface="Symbol"/>
                          <a:sym typeface="Symbol"/>
                        </a:rPr>
                        <a:t></a:t>
                      </a:r>
                      <a:r>
                        <a:rPr lang="en-US" b="1" i="1">
                          <a:latin typeface="Franklin Gothic Medium"/>
                        </a:rPr>
                        <a:t> </a:t>
                      </a:r>
                      <a:r>
                        <a:rPr lang="en-US">
                          <a:solidFill>
                            <a:schemeClr val="tx1"/>
                          </a:solidFill>
                          <a:latin typeface="Symbol" pitchFamily="18" charset="2"/>
                          <a:sym typeface="Symbol" pitchFamily="18" charset="2"/>
                        </a:rPr>
                        <a:t></a:t>
                      </a:r>
                      <a:r>
                        <a:rPr lang="en-US" b="1" i="1">
                          <a:latin typeface="Franklin Gothic Medium"/>
                        </a:rPr>
                        <a:t>q</a:t>
                      </a:r>
                    </a:p>
                    <a:p>
                      <a:endParaRPr lang="en-US" b="1" i="1">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chemeClr val="tx1"/>
                          </a:solidFill>
                          <a:latin typeface="Symbol" pitchFamily="18" charset="2"/>
                          <a:sym typeface="Symbol" pitchFamily="18" charset="2"/>
                        </a:rPr>
                        <a:t></a:t>
                      </a:r>
                      <a:r>
                        <a:rPr lang="en-US" b="1" i="1">
                          <a:latin typeface="Franklin Gothic Medium"/>
                        </a:rPr>
                        <a:t>q </a:t>
                      </a:r>
                      <a:r>
                        <a:rPr lang="en-US" b="1" i="1" baseline="0">
                          <a:latin typeface="Symbol"/>
                          <a:sym typeface="Symbol"/>
                        </a:rPr>
                        <a:t></a:t>
                      </a:r>
                      <a:r>
                        <a:rPr lang="en-US" b="1" i="1">
                          <a:latin typeface="Franklin Gothic Medium"/>
                        </a:rPr>
                        <a:t> </a:t>
                      </a:r>
                      <a:r>
                        <a:rPr lang="en-US">
                          <a:solidFill>
                            <a:schemeClr val="tx1"/>
                          </a:solidFill>
                          <a:latin typeface="Symbol" pitchFamily="18" charset="2"/>
                          <a:sym typeface="Symbol" pitchFamily="18" charset="2"/>
                        </a:rPr>
                        <a:t></a:t>
                      </a:r>
                      <a:r>
                        <a:rPr lang="en-US" b="1" i="1">
                          <a:latin typeface="Franklin Gothic Medium"/>
                        </a:rPr>
                        <a:t>p</a:t>
                      </a:r>
                    </a:p>
                    <a:p>
                      <a:endParaRPr lang="en-US" b="1" i="1">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a:latin typeface="Franklin Gothic Medium"/>
                          <a:cs typeface="Franklin Gothic Medium"/>
                        </a:rPr>
                        <a:t>T</a:t>
                      </a:r>
                    </a:p>
                  </a:txBody>
                  <a:tcPr/>
                </a:tc>
                <a:tc>
                  <a:txBody>
                    <a:bodyPr/>
                    <a:lstStyle/>
                    <a:p>
                      <a:pPr algn="ctr"/>
                      <a:r>
                        <a:rPr lang="en-US">
                          <a:latin typeface="Franklin Gothic Medium"/>
                          <a:cs typeface="Franklin Gothic Medium"/>
                        </a:rPr>
                        <a:t>T</a:t>
                      </a: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a:latin typeface="Franklin Gothic Medium"/>
                          <a:cs typeface="Franklin Gothic Medium"/>
                        </a:rPr>
                        <a:t>T</a:t>
                      </a:r>
                    </a:p>
                  </a:txBody>
                  <a:tcPr/>
                </a:tc>
                <a:tc>
                  <a:txBody>
                    <a:bodyPr/>
                    <a:lstStyle/>
                    <a:p>
                      <a:pPr algn="ctr"/>
                      <a:r>
                        <a:rPr lang="en-US">
                          <a:latin typeface="Franklin Gothic Medium"/>
                          <a:cs typeface="Franklin Gothic Medium"/>
                        </a:rPr>
                        <a:t>F</a:t>
                      </a: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a:latin typeface="Franklin Gothic Medium"/>
                          <a:cs typeface="Franklin Gothic Medium"/>
                        </a:rPr>
                        <a:t>F</a:t>
                      </a:r>
                    </a:p>
                  </a:txBody>
                  <a:tcPr/>
                </a:tc>
                <a:tc>
                  <a:txBody>
                    <a:bodyPr/>
                    <a:lstStyle/>
                    <a:p>
                      <a:pPr algn="ctr"/>
                      <a:r>
                        <a:rPr lang="en-US">
                          <a:latin typeface="Franklin Gothic Medium"/>
                          <a:cs typeface="Franklin Gothic Medium"/>
                        </a:rPr>
                        <a:t>T</a:t>
                      </a: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a:latin typeface="Franklin Gothic Medium"/>
                          <a:cs typeface="Franklin Gothic Medium"/>
                        </a:rPr>
                        <a:t>F</a:t>
                      </a:r>
                    </a:p>
                  </a:txBody>
                  <a:tcPr/>
                </a:tc>
                <a:tc>
                  <a:txBody>
                    <a:bodyPr/>
                    <a:lstStyle/>
                    <a:p>
                      <a:pPr algn="ctr"/>
                      <a:r>
                        <a:rPr lang="en-US">
                          <a:latin typeface="Franklin Gothic Medium"/>
                          <a:cs typeface="Franklin Gothic Medium"/>
                        </a:rPr>
                        <a:t>F</a:t>
                      </a: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tc>
                  <a:txBody>
                    <a:bodyPr/>
                    <a:lstStyle/>
                    <a:p>
                      <a:pPr algn="ctr"/>
                      <a:endParaRPr lang="en-US" b="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t>Implication:</a:t>
            </a:r>
          </a:p>
          <a:p>
            <a:pPr marL="0" indent="0" algn="ctr">
              <a:buNone/>
            </a:pPr>
            <a:r>
              <a:rPr lang="en-US" i="1">
                <a:solidFill>
                  <a:srgbClr val="4C3282"/>
                </a:solidFill>
              </a:rPr>
              <a:t>p</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i="1">
                <a:solidFill>
                  <a:srgbClr val="4C3282"/>
                </a:solidFill>
              </a:rPr>
              <a:t>q</a:t>
            </a:r>
          </a:p>
          <a:p>
            <a:pPr marL="0" indent="0" algn="ctr">
              <a:buNone/>
            </a:pPr>
            <a:endParaRPr lang="en-US" sz="500" i="1">
              <a:solidFill>
                <a:srgbClr val="C00000"/>
              </a:solidFill>
            </a:endParaRPr>
          </a:p>
          <a:p>
            <a:pPr marL="0" indent="0" algn="ctr">
              <a:buNone/>
            </a:pPr>
            <a:r>
              <a:rPr lang="en-US"/>
              <a:t>Converse: </a:t>
            </a:r>
          </a:p>
          <a:p>
            <a:pPr marL="0" indent="0" algn="ctr">
              <a:buNone/>
            </a:pPr>
            <a:r>
              <a:rPr lang="en-US" i="1">
                <a:solidFill>
                  <a:srgbClr val="4C3282"/>
                </a:solidFill>
              </a:rPr>
              <a:t>q</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i="1">
                <a:solidFill>
                  <a:srgbClr val="4C3282"/>
                </a:solidFill>
              </a:rPr>
              <a:t>p</a:t>
            </a:r>
            <a:endParaRPr lang="en-US" sz="260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t>Contrapositive:</a:t>
            </a:r>
          </a:p>
          <a:p>
            <a:pPr marL="0" indent="0" algn="ctr">
              <a:buNone/>
            </a:pPr>
            <a:r>
              <a:rPr lang="en-US">
                <a:solidFill>
                  <a:srgbClr val="4C3282"/>
                </a:solidFill>
                <a:latin typeface="Symbol" pitchFamily="18" charset="2"/>
                <a:sym typeface="Symbol" pitchFamily="18" charset="2"/>
              </a:rPr>
              <a:t></a:t>
            </a:r>
            <a:r>
              <a:rPr lang="en-US" i="1">
                <a:solidFill>
                  <a:srgbClr val="4C3282"/>
                </a:solidFill>
              </a:rPr>
              <a:t>q</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a:solidFill>
                  <a:srgbClr val="4C3282"/>
                </a:solidFill>
                <a:latin typeface="Symbol" pitchFamily="18" charset="2"/>
                <a:sym typeface="Symbol" pitchFamily="18" charset="2"/>
              </a:rPr>
              <a:t></a:t>
            </a:r>
            <a:r>
              <a:rPr lang="en-US" i="1">
                <a:solidFill>
                  <a:srgbClr val="4C3282"/>
                </a:solidFill>
              </a:rPr>
              <a:t>p</a:t>
            </a:r>
          </a:p>
          <a:p>
            <a:pPr marL="0" indent="0" algn="ctr">
              <a:buNone/>
            </a:pPr>
            <a:endParaRPr lang="en-US" sz="500" i="1">
              <a:solidFill>
                <a:srgbClr val="C00000"/>
              </a:solidFill>
            </a:endParaRPr>
          </a:p>
          <a:p>
            <a:pPr marL="0" indent="0" algn="ctr">
              <a:buNone/>
            </a:pPr>
            <a:r>
              <a:rPr lang="en-US"/>
              <a:t>Inverse: </a:t>
            </a:r>
          </a:p>
          <a:p>
            <a:pPr marL="0" indent="0" algn="ctr">
              <a:buNone/>
            </a:pPr>
            <a:r>
              <a:rPr lang="en-US">
                <a:solidFill>
                  <a:srgbClr val="4C3282"/>
                </a:solidFill>
                <a:latin typeface="Symbol" pitchFamily="18" charset="2"/>
                <a:sym typeface="Symbol" pitchFamily="18" charset="2"/>
              </a:rPr>
              <a:t></a:t>
            </a:r>
            <a:r>
              <a:rPr lang="en-US" i="1">
                <a:solidFill>
                  <a:srgbClr val="4C3282"/>
                </a:solidFill>
              </a:rPr>
              <a:t>p</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a:solidFill>
                  <a:srgbClr val="4C3282"/>
                </a:solidFill>
                <a:latin typeface="Symbol" pitchFamily="18" charset="2"/>
                <a:sym typeface="Symbol" pitchFamily="18" charset="2"/>
              </a:rPr>
              <a:t></a:t>
            </a:r>
            <a:r>
              <a:rPr lang="en-US" i="1">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a:latin typeface="Segoe UI Semilight" panose="020B0402040204020203" pitchFamily="34" charset="0"/>
                <a:cs typeface="Segoe UI Semilight" panose="020B0402040204020203" pitchFamily="34" charset="0"/>
              </a:rPr>
              <a:t>If it is not raining, then I don’t have my umbrella.</a:t>
            </a:r>
          </a:p>
        </p:txBody>
      </p:sp>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05FC8099-7DE7-8691-6997-52B7E0663B0C}"/>
                  </a:ext>
                </a:extLst>
              </p14:cNvPr>
              <p14:cNvContentPartPr/>
              <p14:nvPr/>
            </p14:nvContentPartPr>
            <p14:xfrm>
              <a:off x="2733480" y="834840"/>
              <a:ext cx="6981840" cy="2806560"/>
            </p14:xfrm>
          </p:contentPart>
        </mc:Choice>
        <mc:Fallback>
          <p:pic>
            <p:nvPicPr>
              <p:cNvPr id="9" name="Ink 8">
                <a:extLst>
                  <a:ext uri="{FF2B5EF4-FFF2-40B4-BE49-F238E27FC236}">
                    <a16:creationId xmlns:a16="http://schemas.microsoft.com/office/drawing/2014/main" id="{05FC8099-7DE7-8691-6997-52B7E0663B0C}"/>
                  </a:ext>
                </a:extLst>
              </p:cNvPr>
              <p:cNvPicPr/>
              <p:nvPr/>
            </p:nvPicPr>
            <p:blipFill>
              <a:blip r:embed="rId8"/>
              <a:stretch>
                <a:fillRect/>
              </a:stretch>
            </p:blipFill>
            <p:spPr>
              <a:xfrm>
                <a:off x="2724120" y="825480"/>
                <a:ext cx="7000560" cy="2825280"/>
              </a:xfrm>
              <a:prstGeom prst="rect">
                <a:avLst/>
              </a:prstGeom>
            </p:spPr>
          </p:pic>
        </mc:Fallback>
      </mc:AlternateContent>
    </p:spTree>
    <p:extLst>
      <p:ext uri="{BB962C8B-B14F-4D97-AF65-F5344CB8AC3E}">
        <p14:creationId xmlns:p14="http://schemas.microsoft.com/office/powerpoint/2010/main" val="3436729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a:solidFill>
                  <a:prstClr val="black"/>
                </a:solidFill>
              </a:rPr>
              <a:t>An </a:t>
            </a:r>
            <a:r>
              <a:rPr lang="en-US" sz="2400">
                <a:solidFill>
                  <a:srgbClr val="4C3282"/>
                </a:solidFill>
              </a:rPr>
              <a:t>implication</a:t>
            </a:r>
            <a:r>
              <a:rPr lang="en-US" sz="2400">
                <a:solidFill>
                  <a:srgbClr val="0070C0"/>
                </a:solidFill>
              </a:rPr>
              <a:t> </a:t>
            </a:r>
            <a:r>
              <a:rPr lang="en-US" sz="2400">
                <a:solidFill>
                  <a:prstClr val="black"/>
                </a:solidFill>
              </a:rPr>
              <a:t>and its </a:t>
            </a:r>
            <a:r>
              <a:rPr lang="en-US" sz="2400">
                <a:solidFill>
                  <a:srgbClr val="4C3282"/>
                </a:solidFill>
              </a:rPr>
              <a:t>contrapositive</a:t>
            </a:r>
            <a:r>
              <a:rPr lang="en-US" sz="2400">
                <a:solidFill>
                  <a:srgbClr val="0070C0"/>
                </a:solidFill>
              </a:rPr>
              <a:t> </a:t>
            </a:r>
            <a:r>
              <a:rPr lang="en-US" sz="240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a:latin typeface="Franklin Gothic Medium"/>
                        </a:rPr>
                        <a:t>  </a:t>
                      </a:r>
                      <a:r>
                        <a:rPr lang="en-US" b="1" i="1">
                          <a:latin typeface="Franklin Gothic Medium"/>
                        </a:rPr>
                        <a:t>p</a:t>
                      </a:r>
                    </a:p>
                  </a:txBody>
                  <a:tcPr/>
                </a:tc>
                <a:tc>
                  <a:txBody>
                    <a:bodyPr/>
                    <a:lstStyle/>
                    <a:p>
                      <a:r>
                        <a:rPr lang="en-US" i="1">
                          <a:latin typeface="Franklin Gothic Medium"/>
                        </a:rPr>
                        <a:t>  </a:t>
                      </a:r>
                      <a:r>
                        <a:rPr lang="en-US" b="1" i="1">
                          <a:latin typeface="Franklin Gothic Medium"/>
                        </a:rPr>
                        <a:t>q</a:t>
                      </a:r>
                    </a:p>
                  </a:txBody>
                  <a:tcPr/>
                </a:tc>
                <a:tc>
                  <a:txBody>
                    <a:bodyPr/>
                    <a:lstStyle/>
                    <a:p>
                      <a:pPr algn="ctr"/>
                      <a:r>
                        <a:rPr lang="en-US" b="1" i="1">
                          <a:latin typeface="Franklin Gothic Medium"/>
                        </a:rPr>
                        <a:t>p </a:t>
                      </a:r>
                      <a:r>
                        <a:rPr lang="en-US" b="1" i="1" baseline="0">
                          <a:latin typeface="Symbol"/>
                          <a:sym typeface="Symbol"/>
                        </a:rPr>
                        <a:t></a:t>
                      </a:r>
                      <a:r>
                        <a:rPr lang="en-US" b="1" i="1">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a:latin typeface="Franklin Gothic Medium"/>
                        </a:rPr>
                        <a:t>q </a:t>
                      </a:r>
                      <a:r>
                        <a:rPr lang="en-US" b="1" i="1" baseline="0">
                          <a:latin typeface="Symbol"/>
                          <a:sym typeface="Symbol"/>
                        </a:rPr>
                        <a:t></a:t>
                      </a:r>
                      <a:r>
                        <a:rPr lang="en-US" b="1" i="1">
                          <a:latin typeface="Franklin Gothic Medium"/>
                        </a:rPr>
                        <a:t> p</a:t>
                      </a:r>
                    </a:p>
                    <a:p>
                      <a:endParaRPr lang="en-US" b="1" i="1">
                        <a:latin typeface="Franklin Gothic Medium"/>
                      </a:endParaRPr>
                    </a:p>
                  </a:txBody>
                  <a:tcPr/>
                </a:tc>
                <a:tc>
                  <a:txBody>
                    <a:bodyPr/>
                    <a:lstStyle/>
                    <a:p>
                      <a:r>
                        <a:rPr lang="en-US">
                          <a:solidFill>
                            <a:schemeClr val="tx1"/>
                          </a:solidFill>
                          <a:latin typeface="Symbol" pitchFamily="18" charset="2"/>
                          <a:sym typeface="Symbol" pitchFamily="18" charset="2"/>
                        </a:rPr>
                        <a:t></a:t>
                      </a:r>
                      <a:r>
                        <a:rPr lang="en-US" b="1" i="1">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chemeClr val="tx1"/>
                          </a:solidFill>
                          <a:latin typeface="Symbol" pitchFamily="18" charset="2"/>
                          <a:sym typeface="Symbol" pitchFamily="18" charset="2"/>
                        </a:rPr>
                        <a:t></a:t>
                      </a:r>
                      <a:r>
                        <a:rPr lang="en-US" b="1" i="1">
                          <a:latin typeface="Franklin Gothic Medium"/>
                        </a:rPr>
                        <a:t>q</a:t>
                      </a:r>
                    </a:p>
                    <a:p>
                      <a:endParaRPr lang="en-US" b="1" i="1">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solidFill>
                            <a:schemeClr val="tx1"/>
                          </a:solidFill>
                          <a:latin typeface="Symbol" pitchFamily="18" charset="2"/>
                          <a:sym typeface="Symbol" pitchFamily="18" charset="2"/>
                        </a:rPr>
                        <a:t></a:t>
                      </a:r>
                      <a:r>
                        <a:rPr lang="en-US" b="1" i="1">
                          <a:latin typeface="Franklin Gothic Medium"/>
                        </a:rPr>
                        <a:t>p </a:t>
                      </a:r>
                      <a:r>
                        <a:rPr lang="en-US" b="1" i="1" baseline="0">
                          <a:latin typeface="Symbol"/>
                          <a:sym typeface="Symbol"/>
                        </a:rPr>
                        <a:t></a:t>
                      </a:r>
                      <a:r>
                        <a:rPr lang="en-US" b="1" i="1">
                          <a:latin typeface="Franklin Gothic Medium"/>
                        </a:rPr>
                        <a:t> </a:t>
                      </a:r>
                      <a:r>
                        <a:rPr lang="en-US">
                          <a:solidFill>
                            <a:schemeClr val="tx1"/>
                          </a:solidFill>
                          <a:latin typeface="Symbol" pitchFamily="18" charset="2"/>
                          <a:sym typeface="Symbol" pitchFamily="18" charset="2"/>
                        </a:rPr>
                        <a:t></a:t>
                      </a:r>
                      <a:r>
                        <a:rPr lang="en-US" b="1" i="1">
                          <a:latin typeface="Franklin Gothic Medium"/>
                        </a:rPr>
                        <a:t>q</a:t>
                      </a:r>
                    </a:p>
                    <a:p>
                      <a:endParaRPr lang="en-US" b="1" i="1">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chemeClr val="tx1"/>
                          </a:solidFill>
                          <a:latin typeface="Symbol" pitchFamily="18" charset="2"/>
                          <a:sym typeface="Symbol" pitchFamily="18" charset="2"/>
                        </a:rPr>
                        <a:t></a:t>
                      </a:r>
                      <a:r>
                        <a:rPr lang="en-US" b="1" i="1">
                          <a:latin typeface="Franklin Gothic Medium"/>
                        </a:rPr>
                        <a:t>q </a:t>
                      </a:r>
                      <a:r>
                        <a:rPr lang="en-US" b="1" i="1" baseline="0">
                          <a:latin typeface="Symbol"/>
                          <a:sym typeface="Symbol"/>
                        </a:rPr>
                        <a:t></a:t>
                      </a:r>
                      <a:r>
                        <a:rPr lang="en-US" b="1" i="1">
                          <a:latin typeface="Franklin Gothic Medium"/>
                        </a:rPr>
                        <a:t> </a:t>
                      </a:r>
                      <a:r>
                        <a:rPr lang="en-US">
                          <a:solidFill>
                            <a:schemeClr val="tx1"/>
                          </a:solidFill>
                          <a:latin typeface="Symbol" pitchFamily="18" charset="2"/>
                          <a:sym typeface="Symbol" pitchFamily="18" charset="2"/>
                        </a:rPr>
                        <a:t></a:t>
                      </a:r>
                      <a:r>
                        <a:rPr lang="en-US" b="1" i="1">
                          <a:latin typeface="Franklin Gothic Medium"/>
                        </a:rPr>
                        <a:t>p</a:t>
                      </a:r>
                    </a:p>
                    <a:p>
                      <a:endParaRPr lang="en-US" b="1" i="1">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a:latin typeface="Franklin Gothic Medium"/>
                          <a:cs typeface="Franklin Gothic Medium"/>
                        </a:rPr>
                        <a:t>T</a:t>
                      </a:r>
                    </a:p>
                  </a:txBody>
                  <a:tcPr/>
                </a:tc>
                <a:tc>
                  <a:txBody>
                    <a:bodyPr/>
                    <a:lstStyle/>
                    <a:p>
                      <a:pPr algn="ctr"/>
                      <a:r>
                        <a:rPr lang="en-US">
                          <a:latin typeface="Franklin Gothic Medium"/>
                          <a:cs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F</a:t>
                      </a:r>
                    </a:p>
                  </a:txBody>
                  <a:tcPr/>
                </a:tc>
                <a:tc>
                  <a:txBody>
                    <a:bodyPr/>
                    <a:lstStyle/>
                    <a:p>
                      <a:pPr algn="ctr"/>
                      <a:r>
                        <a:rPr lang="en-US" b="0">
                          <a:latin typeface="Franklin Gothic Medium"/>
                        </a:rPr>
                        <a:t>F</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a:latin typeface="Franklin Gothic Medium"/>
                          <a:cs typeface="Franklin Gothic Medium"/>
                        </a:rPr>
                        <a:t>T</a:t>
                      </a:r>
                    </a:p>
                  </a:txBody>
                  <a:tcPr/>
                </a:tc>
                <a:tc>
                  <a:txBody>
                    <a:bodyPr/>
                    <a:lstStyle/>
                    <a:p>
                      <a:pPr algn="ctr"/>
                      <a:r>
                        <a:rPr lang="en-US">
                          <a:latin typeface="Franklin Gothic Medium"/>
                          <a:cs typeface="Franklin Gothic Medium"/>
                        </a:rPr>
                        <a:t>F</a:t>
                      </a:r>
                    </a:p>
                  </a:txBody>
                  <a:tcPr/>
                </a:tc>
                <a:tc>
                  <a:txBody>
                    <a:bodyPr/>
                    <a:lstStyle/>
                    <a:p>
                      <a:pPr algn="ctr"/>
                      <a:r>
                        <a:rPr lang="en-US" b="0">
                          <a:latin typeface="Franklin Gothic Medium"/>
                        </a:rPr>
                        <a:t>F</a:t>
                      </a:r>
                    </a:p>
                  </a:txBody>
                  <a:tcPr/>
                </a:tc>
                <a:tc>
                  <a:txBody>
                    <a:bodyPr/>
                    <a:lstStyle/>
                    <a:p>
                      <a:pPr algn="ctr"/>
                      <a:r>
                        <a:rPr lang="en-US" b="0">
                          <a:latin typeface="Franklin Gothic Medium"/>
                        </a:rPr>
                        <a:t>T</a:t>
                      </a:r>
                    </a:p>
                  </a:txBody>
                  <a:tcPr/>
                </a:tc>
                <a:tc>
                  <a:txBody>
                    <a:bodyPr/>
                    <a:lstStyle/>
                    <a:p>
                      <a:pPr algn="ctr"/>
                      <a:r>
                        <a:rPr lang="en-US" b="0">
                          <a:latin typeface="Franklin Gothic Medium"/>
                        </a:rPr>
                        <a:t>F</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a:latin typeface="Franklin Gothic Medium"/>
                          <a:cs typeface="Franklin Gothic Medium"/>
                        </a:rPr>
                        <a:t>F</a:t>
                      </a:r>
                    </a:p>
                  </a:txBody>
                  <a:tcPr/>
                </a:tc>
                <a:tc>
                  <a:txBody>
                    <a:bodyPr/>
                    <a:lstStyle/>
                    <a:p>
                      <a:pPr algn="ctr"/>
                      <a:r>
                        <a:rPr lang="en-US">
                          <a:latin typeface="Franklin Gothic Medium"/>
                          <a:cs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F</a:t>
                      </a:r>
                    </a:p>
                  </a:txBody>
                  <a:tcPr/>
                </a:tc>
                <a:tc>
                  <a:txBody>
                    <a:bodyPr/>
                    <a:lstStyle/>
                    <a:p>
                      <a:pPr algn="ctr"/>
                      <a:r>
                        <a:rPr lang="en-US" b="0">
                          <a:latin typeface="Franklin Gothic Medium"/>
                        </a:rPr>
                        <a:t>T</a:t>
                      </a:r>
                    </a:p>
                  </a:txBody>
                  <a:tcPr/>
                </a:tc>
                <a:tc>
                  <a:txBody>
                    <a:bodyPr/>
                    <a:lstStyle/>
                    <a:p>
                      <a:pPr algn="ctr"/>
                      <a:r>
                        <a:rPr lang="en-US" b="0">
                          <a:latin typeface="Franklin Gothic Medium"/>
                        </a:rPr>
                        <a:t>F</a:t>
                      </a:r>
                    </a:p>
                  </a:txBody>
                  <a:tcPr/>
                </a:tc>
                <a:tc>
                  <a:txBody>
                    <a:bodyPr/>
                    <a:lstStyle/>
                    <a:p>
                      <a:pPr algn="ctr"/>
                      <a:r>
                        <a:rPr lang="en-US" b="0">
                          <a:latin typeface="Franklin Gothic Medium"/>
                        </a:rPr>
                        <a:t>F</a:t>
                      </a:r>
                    </a:p>
                  </a:txBody>
                  <a:tcPr/>
                </a:tc>
                <a:tc>
                  <a:txBody>
                    <a:bodyPr/>
                    <a:lstStyle/>
                    <a:p>
                      <a:pPr algn="ctr"/>
                      <a:r>
                        <a:rPr lang="en-US" b="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a:latin typeface="Franklin Gothic Medium"/>
                          <a:cs typeface="Franklin Gothic Medium"/>
                        </a:rPr>
                        <a:t>F</a:t>
                      </a:r>
                    </a:p>
                  </a:txBody>
                  <a:tcPr/>
                </a:tc>
                <a:tc>
                  <a:txBody>
                    <a:bodyPr/>
                    <a:lstStyle/>
                    <a:p>
                      <a:pPr algn="ctr"/>
                      <a:r>
                        <a:rPr lang="en-US">
                          <a:latin typeface="Franklin Gothic Medium"/>
                          <a:cs typeface="Franklin Gothic Medium"/>
                        </a:rPr>
                        <a:t>F</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tc>
                  <a:txBody>
                    <a:bodyPr/>
                    <a:lstStyle/>
                    <a:p>
                      <a:pPr algn="ctr"/>
                      <a:r>
                        <a:rPr lang="en-US" b="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t>Implication:</a:t>
            </a:r>
          </a:p>
          <a:p>
            <a:pPr marL="0" indent="0" algn="ctr">
              <a:buNone/>
            </a:pPr>
            <a:r>
              <a:rPr lang="en-US" i="1">
                <a:solidFill>
                  <a:srgbClr val="4C3282"/>
                </a:solidFill>
              </a:rPr>
              <a:t>p</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i="1">
                <a:solidFill>
                  <a:srgbClr val="4C3282"/>
                </a:solidFill>
              </a:rPr>
              <a:t>q</a:t>
            </a:r>
          </a:p>
          <a:p>
            <a:pPr marL="0" indent="0" algn="ctr">
              <a:buNone/>
            </a:pPr>
            <a:endParaRPr lang="en-US" sz="500" i="1">
              <a:solidFill>
                <a:srgbClr val="C00000"/>
              </a:solidFill>
            </a:endParaRPr>
          </a:p>
          <a:p>
            <a:pPr marL="0" indent="0" algn="ctr">
              <a:buNone/>
            </a:pPr>
            <a:r>
              <a:rPr lang="en-US"/>
              <a:t>Converse: </a:t>
            </a:r>
          </a:p>
          <a:p>
            <a:pPr marL="0" indent="0" algn="ctr">
              <a:buNone/>
            </a:pPr>
            <a:r>
              <a:rPr lang="en-US" i="1">
                <a:solidFill>
                  <a:srgbClr val="4C3282"/>
                </a:solidFill>
              </a:rPr>
              <a:t>q</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i="1">
                <a:solidFill>
                  <a:srgbClr val="4C3282"/>
                </a:solidFill>
              </a:rPr>
              <a:t>p</a:t>
            </a:r>
            <a:endParaRPr lang="en-US" sz="260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t>Contrapositive:</a:t>
            </a:r>
          </a:p>
          <a:p>
            <a:pPr marL="0" indent="0" algn="ctr">
              <a:buNone/>
            </a:pPr>
            <a:r>
              <a:rPr lang="en-US">
                <a:solidFill>
                  <a:srgbClr val="4C3282"/>
                </a:solidFill>
                <a:latin typeface="Symbol" pitchFamily="18" charset="2"/>
                <a:sym typeface="Symbol" pitchFamily="18" charset="2"/>
              </a:rPr>
              <a:t></a:t>
            </a:r>
            <a:r>
              <a:rPr lang="en-US" i="1">
                <a:solidFill>
                  <a:srgbClr val="4C3282"/>
                </a:solidFill>
              </a:rPr>
              <a:t>q</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a:solidFill>
                  <a:srgbClr val="4C3282"/>
                </a:solidFill>
                <a:latin typeface="Symbol" pitchFamily="18" charset="2"/>
                <a:sym typeface="Symbol" pitchFamily="18" charset="2"/>
              </a:rPr>
              <a:t></a:t>
            </a:r>
            <a:r>
              <a:rPr lang="en-US" i="1">
                <a:solidFill>
                  <a:srgbClr val="4C3282"/>
                </a:solidFill>
              </a:rPr>
              <a:t>p</a:t>
            </a:r>
          </a:p>
          <a:p>
            <a:pPr marL="0" indent="0" algn="ctr">
              <a:buNone/>
            </a:pPr>
            <a:endParaRPr lang="en-US" sz="500" i="1">
              <a:solidFill>
                <a:srgbClr val="C00000"/>
              </a:solidFill>
            </a:endParaRPr>
          </a:p>
          <a:p>
            <a:pPr marL="0" indent="0" algn="ctr">
              <a:buNone/>
            </a:pPr>
            <a:r>
              <a:rPr lang="en-US"/>
              <a:t>Inverse: </a:t>
            </a:r>
          </a:p>
          <a:p>
            <a:pPr marL="0" indent="0" algn="ctr">
              <a:buNone/>
            </a:pPr>
            <a:r>
              <a:rPr lang="en-US">
                <a:solidFill>
                  <a:srgbClr val="4C3282"/>
                </a:solidFill>
                <a:latin typeface="Symbol" pitchFamily="18" charset="2"/>
                <a:sym typeface="Symbol" pitchFamily="18" charset="2"/>
              </a:rPr>
              <a:t></a:t>
            </a:r>
            <a:r>
              <a:rPr lang="en-US" i="1">
                <a:solidFill>
                  <a:srgbClr val="4C3282"/>
                </a:solidFill>
              </a:rPr>
              <a:t>p</a:t>
            </a:r>
            <a:r>
              <a:rPr lang="en-US">
                <a:solidFill>
                  <a:srgbClr val="4C3282"/>
                </a:solidFill>
              </a:rPr>
              <a:t> </a:t>
            </a:r>
            <a:r>
              <a:rPr lang="en-US">
                <a:solidFill>
                  <a:srgbClr val="4C3282"/>
                </a:solidFill>
                <a:latin typeface="Symbol" pitchFamily="18" charset="2"/>
                <a:sym typeface="Symbol" pitchFamily="18" charset="2"/>
              </a:rPr>
              <a:t></a:t>
            </a:r>
            <a:r>
              <a:rPr lang="en-US">
                <a:solidFill>
                  <a:srgbClr val="4C3282"/>
                </a:solidFill>
              </a:rPr>
              <a:t> </a:t>
            </a:r>
            <a:r>
              <a:rPr lang="en-US">
                <a:solidFill>
                  <a:srgbClr val="4C3282"/>
                </a:solidFill>
                <a:latin typeface="Symbol" pitchFamily="18" charset="2"/>
                <a:sym typeface="Symbol" pitchFamily="18" charset="2"/>
              </a:rPr>
              <a:t></a:t>
            </a:r>
            <a:r>
              <a:rPr lang="en-US" i="1">
                <a:solidFill>
                  <a:srgbClr val="4C3282"/>
                </a:solidFill>
              </a:rPr>
              <a:t>q</a:t>
            </a:r>
          </a:p>
        </p:txBody>
      </p:sp>
      <p:sp>
        <p:nvSpPr>
          <p:cNvPr id="9" name="Rectangle 8">
            <a:extLst>
              <a:ext uri="{FF2B5EF4-FFF2-40B4-BE49-F238E27FC236}">
                <a16:creationId xmlns:a16="http://schemas.microsoft.com/office/drawing/2014/main" id="{A8142498-ACB1-4016-86B0-EDA70C55BA9F}"/>
              </a:ext>
            </a:extLst>
          </p:cNvPr>
          <p:cNvSpPr/>
          <p:nvPr/>
        </p:nvSpPr>
        <p:spPr>
          <a:xfrm>
            <a:off x="3869350" y="4519746"/>
            <a:ext cx="864575" cy="210312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D0CF59-39E8-44AC-9D23-669AB7CD46B8}"/>
              </a:ext>
            </a:extLst>
          </p:cNvPr>
          <p:cNvSpPr/>
          <p:nvPr/>
        </p:nvSpPr>
        <p:spPr>
          <a:xfrm>
            <a:off x="8154914" y="4519745"/>
            <a:ext cx="1182523" cy="210312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E96D22D7-523B-274A-C077-944751D94F8B}"/>
                  </a:ext>
                </a:extLst>
              </p14:cNvPr>
              <p14:cNvContentPartPr/>
              <p14:nvPr/>
            </p14:nvContentPartPr>
            <p14:xfrm>
              <a:off x="2496240" y="898920"/>
              <a:ext cx="7032240" cy="1425960"/>
            </p14:xfrm>
          </p:contentPart>
        </mc:Choice>
        <mc:Fallback>
          <p:pic>
            <p:nvPicPr>
              <p:cNvPr id="3" name="Ink 2">
                <a:extLst>
                  <a:ext uri="{FF2B5EF4-FFF2-40B4-BE49-F238E27FC236}">
                    <a16:creationId xmlns:a16="http://schemas.microsoft.com/office/drawing/2014/main" id="{E96D22D7-523B-274A-C077-944751D94F8B}"/>
                  </a:ext>
                </a:extLst>
              </p:cNvPr>
              <p:cNvPicPr/>
              <p:nvPr/>
            </p:nvPicPr>
            <p:blipFill>
              <a:blip r:embed="rId8"/>
              <a:stretch>
                <a:fillRect/>
              </a:stretch>
            </p:blipFill>
            <p:spPr>
              <a:xfrm>
                <a:off x="2486880" y="889560"/>
                <a:ext cx="7050960" cy="1444680"/>
              </a:xfrm>
              <a:prstGeom prst="rect">
                <a:avLst/>
              </a:prstGeom>
            </p:spPr>
          </p:pic>
        </mc:Fallback>
      </mc:AlternateContent>
    </p:spTree>
    <p:extLst>
      <p:ext uri="{BB962C8B-B14F-4D97-AF65-F5344CB8AC3E}">
        <p14:creationId xmlns:p14="http://schemas.microsoft.com/office/powerpoint/2010/main" val="39768102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BAAE1-8BDD-2F47-21FA-89975E5864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D26275-28B4-F1EF-6291-061223EFBB37}"/>
              </a:ext>
            </a:extLst>
          </p:cNvPr>
          <p:cNvSpPr>
            <a:spLocks noGrp="1"/>
          </p:cNvSpPr>
          <p:nvPr>
            <p:ph type="title"/>
          </p:nvPr>
        </p:nvSpPr>
        <p:spPr/>
        <p:txBody>
          <a:bodyPr/>
          <a:lstStyle/>
          <a:p>
            <a:r>
              <a:rPr lang="en-US"/>
              <a:t>More Practice</a:t>
            </a:r>
          </a:p>
        </p:txBody>
      </p:sp>
      <p:sp>
        <p:nvSpPr>
          <p:cNvPr id="5" name="Text Placeholder 4">
            <a:extLst>
              <a:ext uri="{FF2B5EF4-FFF2-40B4-BE49-F238E27FC236}">
                <a16:creationId xmlns:a16="http://schemas.microsoft.com/office/drawing/2014/main" id="{07653301-0B1C-30FE-9D38-98FFE6BB24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05984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Contrapositive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75240" y="1482907"/>
                <a:ext cx="11187258" cy="4845504"/>
              </a:xfrm>
            </p:spPr>
            <p:txBody>
              <a:bodyPr>
                <a:normAutofit/>
              </a:bodyPr>
              <a:lstStyle/>
              <a:p>
                <a:r>
                  <a:rPr lang="en-US"/>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a:t> with a truth table. Let’s do a proof.</a:t>
                </a:r>
              </a:p>
              <a:p>
                <a:r>
                  <a:rPr lang="en-US"/>
                  <a:t>Try this one on your own. Remember</a:t>
                </a:r>
              </a:p>
              <a:p>
                <a:pPr marL="514350" indent="-514350">
                  <a:buClr>
                    <a:srgbClr val="7030A0"/>
                  </a:buClr>
                  <a:buFont typeface="+mj-lt"/>
                  <a:buAutoNum type="arabicPeriod"/>
                </a:pPr>
                <a:r>
                  <a:rPr lang="en-US"/>
                  <a:t>Know what you’re trying to show.</a:t>
                </a:r>
              </a:p>
              <a:p>
                <a:pPr marL="514350" indent="-514350">
                  <a:buClr>
                    <a:srgbClr val="7030A0"/>
                  </a:buClr>
                  <a:buFont typeface="+mj-lt"/>
                  <a:buAutoNum type="arabicPeriod"/>
                </a:pPr>
                <a:r>
                  <a:rPr lang="en-US"/>
                  <a:t>Stay on target – take steps to get closer to your goal.</a:t>
                </a:r>
              </a:p>
              <a:p>
                <a:pPr marL="0" indent="0">
                  <a:buClr>
                    <a:srgbClr val="7030A0"/>
                  </a:buClr>
                  <a:buNone/>
                </a:pPr>
                <a:endParaRPr lang="en-US"/>
              </a:p>
              <a:p>
                <a:pPr marL="0" indent="0">
                  <a:buClr>
                    <a:srgbClr val="7030A0"/>
                  </a:buClr>
                  <a:buNone/>
                </a:pPr>
                <a:r>
                  <a:rPr lang="en-US" sz="2400"/>
                  <a:t>Hint: think about your tools. </a:t>
                </a:r>
              </a:p>
              <a:p>
                <a:pPr marL="0" indent="0">
                  <a:buClr>
                    <a:srgbClr val="7030A0"/>
                  </a:buClr>
                  <a:buNone/>
                </a:pPr>
                <a:r>
                  <a:rPr lang="en-US" sz="2400"/>
                  <a:t>There are lots of rules with AND/OR/NOT, </a:t>
                </a:r>
              </a:p>
              <a:p>
                <a:pPr marL="0" indent="0">
                  <a:buClr>
                    <a:srgbClr val="7030A0"/>
                  </a:buClr>
                  <a:buNone/>
                </a:pPr>
                <a:r>
                  <a:rPr lang="en-US" sz="2400"/>
                  <a:t>but very few with implications…</a:t>
                </a:r>
                <a:r>
                  <a:rPr lang="en-US"/>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3"/>
                <a:stretch>
                  <a:fillRect l="-1701" t="-2089"/>
                </a:stretch>
              </a:blipFill>
            </p:spPr>
            <p:txBody>
              <a:bodyPr/>
              <a:lstStyle/>
              <a:p>
                <a:r>
                  <a:rPr lang="en-US">
                    <a:noFill/>
                  </a:rPr>
                  <a:t> </a:t>
                </a:r>
              </a:p>
            </p:txBody>
          </p:sp>
        </mc:Fallback>
      </mc:AlternateContent>
    </p:spTree>
    <p:extLst>
      <p:ext uri="{BB962C8B-B14F-4D97-AF65-F5344CB8AC3E}">
        <p14:creationId xmlns:p14="http://schemas.microsoft.com/office/powerpoint/2010/main" val="470876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Contrapositive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3"/>
                <a:stretch>
                  <a:fillRect l="-10526" t="-14894" b="-127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a:latin typeface="Segoe UI Semilight" panose="020B0402040204020203" pitchFamily="34" charset="0"/>
                    <a:cs typeface="Segoe UI Semilight" panose="020B0402040204020203" pitchFamily="34" charset="0"/>
                  </a:rPr>
                  <a:t> </a:t>
                </a:r>
              </a:p>
            </p:txBody>
          </p:sp>
        </mc:Choice>
        <mc:Fallback>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4"/>
                <a:stretch>
                  <a:fillRect l="-538" b="-2778"/>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Law of Implication</a:t>
            </a:r>
          </a:p>
          <a:p>
            <a:r>
              <a:rPr lang="en-US" sz="2800">
                <a:latin typeface="Segoe UI Semilight" panose="020B0402040204020203" pitchFamily="34" charset="0"/>
                <a:cs typeface="Segoe UI Semilight" panose="020B0402040204020203" pitchFamily="34" charset="0"/>
              </a:rPr>
              <a:t>Commutativity</a:t>
            </a:r>
          </a:p>
          <a:p>
            <a:r>
              <a:rPr lang="en-US" sz="2800">
                <a:latin typeface="Segoe UI Semilight" panose="020B0402040204020203" pitchFamily="34" charset="0"/>
                <a:cs typeface="Segoe UI Semilight" panose="020B0402040204020203" pitchFamily="34" charset="0"/>
              </a:rPr>
              <a:t>Double Negation</a:t>
            </a:r>
          </a:p>
          <a:p>
            <a:r>
              <a:rPr lang="en-US" sz="280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a:latin typeface="Segoe UI Semilight" panose="020B0402040204020203" pitchFamily="34" charset="0"/>
                <a:cs typeface="Segoe UI Semilight" panose="020B0402040204020203" pitchFamily="34" charset="0"/>
              </a:rPr>
              <a:t>And do the same with our target</a:t>
            </a:r>
          </a:p>
          <a:p>
            <a:r>
              <a:rPr lang="en-US" sz="2800">
                <a:latin typeface="Segoe UI Semilight" panose="020B0402040204020203" pitchFamily="34" charset="0"/>
                <a:cs typeface="Segoe UI Semilight" panose="020B0402040204020203" pitchFamily="34" charset="0"/>
              </a:rPr>
              <a:t>	It’s ok to work from both ends. In fact it’s a very common strategy!</a:t>
            </a:r>
          </a:p>
          <a:p>
            <a:r>
              <a:rPr lang="en-US" sz="2800">
                <a:latin typeface="Segoe UI Semilight" panose="020B0402040204020203" pitchFamily="34" charset="0"/>
                <a:cs typeface="Segoe UI Semilight" panose="020B0402040204020203" pitchFamily="34" charset="0"/>
              </a:rPr>
              <a:t>Now how do we get the top to look like the bottom? </a:t>
            </a:r>
          </a:p>
          <a:p>
            <a:r>
              <a:rPr lang="en-US" sz="280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584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a:t>…make sure at the end, if you read from top-to-bottom, every step makes sense.</a:t>
            </a:r>
          </a:p>
          <a:p>
            <a:r>
              <a:rPr lang="en-US"/>
              <a:t>When proving an equivalence you must:</a:t>
            </a:r>
            <a:br>
              <a:rPr lang="en-US"/>
            </a:br>
            <a:r>
              <a:rPr lang="en-US"/>
              <a:t>1. Start with the left side (or right side)</a:t>
            </a:r>
          </a:p>
          <a:p>
            <a:r>
              <a:rPr lang="en-US"/>
              <a:t>2. Modify what you had in the last step (using an equivalence)</a:t>
            </a:r>
          </a:p>
          <a:p>
            <a:r>
              <a:rPr lang="en-US"/>
              <a:t>3. Derive the right side (or left side if you started with the right)</a:t>
            </a:r>
          </a:p>
          <a:p>
            <a:r>
              <a:rPr lang="en-US"/>
              <a:t>You may </a:t>
            </a:r>
            <a:r>
              <a:rPr lang="en-US" b="1"/>
              <a:t>not </a:t>
            </a:r>
            <a:r>
              <a:rPr lang="en-US"/>
              <a:t>start with the equivalence you’re trying to show, and simplify to something “obviously true.” </a:t>
            </a:r>
          </a:p>
          <a:p>
            <a:pPr lvl="1"/>
            <a:r>
              <a:rPr lang="en-US"/>
              <a:t>More on why later in the quarter, but </a:t>
            </a:r>
            <a:r>
              <a:rPr lang="en-US" err="1"/>
              <a:t>tl;dr</a:t>
            </a:r>
            <a:r>
              <a:rPr lang="en-US"/>
              <a:t> for now is you can’t use your goal as a starting assumption (it’s what you’re trying to show! If you knew it, no need to write a proof).</a:t>
            </a:r>
            <a:endParaRPr lang="en-US" b="1"/>
          </a:p>
        </p:txBody>
      </p:sp>
    </p:spTree>
    <p:extLst>
      <p:ext uri="{BB962C8B-B14F-4D97-AF65-F5344CB8AC3E}">
        <p14:creationId xmlns:p14="http://schemas.microsoft.com/office/powerpoint/2010/main" val="879332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Todo</a:t>
            </a:r>
            <a:endParaRPr lang="en-US"/>
          </a:p>
        </p:txBody>
      </p:sp>
      <p:sp>
        <p:nvSpPr>
          <p:cNvPr id="3" name="Content Placeholder 2"/>
          <p:cNvSpPr>
            <a:spLocks noGrp="1"/>
          </p:cNvSpPr>
          <p:nvPr>
            <p:ph idx="1"/>
          </p:nvPr>
        </p:nvSpPr>
        <p:spPr/>
        <p:txBody>
          <a:bodyPr>
            <a:normAutofit/>
          </a:bodyPr>
          <a:lstStyle/>
          <a:p>
            <a:pPr>
              <a:lnSpc>
                <a:spcPct val="100000"/>
              </a:lnSpc>
            </a:pPr>
            <a:r>
              <a:rPr lang="en-US" b="1"/>
              <a:t>Tonight:</a:t>
            </a:r>
          </a:p>
          <a:p>
            <a:pPr>
              <a:lnSpc>
                <a:spcPct val="100000"/>
              </a:lnSpc>
            </a:pPr>
            <a:r>
              <a:rPr lang="en-US" sz="2400"/>
              <a:t>Take a look at HW1 that’s posted on the course website</a:t>
            </a:r>
          </a:p>
          <a:p>
            <a:pPr marL="0" indent="0">
              <a:buNone/>
            </a:pPr>
            <a:r>
              <a:rPr lang="en-US" b="1"/>
              <a:t> Thursday:</a:t>
            </a:r>
          </a:p>
          <a:p>
            <a:pPr marL="0" indent="0">
              <a:buNone/>
            </a:pPr>
            <a:r>
              <a:rPr lang="en-US" sz="2400" b="1"/>
              <a:t> </a:t>
            </a:r>
            <a:r>
              <a:rPr lang="en-US" sz="2400"/>
              <a:t>Go to section (in-person) to practice with the material we learned in  lecture</a:t>
            </a:r>
            <a:endParaRPr lang="en-US" sz="2400" b="1"/>
          </a:p>
          <a:p>
            <a:r>
              <a:rPr lang="en-US" b="1"/>
              <a:t>Soon:</a:t>
            </a:r>
          </a:p>
          <a:p>
            <a:r>
              <a:rPr lang="en-US" sz="2400"/>
              <a:t>Form a study group! Threads to organize on the Ed board.</a:t>
            </a:r>
          </a:p>
          <a:p>
            <a:r>
              <a:rPr lang="en-US" sz="2400"/>
              <a:t>Complete CC1 and CC2 (due Friday)</a:t>
            </a:r>
          </a:p>
        </p:txBody>
      </p:sp>
    </p:spTree>
    <p:extLst>
      <p:ext uri="{BB962C8B-B14F-4D97-AF65-F5344CB8AC3E}">
        <p14:creationId xmlns:p14="http://schemas.microsoft.com/office/powerpoint/2010/main" val="298321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z="4000" spc="50"/>
              <a:t>Recall:</a:t>
            </a:r>
            <a:r>
              <a:rPr sz="4000" spc="375"/>
              <a:t> </a:t>
            </a:r>
            <a:r>
              <a:rPr sz="4000"/>
              <a:t>Atomic</a:t>
            </a:r>
            <a:r>
              <a:rPr sz="4000" spc="390"/>
              <a:t> </a:t>
            </a:r>
            <a:r>
              <a:rPr sz="4000" spc="55"/>
              <a:t>Propositions</a:t>
            </a:r>
            <a:endParaRPr sz="4000"/>
          </a:p>
        </p:txBody>
      </p:sp>
      <p:sp>
        <p:nvSpPr>
          <p:cNvPr id="3" name="object 3"/>
          <p:cNvSpPr txBox="1"/>
          <p:nvPr/>
        </p:nvSpPr>
        <p:spPr>
          <a:xfrm>
            <a:off x="645058" y="1488186"/>
            <a:ext cx="10111105" cy="3284874"/>
          </a:xfrm>
          <a:prstGeom prst="rect">
            <a:avLst/>
          </a:prstGeom>
        </p:spPr>
        <p:txBody>
          <a:bodyPr vert="horz" wrap="square" lIns="0" tIns="12065" rIns="0" bIns="0" rtlCol="0">
            <a:spAutoFit/>
          </a:bodyPr>
          <a:lstStyle/>
          <a:p>
            <a:pPr marL="469900" marR="5080" indent="-457200">
              <a:lnSpc>
                <a:spcPct val="100000"/>
              </a:lnSpc>
              <a:spcBef>
                <a:spcPts val="95"/>
              </a:spcBef>
              <a:buClr>
                <a:schemeClr val="tx1"/>
              </a:buClr>
              <a:buFont typeface="Arial" panose="020B0604020202020204" pitchFamily="34" charset="0"/>
              <a:buChar char="•"/>
              <a:tabLst>
                <a:tab pos="469900" algn="l"/>
              </a:tabLst>
            </a:pPr>
            <a:r>
              <a:rPr sz="2800" b="0">
                <a:solidFill>
                  <a:srgbClr val="7030A0"/>
                </a:solidFill>
                <a:latin typeface="Segoe UI Semilight"/>
                <a:cs typeface="Segoe UI Semilight"/>
              </a:rPr>
              <a:t>Atomic</a:t>
            </a:r>
            <a:r>
              <a:rPr sz="2800" b="0" spc="-70">
                <a:solidFill>
                  <a:srgbClr val="7030A0"/>
                </a:solidFill>
                <a:latin typeface="Segoe UI Semilight"/>
                <a:cs typeface="Segoe UI Semilight"/>
              </a:rPr>
              <a:t> </a:t>
            </a:r>
            <a:r>
              <a:rPr sz="2800" b="0">
                <a:solidFill>
                  <a:srgbClr val="7030A0"/>
                </a:solidFill>
                <a:latin typeface="Segoe UI Semilight"/>
                <a:cs typeface="Segoe UI Semilight"/>
              </a:rPr>
              <a:t>Propositions</a:t>
            </a:r>
            <a:r>
              <a:rPr sz="2800" b="0" spc="-45">
                <a:solidFill>
                  <a:srgbClr val="7030A0"/>
                </a:solidFill>
                <a:latin typeface="Segoe UI Semilight"/>
                <a:cs typeface="Segoe UI Semilight"/>
              </a:rPr>
              <a:t> </a:t>
            </a:r>
            <a:r>
              <a:rPr sz="2800" b="0">
                <a:latin typeface="Segoe UI Semilight"/>
                <a:cs typeface="Segoe UI Semilight"/>
              </a:rPr>
              <a:t>are</a:t>
            </a:r>
            <a:r>
              <a:rPr sz="2800" b="0" spc="-35">
                <a:latin typeface="Segoe UI Semilight"/>
                <a:cs typeface="Segoe UI Semilight"/>
              </a:rPr>
              <a:t> </a:t>
            </a:r>
            <a:r>
              <a:rPr sz="2800" b="0">
                <a:latin typeface="Segoe UI Semilight"/>
                <a:cs typeface="Segoe UI Semilight"/>
              </a:rPr>
              <a:t>true</a:t>
            </a:r>
            <a:r>
              <a:rPr sz="2800" b="0" spc="-40">
                <a:latin typeface="Segoe UI Semilight"/>
                <a:cs typeface="Segoe UI Semilight"/>
              </a:rPr>
              <a:t> </a:t>
            </a:r>
            <a:r>
              <a:rPr sz="2800" b="0">
                <a:latin typeface="Segoe UI Semilight"/>
                <a:cs typeface="Segoe UI Semilight"/>
              </a:rPr>
              <a:t>or</a:t>
            </a:r>
            <a:r>
              <a:rPr sz="2800" b="0" spc="-50">
                <a:latin typeface="Segoe UI Semilight"/>
                <a:cs typeface="Segoe UI Semilight"/>
              </a:rPr>
              <a:t> </a:t>
            </a:r>
            <a:r>
              <a:rPr sz="2800" b="0">
                <a:latin typeface="Segoe UI Semilight"/>
                <a:cs typeface="Segoe UI Semilight"/>
              </a:rPr>
              <a:t>false</a:t>
            </a:r>
            <a:r>
              <a:rPr sz="2800" b="0" spc="-35">
                <a:latin typeface="Segoe UI Semilight"/>
                <a:cs typeface="Segoe UI Semilight"/>
              </a:rPr>
              <a:t> </a:t>
            </a:r>
            <a:r>
              <a:rPr sz="2800" b="0">
                <a:latin typeface="Segoe UI Semilight"/>
                <a:cs typeface="Segoe UI Semilight"/>
              </a:rPr>
              <a:t>statements</a:t>
            </a:r>
            <a:r>
              <a:rPr sz="2800" b="0" spc="-55">
                <a:latin typeface="Segoe UI Semilight"/>
                <a:cs typeface="Segoe UI Semilight"/>
              </a:rPr>
              <a:t> </a:t>
            </a:r>
            <a:r>
              <a:rPr sz="2800" b="0">
                <a:latin typeface="Segoe UI Semilight"/>
                <a:cs typeface="Segoe UI Semilight"/>
              </a:rPr>
              <a:t>that</a:t>
            </a:r>
            <a:r>
              <a:rPr sz="2800" b="0" spc="-55">
                <a:latin typeface="Segoe UI Semilight"/>
                <a:cs typeface="Segoe UI Semilight"/>
              </a:rPr>
              <a:t> </a:t>
            </a:r>
            <a:r>
              <a:rPr sz="2800" b="0">
                <a:latin typeface="Segoe UI Semilight"/>
                <a:cs typeface="Segoe UI Semilight"/>
              </a:rPr>
              <a:t>cannot</a:t>
            </a:r>
            <a:r>
              <a:rPr sz="2800" b="0" spc="-50">
                <a:latin typeface="Segoe UI Semilight"/>
                <a:cs typeface="Segoe UI Semilight"/>
              </a:rPr>
              <a:t> </a:t>
            </a:r>
            <a:r>
              <a:rPr sz="2800" b="0" spc="-25">
                <a:latin typeface="Segoe UI Semilight"/>
                <a:cs typeface="Segoe UI Semilight"/>
              </a:rPr>
              <a:t>be </a:t>
            </a:r>
            <a:r>
              <a:rPr sz="2800" b="0">
                <a:latin typeface="Segoe UI Semilight"/>
                <a:cs typeface="Segoe UI Semilight"/>
              </a:rPr>
              <a:t>broken</a:t>
            </a:r>
            <a:r>
              <a:rPr sz="2800" b="0" spc="-120">
                <a:latin typeface="Segoe UI Semilight"/>
                <a:cs typeface="Segoe UI Semilight"/>
              </a:rPr>
              <a:t> </a:t>
            </a:r>
            <a:r>
              <a:rPr sz="2800" b="0">
                <a:latin typeface="Segoe UI Semilight"/>
                <a:cs typeface="Segoe UI Semilight"/>
              </a:rPr>
              <a:t>down</a:t>
            </a:r>
            <a:r>
              <a:rPr sz="2800" b="0" spc="-95">
                <a:latin typeface="Segoe UI Semilight"/>
                <a:cs typeface="Segoe UI Semilight"/>
              </a:rPr>
              <a:t> </a:t>
            </a:r>
            <a:r>
              <a:rPr sz="2800" b="0">
                <a:latin typeface="Segoe UI Semilight"/>
                <a:cs typeface="Segoe UI Semilight"/>
              </a:rPr>
              <a:t>any</a:t>
            </a:r>
            <a:r>
              <a:rPr sz="2800" b="0" spc="-100">
                <a:latin typeface="Segoe UI Semilight"/>
                <a:cs typeface="Segoe UI Semilight"/>
              </a:rPr>
              <a:t> </a:t>
            </a:r>
            <a:r>
              <a:rPr sz="2800" b="0" spc="-10">
                <a:latin typeface="Segoe UI Semilight"/>
                <a:cs typeface="Segoe UI Semilight"/>
              </a:rPr>
              <a:t>further</a:t>
            </a:r>
            <a:endParaRPr lang="en-US" sz="2800" b="0" spc="-10">
              <a:latin typeface="Segoe UI Semilight"/>
              <a:cs typeface="Segoe UI Semilight"/>
            </a:endParaRPr>
          </a:p>
          <a:p>
            <a:pPr marL="469900" marR="5080" indent="-457200">
              <a:lnSpc>
                <a:spcPct val="100000"/>
              </a:lnSpc>
              <a:spcBef>
                <a:spcPts val="95"/>
              </a:spcBef>
              <a:buClr>
                <a:schemeClr val="tx1"/>
              </a:buClr>
              <a:buFont typeface="Arial"/>
              <a:buChar char="•"/>
              <a:tabLst>
                <a:tab pos="469900" algn="l"/>
              </a:tabLst>
            </a:pPr>
            <a:endParaRPr lang="en-US" sz="2800" b="0" spc="-10">
              <a:latin typeface="Segoe UI Semilight"/>
              <a:cs typeface="Segoe UI Semilight"/>
            </a:endParaRPr>
          </a:p>
          <a:p>
            <a:pPr marL="469900" marR="5080" indent="-457200">
              <a:spcBef>
                <a:spcPts val="95"/>
              </a:spcBef>
              <a:buClr>
                <a:schemeClr val="tx1"/>
              </a:buClr>
              <a:buFont typeface="Arial" panose="020B0604020202020204" pitchFamily="34" charset="0"/>
              <a:buChar char="•"/>
              <a:tabLst>
                <a:tab pos="469900" algn="l"/>
              </a:tabLst>
            </a:pPr>
            <a:r>
              <a:rPr lang="en-US" sz="2800">
                <a:solidFill>
                  <a:srgbClr val="7030A0"/>
                </a:solidFill>
                <a:latin typeface="Segoe UI Semilight"/>
                <a:cs typeface="Segoe UI Semilight"/>
              </a:rPr>
              <a:t>Compound Propositions </a:t>
            </a:r>
            <a:r>
              <a:rPr lang="en-US" sz="2800">
                <a:latin typeface="Segoe UI Semilight"/>
                <a:cs typeface="Segoe UI Semilight"/>
              </a:rPr>
              <a:t>c</a:t>
            </a:r>
            <a:r>
              <a:rPr lang="en-US" sz="2800">
                <a:uFill>
                  <a:solidFill>
                    <a:srgbClr val="000000"/>
                  </a:solidFill>
                </a:uFill>
                <a:latin typeface="Segoe UI Semilight"/>
                <a:cs typeface="Segoe UI Semilight"/>
              </a:rPr>
              <a:t>an be divided into simpler propositions</a:t>
            </a:r>
            <a:r>
              <a:rPr lang="en-US" sz="2800" spc="-50">
                <a:latin typeface="Segoe UI Semilight"/>
                <a:cs typeface="Segoe UI Semilight"/>
              </a:rPr>
              <a:t>. </a:t>
            </a:r>
            <a:r>
              <a:rPr lang="en-US" sz="2800">
                <a:latin typeface="Segoe UI Semilight"/>
                <a:cs typeface="Segoe UI Semilight"/>
              </a:rPr>
              <a:t> </a:t>
            </a:r>
          </a:p>
          <a:p>
            <a:pPr marL="469900" marR="5080" indent="-457200">
              <a:lnSpc>
                <a:spcPct val="100000"/>
              </a:lnSpc>
              <a:spcBef>
                <a:spcPts val="95"/>
              </a:spcBef>
              <a:buClr>
                <a:schemeClr val="tx1"/>
              </a:buClr>
              <a:buFont typeface="Arial"/>
              <a:buChar char="•"/>
              <a:tabLst>
                <a:tab pos="469900" algn="l"/>
              </a:tabLst>
            </a:pPr>
            <a:endParaRPr sz="2800">
              <a:solidFill>
                <a:srgbClr val="7030A0"/>
              </a:solidFill>
              <a:latin typeface="Segoe UI Semilight"/>
              <a:cs typeface="Segoe UI Semilight"/>
            </a:endParaRPr>
          </a:p>
          <a:p>
            <a:pPr marL="469265" indent="-456565">
              <a:lnSpc>
                <a:spcPct val="100000"/>
              </a:lnSpc>
              <a:spcBef>
                <a:spcPts val="1655"/>
              </a:spcBef>
              <a:buClr>
                <a:schemeClr val="tx1"/>
              </a:buClr>
              <a:buFont typeface="Arial"/>
              <a:buChar char="•"/>
              <a:tabLst>
                <a:tab pos="469265" algn="l"/>
              </a:tabLst>
            </a:pPr>
            <a:r>
              <a:rPr sz="2800" b="0">
                <a:solidFill>
                  <a:srgbClr val="7030A0"/>
                </a:solidFill>
                <a:latin typeface="Segoe UI Semilight"/>
                <a:cs typeface="Segoe UI Semilight"/>
              </a:rPr>
              <a:t>Propositional</a:t>
            </a:r>
            <a:r>
              <a:rPr sz="2800" b="0" spc="-85">
                <a:solidFill>
                  <a:srgbClr val="7030A0"/>
                </a:solidFill>
                <a:latin typeface="Segoe UI Semilight"/>
                <a:cs typeface="Segoe UI Semilight"/>
              </a:rPr>
              <a:t> </a:t>
            </a:r>
            <a:r>
              <a:rPr sz="2800" b="0">
                <a:solidFill>
                  <a:srgbClr val="7030A0"/>
                </a:solidFill>
                <a:latin typeface="Segoe UI Semilight"/>
                <a:cs typeface="Segoe UI Semilight"/>
              </a:rPr>
              <a:t>variables</a:t>
            </a:r>
            <a:r>
              <a:rPr sz="2800" b="0">
                <a:latin typeface="Segoe UI Semilight"/>
                <a:cs typeface="Segoe UI Semilight"/>
              </a:rPr>
              <a:t>:</a:t>
            </a:r>
            <a:r>
              <a:rPr sz="2800" b="0" spc="-40">
                <a:latin typeface="Segoe UI Semilight"/>
                <a:cs typeface="Segoe UI Semilight"/>
              </a:rPr>
              <a:t> </a:t>
            </a:r>
            <a:r>
              <a:rPr sz="2800">
                <a:latin typeface="Cambria Math"/>
                <a:cs typeface="Cambria Math"/>
              </a:rPr>
              <a:t>𝑝,</a:t>
            </a:r>
            <a:r>
              <a:rPr sz="2800" spc="-160">
                <a:latin typeface="Cambria Math"/>
                <a:cs typeface="Cambria Math"/>
              </a:rPr>
              <a:t> </a:t>
            </a:r>
            <a:r>
              <a:rPr sz="2800">
                <a:latin typeface="Cambria Math"/>
                <a:cs typeface="Cambria Math"/>
              </a:rPr>
              <a:t>𝑞,</a:t>
            </a:r>
            <a:r>
              <a:rPr sz="2800" spc="-155">
                <a:latin typeface="Cambria Math"/>
                <a:cs typeface="Cambria Math"/>
              </a:rPr>
              <a:t> </a:t>
            </a:r>
            <a:r>
              <a:rPr sz="2800">
                <a:latin typeface="Cambria Math"/>
                <a:cs typeface="Cambria Math"/>
              </a:rPr>
              <a:t>𝑟,</a:t>
            </a:r>
            <a:r>
              <a:rPr sz="2800" spc="-150">
                <a:latin typeface="Cambria Math"/>
                <a:cs typeface="Cambria Math"/>
              </a:rPr>
              <a:t> </a:t>
            </a:r>
            <a:r>
              <a:rPr sz="2800">
                <a:latin typeface="Cambria Math"/>
                <a:cs typeface="Cambria Math"/>
              </a:rPr>
              <a:t>𝑠</a:t>
            </a:r>
            <a:r>
              <a:rPr sz="2800" spc="-120">
                <a:latin typeface="Cambria Math"/>
                <a:cs typeface="Cambria Math"/>
              </a:rPr>
              <a:t> </a:t>
            </a:r>
            <a:r>
              <a:rPr sz="2800" spc="-50">
                <a:latin typeface="Cambria Math"/>
                <a:cs typeface="Cambria Math"/>
              </a:rPr>
              <a:t>…</a:t>
            </a:r>
            <a:endParaRPr sz="2800">
              <a:latin typeface="Cambria Math"/>
              <a:cs typeface="Cambria Math"/>
            </a:endParaRP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2DE199A-1C4C-68AF-2E3C-63AD1BED5893}"/>
                  </a:ext>
                </a:extLst>
              </p14:cNvPr>
              <p14:cNvContentPartPr/>
              <p14:nvPr/>
            </p14:nvContentPartPr>
            <p14:xfrm>
              <a:off x="4697280" y="4764600"/>
              <a:ext cx="1340640" cy="109440"/>
            </p14:xfrm>
          </p:contentPart>
        </mc:Choice>
        <mc:Fallback>
          <p:pic>
            <p:nvPicPr>
              <p:cNvPr id="4" name="Ink 3">
                <a:extLst>
                  <a:ext uri="{FF2B5EF4-FFF2-40B4-BE49-F238E27FC236}">
                    <a16:creationId xmlns:a16="http://schemas.microsoft.com/office/drawing/2014/main" id="{62DE199A-1C4C-68AF-2E3C-63AD1BED5893}"/>
                  </a:ext>
                </a:extLst>
              </p:cNvPr>
              <p:cNvPicPr/>
              <p:nvPr/>
            </p:nvPicPr>
            <p:blipFill>
              <a:blip r:embed="rId4"/>
              <a:stretch>
                <a:fillRect/>
              </a:stretch>
            </p:blipFill>
            <p:spPr>
              <a:xfrm>
                <a:off x="4687920" y="4755240"/>
                <a:ext cx="1359360" cy="12816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z="4000" spc="50"/>
              <a:t>Recall:</a:t>
            </a:r>
            <a:r>
              <a:rPr sz="4000" spc="245"/>
              <a:t> </a:t>
            </a:r>
            <a:r>
              <a:rPr sz="4000" spc="60"/>
              <a:t>Logical</a:t>
            </a:r>
            <a:r>
              <a:rPr sz="4000" spc="275"/>
              <a:t> </a:t>
            </a:r>
            <a:r>
              <a:rPr sz="4000" spc="55"/>
              <a:t>Connectives</a:t>
            </a:r>
            <a:endParaRPr sz="4000"/>
          </a:p>
        </p:txBody>
      </p:sp>
      <p:sp>
        <p:nvSpPr>
          <p:cNvPr id="3" name="object 3"/>
          <p:cNvSpPr txBox="1"/>
          <p:nvPr/>
        </p:nvSpPr>
        <p:spPr>
          <a:xfrm>
            <a:off x="706018" y="1309268"/>
            <a:ext cx="1994535" cy="3959860"/>
          </a:xfrm>
          <a:prstGeom prst="rect">
            <a:avLst/>
          </a:prstGeom>
        </p:spPr>
        <p:txBody>
          <a:bodyPr vert="horz" wrap="square" lIns="0" tIns="12700" rIns="0" bIns="0" rtlCol="0">
            <a:spAutoFit/>
          </a:bodyPr>
          <a:lstStyle/>
          <a:p>
            <a:pPr marL="12700" marR="1055370">
              <a:lnSpc>
                <a:spcPct val="131700"/>
              </a:lnSpc>
              <a:spcBef>
                <a:spcPts val="100"/>
              </a:spcBef>
            </a:pPr>
            <a:r>
              <a:rPr sz="2800" b="0" u="sng" spc="-20">
                <a:uFill>
                  <a:solidFill>
                    <a:srgbClr val="000000"/>
                  </a:solidFill>
                </a:uFill>
                <a:latin typeface="Segoe UI Semilight"/>
                <a:cs typeface="Segoe UI Semilight"/>
              </a:rPr>
              <a:t>Name</a:t>
            </a:r>
            <a:r>
              <a:rPr sz="2800" b="0" u="none" spc="-20">
                <a:latin typeface="Segoe UI Semilight"/>
                <a:cs typeface="Segoe UI Semilight"/>
              </a:rPr>
              <a:t> </a:t>
            </a:r>
            <a:r>
              <a:rPr sz="2800" b="0" u="none" spc="-25">
                <a:latin typeface="Segoe UI Semilight"/>
                <a:cs typeface="Segoe UI Semilight"/>
              </a:rPr>
              <a:t>Not And Or XOR</a:t>
            </a:r>
            <a:endParaRPr sz="2800">
              <a:latin typeface="Segoe UI Semilight"/>
              <a:cs typeface="Segoe UI Semilight"/>
            </a:endParaRPr>
          </a:p>
          <a:p>
            <a:pPr marL="12700" marR="5080">
              <a:lnSpc>
                <a:spcPct val="131400"/>
              </a:lnSpc>
              <a:spcBef>
                <a:spcPts val="15"/>
              </a:spcBef>
            </a:pPr>
            <a:r>
              <a:rPr sz="2800" b="0" spc="-10">
                <a:latin typeface="Segoe UI Semilight"/>
                <a:cs typeface="Segoe UI Semilight"/>
              </a:rPr>
              <a:t>Implication Biconditional</a:t>
            </a:r>
            <a:endParaRPr sz="2800">
              <a:latin typeface="Segoe UI Semilight"/>
              <a:cs typeface="Segoe UI Semilight"/>
            </a:endParaRPr>
          </a:p>
        </p:txBody>
      </p:sp>
      <p:sp>
        <p:nvSpPr>
          <p:cNvPr id="4" name="object 4"/>
          <p:cNvSpPr txBox="1"/>
          <p:nvPr/>
        </p:nvSpPr>
        <p:spPr>
          <a:xfrm>
            <a:off x="4266438" y="1309268"/>
            <a:ext cx="2320925" cy="3959860"/>
          </a:xfrm>
          <a:prstGeom prst="rect">
            <a:avLst/>
          </a:prstGeom>
        </p:spPr>
        <p:txBody>
          <a:bodyPr vert="horz" wrap="square" lIns="0" tIns="147955" rIns="0" bIns="0" rtlCol="0">
            <a:spAutoFit/>
          </a:bodyPr>
          <a:lstStyle/>
          <a:p>
            <a:pPr marL="12700">
              <a:lnSpc>
                <a:spcPct val="100000"/>
              </a:lnSpc>
              <a:spcBef>
                <a:spcPts val="1165"/>
              </a:spcBef>
            </a:pPr>
            <a:r>
              <a:rPr sz="2800" b="0" u="sng">
                <a:uFill>
                  <a:solidFill>
                    <a:srgbClr val="000000"/>
                  </a:solidFill>
                </a:uFill>
                <a:latin typeface="Segoe UI Semilight"/>
                <a:cs typeface="Segoe UI Semilight"/>
              </a:rPr>
              <a:t>Logical</a:t>
            </a:r>
            <a:r>
              <a:rPr sz="2800" b="0" u="sng" spc="-80">
                <a:uFill>
                  <a:solidFill>
                    <a:srgbClr val="000000"/>
                  </a:solidFill>
                </a:uFill>
                <a:latin typeface="Segoe UI Semilight"/>
                <a:cs typeface="Segoe UI Semilight"/>
              </a:rPr>
              <a:t> </a:t>
            </a:r>
            <a:r>
              <a:rPr sz="2800" b="0" u="sng" spc="-10">
                <a:uFill>
                  <a:solidFill>
                    <a:srgbClr val="000000"/>
                  </a:solidFill>
                </a:uFill>
                <a:latin typeface="Segoe UI Semilight"/>
                <a:cs typeface="Segoe UI Semilight"/>
              </a:rPr>
              <a:t>Symbol</a:t>
            </a:r>
            <a:endParaRPr sz="2800">
              <a:latin typeface="Segoe UI Semilight"/>
              <a:cs typeface="Segoe UI Semilight"/>
            </a:endParaRPr>
          </a:p>
          <a:p>
            <a:pPr marL="12700">
              <a:lnSpc>
                <a:spcPct val="100000"/>
              </a:lnSpc>
              <a:spcBef>
                <a:spcPts val="1070"/>
              </a:spcBef>
            </a:pPr>
            <a:r>
              <a:rPr sz="2800" spc="-25">
                <a:latin typeface="Cambria Math"/>
                <a:cs typeface="Cambria Math"/>
              </a:rPr>
              <a:t>¬𝑝</a:t>
            </a:r>
            <a:endParaRPr sz="2800">
              <a:latin typeface="Cambria Math"/>
              <a:cs typeface="Cambria Math"/>
            </a:endParaRPr>
          </a:p>
          <a:p>
            <a:pPr marL="12700">
              <a:lnSpc>
                <a:spcPct val="100000"/>
              </a:lnSpc>
              <a:spcBef>
                <a:spcPts val="1070"/>
              </a:spcBef>
            </a:pPr>
            <a:r>
              <a:rPr sz="2800">
                <a:latin typeface="Cambria Math"/>
                <a:cs typeface="Cambria Math"/>
              </a:rPr>
              <a:t>𝑝</a:t>
            </a:r>
            <a:r>
              <a:rPr sz="2800" spc="20">
                <a:latin typeface="Cambria Math"/>
                <a:cs typeface="Cambria Math"/>
              </a:rPr>
              <a:t> </a:t>
            </a:r>
            <a:r>
              <a:rPr sz="2800">
                <a:latin typeface="Cambria Math"/>
                <a:cs typeface="Cambria Math"/>
              </a:rPr>
              <a:t>∧</a:t>
            </a:r>
            <a:r>
              <a:rPr sz="2800" spc="-15">
                <a:latin typeface="Cambria Math"/>
                <a:cs typeface="Cambria Math"/>
              </a:rPr>
              <a:t> </a:t>
            </a:r>
            <a:r>
              <a:rPr sz="2800" spc="-50">
                <a:latin typeface="Cambria Math"/>
                <a:cs typeface="Cambria Math"/>
              </a:rPr>
              <a:t>𝑞</a:t>
            </a:r>
            <a:endParaRPr sz="2800">
              <a:latin typeface="Cambria Math"/>
              <a:cs typeface="Cambria Math"/>
            </a:endParaRPr>
          </a:p>
          <a:p>
            <a:pPr marL="12700">
              <a:lnSpc>
                <a:spcPct val="100000"/>
              </a:lnSpc>
              <a:spcBef>
                <a:spcPts val="1055"/>
              </a:spcBef>
            </a:pPr>
            <a:r>
              <a:rPr sz="2800">
                <a:latin typeface="Cambria Math"/>
                <a:cs typeface="Cambria Math"/>
              </a:rPr>
              <a:t>𝑝</a:t>
            </a:r>
            <a:r>
              <a:rPr sz="2800" spc="20">
                <a:latin typeface="Cambria Math"/>
                <a:cs typeface="Cambria Math"/>
              </a:rPr>
              <a:t> </a:t>
            </a:r>
            <a:r>
              <a:rPr sz="2800">
                <a:latin typeface="Cambria Math"/>
                <a:cs typeface="Cambria Math"/>
              </a:rPr>
              <a:t>∨</a:t>
            </a:r>
            <a:r>
              <a:rPr sz="2800" spc="-15">
                <a:latin typeface="Cambria Math"/>
                <a:cs typeface="Cambria Math"/>
              </a:rPr>
              <a:t> </a:t>
            </a:r>
            <a:r>
              <a:rPr sz="2800" spc="-50">
                <a:latin typeface="Cambria Math"/>
                <a:cs typeface="Cambria Math"/>
              </a:rPr>
              <a:t>𝑞</a:t>
            </a:r>
            <a:endParaRPr sz="2800">
              <a:latin typeface="Cambria Math"/>
              <a:cs typeface="Cambria Math"/>
            </a:endParaRPr>
          </a:p>
          <a:p>
            <a:pPr marL="12700">
              <a:lnSpc>
                <a:spcPct val="100000"/>
              </a:lnSpc>
              <a:spcBef>
                <a:spcPts val="1070"/>
              </a:spcBef>
            </a:pPr>
            <a:r>
              <a:rPr sz="2800">
                <a:latin typeface="Cambria Math"/>
                <a:cs typeface="Cambria Math"/>
              </a:rPr>
              <a:t>𝑝</a:t>
            </a:r>
            <a:r>
              <a:rPr sz="2800" spc="15">
                <a:latin typeface="Cambria Math"/>
                <a:cs typeface="Cambria Math"/>
              </a:rPr>
              <a:t> </a:t>
            </a:r>
            <a:r>
              <a:rPr sz="2800">
                <a:latin typeface="Cambria Math"/>
                <a:cs typeface="Cambria Math"/>
              </a:rPr>
              <a:t>⊕</a:t>
            </a:r>
            <a:r>
              <a:rPr sz="2800" spc="-15">
                <a:latin typeface="Cambria Math"/>
                <a:cs typeface="Cambria Math"/>
              </a:rPr>
              <a:t> </a:t>
            </a:r>
            <a:r>
              <a:rPr sz="2800" spc="-50">
                <a:latin typeface="Cambria Math"/>
                <a:cs typeface="Cambria Math"/>
              </a:rPr>
              <a:t>𝑞</a:t>
            </a:r>
            <a:endParaRPr sz="2800">
              <a:latin typeface="Cambria Math"/>
              <a:cs typeface="Cambria Math"/>
            </a:endParaRPr>
          </a:p>
          <a:p>
            <a:pPr marL="12700">
              <a:lnSpc>
                <a:spcPct val="100000"/>
              </a:lnSpc>
              <a:spcBef>
                <a:spcPts val="1070"/>
              </a:spcBef>
            </a:pPr>
            <a:r>
              <a:rPr sz="2800">
                <a:latin typeface="Cambria Math"/>
                <a:cs typeface="Cambria Math"/>
              </a:rPr>
              <a:t>𝑝</a:t>
            </a:r>
            <a:r>
              <a:rPr sz="2800" spc="180">
                <a:latin typeface="Cambria Math"/>
                <a:cs typeface="Cambria Math"/>
              </a:rPr>
              <a:t> </a:t>
            </a:r>
            <a:r>
              <a:rPr sz="2800">
                <a:latin typeface="Cambria Math"/>
                <a:cs typeface="Cambria Math"/>
              </a:rPr>
              <a:t>→</a:t>
            </a:r>
            <a:r>
              <a:rPr sz="2800" spc="150">
                <a:latin typeface="Cambria Math"/>
                <a:cs typeface="Cambria Math"/>
              </a:rPr>
              <a:t> </a:t>
            </a:r>
            <a:r>
              <a:rPr sz="2800" spc="-50">
                <a:latin typeface="Cambria Math"/>
                <a:cs typeface="Cambria Math"/>
              </a:rPr>
              <a:t>𝑞</a:t>
            </a:r>
            <a:endParaRPr sz="2800">
              <a:latin typeface="Cambria Math"/>
              <a:cs typeface="Cambria Math"/>
            </a:endParaRPr>
          </a:p>
          <a:p>
            <a:pPr marL="12700">
              <a:lnSpc>
                <a:spcPct val="100000"/>
              </a:lnSpc>
              <a:spcBef>
                <a:spcPts val="1055"/>
              </a:spcBef>
            </a:pPr>
            <a:r>
              <a:rPr sz="2800">
                <a:latin typeface="Cambria Math"/>
                <a:cs typeface="Cambria Math"/>
              </a:rPr>
              <a:t>𝑝</a:t>
            </a:r>
            <a:r>
              <a:rPr sz="2800" spc="190">
                <a:latin typeface="Cambria Math"/>
                <a:cs typeface="Cambria Math"/>
              </a:rPr>
              <a:t> </a:t>
            </a:r>
            <a:r>
              <a:rPr sz="2800">
                <a:latin typeface="Cambria Math"/>
                <a:cs typeface="Cambria Math"/>
              </a:rPr>
              <a:t>↔</a:t>
            </a:r>
            <a:r>
              <a:rPr sz="2800" spc="145">
                <a:latin typeface="Cambria Math"/>
                <a:cs typeface="Cambria Math"/>
              </a:rPr>
              <a:t> </a:t>
            </a:r>
            <a:r>
              <a:rPr sz="2800" spc="-60">
                <a:latin typeface="Cambria Math"/>
                <a:cs typeface="Cambria Math"/>
              </a:rPr>
              <a:t>𝑞</a:t>
            </a:r>
            <a:endParaRPr sz="2800">
              <a:latin typeface="Cambria Math"/>
              <a:cs typeface="Cambria Math"/>
            </a:endParaRPr>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BA89FD34-112E-C955-4303-9FB7F86B96D0}"/>
                  </a:ext>
                </a:extLst>
              </p14:cNvPr>
              <p14:cNvContentPartPr/>
              <p14:nvPr/>
            </p14:nvContentPartPr>
            <p14:xfrm>
              <a:off x="442800" y="1926360"/>
              <a:ext cx="2104920" cy="3589920"/>
            </p14:xfrm>
          </p:contentPart>
        </mc:Choice>
        <mc:Fallback>
          <p:pic>
            <p:nvPicPr>
              <p:cNvPr id="5" name="Ink 4">
                <a:extLst>
                  <a:ext uri="{FF2B5EF4-FFF2-40B4-BE49-F238E27FC236}">
                    <a16:creationId xmlns:a16="http://schemas.microsoft.com/office/drawing/2014/main" id="{BA89FD34-112E-C955-4303-9FB7F86B96D0}"/>
                  </a:ext>
                </a:extLst>
              </p:cNvPr>
              <p:cNvPicPr/>
              <p:nvPr/>
            </p:nvPicPr>
            <p:blipFill>
              <a:blip r:embed="rId4"/>
              <a:stretch>
                <a:fillRect/>
              </a:stretch>
            </p:blipFill>
            <p:spPr>
              <a:xfrm>
                <a:off x="433440" y="1917000"/>
                <a:ext cx="2123640" cy="360864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z="4000" spc="50"/>
              <a:t>Recall:</a:t>
            </a:r>
            <a:r>
              <a:rPr sz="4000" spc="204"/>
              <a:t> </a:t>
            </a:r>
            <a:r>
              <a:rPr sz="4000"/>
              <a:t>Truth</a:t>
            </a:r>
            <a:r>
              <a:rPr sz="4000" spc="204"/>
              <a:t> </a:t>
            </a:r>
            <a:r>
              <a:rPr sz="4000" spc="-10"/>
              <a:t>Tables</a:t>
            </a:r>
            <a:endParaRPr sz="4000"/>
          </a:p>
        </p:txBody>
      </p:sp>
      <p:graphicFrame>
        <p:nvGraphicFramePr>
          <p:cNvPr id="3" name="object 3"/>
          <p:cNvGraphicFramePr>
            <a:graphicFrameLocks noGrp="1"/>
          </p:cNvGraphicFramePr>
          <p:nvPr/>
        </p:nvGraphicFramePr>
        <p:xfrm>
          <a:off x="2016251" y="1467738"/>
          <a:ext cx="1842135" cy="1892300"/>
        </p:xfrm>
        <a:graphic>
          <a:graphicData uri="http://schemas.openxmlformats.org/drawingml/2006/table">
            <a:tbl>
              <a:tblPr firstRow="1" bandRow="1">
                <a:tableStyleId>{2D5ABB26-0587-4C30-8999-92F81FD0307C}</a:tableStyleId>
              </a:tblPr>
              <a:tblGrid>
                <a:gridCol w="909955">
                  <a:extLst>
                    <a:ext uri="{9D8B030D-6E8A-4147-A177-3AD203B41FA5}">
                      <a16:colId xmlns:a16="http://schemas.microsoft.com/office/drawing/2014/main" val="20000"/>
                    </a:ext>
                  </a:extLst>
                </a:gridCol>
                <a:gridCol w="932180">
                  <a:extLst>
                    <a:ext uri="{9D8B030D-6E8A-4147-A177-3AD203B41FA5}">
                      <a16:colId xmlns:a16="http://schemas.microsoft.com/office/drawing/2014/main" val="20001"/>
                    </a:ext>
                  </a:extLst>
                </a:gridCol>
              </a:tblGrid>
              <a:tr h="727710">
                <a:tc>
                  <a:txBody>
                    <a:bodyPr/>
                    <a:lstStyle/>
                    <a:p>
                      <a:pPr marL="327025">
                        <a:lnSpc>
                          <a:spcPct val="100000"/>
                        </a:lnSpc>
                        <a:spcBef>
                          <a:spcPts val="1295"/>
                        </a:spcBef>
                      </a:pPr>
                      <a:r>
                        <a:rPr sz="2400" spc="-50">
                          <a:latin typeface="Cambria Math"/>
                          <a:cs typeface="Cambria Math"/>
                        </a:rPr>
                        <a:t>𝑝</a:t>
                      </a:r>
                      <a:endParaRPr sz="2400">
                        <a:latin typeface="Cambria Math"/>
                        <a:cs typeface="Cambria Math"/>
                      </a:endParaRPr>
                    </a:p>
                  </a:txBody>
                  <a:tcPr marL="0" marR="0" marT="164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0010" algn="ctr">
                        <a:lnSpc>
                          <a:spcPct val="100000"/>
                        </a:lnSpc>
                        <a:spcBef>
                          <a:spcPts val="1295"/>
                        </a:spcBef>
                      </a:pPr>
                      <a:r>
                        <a:rPr sz="2400" spc="-25">
                          <a:latin typeface="Cambria Math"/>
                          <a:cs typeface="Cambria Math"/>
                        </a:rPr>
                        <a:t>¬𝑝</a:t>
                      </a:r>
                      <a:endParaRPr sz="2400">
                        <a:latin typeface="Cambria Math"/>
                        <a:cs typeface="Cambria Math"/>
                      </a:endParaRPr>
                    </a:p>
                  </a:txBody>
                  <a:tcPr marL="0" marR="0" marT="164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0"/>
                  </a:ext>
                </a:extLst>
              </a:tr>
              <a:tr h="582295">
                <a:tc>
                  <a:txBody>
                    <a:bodyPr/>
                    <a:lstStyle/>
                    <a:p>
                      <a:pPr marL="322580">
                        <a:lnSpc>
                          <a:spcPct val="100000"/>
                        </a:lnSpc>
                        <a:spcBef>
                          <a:spcPts val="725"/>
                        </a:spcBef>
                      </a:pPr>
                      <a:r>
                        <a:rPr sz="2400" spc="-50">
                          <a:latin typeface="Cambria Math"/>
                          <a:cs typeface="Cambria Math"/>
                        </a:rPr>
                        <a:t>T</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5565" algn="ctr">
                        <a:lnSpc>
                          <a:spcPct val="100000"/>
                        </a:lnSpc>
                        <a:spcBef>
                          <a:spcPts val="725"/>
                        </a:spcBef>
                      </a:pPr>
                      <a:r>
                        <a:rPr sz="2400" spc="-50">
                          <a:latin typeface="Cambria Math"/>
                          <a:cs typeface="Cambria Math"/>
                        </a:rPr>
                        <a:t>F</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82295">
                <a:tc>
                  <a:txBody>
                    <a:bodyPr/>
                    <a:lstStyle/>
                    <a:p>
                      <a:pPr marL="331470">
                        <a:lnSpc>
                          <a:spcPct val="100000"/>
                        </a:lnSpc>
                        <a:spcBef>
                          <a:spcPts val="725"/>
                        </a:spcBef>
                      </a:pPr>
                      <a:r>
                        <a:rPr sz="2400" spc="-50">
                          <a:latin typeface="Cambria Math"/>
                          <a:cs typeface="Cambria Math"/>
                        </a:rPr>
                        <a:t>F</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6835" algn="ctr">
                        <a:lnSpc>
                          <a:spcPct val="100000"/>
                        </a:lnSpc>
                        <a:spcBef>
                          <a:spcPts val="725"/>
                        </a:spcBef>
                      </a:pPr>
                      <a:r>
                        <a:rPr sz="2400" spc="-50">
                          <a:latin typeface="Cambria Math"/>
                          <a:cs typeface="Cambria Math"/>
                        </a:rPr>
                        <a:t>T</a:t>
                      </a:r>
                      <a:endParaRPr sz="2400">
                        <a:latin typeface="Cambria Math"/>
                        <a:cs typeface="Cambria Math"/>
                      </a:endParaRPr>
                    </a:p>
                  </a:txBody>
                  <a:tcPr marL="0" marR="0" marT="920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4" name="object 4"/>
          <p:cNvGraphicFramePr>
            <a:graphicFrameLocks noGrp="1"/>
          </p:cNvGraphicFramePr>
          <p:nvPr/>
        </p:nvGraphicFramePr>
        <p:xfrm>
          <a:off x="5843396" y="1271650"/>
          <a:ext cx="3201034" cy="2283460"/>
        </p:xfrm>
        <a:graphic>
          <a:graphicData uri="http://schemas.openxmlformats.org/drawingml/2006/table">
            <a:tbl>
              <a:tblPr firstRow="1" bandRow="1">
                <a:tableStyleId>{2D5ABB26-0587-4C30-8999-92F81FD0307C}</a:tableStyleId>
              </a:tblPr>
              <a:tblGrid>
                <a:gridCol w="854710">
                  <a:extLst>
                    <a:ext uri="{9D8B030D-6E8A-4147-A177-3AD203B41FA5}">
                      <a16:colId xmlns:a16="http://schemas.microsoft.com/office/drawing/2014/main" val="20000"/>
                    </a:ext>
                  </a:extLst>
                </a:gridCol>
                <a:gridCol w="836929">
                  <a:extLst>
                    <a:ext uri="{9D8B030D-6E8A-4147-A177-3AD203B41FA5}">
                      <a16:colId xmlns:a16="http://schemas.microsoft.com/office/drawing/2014/main" val="20001"/>
                    </a:ext>
                  </a:extLst>
                </a:gridCol>
                <a:gridCol w="1509395">
                  <a:extLst>
                    <a:ext uri="{9D8B030D-6E8A-4147-A177-3AD203B41FA5}">
                      <a16:colId xmlns:a16="http://schemas.microsoft.com/office/drawing/2014/main" val="20002"/>
                    </a:ext>
                  </a:extLst>
                </a:gridCol>
              </a:tblGrid>
              <a:tr h="456565">
                <a:tc>
                  <a:txBody>
                    <a:bodyPr/>
                    <a:lstStyle/>
                    <a:p>
                      <a:pPr marL="298450">
                        <a:lnSpc>
                          <a:spcPct val="100000"/>
                        </a:lnSpc>
                        <a:spcBef>
                          <a:spcPts val="229"/>
                        </a:spcBef>
                      </a:pPr>
                      <a:r>
                        <a:rPr sz="2400" spc="-50">
                          <a:latin typeface="Cambria Math"/>
                          <a:cs typeface="Cambria Math"/>
                        </a:rPr>
                        <a:t>𝑝</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4455" algn="ctr">
                        <a:lnSpc>
                          <a:spcPct val="100000"/>
                        </a:lnSpc>
                        <a:spcBef>
                          <a:spcPts val="229"/>
                        </a:spcBef>
                      </a:pPr>
                      <a:r>
                        <a:rPr sz="2400" spc="-50">
                          <a:latin typeface="Cambria Math"/>
                          <a:cs typeface="Cambria Math"/>
                        </a:rPr>
                        <a:t>𝑞</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1915" algn="ctr">
                        <a:lnSpc>
                          <a:spcPct val="100000"/>
                        </a:lnSpc>
                        <a:spcBef>
                          <a:spcPts val="229"/>
                        </a:spcBef>
                      </a:pPr>
                      <a:r>
                        <a:rPr sz="2400">
                          <a:latin typeface="Cambria Math"/>
                          <a:cs typeface="Cambria Math"/>
                        </a:rPr>
                        <a:t>𝑝</a:t>
                      </a:r>
                      <a:r>
                        <a:rPr sz="2400" spc="25">
                          <a:latin typeface="Cambria Math"/>
                          <a:cs typeface="Cambria Math"/>
                        </a:rPr>
                        <a:t> </a:t>
                      </a:r>
                      <a:r>
                        <a:rPr sz="2400">
                          <a:latin typeface="Cambria Math"/>
                          <a:cs typeface="Cambria Math"/>
                        </a:rPr>
                        <a:t>∧</a:t>
                      </a:r>
                      <a:r>
                        <a:rPr sz="2400" spc="10">
                          <a:latin typeface="Cambria Math"/>
                          <a:cs typeface="Cambria Math"/>
                        </a:rPr>
                        <a:t> </a:t>
                      </a:r>
                      <a:r>
                        <a:rPr sz="2400" spc="-50">
                          <a:latin typeface="Cambria Math"/>
                          <a:cs typeface="Cambria Math"/>
                        </a:rPr>
                        <a:t>𝑞</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0"/>
                  </a:ext>
                </a:extLst>
              </a:tr>
              <a:tr h="456565">
                <a:tc>
                  <a:txBody>
                    <a:bodyPr/>
                    <a:lstStyle/>
                    <a:p>
                      <a:pPr marL="295275">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295275">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5565" algn="ctr">
                        <a:lnSpc>
                          <a:spcPct val="100000"/>
                        </a:lnSpc>
                        <a:spcBef>
                          <a:spcPts val="229"/>
                        </a:spcBef>
                      </a:pPr>
                      <a:r>
                        <a:rPr sz="2400" spc="-50">
                          <a:latin typeface="Cambria Math"/>
                          <a:cs typeface="Cambria Math"/>
                        </a:rPr>
                        <a:t>F</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229"/>
                        </a:spcBef>
                      </a:pPr>
                      <a:r>
                        <a:rPr sz="2400" spc="-50">
                          <a:latin typeface="Cambria Math"/>
                          <a:cs typeface="Cambria Math"/>
                        </a:rPr>
                        <a:t>F</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6565">
                <a:tc>
                  <a:txBody>
                    <a:bodyPr/>
                    <a:lstStyle/>
                    <a:p>
                      <a:pPr marL="304800">
                        <a:lnSpc>
                          <a:spcPct val="100000"/>
                        </a:lnSpc>
                        <a:spcBef>
                          <a:spcPts val="229"/>
                        </a:spcBef>
                      </a:pPr>
                      <a:r>
                        <a:rPr sz="2400" spc="-50">
                          <a:latin typeface="Cambria Math"/>
                          <a:cs typeface="Cambria Math"/>
                        </a:rPr>
                        <a:t>F</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229"/>
                        </a:spcBef>
                      </a:pPr>
                      <a:r>
                        <a:rPr sz="2400" spc="-50">
                          <a:latin typeface="Cambria Math"/>
                          <a:cs typeface="Cambria Math"/>
                        </a:rPr>
                        <a:t>T</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229"/>
                        </a:spcBef>
                      </a:pPr>
                      <a:r>
                        <a:rPr sz="2400" spc="-50">
                          <a:latin typeface="Cambria Math"/>
                          <a:cs typeface="Cambria Math"/>
                        </a:rPr>
                        <a:t>F</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56565">
                <a:tc>
                  <a:txBody>
                    <a:bodyPr/>
                    <a:lstStyle/>
                    <a:p>
                      <a:pPr marL="304800">
                        <a:lnSpc>
                          <a:spcPct val="100000"/>
                        </a:lnSpc>
                        <a:spcBef>
                          <a:spcPts val="234"/>
                        </a:spcBef>
                      </a:pPr>
                      <a:r>
                        <a:rPr sz="2400" spc="-50">
                          <a:latin typeface="Cambria Math"/>
                          <a:cs typeface="Cambria Math"/>
                        </a:rPr>
                        <a:t>F</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5565" algn="ctr">
                        <a:lnSpc>
                          <a:spcPct val="100000"/>
                        </a:lnSpc>
                        <a:spcBef>
                          <a:spcPts val="234"/>
                        </a:spcBef>
                      </a:pPr>
                      <a:r>
                        <a:rPr sz="2400" spc="-50">
                          <a:latin typeface="Cambria Math"/>
                          <a:cs typeface="Cambria Math"/>
                        </a:rPr>
                        <a:t>F</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234"/>
                        </a:spcBef>
                      </a:pPr>
                      <a:r>
                        <a:rPr sz="2400" spc="-50">
                          <a:latin typeface="Cambria Math"/>
                          <a:cs typeface="Cambria Math"/>
                        </a:rPr>
                        <a:t>F</a:t>
                      </a:r>
                      <a:endParaRPr sz="2400">
                        <a:latin typeface="Cambria Math"/>
                        <a:cs typeface="Cambria Math"/>
                      </a:endParaRPr>
                    </a:p>
                  </a:txBody>
                  <a:tcPr marL="0" marR="0" marT="2984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graphicFrame>
        <p:nvGraphicFramePr>
          <p:cNvPr id="5" name="object 5"/>
          <p:cNvGraphicFramePr>
            <a:graphicFrameLocks noGrp="1"/>
          </p:cNvGraphicFramePr>
          <p:nvPr/>
        </p:nvGraphicFramePr>
        <p:xfrm>
          <a:off x="1612264" y="3910838"/>
          <a:ext cx="3201034" cy="2286000"/>
        </p:xfrm>
        <a:graphic>
          <a:graphicData uri="http://schemas.openxmlformats.org/drawingml/2006/table">
            <a:tbl>
              <a:tblPr firstRow="1" bandRow="1">
                <a:tableStyleId>{2D5ABB26-0587-4C30-8999-92F81FD0307C}</a:tableStyleId>
              </a:tblPr>
              <a:tblGrid>
                <a:gridCol w="854710">
                  <a:extLst>
                    <a:ext uri="{9D8B030D-6E8A-4147-A177-3AD203B41FA5}">
                      <a16:colId xmlns:a16="http://schemas.microsoft.com/office/drawing/2014/main" val="20000"/>
                    </a:ext>
                  </a:extLst>
                </a:gridCol>
                <a:gridCol w="836929">
                  <a:extLst>
                    <a:ext uri="{9D8B030D-6E8A-4147-A177-3AD203B41FA5}">
                      <a16:colId xmlns:a16="http://schemas.microsoft.com/office/drawing/2014/main" val="20001"/>
                    </a:ext>
                  </a:extLst>
                </a:gridCol>
                <a:gridCol w="1509395">
                  <a:extLst>
                    <a:ext uri="{9D8B030D-6E8A-4147-A177-3AD203B41FA5}">
                      <a16:colId xmlns:a16="http://schemas.microsoft.com/office/drawing/2014/main" val="20002"/>
                    </a:ext>
                  </a:extLst>
                </a:gridCol>
              </a:tblGrid>
              <a:tr h="457200">
                <a:tc>
                  <a:txBody>
                    <a:bodyPr/>
                    <a:lstStyle/>
                    <a:p>
                      <a:pPr marL="297815">
                        <a:lnSpc>
                          <a:spcPct val="100000"/>
                        </a:lnSpc>
                        <a:spcBef>
                          <a:spcPts val="229"/>
                        </a:spcBef>
                      </a:pPr>
                      <a:r>
                        <a:rPr sz="2400" spc="-50">
                          <a:latin typeface="Cambria Math"/>
                          <a:cs typeface="Cambria Math"/>
                        </a:rPr>
                        <a:t>𝑝</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289560">
                        <a:lnSpc>
                          <a:spcPct val="100000"/>
                        </a:lnSpc>
                        <a:spcBef>
                          <a:spcPts val="229"/>
                        </a:spcBef>
                      </a:pPr>
                      <a:r>
                        <a:rPr sz="2400" spc="-50">
                          <a:latin typeface="Cambria Math"/>
                          <a:cs typeface="Cambria Math"/>
                        </a:rPr>
                        <a:t>𝑞</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2550" algn="ctr">
                        <a:lnSpc>
                          <a:spcPct val="100000"/>
                        </a:lnSpc>
                        <a:spcBef>
                          <a:spcPts val="229"/>
                        </a:spcBef>
                      </a:pPr>
                      <a:r>
                        <a:rPr sz="2400">
                          <a:latin typeface="Cambria Math"/>
                          <a:cs typeface="Cambria Math"/>
                        </a:rPr>
                        <a:t>𝑝</a:t>
                      </a:r>
                      <a:r>
                        <a:rPr sz="2400" spc="25">
                          <a:latin typeface="Cambria Math"/>
                          <a:cs typeface="Cambria Math"/>
                        </a:rPr>
                        <a:t> </a:t>
                      </a:r>
                      <a:r>
                        <a:rPr sz="2400">
                          <a:latin typeface="Cambria Math"/>
                          <a:cs typeface="Cambria Math"/>
                        </a:rPr>
                        <a:t>∨</a:t>
                      </a:r>
                      <a:r>
                        <a:rPr sz="2400" spc="10">
                          <a:latin typeface="Cambria Math"/>
                          <a:cs typeface="Cambria Math"/>
                        </a:rPr>
                        <a:t> </a:t>
                      </a:r>
                      <a:r>
                        <a:rPr sz="2400" spc="-50">
                          <a:latin typeface="Cambria Math"/>
                          <a:cs typeface="Cambria Math"/>
                        </a:rPr>
                        <a:t>𝑞</a:t>
                      </a:r>
                      <a:endParaRPr sz="2400">
                        <a:latin typeface="Cambria Math"/>
                        <a:cs typeface="Cambria Math"/>
                      </a:endParaRPr>
                    </a:p>
                  </a:txBody>
                  <a:tcPr marL="0" marR="0" marT="2920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0"/>
                  </a:ext>
                </a:extLst>
              </a:tr>
              <a:tr h="457200">
                <a:tc>
                  <a:txBody>
                    <a:bodyPr/>
                    <a:lstStyle/>
                    <a:p>
                      <a:pPr marL="294640">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6385">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295"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294640">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4005">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295"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304165">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6385">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57200">
                <a:tc>
                  <a:txBody>
                    <a:bodyPr/>
                    <a:lstStyle/>
                    <a:p>
                      <a:pPr marL="304165">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4005">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6200" algn="ctr">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graphicFrame>
        <p:nvGraphicFramePr>
          <p:cNvPr id="6" name="object 6"/>
          <p:cNvGraphicFramePr>
            <a:graphicFrameLocks noGrp="1"/>
          </p:cNvGraphicFramePr>
          <p:nvPr/>
        </p:nvGraphicFramePr>
        <p:xfrm>
          <a:off x="5843396" y="3911219"/>
          <a:ext cx="3201034" cy="2283460"/>
        </p:xfrm>
        <a:graphic>
          <a:graphicData uri="http://schemas.openxmlformats.org/drawingml/2006/table">
            <a:tbl>
              <a:tblPr firstRow="1" bandRow="1">
                <a:tableStyleId>{2D5ABB26-0587-4C30-8999-92F81FD0307C}</a:tableStyleId>
              </a:tblPr>
              <a:tblGrid>
                <a:gridCol w="854710">
                  <a:extLst>
                    <a:ext uri="{9D8B030D-6E8A-4147-A177-3AD203B41FA5}">
                      <a16:colId xmlns:a16="http://schemas.microsoft.com/office/drawing/2014/main" val="20000"/>
                    </a:ext>
                  </a:extLst>
                </a:gridCol>
                <a:gridCol w="836929">
                  <a:extLst>
                    <a:ext uri="{9D8B030D-6E8A-4147-A177-3AD203B41FA5}">
                      <a16:colId xmlns:a16="http://schemas.microsoft.com/office/drawing/2014/main" val="20001"/>
                    </a:ext>
                  </a:extLst>
                </a:gridCol>
                <a:gridCol w="1509395">
                  <a:extLst>
                    <a:ext uri="{9D8B030D-6E8A-4147-A177-3AD203B41FA5}">
                      <a16:colId xmlns:a16="http://schemas.microsoft.com/office/drawing/2014/main" val="20002"/>
                    </a:ext>
                  </a:extLst>
                </a:gridCol>
              </a:tblGrid>
              <a:tr h="457200">
                <a:tc>
                  <a:txBody>
                    <a:bodyPr/>
                    <a:lstStyle/>
                    <a:p>
                      <a:pPr marL="298450">
                        <a:lnSpc>
                          <a:spcPct val="100000"/>
                        </a:lnSpc>
                        <a:spcBef>
                          <a:spcPts val="235"/>
                        </a:spcBef>
                      </a:pPr>
                      <a:r>
                        <a:rPr sz="2400" spc="-50">
                          <a:latin typeface="Cambria Math"/>
                          <a:cs typeface="Cambria Math"/>
                        </a:rPr>
                        <a:t>𝑝</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4455" algn="ctr">
                        <a:lnSpc>
                          <a:spcPct val="100000"/>
                        </a:lnSpc>
                        <a:spcBef>
                          <a:spcPts val="235"/>
                        </a:spcBef>
                      </a:pPr>
                      <a:r>
                        <a:rPr sz="2400" spc="-50">
                          <a:latin typeface="Cambria Math"/>
                          <a:cs typeface="Cambria Math"/>
                        </a:rPr>
                        <a:t>𝑞</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R="83185" algn="ctr">
                        <a:lnSpc>
                          <a:spcPct val="100000"/>
                        </a:lnSpc>
                        <a:spcBef>
                          <a:spcPts val="235"/>
                        </a:spcBef>
                      </a:pPr>
                      <a:r>
                        <a:rPr sz="2400">
                          <a:latin typeface="Cambria Math"/>
                          <a:cs typeface="Cambria Math"/>
                        </a:rPr>
                        <a:t>𝑝</a:t>
                      </a:r>
                      <a:r>
                        <a:rPr sz="2400" spc="40">
                          <a:latin typeface="Cambria Math"/>
                          <a:cs typeface="Cambria Math"/>
                        </a:rPr>
                        <a:t> </a:t>
                      </a:r>
                      <a:r>
                        <a:rPr sz="2400">
                          <a:latin typeface="Cambria Math"/>
                          <a:cs typeface="Cambria Math"/>
                        </a:rPr>
                        <a:t>⊕ </a:t>
                      </a:r>
                      <a:r>
                        <a:rPr sz="2400" spc="-50">
                          <a:latin typeface="Cambria Math"/>
                          <a:cs typeface="Cambria Math"/>
                        </a:rPr>
                        <a:t>𝑞</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extLst>
                  <a:ext uri="{0D108BD9-81ED-4DB2-BD59-A6C34878D82A}">
                    <a16:rowId xmlns:a16="http://schemas.microsoft.com/office/drawing/2014/main" val="10000"/>
                  </a:ext>
                </a:extLst>
              </a:tr>
              <a:tr h="456565">
                <a:tc>
                  <a:txBody>
                    <a:bodyPr/>
                    <a:lstStyle/>
                    <a:p>
                      <a:pPr marL="295275">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6565">
                <a:tc>
                  <a:txBody>
                    <a:bodyPr/>
                    <a:lstStyle/>
                    <a:p>
                      <a:pPr marL="295275">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5565" algn="ctr">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6565">
                <a:tc>
                  <a:txBody>
                    <a:bodyPr/>
                    <a:lstStyle/>
                    <a:p>
                      <a:pPr marL="304800">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3660"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2390" algn="ctr">
                        <a:lnSpc>
                          <a:spcPct val="100000"/>
                        </a:lnSpc>
                        <a:spcBef>
                          <a:spcPts val="235"/>
                        </a:spcBef>
                      </a:pPr>
                      <a:r>
                        <a:rPr sz="2400" spc="-50">
                          <a:latin typeface="Cambria Math"/>
                          <a:cs typeface="Cambria Math"/>
                        </a:rPr>
                        <a:t>T</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56565">
                <a:tc>
                  <a:txBody>
                    <a:bodyPr/>
                    <a:lstStyle/>
                    <a:p>
                      <a:pPr marL="304800">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5565" algn="ctr">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74930" algn="ctr">
                        <a:lnSpc>
                          <a:spcPct val="100000"/>
                        </a:lnSpc>
                        <a:spcBef>
                          <a:spcPts val="235"/>
                        </a:spcBef>
                      </a:pPr>
                      <a:r>
                        <a:rPr sz="2400" spc="-50">
                          <a:latin typeface="Cambria Math"/>
                          <a:cs typeface="Cambria Math"/>
                        </a:rPr>
                        <a:t>F</a:t>
                      </a:r>
                      <a:endParaRPr sz="2400">
                        <a:latin typeface="Cambria Math"/>
                        <a:cs typeface="Cambria Math"/>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A7F773BB-C379-E15D-D823-6E2DA578A661}"/>
                  </a:ext>
                </a:extLst>
              </p14:cNvPr>
              <p14:cNvContentPartPr/>
              <p14:nvPr/>
            </p14:nvContentPartPr>
            <p14:xfrm>
              <a:off x="5563440" y="1085040"/>
              <a:ext cx="3715560" cy="2601000"/>
            </p14:xfrm>
          </p:contentPart>
        </mc:Choice>
        <mc:Fallback>
          <p:pic>
            <p:nvPicPr>
              <p:cNvPr id="7" name="Ink 6">
                <a:extLst>
                  <a:ext uri="{FF2B5EF4-FFF2-40B4-BE49-F238E27FC236}">
                    <a16:creationId xmlns:a16="http://schemas.microsoft.com/office/drawing/2014/main" id="{A7F773BB-C379-E15D-D823-6E2DA578A661}"/>
                  </a:ext>
                </a:extLst>
              </p:cNvPr>
              <p:cNvPicPr/>
              <p:nvPr/>
            </p:nvPicPr>
            <p:blipFill>
              <a:blip r:embed="rId4"/>
              <a:stretch>
                <a:fillRect/>
              </a:stretch>
            </p:blipFill>
            <p:spPr>
              <a:xfrm>
                <a:off x="5554080" y="1075680"/>
                <a:ext cx="3734280" cy="2619720"/>
              </a:xfrm>
              <a:prstGeom prst="rect">
                <a:avLst/>
              </a:prstGeom>
            </p:spPr>
          </p:pic>
        </mc:Fallback>
      </mc:AlternateContent>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311_template</Template>
  <Application>Microsoft Office PowerPoint</Application>
  <PresentationFormat>Widescreen</PresentationFormat>
  <Slides>66</Slides>
  <Notes>64</Notes>
  <HiddenSlides>0</HiddenSlide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Integral</vt:lpstr>
      <vt:lpstr>Equivalences and  Our First Proof</vt:lpstr>
      <vt:lpstr>Announcements</vt:lpstr>
      <vt:lpstr>Homework Submissions</vt:lpstr>
      <vt:lpstr>Announcements: Office Hours</vt:lpstr>
      <vt:lpstr>Review</vt:lpstr>
      <vt:lpstr>Propositions</vt:lpstr>
      <vt:lpstr>Recall: Atomic Propositions</vt:lpstr>
      <vt:lpstr>Recall: Logical Connectives</vt:lpstr>
      <vt:lpstr>Recall: Truth Tables</vt:lpstr>
      <vt:lpstr>Recall: Implication</vt:lpstr>
      <vt:lpstr>Warm Up</vt:lpstr>
      <vt:lpstr>Warm Up</vt:lpstr>
      <vt:lpstr>Warm Up – Solution </vt:lpstr>
      <vt:lpstr>Warm Up – Solution </vt:lpstr>
      <vt:lpstr>Warm Up – Solution </vt:lpstr>
      <vt:lpstr>Warm Up – Solution </vt:lpstr>
      <vt:lpstr>Warm Up – Solution </vt:lpstr>
      <vt:lpstr>Today</vt:lpstr>
      <vt:lpstr>Logical Equivalences</vt:lpstr>
      <vt:lpstr>Logical Equivalence</vt:lpstr>
      <vt:lpstr>= vs. ≡ vs. ↔</vt:lpstr>
      <vt:lpstr>Proving Logical Equivalences</vt:lpstr>
      <vt:lpstr>Motivation</vt:lpstr>
      <vt:lpstr>Strategy 1: Truth Tables</vt:lpstr>
      <vt:lpstr>Strategy 1: Truth Tables</vt:lpstr>
      <vt:lpstr>Strategy 2: Manipulating Expressions</vt:lpstr>
      <vt:lpstr>Logical Equivalence Rules</vt:lpstr>
      <vt:lpstr>De Morgan’s Laws</vt:lpstr>
      <vt:lpstr>De Morgan’s Laws</vt:lpstr>
      <vt:lpstr>De Morgan’s Laws</vt:lpstr>
      <vt:lpstr>De Morgan’s Laws</vt:lpstr>
      <vt:lpstr>De Morgan’s Laws</vt:lpstr>
      <vt:lpstr>Law of Implication</vt:lpstr>
      <vt:lpstr>Law of Implication</vt:lpstr>
      <vt:lpstr>Law of Implication</vt:lpstr>
      <vt:lpstr>Properties of Logical Connectives</vt:lpstr>
      <vt:lpstr>PowerPoint Presentation</vt:lpstr>
      <vt:lpstr>Using Our Rules</vt:lpstr>
      <vt:lpstr>Our First Proof</vt:lpstr>
      <vt:lpstr>Our First Proof</vt:lpstr>
      <vt:lpstr>Our First Proof</vt:lpstr>
      <vt:lpstr>Our First Proof</vt:lpstr>
      <vt:lpstr>Let’s apply a rule</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PowerPoint Presentation</vt:lpstr>
      <vt:lpstr>Our First Proof</vt:lpstr>
      <vt:lpstr>Commutativity</vt:lpstr>
      <vt:lpstr>More on Our First Proof</vt:lpstr>
      <vt:lpstr>Our First Proof</vt:lpstr>
      <vt:lpstr>More on Our First Proof</vt:lpstr>
      <vt:lpstr>Modifying Implications</vt:lpstr>
      <vt:lpstr>Converse, Contrapositive</vt:lpstr>
      <vt:lpstr>Converse, Contrapositive</vt:lpstr>
      <vt:lpstr>More Practice</vt:lpstr>
      <vt:lpstr>Contrapositive</vt:lpstr>
      <vt:lpstr>Contrapositive</vt:lpstr>
      <vt:lpstr>Work from both ends, but…</vt:lpstr>
      <vt:lpstr>Todo</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Parker Gustafson</cp:lastModifiedBy>
  <cp:revision>1</cp:revision>
  <cp:lastPrinted>2025-06-25T01:43:35Z</cp:lastPrinted>
  <dcterms:created xsi:type="dcterms:W3CDTF">2020-07-14T00:36:10Z</dcterms:created>
  <dcterms:modified xsi:type="dcterms:W3CDTF">2025-06-25T20:30:41Z</dcterms:modified>
</cp:coreProperties>
</file>