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7.jpg" ContentType="image/jpg"/>
  <Override PartName="/ppt/media/image8.jpg" ContentType="image/jpg"/>
  <Override PartName="/ppt/media/image9.jpg" ContentType="image/jpg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20.xml" ContentType="application/vnd.openxmlformats-officedocument.presentationml.tags+xml"/>
  <Override PartName="/ppt/tags/tag17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handoutMasterIdLst>
    <p:handoutMasterId r:id="rId55"/>
  </p:handoutMasterIdLst>
  <p:sldIdLst>
    <p:sldId id="330" r:id="rId2"/>
    <p:sldId id="256" r:id="rId3"/>
    <p:sldId id="257" r:id="rId4"/>
    <p:sldId id="260" r:id="rId5"/>
    <p:sldId id="259" r:id="rId6"/>
    <p:sldId id="365" r:id="rId7"/>
    <p:sldId id="379" r:id="rId8"/>
    <p:sldId id="380" r:id="rId9"/>
    <p:sldId id="366" r:id="rId10"/>
    <p:sldId id="263" r:id="rId11"/>
    <p:sldId id="367" r:id="rId12"/>
    <p:sldId id="368" r:id="rId13"/>
    <p:sldId id="371" r:id="rId14"/>
    <p:sldId id="373" r:id="rId15"/>
    <p:sldId id="264" r:id="rId16"/>
    <p:sldId id="386" r:id="rId17"/>
    <p:sldId id="382" r:id="rId18"/>
    <p:sldId id="377" r:id="rId19"/>
    <p:sldId id="269" r:id="rId20"/>
    <p:sldId id="374" r:id="rId21"/>
    <p:sldId id="275" r:id="rId22"/>
    <p:sldId id="276" r:id="rId23"/>
    <p:sldId id="272" r:id="rId24"/>
    <p:sldId id="285" r:id="rId25"/>
    <p:sldId id="321" r:id="rId26"/>
    <p:sldId id="348" r:id="rId27"/>
    <p:sldId id="289" r:id="rId28"/>
    <p:sldId id="322" r:id="rId29"/>
    <p:sldId id="323" r:id="rId30"/>
    <p:sldId id="387" r:id="rId31"/>
    <p:sldId id="388" r:id="rId32"/>
    <p:sldId id="277" r:id="rId33"/>
    <p:sldId id="278" r:id="rId34"/>
    <p:sldId id="279" r:id="rId35"/>
    <p:sldId id="332" r:id="rId36"/>
    <p:sldId id="314" r:id="rId37"/>
    <p:sldId id="297" r:id="rId38"/>
    <p:sldId id="312" r:id="rId39"/>
    <p:sldId id="302" r:id="rId40"/>
    <p:sldId id="303" r:id="rId41"/>
    <p:sldId id="389" r:id="rId42"/>
    <p:sldId id="390" r:id="rId43"/>
    <p:sldId id="391" r:id="rId44"/>
    <p:sldId id="392" r:id="rId45"/>
    <p:sldId id="393" r:id="rId46"/>
    <p:sldId id="347" r:id="rId47"/>
    <p:sldId id="290" r:id="rId48"/>
    <p:sldId id="337" r:id="rId49"/>
    <p:sldId id="310" r:id="rId50"/>
    <p:sldId id="315" r:id="rId51"/>
    <p:sldId id="341" r:id="rId52"/>
    <p:sldId id="331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3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D0F827-2D4C-4C4E-AAEC-B5B71E19A9A3}" v="432" dt="2025-06-23T08:25:21.1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 showGuides="1">
      <p:cViewPr>
        <p:scale>
          <a:sx n="73" d="100"/>
          <a:sy n="73" d="100"/>
        </p:scale>
        <p:origin x="240" y="18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microsoft.com/office/2015/10/relationships/revisionInfo" Target="revisionInfo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rker Gustafson" userId="16d30e8de7881f07" providerId="LiveId" clId="{CED0F827-2D4C-4C4E-AAEC-B5B71E19A9A3}"/>
    <pc:docChg chg="undo redo custSel addSld delSld modSld">
      <pc:chgData name="Parker Gustafson" userId="16d30e8de7881f07" providerId="LiveId" clId="{CED0F827-2D4C-4C4E-AAEC-B5B71E19A9A3}" dt="2025-06-23T08:25:24.428" v="12445" actId="1076"/>
      <pc:docMkLst>
        <pc:docMk/>
      </pc:docMkLst>
      <pc:sldChg chg="modSp mod">
        <pc:chgData name="Parker Gustafson" userId="16d30e8de7881f07" providerId="LiveId" clId="{CED0F827-2D4C-4C4E-AAEC-B5B71E19A9A3}" dt="2025-06-23T07:57:13.071" v="12195" actId="20577"/>
        <pc:sldMkLst>
          <pc:docMk/>
          <pc:sldMk cId="2444970643" sldId="256"/>
        </pc:sldMkLst>
        <pc:spChg chg="mod">
          <ac:chgData name="Parker Gustafson" userId="16d30e8de7881f07" providerId="LiveId" clId="{CED0F827-2D4C-4C4E-AAEC-B5B71E19A9A3}" dt="2025-06-23T07:57:13.071" v="12195" actId="20577"/>
          <ac:spMkLst>
            <pc:docMk/>
            <pc:sldMk cId="2444970643" sldId="256"/>
            <ac:spMk id="2" creationId="{00000000-0000-0000-0000-000000000000}"/>
          </ac:spMkLst>
        </pc:spChg>
      </pc:sldChg>
      <pc:sldChg chg="modSp mod">
        <pc:chgData name="Parker Gustafson" userId="16d30e8de7881f07" providerId="LiveId" clId="{CED0F827-2D4C-4C4E-AAEC-B5B71E19A9A3}" dt="2025-05-25T22:24:08.952" v="2919" actId="20577"/>
        <pc:sldMkLst>
          <pc:docMk/>
          <pc:sldMk cId="709027451" sldId="257"/>
        </pc:sldMkLst>
        <pc:spChg chg="mod">
          <ac:chgData name="Parker Gustafson" userId="16d30e8de7881f07" providerId="LiveId" clId="{CED0F827-2D4C-4C4E-AAEC-B5B71E19A9A3}" dt="2025-05-25T22:24:08.952" v="2919" actId="20577"/>
          <ac:spMkLst>
            <pc:docMk/>
            <pc:sldMk cId="709027451" sldId="257"/>
            <ac:spMk id="3" creationId="{00000000-0000-0000-0000-000000000000}"/>
          </ac:spMkLst>
        </pc:spChg>
      </pc:sldChg>
      <pc:sldChg chg="add del">
        <pc:chgData name="Parker Gustafson" userId="16d30e8de7881f07" providerId="LiveId" clId="{CED0F827-2D4C-4C4E-AAEC-B5B71E19A9A3}" dt="2025-06-23T07:14:54.419" v="11506"/>
        <pc:sldMkLst>
          <pc:docMk/>
          <pc:sldMk cId="0" sldId="259"/>
        </pc:sldMkLst>
      </pc:sldChg>
      <pc:sldChg chg="addSp delSp modSp mod">
        <pc:chgData name="Parker Gustafson" userId="16d30e8de7881f07" providerId="LiveId" clId="{CED0F827-2D4C-4C4E-AAEC-B5B71E19A9A3}" dt="2025-06-23T07:58:54.430" v="12216" actId="20577"/>
        <pc:sldMkLst>
          <pc:docMk/>
          <pc:sldMk cId="4167155747" sldId="260"/>
        </pc:sldMkLst>
        <pc:spChg chg="mod">
          <ac:chgData name="Parker Gustafson" userId="16d30e8de7881f07" providerId="LiveId" clId="{CED0F827-2D4C-4C4E-AAEC-B5B71E19A9A3}" dt="2025-06-23T07:58:54.430" v="12216" actId="20577"/>
          <ac:spMkLst>
            <pc:docMk/>
            <pc:sldMk cId="4167155747" sldId="260"/>
            <ac:spMk id="5" creationId="{00000000-0000-0000-0000-000000000000}"/>
          </ac:spMkLst>
        </pc:spChg>
        <pc:graphicFrameChg chg="mod modGraphic">
          <ac:chgData name="Parker Gustafson" userId="16d30e8de7881f07" providerId="LiveId" clId="{CED0F827-2D4C-4C4E-AAEC-B5B71E19A9A3}" dt="2025-05-25T23:14:49.985" v="5706" actId="20577"/>
          <ac:graphicFrameMkLst>
            <pc:docMk/>
            <pc:sldMk cId="4167155747" sldId="260"/>
            <ac:graphicFrameMk id="11" creationId="{82AAC9CA-1553-4C40-802D-2ED549097BDA}"/>
          </ac:graphicFrameMkLst>
        </pc:graphicFrameChg>
        <pc:picChg chg="add mod">
          <ac:chgData name="Parker Gustafson" userId="16d30e8de7881f07" providerId="LiveId" clId="{CED0F827-2D4C-4C4E-AAEC-B5B71E19A9A3}" dt="2025-05-25T23:14:57.186" v="5708" actId="14100"/>
          <ac:picMkLst>
            <pc:docMk/>
            <pc:sldMk cId="4167155747" sldId="260"/>
            <ac:picMk id="9" creationId="{D8DCF052-F42A-14D5-BB17-56A608B426FB}"/>
          </ac:picMkLst>
        </pc:picChg>
      </pc:sldChg>
      <pc:sldChg chg="add del">
        <pc:chgData name="Parker Gustafson" userId="16d30e8de7881f07" providerId="LiveId" clId="{CED0F827-2D4C-4C4E-AAEC-B5B71E19A9A3}" dt="2025-05-25T22:18:04.739" v="2772" actId="47"/>
        <pc:sldMkLst>
          <pc:docMk/>
          <pc:sldMk cId="0" sldId="261"/>
        </pc:sldMkLst>
      </pc:sldChg>
      <pc:sldChg chg="modSp add del mod">
        <pc:chgData name="Parker Gustafson" userId="16d30e8de7881f07" providerId="LiveId" clId="{CED0F827-2D4C-4C4E-AAEC-B5B71E19A9A3}" dt="2025-05-25T22:18:06.083" v="2773" actId="47"/>
        <pc:sldMkLst>
          <pc:docMk/>
          <pc:sldMk cId="0" sldId="262"/>
        </pc:sldMkLst>
      </pc:sldChg>
      <pc:sldChg chg="add del">
        <pc:chgData name="Parker Gustafson" userId="16d30e8de7881f07" providerId="LiveId" clId="{CED0F827-2D4C-4C4E-AAEC-B5B71E19A9A3}" dt="2025-05-25T21:27:09.787" v="828" actId="47"/>
        <pc:sldMkLst>
          <pc:docMk/>
          <pc:sldMk cId="0" sldId="263"/>
        </pc:sldMkLst>
      </pc:sldChg>
      <pc:sldChg chg="modSp add mod">
        <pc:chgData name="Parker Gustafson" userId="16d30e8de7881f07" providerId="LiveId" clId="{CED0F827-2D4C-4C4E-AAEC-B5B71E19A9A3}" dt="2025-06-23T07:17:33.310" v="11560" actId="20577"/>
        <pc:sldMkLst>
          <pc:docMk/>
          <pc:sldMk cId="1864533426" sldId="263"/>
        </pc:sldMkLst>
        <pc:spChg chg="mod">
          <ac:chgData name="Parker Gustafson" userId="16d30e8de7881f07" providerId="LiveId" clId="{CED0F827-2D4C-4C4E-AAEC-B5B71E19A9A3}" dt="2025-06-23T07:17:33.310" v="11560" actId="20577"/>
          <ac:spMkLst>
            <pc:docMk/>
            <pc:sldMk cId="1864533426" sldId="263"/>
            <ac:spMk id="3" creationId="{A685F92A-D1E0-A5EC-EBDB-766A1CC29129}"/>
          </ac:spMkLst>
        </pc:spChg>
      </pc:sldChg>
      <pc:sldChg chg="add del">
        <pc:chgData name="Parker Gustafson" userId="16d30e8de7881f07" providerId="LiveId" clId="{CED0F827-2D4C-4C4E-AAEC-B5B71E19A9A3}" dt="2025-05-25T23:01:45.368" v="4810" actId="47"/>
        <pc:sldMkLst>
          <pc:docMk/>
          <pc:sldMk cId="0" sldId="264"/>
        </pc:sldMkLst>
      </pc:sldChg>
      <pc:sldChg chg="modSp add mod">
        <pc:chgData name="Parker Gustafson" userId="16d30e8de7881f07" providerId="LiveId" clId="{CED0F827-2D4C-4C4E-AAEC-B5B71E19A9A3}" dt="2025-06-23T07:18:44.683" v="11574" actId="14100"/>
        <pc:sldMkLst>
          <pc:docMk/>
          <pc:sldMk cId="1333232808" sldId="264"/>
        </pc:sldMkLst>
        <pc:spChg chg="mod">
          <ac:chgData name="Parker Gustafson" userId="16d30e8de7881f07" providerId="LiveId" clId="{CED0F827-2D4C-4C4E-AAEC-B5B71E19A9A3}" dt="2025-06-23T07:18:44.683" v="11574" actId="14100"/>
          <ac:spMkLst>
            <pc:docMk/>
            <pc:sldMk cId="1333232808" sldId="264"/>
            <ac:spMk id="3" creationId="{A4703B12-8AD3-F2DE-780B-D84FC9FF4762}"/>
          </ac:spMkLst>
        </pc:spChg>
      </pc:sldChg>
      <pc:sldChg chg="add del">
        <pc:chgData name="Parker Gustafson" userId="16d30e8de7881f07" providerId="LiveId" clId="{CED0F827-2D4C-4C4E-AAEC-B5B71E19A9A3}" dt="2025-05-25T23:04:10.131" v="4895" actId="47"/>
        <pc:sldMkLst>
          <pc:docMk/>
          <pc:sldMk cId="0" sldId="265"/>
        </pc:sldMkLst>
      </pc:sldChg>
      <pc:sldChg chg="add del">
        <pc:chgData name="Parker Gustafson" userId="16d30e8de7881f07" providerId="LiveId" clId="{CED0F827-2D4C-4C4E-AAEC-B5B71E19A9A3}" dt="2025-05-25T23:04:00.477" v="4892" actId="47"/>
        <pc:sldMkLst>
          <pc:docMk/>
          <pc:sldMk cId="0" sldId="266"/>
        </pc:sldMkLst>
      </pc:sldChg>
      <pc:sldChg chg="modSp add del mod">
        <pc:chgData name="Parker Gustafson" userId="16d30e8de7881f07" providerId="LiveId" clId="{CED0F827-2D4C-4C4E-AAEC-B5B71E19A9A3}" dt="2025-05-25T22:18:44.130" v="2776" actId="47"/>
        <pc:sldMkLst>
          <pc:docMk/>
          <pc:sldMk cId="0" sldId="267"/>
        </pc:sldMkLst>
      </pc:sldChg>
      <pc:sldChg chg="add del">
        <pc:chgData name="Parker Gustafson" userId="16d30e8de7881f07" providerId="LiveId" clId="{CED0F827-2D4C-4C4E-AAEC-B5B71E19A9A3}" dt="2025-05-25T22:59:50.266" v="4803" actId="47"/>
        <pc:sldMkLst>
          <pc:docMk/>
          <pc:sldMk cId="0" sldId="268"/>
        </pc:sldMkLst>
      </pc:sldChg>
      <pc:sldChg chg="add del">
        <pc:chgData name="Parker Gustafson" userId="16d30e8de7881f07" providerId="LiveId" clId="{CED0F827-2D4C-4C4E-AAEC-B5B71E19A9A3}" dt="2025-05-25T23:03:44.807" v="4885" actId="47"/>
        <pc:sldMkLst>
          <pc:docMk/>
          <pc:sldMk cId="0" sldId="269"/>
        </pc:sldMkLst>
      </pc:sldChg>
      <pc:sldChg chg="del">
        <pc:chgData name="Parker Gustafson" userId="16d30e8de7881f07" providerId="LiveId" clId="{CED0F827-2D4C-4C4E-AAEC-B5B71E19A9A3}" dt="2025-05-25T20:16:13.785" v="0" actId="47"/>
        <pc:sldMkLst>
          <pc:docMk/>
          <pc:sldMk cId="3086794655" sldId="269"/>
        </pc:sldMkLst>
      </pc:sldChg>
      <pc:sldChg chg="delSp modSp add mod">
        <pc:chgData name="Parker Gustafson" userId="16d30e8de7881f07" providerId="LiveId" clId="{CED0F827-2D4C-4C4E-AAEC-B5B71E19A9A3}" dt="2025-05-26T00:15:15.365" v="10438" actId="1076"/>
        <pc:sldMkLst>
          <pc:docMk/>
          <pc:sldMk cId="3890004793" sldId="269"/>
        </pc:sldMkLst>
        <pc:spChg chg="mod">
          <ac:chgData name="Parker Gustafson" userId="16d30e8de7881f07" providerId="LiveId" clId="{CED0F827-2D4C-4C4E-AAEC-B5B71E19A9A3}" dt="2025-05-25T23:05:34.585" v="4927" actId="1076"/>
          <ac:spMkLst>
            <pc:docMk/>
            <pc:sldMk cId="3890004793" sldId="269"/>
            <ac:spMk id="8" creationId="{7CCEB07E-741D-5983-834B-680E12D5836E}"/>
          </ac:spMkLst>
        </pc:spChg>
        <pc:spChg chg="mod">
          <ac:chgData name="Parker Gustafson" userId="16d30e8de7881f07" providerId="LiveId" clId="{CED0F827-2D4C-4C4E-AAEC-B5B71E19A9A3}" dt="2025-05-26T00:15:10.458" v="10436" actId="1076"/>
          <ac:spMkLst>
            <pc:docMk/>
            <pc:sldMk cId="3890004793" sldId="269"/>
            <ac:spMk id="9" creationId="{2979A267-15DE-D313-E629-266336598A5D}"/>
          </ac:spMkLst>
        </pc:spChg>
        <pc:spChg chg="mod">
          <ac:chgData name="Parker Gustafson" userId="16d30e8de7881f07" providerId="LiveId" clId="{CED0F827-2D4C-4C4E-AAEC-B5B71E19A9A3}" dt="2025-05-26T00:15:13.555" v="10437" actId="1076"/>
          <ac:spMkLst>
            <pc:docMk/>
            <pc:sldMk cId="3890004793" sldId="269"/>
            <ac:spMk id="10" creationId="{BD5498C9-74D3-5F16-B9BA-601A7F6DD8F2}"/>
          </ac:spMkLst>
        </pc:spChg>
        <pc:spChg chg="mod">
          <ac:chgData name="Parker Gustafson" userId="16d30e8de7881f07" providerId="LiveId" clId="{CED0F827-2D4C-4C4E-AAEC-B5B71E19A9A3}" dt="2025-05-25T23:05:15.247" v="4911" actId="1076"/>
          <ac:spMkLst>
            <pc:docMk/>
            <pc:sldMk cId="3890004793" sldId="269"/>
            <ac:spMk id="11" creationId="{E7D02252-223C-7DBE-024A-BD84D6A1D4C2}"/>
          </ac:spMkLst>
        </pc:spChg>
        <pc:picChg chg="mod">
          <ac:chgData name="Parker Gustafson" userId="16d30e8de7881f07" providerId="LiveId" clId="{CED0F827-2D4C-4C4E-AAEC-B5B71E19A9A3}" dt="2025-05-25T23:04:59.340" v="4906" actId="1076"/>
          <ac:picMkLst>
            <pc:docMk/>
            <pc:sldMk cId="3890004793" sldId="269"/>
            <ac:picMk id="3" creationId="{1F95916B-3D6E-2AB3-5572-12D62DF754C5}"/>
          </ac:picMkLst>
        </pc:picChg>
        <pc:picChg chg="mod">
          <ac:chgData name="Parker Gustafson" userId="16d30e8de7881f07" providerId="LiveId" clId="{CED0F827-2D4C-4C4E-AAEC-B5B71E19A9A3}" dt="2025-05-25T23:06:57.531" v="4941" actId="1076"/>
          <ac:picMkLst>
            <pc:docMk/>
            <pc:sldMk cId="3890004793" sldId="269"/>
            <ac:picMk id="4" creationId="{9C993AB3-02C1-D4FE-D0BF-B6F93B09DD6E}"/>
          </ac:picMkLst>
        </pc:picChg>
        <pc:picChg chg="mod">
          <ac:chgData name="Parker Gustafson" userId="16d30e8de7881f07" providerId="LiveId" clId="{CED0F827-2D4C-4C4E-AAEC-B5B71E19A9A3}" dt="2025-05-26T00:15:15.365" v="10438" actId="1076"/>
          <ac:picMkLst>
            <pc:docMk/>
            <pc:sldMk cId="3890004793" sldId="269"/>
            <ac:picMk id="5" creationId="{DC4374F9-4033-4F58-D4B3-7C8740261990}"/>
          </ac:picMkLst>
        </pc:picChg>
        <pc:picChg chg="mod">
          <ac:chgData name="Parker Gustafson" userId="16d30e8de7881f07" providerId="LiveId" clId="{CED0F827-2D4C-4C4E-AAEC-B5B71E19A9A3}" dt="2025-05-25T23:05:55.113" v="4930" actId="1076"/>
          <ac:picMkLst>
            <pc:docMk/>
            <pc:sldMk cId="3890004793" sldId="269"/>
            <ac:picMk id="6" creationId="{DC04E14E-D54A-1563-577D-3139977CEE00}"/>
          </ac:picMkLst>
        </pc:picChg>
      </pc:sldChg>
      <pc:sldChg chg="del">
        <pc:chgData name="Parker Gustafson" userId="16d30e8de7881f07" providerId="LiveId" clId="{CED0F827-2D4C-4C4E-AAEC-B5B71E19A9A3}" dt="2025-05-25T23:00:18.655" v="4806" actId="47"/>
        <pc:sldMkLst>
          <pc:docMk/>
          <pc:sldMk cId="1858642043" sldId="270"/>
        </pc:sldMkLst>
      </pc:sldChg>
      <pc:sldChg chg="del">
        <pc:chgData name="Parker Gustafson" userId="16d30e8de7881f07" providerId="LiveId" clId="{CED0F827-2D4C-4C4E-AAEC-B5B71E19A9A3}" dt="2025-05-25T23:00:15.241" v="4805" actId="47"/>
        <pc:sldMkLst>
          <pc:docMk/>
          <pc:sldMk cId="251203815" sldId="271"/>
        </pc:sldMkLst>
      </pc:sldChg>
      <pc:sldChg chg="modSp add mod">
        <pc:chgData name="Parker Gustafson" userId="16d30e8de7881f07" providerId="LiveId" clId="{CED0F827-2D4C-4C4E-AAEC-B5B71E19A9A3}" dt="2025-05-26T00:35:53.013" v="11133" actId="20577"/>
        <pc:sldMkLst>
          <pc:docMk/>
          <pc:sldMk cId="0" sldId="272"/>
        </pc:sldMkLst>
        <pc:spChg chg="mod">
          <ac:chgData name="Parker Gustafson" userId="16d30e8de7881f07" providerId="LiveId" clId="{CED0F827-2D4C-4C4E-AAEC-B5B71E19A9A3}" dt="2025-05-26T00:35:53.013" v="11133" actId="20577"/>
          <ac:spMkLst>
            <pc:docMk/>
            <pc:sldMk cId="0" sldId="272"/>
            <ac:spMk id="3" creationId="{00000000-0000-0000-0000-000000000000}"/>
          </ac:spMkLst>
        </pc:spChg>
      </pc:sldChg>
      <pc:sldChg chg="add del">
        <pc:chgData name="Parker Gustafson" userId="16d30e8de7881f07" providerId="LiveId" clId="{CED0F827-2D4C-4C4E-AAEC-B5B71E19A9A3}" dt="2025-05-26T00:36:24.294" v="11134" actId="47"/>
        <pc:sldMkLst>
          <pc:docMk/>
          <pc:sldMk cId="0" sldId="273"/>
        </pc:sldMkLst>
      </pc:sldChg>
      <pc:sldChg chg="del">
        <pc:chgData name="Parker Gustafson" userId="16d30e8de7881f07" providerId="LiveId" clId="{CED0F827-2D4C-4C4E-AAEC-B5B71E19A9A3}" dt="2025-05-25T23:00:11.570" v="4804" actId="47"/>
        <pc:sldMkLst>
          <pc:docMk/>
          <pc:sldMk cId="2855593090" sldId="273"/>
        </pc:sldMkLst>
      </pc:sldChg>
      <pc:sldChg chg="modSp mod">
        <pc:chgData name="Parker Gustafson" userId="16d30e8de7881f07" providerId="LiveId" clId="{CED0F827-2D4C-4C4E-AAEC-B5B71E19A9A3}" dt="2025-05-26T00:22:02.031" v="10496" actId="20577"/>
        <pc:sldMkLst>
          <pc:docMk/>
          <pc:sldMk cId="4198247035" sldId="275"/>
        </pc:sldMkLst>
        <pc:spChg chg="mod">
          <ac:chgData name="Parker Gustafson" userId="16d30e8de7881f07" providerId="LiveId" clId="{CED0F827-2D4C-4C4E-AAEC-B5B71E19A9A3}" dt="2025-05-26T00:22:02.031" v="10496" actId="20577"/>
          <ac:spMkLst>
            <pc:docMk/>
            <pc:sldMk cId="4198247035" sldId="275"/>
            <ac:spMk id="2" creationId="{00000000-0000-0000-0000-000000000000}"/>
          </ac:spMkLst>
        </pc:spChg>
      </pc:sldChg>
      <pc:sldChg chg="modSp mod">
        <pc:chgData name="Parker Gustafson" userId="16d30e8de7881f07" providerId="LiveId" clId="{CED0F827-2D4C-4C4E-AAEC-B5B71E19A9A3}" dt="2025-05-26T00:27:03.804" v="10703" actId="20577"/>
        <pc:sldMkLst>
          <pc:docMk/>
          <pc:sldMk cId="3495495609" sldId="276"/>
        </pc:sldMkLst>
        <pc:spChg chg="mod">
          <ac:chgData name="Parker Gustafson" userId="16d30e8de7881f07" providerId="LiveId" clId="{CED0F827-2D4C-4C4E-AAEC-B5B71E19A9A3}" dt="2025-05-26T00:25:23.559" v="10660" actId="20577"/>
          <ac:spMkLst>
            <pc:docMk/>
            <pc:sldMk cId="3495495609" sldId="276"/>
            <ac:spMk id="2" creationId="{00000000-0000-0000-0000-000000000000}"/>
          </ac:spMkLst>
        </pc:spChg>
        <pc:spChg chg="mod">
          <ac:chgData name="Parker Gustafson" userId="16d30e8de7881f07" providerId="LiveId" clId="{CED0F827-2D4C-4C4E-AAEC-B5B71E19A9A3}" dt="2025-05-26T00:27:03.804" v="10703" actId="20577"/>
          <ac:spMkLst>
            <pc:docMk/>
            <pc:sldMk cId="3495495609" sldId="276"/>
            <ac:spMk id="3" creationId="{00000000-0000-0000-0000-000000000000}"/>
          </ac:spMkLst>
        </pc:spChg>
      </pc:sldChg>
      <pc:sldChg chg="modSp add mod">
        <pc:chgData name="Parker Gustafson" userId="16d30e8de7881f07" providerId="LiveId" clId="{CED0F827-2D4C-4C4E-AAEC-B5B71E19A9A3}" dt="2025-06-23T07:35:55.491" v="11933" actId="20577"/>
        <pc:sldMkLst>
          <pc:docMk/>
          <pc:sldMk cId="0" sldId="277"/>
        </pc:sldMkLst>
        <pc:spChg chg="mod">
          <ac:chgData name="Parker Gustafson" userId="16d30e8de7881f07" providerId="LiveId" clId="{CED0F827-2D4C-4C4E-AAEC-B5B71E19A9A3}" dt="2025-06-23T07:35:55.491" v="11933" actId="20577"/>
          <ac:spMkLst>
            <pc:docMk/>
            <pc:sldMk cId="0" sldId="277"/>
            <ac:spMk id="4" creationId="{00000000-0000-0000-0000-000000000000}"/>
          </ac:spMkLst>
        </pc:spChg>
      </pc:sldChg>
      <pc:sldChg chg="add">
        <pc:chgData name="Parker Gustafson" userId="16d30e8de7881f07" providerId="LiveId" clId="{CED0F827-2D4C-4C4E-AAEC-B5B71E19A9A3}" dt="2025-05-26T01:28:01.870" v="11241"/>
        <pc:sldMkLst>
          <pc:docMk/>
          <pc:sldMk cId="0" sldId="278"/>
        </pc:sldMkLst>
      </pc:sldChg>
      <pc:sldChg chg="addSp modSp add mod">
        <pc:chgData name="Parker Gustafson" userId="16d30e8de7881f07" providerId="LiveId" clId="{CED0F827-2D4C-4C4E-AAEC-B5B71E19A9A3}" dt="2025-06-23T07:43:01.499" v="12042" actId="20577"/>
        <pc:sldMkLst>
          <pc:docMk/>
          <pc:sldMk cId="0" sldId="279"/>
        </pc:sldMkLst>
        <pc:spChg chg="add mod">
          <ac:chgData name="Parker Gustafson" userId="16d30e8de7881f07" providerId="LiveId" clId="{CED0F827-2D4C-4C4E-AAEC-B5B71E19A9A3}" dt="2025-06-23T07:43:01.499" v="12042" actId="20577"/>
          <ac:spMkLst>
            <pc:docMk/>
            <pc:sldMk cId="0" sldId="279"/>
            <ac:spMk id="6" creationId="{C2B5FEF8-5667-8E0C-42D5-99A63538D338}"/>
          </ac:spMkLst>
        </pc:spChg>
      </pc:sldChg>
      <pc:sldChg chg="del">
        <pc:chgData name="Parker Gustafson" userId="16d30e8de7881f07" providerId="LiveId" clId="{CED0F827-2D4C-4C4E-AAEC-B5B71E19A9A3}" dt="2025-05-26T00:39:10.254" v="11138" actId="47"/>
        <pc:sldMkLst>
          <pc:docMk/>
          <pc:sldMk cId="2063810932" sldId="287"/>
        </pc:sldMkLst>
      </pc:sldChg>
      <pc:sldChg chg="modSp mod">
        <pc:chgData name="Parker Gustafson" userId="16d30e8de7881f07" providerId="LiveId" clId="{CED0F827-2D4C-4C4E-AAEC-B5B71E19A9A3}" dt="2025-05-26T01:17:06.210" v="11240" actId="20577"/>
        <pc:sldMkLst>
          <pc:docMk/>
          <pc:sldMk cId="4004749514" sldId="289"/>
        </pc:sldMkLst>
        <pc:spChg chg="mod">
          <ac:chgData name="Parker Gustafson" userId="16d30e8de7881f07" providerId="LiveId" clId="{CED0F827-2D4C-4C4E-AAEC-B5B71E19A9A3}" dt="2025-05-26T01:12:08.675" v="11148" actId="20577"/>
          <ac:spMkLst>
            <pc:docMk/>
            <pc:sldMk cId="4004749514" sldId="289"/>
            <ac:spMk id="2" creationId="{00000000-0000-0000-0000-000000000000}"/>
          </ac:spMkLst>
        </pc:spChg>
        <pc:spChg chg="mod">
          <ac:chgData name="Parker Gustafson" userId="16d30e8de7881f07" providerId="LiveId" clId="{CED0F827-2D4C-4C4E-AAEC-B5B71E19A9A3}" dt="2025-05-26T01:17:06.210" v="11240" actId="20577"/>
          <ac:spMkLst>
            <pc:docMk/>
            <pc:sldMk cId="4004749514" sldId="289"/>
            <ac:spMk id="3" creationId="{00000000-0000-0000-0000-000000000000}"/>
          </ac:spMkLst>
        </pc:spChg>
      </pc:sldChg>
      <pc:sldChg chg="addSp delSp modSp del mod addAnim delAnim modAnim">
        <pc:chgData name="Parker Gustafson" userId="16d30e8de7881f07" providerId="LiveId" clId="{CED0F827-2D4C-4C4E-AAEC-B5B71E19A9A3}" dt="2025-06-23T08:24:56.968" v="12374" actId="47"/>
        <pc:sldMkLst>
          <pc:docMk/>
          <pc:sldMk cId="1840232397" sldId="291"/>
        </pc:sldMkLst>
        <pc:spChg chg="mod">
          <ac:chgData name="Parker Gustafson" userId="16d30e8de7881f07" providerId="LiveId" clId="{CED0F827-2D4C-4C4E-AAEC-B5B71E19A9A3}" dt="2025-06-23T08:23:45.143" v="12369" actId="20577"/>
          <ac:spMkLst>
            <pc:docMk/>
            <pc:sldMk cId="1840232397" sldId="291"/>
            <ac:spMk id="3" creationId="{00000000-0000-0000-0000-000000000000}"/>
          </ac:spMkLst>
        </pc:spChg>
        <pc:spChg chg="add del mod">
          <ac:chgData name="Parker Gustafson" userId="16d30e8de7881f07" providerId="LiveId" clId="{CED0F827-2D4C-4C4E-AAEC-B5B71E19A9A3}" dt="2025-06-23T08:23:49.681" v="12370" actId="1076"/>
          <ac:spMkLst>
            <pc:docMk/>
            <pc:sldMk cId="1840232397" sldId="291"/>
            <ac:spMk id="4" creationId="{00000000-0000-0000-0000-000000000000}"/>
          </ac:spMkLst>
        </pc:spChg>
        <pc:spChg chg="add del mod">
          <ac:chgData name="Parker Gustafson" userId="16d30e8de7881f07" providerId="LiveId" clId="{CED0F827-2D4C-4C4E-AAEC-B5B71E19A9A3}" dt="2025-06-23T08:23:11.461" v="12304" actId="478"/>
          <ac:spMkLst>
            <pc:docMk/>
            <pc:sldMk cId="1840232397" sldId="291"/>
            <ac:spMk id="5" creationId="{A70A34AB-909A-3731-A26E-9CCA0F562467}"/>
          </ac:spMkLst>
        </pc:spChg>
      </pc:sldChg>
      <pc:sldChg chg="del">
        <pc:chgData name="Parker Gustafson" userId="16d30e8de7881f07" providerId="LiveId" clId="{CED0F827-2D4C-4C4E-AAEC-B5B71E19A9A3}" dt="2025-06-23T07:37:51.619" v="11936" actId="47"/>
        <pc:sldMkLst>
          <pc:docMk/>
          <pc:sldMk cId="2405396416" sldId="295"/>
        </pc:sldMkLst>
      </pc:sldChg>
      <pc:sldChg chg="add del">
        <pc:chgData name="Parker Gustafson" userId="16d30e8de7881f07" providerId="LiveId" clId="{CED0F827-2D4C-4C4E-AAEC-B5B71E19A9A3}" dt="2025-06-23T07:39:08.368" v="11941"/>
        <pc:sldMkLst>
          <pc:docMk/>
          <pc:sldMk cId="397171519" sldId="296"/>
        </pc:sldMkLst>
      </pc:sldChg>
      <pc:sldChg chg="add del">
        <pc:chgData name="Parker Gustafson" userId="16d30e8de7881f07" providerId="LiveId" clId="{CED0F827-2D4C-4C4E-AAEC-B5B71E19A9A3}" dt="2025-06-23T07:39:02.366" v="11939"/>
        <pc:sldMkLst>
          <pc:docMk/>
          <pc:sldMk cId="1816952001" sldId="296"/>
        </pc:sldMkLst>
      </pc:sldChg>
      <pc:sldChg chg="del">
        <pc:chgData name="Parker Gustafson" userId="16d30e8de7881f07" providerId="LiveId" clId="{CED0F827-2D4C-4C4E-AAEC-B5B71E19A9A3}" dt="2025-06-23T07:37:53.249" v="11937" actId="47"/>
        <pc:sldMkLst>
          <pc:docMk/>
          <pc:sldMk cId="3491613544" sldId="296"/>
        </pc:sldMkLst>
      </pc:sldChg>
      <pc:sldChg chg="del">
        <pc:chgData name="Parker Gustafson" userId="16d30e8de7881f07" providerId="LiveId" clId="{CED0F827-2D4C-4C4E-AAEC-B5B71E19A9A3}" dt="2025-06-23T07:55:52.354" v="12137" actId="47"/>
        <pc:sldMkLst>
          <pc:docMk/>
          <pc:sldMk cId="3798183711" sldId="300"/>
        </pc:sldMkLst>
      </pc:sldChg>
      <pc:sldChg chg="modSp mod">
        <pc:chgData name="Parker Gustafson" userId="16d30e8de7881f07" providerId="LiveId" clId="{CED0F827-2D4C-4C4E-AAEC-B5B71E19A9A3}" dt="2025-06-23T07:48:51.634" v="12126" actId="207"/>
        <pc:sldMkLst>
          <pc:docMk/>
          <pc:sldMk cId="792076140" sldId="314"/>
        </pc:sldMkLst>
        <pc:spChg chg="mod">
          <ac:chgData name="Parker Gustafson" userId="16d30e8de7881f07" providerId="LiveId" clId="{CED0F827-2D4C-4C4E-AAEC-B5B71E19A9A3}" dt="2025-06-23T07:48:36.124" v="12125" actId="1076"/>
          <ac:spMkLst>
            <pc:docMk/>
            <pc:sldMk cId="792076140" sldId="314"/>
            <ac:spMk id="6" creationId="{00000000-0000-0000-0000-000000000000}"/>
          </ac:spMkLst>
        </pc:spChg>
        <pc:spChg chg="mod">
          <ac:chgData name="Parker Gustafson" userId="16d30e8de7881f07" providerId="LiveId" clId="{CED0F827-2D4C-4C4E-AAEC-B5B71E19A9A3}" dt="2025-06-23T07:48:51.634" v="12126" actId="207"/>
          <ac:spMkLst>
            <pc:docMk/>
            <pc:sldMk cId="792076140" sldId="314"/>
            <ac:spMk id="7" creationId="{00000000-0000-0000-0000-000000000000}"/>
          </ac:spMkLst>
        </pc:spChg>
      </pc:sldChg>
      <pc:sldChg chg="del">
        <pc:chgData name="Parker Gustafson" userId="16d30e8de7881f07" providerId="LiveId" clId="{CED0F827-2D4C-4C4E-AAEC-B5B71E19A9A3}" dt="2025-06-23T07:56:01.629" v="12138" actId="47"/>
        <pc:sldMkLst>
          <pc:docMk/>
          <pc:sldMk cId="3195630390" sldId="318"/>
        </pc:sldMkLst>
      </pc:sldChg>
      <pc:sldChg chg="del">
        <pc:chgData name="Parker Gustafson" userId="16d30e8de7881f07" providerId="LiveId" clId="{CED0F827-2D4C-4C4E-AAEC-B5B71E19A9A3}" dt="2025-05-25T23:00:21.243" v="4807" actId="47"/>
        <pc:sldMkLst>
          <pc:docMk/>
          <pc:sldMk cId="2828961966" sldId="319"/>
        </pc:sldMkLst>
      </pc:sldChg>
      <pc:sldChg chg="del">
        <pc:chgData name="Parker Gustafson" userId="16d30e8de7881f07" providerId="LiveId" clId="{CED0F827-2D4C-4C4E-AAEC-B5B71E19A9A3}" dt="2025-05-25T23:03:39.121" v="4884" actId="47"/>
        <pc:sldMkLst>
          <pc:docMk/>
          <pc:sldMk cId="2201052660" sldId="320"/>
        </pc:sldMkLst>
      </pc:sldChg>
      <pc:sldChg chg="modSp mod">
        <pc:chgData name="Parker Gustafson" userId="16d30e8de7881f07" providerId="LiveId" clId="{CED0F827-2D4C-4C4E-AAEC-B5B71E19A9A3}" dt="2025-05-26T00:38:33.933" v="11137" actId="20577"/>
        <pc:sldMkLst>
          <pc:docMk/>
          <pc:sldMk cId="2970810902" sldId="321"/>
        </pc:sldMkLst>
        <pc:spChg chg="mod">
          <ac:chgData name="Parker Gustafson" userId="16d30e8de7881f07" providerId="LiveId" clId="{CED0F827-2D4C-4C4E-AAEC-B5B71E19A9A3}" dt="2025-05-26T00:38:33.933" v="11137" actId="20577"/>
          <ac:spMkLst>
            <pc:docMk/>
            <pc:sldMk cId="2970810902" sldId="321"/>
            <ac:spMk id="3" creationId="{00000000-0000-0000-0000-000000000000}"/>
          </ac:spMkLst>
        </pc:spChg>
      </pc:sldChg>
      <pc:sldChg chg="del">
        <pc:chgData name="Parker Gustafson" userId="16d30e8de7881f07" providerId="LiveId" clId="{CED0F827-2D4C-4C4E-AAEC-B5B71E19A9A3}" dt="2025-06-23T07:55:50.832" v="12136" actId="47"/>
        <pc:sldMkLst>
          <pc:docMk/>
          <pc:sldMk cId="724317989" sldId="329"/>
        </pc:sldMkLst>
      </pc:sldChg>
      <pc:sldChg chg="modSp mod">
        <pc:chgData name="Parker Gustafson" userId="16d30e8de7881f07" providerId="LiveId" clId="{CED0F827-2D4C-4C4E-AAEC-B5B71E19A9A3}" dt="2025-06-23T07:56:27.651" v="12186" actId="20577"/>
        <pc:sldMkLst>
          <pc:docMk/>
          <pc:sldMk cId="2983216924" sldId="331"/>
        </pc:sldMkLst>
        <pc:spChg chg="mod">
          <ac:chgData name="Parker Gustafson" userId="16d30e8de7881f07" providerId="LiveId" clId="{CED0F827-2D4C-4C4E-AAEC-B5B71E19A9A3}" dt="2025-06-23T07:56:27.651" v="12186" actId="20577"/>
          <ac:spMkLst>
            <pc:docMk/>
            <pc:sldMk cId="2983216924" sldId="331"/>
            <ac:spMk id="3" creationId="{00000000-0000-0000-0000-000000000000}"/>
          </ac:spMkLst>
        </pc:spChg>
      </pc:sldChg>
      <pc:sldChg chg="modSp mod">
        <pc:chgData name="Parker Gustafson" userId="16d30e8de7881f07" providerId="LiveId" clId="{CED0F827-2D4C-4C4E-AAEC-B5B71E19A9A3}" dt="2025-06-23T07:46:07.431" v="12120" actId="207"/>
        <pc:sldMkLst>
          <pc:docMk/>
          <pc:sldMk cId="393142067" sldId="332"/>
        </pc:sldMkLst>
        <pc:spChg chg="mod">
          <ac:chgData name="Parker Gustafson" userId="16d30e8de7881f07" providerId="LiveId" clId="{CED0F827-2D4C-4C4E-AAEC-B5B71E19A9A3}" dt="2025-06-23T07:46:07.431" v="12120" actId="207"/>
          <ac:spMkLst>
            <pc:docMk/>
            <pc:sldMk cId="393142067" sldId="332"/>
            <ac:spMk id="3" creationId="{E105CC36-26BC-4DBC-9F73-31C11524D935}"/>
          </ac:spMkLst>
        </pc:spChg>
      </pc:sldChg>
      <pc:sldChg chg="del">
        <pc:chgData name="Parker Gustafson" userId="16d30e8de7881f07" providerId="LiveId" clId="{CED0F827-2D4C-4C4E-AAEC-B5B71E19A9A3}" dt="2025-05-25T21:36:33.999" v="1172" actId="47"/>
        <pc:sldMkLst>
          <pc:docMk/>
          <pc:sldMk cId="3038981267" sldId="333"/>
        </pc:sldMkLst>
      </pc:sldChg>
      <pc:sldChg chg="del">
        <pc:chgData name="Parker Gustafson" userId="16d30e8de7881f07" providerId="LiveId" clId="{CED0F827-2D4C-4C4E-AAEC-B5B71E19A9A3}" dt="2025-05-25T23:03:18.936" v="4881" actId="47"/>
        <pc:sldMkLst>
          <pc:docMk/>
          <pc:sldMk cId="4184573761" sldId="334"/>
        </pc:sldMkLst>
      </pc:sldChg>
      <pc:sldChg chg="modSp add mod modAnim">
        <pc:chgData name="Parker Gustafson" userId="16d30e8de7881f07" providerId="LiveId" clId="{CED0F827-2D4C-4C4E-AAEC-B5B71E19A9A3}" dt="2025-06-23T08:25:24.428" v="12445" actId="1076"/>
        <pc:sldMkLst>
          <pc:docMk/>
          <pc:sldMk cId="26410102" sldId="337"/>
        </pc:sldMkLst>
        <pc:spChg chg="mod">
          <ac:chgData name="Parker Gustafson" userId="16d30e8de7881f07" providerId="LiveId" clId="{CED0F827-2D4C-4C4E-AAEC-B5B71E19A9A3}" dt="2025-06-23T08:25:21.149" v="12444" actId="20577"/>
          <ac:spMkLst>
            <pc:docMk/>
            <pc:sldMk cId="26410102" sldId="337"/>
            <ac:spMk id="3" creationId="{64D49D70-92D8-8A40-73A2-108A6074C9CC}"/>
          </ac:spMkLst>
        </pc:spChg>
        <pc:spChg chg="mod">
          <ac:chgData name="Parker Gustafson" userId="16d30e8de7881f07" providerId="LiveId" clId="{CED0F827-2D4C-4C4E-AAEC-B5B71E19A9A3}" dt="2025-06-23T08:25:24.428" v="12445" actId="1076"/>
          <ac:spMkLst>
            <pc:docMk/>
            <pc:sldMk cId="26410102" sldId="337"/>
            <ac:spMk id="4" creationId="{3039E4CB-14CA-0149-6E61-73DAE6C973FD}"/>
          </ac:spMkLst>
        </pc:spChg>
      </pc:sldChg>
      <pc:sldChg chg="add del">
        <pc:chgData name="Parker Gustafson" userId="16d30e8de7881f07" providerId="LiveId" clId="{CED0F827-2D4C-4C4E-AAEC-B5B71E19A9A3}" dt="2025-06-23T08:24:53.134" v="12373" actId="47"/>
        <pc:sldMkLst>
          <pc:docMk/>
          <pc:sldMk cId="3245244128" sldId="337"/>
        </pc:sldMkLst>
      </pc:sldChg>
      <pc:sldChg chg="del">
        <pc:chgData name="Parker Gustafson" userId="16d30e8de7881f07" providerId="LiveId" clId="{CED0F827-2D4C-4C4E-AAEC-B5B71E19A9A3}" dt="2025-06-23T07:54:31.502" v="12128" actId="47"/>
        <pc:sldMkLst>
          <pc:docMk/>
          <pc:sldMk cId="2483948653" sldId="342"/>
        </pc:sldMkLst>
      </pc:sldChg>
      <pc:sldChg chg="del">
        <pc:chgData name="Parker Gustafson" userId="16d30e8de7881f07" providerId="LiveId" clId="{CED0F827-2D4C-4C4E-AAEC-B5B71E19A9A3}" dt="2025-06-23T07:55:05.900" v="12131" actId="47"/>
        <pc:sldMkLst>
          <pc:docMk/>
          <pc:sldMk cId="2060560149" sldId="343"/>
        </pc:sldMkLst>
      </pc:sldChg>
      <pc:sldChg chg="del">
        <pc:chgData name="Parker Gustafson" userId="16d30e8de7881f07" providerId="LiveId" clId="{CED0F827-2D4C-4C4E-AAEC-B5B71E19A9A3}" dt="2025-06-23T07:55:07.140" v="12132" actId="47"/>
        <pc:sldMkLst>
          <pc:docMk/>
          <pc:sldMk cId="2108888732" sldId="344"/>
        </pc:sldMkLst>
      </pc:sldChg>
      <pc:sldChg chg="del">
        <pc:chgData name="Parker Gustafson" userId="16d30e8de7881f07" providerId="LiveId" clId="{CED0F827-2D4C-4C4E-AAEC-B5B71E19A9A3}" dt="2025-06-23T07:55:08.020" v="12133" actId="47"/>
        <pc:sldMkLst>
          <pc:docMk/>
          <pc:sldMk cId="3061011886" sldId="345"/>
        </pc:sldMkLst>
      </pc:sldChg>
      <pc:sldChg chg="del">
        <pc:chgData name="Parker Gustafson" userId="16d30e8de7881f07" providerId="LiveId" clId="{CED0F827-2D4C-4C4E-AAEC-B5B71E19A9A3}" dt="2025-06-23T07:55:01.675" v="12130" actId="47"/>
        <pc:sldMkLst>
          <pc:docMk/>
          <pc:sldMk cId="2876889492" sldId="346"/>
        </pc:sldMkLst>
      </pc:sldChg>
      <pc:sldChg chg="del">
        <pc:chgData name="Parker Gustafson" userId="16d30e8de7881f07" providerId="LiveId" clId="{CED0F827-2D4C-4C4E-AAEC-B5B71E19A9A3}" dt="2025-06-23T07:55:11.419" v="12134" actId="47"/>
        <pc:sldMkLst>
          <pc:docMk/>
          <pc:sldMk cId="1498077953" sldId="347"/>
        </pc:sldMkLst>
      </pc:sldChg>
      <pc:sldChg chg="add">
        <pc:chgData name="Parker Gustafson" userId="16d30e8de7881f07" providerId="LiveId" clId="{CED0F827-2D4C-4C4E-AAEC-B5B71E19A9A3}" dt="2025-06-23T07:55:19.557" v="12135"/>
        <pc:sldMkLst>
          <pc:docMk/>
          <pc:sldMk cId="1645083269" sldId="347"/>
        </pc:sldMkLst>
      </pc:sldChg>
      <pc:sldChg chg="del">
        <pc:chgData name="Parker Gustafson" userId="16d30e8de7881f07" providerId="LiveId" clId="{CED0F827-2D4C-4C4E-AAEC-B5B71E19A9A3}" dt="2025-05-25T23:03:36.723" v="4883" actId="47"/>
        <pc:sldMkLst>
          <pc:docMk/>
          <pc:sldMk cId="2686276734" sldId="349"/>
        </pc:sldMkLst>
      </pc:sldChg>
      <pc:sldChg chg="modSp new del mod">
        <pc:chgData name="Parker Gustafson" userId="16d30e8de7881f07" providerId="LiveId" clId="{CED0F827-2D4C-4C4E-AAEC-B5B71E19A9A3}" dt="2025-05-25T21:17:14.008" v="653" actId="47"/>
        <pc:sldMkLst>
          <pc:docMk/>
          <pc:sldMk cId="1629441658" sldId="350"/>
        </pc:sldMkLst>
      </pc:sldChg>
      <pc:sldChg chg="modSp add del mod">
        <pc:chgData name="Parker Gustafson" userId="16d30e8de7881f07" providerId="LiveId" clId="{CED0F827-2D4C-4C4E-AAEC-B5B71E19A9A3}" dt="2025-05-25T21:18:15.209" v="659" actId="47"/>
        <pc:sldMkLst>
          <pc:docMk/>
          <pc:sldMk cId="732688310" sldId="351"/>
        </pc:sldMkLst>
      </pc:sldChg>
      <pc:sldChg chg="addSp delSp modSp new del mod">
        <pc:chgData name="Parker Gustafson" userId="16d30e8de7881f07" providerId="LiveId" clId="{CED0F827-2D4C-4C4E-AAEC-B5B71E19A9A3}" dt="2025-05-25T23:20:31.809" v="6413" actId="47"/>
        <pc:sldMkLst>
          <pc:docMk/>
          <pc:sldMk cId="2052479413" sldId="352"/>
        </pc:sldMkLst>
      </pc:sldChg>
      <pc:sldChg chg="modSp new del mod">
        <pc:chgData name="Parker Gustafson" userId="16d30e8de7881f07" providerId="LiveId" clId="{CED0F827-2D4C-4C4E-AAEC-B5B71E19A9A3}" dt="2025-05-25T21:44:53.545" v="1698" actId="47"/>
        <pc:sldMkLst>
          <pc:docMk/>
          <pc:sldMk cId="4218618586" sldId="353"/>
        </pc:sldMkLst>
      </pc:sldChg>
      <pc:sldChg chg="modSp add del mod">
        <pc:chgData name="Parker Gustafson" userId="16d30e8de7881f07" providerId="LiveId" clId="{CED0F827-2D4C-4C4E-AAEC-B5B71E19A9A3}" dt="2025-05-25T21:03:30.730" v="185" actId="47"/>
        <pc:sldMkLst>
          <pc:docMk/>
          <pc:sldMk cId="2049732198" sldId="354"/>
        </pc:sldMkLst>
      </pc:sldChg>
      <pc:sldChg chg="modSp add del mod">
        <pc:chgData name="Parker Gustafson" userId="16d30e8de7881f07" providerId="LiveId" clId="{CED0F827-2D4C-4C4E-AAEC-B5B71E19A9A3}" dt="2025-05-25T20:47:39.824" v="149" actId="47"/>
        <pc:sldMkLst>
          <pc:docMk/>
          <pc:sldMk cId="481838763" sldId="355"/>
        </pc:sldMkLst>
      </pc:sldChg>
      <pc:sldChg chg="add del">
        <pc:chgData name="Parker Gustafson" userId="16d30e8de7881f07" providerId="LiveId" clId="{CED0F827-2D4C-4C4E-AAEC-B5B71E19A9A3}" dt="2025-05-25T23:03:54.787" v="4891" actId="47"/>
        <pc:sldMkLst>
          <pc:docMk/>
          <pc:sldMk cId="1237271386" sldId="355"/>
        </pc:sldMkLst>
      </pc:sldChg>
      <pc:sldChg chg="modSp add del mod">
        <pc:chgData name="Parker Gustafson" userId="16d30e8de7881f07" providerId="LiveId" clId="{CED0F827-2D4C-4C4E-AAEC-B5B71E19A9A3}" dt="2025-05-25T21:46:55.594" v="1710" actId="47"/>
        <pc:sldMkLst>
          <pc:docMk/>
          <pc:sldMk cId="2075984424" sldId="355"/>
        </pc:sldMkLst>
      </pc:sldChg>
      <pc:sldChg chg="add del">
        <pc:chgData name="Parker Gustafson" userId="16d30e8de7881f07" providerId="LiveId" clId="{CED0F827-2D4C-4C4E-AAEC-B5B71E19A9A3}" dt="2025-05-25T21:27:14.537" v="830" actId="47"/>
        <pc:sldMkLst>
          <pc:docMk/>
          <pc:sldMk cId="3457495107" sldId="356"/>
        </pc:sldMkLst>
      </pc:sldChg>
      <pc:sldChg chg="modSp add del mod">
        <pc:chgData name="Parker Gustafson" userId="16d30e8de7881f07" providerId="LiveId" clId="{CED0F827-2D4C-4C4E-AAEC-B5B71E19A9A3}" dt="2025-05-25T22:19:11.632" v="2777" actId="47"/>
        <pc:sldMkLst>
          <pc:docMk/>
          <pc:sldMk cId="2261241810" sldId="357"/>
        </pc:sldMkLst>
      </pc:sldChg>
      <pc:sldChg chg="modSp add del mod">
        <pc:chgData name="Parker Gustafson" userId="16d30e8de7881f07" providerId="LiveId" clId="{CED0F827-2D4C-4C4E-AAEC-B5B71E19A9A3}" dt="2025-05-25T21:06:09.800" v="243" actId="47"/>
        <pc:sldMkLst>
          <pc:docMk/>
          <pc:sldMk cId="1944693571" sldId="358"/>
        </pc:sldMkLst>
      </pc:sldChg>
      <pc:sldChg chg="modSp add del mod">
        <pc:chgData name="Parker Gustafson" userId="16d30e8de7881f07" providerId="LiveId" clId="{CED0F827-2D4C-4C4E-AAEC-B5B71E19A9A3}" dt="2025-05-25T23:04:05.099" v="4894" actId="47"/>
        <pc:sldMkLst>
          <pc:docMk/>
          <pc:sldMk cId="2452289192" sldId="359"/>
        </pc:sldMkLst>
      </pc:sldChg>
      <pc:sldChg chg="modSp add del mod">
        <pc:chgData name="Parker Gustafson" userId="16d30e8de7881f07" providerId="LiveId" clId="{CED0F827-2D4C-4C4E-AAEC-B5B71E19A9A3}" dt="2025-05-25T23:03:47.397" v="4887" actId="47"/>
        <pc:sldMkLst>
          <pc:docMk/>
          <pc:sldMk cId="2215977257" sldId="360"/>
        </pc:sldMkLst>
      </pc:sldChg>
      <pc:sldChg chg="add del">
        <pc:chgData name="Parker Gustafson" userId="16d30e8de7881f07" providerId="LiveId" clId="{CED0F827-2D4C-4C4E-AAEC-B5B71E19A9A3}" dt="2025-05-25T22:23:50.395" v="2914" actId="47"/>
        <pc:sldMkLst>
          <pc:docMk/>
          <pc:sldMk cId="48873609" sldId="361"/>
        </pc:sldMkLst>
      </pc:sldChg>
      <pc:sldChg chg="modSp add del mod">
        <pc:chgData name="Parker Gustafson" userId="16d30e8de7881f07" providerId="LiveId" clId="{CED0F827-2D4C-4C4E-AAEC-B5B71E19A9A3}" dt="2025-05-25T23:01:06.646" v="4809" actId="47"/>
        <pc:sldMkLst>
          <pc:docMk/>
          <pc:sldMk cId="2579297780" sldId="362"/>
        </pc:sldMkLst>
      </pc:sldChg>
      <pc:sldChg chg="add del">
        <pc:chgData name="Parker Gustafson" userId="16d30e8de7881f07" providerId="LiveId" clId="{CED0F827-2D4C-4C4E-AAEC-B5B71E19A9A3}" dt="2025-05-25T21:26:52.675" v="827" actId="47"/>
        <pc:sldMkLst>
          <pc:docMk/>
          <pc:sldMk cId="0" sldId="363"/>
        </pc:sldMkLst>
      </pc:sldChg>
      <pc:sldChg chg="add del">
        <pc:chgData name="Parker Gustafson" userId="16d30e8de7881f07" providerId="LiveId" clId="{CED0F827-2D4C-4C4E-AAEC-B5B71E19A9A3}" dt="2025-05-25T21:17:15.313" v="655"/>
        <pc:sldMkLst>
          <pc:docMk/>
          <pc:sldMk cId="258354371" sldId="364"/>
        </pc:sldMkLst>
      </pc:sldChg>
      <pc:sldChg chg="add del">
        <pc:chgData name="Parker Gustafson" userId="16d30e8de7881f07" providerId="LiveId" clId="{CED0F827-2D4C-4C4E-AAEC-B5B71E19A9A3}" dt="2025-06-23T07:12:48.407" v="11377" actId="47"/>
        <pc:sldMkLst>
          <pc:docMk/>
          <pc:sldMk cId="1843299882" sldId="364"/>
        </pc:sldMkLst>
      </pc:sldChg>
      <pc:sldChg chg="modSp add mod">
        <pc:chgData name="Parker Gustafson" userId="16d30e8de7881f07" providerId="LiveId" clId="{CED0F827-2D4C-4C4E-AAEC-B5B71E19A9A3}" dt="2025-05-25T23:15:11.187" v="5710" actId="20577"/>
        <pc:sldMkLst>
          <pc:docMk/>
          <pc:sldMk cId="721182126" sldId="365"/>
        </pc:sldMkLst>
        <pc:spChg chg="mod">
          <ac:chgData name="Parker Gustafson" userId="16d30e8de7881f07" providerId="LiveId" clId="{CED0F827-2D4C-4C4E-AAEC-B5B71E19A9A3}" dt="2025-05-25T23:15:11.187" v="5710" actId="20577"/>
          <ac:spMkLst>
            <pc:docMk/>
            <pc:sldMk cId="721182126" sldId="365"/>
            <ac:spMk id="3" creationId="{149DA327-E661-1CF2-32C1-8AA80B4BDC92}"/>
          </ac:spMkLst>
        </pc:spChg>
      </pc:sldChg>
      <pc:sldChg chg="add del">
        <pc:chgData name="Parker Gustafson" userId="16d30e8de7881f07" providerId="LiveId" clId="{CED0F827-2D4C-4C4E-AAEC-B5B71E19A9A3}" dt="2025-05-25T21:24:36.450" v="784" actId="47"/>
        <pc:sldMkLst>
          <pc:docMk/>
          <pc:sldMk cId="376804867" sldId="366"/>
        </pc:sldMkLst>
      </pc:sldChg>
      <pc:sldChg chg="modSp add mod">
        <pc:chgData name="Parker Gustafson" userId="16d30e8de7881f07" providerId="LiveId" clId="{CED0F827-2D4C-4C4E-AAEC-B5B71E19A9A3}" dt="2025-05-26T00:12:26.644" v="10390" actId="20577"/>
        <pc:sldMkLst>
          <pc:docMk/>
          <pc:sldMk cId="2041043595" sldId="366"/>
        </pc:sldMkLst>
        <pc:spChg chg="mod">
          <ac:chgData name="Parker Gustafson" userId="16d30e8de7881f07" providerId="LiveId" clId="{CED0F827-2D4C-4C4E-AAEC-B5B71E19A9A3}" dt="2025-05-25T23:28:17.456" v="7022" actId="20577"/>
          <ac:spMkLst>
            <pc:docMk/>
            <pc:sldMk cId="2041043595" sldId="366"/>
            <ac:spMk id="2" creationId="{25C1937A-3A33-3D7C-D98F-28AD17DE7624}"/>
          </ac:spMkLst>
        </pc:spChg>
        <pc:spChg chg="mod">
          <ac:chgData name="Parker Gustafson" userId="16d30e8de7881f07" providerId="LiveId" clId="{CED0F827-2D4C-4C4E-AAEC-B5B71E19A9A3}" dt="2025-05-26T00:12:26.644" v="10390" actId="20577"/>
          <ac:spMkLst>
            <pc:docMk/>
            <pc:sldMk cId="2041043595" sldId="366"/>
            <ac:spMk id="3" creationId="{9F51F502-9B13-90DA-C72A-11860F1469BE}"/>
          </ac:spMkLst>
        </pc:spChg>
      </pc:sldChg>
      <pc:sldChg chg="modSp add del mod">
        <pc:chgData name="Parker Gustafson" userId="16d30e8de7881f07" providerId="LiveId" clId="{CED0F827-2D4C-4C4E-AAEC-B5B71E19A9A3}" dt="2025-05-25T21:21:34.957" v="770"/>
        <pc:sldMkLst>
          <pc:docMk/>
          <pc:sldMk cId="2374272996" sldId="366"/>
        </pc:sldMkLst>
      </pc:sldChg>
      <pc:sldChg chg="addSp delSp modSp add mod">
        <pc:chgData name="Parker Gustafson" userId="16d30e8de7881f07" providerId="LiveId" clId="{CED0F827-2D4C-4C4E-AAEC-B5B71E19A9A3}" dt="2025-06-23T06:20:40.955" v="11369" actId="20577"/>
        <pc:sldMkLst>
          <pc:docMk/>
          <pc:sldMk cId="2496317658" sldId="367"/>
        </pc:sldMkLst>
        <pc:spChg chg="mod">
          <ac:chgData name="Parker Gustafson" userId="16d30e8de7881f07" providerId="LiveId" clId="{CED0F827-2D4C-4C4E-AAEC-B5B71E19A9A3}" dt="2025-06-23T06:20:40.955" v="11369" actId="20577"/>
          <ac:spMkLst>
            <pc:docMk/>
            <pc:sldMk cId="2496317658" sldId="367"/>
            <ac:spMk id="3" creationId="{B4997D40-6967-F522-3B45-57C6F4E2A194}"/>
          </ac:spMkLst>
        </pc:spChg>
        <pc:inkChg chg="add del">
          <ac:chgData name="Parker Gustafson" userId="16d30e8de7881f07" providerId="LiveId" clId="{CED0F827-2D4C-4C4E-AAEC-B5B71E19A9A3}" dt="2025-06-23T06:19:45.768" v="11272"/>
          <ac:inkMkLst>
            <pc:docMk/>
            <pc:sldMk cId="2496317658" sldId="367"/>
            <ac:inkMk id="4" creationId="{5A8743CD-86AC-ADF6-9CED-98C3E965E55D}"/>
          </ac:inkMkLst>
        </pc:inkChg>
        <pc:inkChg chg="add del">
          <ac:chgData name="Parker Gustafson" userId="16d30e8de7881f07" providerId="LiveId" clId="{CED0F827-2D4C-4C4E-AAEC-B5B71E19A9A3}" dt="2025-06-23T06:19:45.768" v="11273"/>
          <ac:inkMkLst>
            <pc:docMk/>
            <pc:sldMk cId="2496317658" sldId="367"/>
            <ac:inkMk id="5" creationId="{F43880CB-46C3-23AF-4E49-AF306C74F6C8}"/>
          </ac:inkMkLst>
        </pc:inkChg>
      </pc:sldChg>
      <pc:sldChg chg="add del">
        <pc:chgData name="Parker Gustafson" userId="16d30e8de7881f07" providerId="LiveId" clId="{CED0F827-2D4C-4C4E-AAEC-B5B71E19A9A3}" dt="2025-05-25T22:18:21.353" v="2774" actId="47"/>
        <pc:sldMkLst>
          <pc:docMk/>
          <pc:sldMk cId="2353045816" sldId="368"/>
        </pc:sldMkLst>
      </pc:sldChg>
      <pc:sldChg chg="modSp add mod">
        <pc:chgData name="Parker Gustafson" userId="16d30e8de7881f07" providerId="LiveId" clId="{CED0F827-2D4C-4C4E-AAEC-B5B71E19A9A3}" dt="2025-06-23T06:20:50.356" v="11371" actId="20577"/>
        <pc:sldMkLst>
          <pc:docMk/>
          <pc:sldMk cId="4024274238" sldId="368"/>
        </pc:sldMkLst>
        <pc:spChg chg="mod">
          <ac:chgData name="Parker Gustafson" userId="16d30e8de7881f07" providerId="LiveId" clId="{CED0F827-2D4C-4C4E-AAEC-B5B71E19A9A3}" dt="2025-06-23T06:20:50.356" v="11371" actId="20577"/>
          <ac:spMkLst>
            <pc:docMk/>
            <pc:sldMk cId="4024274238" sldId="368"/>
            <ac:spMk id="3" creationId="{6A8A3CC2-5D37-4B90-CAD2-000803447CEF}"/>
          </ac:spMkLst>
        </pc:spChg>
      </pc:sldChg>
      <pc:sldChg chg="add del">
        <pc:chgData name="Parker Gustafson" userId="16d30e8de7881f07" providerId="LiveId" clId="{CED0F827-2D4C-4C4E-AAEC-B5B71E19A9A3}" dt="2025-05-25T22:19:15.811" v="2779" actId="47"/>
        <pc:sldMkLst>
          <pc:docMk/>
          <pc:sldMk cId="4256175585" sldId="369"/>
        </pc:sldMkLst>
      </pc:sldChg>
      <pc:sldChg chg="delSp modSp add del mod">
        <pc:chgData name="Parker Gustafson" userId="16d30e8de7881f07" providerId="LiveId" clId="{CED0F827-2D4C-4C4E-AAEC-B5B71E19A9A3}" dt="2025-05-25T22:25:15.661" v="2950" actId="47"/>
        <pc:sldMkLst>
          <pc:docMk/>
          <pc:sldMk cId="3603169979" sldId="370"/>
        </pc:sldMkLst>
      </pc:sldChg>
      <pc:sldChg chg="modSp add mod">
        <pc:chgData name="Parker Gustafson" userId="16d30e8de7881f07" providerId="LiveId" clId="{CED0F827-2D4C-4C4E-AAEC-B5B71E19A9A3}" dt="2025-05-25T23:43:38.490" v="7929" actId="20577"/>
        <pc:sldMkLst>
          <pc:docMk/>
          <pc:sldMk cId="2164967585" sldId="371"/>
        </pc:sldMkLst>
        <pc:spChg chg="mod">
          <ac:chgData name="Parker Gustafson" userId="16d30e8de7881f07" providerId="LiveId" clId="{CED0F827-2D4C-4C4E-AAEC-B5B71E19A9A3}" dt="2025-05-25T23:43:38.490" v="7929" actId="20577"/>
          <ac:spMkLst>
            <pc:docMk/>
            <pc:sldMk cId="2164967585" sldId="371"/>
            <ac:spMk id="3" creationId="{1EB207C1-3D4A-41C0-A27B-7997A5603BC1}"/>
          </ac:spMkLst>
        </pc:spChg>
      </pc:sldChg>
      <pc:sldChg chg="add del">
        <pc:chgData name="Parker Gustafson" userId="16d30e8de7881f07" providerId="LiveId" clId="{CED0F827-2D4C-4C4E-AAEC-B5B71E19A9A3}" dt="2025-05-25T23:01:51.829" v="4812" actId="47"/>
        <pc:sldMkLst>
          <pc:docMk/>
          <pc:sldMk cId="2939548864" sldId="372"/>
        </pc:sldMkLst>
      </pc:sldChg>
      <pc:sldChg chg="modSp add mod">
        <pc:chgData name="Parker Gustafson" userId="16d30e8de7881f07" providerId="LiveId" clId="{CED0F827-2D4C-4C4E-AAEC-B5B71E19A9A3}" dt="2025-05-26T00:13:29.533" v="10395" actId="255"/>
        <pc:sldMkLst>
          <pc:docMk/>
          <pc:sldMk cId="659970662" sldId="373"/>
        </pc:sldMkLst>
        <pc:spChg chg="mod">
          <ac:chgData name="Parker Gustafson" userId="16d30e8de7881f07" providerId="LiveId" clId="{CED0F827-2D4C-4C4E-AAEC-B5B71E19A9A3}" dt="2025-05-25T22:25:20.344" v="2964" actId="20577"/>
          <ac:spMkLst>
            <pc:docMk/>
            <pc:sldMk cId="659970662" sldId="373"/>
            <ac:spMk id="2" creationId="{83A63803-0B3A-B6BF-41EA-90C9EFD0749F}"/>
          </ac:spMkLst>
        </pc:spChg>
        <pc:spChg chg="mod">
          <ac:chgData name="Parker Gustafson" userId="16d30e8de7881f07" providerId="LiveId" clId="{CED0F827-2D4C-4C4E-AAEC-B5B71E19A9A3}" dt="2025-05-26T00:13:29.533" v="10395" actId="255"/>
          <ac:spMkLst>
            <pc:docMk/>
            <pc:sldMk cId="659970662" sldId="373"/>
            <ac:spMk id="3" creationId="{AC3733B3-D058-A314-ABE7-81BA37FBC837}"/>
          </ac:spMkLst>
        </pc:spChg>
      </pc:sldChg>
      <pc:sldChg chg="modSp add mod">
        <pc:chgData name="Parker Gustafson" userId="16d30e8de7881f07" providerId="LiveId" clId="{CED0F827-2D4C-4C4E-AAEC-B5B71E19A9A3}" dt="2025-05-26T00:15:44.840" v="10467" actId="20577"/>
        <pc:sldMkLst>
          <pc:docMk/>
          <pc:sldMk cId="553432565" sldId="374"/>
        </pc:sldMkLst>
        <pc:spChg chg="mod">
          <ac:chgData name="Parker Gustafson" userId="16d30e8de7881f07" providerId="LiveId" clId="{CED0F827-2D4C-4C4E-AAEC-B5B71E19A9A3}" dt="2025-05-26T00:15:44.840" v="10467" actId="20577"/>
          <ac:spMkLst>
            <pc:docMk/>
            <pc:sldMk cId="553432565" sldId="374"/>
            <ac:spMk id="3" creationId="{3672783C-852E-B76D-1AA2-234C2816AC5A}"/>
          </ac:spMkLst>
        </pc:spChg>
      </pc:sldChg>
      <pc:sldChg chg="add del">
        <pc:chgData name="Parker Gustafson" userId="16d30e8de7881f07" providerId="LiveId" clId="{CED0F827-2D4C-4C4E-AAEC-B5B71E19A9A3}" dt="2025-05-25T23:21:17.841" v="6419" actId="47"/>
        <pc:sldMkLst>
          <pc:docMk/>
          <pc:sldMk cId="3678885447" sldId="375"/>
        </pc:sldMkLst>
      </pc:sldChg>
      <pc:sldChg chg="add del">
        <pc:chgData name="Parker Gustafson" userId="16d30e8de7881f07" providerId="LiveId" clId="{CED0F827-2D4C-4C4E-AAEC-B5B71E19A9A3}" dt="2025-05-25T23:45:43.545" v="8002" actId="47"/>
        <pc:sldMkLst>
          <pc:docMk/>
          <pc:sldMk cId="2770274727" sldId="376"/>
        </pc:sldMkLst>
      </pc:sldChg>
      <pc:sldChg chg="add del">
        <pc:chgData name="Parker Gustafson" userId="16d30e8de7881f07" providerId="LiveId" clId="{CED0F827-2D4C-4C4E-AAEC-B5B71E19A9A3}" dt="2025-05-25T23:03:52.665" v="4889"/>
        <pc:sldMkLst>
          <pc:docMk/>
          <pc:sldMk cId="3962843688" sldId="376"/>
        </pc:sldMkLst>
      </pc:sldChg>
      <pc:sldChg chg="addSp delSp modSp add mod">
        <pc:chgData name="Parker Gustafson" userId="16d30e8de7881f07" providerId="LiveId" clId="{CED0F827-2D4C-4C4E-AAEC-B5B71E19A9A3}" dt="2025-06-23T07:21:51.738" v="11722" actId="20577"/>
        <pc:sldMkLst>
          <pc:docMk/>
          <pc:sldMk cId="2114008548" sldId="377"/>
        </pc:sldMkLst>
        <pc:spChg chg="mod">
          <ac:chgData name="Parker Gustafson" userId="16d30e8de7881f07" providerId="LiveId" clId="{CED0F827-2D4C-4C4E-AAEC-B5B71E19A9A3}" dt="2025-06-23T07:21:51.738" v="11722" actId="20577"/>
          <ac:spMkLst>
            <pc:docMk/>
            <pc:sldMk cId="2114008548" sldId="377"/>
            <ac:spMk id="3" creationId="{0345443D-379B-242D-BAD6-0AC2439DF4D5}"/>
          </ac:spMkLst>
        </pc:spChg>
      </pc:sldChg>
      <pc:sldChg chg="modSp add del mod">
        <pc:chgData name="Parker Gustafson" userId="16d30e8de7881f07" providerId="LiveId" clId="{CED0F827-2D4C-4C4E-AAEC-B5B71E19A9A3}" dt="2025-05-25T23:21:13.926" v="6417" actId="47"/>
        <pc:sldMkLst>
          <pc:docMk/>
          <pc:sldMk cId="431046817" sldId="378"/>
        </pc:sldMkLst>
      </pc:sldChg>
      <pc:sldChg chg="addSp delSp modSp add mod">
        <pc:chgData name="Parker Gustafson" userId="16d30e8de7881f07" providerId="LiveId" clId="{CED0F827-2D4C-4C4E-AAEC-B5B71E19A9A3}" dt="2025-06-23T07:16:41.632" v="11552" actId="20577"/>
        <pc:sldMkLst>
          <pc:docMk/>
          <pc:sldMk cId="2037951665" sldId="379"/>
        </pc:sldMkLst>
        <pc:spChg chg="mod">
          <ac:chgData name="Parker Gustafson" userId="16d30e8de7881f07" providerId="LiveId" clId="{CED0F827-2D4C-4C4E-AAEC-B5B71E19A9A3}" dt="2025-05-25T23:21:37.728" v="6440" actId="20577"/>
          <ac:spMkLst>
            <pc:docMk/>
            <pc:sldMk cId="2037951665" sldId="379"/>
            <ac:spMk id="2" creationId="{A2E3DBDA-575E-A640-2551-A485C9011BCC}"/>
          </ac:spMkLst>
        </pc:spChg>
        <pc:spChg chg="mod">
          <ac:chgData name="Parker Gustafson" userId="16d30e8de7881f07" providerId="LiveId" clId="{CED0F827-2D4C-4C4E-AAEC-B5B71E19A9A3}" dt="2025-06-23T07:16:41.632" v="11552" actId="20577"/>
          <ac:spMkLst>
            <pc:docMk/>
            <pc:sldMk cId="2037951665" sldId="379"/>
            <ac:spMk id="3" creationId="{44C321DC-FF63-DB2C-E540-188C487287E0}"/>
          </ac:spMkLst>
        </pc:spChg>
      </pc:sldChg>
      <pc:sldChg chg="modSp add mod">
        <pc:chgData name="Parker Gustafson" userId="16d30e8de7881f07" providerId="LiveId" clId="{CED0F827-2D4C-4C4E-AAEC-B5B71E19A9A3}" dt="2025-06-23T07:59:22.031" v="12218" actId="20577"/>
        <pc:sldMkLst>
          <pc:docMk/>
          <pc:sldMk cId="504143922" sldId="380"/>
        </pc:sldMkLst>
        <pc:spChg chg="mod">
          <ac:chgData name="Parker Gustafson" userId="16d30e8de7881f07" providerId="LiveId" clId="{CED0F827-2D4C-4C4E-AAEC-B5B71E19A9A3}" dt="2025-05-25T23:26:13.260" v="6897" actId="20577"/>
          <ac:spMkLst>
            <pc:docMk/>
            <pc:sldMk cId="504143922" sldId="380"/>
            <ac:spMk id="2" creationId="{0A4E11E5-6D66-8F58-4ABF-7ACC20DDD240}"/>
          </ac:spMkLst>
        </pc:spChg>
        <pc:spChg chg="mod">
          <ac:chgData name="Parker Gustafson" userId="16d30e8de7881f07" providerId="LiveId" clId="{CED0F827-2D4C-4C4E-AAEC-B5B71E19A9A3}" dt="2025-06-23T07:59:22.031" v="12218" actId="20577"/>
          <ac:spMkLst>
            <pc:docMk/>
            <pc:sldMk cId="504143922" sldId="380"/>
            <ac:spMk id="3" creationId="{1502D7DD-F03F-EC27-EF1B-514EADD294E9}"/>
          </ac:spMkLst>
        </pc:spChg>
      </pc:sldChg>
      <pc:sldChg chg="modSp add del mod">
        <pc:chgData name="Parker Gustafson" userId="16d30e8de7881f07" providerId="LiveId" clId="{CED0F827-2D4C-4C4E-AAEC-B5B71E19A9A3}" dt="2025-06-23T07:21:34.848" v="11720" actId="47"/>
        <pc:sldMkLst>
          <pc:docMk/>
          <pc:sldMk cId="2847253490" sldId="381"/>
        </pc:sldMkLst>
      </pc:sldChg>
      <pc:sldChg chg="modSp add mod">
        <pc:chgData name="Parker Gustafson" userId="16d30e8de7881f07" providerId="LiveId" clId="{CED0F827-2D4C-4C4E-AAEC-B5B71E19A9A3}" dt="2025-06-23T07:21:25.336" v="11719" actId="20577"/>
        <pc:sldMkLst>
          <pc:docMk/>
          <pc:sldMk cId="3869374469" sldId="382"/>
        </pc:sldMkLst>
        <pc:spChg chg="mod">
          <ac:chgData name="Parker Gustafson" userId="16d30e8de7881f07" providerId="LiveId" clId="{CED0F827-2D4C-4C4E-AAEC-B5B71E19A9A3}" dt="2025-05-25T23:45:52.342" v="8015" actId="20577"/>
          <ac:spMkLst>
            <pc:docMk/>
            <pc:sldMk cId="3869374469" sldId="382"/>
            <ac:spMk id="2" creationId="{528016C7-0E05-BB72-CCAE-19BAE74B8AA5}"/>
          </ac:spMkLst>
        </pc:spChg>
        <pc:spChg chg="mod">
          <ac:chgData name="Parker Gustafson" userId="16d30e8de7881f07" providerId="LiveId" clId="{CED0F827-2D4C-4C4E-AAEC-B5B71E19A9A3}" dt="2025-06-23T07:21:25.336" v="11719" actId="20577"/>
          <ac:spMkLst>
            <pc:docMk/>
            <pc:sldMk cId="3869374469" sldId="382"/>
            <ac:spMk id="3" creationId="{440F1ED9-C089-91F1-37C9-D79D528B5A05}"/>
          </ac:spMkLst>
        </pc:spChg>
      </pc:sldChg>
      <pc:sldChg chg="modSp add del mod">
        <pc:chgData name="Parker Gustafson" userId="16d30e8de7881f07" providerId="LiveId" clId="{CED0F827-2D4C-4C4E-AAEC-B5B71E19A9A3}" dt="2025-05-26T00:08:19.245" v="10049" actId="47"/>
        <pc:sldMkLst>
          <pc:docMk/>
          <pc:sldMk cId="1155654224" sldId="383"/>
        </pc:sldMkLst>
      </pc:sldChg>
      <pc:sldChg chg="add del">
        <pc:chgData name="Parker Gustafson" userId="16d30e8de7881f07" providerId="LiveId" clId="{CED0F827-2D4C-4C4E-AAEC-B5B71E19A9A3}" dt="2025-05-25T23:58:46.735" v="9230" actId="47"/>
        <pc:sldMkLst>
          <pc:docMk/>
          <pc:sldMk cId="1530848788" sldId="384"/>
        </pc:sldMkLst>
      </pc:sldChg>
      <pc:sldChg chg="modSp add del mod">
        <pc:chgData name="Parker Gustafson" userId="16d30e8de7881f07" providerId="LiveId" clId="{CED0F827-2D4C-4C4E-AAEC-B5B71E19A9A3}" dt="2025-05-26T00:00:15.193" v="9394" actId="47"/>
        <pc:sldMkLst>
          <pc:docMk/>
          <pc:sldMk cId="330933790" sldId="385"/>
        </pc:sldMkLst>
      </pc:sldChg>
      <pc:sldChg chg="modSp add mod">
        <pc:chgData name="Parker Gustafson" userId="16d30e8de7881f07" providerId="LiveId" clId="{CED0F827-2D4C-4C4E-AAEC-B5B71E19A9A3}" dt="2025-06-23T07:19:45.458" v="11628" actId="14100"/>
        <pc:sldMkLst>
          <pc:docMk/>
          <pc:sldMk cId="2484841261" sldId="386"/>
        </pc:sldMkLst>
        <pc:spChg chg="mod">
          <ac:chgData name="Parker Gustafson" userId="16d30e8de7881f07" providerId="LiveId" clId="{CED0F827-2D4C-4C4E-AAEC-B5B71E19A9A3}" dt="2025-06-23T07:19:45.458" v="11628" actId="14100"/>
          <ac:spMkLst>
            <pc:docMk/>
            <pc:sldMk cId="2484841261" sldId="386"/>
            <ac:spMk id="3" creationId="{4E581484-AD9D-FB11-848F-285FC8A86BF1}"/>
          </ac:spMkLst>
        </pc:spChg>
      </pc:sldChg>
      <pc:sldChg chg="add">
        <pc:chgData name="Parker Gustafson" userId="16d30e8de7881f07" providerId="LiveId" clId="{CED0F827-2D4C-4C4E-AAEC-B5B71E19A9A3}" dt="2025-06-23T07:37:37.463" v="11934"/>
        <pc:sldMkLst>
          <pc:docMk/>
          <pc:sldMk cId="3850847843" sldId="387"/>
        </pc:sldMkLst>
      </pc:sldChg>
      <pc:sldChg chg="add">
        <pc:chgData name="Parker Gustafson" userId="16d30e8de7881f07" providerId="LiveId" clId="{CED0F827-2D4C-4C4E-AAEC-B5B71E19A9A3}" dt="2025-06-23T07:37:48.353" v="11935"/>
        <pc:sldMkLst>
          <pc:docMk/>
          <pc:sldMk cId="3851930330" sldId="388"/>
        </pc:sldMkLst>
      </pc:sldChg>
      <pc:sldChg chg="modSp add">
        <pc:chgData name="Parker Gustafson" userId="16d30e8de7881f07" providerId="LiveId" clId="{CED0F827-2D4C-4C4E-AAEC-B5B71E19A9A3}" dt="2025-06-23T08:23:16.145" v="12314" actId="368"/>
        <pc:sldMkLst>
          <pc:docMk/>
          <pc:sldMk cId="773745136" sldId="389"/>
        </pc:sldMkLst>
        <pc:spChg chg="mod">
          <ac:chgData name="Parker Gustafson" userId="16d30e8de7881f07" providerId="LiveId" clId="{CED0F827-2D4C-4C4E-AAEC-B5B71E19A9A3}" dt="2025-06-23T08:23:16.145" v="12314" actId="368"/>
          <ac:spMkLst>
            <pc:docMk/>
            <pc:sldMk cId="773745136" sldId="389"/>
            <ac:spMk id="11" creationId="{AE84E570-A399-9896-1DA8-D2D10FADB24D}"/>
          </ac:spMkLst>
        </pc:spChg>
      </pc:sldChg>
      <pc:sldChg chg="add">
        <pc:chgData name="Parker Gustafson" userId="16d30e8de7881f07" providerId="LiveId" clId="{CED0F827-2D4C-4C4E-AAEC-B5B71E19A9A3}" dt="2025-06-23T07:54:54.468" v="12129"/>
        <pc:sldMkLst>
          <pc:docMk/>
          <pc:sldMk cId="1162610435" sldId="390"/>
        </pc:sldMkLst>
      </pc:sldChg>
      <pc:sldChg chg="add">
        <pc:chgData name="Parker Gustafson" userId="16d30e8de7881f07" providerId="LiveId" clId="{CED0F827-2D4C-4C4E-AAEC-B5B71E19A9A3}" dt="2025-06-23T07:54:54.468" v="12129"/>
        <pc:sldMkLst>
          <pc:docMk/>
          <pc:sldMk cId="449128282" sldId="391"/>
        </pc:sldMkLst>
      </pc:sldChg>
      <pc:sldChg chg="add">
        <pc:chgData name="Parker Gustafson" userId="16d30e8de7881f07" providerId="LiveId" clId="{CED0F827-2D4C-4C4E-AAEC-B5B71E19A9A3}" dt="2025-06-23T07:54:54.468" v="12129"/>
        <pc:sldMkLst>
          <pc:docMk/>
          <pc:sldMk cId="152382779" sldId="392"/>
        </pc:sldMkLst>
      </pc:sldChg>
      <pc:sldChg chg="add">
        <pc:chgData name="Parker Gustafson" userId="16d30e8de7881f07" providerId="LiveId" clId="{CED0F827-2D4C-4C4E-AAEC-B5B71E19A9A3}" dt="2025-06-23T07:54:54.468" v="12129"/>
        <pc:sldMkLst>
          <pc:docMk/>
          <pc:sldMk cId="4133413185" sldId="393"/>
        </pc:sldMkLst>
      </pc:sldChg>
      <pc:sldChg chg="modSp add del modAnim">
        <pc:chgData name="Parker Gustafson" userId="16d30e8de7881f07" providerId="LiveId" clId="{CED0F827-2D4C-4C4E-AAEC-B5B71E19A9A3}" dt="2025-06-23T08:23:11.941" v="12305"/>
        <pc:sldMkLst>
          <pc:docMk/>
          <pc:sldMk cId="1399113601" sldId="394"/>
        </pc:sldMkLst>
        <pc:spChg chg="mod">
          <ac:chgData name="Parker Gustafson" userId="16d30e8de7881f07" providerId="LiveId" clId="{CED0F827-2D4C-4C4E-AAEC-B5B71E19A9A3}" dt="2025-06-23T08:22:42.589" v="12301" actId="20577"/>
          <ac:spMkLst>
            <pc:docMk/>
            <pc:sldMk cId="1399113601" sldId="394"/>
            <ac:spMk id="3" creationId="{7861D3E1-E23F-627D-38C8-7E609E35A3F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6EF43-97A6-48E6-B281-805DB59DFE34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11DBC-5A0A-4B99-B07E-70EC08F60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75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13C32-3B51-4432-98BE-5FC74CF3EA18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678CA-2F54-44BE-A511-97BAA829C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92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338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D73DE-0D7F-747F-BC26-114A9F34D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187A08-CCCB-20CD-F847-3FAB856EC2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432524-C29D-0F92-A79C-8974FC05C7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C45266-8F33-5067-A69E-FBF3D46DE1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437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50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82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2880140-73E7-49E1-964A-3FAC671F9CE1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599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2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265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916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958038"/>
            <a:ext cx="103632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8263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06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7652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281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53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2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416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42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603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2880140-73E7-49E1-964A-3FAC671F9CE1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65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80.png"/><Relationship Id="rId4" Type="http://schemas.openxmlformats.org/officeDocument/2006/relationships/tags" Target="../tags/tag1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40.png"/><Relationship Id="rId5" Type="http://schemas.openxmlformats.org/officeDocument/2006/relationships/image" Target="../media/image13.png"/><Relationship Id="rId4" Type="http://schemas.openxmlformats.org/officeDocument/2006/relationships/image" Target="../media/image12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hyperlink" Target="https://courses.cs.washington.edu/courses/cse311/24au/resources/handout01-translation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17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2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 Early?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 for CSE 311?</a:t>
            </a:r>
          </a:p>
          <a:p>
            <a:r>
              <a:rPr lang="en-US" dirty="0"/>
              <a:t>Welcome! You’re early!</a:t>
            </a:r>
          </a:p>
          <a:p>
            <a:endParaRPr lang="en-US" dirty="0"/>
          </a:p>
          <a:p>
            <a:r>
              <a:rPr lang="en-US" dirty="0"/>
              <a:t>Want a copy of these slides to take notes?</a:t>
            </a:r>
          </a:p>
          <a:p>
            <a:pPr lvl="1"/>
            <a:r>
              <a:rPr lang="en-US" dirty="0"/>
              <a:t> You can download them from the calendar webpage cs.uw.edu/311</a:t>
            </a:r>
          </a:p>
        </p:txBody>
      </p:sp>
    </p:spTree>
    <p:extLst>
      <p:ext uri="{BB962C8B-B14F-4D97-AF65-F5344CB8AC3E}">
        <p14:creationId xmlns:p14="http://schemas.microsoft.com/office/powerpoint/2010/main" val="3804291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4AC3C7-9C94-9602-E253-5CC202A00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27CE27E-A9B0-14B4-FD80-0057A6F9FD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5" dirty="0"/>
              <a:t>Exams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A685F92A-D1E0-A5EC-EBDB-766A1CC29129}"/>
              </a:ext>
            </a:extLst>
          </p:cNvPr>
          <p:cNvSpPr txBox="1"/>
          <p:nvPr/>
        </p:nvSpPr>
        <p:spPr>
          <a:xfrm>
            <a:off x="632358" y="1369684"/>
            <a:ext cx="8090223" cy="4013278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481965" indent="-456565">
              <a:lnSpc>
                <a:spcPct val="100000"/>
              </a:lnSpc>
              <a:spcBef>
                <a:spcPts val="875"/>
              </a:spcBef>
              <a:buFont typeface="Arial"/>
              <a:buChar char="•"/>
              <a:tabLst>
                <a:tab pos="481965" algn="l"/>
              </a:tabLst>
            </a:pPr>
            <a:r>
              <a:rPr sz="3600" b="0" spc="-10" dirty="0">
                <a:latin typeface="Segoe UI Semilight"/>
                <a:cs typeface="Segoe UI Semilight"/>
              </a:rPr>
              <a:t>In-</a:t>
            </a:r>
            <a:r>
              <a:rPr sz="3600" b="0" dirty="0">
                <a:latin typeface="Segoe UI Semilight"/>
                <a:cs typeface="Segoe UI Semilight"/>
              </a:rPr>
              <a:t>class</a:t>
            </a:r>
            <a:r>
              <a:rPr sz="3600" b="0" spc="-80" dirty="0">
                <a:latin typeface="Segoe UI Semilight"/>
                <a:cs typeface="Segoe UI Semilight"/>
              </a:rPr>
              <a:t> </a:t>
            </a:r>
            <a:r>
              <a:rPr sz="3600" b="0" dirty="0">
                <a:latin typeface="Segoe UI Semilight"/>
                <a:cs typeface="Segoe UI Semilight"/>
              </a:rPr>
              <a:t>midterm</a:t>
            </a:r>
            <a:r>
              <a:rPr sz="3600" b="0" spc="-55" dirty="0">
                <a:latin typeface="Segoe UI Semilight"/>
                <a:cs typeface="Segoe UI Semilight"/>
              </a:rPr>
              <a:t> </a:t>
            </a:r>
            <a:r>
              <a:rPr sz="3600" b="0" dirty="0">
                <a:latin typeface="Segoe UI Semilight"/>
                <a:cs typeface="Segoe UI Semilight"/>
              </a:rPr>
              <a:t>on</a:t>
            </a:r>
            <a:r>
              <a:rPr sz="3600" b="0" spc="-70" dirty="0">
                <a:latin typeface="Segoe UI Semilight"/>
                <a:cs typeface="Segoe UI Semilight"/>
              </a:rPr>
              <a:t> </a:t>
            </a:r>
            <a:r>
              <a:rPr lang="en-US" sz="3600" b="0" spc="-70" dirty="0">
                <a:latin typeface="Segoe UI Semilight"/>
                <a:cs typeface="Segoe UI Semilight"/>
              </a:rPr>
              <a:t>August </a:t>
            </a:r>
            <a:r>
              <a:rPr lang="en-US" sz="3600" b="0" spc="-20" dirty="0">
                <a:latin typeface="Segoe UI Semilight"/>
                <a:cs typeface="Segoe UI Semilight"/>
              </a:rPr>
              <a:t>1st</a:t>
            </a:r>
          </a:p>
          <a:p>
            <a:pPr marL="482600" lvl="1">
              <a:spcBef>
                <a:spcPts val="875"/>
              </a:spcBef>
              <a:tabLst>
                <a:tab pos="481965" algn="l"/>
              </a:tabLst>
            </a:pPr>
            <a:r>
              <a:rPr lang="en-US" sz="3200" spc="-20" baseline="25462" dirty="0">
                <a:solidFill>
                  <a:srgbClr val="4C3282"/>
                </a:solidFill>
                <a:latin typeface="Segoe UI Semilight"/>
                <a:cs typeface="Segoe UI Semilight"/>
              </a:rPr>
              <a:t>-  There will be an in-person midterm retake opportunity during  </a:t>
            </a:r>
          </a:p>
          <a:p>
            <a:pPr marL="482600" lvl="1">
              <a:spcBef>
                <a:spcPts val="875"/>
              </a:spcBef>
              <a:tabLst>
                <a:tab pos="481965" algn="l"/>
              </a:tabLst>
            </a:pPr>
            <a:r>
              <a:rPr lang="en-US" sz="3200" spc="-20" baseline="25462" dirty="0">
                <a:solidFill>
                  <a:srgbClr val="4C3282"/>
                </a:solidFill>
                <a:latin typeface="Segoe UI Semilight"/>
                <a:cs typeface="Segoe UI Semilight"/>
              </a:rPr>
              <a:t>    week 8 (8/11 – 8/15). More details will be announced later.</a:t>
            </a:r>
          </a:p>
          <a:p>
            <a:pPr marL="482600" lvl="1">
              <a:spcBef>
                <a:spcPts val="875"/>
              </a:spcBef>
              <a:tabLst>
                <a:tab pos="481965" algn="l"/>
              </a:tabLst>
            </a:pPr>
            <a:endParaRPr sz="3200" baseline="25462" dirty="0">
              <a:solidFill>
                <a:srgbClr val="4C3282"/>
              </a:solidFill>
              <a:latin typeface="Segoe UI Semilight"/>
              <a:cs typeface="Segoe UI Semilight"/>
            </a:endParaRPr>
          </a:p>
          <a:p>
            <a:pPr marL="481965" indent="-456565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481965" algn="l"/>
              </a:tabLst>
            </a:pPr>
            <a:r>
              <a:rPr sz="3600" b="0" spc="-10" dirty="0">
                <a:latin typeface="Segoe UI Semilight"/>
                <a:cs typeface="Segoe UI Semilight"/>
              </a:rPr>
              <a:t>In-</a:t>
            </a:r>
            <a:r>
              <a:rPr sz="3600" b="0" dirty="0">
                <a:latin typeface="Segoe UI Semilight"/>
                <a:cs typeface="Segoe UI Semilight"/>
              </a:rPr>
              <a:t>class</a:t>
            </a:r>
            <a:r>
              <a:rPr sz="3600" b="0" spc="-60" dirty="0">
                <a:latin typeface="Segoe UI Semilight"/>
                <a:cs typeface="Segoe UI Semilight"/>
              </a:rPr>
              <a:t> </a:t>
            </a:r>
            <a:r>
              <a:rPr sz="3600" b="0" dirty="0">
                <a:latin typeface="Segoe UI Semilight"/>
                <a:cs typeface="Segoe UI Semilight"/>
              </a:rPr>
              <a:t>final</a:t>
            </a:r>
            <a:r>
              <a:rPr sz="3600" b="0" spc="-25" dirty="0">
                <a:latin typeface="Segoe UI Semilight"/>
                <a:cs typeface="Segoe UI Semilight"/>
              </a:rPr>
              <a:t> </a:t>
            </a:r>
            <a:r>
              <a:rPr sz="3600" b="0" dirty="0">
                <a:latin typeface="Segoe UI Semilight"/>
                <a:cs typeface="Segoe UI Semilight"/>
              </a:rPr>
              <a:t>on</a:t>
            </a:r>
            <a:r>
              <a:rPr sz="3600" b="0" spc="-30" dirty="0">
                <a:latin typeface="Segoe UI Semilight"/>
                <a:cs typeface="Segoe UI Semilight"/>
              </a:rPr>
              <a:t> </a:t>
            </a:r>
            <a:r>
              <a:rPr sz="3600" b="0" dirty="0">
                <a:latin typeface="Segoe UI Semilight"/>
                <a:cs typeface="Segoe UI Semilight"/>
              </a:rPr>
              <a:t>August</a:t>
            </a:r>
            <a:r>
              <a:rPr sz="3600" b="0" spc="-15" dirty="0">
                <a:latin typeface="Segoe UI Semilight"/>
                <a:cs typeface="Segoe UI Semilight"/>
              </a:rPr>
              <a:t> </a:t>
            </a:r>
            <a:r>
              <a:rPr lang="en-US" sz="3600" spc="-15" dirty="0">
                <a:latin typeface="Segoe UI Semilight"/>
                <a:cs typeface="Segoe UI Semilight"/>
              </a:rPr>
              <a:t>21st</a:t>
            </a:r>
            <a:r>
              <a:rPr sz="3600" b="0" spc="450" baseline="25462" dirty="0">
                <a:latin typeface="Segoe UI Semilight"/>
                <a:cs typeface="Segoe UI Semilight"/>
              </a:rPr>
              <a:t> </a:t>
            </a:r>
            <a:r>
              <a:rPr sz="3600" b="0" dirty="0">
                <a:latin typeface="Segoe UI Semilight"/>
                <a:cs typeface="Segoe UI Semilight"/>
              </a:rPr>
              <a:t>and</a:t>
            </a:r>
            <a:r>
              <a:rPr sz="3600" b="0" spc="-55" dirty="0">
                <a:latin typeface="Segoe UI Semilight"/>
                <a:cs typeface="Segoe UI Semilight"/>
              </a:rPr>
              <a:t> </a:t>
            </a:r>
            <a:r>
              <a:rPr lang="en-US" sz="3600" spc="-20" dirty="0">
                <a:latin typeface="Segoe UI Semilight"/>
                <a:cs typeface="Segoe UI Semilight"/>
              </a:rPr>
              <a:t>22nd</a:t>
            </a:r>
          </a:p>
          <a:p>
            <a:pPr marL="482600" lvl="1">
              <a:spcBef>
                <a:spcPts val="875"/>
              </a:spcBef>
              <a:tabLst>
                <a:tab pos="481965" algn="l"/>
              </a:tabLst>
            </a:pPr>
            <a:r>
              <a:rPr lang="en-US" sz="3200" spc="-20" baseline="25462" dirty="0">
                <a:solidFill>
                  <a:srgbClr val="4C3282"/>
                </a:solidFill>
                <a:latin typeface="Segoe UI Semilight"/>
                <a:cs typeface="Segoe UI Semilight"/>
              </a:rPr>
              <a:t>-  The final will be taken over two days: part 1 will be taken in your </a:t>
            </a:r>
          </a:p>
          <a:p>
            <a:pPr marL="482600" lvl="1">
              <a:spcBef>
                <a:spcPts val="875"/>
              </a:spcBef>
              <a:tabLst>
                <a:tab pos="481965" algn="l"/>
              </a:tabLst>
            </a:pPr>
            <a:r>
              <a:rPr lang="en-US" sz="3200" spc="-20" baseline="25462" dirty="0">
                <a:solidFill>
                  <a:srgbClr val="4C3282"/>
                </a:solidFill>
                <a:latin typeface="Segoe UI Semilight"/>
                <a:cs typeface="Segoe UI Semilight"/>
              </a:rPr>
              <a:t>    quiz section and part 2 will be taken in lecture.</a:t>
            </a:r>
            <a:endParaRPr lang="en-US" sz="3200" baseline="25462" dirty="0">
              <a:solidFill>
                <a:srgbClr val="4C3282"/>
              </a:solidFill>
              <a:latin typeface="Segoe UI Semilight"/>
              <a:cs typeface="Segoe UI Semilight"/>
            </a:endParaRPr>
          </a:p>
          <a:p>
            <a:pPr marL="481965" indent="-456565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481965" algn="l"/>
              </a:tabLst>
            </a:pPr>
            <a:endParaRPr sz="3600" baseline="25462" dirty="0">
              <a:latin typeface="Segoe UI Semilight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1864533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624D9-1241-F8D7-6049-1AF6927043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7187CD7-B064-3B34-C4D2-96BA3C7BA8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 dirty="0"/>
              <a:t>Homework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B4997D40-6967-F522-3B45-57C6F4E2A194}"/>
              </a:ext>
            </a:extLst>
          </p:cNvPr>
          <p:cNvSpPr txBox="1"/>
          <p:nvPr/>
        </p:nvSpPr>
        <p:spPr>
          <a:xfrm>
            <a:off x="645058" y="1359679"/>
            <a:ext cx="11187258" cy="6416180"/>
          </a:xfrm>
          <a:prstGeom prst="rect">
            <a:avLst/>
          </a:prstGeom>
        </p:spPr>
        <p:txBody>
          <a:bodyPr vert="horz" wrap="square" lIns="0" tIns="17208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355"/>
              </a:spcBef>
              <a:buFont typeface="Arial"/>
              <a:buChar char="•"/>
              <a:tabLst>
                <a:tab pos="469265" algn="l"/>
              </a:tabLst>
            </a:pPr>
            <a:r>
              <a:rPr sz="3000" b="0" dirty="0">
                <a:latin typeface="Segoe UI Semilight"/>
                <a:cs typeface="Segoe UI Semilight"/>
              </a:rPr>
              <a:t>7</a:t>
            </a:r>
            <a:r>
              <a:rPr sz="3000" b="0" spc="-60" dirty="0">
                <a:latin typeface="Segoe UI Semilight"/>
                <a:cs typeface="Segoe UI Semilight"/>
              </a:rPr>
              <a:t> </a:t>
            </a:r>
            <a:r>
              <a:rPr sz="3000" b="0" dirty="0">
                <a:latin typeface="Segoe UI Semilight"/>
                <a:cs typeface="Segoe UI Semilight"/>
              </a:rPr>
              <a:t>written</a:t>
            </a:r>
            <a:r>
              <a:rPr sz="3000" b="0" spc="-65" dirty="0">
                <a:latin typeface="Segoe UI Semilight"/>
                <a:cs typeface="Segoe UI Semilight"/>
              </a:rPr>
              <a:t> </a:t>
            </a:r>
            <a:r>
              <a:rPr sz="3000" b="0" dirty="0">
                <a:latin typeface="Segoe UI Semilight"/>
                <a:cs typeface="Segoe UI Semilight"/>
              </a:rPr>
              <a:t>assignments</a:t>
            </a:r>
            <a:r>
              <a:rPr sz="3000" b="0" spc="-75" dirty="0">
                <a:latin typeface="Segoe UI Semilight"/>
                <a:cs typeface="Segoe UI Semilight"/>
              </a:rPr>
              <a:t> </a:t>
            </a:r>
            <a:r>
              <a:rPr sz="3000" b="0" dirty="0">
                <a:latin typeface="Segoe UI Semilight"/>
                <a:cs typeface="Segoe UI Semilight"/>
              </a:rPr>
              <a:t>(no</a:t>
            </a:r>
            <a:r>
              <a:rPr sz="3000" b="0" spc="-45" dirty="0">
                <a:latin typeface="Segoe UI Semilight"/>
                <a:cs typeface="Segoe UI Semilight"/>
              </a:rPr>
              <a:t> </a:t>
            </a:r>
            <a:r>
              <a:rPr sz="3000" b="0" spc="-10" dirty="0">
                <a:latin typeface="Segoe UI Semilight"/>
                <a:cs typeface="Segoe UI Semilight"/>
              </a:rPr>
              <a:t>programming)</a:t>
            </a:r>
            <a:endParaRPr sz="3000" dirty="0">
              <a:latin typeface="Segoe UI Semilight"/>
              <a:cs typeface="Segoe UI Semilight"/>
            </a:endParaRPr>
          </a:p>
          <a:p>
            <a:pPr marL="469900" marR="5080" indent="-457200">
              <a:lnSpc>
                <a:spcPct val="117200"/>
              </a:lnSpc>
              <a:spcBef>
                <a:spcPts val="600"/>
              </a:spcBef>
              <a:buFont typeface="Arial"/>
              <a:buChar char="•"/>
              <a:tabLst>
                <a:tab pos="469900" algn="l"/>
              </a:tabLst>
            </a:pPr>
            <a:r>
              <a:rPr sz="3000" b="0" dirty="0">
                <a:latin typeface="Segoe UI Semilight"/>
                <a:cs typeface="Segoe UI Semilight"/>
              </a:rPr>
              <a:t>Posted</a:t>
            </a:r>
            <a:r>
              <a:rPr sz="3000" b="0" spc="-100" dirty="0">
                <a:latin typeface="Segoe UI Semilight"/>
                <a:cs typeface="Segoe UI Semilight"/>
              </a:rPr>
              <a:t> </a:t>
            </a:r>
            <a:r>
              <a:rPr sz="3000" b="0" dirty="0">
                <a:latin typeface="Segoe UI Semilight"/>
                <a:cs typeface="Segoe UI Semilight"/>
              </a:rPr>
              <a:t>Wednesday</a:t>
            </a:r>
            <a:r>
              <a:rPr sz="3000" b="0" spc="-90" dirty="0">
                <a:latin typeface="Segoe UI Semilight"/>
                <a:cs typeface="Segoe UI Semilight"/>
              </a:rPr>
              <a:t> </a:t>
            </a:r>
            <a:r>
              <a:rPr sz="3000" b="0" dirty="0">
                <a:latin typeface="Segoe UI Semilight"/>
                <a:cs typeface="Segoe UI Semilight"/>
              </a:rPr>
              <a:t>evenings,</a:t>
            </a:r>
            <a:r>
              <a:rPr sz="3000" b="0" spc="-80" dirty="0">
                <a:latin typeface="Segoe UI Semilight"/>
                <a:cs typeface="Segoe UI Semilight"/>
              </a:rPr>
              <a:t> </a:t>
            </a:r>
            <a:r>
              <a:rPr sz="3000" b="0" dirty="0">
                <a:latin typeface="Segoe UI Semilight"/>
                <a:cs typeface="Segoe UI Semilight"/>
              </a:rPr>
              <a:t>due</a:t>
            </a:r>
            <a:r>
              <a:rPr sz="3000" b="0" spc="-95" dirty="0">
                <a:latin typeface="Segoe UI Semilight"/>
                <a:cs typeface="Segoe UI Semilight"/>
              </a:rPr>
              <a:t> </a:t>
            </a:r>
            <a:r>
              <a:rPr sz="3000" b="0" dirty="0">
                <a:latin typeface="Segoe UI Semilight"/>
                <a:cs typeface="Segoe UI Semilight"/>
              </a:rPr>
              <a:t>the</a:t>
            </a:r>
            <a:r>
              <a:rPr sz="3000" b="0" spc="-90" dirty="0">
                <a:latin typeface="Segoe UI Semilight"/>
                <a:cs typeface="Segoe UI Semilight"/>
              </a:rPr>
              <a:t> </a:t>
            </a:r>
            <a:r>
              <a:rPr sz="3000" b="0" dirty="0">
                <a:latin typeface="Segoe UI Semilight"/>
                <a:cs typeface="Segoe UI Semilight"/>
              </a:rPr>
              <a:t>follow</a:t>
            </a:r>
            <a:r>
              <a:rPr sz="3000" b="0" spc="-125" dirty="0">
                <a:latin typeface="Segoe UI Semilight"/>
                <a:cs typeface="Segoe UI Semilight"/>
              </a:rPr>
              <a:t> </a:t>
            </a:r>
            <a:r>
              <a:rPr sz="3000" b="0" dirty="0">
                <a:latin typeface="Segoe UI Semilight"/>
                <a:cs typeface="Segoe UI Semilight"/>
              </a:rPr>
              <a:t>Wednesday</a:t>
            </a:r>
            <a:r>
              <a:rPr sz="3000" b="0" spc="-90" dirty="0">
                <a:latin typeface="Segoe UI Semilight"/>
                <a:cs typeface="Segoe UI Semilight"/>
              </a:rPr>
              <a:t> </a:t>
            </a:r>
            <a:r>
              <a:rPr sz="3000" b="0" spc="-25" dirty="0">
                <a:latin typeface="Segoe UI Semilight"/>
                <a:cs typeface="Segoe UI Semilight"/>
              </a:rPr>
              <a:t>at </a:t>
            </a:r>
            <a:r>
              <a:rPr sz="3000" b="0" dirty="0">
                <a:latin typeface="Segoe UI Semilight"/>
                <a:cs typeface="Segoe UI Semilight"/>
              </a:rPr>
              <a:t>11:59</a:t>
            </a:r>
            <a:r>
              <a:rPr sz="3000" b="0" spc="-20" dirty="0">
                <a:latin typeface="Segoe UI Semilight"/>
                <a:cs typeface="Segoe UI Semilight"/>
              </a:rPr>
              <a:t> </a:t>
            </a:r>
            <a:r>
              <a:rPr sz="3000" b="0" spc="-25" dirty="0">
                <a:latin typeface="Segoe UI Semilight"/>
                <a:cs typeface="Segoe UI Semilight"/>
              </a:rPr>
              <a:t>pm</a:t>
            </a:r>
            <a:endParaRPr lang="en-US" sz="3000" b="0" spc="-25" dirty="0">
              <a:latin typeface="Segoe UI Semilight"/>
              <a:cs typeface="Segoe UI Semilight"/>
            </a:endParaRPr>
          </a:p>
          <a:p>
            <a:pPr marL="469900" marR="5080" indent="-457200">
              <a:lnSpc>
                <a:spcPct val="117200"/>
              </a:lnSpc>
              <a:spcBef>
                <a:spcPts val="600"/>
              </a:spcBef>
              <a:buFont typeface="Arial"/>
              <a:buChar char="•"/>
              <a:tabLst>
                <a:tab pos="469900" algn="l"/>
              </a:tabLst>
            </a:pPr>
            <a:r>
              <a:rPr lang="en-US" sz="3000" b="1" dirty="0">
                <a:latin typeface="Segoe UI Semilight"/>
                <a:cs typeface="Segoe UI Semilight"/>
              </a:rPr>
              <a:t>Typesetting is highly recommended</a:t>
            </a:r>
          </a:p>
          <a:p>
            <a:pPr marL="927100" marR="5080" lvl="1" indent="-457200">
              <a:lnSpc>
                <a:spcPct val="117200"/>
              </a:lnSpc>
              <a:spcBef>
                <a:spcPts val="600"/>
              </a:spcBef>
              <a:buFontTx/>
              <a:buChar char="-"/>
              <a:tabLst>
                <a:tab pos="469900" algn="l"/>
              </a:tabLst>
            </a:pPr>
            <a:r>
              <a:rPr lang="en-US" sz="2400" dirty="0">
                <a:solidFill>
                  <a:srgbClr val="4C3282"/>
                </a:solidFill>
                <a:latin typeface="Segoe UI Semilight"/>
                <a:cs typeface="Segoe UI Semilight"/>
              </a:rPr>
              <a:t>There are many options: LaTeX (via Overleaf), </a:t>
            </a:r>
            <a:r>
              <a:rPr lang="en-US" sz="2400" dirty="0" err="1">
                <a:solidFill>
                  <a:srgbClr val="4C3282"/>
                </a:solidFill>
                <a:latin typeface="Segoe UI Semilight"/>
                <a:cs typeface="Segoe UI Semilight"/>
              </a:rPr>
              <a:t>Parchmynt</a:t>
            </a:r>
            <a:r>
              <a:rPr lang="en-US" sz="2400" dirty="0">
                <a:solidFill>
                  <a:srgbClr val="4C3282"/>
                </a:solidFill>
                <a:latin typeface="Segoe UI Semilight"/>
                <a:cs typeface="Segoe UI Semilight"/>
              </a:rPr>
              <a:t>, Notion</a:t>
            </a:r>
          </a:p>
          <a:p>
            <a:pPr marL="927100" marR="5080" lvl="1" indent="-457200">
              <a:lnSpc>
                <a:spcPct val="117200"/>
              </a:lnSpc>
              <a:spcBef>
                <a:spcPts val="600"/>
              </a:spcBef>
              <a:buFontTx/>
              <a:buChar char="-"/>
              <a:tabLst>
                <a:tab pos="469900" algn="l"/>
              </a:tabLst>
            </a:pPr>
            <a:r>
              <a:rPr lang="en-US" sz="2400" dirty="0">
                <a:solidFill>
                  <a:srgbClr val="4C3282"/>
                </a:solidFill>
                <a:latin typeface="Segoe UI Semilight"/>
                <a:cs typeface="Segoe UI Semilight"/>
              </a:rPr>
              <a:t>Start early and try to finish at least one day before the due date to typeset</a:t>
            </a:r>
          </a:p>
          <a:p>
            <a:pPr marL="355600" marR="5080" indent="-342900">
              <a:lnSpc>
                <a:spcPct val="1172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69900" algn="l"/>
              </a:tabLst>
            </a:pPr>
            <a:r>
              <a:rPr lang="en-US" sz="3000" dirty="0">
                <a:latin typeface="Segoe UI Semilight"/>
                <a:cs typeface="Segoe UI Semilight"/>
              </a:rPr>
              <a:t>You will be able to revise and resubmit two questions per homework for an improved grade (more details to come)</a:t>
            </a:r>
          </a:p>
          <a:p>
            <a:pPr marL="12700" marR="5080">
              <a:lnSpc>
                <a:spcPct val="117200"/>
              </a:lnSpc>
              <a:spcBef>
                <a:spcPts val="600"/>
              </a:spcBef>
              <a:tabLst>
                <a:tab pos="469900" algn="l"/>
              </a:tabLst>
            </a:pPr>
            <a:endParaRPr lang="en-US" sz="2400" dirty="0">
              <a:latin typeface="Segoe UI Semilight"/>
              <a:cs typeface="Segoe UI Semilight"/>
            </a:endParaRPr>
          </a:p>
          <a:p>
            <a:pPr marL="469900" marR="5080" lvl="1">
              <a:lnSpc>
                <a:spcPct val="117200"/>
              </a:lnSpc>
              <a:spcBef>
                <a:spcPts val="600"/>
              </a:spcBef>
              <a:tabLst>
                <a:tab pos="469900" algn="l"/>
              </a:tabLst>
            </a:pPr>
            <a:endParaRPr lang="en-US" sz="2400" dirty="0">
              <a:solidFill>
                <a:srgbClr val="4C3282"/>
              </a:solidFill>
              <a:latin typeface="Segoe UI Semilight"/>
              <a:cs typeface="Segoe UI Semilight"/>
            </a:endParaRPr>
          </a:p>
          <a:p>
            <a:pPr marL="469900" marR="5080" indent="-457200">
              <a:lnSpc>
                <a:spcPct val="117200"/>
              </a:lnSpc>
              <a:spcBef>
                <a:spcPts val="600"/>
              </a:spcBef>
              <a:buFont typeface="Arial"/>
              <a:buChar char="•"/>
              <a:tabLst>
                <a:tab pos="469900" algn="l"/>
              </a:tabLst>
            </a:pPr>
            <a:endParaRPr lang="en-US" sz="3200" dirty="0">
              <a:latin typeface="Segoe UI Semilight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2496317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7B79B-8818-D6FA-E736-7EEBD3918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A007E35-ADA3-2C74-09C2-7335CDAF23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0" dirty="0"/>
              <a:t>Late</a:t>
            </a:r>
            <a:r>
              <a:rPr spc="190" dirty="0"/>
              <a:t> </a:t>
            </a:r>
            <a:r>
              <a:rPr spc="-10" dirty="0"/>
              <a:t>Policy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6A8A3CC2-5D37-4B90-CAD2-000803447CEF}"/>
              </a:ext>
            </a:extLst>
          </p:cNvPr>
          <p:cNvSpPr txBox="1"/>
          <p:nvPr/>
        </p:nvSpPr>
        <p:spPr>
          <a:xfrm>
            <a:off x="645058" y="1359679"/>
            <a:ext cx="10592435" cy="3188335"/>
          </a:xfrm>
          <a:prstGeom prst="rect">
            <a:avLst/>
          </a:prstGeom>
        </p:spPr>
        <p:txBody>
          <a:bodyPr vert="horz" wrap="square" lIns="0" tIns="17208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355"/>
              </a:spcBef>
              <a:buFont typeface="Arial"/>
              <a:buChar char="•"/>
              <a:tabLst>
                <a:tab pos="469265" algn="l"/>
              </a:tabLst>
            </a:pPr>
            <a:r>
              <a:rPr sz="3200" b="0" spc="-40" dirty="0">
                <a:latin typeface="Segoe UI Semilight"/>
                <a:cs typeface="Segoe UI Semilight"/>
              </a:rPr>
              <a:t>You</a:t>
            </a:r>
            <a:r>
              <a:rPr sz="3200" b="0" spc="-55" dirty="0">
                <a:latin typeface="Segoe UI Semilight"/>
                <a:cs typeface="Segoe UI Semilight"/>
              </a:rPr>
              <a:t> </a:t>
            </a:r>
            <a:r>
              <a:rPr sz="3200" b="0" dirty="0">
                <a:latin typeface="Segoe UI Semilight"/>
                <a:cs typeface="Segoe UI Semilight"/>
              </a:rPr>
              <a:t>have</a:t>
            </a:r>
            <a:r>
              <a:rPr sz="3200" b="0" spc="-40" dirty="0">
                <a:latin typeface="Segoe UI Semilight"/>
                <a:cs typeface="Segoe UI Semilight"/>
              </a:rPr>
              <a:t> </a:t>
            </a:r>
            <a:r>
              <a:rPr lang="en-US" sz="3200" spc="-40" dirty="0">
                <a:latin typeface="Segoe UI Semilight"/>
                <a:cs typeface="Segoe UI Semilight"/>
              </a:rPr>
              <a:t>6</a:t>
            </a:r>
            <a:r>
              <a:rPr sz="3200" b="0" spc="-40" dirty="0">
                <a:latin typeface="Segoe UI Semilight"/>
                <a:cs typeface="Segoe UI Semilight"/>
              </a:rPr>
              <a:t> </a:t>
            </a:r>
            <a:r>
              <a:rPr sz="3200" b="0" dirty="0">
                <a:latin typeface="Segoe UI Semilight"/>
                <a:cs typeface="Segoe UI Semilight"/>
              </a:rPr>
              <a:t>late</a:t>
            </a:r>
            <a:r>
              <a:rPr sz="3200" b="0" spc="-50" dirty="0">
                <a:latin typeface="Segoe UI Semilight"/>
                <a:cs typeface="Segoe UI Semilight"/>
              </a:rPr>
              <a:t> </a:t>
            </a:r>
            <a:r>
              <a:rPr sz="3200" b="0" dirty="0">
                <a:latin typeface="Segoe UI Semilight"/>
                <a:cs typeface="Segoe UI Semilight"/>
              </a:rPr>
              <a:t>days</a:t>
            </a:r>
            <a:r>
              <a:rPr sz="3200" b="0" spc="-60" dirty="0">
                <a:latin typeface="Segoe UI Semilight"/>
                <a:cs typeface="Segoe UI Semilight"/>
              </a:rPr>
              <a:t> </a:t>
            </a:r>
            <a:r>
              <a:rPr sz="3200" b="0" dirty="0">
                <a:latin typeface="Segoe UI Semilight"/>
                <a:cs typeface="Segoe UI Semilight"/>
              </a:rPr>
              <a:t>for</a:t>
            </a:r>
            <a:r>
              <a:rPr sz="3200" b="0" spc="-40" dirty="0">
                <a:latin typeface="Segoe UI Semilight"/>
                <a:cs typeface="Segoe UI Semilight"/>
              </a:rPr>
              <a:t> </a:t>
            </a:r>
            <a:r>
              <a:rPr sz="3200" b="0" dirty="0">
                <a:latin typeface="Segoe UI Semilight"/>
                <a:cs typeface="Segoe UI Semilight"/>
              </a:rPr>
              <a:t>the</a:t>
            </a:r>
            <a:r>
              <a:rPr sz="3200" b="0" spc="-40" dirty="0">
                <a:latin typeface="Segoe UI Semilight"/>
                <a:cs typeface="Segoe UI Semilight"/>
              </a:rPr>
              <a:t> </a:t>
            </a:r>
            <a:r>
              <a:rPr sz="3200" b="0" spc="-10" dirty="0">
                <a:latin typeface="Segoe UI Semilight"/>
                <a:cs typeface="Segoe UI Semilight"/>
              </a:rPr>
              <a:t>quarter</a:t>
            </a:r>
            <a:endParaRPr sz="3200" dirty="0">
              <a:latin typeface="Segoe UI Semilight"/>
              <a:cs typeface="Segoe UI Semilight"/>
            </a:endParaRPr>
          </a:p>
          <a:p>
            <a:pPr marL="469900" marR="306070" indent="-457200">
              <a:lnSpc>
                <a:spcPct val="117200"/>
              </a:lnSpc>
              <a:spcBef>
                <a:spcPts val="600"/>
              </a:spcBef>
              <a:buFont typeface="Arial"/>
              <a:buChar char="•"/>
              <a:tabLst>
                <a:tab pos="469900" algn="l"/>
              </a:tabLst>
            </a:pPr>
            <a:r>
              <a:rPr sz="3200" b="0" spc="-45" dirty="0">
                <a:latin typeface="Segoe UI Semilight"/>
                <a:cs typeface="Segoe UI Semilight"/>
              </a:rPr>
              <a:t>You </a:t>
            </a:r>
            <a:r>
              <a:rPr sz="3200" b="0" dirty="0">
                <a:latin typeface="Segoe UI Semilight"/>
                <a:cs typeface="Segoe UI Semilight"/>
              </a:rPr>
              <a:t>can</a:t>
            </a:r>
            <a:r>
              <a:rPr sz="3200" b="0" spc="-40" dirty="0">
                <a:latin typeface="Segoe UI Semilight"/>
                <a:cs typeface="Segoe UI Semilight"/>
              </a:rPr>
              <a:t> </a:t>
            </a:r>
            <a:r>
              <a:rPr sz="3200" b="0" dirty="0">
                <a:latin typeface="Segoe UI Semilight"/>
                <a:cs typeface="Segoe UI Semilight"/>
              </a:rPr>
              <a:t>use</a:t>
            </a:r>
            <a:r>
              <a:rPr sz="3200" b="0" spc="-35" dirty="0">
                <a:latin typeface="Segoe UI Semilight"/>
                <a:cs typeface="Segoe UI Semilight"/>
              </a:rPr>
              <a:t> </a:t>
            </a:r>
            <a:r>
              <a:rPr sz="3200" b="0" dirty="0">
                <a:latin typeface="Segoe UI Semilight"/>
                <a:cs typeface="Segoe UI Semilight"/>
              </a:rPr>
              <a:t>a</a:t>
            </a:r>
            <a:r>
              <a:rPr sz="3200" b="0" spc="-35" dirty="0">
                <a:latin typeface="Segoe UI Semilight"/>
                <a:cs typeface="Segoe UI Semilight"/>
              </a:rPr>
              <a:t> </a:t>
            </a:r>
            <a:r>
              <a:rPr sz="3200" b="0" dirty="0">
                <a:latin typeface="Segoe UI Semilight"/>
                <a:cs typeface="Segoe UI Semilight"/>
              </a:rPr>
              <a:t>late</a:t>
            </a:r>
            <a:r>
              <a:rPr sz="3200" b="0" spc="-40" dirty="0">
                <a:latin typeface="Segoe UI Semilight"/>
                <a:cs typeface="Segoe UI Semilight"/>
              </a:rPr>
              <a:t> </a:t>
            </a:r>
            <a:r>
              <a:rPr sz="3200" b="0" dirty="0">
                <a:latin typeface="Segoe UI Semilight"/>
                <a:cs typeface="Segoe UI Semilight"/>
              </a:rPr>
              <a:t>day</a:t>
            </a:r>
            <a:r>
              <a:rPr sz="3200" b="0" spc="-45" dirty="0">
                <a:latin typeface="Segoe UI Semilight"/>
                <a:cs typeface="Segoe UI Semilight"/>
              </a:rPr>
              <a:t> </a:t>
            </a:r>
            <a:r>
              <a:rPr sz="3200" b="0" dirty="0">
                <a:latin typeface="Segoe UI Semilight"/>
                <a:cs typeface="Segoe UI Semilight"/>
              </a:rPr>
              <a:t>to</a:t>
            </a:r>
            <a:r>
              <a:rPr sz="3200" b="0" spc="-40" dirty="0">
                <a:latin typeface="Segoe UI Semilight"/>
                <a:cs typeface="Segoe UI Semilight"/>
              </a:rPr>
              <a:t> </a:t>
            </a:r>
            <a:r>
              <a:rPr sz="3200" b="0" dirty="0">
                <a:latin typeface="Segoe UI Semilight"/>
                <a:cs typeface="Segoe UI Semilight"/>
              </a:rPr>
              <a:t>turn</a:t>
            </a:r>
            <a:r>
              <a:rPr sz="3200" b="0" spc="-25" dirty="0">
                <a:latin typeface="Segoe UI Semilight"/>
                <a:cs typeface="Segoe UI Semilight"/>
              </a:rPr>
              <a:t> </a:t>
            </a:r>
            <a:r>
              <a:rPr sz="3200" b="0" dirty="0">
                <a:latin typeface="Segoe UI Semilight"/>
                <a:cs typeface="Segoe UI Semilight"/>
              </a:rPr>
              <a:t>in</a:t>
            </a:r>
            <a:r>
              <a:rPr sz="3200" b="0" spc="-25" dirty="0">
                <a:latin typeface="Segoe UI Semilight"/>
                <a:cs typeface="Segoe UI Semilight"/>
              </a:rPr>
              <a:t> </a:t>
            </a:r>
            <a:r>
              <a:rPr sz="3200" b="0" dirty="0">
                <a:latin typeface="Segoe UI Semilight"/>
                <a:cs typeface="Segoe UI Semilight"/>
              </a:rPr>
              <a:t>an</a:t>
            </a:r>
            <a:r>
              <a:rPr sz="3200" b="0" spc="-35" dirty="0">
                <a:latin typeface="Segoe UI Semilight"/>
                <a:cs typeface="Segoe UI Semilight"/>
              </a:rPr>
              <a:t> </a:t>
            </a:r>
            <a:r>
              <a:rPr sz="3200" b="0" dirty="0">
                <a:latin typeface="Segoe UI Semilight"/>
                <a:cs typeface="Segoe UI Semilight"/>
              </a:rPr>
              <a:t>assignment</a:t>
            </a:r>
            <a:r>
              <a:rPr sz="3200" b="0" spc="-55" dirty="0">
                <a:latin typeface="Segoe UI Semilight"/>
                <a:cs typeface="Segoe UI Semilight"/>
              </a:rPr>
              <a:t> </a:t>
            </a:r>
            <a:r>
              <a:rPr sz="3200" b="0" dirty="0">
                <a:latin typeface="Segoe UI Semilight"/>
                <a:cs typeface="Segoe UI Semilight"/>
              </a:rPr>
              <a:t>up</a:t>
            </a:r>
            <a:r>
              <a:rPr sz="3200" b="0" spc="-35" dirty="0">
                <a:latin typeface="Segoe UI Semilight"/>
                <a:cs typeface="Segoe UI Semilight"/>
              </a:rPr>
              <a:t> </a:t>
            </a:r>
            <a:r>
              <a:rPr sz="3200" b="0" dirty="0">
                <a:latin typeface="Segoe UI Semilight"/>
                <a:cs typeface="Segoe UI Semilight"/>
              </a:rPr>
              <a:t>to</a:t>
            </a:r>
            <a:r>
              <a:rPr sz="3200" b="0" spc="-40" dirty="0">
                <a:latin typeface="Segoe UI Semilight"/>
                <a:cs typeface="Segoe UI Semilight"/>
              </a:rPr>
              <a:t> </a:t>
            </a:r>
            <a:r>
              <a:rPr sz="3200" b="0" spc="-25" dirty="0">
                <a:latin typeface="Segoe UI Semilight"/>
                <a:cs typeface="Segoe UI Semilight"/>
              </a:rPr>
              <a:t>24 </a:t>
            </a:r>
            <a:r>
              <a:rPr sz="3200" b="0" dirty="0">
                <a:latin typeface="Segoe UI Semilight"/>
                <a:cs typeface="Segoe UI Semilight"/>
              </a:rPr>
              <a:t>hours</a:t>
            </a:r>
            <a:r>
              <a:rPr sz="3200" b="0" spc="-15" dirty="0">
                <a:latin typeface="Segoe UI Semilight"/>
                <a:cs typeface="Segoe UI Semilight"/>
              </a:rPr>
              <a:t> </a:t>
            </a:r>
            <a:r>
              <a:rPr sz="3200" b="0" dirty="0">
                <a:latin typeface="Segoe UI Semilight"/>
                <a:cs typeface="Segoe UI Semilight"/>
              </a:rPr>
              <a:t>late</a:t>
            </a:r>
            <a:r>
              <a:rPr sz="3200" b="0" spc="-40" dirty="0">
                <a:latin typeface="Segoe UI Semilight"/>
                <a:cs typeface="Segoe UI Semilight"/>
              </a:rPr>
              <a:t> </a:t>
            </a:r>
            <a:r>
              <a:rPr sz="3200" b="0" dirty="0">
                <a:latin typeface="Segoe UI Semilight"/>
                <a:cs typeface="Segoe UI Semilight"/>
              </a:rPr>
              <a:t>with</a:t>
            </a:r>
            <a:r>
              <a:rPr sz="3200" b="0" spc="-30" dirty="0">
                <a:latin typeface="Segoe UI Semilight"/>
                <a:cs typeface="Segoe UI Semilight"/>
              </a:rPr>
              <a:t> </a:t>
            </a:r>
            <a:r>
              <a:rPr sz="3200" b="0" dirty="0">
                <a:latin typeface="Segoe UI Semilight"/>
                <a:cs typeface="Segoe UI Semilight"/>
              </a:rPr>
              <a:t>no</a:t>
            </a:r>
            <a:r>
              <a:rPr sz="3200" b="0" spc="-10" dirty="0">
                <a:latin typeface="Segoe UI Semilight"/>
                <a:cs typeface="Segoe UI Semilight"/>
              </a:rPr>
              <a:t> penalty</a:t>
            </a:r>
            <a:endParaRPr sz="3200" dirty="0">
              <a:latin typeface="Segoe UI Semilight"/>
              <a:cs typeface="Segoe UI Semilight"/>
            </a:endParaRPr>
          </a:p>
          <a:p>
            <a:pPr marL="469265" indent="-456565">
              <a:lnSpc>
                <a:spcPct val="100000"/>
              </a:lnSpc>
              <a:spcBef>
                <a:spcPts val="1260"/>
              </a:spcBef>
              <a:buFont typeface="Arial"/>
              <a:buChar char="•"/>
              <a:tabLst>
                <a:tab pos="469265" algn="l"/>
              </a:tabLst>
            </a:pPr>
            <a:r>
              <a:rPr sz="3200" b="0" spc="-40" dirty="0">
                <a:latin typeface="Segoe UI Semilight"/>
                <a:cs typeface="Segoe UI Semilight"/>
              </a:rPr>
              <a:t>You</a:t>
            </a:r>
            <a:r>
              <a:rPr sz="3200" b="0" spc="-50" dirty="0">
                <a:latin typeface="Segoe UI Semilight"/>
                <a:cs typeface="Segoe UI Semilight"/>
              </a:rPr>
              <a:t> </a:t>
            </a:r>
            <a:r>
              <a:rPr sz="3200" b="0" dirty="0">
                <a:latin typeface="Segoe UI Semilight"/>
                <a:cs typeface="Segoe UI Semilight"/>
              </a:rPr>
              <a:t>can</a:t>
            </a:r>
            <a:r>
              <a:rPr sz="3200" b="0" spc="-40" dirty="0">
                <a:latin typeface="Segoe UI Semilight"/>
                <a:cs typeface="Segoe UI Semilight"/>
              </a:rPr>
              <a:t> </a:t>
            </a:r>
            <a:r>
              <a:rPr sz="3200" b="0" dirty="0">
                <a:latin typeface="Segoe UI Semilight"/>
                <a:cs typeface="Segoe UI Semilight"/>
              </a:rPr>
              <a:t>use</a:t>
            </a:r>
            <a:r>
              <a:rPr sz="3200" b="0" spc="-35" dirty="0">
                <a:latin typeface="Segoe UI Semilight"/>
                <a:cs typeface="Segoe UI Semilight"/>
              </a:rPr>
              <a:t> </a:t>
            </a:r>
            <a:r>
              <a:rPr sz="3200" b="0" dirty="0">
                <a:latin typeface="Segoe UI Semilight"/>
                <a:cs typeface="Segoe UI Semilight"/>
              </a:rPr>
              <a:t>at</a:t>
            </a:r>
            <a:r>
              <a:rPr sz="3200" b="0" spc="-35" dirty="0">
                <a:latin typeface="Segoe UI Semilight"/>
                <a:cs typeface="Segoe UI Semilight"/>
              </a:rPr>
              <a:t> </a:t>
            </a:r>
            <a:r>
              <a:rPr sz="3200" b="0" dirty="0">
                <a:latin typeface="Segoe UI Semilight"/>
                <a:cs typeface="Segoe UI Semilight"/>
              </a:rPr>
              <a:t>most</a:t>
            </a:r>
            <a:r>
              <a:rPr sz="3200" b="0" spc="-70" dirty="0">
                <a:latin typeface="Segoe UI Semilight"/>
                <a:cs typeface="Segoe UI Semilight"/>
              </a:rPr>
              <a:t> </a:t>
            </a:r>
            <a:r>
              <a:rPr lang="en-US" sz="3200" spc="-70" dirty="0">
                <a:latin typeface="Segoe UI Semilight"/>
                <a:cs typeface="Segoe UI Semilight"/>
              </a:rPr>
              <a:t>3</a:t>
            </a:r>
            <a:r>
              <a:rPr sz="3200" b="0" spc="-35" dirty="0">
                <a:latin typeface="Segoe UI Semilight"/>
                <a:cs typeface="Segoe UI Semilight"/>
              </a:rPr>
              <a:t> </a:t>
            </a:r>
            <a:r>
              <a:rPr sz="3200" b="0" dirty="0">
                <a:latin typeface="Segoe UI Semilight"/>
                <a:cs typeface="Segoe UI Semilight"/>
              </a:rPr>
              <a:t>late</a:t>
            </a:r>
            <a:r>
              <a:rPr sz="3200" b="0" spc="-65" dirty="0">
                <a:latin typeface="Segoe UI Semilight"/>
                <a:cs typeface="Segoe UI Semilight"/>
              </a:rPr>
              <a:t> </a:t>
            </a:r>
            <a:r>
              <a:rPr sz="3200" b="0" dirty="0">
                <a:latin typeface="Segoe UI Semilight"/>
                <a:cs typeface="Segoe UI Semilight"/>
              </a:rPr>
              <a:t>days</a:t>
            </a:r>
            <a:r>
              <a:rPr sz="3200" b="0" spc="-35" dirty="0">
                <a:latin typeface="Segoe UI Semilight"/>
                <a:cs typeface="Segoe UI Semilight"/>
              </a:rPr>
              <a:t> </a:t>
            </a:r>
            <a:r>
              <a:rPr sz="3200" b="0" dirty="0">
                <a:latin typeface="Segoe UI Semilight"/>
                <a:cs typeface="Segoe UI Semilight"/>
              </a:rPr>
              <a:t>per</a:t>
            </a:r>
            <a:r>
              <a:rPr sz="3200" b="0" spc="-35" dirty="0">
                <a:latin typeface="Segoe UI Semilight"/>
                <a:cs typeface="Segoe UI Semilight"/>
              </a:rPr>
              <a:t> </a:t>
            </a:r>
            <a:r>
              <a:rPr sz="3200" b="0" spc="-10" dirty="0">
                <a:latin typeface="Segoe UI Semilight"/>
                <a:cs typeface="Segoe UI Semilight"/>
              </a:rPr>
              <a:t>assignment</a:t>
            </a:r>
            <a:endParaRPr sz="3200" dirty="0">
              <a:latin typeface="Segoe UI Semilight"/>
              <a:cs typeface="Segoe UI Semilight"/>
            </a:endParaRPr>
          </a:p>
          <a:p>
            <a:pPr marL="469265" indent="-456565">
              <a:lnSpc>
                <a:spcPct val="100000"/>
              </a:lnSpc>
              <a:spcBef>
                <a:spcPts val="1260"/>
              </a:spcBef>
              <a:buFont typeface="Arial"/>
              <a:buChar char="•"/>
              <a:tabLst>
                <a:tab pos="469265" algn="l"/>
              </a:tabLst>
            </a:pPr>
            <a:r>
              <a:rPr sz="3200" b="0" dirty="0">
                <a:latin typeface="Segoe UI Semilight"/>
                <a:cs typeface="Segoe UI Semilight"/>
              </a:rPr>
              <a:t>In</a:t>
            </a:r>
            <a:r>
              <a:rPr sz="3200" b="0" spc="-60" dirty="0">
                <a:latin typeface="Segoe UI Semilight"/>
                <a:cs typeface="Segoe UI Semilight"/>
              </a:rPr>
              <a:t> </a:t>
            </a:r>
            <a:r>
              <a:rPr sz="3200" b="0" dirty="0">
                <a:latin typeface="Segoe UI Semilight"/>
                <a:cs typeface="Segoe UI Semilight"/>
              </a:rPr>
              <a:t>the</a:t>
            </a:r>
            <a:r>
              <a:rPr sz="3200" b="0" spc="-40" dirty="0">
                <a:latin typeface="Segoe UI Semilight"/>
                <a:cs typeface="Segoe UI Semilight"/>
              </a:rPr>
              <a:t> </a:t>
            </a:r>
            <a:r>
              <a:rPr sz="3200" b="0" dirty="0">
                <a:latin typeface="Segoe UI Semilight"/>
                <a:cs typeface="Segoe UI Semilight"/>
              </a:rPr>
              <a:t>case</a:t>
            </a:r>
            <a:r>
              <a:rPr sz="3200" b="0" spc="-45" dirty="0">
                <a:latin typeface="Segoe UI Semilight"/>
                <a:cs typeface="Segoe UI Semilight"/>
              </a:rPr>
              <a:t> </a:t>
            </a:r>
            <a:r>
              <a:rPr sz="3200" b="0" dirty="0">
                <a:latin typeface="Segoe UI Semilight"/>
                <a:cs typeface="Segoe UI Semilight"/>
              </a:rPr>
              <a:t>of</a:t>
            </a:r>
            <a:r>
              <a:rPr sz="3200" b="0" spc="-40" dirty="0">
                <a:latin typeface="Segoe UI Semilight"/>
                <a:cs typeface="Segoe UI Semilight"/>
              </a:rPr>
              <a:t> </a:t>
            </a:r>
            <a:r>
              <a:rPr sz="3200" b="0" dirty="0">
                <a:latin typeface="Segoe UI Semilight"/>
                <a:cs typeface="Segoe UI Semilight"/>
              </a:rPr>
              <a:t>extenuating</a:t>
            </a:r>
            <a:r>
              <a:rPr sz="3200" b="0" spc="-70" dirty="0">
                <a:latin typeface="Segoe UI Semilight"/>
                <a:cs typeface="Segoe UI Semilight"/>
              </a:rPr>
              <a:t> </a:t>
            </a:r>
            <a:r>
              <a:rPr sz="3200" b="0" dirty="0">
                <a:latin typeface="Segoe UI Semilight"/>
                <a:cs typeface="Segoe UI Semilight"/>
              </a:rPr>
              <a:t>circumstances,</a:t>
            </a:r>
            <a:r>
              <a:rPr sz="3200" b="0" spc="-75" dirty="0">
                <a:latin typeface="Segoe UI Semilight"/>
                <a:cs typeface="Segoe UI Semilight"/>
              </a:rPr>
              <a:t> </a:t>
            </a:r>
            <a:r>
              <a:rPr sz="3200" b="0" dirty="0">
                <a:latin typeface="Segoe UI Semilight"/>
                <a:cs typeface="Segoe UI Semilight"/>
              </a:rPr>
              <a:t>please</a:t>
            </a:r>
            <a:r>
              <a:rPr sz="3200" b="0" spc="-50" dirty="0">
                <a:latin typeface="Segoe UI Semilight"/>
                <a:cs typeface="Segoe UI Semilight"/>
              </a:rPr>
              <a:t> </a:t>
            </a:r>
            <a:r>
              <a:rPr sz="3200" b="0" dirty="0">
                <a:latin typeface="Segoe UI Semilight"/>
                <a:cs typeface="Segoe UI Semilight"/>
              </a:rPr>
              <a:t>reach</a:t>
            </a:r>
            <a:r>
              <a:rPr sz="3200" b="0" spc="-45" dirty="0">
                <a:latin typeface="Segoe UI Semilight"/>
                <a:cs typeface="Segoe UI Semilight"/>
              </a:rPr>
              <a:t> </a:t>
            </a:r>
            <a:r>
              <a:rPr sz="3200" b="0" spc="-25" dirty="0">
                <a:latin typeface="Segoe UI Semilight"/>
                <a:cs typeface="Segoe UI Semilight"/>
              </a:rPr>
              <a:t>out</a:t>
            </a:r>
            <a:endParaRPr sz="3200" dirty="0">
              <a:latin typeface="Segoe UI Semilight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4024274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8791AB-3D3F-D75B-E415-BE059A9D9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81F9F0C-0700-D17F-7A62-36846C1CF7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0" dirty="0"/>
              <a:t>Collaboration</a:t>
            </a:r>
            <a:r>
              <a:rPr spc="195" dirty="0"/>
              <a:t> </a:t>
            </a:r>
            <a:r>
              <a:rPr spc="-10" dirty="0"/>
              <a:t>Policy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1EB207C1-3D4A-41C0-A27B-7997A5603B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75240" y="1463857"/>
            <a:ext cx="11187258" cy="5341847"/>
          </a:xfrm>
          <a:prstGeom prst="rect">
            <a:avLst/>
          </a:prstGeom>
        </p:spPr>
        <p:txBody>
          <a:bodyPr vert="horz" wrap="square" lIns="0" tIns="17208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35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9265" algn="l"/>
              </a:tabLst>
            </a:pPr>
            <a:r>
              <a:rPr sz="3000" dirty="0"/>
              <a:t>Collaboration</a:t>
            </a:r>
            <a:r>
              <a:rPr sz="3000" spc="-45" dirty="0"/>
              <a:t> </a:t>
            </a:r>
            <a:r>
              <a:rPr sz="3000" dirty="0"/>
              <a:t>with</a:t>
            </a:r>
            <a:r>
              <a:rPr sz="3000" spc="-30" dirty="0"/>
              <a:t> </a:t>
            </a:r>
            <a:r>
              <a:rPr sz="3000" dirty="0"/>
              <a:t>others</a:t>
            </a:r>
            <a:r>
              <a:rPr sz="3000" spc="-10" dirty="0"/>
              <a:t> </a:t>
            </a:r>
            <a:r>
              <a:rPr sz="3000" dirty="0"/>
              <a:t>is</a:t>
            </a:r>
            <a:r>
              <a:rPr sz="3000" spc="-5" dirty="0"/>
              <a:t> </a:t>
            </a:r>
            <a:r>
              <a:rPr sz="3000" spc="-10" dirty="0"/>
              <a:t>encouraged</a:t>
            </a:r>
            <a:endParaRPr lang="en-US" sz="3000" dirty="0">
              <a:latin typeface="Segoe UI Semilight"/>
              <a:cs typeface="Segoe UI Semilight"/>
            </a:endParaRPr>
          </a:p>
          <a:p>
            <a:pPr marL="935990" lvl="1" indent="-457200">
              <a:lnSpc>
                <a:spcPct val="100000"/>
              </a:lnSpc>
              <a:spcBef>
                <a:spcPts val="1260"/>
              </a:spcBef>
              <a:buClr>
                <a:srgbClr val="4C3282"/>
              </a:buClr>
              <a:buFont typeface="Segoe UI Semilight" panose="020B0402040204020203" pitchFamily="34" charset="0"/>
              <a:buChar char="-"/>
              <a:tabLst>
                <a:tab pos="914400" algn="l"/>
              </a:tabLst>
            </a:pPr>
            <a:r>
              <a:rPr lang="en-US" sz="3000" spc="-10" dirty="0">
                <a:latin typeface="Segoe UI Semilight"/>
                <a:cs typeface="Segoe UI Semilight"/>
              </a:rPr>
              <a:t>Pro Tip: form study groups for this course ASAP</a:t>
            </a:r>
            <a:endParaRPr lang="en-US" sz="3000" dirty="0">
              <a:latin typeface="Segoe UI Semilight"/>
              <a:cs typeface="Segoe UI Semilight"/>
            </a:endParaRPr>
          </a:p>
          <a:p>
            <a:pPr marL="935990" lvl="1" indent="-457200">
              <a:lnSpc>
                <a:spcPct val="100000"/>
              </a:lnSpc>
              <a:spcBef>
                <a:spcPts val="1260"/>
              </a:spcBef>
              <a:buClr>
                <a:srgbClr val="4C3282"/>
              </a:buClr>
              <a:buChar char="-"/>
              <a:tabLst>
                <a:tab pos="935990" algn="l"/>
              </a:tabLst>
            </a:pPr>
            <a:r>
              <a:rPr lang="en-US" sz="3000" dirty="0">
                <a:latin typeface="Segoe UI Semilight"/>
                <a:cs typeface="Segoe UI Semilight"/>
              </a:rPr>
              <a:t>Do h</a:t>
            </a:r>
            <a:r>
              <a:rPr sz="3000" b="0" dirty="0">
                <a:latin typeface="Segoe UI Semilight"/>
                <a:cs typeface="Segoe UI Semilight"/>
              </a:rPr>
              <a:t>elp</a:t>
            </a:r>
            <a:r>
              <a:rPr sz="3000" b="0" spc="-15" dirty="0">
                <a:latin typeface="Segoe UI Semilight"/>
                <a:cs typeface="Segoe UI Semilight"/>
              </a:rPr>
              <a:t> </a:t>
            </a:r>
            <a:r>
              <a:rPr sz="3000" b="0" dirty="0">
                <a:latin typeface="Segoe UI Semilight"/>
                <a:cs typeface="Segoe UI Semilight"/>
              </a:rPr>
              <a:t>other</a:t>
            </a:r>
            <a:r>
              <a:rPr sz="3000" b="0" spc="-25" dirty="0">
                <a:latin typeface="Segoe UI Semilight"/>
                <a:cs typeface="Segoe UI Semilight"/>
              </a:rPr>
              <a:t> </a:t>
            </a:r>
            <a:r>
              <a:rPr sz="3000" b="0" dirty="0">
                <a:latin typeface="Segoe UI Semilight"/>
                <a:cs typeface="Segoe UI Semilight"/>
              </a:rPr>
              <a:t>students</a:t>
            </a:r>
            <a:r>
              <a:rPr sz="3000" b="0" spc="-40" dirty="0">
                <a:latin typeface="Segoe UI Semilight"/>
                <a:cs typeface="Segoe UI Semilight"/>
              </a:rPr>
              <a:t> </a:t>
            </a:r>
            <a:r>
              <a:rPr sz="3000" b="0" spc="-10" dirty="0">
                <a:latin typeface="Segoe UI Semilight"/>
                <a:cs typeface="Segoe UI Semilight"/>
              </a:rPr>
              <a:t>learn</a:t>
            </a:r>
            <a:endParaRPr sz="3000" dirty="0">
              <a:latin typeface="Segoe UI Semilight"/>
              <a:cs typeface="Segoe UI Semilight"/>
            </a:endParaRPr>
          </a:p>
          <a:p>
            <a:pPr marL="935990" lvl="1" indent="-457200">
              <a:lnSpc>
                <a:spcPct val="100000"/>
              </a:lnSpc>
              <a:spcBef>
                <a:spcPts val="1260"/>
              </a:spcBef>
              <a:buClr>
                <a:srgbClr val="4C3282"/>
              </a:buClr>
              <a:buChar char="-"/>
              <a:tabLst>
                <a:tab pos="935990" algn="l"/>
              </a:tabLst>
            </a:pPr>
            <a:r>
              <a:rPr sz="3000" b="0" dirty="0">
                <a:latin typeface="Segoe UI Semilight"/>
                <a:cs typeface="Segoe UI Semilight"/>
              </a:rPr>
              <a:t>Do</a:t>
            </a:r>
            <a:r>
              <a:rPr sz="3000" b="0" spc="-20" dirty="0">
                <a:latin typeface="Segoe UI Semilight"/>
                <a:cs typeface="Segoe UI Semilight"/>
              </a:rPr>
              <a:t> </a:t>
            </a:r>
            <a:r>
              <a:rPr sz="3000" b="0" dirty="0">
                <a:latin typeface="Segoe UI Semilight"/>
                <a:cs typeface="Segoe UI Semilight"/>
              </a:rPr>
              <a:t>not</a:t>
            </a:r>
            <a:r>
              <a:rPr sz="3000" b="0" spc="-10" dirty="0">
                <a:latin typeface="Segoe UI Semilight"/>
                <a:cs typeface="Segoe UI Semilight"/>
              </a:rPr>
              <a:t> </a:t>
            </a:r>
            <a:r>
              <a:rPr sz="3000" b="0" dirty="0">
                <a:latin typeface="Segoe UI Semilight"/>
                <a:cs typeface="Segoe UI Semilight"/>
              </a:rPr>
              <a:t>help</a:t>
            </a:r>
            <a:r>
              <a:rPr sz="3000" b="0" spc="-20" dirty="0">
                <a:latin typeface="Segoe UI Semilight"/>
                <a:cs typeface="Segoe UI Semilight"/>
              </a:rPr>
              <a:t> </a:t>
            </a:r>
            <a:r>
              <a:rPr sz="3000" b="0" dirty="0">
                <a:latin typeface="Segoe UI Semilight"/>
                <a:cs typeface="Segoe UI Semilight"/>
              </a:rPr>
              <a:t>other</a:t>
            </a:r>
            <a:r>
              <a:rPr sz="3000" b="0" spc="-10" dirty="0">
                <a:latin typeface="Segoe UI Semilight"/>
                <a:cs typeface="Segoe UI Semilight"/>
              </a:rPr>
              <a:t> </a:t>
            </a:r>
            <a:r>
              <a:rPr sz="3000" b="0" dirty="0">
                <a:latin typeface="Segoe UI Semilight"/>
                <a:cs typeface="Segoe UI Semilight"/>
              </a:rPr>
              <a:t>students</a:t>
            </a:r>
            <a:r>
              <a:rPr sz="3000" b="0" spc="-15" dirty="0">
                <a:latin typeface="Segoe UI Semilight"/>
                <a:cs typeface="Segoe UI Semilight"/>
              </a:rPr>
              <a:t> </a:t>
            </a:r>
            <a:r>
              <a:rPr sz="3000" b="0" i="1" dirty="0">
                <a:latin typeface="Segoe UI Semilight"/>
                <a:cs typeface="Segoe UI Semilight"/>
              </a:rPr>
              <a:t>avoid</a:t>
            </a:r>
            <a:r>
              <a:rPr sz="3000" b="0" i="1" spc="-25" dirty="0">
                <a:latin typeface="Segoe UI Semilight"/>
                <a:cs typeface="Segoe UI Semilight"/>
              </a:rPr>
              <a:t> </a:t>
            </a:r>
            <a:r>
              <a:rPr sz="3000" b="0" spc="-10" dirty="0">
                <a:latin typeface="Segoe UI Semilight"/>
                <a:cs typeface="Segoe UI Semilight"/>
              </a:rPr>
              <a:t>learning</a:t>
            </a:r>
            <a:endParaRPr lang="en-US" sz="3000" b="0" spc="-10" dirty="0">
              <a:latin typeface="Segoe UI Semilight"/>
              <a:cs typeface="Segoe UI Semilight"/>
            </a:endParaRPr>
          </a:p>
          <a:p>
            <a:pPr marL="469265" indent="-456565">
              <a:lnSpc>
                <a:spcPct val="100000"/>
              </a:lnSpc>
              <a:spcBef>
                <a:spcPts val="1260"/>
              </a:spcBef>
              <a:buClr>
                <a:schemeClr val="tx1"/>
              </a:buClr>
              <a:buFont typeface="Arial"/>
              <a:buChar char="•"/>
              <a:tabLst>
                <a:tab pos="469265" algn="l"/>
              </a:tabLst>
            </a:pPr>
            <a:r>
              <a:rPr sz="3000" spc="-10" dirty="0"/>
              <a:t>Policy:</a:t>
            </a:r>
            <a:endParaRPr sz="3000" dirty="0"/>
          </a:p>
          <a:p>
            <a:pPr marL="935990" lvl="1" indent="-457200">
              <a:lnSpc>
                <a:spcPct val="100000"/>
              </a:lnSpc>
              <a:spcBef>
                <a:spcPts val="1265"/>
              </a:spcBef>
              <a:buClr>
                <a:srgbClr val="4C3282"/>
              </a:buClr>
              <a:buChar char="-"/>
              <a:tabLst>
                <a:tab pos="935990" algn="l"/>
              </a:tabLst>
            </a:pPr>
            <a:r>
              <a:rPr sz="3000" b="0" dirty="0">
                <a:latin typeface="Segoe UI Semilight"/>
                <a:cs typeface="Segoe UI Semilight"/>
              </a:rPr>
              <a:t>List</a:t>
            </a:r>
            <a:r>
              <a:rPr sz="3000" b="0" spc="-65" dirty="0">
                <a:latin typeface="Segoe UI Semilight"/>
                <a:cs typeface="Segoe UI Semilight"/>
              </a:rPr>
              <a:t> </a:t>
            </a:r>
            <a:r>
              <a:rPr sz="3000" b="0" dirty="0">
                <a:latin typeface="Segoe UI Semilight"/>
                <a:cs typeface="Segoe UI Semilight"/>
              </a:rPr>
              <a:t>all</a:t>
            </a:r>
            <a:r>
              <a:rPr sz="3000" b="0" spc="-65" dirty="0">
                <a:latin typeface="Segoe UI Semilight"/>
                <a:cs typeface="Segoe UI Semilight"/>
              </a:rPr>
              <a:t> </a:t>
            </a:r>
            <a:r>
              <a:rPr sz="3000" b="0" dirty="0">
                <a:latin typeface="Segoe UI Semilight"/>
                <a:cs typeface="Segoe UI Semilight"/>
              </a:rPr>
              <a:t>names</a:t>
            </a:r>
            <a:r>
              <a:rPr sz="3000" b="0" spc="-65" dirty="0">
                <a:latin typeface="Segoe UI Semilight"/>
                <a:cs typeface="Segoe UI Semilight"/>
              </a:rPr>
              <a:t> </a:t>
            </a:r>
            <a:r>
              <a:rPr sz="3000" b="0" dirty="0">
                <a:latin typeface="Segoe UI Semilight"/>
                <a:cs typeface="Segoe UI Semilight"/>
              </a:rPr>
              <a:t>of</a:t>
            </a:r>
            <a:r>
              <a:rPr sz="3000" b="0" spc="-50" dirty="0">
                <a:latin typeface="Segoe UI Semilight"/>
                <a:cs typeface="Segoe UI Semilight"/>
              </a:rPr>
              <a:t> </a:t>
            </a:r>
            <a:r>
              <a:rPr sz="3000" b="0" dirty="0">
                <a:latin typeface="Segoe UI Semilight"/>
                <a:cs typeface="Segoe UI Semilight"/>
              </a:rPr>
              <a:t>those</a:t>
            </a:r>
            <a:r>
              <a:rPr sz="3000" b="0" spc="-45" dirty="0">
                <a:latin typeface="Segoe UI Semilight"/>
                <a:cs typeface="Segoe UI Semilight"/>
              </a:rPr>
              <a:t> </a:t>
            </a:r>
            <a:r>
              <a:rPr sz="3000" b="0" dirty="0">
                <a:latin typeface="Segoe UI Semilight"/>
                <a:cs typeface="Segoe UI Semilight"/>
              </a:rPr>
              <a:t>you</a:t>
            </a:r>
            <a:r>
              <a:rPr sz="3000" b="0" spc="-45" dirty="0">
                <a:latin typeface="Segoe UI Semilight"/>
                <a:cs typeface="Segoe UI Semilight"/>
              </a:rPr>
              <a:t> </a:t>
            </a:r>
            <a:r>
              <a:rPr sz="3000" b="0" dirty="0">
                <a:latin typeface="Segoe UI Semilight"/>
                <a:cs typeface="Segoe UI Semilight"/>
              </a:rPr>
              <a:t>worked</a:t>
            </a:r>
            <a:r>
              <a:rPr sz="3000" b="0" spc="-45" dirty="0">
                <a:latin typeface="Segoe UI Semilight"/>
                <a:cs typeface="Segoe UI Semilight"/>
              </a:rPr>
              <a:t> </a:t>
            </a:r>
            <a:r>
              <a:rPr sz="3000" b="0" spc="-20" dirty="0">
                <a:latin typeface="Segoe UI Semilight"/>
                <a:cs typeface="Segoe UI Semilight"/>
              </a:rPr>
              <a:t>with</a:t>
            </a:r>
            <a:endParaRPr sz="3000" dirty="0">
              <a:latin typeface="Segoe UI Semilight"/>
              <a:cs typeface="Segoe UI Semilight"/>
            </a:endParaRPr>
          </a:p>
          <a:p>
            <a:pPr marL="935990" lvl="1" indent="-457200">
              <a:lnSpc>
                <a:spcPct val="100000"/>
              </a:lnSpc>
              <a:spcBef>
                <a:spcPts val="1260"/>
              </a:spcBef>
              <a:buClr>
                <a:srgbClr val="4C3282"/>
              </a:buClr>
              <a:buChar char="-"/>
              <a:tabLst>
                <a:tab pos="935990" algn="l"/>
              </a:tabLst>
            </a:pPr>
            <a:r>
              <a:rPr sz="3000" b="0" dirty="0">
                <a:latin typeface="Segoe UI Semilight"/>
                <a:cs typeface="Segoe UI Semilight"/>
              </a:rPr>
              <a:t>Don’t</a:t>
            </a:r>
            <a:r>
              <a:rPr sz="3000" b="0" spc="-50" dirty="0">
                <a:latin typeface="Segoe UI Semilight"/>
                <a:cs typeface="Segoe UI Semilight"/>
              </a:rPr>
              <a:t> </a:t>
            </a:r>
            <a:r>
              <a:rPr sz="3000" b="0" dirty="0">
                <a:latin typeface="Segoe UI Semilight"/>
                <a:cs typeface="Segoe UI Semilight"/>
              </a:rPr>
              <a:t>take</a:t>
            </a:r>
            <a:r>
              <a:rPr sz="3000" b="0" spc="-70" dirty="0">
                <a:latin typeface="Segoe UI Semilight"/>
                <a:cs typeface="Segoe UI Semilight"/>
              </a:rPr>
              <a:t> </a:t>
            </a:r>
            <a:r>
              <a:rPr sz="3000" b="0" dirty="0">
                <a:latin typeface="Segoe UI Semilight"/>
                <a:cs typeface="Segoe UI Semilight"/>
              </a:rPr>
              <a:t>away</a:t>
            </a:r>
            <a:r>
              <a:rPr sz="3000" b="0" spc="-65" dirty="0">
                <a:latin typeface="Segoe UI Semilight"/>
                <a:cs typeface="Segoe UI Semilight"/>
              </a:rPr>
              <a:t> </a:t>
            </a:r>
            <a:r>
              <a:rPr sz="3000" b="0" dirty="0">
                <a:latin typeface="Segoe UI Semilight"/>
                <a:cs typeface="Segoe UI Semilight"/>
              </a:rPr>
              <a:t>pictures</a:t>
            </a:r>
            <a:r>
              <a:rPr sz="3000" b="0" spc="-70" dirty="0">
                <a:latin typeface="Segoe UI Semilight"/>
                <a:cs typeface="Segoe UI Semilight"/>
              </a:rPr>
              <a:t> </a:t>
            </a:r>
            <a:r>
              <a:rPr sz="3000" b="0" dirty="0">
                <a:latin typeface="Segoe UI Semilight"/>
                <a:cs typeface="Segoe UI Semilight"/>
              </a:rPr>
              <a:t>or</a:t>
            </a:r>
            <a:r>
              <a:rPr sz="3000" b="0" spc="-45" dirty="0">
                <a:latin typeface="Segoe UI Semilight"/>
                <a:cs typeface="Segoe UI Semilight"/>
              </a:rPr>
              <a:t> </a:t>
            </a:r>
            <a:r>
              <a:rPr sz="3000" b="0" dirty="0">
                <a:latin typeface="Segoe UI Semilight"/>
                <a:cs typeface="Segoe UI Semilight"/>
              </a:rPr>
              <a:t>notes</a:t>
            </a:r>
            <a:r>
              <a:rPr sz="3000" b="0" spc="-50" dirty="0">
                <a:latin typeface="Segoe UI Semilight"/>
                <a:cs typeface="Segoe UI Semilight"/>
              </a:rPr>
              <a:t> </a:t>
            </a:r>
            <a:r>
              <a:rPr sz="3000" b="0" dirty="0">
                <a:latin typeface="Segoe UI Semilight"/>
                <a:cs typeface="Segoe UI Semilight"/>
              </a:rPr>
              <a:t>from</a:t>
            </a:r>
            <a:r>
              <a:rPr sz="3000" b="0" spc="-60" dirty="0">
                <a:latin typeface="Segoe UI Semilight"/>
                <a:cs typeface="Segoe UI Semilight"/>
              </a:rPr>
              <a:t> </a:t>
            </a:r>
            <a:r>
              <a:rPr sz="3000" b="0" spc="-10" dirty="0">
                <a:latin typeface="Segoe UI Semilight"/>
                <a:cs typeface="Segoe UI Semilight"/>
              </a:rPr>
              <a:t>discussions</a:t>
            </a:r>
            <a:endParaRPr sz="3000" dirty="0">
              <a:latin typeface="Segoe UI Semilight"/>
              <a:cs typeface="Segoe UI Semilight"/>
            </a:endParaRPr>
          </a:p>
          <a:p>
            <a:pPr marL="935990" lvl="1" indent="-457200">
              <a:lnSpc>
                <a:spcPct val="100000"/>
              </a:lnSpc>
              <a:spcBef>
                <a:spcPts val="1260"/>
              </a:spcBef>
              <a:buClr>
                <a:srgbClr val="4C3282"/>
              </a:buClr>
              <a:buChar char="-"/>
              <a:tabLst>
                <a:tab pos="935990" algn="l"/>
              </a:tabLst>
            </a:pPr>
            <a:r>
              <a:rPr sz="3000" b="0" dirty="0">
                <a:latin typeface="Segoe UI Semilight"/>
                <a:cs typeface="Segoe UI Semilight"/>
              </a:rPr>
              <a:t>Write</a:t>
            </a:r>
            <a:r>
              <a:rPr sz="3000" b="0" spc="-40" dirty="0">
                <a:latin typeface="Segoe UI Semilight"/>
                <a:cs typeface="Segoe UI Semilight"/>
              </a:rPr>
              <a:t> </a:t>
            </a:r>
            <a:r>
              <a:rPr sz="3000" b="0" dirty="0">
                <a:latin typeface="Segoe UI Semilight"/>
                <a:cs typeface="Segoe UI Semilight"/>
              </a:rPr>
              <a:t>up</a:t>
            </a:r>
            <a:r>
              <a:rPr sz="3000" b="0" spc="-25" dirty="0">
                <a:latin typeface="Segoe UI Semilight"/>
                <a:cs typeface="Segoe UI Semilight"/>
              </a:rPr>
              <a:t> </a:t>
            </a:r>
            <a:r>
              <a:rPr sz="3000" b="0" dirty="0">
                <a:latin typeface="Segoe UI Semilight"/>
                <a:cs typeface="Segoe UI Semilight"/>
              </a:rPr>
              <a:t>the</a:t>
            </a:r>
            <a:r>
              <a:rPr sz="3000" b="0" spc="-20" dirty="0">
                <a:latin typeface="Segoe UI Semilight"/>
                <a:cs typeface="Segoe UI Semilight"/>
              </a:rPr>
              <a:t> </a:t>
            </a:r>
            <a:r>
              <a:rPr sz="3000" b="0" dirty="0">
                <a:latin typeface="Segoe UI Semilight"/>
                <a:cs typeface="Segoe UI Semilight"/>
              </a:rPr>
              <a:t>final</a:t>
            </a:r>
            <a:r>
              <a:rPr sz="3000" b="0" spc="-45" dirty="0">
                <a:latin typeface="Segoe UI Semilight"/>
                <a:cs typeface="Segoe UI Semilight"/>
              </a:rPr>
              <a:t> </a:t>
            </a:r>
            <a:r>
              <a:rPr sz="3000" b="0" dirty="0">
                <a:latin typeface="Segoe UI Semilight"/>
                <a:cs typeface="Segoe UI Semilight"/>
              </a:rPr>
              <a:t>solutions</a:t>
            </a:r>
            <a:r>
              <a:rPr sz="3000" b="0" spc="-50" dirty="0">
                <a:latin typeface="Segoe UI Semilight"/>
                <a:cs typeface="Segoe UI Semilight"/>
              </a:rPr>
              <a:t> </a:t>
            </a:r>
            <a:r>
              <a:rPr sz="3000" b="0" dirty="0">
                <a:latin typeface="Segoe UI Semilight"/>
                <a:cs typeface="Segoe UI Semilight"/>
              </a:rPr>
              <a:t>on</a:t>
            </a:r>
            <a:r>
              <a:rPr sz="3000" b="0" spc="-15" dirty="0">
                <a:latin typeface="Segoe UI Semilight"/>
                <a:cs typeface="Segoe UI Semilight"/>
              </a:rPr>
              <a:t> </a:t>
            </a:r>
            <a:r>
              <a:rPr sz="3000" b="0" dirty="0">
                <a:latin typeface="Segoe UI Semilight"/>
                <a:cs typeface="Segoe UI Semilight"/>
              </a:rPr>
              <a:t>your</a:t>
            </a:r>
            <a:r>
              <a:rPr sz="3000" b="0" spc="-30" dirty="0">
                <a:latin typeface="Segoe UI Semilight"/>
                <a:cs typeface="Segoe UI Semilight"/>
              </a:rPr>
              <a:t> </a:t>
            </a:r>
            <a:r>
              <a:rPr sz="3000" b="0" spc="-25" dirty="0">
                <a:latin typeface="Segoe UI Semilight"/>
                <a:cs typeface="Segoe UI Semilight"/>
              </a:rPr>
              <a:t>own</a:t>
            </a:r>
            <a:endParaRPr sz="3000" dirty="0">
              <a:latin typeface="Segoe UI Semilight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2164967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92764-9FF7-F2B1-F416-ADD49DB50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63803-0B3A-B6BF-41EA-90C9EFD07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ChatGPT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733B3-D058-A314-ABE7-81BA37FBC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130867"/>
          </a:xfrm>
        </p:spPr>
        <p:txBody>
          <a:bodyPr>
            <a:normAutofit fontScale="40000" lnSpcReduction="20000"/>
          </a:bodyPr>
          <a:lstStyle/>
          <a:p>
            <a:pPr marL="469900" indent="-457200">
              <a:lnSpc>
                <a:spcPct val="100000"/>
              </a:lnSpc>
              <a:spcBef>
                <a:spcPts val="135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9265" algn="l"/>
              </a:tabLst>
            </a:pPr>
            <a:r>
              <a:rPr lang="en-US" sz="7000" b="1" dirty="0"/>
              <a:t>You are prohibited from using ChatGPT or other LLMs for your assignments.</a:t>
            </a:r>
          </a:p>
          <a:p>
            <a:pPr marL="506476" lvl="1" indent="-457200">
              <a:lnSpc>
                <a:spcPct val="100000"/>
              </a:lnSpc>
              <a:spcBef>
                <a:spcPts val="135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9265" algn="l"/>
              </a:tabLst>
            </a:pPr>
            <a:r>
              <a:rPr lang="en-US" sz="7000" dirty="0"/>
              <a:t>Why? </a:t>
            </a:r>
          </a:p>
          <a:p>
            <a:pPr marL="369316" lvl="2" indent="0">
              <a:lnSpc>
                <a:spcPct val="100000"/>
              </a:lnSpc>
              <a:spcBef>
                <a:spcPts val="1355"/>
              </a:spcBef>
              <a:buClr>
                <a:schemeClr val="tx1"/>
              </a:buClr>
              <a:buNone/>
              <a:tabLst>
                <a:tab pos="469265" algn="l"/>
              </a:tabLst>
            </a:pPr>
            <a:r>
              <a:rPr lang="en-US" sz="5000" dirty="0">
                <a:solidFill>
                  <a:srgbClr val="4C3282"/>
                </a:solidFill>
              </a:rPr>
              <a:t>  -  The best way to learn discrete math is by </a:t>
            </a:r>
            <a:r>
              <a:rPr lang="en-US" sz="5000" i="1" dirty="0">
                <a:solidFill>
                  <a:srgbClr val="4C3282"/>
                </a:solidFill>
              </a:rPr>
              <a:t>personally</a:t>
            </a:r>
            <a:r>
              <a:rPr lang="en-US" sz="5000" dirty="0">
                <a:solidFill>
                  <a:srgbClr val="4C3282"/>
                </a:solidFill>
              </a:rPr>
              <a:t> working with concepts by solving (and often getting stuck on) related problems.</a:t>
            </a:r>
          </a:p>
          <a:p>
            <a:pPr marL="369316" lvl="2" indent="0">
              <a:lnSpc>
                <a:spcPct val="100000"/>
              </a:lnSpc>
              <a:spcBef>
                <a:spcPts val="1355"/>
              </a:spcBef>
              <a:buClr>
                <a:schemeClr val="tx1"/>
              </a:buClr>
              <a:buNone/>
              <a:tabLst>
                <a:tab pos="469265" algn="l"/>
              </a:tabLst>
            </a:pPr>
            <a:r>
              <a:rPr lang="en-US" sz="5000" dirty="0">
                <a:solidFill>
                  <a:srgbClr val="4C3282"/>
                </a:solidFill>
              </a:rPr>
              <a:t>  -  ChatGPT is very good at solving these types of problems, so its use would rob you of tons of learning if we permitted its use.</a:t>
            </a:r>
          </a:p>
          <a:p>
            <a:pPr marL="369316" lvl="2" indent="0">
              <a:lnSpc>
                <a:spcPct val="100000"/>
              </a:lnSpc>
              <a:spcBef>
                <a:spcPts val="1355"/>
              </a:spcBef>
              <a:buClr>
                <a:schemeClr val="tx1"/>
              </a:buClr>
              <a:buNone/>
              <a:tabLst>
                <a:tab pos="469265" algn="l"/>
              </a:tabLst>
            </a:pPr>
            <a:r>
              <a:rPr lang="en-US" sz="5000" dirty="0">
                <a:solidFill>
                  <a:srgbClr val="4C3282"/>
                </a:solidFill>
              </a:rPr>
              <a:t>  -  Setting yourself up for academic success down the road.</a:t>
            </a:r>
          </a:p>
          <a:p>
            <a:pPr marL="469900" indent="-457200">
              <a:lnSpc>
                <a:spcPct val="100000"/>
              </a:lnSpc>
              <a:spcBef>
                <a:spcPts val="135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9265" algn="l"/>
              </a:tabLst>
            </a:pPr>
            <a:r>
              <a:rPr lang="en-US" sz="6300" dirty="0"/>
              <a:t>Permitted uses of ChatGPT for this course</a:t>
            </a:r>
          </a:p>
          <a:p>
            <a:pPr marL="12700" indent="0">
              <a:lnSpc>
                <a:spcPct val="100000"/>
              </a:lnSpc>
              <a:spcBef>
                <a:spcPts val="1355"/>
              </a:spcBef>
              <a:buClr>
                <a:schemeClr val="tx1"/>
              </a:buClr>
              <a:buNone/>
              <a:tabLst>
                <a:tab pos="469265" algn="l"/>
              </a:tabLst>
            </a:pPr>
            <a:r>
              <a:rPr lang="en-US" sz="5000" dirty="0">
                <a:solidFill>
                  <a:srgbClr val="4C3282"/>
                </a:solidFill>
              </a:rPr>
              <a:t>	-  As a study tool to learn or review course concepts</a:t>
            </a:r>
          </a:p>
          <a:p>
            <a:pPr marL="12700" indent="0">
              <a:lnSpc>
                <a:spcPct val="100000"/>
              </a:lnSpc>
              <a:spcBef>
                <a:spcPts val="1355"/>
              </a:spcBef>
              <a:buClr>
                <a:schemeClr val="tx1"/>
              </a:buClr>
              <a:buNone/>
              <a:tabLst>
                <a:tab pos="469265" algn="l"/>
              </a:tabLst>
            </a:pPr>
            <a:r>
              <a:rPr lang="en-US" sz="5000" dirty="0">
                <a:solidFill>
                  <a:srgbClr val="4C3282"/>
                </a:solidFill>
              </a:rPr>
              <a:t>	-  Help with typesetting</a:t>
            </a:r>
          </a:p>
          <a:p>
            <a:pPr marL="12700" indent="0">
              <a:lnSpc>
                <a:spcPct val="100000"/>
              </a:lnSpc>
              <a:spcBef>
                <a:spcPts val="1355"/>
              </a:spcBef>
              <a:buClr>
                <a:schemeClr val="tx1"/>
              </a:buClr>
              <a:buNone/>
              <a:tabLst>
                <a:tab pos="469265" algn="l"/>
              </a:tabLst>
            </a:pPr>
            <a:r>
              <a:rPr lang="en-US" sz="5000" dirty="0">
                <a:solidFill>
                  <a:srgbClr val="4C3282"/>
                </a:solidFill>
              </a:rPr>
              <a:t>	-  Other?</a:t>
            </a:r>
          </a:p>
          <a:p>
            <a:pPr marL="469900" indent="-457200">
              <a:lnSpc>
                <a:spcPct val="100000"/>
              </a:lnSpc>
              <a:spcBef>
                <a:spcPts val="135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9265" algn="l"/>
              </a:tabLst>
            </a:pPr>
            <a:endParaRPr lang="en-US" sz="5000" b="1" dirty="0">
              <a:latin typeface="Segoe UI Semilight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659970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2D8B7-0AF3-F032-BF6E-51C3D58C3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BC5A1F3-3AF4-56D6-DB6E-E8FFF5AF19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5" dirty="0"/>
              <a:t>Getting</a:t>
            </a:r>
            <a:r>
              <a:rPr spc="170" dirty="0"/>
              <a:t> </a:t>
            </a:r>
            <a:r>
              <a:rPr spc="45" dirty="0"/>
              <a:t>Help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A4703B12-8AD3-F2DE-780B-D84FC9FF4762}"/>
              </a:ext>
            </a:extLst>
          </p:cNvPr>
          <p:cNvSpPr txBox="1"/>
          <p:nvPr/>
        </p:nvSpPr>
        <p:spPr>
          <a:xfrm>
            <a:off x="653009" y="1198430"/>
            <a:ext cx="9392328" cy="5549596"/>
          </a:xfrm>
          <a:prstGeom prst="rect">
            <a:avLst/>
          </a:prstGeom>
        </p:spPr>
        <p:txBody>
          <a:bodyPr vert="horz" wrap="square" lIns="0" tIns="172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5"/>
              </a:spcBef>
            </a:pPr>
            <a:r>
              <a:rPr sz="3200" b="0" dirty="0">
                <a:latin typeface="Segoe UI Semilight"/>
                <a:cs typeface="Segoe UI Semilight"/>
              </a:rPr>
              <a:t>Office</a:t>
            </a:r>
            <a:r>
              <a:rPr sz="3200" b="0" spc="-15" dirty="0">
                <a:latin typeface="Segoe UI Semilight"/>
                <a:cs typeface="Segoe UI Semilight"/>
              </a:rPr>
              <a:t> </a:t>
            </a:r>
            <a:r>
              <a:rPr sz="3200" b="0" spc="-20" dirty="0">
                <a:latin typeface="Segoe UI Semilight"/>
                <a:cs typeface="Segoe UI Semilight"/>
              </a:rPr>
              <a:t>Hours</a:t>
            </a:r>
            <a:endParaRPr lang="en-US" sz="3200" b="0" spc="-20" dirty="0">
              <a:latin typeface="Segoe UI Semilight"/>
              <a:cs typeface="Segoe UI Semilight"/>
            </a:endParaRPr>
          </a:p>
          <a:p>
            <a:pPr marL="469900" indent="-457200">
              <a:lnSpc>
                <a:spcPct val="100000"/>
              </a:lnSpc>
              <a:spcBef>
                <a:spcPts val="1355"/>
              </a:spcBef>
              <a:buFont typeface="Arial" panose="020B0604020202020204" pitchFamily="34" charset="0"/>
              <a:buChar char="•"/>
            </a:pPr>
            <a:r>
              <a:rPr lang="en-US" sz="3200" spc="-20" dirty="0">
                <a:latin typeface="Segoe UI Semilight"/>
                <a:cs typeface="Segoe UI Semilight"/>
              </a:rPr>
              <a:t>Both in-person and on Zoom</a:t>
            </a:r>
            <a:endParaRPr sz="3200" dirty="0">
              <a:latin typeface="Segoe UI Semilight"/>
              <a:cs typeface="Segoe UI Semilight"/>
            </a:endParaRPr>
          </a:p>
          <a:p>
            <a:pPr marL="469265" indent="-456565">
              <a:lnSpc>
                <a:spcPct val="100000"/>
              </a:lnSpc>
              <a:spcBef>
                <a:spcPts val="1260"/>
              </a:spcBef>
              <a:buFont typeface="Arial"/>
              <a:buChar char="•"/>
              <a:tabLst>
                <a:tab pos="469265" algn="l"/>
              </a:tabLst>
            </a:pPr>
            <a:r>
              <a:rPr sz="3200" b="0" dirty="0">
                <a:latin typeface="Segoe UI Semilight"/>
                <a:cs typeface="Segoe UI Semilight"/>
              </a:rPr>
              <a:t>Schedule</a:t>
            </a:r>
            <a:r>
              <a:rPr sz="3200" b="0" spc="-35" dirty="0">
                <a:latin typeface="Segoe UI Semilight"/>
                <a:cs typeface="Segoe UI Semilight"/>
              </a:rPr>
              <a:t> </a:t>
            </a:r>
            <a:r>
              <a:rPr sz="3200" b="0" dirty="0">
                <a:latin typeface="Segoe UI Semilight"/>
                <a:cs typeface="Segoe UI Semilight"/>
              </a:rPr>
              <a:t>posted</a:t>
            </a:r>
            <a:r>
              <a:rPr sz="3200" b="0" spc="-25" dirty="0">
                <a:latin typeface="Segoe UI Semilight"/>
                <a:cs typeface="Segoe UI Semilight"/>
              </a:rPr>
              <a:t> </a:t>
            </a:r>
            <a:r>
              <a:rPr sz="3200" b="0" dirty="0">
                <a:latin typeface="Segoe UI Semilight"/>
                <a:cs typeface="Segoe UI Semilight"/>
              </a:rPr>
              <a:t>on</a:t>
            </a:r>
            <a:r>
              <a:rPr sz="3200" b="0" spc="-20" dirty="0">
                <a:latin typeface="Segoe UI Semilight"/>
                <a:cs typeface="Segoe UI Semilight"/>
              </a:rPr>
              <a:t> </a:t>
            </a:r>
            <a:r>
              <a:rPr sz="3200" b="0" dirty="0">
                <a:latin typeface="Segoe UI Semilight"/>
                <a:cs typeface="Segoe UI Semilight"/>
              </a:rPr>
              <a:t>course</a:t>
            </a:r>
            <a:r>
              <a:rPr sz="3200" b="0" spc="-20" dirty="0">
                <a:latin typeface="Segoe UI Semilight"/>
                <a:cs typeface="Segoe UI Semilight"/>
              </a:rPr>
              <a:t> </a:t>
            </a:r>
            <a:r>
              <a:rPr sz="3200" b="0" spc="-10" dirty="0">
                <a:latin typeface="Segoe UI Semilight"/>
                <a:cs typeface="Segoe UI Semilight"/>
              </a:rPr>
              <a:t>website</a:t>
            </a:r>
            <a:endParaRPr sz="3200" dirty="0">
              <a:latin typeface="Segoe UI Semilight"/>
              <a:cs typeface="Segoe UI Semilight"/>
            </a:endParaRPr>
          </a:p>
          <a:p>
            <a:pPr marL="469265" indent="-456565">
              <a:lnSpc>
                <a:spcPct val="100000"/>
              </a:lnSpc>
              <a:spcBef>
                <a:spcPts val="1260"/>
              </a:spcBef>
              <a:buFont typeface="Arial"/>
              <a:buChar char="•"/>
              <a:tabLst>
                <a:tab pos="469265" algn="l"/>
              </a:tabLst>
            </a:pPr>
            <a:r>
              <a:rPr sz="3200" b="0" dirty="0">
                <a:latin typeface="Segoe UI Semilight"/>
                <a:cs typeface="Segoe UI Semilight"/>
              </a:rPr>
              <a:t>Begin</a:t>
            </a:r>
            <a:r>
              <a:rPr sz="3200" b="0" spc="-20" dirty="0">
                <a:latin typeface="Segoe UI Semilight"/>
                <a:cs typeface="Segoe UI Semilight"/>
              </a:rPr>
              <a:t> </a:t>
            </a:r>
            <a:r>
              <a:rPr sz="3200" b="0" dirty="0">
                <a:latin typeface="Segoe UI Semilight"/>
                <a:cs typeface="Segoe UI Semilight"/>
              </a:rPr>
              <a:t>this</a:t>
            </a:r>
            <a:r>
              <a:rPr lang="en-US" sz="3200" dirty="0">
                <a:latin typeface="Segoe UI Semilight"/>
                <a:cs typeface="Segoe UI Semilight"/>
              </a:rPr>
              <a:t> Wednesday</a:t>
            </a:r>
            <a:endParaRPr sz="3200" dirty="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2270"/>
              </a:spcBef>
            </a:pPr>
            <a:r>
              <a:rPr sz="3200" b="0" dirty="0">
                <a:latin typeface="Segoe UI Semilight"/>
                <a:cs typeface="Segoe UI Semilight"/>
              </a:rPr>
              <a:t>Ed</a:t>
            </a:r>
            <a:r>
              <a:rPr sz="3200" b="0" spc="-20" dirty="0">
                <a:latin typeface="Segoe UI Semilight"/>
                <a:cs typeface="Segoe UI Semilight"/>
              </a:rPr>
              <a:t> </a:t>
            </a:r>
            <a:r>
              <a:rPr sz="3200" b="0" spc="-10" dirty="0">
                <a:latin typeface="Segoe UI Semilight"/>
                <a:cs typeface="Segoe UI Semilight"/>
              </a:rPr>
              <a:t>Discussion</a:t>
            </a:r>
            <a:endParaRPr sz="3200" dirty="0">
              <a:latin typeface="Segoe UI Semilight"/>
              <a:cs typeface="Segoe UI Semilight"/>
            </a:endParaRPr>
          </a:p>
          <a:p>
            <a:pPr marL="469265" indent="-456565">
              <a:lnSpc>
                <a:spcPct val="100000"/>
              </a:lnSpc>
              <a:spcBef>
                <a:spcPts val="1260"/>
              </a:spcBef>
              <a:buFont typeface="Arial"/>
              <a:buChar char="•"/>
              <a:tabLst>
                <a:tab pos="469265" algn="l"/>
              </a:tabLst>
            </a:pPr>
            <a:r>
              <a:rPr sz="3200" b="0" dirty="0">
                <a:latin typeface="Segoe UI Semilight"/>
                <a:cs typeface="Segoe UI Semilight"/>
              </a:rPr>
              <a:t>Post</a:t>
            </a:r>
            <a:r>
              <a:rPr sz="3200" b="0" spc="-45" dirty="0">
                <a:latin typeface="Segoe UI Semilight"/>
                <a:cs typeface="Segoe UI Semilight"/>
              </a:rPr>
              <a:t> </a:t>
            </a:r>
            <a:r>
              <a:rPr sz="3200" b="0" dirty="0">
                <a:latin typeface="Segoe UI Semilight"/>
                <a:cs typeface="Segoe UI Semilight"/>
              </a:rPr>
              <a:t>any</a:t>
            </a:r>
            <a:r>
              <a:rPr sz="3200" b="0" spc="-60" dirty="0">
                <a:latin typeface="Segoe UI Semilight"/>
                <a:cs typeface="Segoe UI Semilight"/>
              </a:rPr>
              <a:t> </a:t>
            </a:r>
            <a:r>
              <a:rPr sz="3200" b="0" dirty="0">
                <a:latin typeface="Segoe UI Semilight"/>
                <a:cs typeface="Segoe UI Semilight"/>
              </a:rPr>
              <a:t>content</a:t>
            </a:r>
            <a:r>
              <a:rPr lang="en-US" sz="3200" b="0" dirty="0">
                <a:latin typeface="Segoe UI Semilight"/>
                <a:cs typeface="Segoe UI Semilight"/>
              </a:rPr>
              <a:t>, homework,</a:t>
            </a:r>
            <a:r>
              <a:rPr sz="3200" b="0" spc="-60" dirty="0">
                <a:latin typeface="Segoe UI Semilight"/>
                <a:cs typeface="Segoe UI Semilight"/>
              </a:rPr>
              <a:t> </a:t>
            </a:r>
            <a:r>
              <a:rPr sz="3200" b="0" dirty="0">
                <a:latin typeface="Segoe UI Semilight"/>
                <a:cs typeface="Segoe UI Semilight"/>
              </a:rPr>
              <a:t>or</a:t>
            </a:r>
            <a:r>
              <a:rPr sz="3200" b="0" spc="-45" dirty="0">
                <a:latin typeface="Segoe UI Semilight"/>
                <a:cs typeface="Segoe UI Semilight"/>
              </a:rPr>
              <a:t> </a:t>
            </a:r>
            <a:r>
              <a:rPr sz="3200" b="0" dirty="0">
                <a:latin typeface="Segoe UI Semilight"/>
                <a:cs typeface="Segoe UI Semilight"/>
              </a:rPr>
              <a:t>logistical</a:t>
            </a:r>
            <a:r>
              <a:rPr sz="3200" b="0" spc="-70" dirty="0">
                <a:latin typeface="Segoe UI Semilight"/>
                <a:cs typeface="Segoe UI Semilight"/>
              </a:rPr>
              <a:t> </a:t>
            </a:r>
            <a:r>
              <a:rPr sz="3200" b="0" spc="-10" dirty="0">
                <a:latin typeface="Segoe UI Semilight"/>
                <a:cs typeface="Segoe UI Semilight"/>
              </a:rPr>
              <a:t>questions</a:t>
            </a:r>
            <a:endParaRPr sz="3200" dirty="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2255"/>
              </a:spcBef>
            </a:pPr>
            <a:r>
              <a:rPr sz="3200" b="0" dirty="0">
                <a:latin typeface="Segoe UI Semilight"/>
                <a:cs typeface="Segoe UI Semilight"/>
              </a:rPr>
              <a:t>Study</a:t>
            </a:r>
            <a:r>
              <a:rPr sz="3200" b="0" spc="-140" dirty="0">
                <a:latin typeface="Segoe UI Semilight"/>
                <a:cs typeface="Segoe UI Semilight"/>
              </a:rPr>
              <a:t> </a:t>
            </a:r>
            <a:r>
              <a:rPr sz="3200" b="0" spc="-10" dirty="0">
                <a:latin typeface="Segoe UI Semilight"/>
                <a:cs typeface="Segoe UI Semilight"/>
              </a:rPr>
              <a:t>Groups</a:t>
            </a:r>
            <a:endParaRPr sz="3200" dirty="0">
              <a:latin typeface="Segoe UI Semilight"/>
              <a:cs typeface="Segoe UI Semilight"/>
            </a:endParaRPr>
          </a:p>
          <a:p>
            <a:pPr marL="469265" indent="-456565">
              <a:lnSpc>
                <a:spcPct val="100000"/>
              </a:lnSpc>
              <a:spcBef>
                <a:spcPts val="1265"/>
              </a:spcBef>
              <a:buFont typeface="Arial"/>
              <a:buChar char="•"/>
              <a:tabLst>
                <a:tab pos="469265" algn="l"/>
              </a:tabLst>
            </a:pPr>
            <a:r>
              <a:rPr sz="3200" b="0" dirty="0">
                <a:latin typeface="Segoe UI Semilight"/>
                <a:cs typeface="Segoe UI Semilight"/>
              </a:rPr>
              <a:t>311</a:t>
            </a:r>
            <a:r>
              <a:rPr lang="en-US" sz="3200" b="0" dirty="0">
                <a:latin typeface="Segoe UI Semilight"/>
                <a:cs typeface="Segoe UI Semilight"/>
              </a:rPr>
              <a:t> (discrete math)</a:t>
            </a:r>
            <a:r>
              <a:rPr sz="3200" b="0" spc="-20" dirty="0">
                <a:latin typeface="Segoe UI Semilight"/>
                <a:cs typeface="Segoe UI Semilight"/>
              </a:rPr>
              <a:t> </a:t>
            </a:r>
            <a:r>
              <a:rPr sz="3200" b="0" dirty="0">
                <a:latin typeface="Segoe UI Semilight"/>
                <a:cs typeface="Segoe UI Semilight"/>
              </a:rPr>
              <a:t>is</a:t>
            </a:r>
            <a:r>
              <a:rPr sz="3200" b="0" spc="-30" dirty="0">
                <a:latin typeface="Segoe UI Semilight"/>
                <a:cs typeface="Segoe UI Semilight"/>
              </a:rPr>
              <a:t> </a:t>
            </a:r>
            <a:r>
              <a:rPr sz="3200" b="0" i="1" dirty="0">
                <a:latin typeface="Segoe UI Semilight"/>
                <a:cs typeface="Segoe UI Semilight"/>
              </a:rPr>
              <a:t>different</a:t>
            </a:r>
            <a:r>
              <a:rPr sz="3200" b="0" i="1" spc="-35" dirty="0">
                <a:latin typeface="Segoe UI Semilight"/>
                <a:cs typeface="Segoe UI Semilight"/>
              </a:rPr>
              <a:t> </a:t>
            </a:r>
            <a:r>
              <a:rPr sz="3200" b="0" dirty="0">
                <a:latin typeface="Segoe UI Semilight"/>
                <a:cs typeface="Segoe UI Semilight"/>
              </a:rPr>
              <a:t>than</a:t>
            </a:r>
            <a:r>
              <a:rPr sz="3200" b="0" spc="-35" dirty="0">
                <a:latin typeface="Segoe UI Semilight"/>
                <a:cs typeface="Segoe UI Semilight"/>
              </a:rPr>
              <a:t> </a:t>
            </a:r>
            <a:r>
              <a:rPr sz="3200" b="0" spc="-10" dirty="0">
                <a:latin typeface="Segoe UI Semilight"/>
                <a:cs typeface="Segoe UI Semilight"/>
              </a:rPr>
              <a:t>programming</a:t>
            </a:r>
            <a:endParaRPr sz="3200" dirty="0">
              <a:latin typeface="Segoe UI Semilight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1333232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F59CA4-6FB7-B30A-2144-D5302EFFA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A614C40-03B8-C62E-0DC8-0FD9AC8FE3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5239" y="425643"/>
            <a:ext cx="1118725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75" dirty="0"/>
              <a:t>Course Grades</a:t>
            </a:r>
            <a:endParaRPr spc="45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4E581484-AD9D-FB11-848F-285FC8A86BF1}"/>
              </a:ext>
            </a:extLst>
          </p:cNvPr>
          <p:cNvSpPr txBox="1"/>
          <p:nvPr/>
        </p:nvSpPr>
        <p:spPr>
          <a:xfrm>
            <a:off x="660959" y="1115575"/>
            <a:ext cx="10664537" cy="5688096"/>
          </a:xfrm>
          <a:prstGeom prst="rect">
            <a:avLst/>
          </a:prstGeom>
        </p:spPr>
        <p:txBody>
          <a:bodyPr vert="horz" wrap="square" lIns="0" tIns="172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5"/>
              </a:spcBef>
            </a:pPr>
            <a:r>
              <a:rPr lang="en-US" sz="3000" dirty="0">
                <a:latin typeface="Segoe UI Semilight"/>
                <a:cs typeface="Segoe UI Semilight"/>
              </a:rPr>
              <a:t>Mastery-Based Grading System</a:t>
            </a:r>
          </a:p>
          <a:p>
            <a:pPr marL="469900" indent="-457200">
              <a:lnSpc>
                <a:spcPct val="100000"/>
              </a:lnSpc>
              <a:spcBef>
                <a:spcPts val="1355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latin typeface="Segoe UI Semilight"/>
                <a:cs typeface="Segoe UI Semilight"/>
              </a:rPr>
              <a:t>Two components: ESN grading and resubmissions</a:t>
            </a:r>
          </a:p>
          <a:p>
            <a:pPr marL="469900" indent="-457200">
              <a:lnSpc>
                <a:spcPct val="100000"/>
              </a:lnSpc>
              <a:spcBef>
                <a:spcPts val="1355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latin typeface="Segoe UI Semilight"/>
                <a:cs typeface="Segoe UI Semilight"/>
              </a:rPr>
              <a:t>Instead of a points-based grading, we will be grading on an ESN scale, where each letter reflects a level of mastery of a course topic or skill. </a:t>
            </a:r>
          </a:p>
          <a:p>
            <a:pPr marL="927100" lvl="1" indent="-457200">
              <a:spcBef>
                <a:spcPts val="1355"/>
              </a:spcBef>
              <a:buFont typeface="Arial" panose="020B0604020202020204" pitchFamily="34" charset="0"/>
              <a:buChar char="•"/>
            </a:pPr>
            <a:r>
              <a:rPr lang="en-US" sz="3000" b="1" dirty="0">
                <a:latin typeface="Segoe UI Semilight"/>
                <a:cs typeface="Segoe UI Semilight"/>
              </a:rPr>
              <a:t>E</a:t>
            </a:r>
            <a:r>
              <a:rPr lang="en-US" sz="3000" dirty="0">
                <a:latin typeface="Segoe UI Semilight"/>
                <a:cs typeface="Segoe UI Semilight"/>
              </a:rPr>
              <a:t> – Excellent (Meeting or exceeding all learning objectives)</a:t>
            </a:r>
          </a:p>
          <a:p>
            <a:pPr marL="927100" lvl="1" indent="-457200">
              <a:spcBef>
                <a:spcPts val="1355"/>
              </a:spcBef>
              <a:buFont typeface="Arial" panose="020B0604020202020204" pitchFamily="34" charset="0"/>
              <a:buChar char="•"/>
            </a:pPr>
            <a:r>
              <a:rPr lang="en-US" sz="3000" b="1" dirty="0">
                <a:latin typeface="Segoe UI Semilight"/>
                <a:cs typeface="Segoe UI Semilight"/>
              </a:rPr>
              <a:t>S</a:t>
            </a:r>
            <a:r>
              <a:rPr lang="en-US" sz="3000" dirty="0">
                <a:latin typeface="Segoe UI Semilight"/>
                <a:cs typeface="Segoe UI Semilight"/>
              </a:rPr>
              <a:t> – Satisfactory (Close to mastery, but there may be some minor mistakes or misunderstandings)</a:t>
            </a:r>
          </a:p>
          <a:p>
            <a:pPr marL="927100" lvl="1" indent="-457200">
              <a:spcBef>
                <a:spcPts val="1355"/>
              </a:spcBef>
              <a:buFont typeface="Arial" panose="020B0604020202020204" pitchFamily="34" charset="0"/>
              <a:buChar char="•"/>
            </a:pPr>
            <a:r>
              <a:rPr lang="en-US" sz="3000" b="1" dirty="0">
                <a:latin typeface="Segoe UI Semilight"/>
                <a:cs typeface="Segoe UI Semilight"/>
              </a:rPr>
              <a:t>N</a:t>
            </a:r>
            <a:r>
              <a:rPr lang="en-US" sz="3000" dirty="0">
                <a:latin typeface="Segoe UI Semilight"/>
                <a:cs typeface="Segoe UI Semilight"/>
              </a:rPr>
              <a:t> – Not Yet (Demonstrated significant knowledge gaps or made major mistakes in work)</a:t>
            </a:r>
          </a:p>
        </p:txBody>
      </p:sp>
    </p:spTree>
    <p:extLst>
      <p:ext uri="{BB962C8B-B14F-4D97-AF65-F5344CB8AC3E}">
        <p14:creationId xmlns:p14="http://schemas.microsoft.com/office/powerpoint/2010/main" val="2484841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199D6-B362-D563-C10F-3063EF0F3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28016C7-0E05-BB72-CCAE-19BAE74B8A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5239" y="425643"/>
            <a:ext cx="1118725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75" dirty="0"/>
              <a:t>Course Grades</a:t>
            </a:r>
            <a:endParaRPr spc="45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440F1ED9-C089-91F1-37C9-D79D528B5A05}"/>
              </a:ext>
            </a:extLst>
          </p:cNvPr>
          <p:cNvSpPr txBox="1"/>
          <p:nvPr/>
        </p:nvSpPr>
        <p:spPr>
          <a:xfrm>
            <a:off x="653009" y="1198430"/>
            <a:ext cx="10367499" cy="6088205"/>
          </a:xfrm>
          <a:prstGeom prst="rect">
            <a:avLst/>
          </a:prstGeom>
        </p:spPr>
        <p:txBody>
          <a:bodyPr vert="horz" wrap="square" lIns="0" tIns="17208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355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latin typeface="Segoe UI Semilight"/>
                <a:cs typeface="Segoe UI Semilight"/>
              </a:rPr>
              <a:t>After receiving feedback, we want to give you an opportunity to learn from it and demonstrate improved mastery of the material through resubmissions</a:t>
            </a:r>
          </a:p>
          <a:p>
            <a:pPr marL="927100" lvl="1" indent="-457200">
              <a:spcBef>
                <a:spcPts val="1355"/>
              </a:spcBef>
              <a:buFontTx/>
              <a:buChar char="-"/>
            </a:pPr>
            <a:r>
              <a:rPr lang="en-US" sz="2800" dirty="0">
                <a:solidFill>
                  <a:srgbClr val="4C3282"/>
                </a:solidFill>
                <a:latin typeface="Segoe UI Semilight"/>
                <a:cs typeface="Segoe UI Semilight"/>
              </a:rPr>
              <a:t>Everything in this course will have some form of resubmission or reattempt besides the final and section participation</a:t>
            </a:r>
            <a:endParaRPr lang="en-US" sz="3000" dirty="0">
              <a:latin typeface="Segoe UI Semilight"/>
              <a:cs typeface="Segoe UI Semilight"/>
            </a:endParaRPr>
          </a:p>
          <a:p>
            <a:pPr marL="469900" indent="-457200">
              <a:spcBef>
                <a:spcPts val="1355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latin typeface="Segoe UI Semilight"/>
                <a:cs typeface="Segoe UI Semilight"/>
              </a:rPr>
              <a:t>Your accumulated </a:t>
            </a:r>
            <a:r>
              <a:rPr lang="en-US" sz="3000" b="1" dirty="0">
                <a:latin typeface="Segoe UI Semilight"/>
                <a:cs typeface="Segoe UI Semilight"/>
              </a:rPr>
              <a:t>E</a:t>
            </a:r>
            <a:r>
              <a:rPr lang="en-US" sz="3000" dirty="0">
                <a:latin typeface="Segoe UI Semilight"/>
                <a:cs typeface="Segoe UI Semilight"/>
              </a:rPr>
              <a:t>’s and </a:t>
            </a:r>
            <a:r>
              <a:rPr lang="en-US" sz="3000" b="1" dirty="0">
                <a:latin typeface="Segoe UI Semilight"/>
                <a:cs typeface="Segoe UI Semilight"/>
              </a:rPr>
              <a:t>S</a:t>
            </a:r>
            <a:r>
              <a:rPr lang="en-US" sz="3000" dirty="0">
                <a:latin typeface="Segoe UI Semilight"/>
                <a:cs typeface="Segoe UI Semilight"/>
              </a:rPr>
              <a:t>’s will determine your course grade</a:t>
            </a:r>
          </a:p>
          <a:p>
            <a:pPr marL="927100" lvl="1" indent="-457200">
              <a:spcBef>
                <a:spcPts val="1355"/>
              </a:spcBef>
              <a:buFontTx/>
              <a:buChar char="-"/>
            </a:pPr>
            <a:r>
              <a:rPr lang="en-US" sz="3000" dirty="0">
                <a:solidFill>
                  <a:srgbClr val="4C3282"/>
                </a:solidFill>
                <a:latin typeface="Segoe UI Semilight"/>
                <a:cs typeface="Segoe UI Semilight"/>
              </a:rPr>
              <a:t>For example, earning 32 E’s and 10 additional S+ grades will guarantee you a grade of a 2.5</a:t>
            </a:r>
          </a:p>
          <a:p>
            <a:pPr marL="469900" indent="-457200">
              <a:spcBef>
                <a:spcPts val="1355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latin typeface="Segoe UI Semilight"/>
                <a:cs typeface="Segoe UI Semilight"/>
              </a:rPr>
              <a:t>More grading details are on the course syllabus</a:t>
            </a:r>
          </a:p>
          <a:p>
            <a:pPr marL="469900" lvl="1">
              <a:spcBef>
                <a:spcPts val="1355"/>
              </a:spcBef>
            </a:pPr>
            <a:endParaRPr lang="en-US" sz="3000" dirty="0">
              <a:latin typeface="Segoe UI Semilight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3869374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4B351-1301-79FC-AFB6-5F7B4D792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7A811C5-54C9-2047-565F-1991EE32E3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Textbook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345443D-379B-242D-BAD6-0AC2439DF4D5}"/>
              </a:ext>
            </a:extLst>
          </p:cNvPr>
          <p:cNvSpPr txBox="1"/>
          <p:nvPr/>
        </p:nvSpPr>
        <p:spPr>
          <a:xfrm>
            <a:off x="632358" y="1435822"/>
            <a:ext cx="9004623" cy="283654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2600" marR="17780" indent="-457200">
              <a:lnSpc>
                <a:spcPct val="117200"/>
              </a:lnSpc>
              <a:spcBef>
                <a:spcPts val="95"/>
              </a:spcBef>
              <a:buFont typeface="Arial"/>
              <a:buChar char="•"/>
              <a:tabLst>
                <a:tab pos="482600" algn="l"/>
              </a:tabLst>
            </a:pPr>
            <a:r>
              <a:rPr lang="en-US" sz="2800" dirty="0">
                <a:latin typeface="Segoe UI Semilight"/>
                <a:cs typeface="Segoe UI Semilight"/>
              </a:rPr>
              <a:t>There is no</a:t>
            </a:r>
            <a:r>
              <a:rPr lang="en-US" sz="2800" b="0" dirty="0">
                <a:latin typeface="Segoe UI Semilight"/>
                <a:cs typeface="Segoe UI Semilight"/>
              </a:rPr>
              <a:t> official textbook for this course</a:t>
            </a:r>
          </a:p>
          <a:p>
            <a:pPr marL="25400" marR="17780">
              <a:lnSpc>
                <a:spcPct val="117200"/>
              </a:lnSpc>
              <a:spcBef>
                <a:spcPts val="95"/>
              </a:spcBef>
              <a:tabLst>
                <a:tab pos="482600" algn="l"/>
              </a:tabLst>
            </a:pPr>
            <a:endParaRPr lang="en-US" sz="2800" b="0" dirty="0">
              <a:latin typeface="Segoe UI Semilight"/>
              <a:cs typeface="Segoe UI Semilight"/>
            </a:endParaRPr>
          </a:p>
          <a:p>
            <a:pPr marL="482600" marR="17780" indent="-457200">
              <a:lnSpc>
                <a:spcPct val="117200"/>
              </a:lnSpc>
              <a:spcBef>
                <a:spcPts val="95"/>
              </a:spcBef>
              <a:buFont typeface="Arial"/>
              <a:buChar char="•"/>
              <a:tabLst>
                <a:tab pos="482600" algn="l"/>
              </a:tabLst>
            </a:pPr>
            <a:r>
              <a:rPr lang="en-US" sz="2800" dirty="0">
                <a:latin typeface="Segoe UI Semilight"/>
                <a:cs typeface="Segoe UI Semilight"/>
              </a:rPr>
              <a:t>Optional: </a:t>
            </a:r>
            <a:r>
              <a:rPr lang="en-US" sz="2800" i="1" dirty="0">
                <a:latin typeface="Segoe UI Semilight"/>
                <a:cs typeface="Segoe UI Semilight"/>
              </a:rPr>
              <a:t>How to Prove It </a:t>
            </a:r>
            <a:r>
              <a:rPr lang="en-US" sz="2800" dirty="0">
                <a:latin typeface="Segoe UI Semilight"/>
                <a:cs typeface="Segoe UI Semilight"/>
              </a:rPr>
              <a:t>by Daniel Velleman, 3</a:t>
            </a:r>
            <a:r>
              <a:rPr lang="en-US" sz="2800" baseline="30000" dirty="0">
                <a:latin typeface="Segoe UI Semilight"/>
                <a:cs typeface="Segoe UI Semilight"/>
              </a:rPr>
              <a:t>rd</a:t>
            </a:r>
            <a:r>
              <a:rPr lang="en-US" sz="2800" dirty="0">
                <a:latin typeface="Segoe UI Semilight"/>
                <a:cs typeface="Segoe UI Semilight"/>
              </a:rPr>
              <a:t> edition</a:t>
            </a:r>
            <a:endParaRPr sz="2800" i="1" dirty="0">
              <a:latin typeface="Segoe UI Semilight"/>
              <a:cs typeface="Segoe UI Semilight"/>
            </a:endParaRPr>
          </a:p>
          <a:p>
            <a:pPr marL="482600" lvl="1">
              <a:spcBef>
                <a:spcPts val="1260"/>
              </a:spcBef>
              <a:tabLst>
                <a:tab pos="481965" algn="l"/>
              </a:tabLst>
            </a:pPr>
            <a:r>
              <a:rPr lang="en-US" sz="2000" dirty="0">
                <a:solidFill>
                  <a:srgbClr val="4C3282"/>
                </a:solidFill>
                <a:latin typeface="Segoe UI Semilight"/>
                <a:cs typeface="Segoe UI Semilight"/>
              </a:rPr>
              <a:t>-  Good option if you’re looking for a source of additional practice problems or a second set of explanations for the same material</a:t>
            </a:r>
            <a:endParaRPr sz="2000" dirty="0">
              <a:solidFill>
                <a:srgbClr val="4C3282"/>
              </a:solidFill>
              <a:latin typeface="Segoe UI Semilight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2114008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F247FF-D750-0B53-9BD9-11C0A19C2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D5EB2B0-6ADD-5AA6-7F68-EA73201A7A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0" dirty="0"/>
              <a:t>Course</a:t>
            </a:r>
            <a:r>
              <a:rPr spc="180" dirty="0"/>
              <a:t> </a:t>
            </a:r>
            <a:r>
              <a:rPr spc="-10" dirty="0"/>
              <a:t>Tools</a:t>
            </a:r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1F95916B-3D6E-2AB3-5572-12D62DF754C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66601" y="1376069"/>
            <a:ext cx="1406285" cy="1407625"/>
          </a:xfrm>
          <a:prstGeom prst="rect">
            <a:avLst/>
          </a:prstGeom>
        </p:spPr>
      </p:pic>
      <p:pic>
        <p:nvPicPr>
          <p:cNvPr id="4" name="object 4">
            <a:extLst>
              <a:ext uri="{FF2B5EF4-FFF2-40B4-BE49-F238E27FC236}">
                <a16:creationId xmlns:a16="http://schemas.microsoft.com/office/drawing/2014/main" id="{9C993AB3-02C1-D4FE-D0BF-B6F93B09DD6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39803" y="1274177"/>
            <a:ext cx="1537380" cy="1537380"/>
          </a:xfrm>
          <a:prstGeom prst="rect">
            <a:avLst/>
          </a:prstGeom>
        </p:spPr>
      </p:pic>
      <p:pic>
        <p:nvPicPr>
          <p:cNvPr id="5" name="object 5">
            <a:extLst>
              <a:ext uri="{FF2B5EF4-FFF2-40B4-BE49-F238E27FC236}">
                <a16:creationId xmlns:a16="http://schemas.microsoft.com/office/drawing/2014/main" id="{DC4374F9-4033-4F58-D4B3-7C874026199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39803" y="4140737"/>
            <a:ext cx="1414272" cy="1415796"/>
          </a:xfrm>
          <a:prstGeom prst="rect">
            <a:avLst/>
          </a:prstGeom>
        </p:spPr>
      </p:pic>
      <p:pic>
        <p:nvPicPr>
          <p:cNvPr id="6" name="object 6">
            <a:extLst>
              <a:ext uri="{FF2B5EF4-FFF2-40B4-BE49-F238E27FC236}">
                <a16:creationId xmlns:a16="http://schemas.microsoft.com/office/drawing/2014/main" id="{DC04E14E-D54A-1563-577D-3139977CEE00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66601" y="4072669"/>
            <a:ext cx="1400991" cy="1404586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7CCEB07E-741D-5983-834B-680E12D5836E}"/>
              </a:ext>
            </a:extLst>
          </p:cNvPr>
          <p:cNvSpPr txBox="1"/>
          <p:nvPr/>
        </p:nvSpPr>
        <p:spPr>
          <a:xfrm>
            <a:off x="1027196" y="2874430"/>
            <a:ext cx="3904090" cy="836126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40"/>
              </a:spcBef>
            </a:pPr>
            <a:r>
              <a:rPr sz="2400" b="0" dirty="0">
                <a:latin typeface="Segoe UI Semilight"/>
                <a:cs typeface="Segoe UI Semilight"/>
              </a:rPr>
              <a:t>Course</a:t>
            </a:r>
            <a:r>
              <a:rPr sz="2400" b="0" spc="-55" dirty="0">
                <a:latin typeface="Segoe UI Semilight"/>
                <a:cs typeface="Segoe UI Semilight"/>
              </a:rPr>
              <a:t> </a:t>
            </a:r>
            <a:r>
              <a:rPr sz="2400" b="0" spc="-10" dirty="0">
                <a:latin typeface="Segoe UI Semilight"/>
                <a:cs typeface="Segoe UI Semilight"/>
              </a:rPr>
              <a:t>Website</a:t>
            </a:r>
            <a:endParaRPr sz="2400" dirty="0">
              <a:latin typeface="Segoe UI Semilight"/>
              <a:cs typeface="Segoe UI Semilight"/>
            </a:endParaRPr>
          </a:p>
          <a:p>
            <a:pPr algn="ctr">
              <a:lnSpc>
                <a:spcPct val="100000"/>
              </a:lnSpc>
              <a:spcBef>
                <a:spcPts val="545"/>
              </a:spcBef>
            </a:pPr>
            <a:r>
              <a:rPr sz="2000" b="0" dirty="0">
                <a:latin typeface="Segoe UI Semilight"/>
                <a:cs typeface="Segoe UI Semilight"/>
              </a:rPr>
              <a:t>(assignments,</a:t>
            </a:r>
            <a:r>
              <a:rPr sz="2000" b="0" spc="-50" dirty="0">
                <a:latin typeface="Segoe UI Semilight"/>
                <a:cs typeface="Segoe UI Semilight"/>
              </a:rPr>
              <a:t> </a:t>
            </a:r>
            <a:r>
              <a:rPr sz="2000" b="0" spc="-10" dirty="0">
                <a:latin typeface="Segoe UI Semilight"/>
                <a:cs typeface="Segoe UI Semilight"/>
              </a:rPr>
              <a:t>calendar</a:t>
            </a:r>
            <a:r>
              <a:rPr lang="en-US" sz="2000" b="0" spc="-10" dirty="0">
                <a:latin typeface="Segoe UI Semilight"/>
                <a:cs typeface="Segoe UI Semilight"/>
              </a:rPr>
              <a:t>, resources</a:t>
            </a:r>
            <a:r>
              <a:rPr sz="2000" b="0" spc="-10" dirty="0">
                <a:latin typeface="Segoe UI Semilight"/>
                <a:cs typeface="Segoe UI Semilight"/>
              </a:rPr>
              <a:t>)</a:t>
            </a:r>
            <a:endParaRPr sz="2000" dirty="0">
              <a:latin typeface="Segoe UI Semilight"/>
              <a:cs typeface="Segoe UI Semilight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2979A267-15DE-D313-E629-266336598A5D}"/>
              </a:ext>
            </a:extLst>
          </p:cNvPr>
          <p:cNvSpPr txBox="1"/>
          <p:nvPr/>
        </p:nvSpPr>
        <p:spPr>
          <a:xfrm>
            <a:off x="6555773" y="2862831"/>
            <a:ext cx="2600325" cy="84772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45"/>
              </a:spcBef>
            </a:pPr>
            <a:r>
              <a:rPr sz="2400" b="0" spc="-10" dirty="0">
                <a:latin typeface="Segoe UI Semilight"/>
                <a:cs typeface="Segoe UI Semilight"/>
              </a:rPr>
              <a:t>Gradescope</a:t>
            </a:r>
            <a:endParaRPr sz="2400" dirty="0">
              <a:latin typeface="Segoe UI Semilight"/>
              <a:cs typeface="Segoe UI Semilight"/>
            </a:endParaRPr>
          </a:p>
          <a:p>
            <a:pPr algn="ctr">
              <a:lnSpc>
                <a:spcPct val="100000"/>
              </a:lnSpc>
              <a:spcBef>
                <a:spcPts val="545"/>
              </a:spcBef>
            </a:pPr>
            <a:r>
              <a:rPr sz="2000" b="0" dirty="0">
                <a:latin typeface="Segoe UI Semilight"/>
                <a:cs typeface="Segoe UI Semilight"/>
              </a:rPr>
              <a:t>(submissions,</a:t>
            </a:r>
            <a:r>
              <a:rPr sz="2000" b="0" spc="-55" dirty="0">
                <a:latin typeface="Segoe UI Semilight"/>
                <a:cs typeface="Segoe UI Semilight"/>
              </a:rPr>
              <a:t> </a:t>
            </a:r>
            <a:r>
              <a:rPr sz="2000" b="0" spc="-10" dirty="0">
                <a:latin typeface="Segoe UI Semilight"/>
                <a:cs typeface="Segoe UI Semilight"/>
              </a:rPr>
              <a:t>feedback)</a:t>
            </a:r>
            <a:endParaRPr sz="2000" dirty="0">
              <a:latin typeface="Segoe UI Semilight"/>
              <a:cs typeface="Segoe UI Semilight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BD5498C9-74D3-5F16-B9BA-601A7F6DD8F2}"/>
              </a:ext>
            </a:extLst>
          </p:cNvPr>
          <p:cNvSpPr txBox="1"/>
          <p:nvPr/>
        </p:nvSpPr>
        <p:spPr>
          <a:xfrm>
            <a:off x="6855492" y="5747634"/>
            <a:ext cx="2000885" cy="84709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11125">
              <a:lnSpc>
                <a:spcPct val="100000"/>
              </a:lnSpc>
              <a:spcBef>
                <a:spcPts val="740"/>
              </a:spcBef>
            </a:pPr>
            <a:r>
              <a:rPr sz="2400" b="0" dirty="0">
                <a:latin typeface="Segoe UI Semilight"/>
                <a:cs typeface="Segoe UI Semilight"/>
              </a:rPr>
              <a:t>Ed</a:t>
            </a:r>
            <a:r>
              <a:rPr sz="2400" b="0" spc="-30" dirty="0">
                <a:latin typeface="Segoe UI Semilight"/>
                <a:cs typeface="Segoe UI Semilight"/>
              </a:rPr>
              <a:t> </a:t>
            </a:r>
            <a:r>
              <a:rPr sz="2400" b="0" spc="-10" dirty="0">
                <a:latin typeface="Segoe UI Semilight"/>
                <a:cs typeface="Segoe UI Semilight"/>
              </a:rPr>
              <a:t>Discussion</a:t>
            </a:r>
            <a:endParaRPr sz="2400" dirty="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2000" b="0" dirty="0">
                <a:latin typeface="Segoe UI Semilight"/>
                <a:cs typeface="Segoe UI Semilight"/>
              </a:rPr>
              <a:t>(discussion</a:t>
            </a:r>
            <a:r>
              <a:rPr sz="2000" b="0" spc="-75" dirty="0">
                <a:latin typeface="Segoe UI Semilight"/>
                <a:cs typeface="Segoe UI Semilight"/>
              </a:rPr>
              <a:t> </a:t>
            </a:r>
            <a:r>
              <a:rPr sz="2000" b="0" spc="-10" dirty="0">
                <a:latin typeface="Segoe UI Semilight"/>
                <a:cs typeface="Segoe UI Semilight"/>
              </a:rPr>
              <a:t>board)</a:t>
            </a:r>
            <a:endParaRPr sz="2000" dirty="0">
              <a:latin typeface="Segoe UI Semilight"/>
              <a:cs typeface="Segoe UI Semilight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E7D02252-223C-7DBE-024A-BD84D6A1D4C2}"/>
              </a:ext>
            </a:extLst>
          </p:cNvPr>
          <p:cNvSpPr txBox="1"/>
          <p:nvPr/>
        </p:nvSpPr>
        <p:spPr>
          <a:xfrm>
            <a:off x="1913394" y="5664773"/>
            <a:ext cx="2131695" cy="84709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740"/>
              </a:spcBef>
            </a:pPr>
            <a:r>
              <a:rPr sz="2400" b="0" spc="-10" dirty="0">
                <a:latin typeface="Segoe UI Semilight"/>
                <a:cs typeface="Segoe UI Semilight"/>
              </a:rPr>
              <a:t>Canvas</a:t>
            </a:r>
            <a:endParaRPr sz="2400">
              <a:latin typeface="Segoe UI Semilight"/>
              <a:cs typeface="Segoe UI Semilight"/>
            </a:endParaRPr>
          </a:p>
          <a:p>
            <a:pPr algn="ctr">
              <a:lnSpc>
                <a:spcPct val="100000"/>
              </a:lnSpc>
              <a:spcBef>
                <a:spcPts val="545"/>
              </a:spcBef>
            </a:pPr>
            <a:r>
              <a:rPr sz="2000" b="0" dirty="0">
                <a:latin typeface="Segoe UI Semilight"/>
                <a:cs typeface="Segoe UI Semilight"/>
              </a:rPr>
              <a:t>(lecture</a:t>
            </a:r>
            <a:r>
              <a:rPr sz="2000" b="0" spc="-55" dirty="0">
                <a:latin typeface="Segoe UI Semilight"/>
                <a:cs typeface="Segoe UI Semilight"/>
              </a:rPr>
              <a:t> </a:t>
            </a:r>
            <a:r>
              <a:rPr sz="2000" b="0" spc="-10" dirty="0">
                <a:latin typeface="Segoe UI Semilight"/>
                <a:cs typeface="Segoe UI Semilight"/>
              </a:rPr>
              <a:t>recordings)</a:t>
            </a:r>
            <a:endParaRPr sz="2000">
              <a:latin typeface="Segoe UI Semilight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3890004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 and</a:t>
            </a:r>
            <a:br>
              <a:rPr lang="en-US" dirty="0"/>
            </a:br>
            <a:r>
              <a:rPr lang="en-US" dirty="0"/>
              <a:t>Propositional Logic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311: Foundations of Computing I</a:t>
            </a:r>
            <a:br>
              <a:rPr lang="en-US" dirty="0"/>
            </a:br>
            <a:r>
              <a:rPr lang="en-US" dirty="0"/>
              <a:t>Lecture 1</a:t>
            </a:r>
          </a:p>
        </p:txBody>
      </p:sp>
      <p:pic>
        <p:nvPicPr>
          <p:cNvPr id="4" name="Picture 2" descr="Formal Log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033" y="746887"/>
            <a:ext cx="4345420" cy="342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970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F26DEC-7209-D8C9-B233-CB8BC720A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387FD-9FA4-09EC-C43F-B4D754549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something unusual happens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2783C-852E-B76D-1AA2-234C2816A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50-person class, a few of you will have something significant happen during the quarter.</a:t>
            </a:r>
          </a:p>
          <a:p>
            <a:pPr lvl="1"/>
            <a:r>
              <a:rPr lang="en-US" dirty="0"/>
              <a:t>Illness or family emergency or something else.</a:t>
            </a:r>
          </a:p>
          <a:p>
            <a:pPr lvl="1"/>
            <a:r>
              <a:rPr lang="en-US" dirty="0"/>
              <a:t>We can give some kinds of accommodations (e.g., extra late days) in some cases.</a:t>
            </a:r>
          </a:p>
          <a:p>
            <a:pPr lvl="1"/>
            <a:r>
              <a:rPr lang="en-US" sz="2800" dirty="0"/>
              <a:t>We can only help if you tell us something is going on </a:t>
            </a:r>
          </a:p>
          <a:p>
            <a:pPr lvl="1"/>
            <a:r>
              <a:rPr lang="en-US" sz="2800" dirty="0"/>
              <a:t>Either email Parker or create an Ed board post to let us know.</a:t>
            </a:r>
          </a:p>
          <a:p>
            <a:pPr lvl="1"/>
            <a:endParaRPr lang="en-US" dirty="0"/>
          </a:p>
          <a:p>
            <a:r>
              <a:rPr lang="en-US" dirty="0"/>
              <a:t>Now is a great time to:</a:t>
            </a:r>
          </a:p>
          <a:p>
            <a:pPr lvl="1"/>
            <a:r>
              <a:rPr lang="en-US" dirty="0"/>
              <a:t>Ask DRS for accommodations if you think you might need formal ones.</a:t>
            </a:r>
          </a:p>
          <a:p>
            <a:pPr lvl="1"/>
            <a:r>
              <a:rPr lang="en-US" dirty="0"/>
              <a:t>Start forming study groups!</a:t>
            </a:r>
          </a:p>
        </p:txBody>
      </p:sp>
    </p:spTree>
    <p:extLst>
      <p:ext uri="{BB962C8B-B14F-4D97-AF65-F5344CB8AC3E}">
        <p14:creationId xmlns:p14="http://schemas.microsoft.com/office/powerpoint/2010/main" val="553432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Symbolic Logic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47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What is logic and why do we need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sz="2400" dirty="0">
                <a:solidFill>
                  <a:srgbClr val="4C3282"/>
                </a:solidFill>
              </a:rPr>
              <a:t>Symbolic Logic </a:t>
            </a:r>
            <a:r>
              <a:rPr lang="en-US" sz="2400" dirty="0"/>
              <a:t>(synonymous with </a:t>
            </a:r>
            <a:r>
              <a:rPr lang="en-US" sz="2400" dirty="0">
                <a:solidFill>
                  <a:srgbClr val="4C3282"/>
                </a:solidFill>
              </a:rPr>
              <a:t>propositional logic</a:t>
            </a:r>
            <a:r>
              <a:rPr lang="en-US" sz="2400" dirty="0"/>
              <a:t>) is a language, like English or Java, with its own</a:t>
            </a:r>
          </a:p>
          <a:p>
            <a:pPr>
              <a:defRPr/>
            </a:pPr>
            <a:r>
              <a:rPr lang="en-US" sz="2400" dirty="0"/>
              <a:t>words and rules for combining words into sentences (</a:t>
            </a:r>
            <a:r>
              <a:rPr lang="en-US" sz="2400" dirty="0">
                <a:solidFill>
                  <a:srgbClr val="4C3282"/>
                </a:solidFill>
              </a:rPr>
              <a:t>syntax</a:t>
            </a:r>
            <a:r>
              <a:rPr lang="en-US" sz="2400" dirty="0"/>
              <a:t>)</a:t>
            </a:r>
          </a:p>
          <a:p>
            <a:pPr>
              <a:defRPr/>
            </a:pPr>
            <a:r>
              <a:rPr lang="en-US" sz="2400" dirty="0"/>
              <a:t>ways to assign meaning to words and sentences (</a:t>
            </a:r>
            <a:r>
              <a:rPr lang="en-US" sz="2400" dirty="0">
                <a:solidFill>
                  <a:srgbClr val="4C3282"/>
                </a:solidFill>
              </a:rPr>
              <a:t>semantics</a:t>
            </a:r>
            <a:r>
              <a:rPr lang="en-US" sz="2400" dirty="0"/>
              <a:t>)</a:t>
            </a:r>
          </a:p>
          <a:p>
            <a:pPr marL="0" indent="0">
              <a:buNone/>
              <a:defRPr/>
            </a:pPr>
            <a:endParaRPr lang="en-US" sz="2400" dirty="0"/>
          </a:p>
          <a:p>
            <a:pPr marL="0" indent="0">
              <a:buNone/>
              <a:defRPr/>
            </a:pPr>
            <a:r>
              <a:rPr lang="en-US" sz="2400" dirty="0"/>
              <a:t>Symbolic Logic will let us </a:t>
            </a:r>
            <a:r>
              <a:rPr lang="en-US" sz="2400" b="1" dirty="0"/>
              <a:t>mechanically</a:t>
            </a:r>
            <a:r>
              <a:rPr lang="en-US" sz="2400" dirty="0"/>
              <a:t> simplify expressions and make </a:t>
            </a:r>
            <a:r>
              <a:rPr lang="en-US" sz="2400" i="1" dirty="0"/>
              <a:t>precise</a:t>
            </a:r>
            <a:r>
              <a:rPr lang="en-US" sz="2400" dirty="0"/>
              <a:t>, </a:t>
            </a:r>
            <a:r>
              <a:rPr lang="en-US" sz="2400" i="1" dirty="0"/>
              <a:t>concise</a:t>
            </a:r>
            <a:r>
              <a:rPr lang="en-US" sz="2400" dirty="0"/>
              <a:t>, and </a:t>
            </a:r>
            <a:r>
              <a:rPr lang="en-US" sz="2400" i="1" dirty="0"/>
              <a:t>unambiguous</a:t>
            </a:r>
            <a:r>
              <a:rPr lang="en-US" sz="2400" dirty="0"/>
              <a:t> arguments.</a:t>
            </a:r>
          </a:p>
          <a:p>
            <a:pPr marL="0" indent="0">
              <a:buNone/>
              <a:defRPr/>
            </a:pPr>
            <a:r>
              <a:rPr lang="en-US" sz="2400" dirty="0"/>
              <a:t>The new language will let us focus on the (sometimes familiar, sometimes unfamiliar) rules of logic.</a:t>
            </a:r>
          </a:p>
          <a:p>
            <a:pPr marL="0" indent="0">
              <a:buNone/>
              <a:defRPr/>
            </a:pPr>
            <a:r>
              <a:rPr lang="en-US" sz="2400" dirty="0"/>
              <a:t>Once we have those rules down, we’ll be able to apply them “intuitively” in English and won’t need the symbolic representation as often</a:t>
            </a:r>
          </a:p>
          <a:p>
            <a:pPr marL="0" indent="0">
              <a:buNone/>
              <a:defRPr/>
            </a:pPr>
            <a:r>
              <a:rPr lang="en-US" sz="2400" dirty="0"/>
              <a:t>	but we’ll still go back to it when things get complicated.</a:t>
            </a:r>
          </a:p>
        </p:txBody>
      </p:sp>
    </p:spTree>
    <p:extLst>
      <p:ext uri="{BB962C8B-B14F-4D97-AF65-F5344CB8AC3E}">
        <p14:creationId xmlns:p14="http://schemas.microsoft.com/office/powerpoint/2010/main" val="34954956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72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55" dirty="0"/>
              <a:t>Why</a:t>
            </a:r>
            <a:r>
              <a:rPr sz="3800" spc="195" dirty="0"/>
              <a:t> </a:t>
            </a:r>
            <a:r>
              <a:rPr sz="3800" spc="60" dirty="0"/>
              <a:t>not</a:t>
            </a:r>
            <a:r>
              <a:rPr sz="3800" spc="200" dirty="0"/>
              <a:t> </a:t>
            </a:r>
            <a:r>
              <a:rPr sz="3800" spc="60" dirty="0"/>
              <a:t>use</a:t>
            </a:r>
            <a:r>
              <a:rPr sz="3800" spc="195" dirty="0"/>
              <a:t> </a:t>
            </a:r>
            <a:r>
              <a:rPr sz="3800" spc="60" dirty="0"/>
              <a:t>English?</a:t>
            </a:r>
            <a:endParaRPr sz="3800"/>
          </a:p>
        </p:txBody>
      </p:sp>
      <p:sp>
        <p:nvSpPr>
          <p:cNvPr id="3" name="object 3"/>
          <p:cNvSpPr txBox="1"/>
          <p:nvPr/>
        </p:nvSpPr>
        <p:spPr>
          <a:xfrm>
            <a:off x="608482" y="1270254"/>
            <a:ext cx="10281285" cy="4089325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2400" b="0" dirty="0">
                <a:latin typeface="Segoe UI Semilight"/>
                <a:cs typeface="Segoe UI Semilight"/>
              </a:rPr>
              <a:t>English</a:t>
            </a:r>
            <a:r>
              <a:rPr sz="2400" b="0" spc="-65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can</a:t>
            </a:r>
            <a:r>
              <a:rPr sz="2400" b="0" spc="-55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be</a:t>
            </a:r>
            <a:r>
              <a:rPr sz="2400" b="0" spc="-55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ambiguous</a:t>
            </a:r>
            <a:r>
              <a:rPr sz="2400" b="0" spc="-65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or</a:t>
            </a:r>
            <a:r>
              <a:rPr sz="2400" b="0" spc="-60" dirty="0">
                <a:latin typeface="Segoe UI Semilight"/>
                <a:cs typeface="Segoe UI Semilight"/>
              </a:rPr>
              <a:t> </a:t>
            </a:r>
            <a:r>
              <a:rPr sz="2400" b="0" spc="-10" dirty="0">
                <a:latin typeface="Segoe UI Semilight"/>
                <a:cs typeface="Segoe UI Semilight"/>
              </a:rPr>
              <a:t>imprecise.</a:t>
            </a:r>
            <a:endParaRPr sz="2400" dirty="0">
              <a:latin typeface="Segoe UI Semilight"/>
              <a:cs typeface="Segoe UI Semilight"/>
            </a:endParaRPr>
          </a:p>
          <a:p>
            <a:pPr marL="506095" indent="-457200">
              <a:lnSpc>
                <a:spcPct val="100000"/>
              </a:lnSpc>
              <a:spcBef>
                <a:spcPts val="1440"/>
              </a:spcBef>
              <a:buFont typeface="Arial"/>
              <a:buChar char="•"/>
              <a:tabLst>
                <a:tab pos="506095" algn="l"/>
              </a:tabLst>
            </a:pPr>
            <a:r>
              <a:rPr sz="2400" b="0" spc="-40" dirty="0">
                <a:latin typeface="Segoe UI Semilight"/>
                <a:cs typeface="Segoe UI Semilight"/>
              </a:rPr>
              <a:t>Turn</a:t>
            </a:r>
            <a:r>
              <a:rPr sz="2400" b="0" spc="-75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right</a:t>
            </a:r>
            <a:r>
              <a:rPr sz="2400" b="0" spc="-60" dirty="0">
                <a:latin typeface="Segoe UI Semilight"/>
                <a:cs typeface="Segoe UI Semilight"/>
              </a:rPr>
              <a:t> </a:t>
            </a:r>
            <a:r>
              <a:rPr sz="2400" b="0" spc="-20" dirty="0">
                <a:latin typeface="Segoe UI Semilight"/>
                <a:cs typeface="Segoe UI Semilight"/>
              </a:rPr>
              <a:t>here.</a:t>
            </a:r>
            <a:endParaRPr sz="2400" dirty="0">
              <a:latin typeface="Segoe UI Semilight"/>
              <a:cs typeface="Segoe UI Semilight"/>
            </a:endParaRPr>
          </a:p>
          <a:p>
            <a:pPr marL="506095">
              <a:lnSpc>
                <a:spcPct val="100000"/>
              </a:lnSpc>
              <a:spcBef>
                <a:spcPts val="2020"/>
              </a:spcBef>
            </a:pPr>
            <a:r>
              <a:rPr sz="2000" b="0" dirty="0">
                <a:solidFill>
                  <a:srgbClr val="6F2F9F"/>
                </a:solidFill>
                <a:latin typeface="Segoe UI Semilight"/>
                <a:cs typeface="Segoe UI Semilight"/>
              </a:rPr>
              <a:t>Does</a:t>
            </a:r>
            <a:r>
              <a:rPr sz="2000" b="0" spc="-30" dirty="0">
                <a:solidFill>
                  <a:srgbClr val="6F2F9F"/>
                </a:solidFill>
                <a:latin typeface="Segoe UI Semilight"/>
                <a:cs typeface="Segoe UI Semilight"/>
              </a:rPr>
              <a:t> </a:t>
            </a:r>
            <a:r>
              <a:rPr sz="2000" b="0" dirty="0">
                <a:solidFill>
                  <a:srgbClr val="6F2F9F"/>
                </a:solidFill>
                <a:latin typeface="Segoe UI Semilight"/>
                <a:cs typeface="Segoe UI Semilight"/>
              </a:rPr>
              <a:t>“right”</a:t>
            </a:r>
            <a:r>
              <a:rPr sz="2000" b="0" spc="-25" dirty="0">
                <a:solidFill>
                  <a:srgbClr val="6F2F9F"/>
                </a:solidFill>
                <a:latin typeface="Segoe UI Semilight"/>
                <a:cs typeface="Segoe UI Semilight"/>
              </a:rPr>
              <a:t> </a:t>
            </a:r>
            <a:r>
              <a:rPr sz="2000" b="0" dirty="0">
                <a:solidFill>
                  <a:srgbClr val="6F2F9F"/>
                </a:solidFill>
                <a:latin typeface="Segoe UI Semilight"/>
                <a:cs typeface="Segoe UI Semilight"/>
              </a:rPr>
              <a:t>mean</a:t>
            </a:r>
            <a:r>
              <a:rPr sz="2000" b="0" spc="-10" dirty="0">
                <a:solidFill>
                  <a:srgbClr val="6F2F9F"/>
                </a:solidFill>
                <a:latin typeface="Segoe UI Semilight"/>
                <a:cs typeface="Segoe UI Semilight"/>
              </a:rPr>
              <a:t> </a:t>
            </a:r>
            <a:r>
              <a:rPr sz="2000" b="0" dirty="0">
                <a:solidFill>
                  <a:srgbClr val="6F2F9F"/>
                </a:solidFill>
                <a:latin typeface="Segoe UI Semilight"/>
                <a:cs typeface="Segoe UI Semilight"/>
              </a:rPr>
              <a:t>the</a:t>
            </a:r>
            <a:r>
              <a:rPr sz="2000" b="0" spc="-20" dirty="0">
                <a:solidFill>
                  <a:srgbClr val="6F2F9F"/>
                </a:solidFill>
                <a:latin typeface="Segoe UI Semilight"/>
                <a:cs typeface="Segoe UI Semilight"/>
              </a:rPr>
              <a:t> </a:t>
            </a:r>
            <a:r>
              <a:rPr sz="2000" b="0" dirty="0">
                <a:solidFill>
                  <a:srgbClr val="6F2F9F"/>
                </a:solidFill>
                <a:latin typeface="Segoe UI Semilight"/>
                <a:cs typeface="Segoe UI Semilight"/>
              </a:rPr>
              <a:t>direction,</a:t>
            </a:r>
            <a:r>
              <a:rPr sz="2000" b="0" spc="-40" dirty="0">
                <a:solidFill>
                  <a:srgbClr val="6F2F9F"/>
                </a:solidFill>
                <a:latin typeface="Segoe UI Semilight"/>
                <a:cs typeface="Segoe UI Semilight"/>
              </a:rPr>
              <a:t> </a:t>
            </a:r>
            <a:r>
              <a:rPr sz="2000" b="0" dirty="0">
                <a:solidFill>
                  <a:srgbClr val="6F2F9F"/>
                </a:solidFill>
                <a:latin typeface="Segoe UI Semilight"/>
                <a:cs typeface="Segoe UI Semilight"/>
              </a:rPr>
              <a:t>or</a:t>
            </a:r>
            <a:r>
              <a:rPr sz="2000" b="0" spc="-15" dirty="0">
                <a:solidFill>
                  <a:srgbClr val="6F2F9F"/>
                </a:solidFill>
                <a:latin typeface="Segoe UI Semilight"/>
                <a:cs typeface="Segoe UI Semilight"/>
              </a:rPr>
              <a:t> </a:t>
            </a:r>
            <a:r>
              <a:rPr sz="2000" b="0" dirty="0">
                <a:solidFill>
                  <a:srgbClr val="6F2F9F"/>
                </a:solidFill>
                <a:latin typeface="Segoe UI Semilight"/>
                <a:cs typeface="Segoe UI Semilight"/>
              </a:rPr>
              <a:t>“right</a:t>
            </a:r>
            <a:r>
              <a:rPr sz="2000" b="0" spc="-10" dirty="0">
                <a:solidFill>
                  <a:srgbClr val="6F2F9F"/>
                </a:solidFill>
                <a:latin typeface="Segoe UI Semilight"/>
                <a:cs typeface="Segoe UI Semilight"/>
              </a:rPr>
              <a:t> now”?</a:t>
            </a:r>
            <a:endParaRPr sz="2000" dirty="0">
              <a:latin typeface="Segoe UI Semilight"/>
              <a:cs typeface="Segoe UI Semilight"/>
            </a:endParaRPr>
          </a:p>
          <a:p>
            <a:pPr marL="506095" indent="-457200">
              <a:lnSpc>
                <a:spcPct val="100000"/>
              </a:lnSpc>
              <a:spcBef>
                <a:spcPts val="2300"/>
              </a:spcBef>
              <a:buFont typeface="Arial"/>
              <a:buChar char="•"/>
              <a:tabLst>
                <a:tab pos="506095" algn="l"/>
              </a:tabLst>
            </a:pPr>
            <a:r>
              <a:rPr sz="2400" b="0" dirty="0">
                <a:latin typeface="Segoe UI Semilight"/>
                <a:cs typeface="Segoe UI Semilight"/>
              </a:rPr>
              <a:t>We</a:t>
            </a:r>
            <a:r>
              <a:rPr sz="2400" b="0" spc="-3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saw</a:t>
            </a:r>
            <a:r>
              <a:rPr sz="2400" b="0" spc="-45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her</a:t>
            </a:r>
            <a:r>
              <a:rPr sz="2400" b="0" spc="-40" dirty="0">
                <a:latin typeface="Segoe UI Semilight"/>
                <a:cs typeface="Segoe UI Semilight"/>
              </a:rPr>
              <a:t> </a:t>
            </a:r>
            <a:r>
              <a:rPr sz="2400" b="0" spc="-20" dirty="0">
                <a:latin typeface="Segoe UI Semilight"/>
                <a:cs typeface="Segoe UI Semilight"/>
              </a:rPr>
              <a:t>duck.</a:t>
            </a:r>
            <a:endParaRPr sz="2400" dirty="0">
              <a:latin typeface="Segoe UI Semilight"/>
              <a:cs typeface="Segoe UI Semilight"/>
            </a:endParaRPr>
          </a:p>
          <a:p>
            <a:pPr marL="506095">
              <a:lnSpc>
                <a:spcPct val="100000"/>
              </a:lnSpc>
              <a:spcBef>
                <a:spcPts val="2020"/>
              </a:spcBef>
            </a:pPr>
            <a:r>
              <a:rPr sz="2000" b="0" dirty="0">
                <a:solidFill>
                  <a:srgbClr val="6F2F9F"/>
                </a:solidFill>
                <a:latin typeface="Segoe UI Semilight"/>
                <a:cs typeface="Segoe UI Semilight"/>
              </a:rPr>
              <a:t>Does</a:t>
            </a:r>
            <a:r>
              <a:rPr sz="2000" b="0" spc="-50" dirty="0">
                <a:solidFill>
                  <a:srgbClr val="6F2F9F"/>
                </a:solidFill>
                <a:latin typeface="Segoe UI Semilight"/>
                <a:cs typeface="Segoe UI Semilight"/>
              </a:rPr>
              <a:t> </a:t>
            </a:r>
            <a:r>
              <a:rPr sz="2000" b="0" spc="-10" dirty="0">
                <a:solidFill>
                  <a:srgbClr val="6F2F9F"/>
                </a:solidFill>
                <a:latin typeface="Segoe UI Semilight"/>
                <a:cs typeface="Segoe UI Semilight"/>
              </a:rPr>
              <a:t>“duck”</a:t>
            </a:r>
            <a:r>
              <a:rPr sz="2000" b="0" spc="-55" dirty="0">
                <a:solidFill>
                  <a:srgbClr val="6F2F9F"/>
                </a:solidFill>
                <a:latin typeface="Segoe UI Semilight"/>
                <a:cs typeface="Segoe UI Semilight"/>
              </a:rPr>
              <a:t> </a:t>
            </a:r>
            <a:r>
              <a:rPr sz="2000" b="0" dirty="0">
                <a:solidFill>
                  <a:srgbClr val="6F2F9F"/>
                </a:solidFill>
                <a:latin typeface="Segoe UI Semilight"/>
                <a:cs typeface="Segoe UI Semilight"/>
              </a:rPr>
              <a:t>mean</a:t>
            </a:r>
            <a:r>
              <a:rPr sz="2000" b="0" spc="-25" dirty="0">
                <a:solidFill>
                  <a:srgbClr val="6F2F9F"/>
                </a:solidFill>
                <a:latin typeface="Segoe UI Semilight"/>
                <a:cs typeface="Segoe UI Semilight"/>
              </a:rPr>
              <a:t> </a:t>
            </a:r>
            <a:r>
              <a:rPr sz="2000" b="0" dirty="0">
                <a:solidFill>
                  <a:srgbClr val="6F2F9F"/>
                </a:solidFill>
                <a:latin typeface="Segoe UI Semilight"/>
                <a:cs typeface="Segoe UI Semilight"/>
              </a:rPr>
              <a:t>the</a:t>
            </a:r>
            <a:r>
              <a:rPr sz="2000" b="0" spc="-40" dirty="0">
                <a:solidFill>
                  <a:srgbClr val="6F2F9F"/>
                </a:solidFill>
                <a:latin typeface="Segoe UI Semilight"/>
                <a:cs typeface="Segoe UI Semilight"/>
              </a:rPr>
              <a:t> </a:t>
            </a:r>
            <a:r>
              <a:rPr sz="2000" b="0" dirty="0">
                <a:solidFill>
                  <a:srgbClr val="6F2F9F"/>
                </a:solidFill>
                <a:latin typeface="Segoe UI Semilight"/>
                <a:cs typeface="Segoe UI Semilight"/>
              </a:rPr>
              <a:t>animal,</a:t>
            </a:r>
            <a:r>
              <a:rPr sz="2000" b="0" spc="-35" dirty="0">
                <a:solidFill>
                  <a:srgbClr val="6F2F9F"/>
                </a:solidFill>
                <a:latin typeface="Segoe UI Semilight"/>
                <a:cs typeface="Segoe UI Semilight"/>
              </a:rPr>
              <a:t> </a:t>
            </a:r>
            <a:r>
              <a:rPr sz="2000" b="0" dirty="0">
                <a:solidFill>
                  <a:srgbClr val="6F2F9F"/>
                </a:solidFill>
                <a:latin typeface="Segoe UI Semilight"/>
                <a:cs typeface="Segoe UI Semilight"/>
              </a:rPr>
              <a:t>or</a:t>
            </a:r>
            <a:r>
              <a:rPr sz="2000" b="0" spc="-30" dirty="0">
                <a:solidFill>
                  <a:srgbClr val="6F2F9F"/>
                </a:solidFill>
                <a:latin typeface="Segoe UI Semilight"/>
                <a:cs typeface="Segoe UI Semilight"/>
              </a:rPr>
              <a:t> </a:t>
            </a:r>
            <a:r>
              <a:rPr lang="en-US" sz="2000" b="0" spc="-30" dirty="0">
                <a:solidFill>
                  <a:srgbClr val="6F2F9F"/>
                </a:solidFill>
                <a:latin typeface="Segoe UI Semilight"/>
                <a:cs typeface="Segoe UI Semilight"/>
              </a:rPr>
              <a:t>the action of </a:t>
            </a:r>
            <a:r>
              <a:rPr sz="2000" b="0" dirty="0">
                <a:solidFill>
                  <a:srgbClr val="6F2F9F"/>
                </a:solidFill>
                <a:latin typeface="Segoe UI Semilight"/>
                <a:cs typeface="Segoe UI Semilight"/>
              </a:rPr>
              <a:t>duck</a:t>
            </a:r>
            <a:r>
              <a:rPr lang="en-US" sz="2000" b="0" dirty="0">
                <a:solidFill>
                  <a:srgbClr val="6F2F9F"/>
                </a:solidFill>
                <a:latin typeface="Segoe UI Semilight"/>
                <a:cs typeface="Segoe UI Semilight"/>
              </a:rPr>
              <a:t>ing</a:t>
            </a:r>
            <a:r>
              <a:rPr sz="2000" b="0" spc="-45" dirty="0">
                <a:solidFill>
                  <a:srgbClr val="6F2F9F"/>
                </a:solidFill>
                <a:latin typeface="Segoe UI Semilight"/>
                <a:cs typeface="Segoe UI Semilight"/>
              </a:rPr>
              <a:t> </a:t>
            </a:r>
            <a:r>
              <a:rPr sz="2000" b="0" spc="-10" dirty="0">
                <a:solidFill>
                  <a:srgbClr val="6F2F9F"/>
                </a:solidFill>
                <a:latin typeface="Segoe UI Semilight"/>
                <a:cs typeface="Segoe UI Semilight"/>
              </a:rPr>
              <a:t>down?</a:t>
            </a:r>
            <a:endParaRPr sz="2000" dirty="0">
              <a:latin typeface="Segoe UI Semilight"/>
              <a:cs typeface="Segoe UI Semilight"/>
            </a:endParaRPr>
          </a:p>
          <a:p>
            <a:pPr marL="506095" indent="-457200">
              <a:lnSpc>
                <a:spcPct val="100000"/>
              </a:lnSpc>
              <a:spcBef>
                <a:spcPts val="2300"/>
              </a:spcBef>
              <a:buFont typeface="Arial"/>
              <a:buChar char="•"/>
              <a:tabLst>
                <a:tab pos="506095" algn="l"/>
              </a:tabLst>
            </a:pPr>
            <a:r>
              <a:rPr lang="en-US" sz="2400" b="0" spc="-1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 saw the </a:t>
            </a:r>
            <a:r>
              <a:rPr lang="en-US" sz="2400" spc="-1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man </a:t>
            </a:r>
            <a:r>
              <a:rPr lang="en-US" sz="2400" b="0" spc="-1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with the long telescope</a:t>
            </a:r>
            <a:r>
              <a:rPr sz="2400" b="0" spc="-1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  <a:endParaRPr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506095" marR="5080">
              <a:lnSpc>
                <a:spcPts val="4500"/>
              </a:lnSpc>
              <a:spcBef>
                <a:spcPts val="220"/>
              </a:spcBef>
            </a:pPr>
            <a:r>
              <a:rPr lang="en-US" sz="2000" dirty="0">
                <a:solidFill>
                  <a:srgbClr val="6F2F9F"/>
                </a:solidFill>
                <a:latin typeface="Segoe UI Semilight"/>
                <a:cs typeface="Segoe UI Semilight"/>
              </a:rPr>
              <a:t>Does the man have the long telescope, or did I use the long telescope to see the man?</a:t>
            </a:r>
            <a:endParaRPr sz="2000" dirty="0">
              <a:latin typeface="Segoe UI Semilight"/>
              <a:cs typeface="Segoe UI Semiligh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Propositions: building blocks of 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4936943"/>
          </a:xfrm>
        </p:spPr>
        <p:txBody>
          <a:bodyPr>
            <a:normAutofit/>
          </a:bodyPr>
          <a:lstStyle/>
          <a:p>
            <a:pPr marL="457200" lvl="1">
              <a:defRPr/>
            </a:pPr>
            <a:endParaRPr lang="en-US" sz="2600" dirty="0"/>
          </a:p>
          <a:p>
            <a:pPr marL="457200" lvl="1">
              <a:defRPr/>
            </a:pPr>
            <a:endParaRPr lang="en-US" sz="2600" dirty="0"/>
          </a:p>
          <a:p>
            <a:pPr marL="457200" lvl="1">
              <a:defRPr/>
            </a:pPr>
            <a:endParaRPr lang="en-US" sz="2600" dirty="0"/>
          </a:p>
          <a:p>
            <a:pPr marL="457200" lvl="1">
              <a:defRPr/>
            </a:pPr>
            <a:endParaRPr lang="en-US" sz="2600" dirty="0"/>
          </a:p>
          <a:p>
            <a:pPr marL="457200" lvl="1">
              <a:defRPr/>
            </a:pPr>
            <a:r>
              <a:rPr lang="en-US" sz="2600" dirty="0"/>
              <a:t>Propositions are the basic building blocks in symbolic logic. </a:t>
            </a:r>
          </a:p>
          <a:p>
            <a:pPr marL="457200" lvl="1">
              <a:defRPr/>
            </a:pPr>
            <a:r>
              <a:rPr lang="en-US" sz="2600" dirty="0"/>
              <a:t>Here are two propositions.</a:t>
            </a:r>
          </a:p>
          <a:p>
            <a:pPr marL="57150" indent="0">
              <a:buNone/>
              <a:defRPr/>
            </a:pPr>
            <a:r>
              <a:rPr lang="en-US" dirty="0"/>
              <a:t>All cats are mammals</a:t>
            </a:r>
          </a:p>
          <a:p>
            <a:pPr marL="457200" lvl="1">
              <a:defRPr/>
            </a:pPr>
            <a:r>
              <a:rPr lang="en-US" dirty="0">
                <a:solidFill>
                  <a:srgbClr val="7030A0"/>
                </a:solidFill>
              </a:rPr>
              <a:t>True, (and a proposition)</a:t>
            </a:r>
            <a:endParaRPr lang="en-US" dirty="0"/>
          </a:p>
          <a:p>
            <a:pPr marL="57150" indent="0">
              <a:buNone/>
              <a:defRPr/>
            </a:pPr>
            <a:r>
              <a:rPr lang="en-US" dirty="0"/>
              <a:t>All mammals are cats</a:t>
            </a:r>
          </a:p>
          <a:p>
            <a:pPr marL="457200" lvl="1">
              <a:defRPr/>
            </a:pPr>
            <a:r>
              <a:rPr lang="en-US" dirty="0">
                <a:solidFill>
                  <a:srgbClr val="7030A0"/>
                </a:solidFill>
              </a:rPr>
              <a:t>False, but is well-formed and has a truth value, so still a proposition.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75239" y="1632285"/>
            <a:ext cx="8407337" cy="1485900"/>
            <a:chOff x="1185842" y="3429000"/>
            <a:chExt cx="6111311" cy="1485900"/>
          </a:xfrm>
        </p:grpSpPr>
        <p:sp>
          <p:nvSpPr>
            <p:cNvPr id="4" name="Rectangle 3"/>
            <p:cNvSpPr/>
            <p:nvPr/>
          </p:nvSpPr>
          <p:spPr>
            <a:xfrm>
              <a:off x="1185842" y="3429000"/>
              <a:ext cx="6111311" cy="1485900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  <a:p>
              <a:pPr algn="ctr"/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 statement that has a truth value (i.e. is true or false) and is “well-formed”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195367" y="3429000"/>
              <a:ext cx="6101786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Proposition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145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Intro Programming you talked about a variable type that could be either true or false.</a:t>
            </a:r>
          </a:p>
          <a:p>
            <a:endParaRPr lang="en-US" dirty="0"/>
          </a:p>
          <a:p>
            <a:r>
              <a:rPr lang="en-US" dirty="0"/>
              <a:t>You called it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“Boolean”</a:t>
            </a:r>
          </a:p>
          <a:p>
            <a:r>
              <a:rPr lang="en-US" dirty="0"/>
              <a:t>Boolean variables are a useful analogy for propositions.</a:t>
            </a:r>
          </a:p>
          <a:p>
            <a:pPr lvl="1"/>
            <a:r>
              <a:rPr lang="en-US" dirty="0"/>
              <a:t>They aren’t identical, but they’re very similar.</a:t>
            </a:r>
          </a:p>
        </p:txBody>
      </p:sp>
    </p:spTree>
    <p:extLst>
      <p:ext uri="{BB962C8B-B14F-4D97-AF65-F5344CB8AC3E}">
        <p14:creationId xmlns:p14="http://schemas.microsoft.com/office/powerpoint/2010/main" val="29708109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These Propositions?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39" y="1386913"/>
            <a:ext cx="8229600" cy="569379"/>
          </a:xfrm>
        </p:spPr>
        <p:txBody>
          <a:bodyPr vert="horz" lIns="91440" tIns="45720" rIns="45720" bIns="45720" rtlCol="0" anchor="t">
            <a:no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600" dirty="0"/>
              <a:t>2 + 2 = 5</a:t>
            </a:r>
          </a:p>
        </p:txBody>
      </p:sp>
      <p:sp>
        <p:nvSpPr>
          <p:cNvPr id="6" name="Rectangle 5"/>
          <p:cNvSpPr/>
          <p:nvPr/>
        </p:nvSpPr>
        <p:spPr>
          <a:xfrm>
            <a:off x="2226469" y="1421895"/>
            <a:ext cx="8115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a proposition.  It’s okay for propositions to be false.</a:t>
            </a:r>
          </a:p>
        </p:txBody>
      </p:sp>
      <p:sp>
        <p:nvSpPr>
          <p:cNvPr id="7" name="Rectangle 6"/>
          <p:cNvSpPr/>
          <p:nvPr/>
        </p:nvSpPr>
        <p:spPr>
          <a:xfrm>
            <a:off x="2226469" y="2294216"/>
            <a:ext cx="8115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Not a proposition.  Doesn’t have a fixed truth value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26469" y="3187081"/>
            <a:ext cx="8115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Not a proposition because it’s gibberish.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60985" y="4635550"/>
            <a:ext cx="8115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a question which means it doesn’t have a truth value.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60985" y="6035677"/>
            <a:ext cx="85986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a proposition.  We don’t know if it’s true or false, but we know it’s one of them!</a:t>
            </a:r>
          </a:p>
        </p:txBody>
      </p:sp>
      <p:sp>
        <p:nvSpPr>
          <p:cNvPr id="4" name="Rectangle 3"/>
          <p:cNvSpPr/>
          <p:nvPr/>
        </p:nvSpPr>
        <p:spPr>
          <a:xfrm>
            <a:off x="578261" y="2192209"/>
            <a:ext cx="16482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x + 2 = 5</a:t>
            </a:r>
          </a:p>
        </p:txBody>
      </p:sp>
      <p:sp>
        <p:nvSpPr>
          <p:cNvPr id="5" name="Rectangle 4"/>
          <p:cNvSpPr/>
          <p:nvPr/>
        </p:nvSpPr>
        <p:spPr>
          <a:xfrm>
            <a:off x="575239" y="3091509"/>
            <a:ext cx="1651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8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Akjsdf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575239" y="4125759"/>
            <a:ext cx="23759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Who are you?</a:t>
            </a:r>
          </a:p>
        </p:txBody>
      </p:sp>
      <p:sp>
        <p:nvSpPr>
          <p:cNvPr id="9" name="Rectangle 8"/>
          <p:cNvSpPr/>
          <p:nvPr/>
        </p:nvSpPr>
        <p:spPr>
          <a:xfrm>
            <a:off x="575239" y="5356824"/>
            <a:ext cx="10894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There is life on Mars.</a:t>
            </a:r>
          </a:p>
        </p:txBody>
      </p:sp>
    </p:spTree>
    <p:extLst>
      <p:ext uri="{BB962C8B-B14F-4D97-AF65-F5344CB8AC3E}">
        <p14:creationId xmlns:p14="http://schemas.microsoft.com/office/powerpoint/2010/main" val="393159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7150" indent="0">
                  <a:buNone/>
                  <a:defRPr/>
                </a:pPr>
                <a:r>
                  <a:rPr lang="en-US" dirty="0"/>
                  <a:t>We need a way of talking about </a:t>
                </a:r>
                <a:r>
                  <a:rPr lang="en-US" i="1" dirty="0"/>
                  <a:t>arbitrary</a:t>
                </a:r>
                <a:r>
                  <a:rPr lang="en-US" dirty="0"/>
                  <a:t> propositions…</a:t>
                </a:r>
              </a:p>
              <a:p>
                <a:pPr marL="57150" indent="0">
                  <a:buNone/>
                  <a:defRPr/>
                </a:pPr>
                <a:r>
                  <a:rPr lang="en-US" dirty="0"/>
                  <a:t>To make statements easier to read we’ll use </a:t>
                </a:r>
                <a:r>
                  <a:rPr lang="en-US" dirty="0">
                    <a:solidFill>
                      <a:srgbClr val="4C3282"/>
                    </a:solidFill>
                  </a:rPr>
                  <a:t>propositional variables </a:t>
                </a:r>
                <a:r>
                  <a:rPr lang="en-US" dirty="0"/>
                  <a:t>to represent propositions like</a:t>
                </a:r>
                <a:r>
                  <a:rPr lang="en-US" dirty="0">
                    <a:solidFill>
                      <a:srgbClr val="4C328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/>
                      </a:rPr>
                      <m:t>𝑠</m:t>
                    </m:r>
                    <m:r>
                      <a:rPr lang="en-US" i="1">
                        <a:latin typeface="Cambria Math"/>
                      </a:rPr>
                      <m:t>,…</m:t>
                    </m:r>
                  </m:oMath>
                </a14:m>
                <a:endParaRPr lang="en-US" dirty="0"/>
              </a:p>
              <a:p>
                <a:pPr marL="57150" indent="0">
                  <a:buNone/>
                  <a:defRPr/>
                </a:pPr>
                <a:r>
                  <a:rPr lang="en-US" dirty="0"/>
                  <a:t>	Lower-case letters are standard. </a:t>
                </a:r>
              </a:p>
              <a:p>
                <a:pPr marL="57150" indent="0">
                  <a:buNone/>
                  <a:defRPr/>
                </a:pPr>
                <a:r>
                  <a:rPr lang="en-US" dirty="0"/>
                  <a:t>	Usually start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(for proposition), and avoid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, because…</a:t>
                </a:r>
              </a:p>
              <a:p>
                <a:pPr marL="57150" indent="0">
                  <a:buNone/>
                  <a:defRPr/>
                </a:pPr>
                <a:r>
                  <a:rPr lang="en-US" dirty="0">
                    <a:solidFill>
                      <a:srgbClr val="4C3282"/>
                    </a:solidFill>
                  </a:rPr>
                  <a:t>Truth Values</a:t>
                </a:r>
                <a:r>
                  <a:rPr lang="en-US" dirty="0"/>
                  <a:t>:</a:t>
                </a:r>
              </a:p>
              <a:p>
                <a:pPr lvl="1">
                  <a:defRPr/>
                </a:pP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4C3282"/>
                    </a:solidFill>
                  </a:rPr>
                  <a:t>T</a:t>
                </a:r>
                <a:r>
                  <a:rPr lang="en-US" sz="2800" dirty="0"/>
                  <a:t> for </a:t>
                </a:r>
                <a:r>
                  <a:rPr lang="en-US" sz="2800" dirty="0">
                    <a:solidFill>
                      <a:schemeClr val="accent4">
                        <a:lumMod val="25000"/>
                      </a:schemeClr>
                    </a:solidFill>
                  </a:rPr>
                  <a:t>true (note capitalization)</a:t>
                </a:r>
              </a:p>
              <a:p>
                <a:pPr lvl="1">
                  <a:defRPr/>
                </a:pP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4C3282"/>
                    </a:solidFill>
                  </a:rPr>
                  <a:t>F</a:t>
                </a:r>
                <a:r>
                  <a:rPr lang="en-US" sz="2800" dirty="0"/>
                  <a:t> for </a:t>
                </a:r>
                <a:r>
                  <a:rPr lang="en-US" sz="2800" dirty="0">
                    <a:solidFill>
                      <a:schemeClr val="accent4">
                        <a:lumMod val="25000"/>
                      </a:schemeClr>
                    </a:solidFill>
                  </a:rPr>
                  <a:t>false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47495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said propositions were a lot like Booleans…</a:t>
            </a:r>
          </a:p>
          <a:p>
            <a:r>
              <a:rPr lang="en-US" dirty="0"/>
              <a:t>How did you connect Booleans in code?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&amp;&amp;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3707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Connectives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And (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&amp;&amp;</a:t>
                </a:r>
                <a:r>
                  <a:rPr lang="en-US" dirty="0"/>
                  <a:t>) works exactly like it did in code.</a:t>
                </a:r>
              </a:p>
              <a:p>
                <a:pPr lvl="1"/>
                <a:r>
                  <a:rPr lang="en-US" dirty="0"/>
                  <a:t>But with a different symbol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Or (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||</a:t>
                </a:r>
                <a:r>
                  <a:rPr lang="en-US" dirty="0"/>
                  <a:t>) works exactly like it did in code.</a:t>
                </a:r>
              </a:p>
              <a:p>
                <a:r>
                  <a:rPr lang="en-US" dirty="0"/>
                  <a:t>But with a different symbol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Not (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!</a:t>
                </a:r>
                <a:r>
                  <a:rPr lang="en-US" dirty="0"/>
                  <a:t>)works exactly like it did in code.</a:t>
                </a:r>
              </a:p>
              <a:p>
                <a:pPr lvl="1"/>
                <a:r>
                  <a:rPr lang="en-US" dirty="0"/>
                  <a:t>But with a different symbol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6444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Course Logistics</a:t>
            </a:r>
          </a:p>
          <a:p>
            <a:r>
              <a:rPr lang="en-US" dirty="0"/>
              <a:t>Start of Propositional Logic</a:t>
            </a:r>
          </a:p>
        </p:txBody>
      </p:sp>
    </p:spTree>
    <p:extLst>
      <p:ext uri="{BB962C8B-B14F-4D97-AF65-F5344CB8AC3E}">
        <p14:creationId xmlns:p14="http://schemas.microsoft.com/office/powerpoint/2010/main" val="7090274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A6ADB-AA5E-B52C-3959-1C087DF01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5821-CC17-4A5C-9E29-75A812B54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Truth Tables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799DBFE-8373-5677-59EE-AC24E6E2B833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860965" y="1468579"/>
          <a:ext cx="1250371" cy="13369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23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</a:t>
                      </a:r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baseline="0" dirty="0">
                          <a:latin typeface="Symbol"/>
                          <a:sym typeface="Symbol"/>
                        </a:rPr>
                        <a:t></a:t>
                      </a:r>
                      <a:r>
                        <a:rPr lang="en-US" sz="2400" b="1" i="1" baseline="0" dirty="0"/>
                        <a:t>p</a:t>
                      </a:r>
                      <a:endParaRPr lang="en-US" sz="2400" b="1" i="1" dirty="0"/>
                    </a:p>
                  </a:txBody>
                  <a:tcPr marT="45680" marB="4568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366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680" marB="4568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366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680" marB="456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EAB90FB-093F-4FFC-0F5E-49EFCDEFC5B0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123704" y="1427014"/>
          <a:ext cx="252846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7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25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 </a:t>
                      </a:r>
                      <a:r>
                        <a:rPr lang="en-US" sz="2400" b="1" i="0" baseline="0" dirty="0">
                          <a:latin typeface="Symbol"/>
                          <a:sym typeface="Symbol"/>
                        </a:rPr>
                        <a:t></a:t>
                      </a:r>
                      <a:r>
                        <a:rPr lang="en-US" sz="2400" b="1" i="0" baseline="0" dirty="0"/>
                        <a:t> </a:t>
                      </a:r>
                      <a:r>
                        <a:rPr lang="en-US" sz="2400" b="1" i="1" baseline="0" dirty="0"/>
                        <a:t>q</a:t>
                      </a:r>
                      <a:endParaRPr lang="en-US" sz="24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02E6A2F-D0DF-7A6C-6840-535A637A418C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2815935" y="3972793"/>
          <a:ext cx="2540763" cy="19306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0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2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8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9673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 </a:t>
                      </a:r>
                      <a:r>
                        <a:rPr lang="en-US" sz="2400" b="1" i="0" baseline="0" dirty="0">
                          <a:latin typeface="Symbol"/>
                          <a:sym typeface="Symbol"/>
                        </a:rPr>
                        <a:t></a:t>
                      </a:r>
                      <a:r>
                        <a:rPr lang="en-US" sz="2400" b="1" i="1" dirty="0"/>
                        <a:t> 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6AE27F6-696F-9A38-2649-1812C27AF955}"/>
              </a:ext>
            </a:extLst>
          </p:cNvPr>
          <p:cNvSpPr txBox="1"/>
          <p:nvPr/>
        </p:nvSpPr>
        <p:spPr>
          <a:xfrm>
            <a:off x="575239" y="5903418"/>
            <a:ext cx="112842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Truth tables are the simplest way to describe how logical connectives operate.</a:t>
            </a:r>
          </a:p>
        </p:txBody>
      </p:sp>
    </p:spTree>
    <p:extLst>
      <p:ext uri="{BB962C8B-B14F-4D97-AF65-F5344CB8AC3E}">
        <p14:creationId xmlns:p14="http://schemas.microsoft.com/office/powerpoint/2010/main" val="38508478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AA1F9-483F-65BD-3FA0-CC3F80D33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25E53-7F1F-FF77-FF88-87EF23923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Truth Tables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20D976E-9EEE-83DB-BB94-74D198663E25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860965" y="1468579"/>
          <a:ext cx="1250371" cy="13369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23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</a:t>
                      </a:r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baseline="0" dirty="0">
                          <a:latin typeface="Symbol"/>
                          <a:sym typeface="Symbol"/>
                        </a:rPr>
                        <a:t></a:t>
                      </a:r>
                      <a:r>
                        <a:rPr lang="en-US" sz="2400" b="1" i="1" baseline="0" dirty="0"/>
                        <a:t>p</a:t>
                      </a:r>
                      <a:endParaRPr lang="en-US" sz="2400" b="1" i="1" dirty="0"/>
                    </a:p>
                  </a:txBody>
                  <a:tcPr marT="45680" marB="4568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36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</a:t>
                      </a:r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</a:t>
                      </a:r>
                    </a:p>
                  </a:txBody>
                  <a:tcPr marT="45680" marB="4568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36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</a:t>
                      </a:r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</a:t>
                      </a:r>
                    </a:p>
                  </a:txBody>
                  <a:tcPr marT="45680" marB="456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91C3495-55BF-27F9-7CED-DD8F25915FB4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123704" y="1427014"/>
          <a:ext cx="252846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7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25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 </a:t>
                      </a:r>
                      <a:r>
                        <a:rPr lang="en-US" sz="2400" b="1" i="0" baseline="0" dirty="0">
                          <a:latin typeface="Symbol"/>
                          <a:sym typeface="Symbol"/>
                        </a:rPr>
                        <a:t></a:t>
                      </a:r>
                      <a:r>
                        <a:rPr lang="en-US" sz="2400" b="1" i="0" baseline="0" dirty="0"/>
                        <a:t> </a:t>
                      </a:r>
                      <a:r>
                        <a:rPr lang="en-US" sz="2400" b="1" i="1" baseline="0" dirty="0"/>
                        <a:t>q</a:t>
                      </a:r>
                      <a:endParaRPr lang="en-US" sz="2400" b="1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728757A-952A-C342-55F7-F473ECEB87B6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2815935" y="3972793"/>
          <a:ext cx="2540763" cy="19306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0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2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8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9673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 </a:t>
                      </a:r>
                      <a:r>
                        <a:rPr lang="en-US" sz="2400" b="1" i="0" baseline="0" dirty="0">
                          <a:latin typeface="Symbol"/>
                          <a:sym typeface="Symbol"/>
                        </a:rPr>
                        <a:t></a:t>
                      </a:r>
                      <a:r>
                        <a:rPr lang="en-US" sz="2400" b="1" i="1" dirty="0"/>
                        <a:t> q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B4240FB-9EF7-877A-259F-04578C7ED824}"/>
              </a:ext>
            </a:extLst>
          </p:cNvPr>
          <p:cNvSpPr txBox="1"/>
          <p:nvPr/>
        </p:nvSpPr>
        <p:spPr>
          <a:xfrm>
            <a:off x="575239" y="5903418"/>
            <a:ext cx="112842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Truth tables are the simplest way to describe how logical connectives operate.</a:t>
            </a:r>
          </a:p>
        </p:txBody>
      </p:sp>
    </p:spTree>
    <p:extLst>
      <p:ext uri="{BB962C8B-B14F-4D97-AF65-F5344CB8AC3E}">
        <p14:creationId xmlns:p14="http://schemas.microsoft.com/office/powerpoint/2010/main" val="38519303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72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60" dirty="0"/>
              <a:t>Atomic</a:t>
            </a:r>
            <a:r>
              <a:rPr sz="3800" spc="195" dirty="0"/>
              <a:t> </a:t>
            </a:r>
            <a:r>
              <a:rPr sz="3800" spc="50" dirty="0"/>
              <a:t>and</a:t>
            </a:r>
            <a:r>
              <a:rPr sz="3800" spc="200" dirty="0"/>
              <a:t> </a:t>
            </a:r>
            <a:r>
              <a:rPr sz="3800" spc="75" dirty="0"/>
              <a:t>Compound</a:t>
            </a:r>
            <a:r>
              <a:rPr sz="3800" spc="200" dirty="0"/>
              <a:t> </a:t>
            </a:r>
            <a:r>
              <a:rPr sz="3800" spc="60" dirty="0"/>
              <a:t>Propositions</a:t>
            </a:r>
            <a:endParaRPr sz="3800"/>
          </a:p>
        </p:txBody>
      </p:sp>
      <p:sp>
        <p:nvSpPr>
          <p:cNvPr id="3" name="object 3"/>
          <p:cNvSpPr/>
          <p:nvPr/>
        </p:nvSpPr>
        <p:spPr>
          <a:xfrm>
            <a:off x="657529" y="1544574"/>
            <a:ext cx="1621790" cy="474345"/>
          </a:xfrm>
          <a:custGeom>
            <a:avLst/>
            <a:gdLst/>
            <a:ahLst/>
            <a:cxnLst/>
            <a:rect l="l" t="t" r="r" b="b"/>
            <a:pathLst>
              <a:path w="1621789" h="474344">
                <a:moveTo>
                  <a:pt x="1621536" y="0"/>
                </a:moveTo>
                <a:lnTo>
                  <a:pt x="0" y="0"/>
                </a:lnTo>
                <a:lnTo>
                  <a:pt x="0" y="473963"/>
                </a:lnTo>
                <a:lnTo>
                  <a:pt x="1621536" y="473963"/>
                </a:lnTo>
                <a:lnTo>
                  <a:pt x="1621536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45058" y="1425521"/>
            <a:ext cx="11333582" cy="4089581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2800" b="0" spc="-10" dirty="0">
                <a:latin typeface="Segoe UI Semilight"/>
                <a:cs typeface="Segoe UI Semilight"/>
              </a:rPr>
              <a:t>Definitions:</a:t>
            </a:r>
            <a:endParaRPr sz="2800" dirty="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  <a:tabLst>
                <a:tab pos="10772140" algn="l"/>
              </a:tabLst>
            </a:pPr>
            <a:r>
              <a:rPr sz="2800" b="0" dirty="0">
                <a:latin typeface="Segoe UI Semilight"/>
                <a:cs typeface="Segoe UI Semilight"/>
              </a:rPr>
              <a:t>An </a:t>
            </a:r>
            <a:r>
              <a:rPr sz="2800" b="0" dirty="0">
                <a:solidFill>
                  <a:srgbClr val="4B3182"/>
                </a:solidFill>
                <a:latin typeface="Segoe UI Semilight"/>
                <a:cs typeface="Segoe UI Semilight"/>
              </a:rPr>
              <a:t>atomic proposition </a:t>
            </a:r>
            <a:r>
              <a:rPr sz="2800" b="0" dirty="0">
                <a:latin typeface="Segoe UI Semilight"/>
                <a:cs typeface="Segoe UI Semilight"/>
              </a:rPr>
              <a:t>is </a:t>
            </a:r>
            <a:r>
              <a:rPr lang="en-US" sz="2800" b="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a proposition that can’t be broken down any further</a:t>
            </a:r>
            <a:r>
              <a:rPr sz="2800" b="0" u="none" spc="-50" dirty="0">
                <a:latin typeface="Segoe UI Semilight"/>
                <a:cs typeface="Segoe UI Semilight"/>
              </a:rPr>
              <a:t>.</a:t>
            </a:r>
            <a:endParaRPr lang="en-US" sz="2800" b="0" u="none" spc="-50" dirty="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  <a:tabLst>
                <a:tab pos="10772140" algn="l"/>
              </a:tabLst>
            </a:pPr>
            <a:endParaRPr sz="2800" dirty="0">
              <a:latin typeface="Segoe UI Semilight"/>
              <a:cs typeface="Segoe UI Semilight"/>
            </a:endParaRPr>
          </a:p>
          <a:p>
            <a:pPr marL="12700" marR="6985">
              <a:tabLst>
                <a:tab pos="10395585" algn="l"/>
                <a:tab pos="10769600" algn="l"/>
              </a:tabLst>
            </a:pPr>
            <a:r>
              <a:rPr sz="2800" b="0" dirty="0">
                <a:latin typeface="Segoe UI Semilight"/>
                <a:cs typeface="Segoe UI Semilight"/>
              </a:rPr>
              <a:t>A </a:t>
            </a:r>
            <a:r>
              <a:rPr sz="2800" b="0" dirty="0">
                <a:solidFill>
                  <a:srgbClr val="4B3182"/>
                </a:solidFill>
                <a:latin typeface="Segoe UI Semilight"/>
                <a:cs typeface="Segoe UI Semilight"/>
              </a:rPr>
              <a:t>compound proposition </a:t>
            </a:r>
            <a:r>
              <a:rPr sz="2800" b="0" dirty="0">
                <a:latin typeface="Segoe UI Semilight"/>
                <a:cs typeface="Segoe UI Semilight"/>
              </a:rPr>
              <a:t>is </a:t>
            </a:r>
            <a:r>
              <a:rPr lang="en-US" sz="2800" b="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a proposition that can be divided into simpler</a:t>
            </a:r>
            <a:r>
              <a:rPr lang="en-US" sz="280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lang="en-US" sz="2800" b="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propositions</a:t>
            </a:r>
            <a:r>
              <a:rPr sz="2800" b="0" u="none" spc="-50" dirty="0">
                <a:latin typeface="Segoe UI Semilight"/>
                <a:cs typeface="Segoe UI Semilight"/>
              </a:rPr>
              <a:t>. </a:t>
            </a:r>
            <a:r>
              <a:rPr sz="2800" b="0" u="none" dirty="0">
                <a:latin typeface="Segoe UI Semilight"/>
                <a:cs typeface="Segoe UI Semilight"/>
              </a:rPr>
              <a:t> </a:t>
            </a:r>
            <a:endParaRPr lang="en-US" sz="2800" b="0" u="none" dirty="0">
              <a:latin typeface="Segoe UI Semilight"/>
              <a:cs typeface="Segoe UI Semilight"/>
            </a:endParaRPr>
          </a:p>
          <a:p>
            <a:pPr marL="12700" marR="6985">
              <a:lnSpc>
                <a:spcPct val="303600"/>
              </a:lnSpc>
              <a:tabLst>
                <a:tab pos="10395585" algn="l"/>
                <a:tab pos="10769600" algn="l"/>
              </a:tabLst>
            </a:pPr>
            <a:r>
              <a:rPr sz="2800" b="0" u="none" dirty="0">
                <a:solidFill>
                  <a:srgbClr val="4B3182"/>
                </a:solidFill>
                <a:latin typeface="Segoe UI Semilight"/>
                <a:cs typeface="Segoe UI Semilight"/>
              </a:rPr>
              <a:t>logical connective</a:t>
            </a:r>
            <a:r>
              <a:rPr lang="en-US" sz="2800" b="0" u="none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800" b="0" u="none" dirty="0">
                <a:latin typeface="Segoe UI Semilight"/>
                <a:cs typeface="Segoe UI Semilight"/>
              </a:rPr>
              <a:t>combines propositions into compound propositions</a:t>
            </a:r>
            <a:r>
              <a:rPr sz="2800" b="0" u="none" spc="-50" dirty="0">
                <a:latin typeface="Segoe UI Semilight"/>
                <a:cs typeface="Segoe UI Semilight"/>
              </a:rPr>
              <a:t>.</a:t>
            </a:r>
            <a:endParaRPr sz="2800" dirty="0">
              <a:latin typeface="Segoe UI Semilight"/>
              <a:cs typeface="Segoe UI Semiligh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72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75" dirty="0"/>
              <a:t>Compound</a:t>
            </a:r>
            <a:r>
              <a:rPr sz="3800" spc="220" dirty="0"/>
              <a:t> </a:t>
            </a:r>
            <a:r>
              <a:rPr sz="3800" spc="70" dirty="0"/>
              <a:t>Proposition</a:t>
            </a:r>
            <a:r>
              <a:rPr sz="3800" spc="225" dirty="0"/>
              <a:t> </a:t>
            </a:r>
            <a:r>
              <a:rPr sz="3800" spc="50" dirty="0"/>
              <a:t>Example</a:t>
            </a:r>
            <a:endParaRPr sz="3800"/>
          </a:p>
        </p:txBody>
      </p:sp>
      <p:sp>
        <p:nvSpPr>
          <p:cNvPr id="3" name="object 3"/>
          <p:cNvSpPr txBox="1"/>
          <p:nvPr/>
        </p:nvSpPr>
        <p:spPr>
          <a:xfrm>
            <a:off x="645058" y="1570481"/>
            <a:ext cx="52285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dirty="0">
                <a:solidFill>
                  <a:srgbClr val="4B3182"/>
                </a:solidFill>
                <a:latin typeface="Segoe UI Semilight"/>
                <a:cs typeface="Segoe UI Semilight"/>
              </a:rPr>
              <a:t>It</a:t>
            </a:r>
            <a:r>
              <a:rPr sz="2800" b="0" spc="-5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4B3182"/>
                </a:solidFill>
                <a:latin typeface="Segoe UI Semilight"/>
                <a:cs typeface="Segoe UI Semilight"/>
              </a:rPr>
              <a:t>is</a:t>
            </a:r>
            <a:r>
              <a:rPr sz="2800" b="0" spc="-7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4B3182"/>
                </a:solidFill>
                <a:latin typeface="Segoe UI Semilight"/>
                <a:cs typeface="Segoe UI Semilight"/>
              </a:rPr>
              <a:t>raining</a:t>
            </a:r>
            <a:r>
              <a:rPr sz="2800" b="0" spc="-5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4B3182"/>
                </a:solidFill>
                <a:latin typeface="Segoe UI Semilight"/>
                <a:cs typeface="Segoe UI Semilight"/>
              </a:rPr>
              <a:t>in</a:t>
            </a:r>
            <a:r>
              <a:rPr sz="2800" b="0" spc="-5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4B3182"/>
                </a:solidFill>
                <a:latin typeface="Segoe UI Semilight"/>
                <a:cs typeface="Segoe UI Semilight"/>
              </a:rPr>
              <a:t>Seattle</a:t>
            </a:r>
            <a:r>
              <a:rPr sz="2800" b="0" spc="-5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4B3182"/>
                </a:solidFill>
                <a:latin typeface="Segoe UI Semilight"/>
                <a:cs typeface="Segoe UI Semilight"/>
              </a:rPr>
              <a:t>and</a:t>
            </a:r>
            <a:r>
              <a:rPr sz="2800" b="0" spc="-6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b="0" spc="-10" dirty="0">
                <a:solidFill>
                  <a:srgbClr val="4B3182"/>
                </a:solidFill>
                <a:latin typeface="Segoe UI Semilight"/>
                <a:cs typeface="Segoe UI Semilight"/>
              </a:rPr>
              <a:t>it’s</a:t>
            </a:r>
            <a:r>
              <a:rPr sz="2800" b="0" spc="-5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b="0" spc="-10" dirty="0">
                <a:solidFill>
                  <a:srgbClr val="4B3182"/>
                </a:solidFill>
                <a:latin typeface="Segoe UI Semilight"/>
                <a:cs typeface="Segoe UI Semilight"/>
              </a:rPr>
              <a:t>June.</a:t>
            </a:r>
            <a:endParaRPr sz="2800">
              <a:latin typeface="Segoe UI Semilight"/>
              <a:cs typeface="Segoe UI Semi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5058" y="2866136"/>
            <a:ext cx="31578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dirty="0">
                <a:latin typeface="Segoe UI Semilight"/>
                <a:cs typeface="Segoe UI Semilight"/>
              </a:rPr>
              <a:t>Atomic</a:t>
            </a:r>
            <a:r>
              <a:rPr sz="2800" b="0" spc="-85" dirty="0">
                <a:latin typeface="Segoe UI Semilight"/>
                <a:cs typeface="Segoe UI Semilight"/>
              </a:rPr>
              <a:t> </a:t>
            </a:r>
            <a:r>
              <a:rPr sz="2800" b="0" spc="-10" dirty="0">
                <a:latin typeface="Segoe UI Semilight"/>
                <a:cs typeface="Segoe UI Semilight"/>
              </a:rPr>
              <a:t>Propositions:</a:t>
            </a:r>
            <a:endParaRPr sz="2800">
              <a:latin typeface="Segoe UI Semilight"/>
              <a:cs typeface="Segoe UI Semi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7758" y="3921536"/>
            <a:ext cx="3991610" cy="0"/>
          </a:xfrm>
          <a:custGeom>
            <a:avLst/>
            <a:gdLst/>
            <a:ahLst/>
            <a:cxnLst/>
            <a:rect l="l" t="t" r="r" b="b"/>
            <a:pathLst>
              <a:path w="3991610">
                <a:moveTo>
                  <a:pt x="0" y="0"/>
                </a:moveTo>
                <a:lnTo>
                  <a:pt x="3991356" y="0"/>
                </a:lnTo>
              </a:path>
            </a:pathLst>
          </a:custGeom>
          <a:ln w="180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7758" y="4569491"/>
            <a:ext cx="3991610" cy="0"/>
          </a:xfrm>
          <a:custGeom>
            <a:avLst/>
            <a:gdLst/>
            <a:ahLst/>
            <a:cxnLst/>
            <a:rect l="l" t="t" r="r" b="b"/>
            <a:pathLst>
              <a:path w="3991610">
                <a:moveTo>
                  <a:pt x="0" y="0"/>
                </a:moveTo>
                <a:lnTo>
                  <a:pt x="3991356" y="0"/>
                </a:lnTo>
              </a:path>
            </a:pathLst>
          </a:custGeom>
          <a:ln w="180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45058" y="5456935"/>
            <a:ext cx="33350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20" dirty="0">
                <a:latin typeface="Segoe UI Semilight"/>
                <a:cs typeface="Segoe UI Semilight"/>
              </a:rPr>
              <a:t>Translation</a:t>
            </a:r>
            <a:r>
              <a:rPr sz="2800" b="0" spc="-90" dirty="0">
                <a:latin typeface="Segoe UI Semilight"/>
                <a:cs typeface="Segoe UI Semilight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into</a:t>
            </a:r>
            <a:r>
              <a:rPr sz="2800" b="0" spc="-60" dirty="0">
                <a:latin typeface="Segoe UI Semilight"/>
                <a:cs typeface="Segoe UI Semilight"/>
              </a:rPr>
              <a:t> </a:t>
            </a:r>
            <a:r>
              <a:rPr sz="2800" b="0" spc="-10" dirty="0">
                <a:latin typeface="Segoe UI Semilight"/>
                <a:cs typeface="Segoe UI Semilight"/>
              </a:rPr>
              <a:t>Logic:</a:t>
            </a:r>
            <a:endParaRPr sz="2800">
              <a:latin typeface="Segoe UI Semilight"/>
              <a:cs typeface="Segoe UI Semiligh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57758" y="6512946"/>
            <a:ext cx="3252470" cy="0"/>
          </a:xfrm>
          <a:custGeom>
            <a:avLst/>
            <a:gdLst/>
            <a:ahLst/>
            <a:cxnLst/>
            <a:rect l="l" t="t" r="r" b="b"/>
            <a:pathLst>
              <a:path w="3252470">
                <a:moveTo>
                  <a:pt x="0" y="0"/>
                </a:moveTo>
                <a:lnTo>
                  <a:pt x="3252216" y="0"/>
                </a:lnTo>
              </a:path>
            </a:pathLst>
          </a:custGeom>
          <a:ln w="180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2105" y="2866136"/>
            <a:ext cx="31134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dirty="0">
                <a:latin typeface="Segoe UI Semilight"/>
                <a:cs typeface="Segoe UI Semilight"/>
              </a:rPr>
              <a:t>Logical</a:t>
            </a:r>
            <a:r>
              <a:rPr sz="2800" b="0" spc="-85" dirty="0">
                <a:latin typeface="Segoe UI Semilight"/>
                <a:cs typeface="Segoe UI Semilight"/>
              </a:rPr>
              <a:t> </a:t>
            </a:r>
            <a:r>
              <a:rPr sz="2800" b="0" spc="-10" dirty="0">
                <a:latin typeface="Segoe UI Semilight"/>
                <a:cs typeface="Segoe UI Semilight"/>
              </a:rPr>
              <a:t>Connectives:</a:t>
            </a:r>
            <a:endParaRPr sz="2800">
              <a:latin typeface="Segoe UI Semilight"/>
              <a:cs typeface="Segoe UI Semiligh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94805" y="3921536"/>
            <a:ext cx="3991610" cy="0"/>
          </a:xfrm>
          <a:custGeom>
            <a:avLst/>
            <a:gdLst/>
            <a:ahLst/>
            <a:cxnLst/>
            <a:rect l="l" t="t" r="r" b="b"/>
            <a:pathLst>
              <a:path w="3991609">
                <a:moveTo>
                  <a:pt x="0" y="0"/>
                </a:moveTo>
                <a:lnTo>
                  <a:pt x="3991356" y="0"/>
                </a:lnTo>
              </a:path>
            </a:pathLst>
          </a:custGeom>
          <a:ln w="180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260080" y="4960620"/>
            <a:ext cx="3441700" cy="1529080"/>
          </a:xfrm>
          <a:prstGeom prst="rect">
            <a:avLst/>
          </a:prstGeom>
          <a:solidFill>
            <a:srgbClr val="E4E4FF"/>
          </a:solidFill>
          <a:ln w="9525">
            <a:solidFill>
              <a:srgbClr val="4B3182"/>
            </a:solidFill>
          </a:ln>
        </p:spPr>
        <p:txBody>
          <a:bodyPr vert="horz" wrap="square" lIns="0" tIns="39369" rIns="0" bIns="0" rtlCol="0">
            <a:spAutoFit/>
          </a:bodyPr>
          <a:lstStyle/>
          <a:p>
            <a:pPr marL="83185">
              <a:lnSpc>
                <a:spcPct val="100000"/>
              </a:lnSpc>
              <a:spcBef>
                <a:spcPts val="309"/>
              </a:spcBef>
            </a:pPr>
            <a:r>
              <a:rPr sz="2400" b="0" spc="-10" dirty="0">
                <a:latin typeface="Segoe UI Semilight"/>
                <a:cs typeface="Segoe UI Semilight"/>
              </a:rPr>
              <a:t>Analogy</a:t>
            </a:r>
            <a:endParaRPr sz="2400" dirty="0">
              <a:latin typeface="Segoe UI Semilight"/>
              <a:cs typeface="Segoe UI Semilight"/>
            </a:endParaRPr>
          </a:p>
          <a:p>
            <a:pPr marL="83185">
              <a:lnSpc>
                <a:spcPct val="100000"/>
              </a:lnSpc>
              <a:spcBef>
                <a:spcPts val="600"/>
              </a:spcBef>
            </a:pPr>
            <a:r>
              <a:rPr sz="2400" b="0" dirty="0">
                <a:latin typeface="Segoe UI Semilight"/>
                <a:cs typeface="Segoe UI Semilight"/>
              </a:rPr>
              <a:t>Boolean</a:t>
            </a:r>
            <a:r>
              <a:rPr sz="2400" b="0" spc="-65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variables</a:t>
            </a:r>
            <a:r>
              <a:rPr sz="2400" b="0" spc="-30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Cambria Math"/>
                <a:cs typeface="Cambria Math"/>
              </a:rPr>
              <a:t>𝑝,</a:t>
            </a:r>
            <a:r>
              <a:rPr sz="2400" spc="-135" dirty="0">
                <a:latin typeface="Cambria Math"/>
                <a:cs typeface="Cambria Math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𝑞</a:t>
            </a:r>
            <a:endParaRPr sz="2400" dirty="0">
              <a:latin typeface="Cambria Math"/>
              <a:cs typeface="Cambria Math"/>
            </a:endParaRPr>
          </a:p>
          <a:p>
            <a:pPr marL="83185">
              <a:lnSpc>
                <a:spcPct val="100000"/>
              </a:lnSpc>
              <a:spcBef>
                <a:spcPts val="600"/>
              </a:spcBef>
            </a:pPr>
            <a:r>
              <a:rPr sz="2400" b="0" dirty="0">
                <a:latin typeface="Segoe UI Semilight"/>
                <a:cs typeface="Segoe UI Semilight"/>
              </a:rPr>
              <a:t>Java</a:t>
            </a:r>
            <a:r>
              <a:rPr sz="2400" b="0" spc="-7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and</a:t>
            </a:r>
            <a:r>
              <a:rPr sz="2400" b="0" spc="-6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connective</a:t>
            </a:r>
            <a:r>
              <a:rPr sz="2400" b="0" spc="-75" dirty="0">
                <a:latin typeface="Segoe UI Semilight"/>
                <a:cs typeface="Segoe UI Semilight"/>
              </a:rPr>
              <a:t> </a:t>
            </a:r>
            <a:r>
              <a:rPr sz="2400" spc="-25" dirty="0">
                <a:latin typeface="Cambria Math"/>
                <a:cs typeface="Cambria Math"/>
              </a:rPr>
              <a:t>&amp;&amp;</a:t>
            </a:r>
            <a:endParaRPr sz="2400" dirty="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0" dirty="0"/>
              <a:t>All</a:t>
            </a:r>
            <a:r>
              <a:rPr spc="180" dirty="0"/>
              <a:t> </a:t>
            </a:r>
            <a:r>
              <a:rPr spc="70" dirty="0"/>
              <a:t>Logical</a:t>
            </a:r>
            <a:r>
              <a:rPr spc="180" dirty="0"/>
              <a:t> </a:t>
            </a:r>
            <a:r>
              <a:rPr spc="65" dirty="0"/>
              <a:t>Connectives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6018" y="1309268"/>
            <a:ext cx="1994535" cy="3959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55370">
              <a:lnSpc>
                <a:spcPct val="131700"/>
              </a:lnSpc>
              <a:spcBef>
                <a:spcPts val="100"/>
              </a:spcBef>
            </a:pPr>
            <a:r>
              <a:rPr sz="2800" b="0" u="sng" spc="-2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Name</a:t>
            </a:r>
            <a:r>
              <a:rPr sz="2800" b="0" u="none" spc="-20" dirty="0">
                <a:latin typeface="Segoe UI Semilight"/>
                <a:cs typeface="Segoe UI Semilight"/>
              </a:rPr>
              <a:t> </a:t>
            </a:r>
            <a:r>
              <a:rPr sz="2800" b="0" u="none" spc="-25" dirty="0">
                <a:latin typeface="Segoe UI Semilight"/>
                <a:cs typeface="Segoe UI Semilight"/>
              </a:rPr>
              <a:t>Not And Or XOR</a:t>
            </a:r>
            <a:endParaRPr sz="2800">
              <a:latin typeface="Segoe UI Semilight"/>
              <a:cs typeface="Segoe UI Semilight"/>
            </a:endParaRPr>
          </a:p>
          <a:p>
            <a:pPr marL="12700" marR="5080">
              <a:lnSpc>
                <a:spcPct val="131400"/>
              </a:lnSpc>
              <a:spcBef>
                <a:spcPts val="15"/>
              </a:spcBef>
            </a:pPr>
            <a:r>
              <a:rPr sz="2800" b="0" spc="-10" dirty="0">
                <a:latin typeface="Segoe UI Semilight"/>
                <a:cs typeface="Segoe UI Semilight"/>
              </a:rPr>
              <a:t>Implication Biconditional</a:t>
            </a:r>
            <a:endParaRPr sz="2800">
              <a:latin typeface="Segoe UI Semilight"/>
              <a:cs typeface="Segoe UI Semi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66438" y="1309268"/>
            <a:ext cx="2320925" cy="3959860"/>
          </a:xfrm>
          <a:prstGeom prst="rect">
            <a:avLst/>
          </a:prstGeom>
        </p:spPr>
        <p:txBody>
          <a:bodyPr vert="horz" wrap="square" lIns="0" tIns="147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sz="2800" b="0" u="sng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Logical</a:t>
            </a:r>
            <a:r>
              <a:rPr sz="2800" b="0" u="sng" spc="-8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sz="2800" b="0" u="sng" spc="-1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Symbol</a:t>
            </a:r>
            <a:endParaRPr sz="2800" dirty="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2800" spc="-25" dirty="0">
                <a:latin typeface="Cambria Math"/>
                <a:cs typeface="Cambria Math"/>
              </a:rPr>
              <a:t>¬𝑝</a:t>
            </a:r>
            <a:endParaRPr sz="2800" dirty="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2800" dirty="0">
                <a:latin typeface="Cambria Math"/>
                <a:cs typeface="Cambria Math"/>
              </a:rPr>
              <a:t>𝑝</a:t>
            </a:r>
            <a:r>
              <a:rPr sz="2800" spc="20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∧</a:t>
            </a:r>
            <a:r>
              <a:rPr sz="2800" spc="-15" dirty="0">
                <a:latin typeface="Cambria Math"/>
                <a:cs typeface="Cambria Math"/>
              </a:rPr>
              <a:t> </a:t>
            </a:r>
            <a:r>
              <a:rPr sz="2800" spc="-50" dirty="0">
                <a:latin typeface="Cambria Math"/>
                <a:cs typeface="Cambria Math"/>
              </a:rPr>
              <a:t>𝑞</a:t>
            </a:r>
            <a:endParaRPr sz="2800" dirty="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2800" dirty="0">
                <a:latin typeface="Cambria Math"/>
                <a:cs typeface="Cambria Math"/>
              </a:rPr>
              <a:t>𝑝</a:t>
            </a:r>
            <a:r>
              <a:rPr sz="2800" spc="20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∨</a:t>
            </a:r>
            <a:r>
              <a:rPr sz="2800" spc="-15" dirty="0">
                <a:latin typeface="Cambria Math"/>
                <a:cs typeface="Cambria Math"/>
              </a:rPr>
              <a:t> </a:t>
            </a:r>
            <a:r>
              <a:rPr sz="2800" spc="-50" dirty="0">
                <a:latin typeface="Cambria Math"/>
                <a:cs typeface="Cambria Math"/>
              </a:rPr>
              <a:t>𝑞</a:t>
            </a:r>
            <a:endParaRPr sz="2800" dirty="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2800" dirty="0">
                <a:latin typeface="Cambria Math"/>
                <a:cs typeface="Cambria Math"/>
              </a:rPr>
              <a:t>𝑝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⊕</a:t>
            </a:r>
            <a:r>
              <a:rPr sz="2800" spc="-15" dirty="0">
                <a:latin typeface="Cambria Math"/>
                <a:cs typeface="Cambria Math"/>
              </a:rPr>
              <a:t> </a:t>
            </a:r>
            <a:r>
              <a:rPr sz="2800" spc="-50" dirty="0">
                <a:latin typeface="Cambria Math"/>
                <a:cs typeface="Cambria Math"/>
              </a:rPr>
              <a:t>𝑞</a:t>
            </a:r>
            <a:endParaRPr sz="2800" dirty="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2800" dirty="0">
                <a:latin typeface="Cambria Math"/>
                <a:cs typeface="Cambria Math"/>
              </a:rPr>
              <a:t>𝑝</a:t>
            </a:r>
            <a:r>
              <a:rPr sz="2800" spc="180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→</a:t>
            </a:r>
            <a:r>
              <a:rPr sz="2800" spc="150" dirty="0">
                <a:latin typeface="Cambria Math"/>
                <a:cs typeface="Cambria Math"/>
              </a:rPr>
              <a:t> </a:t>
            </a:r>
            <a:r>
              <a:rPr sz="2800" spc="-50" dirty="0">
                <a:latin typeface="Cambria Math"/>
                <a:cs typeface="Cambria Math"/>
              </a:rPr>
              <a:t>𝑞</a:t>
            </a:r>
            <a:endParaRPr sz="2800" dirty="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2800" dirty="0">
                <a:latin typeface="Cambria Math"/>
                <a:cs typeface="Cambria Math"/>
              </a:rPr>
              <a:t>𝑝</a:t>
            </a:r>
            <a:r>
              <a:rPr sz="2800" spc="190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↔</a:t>
            </a:r>
            <a:r>
              <a:rPr sz="2800" spc="145" dirty="0">
                <a:latin typeface="Cambria Math"/>
                <a:cs typeface="Cambria Math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𝑞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24545" y="1445513"/>
            <a:ext cx="18802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u="sng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Java</a:t>
            </a:r>
            <a:r>
              <a:rPr sz="2800" b="0" u="sng" spc="-11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sz="2800" b="0" u="sng" spc="-1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Symbol</a:t>
            </a:r>
            <a:endParaRPr sz="2800">
              <a:latin typeface="Segoe UI Semilight"/>
              <a:cs typeface="Segoe UI Semi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B5FEF8-5667-8E0C-42D5-99A63538D338}"/>
              </a:ext>
            </a:extLst>
          </p:cNvPr>
          <p:cNvSpPr txBox="1"/>
          <p:nvPr/>
        </p:nvSpPr>
        <p:spPr>
          <a:xfrm>
            <a:off x="7924545" y="2065203"/>
            <a:ext cx="1994535" cy="3382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lang="en-US" sz="2800" spc="-25" dirty="0">
                <a:latin typeface="Cambria Math"/>
                <a:cs typeface="Cambria Math"/>
              </a:rPr>
              <a:t>!p</a:t>
            </a:r>
            <a:endParaRPr lang="en-US" sz="2800" dirty="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lang="en-US" sz="2800" dirty="0">
                <a:latin typeface="Cambria Math"/>
                <a:cs typeface="Cambria Math"/>
              </a:rPr>
              <a:t>𝑝</a:t>
            </a:r>
            <a:r>
              <a:rPr lang="en-US" sz="2800" spc="20" dirty="0">
                <a:latin typeface="Cambria Math"/>
                <a:cs typeface="Cambria Math"/>
              </a:rPr>
              <a:t> &amp;&amp;</a:t>
            </a:r>
            <a:r>
              <a:rPr lang="en-US" sz="2800" spc="-15" dirty="0">
                <a:latin typeface="Cambria Math"/>
                <a:cs typeface="Cambria Math"/>
              </a:rPr>
              <a:t> </a:t>
            </a:r>
            <a:r>
              <a:rPr lang="en-US" sz="2800" spc="-50" dirty="0">
                <a:latin typeface="Cambria Math"/>
                <a:cs typeface="Cambria Math"/>
              </a:rPr>
              <a:t>𝑞</a:t>
            </a:r>
            <a:endParaRPr lang="en-US" sz="2800" dirty="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lang="en-US" sz="2800" dirty="0">
                <a:latin typeface="Cambria Math"/>
                <a:cs typeface="Cambria Math"/>
              </a:rPr>
              <a:t>𝑝</a:t>
            </a:r>
            <a:r>
              <a:rPr lang="en-US" sz="2800" spc="20" dirty="0">
                <a:latin typeface="Cambria Math"/>
                <a:cs typeface="Cambria Math"/>
              </a:rPr>
              <a:t> ||</a:t>
            </a:r>
            <a:r>
              <a:rPr lang="en-US" sz="2800" spc="-15" dirty="0">
                <a:latin typeface="Cambria Math"/>
                <a:cs typeface="Cambria Math"/>
              </a:rPr>
              <a:t> </a:t>
            </a:r>
            <a:r>
              <a:rPr lang="en-US" sz="2800" spc="-50" dirty="0">
                <a:latin typeface="Cambria Math"/>
                <a:cs typeface="Cambria Math"/>
              </a:rPr>
              <a:t>𝑞</a:t>
            </a:r>
            <a:endParaRPr lang="en-US" sz="2800" dirty="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lang="en-US" sz="2800" dirty="0">
                <a:latin typeface="Cambria Math"/>
                <a:cs typeface="Cambria Math"/>
              </a:rPr>
              <a:t>𝑝</a:t>
            </a:r>
            <a:r>
              <a:rPr lang="en-US" sz="2800" spc="15" dirty="0">
                <a:latin typeface="Cambria Math"/>
                <a:cs typeface="Cambria Math"/>
              </a:rPr>
              <a:t> ^</a:t>
            </a:r>
            <a:r>
              <a:rPr lang="en-US" sz="2800" spc="-15" dirty="0">
                <a:latin typeface="Cambria Math"/>
                <a:cs typeface="Cambria Math"/>
              </a:rPr>
              <a:t> </a:t>
            </a:r>
            <a:r>
              <a:rPr lang="en-US" sz="2800" spc="-50" dirty="0">
                <a:latin typeface="Cambria Math"/>
                <a:cs typeface="Cambria Math"/>
              </a:rPr>
              <a:t>𝑞</a:t>
            </a:r>
            <a:endParaRPr lang="en-US" sz="2800" dirty="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endParaRPr lang="en-US" sz="2800" dirty="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lang="en-US" sz="2800" dirty="0">
                <a:latin typeface="Cambria Math"/>
                <a:cs typeface="Cambria Math"/>
              </a:rPr>
              <a:t>𝑝</a:t>
            </a:r>
            <a:r>
              <a:rPr lang="en-US" sz="2800" spc="190" dirty="0">
                <a:latin typeface="Cambria Math"/>
                <a:cs typeface="Cambria Math"/>
              </a:rPr>
              <a:t> ==</a:t>
            </a:r>
            <a:r>
              <a:rPr lang="en-US" sz="2800" spc="145" dirty="0">
                <a:latin typeface="Cambria Math"/>
                <a:cs typeface="Cambria Math"/>
              </a:rPr>
              <a:t> </a:t>
            </a:r>
            <a:r>
              <a:rPr lang="en-US" sz="2800" spc="-60" dirty="0">
                <a:latin typeface="Cambria Math"/>
                <a:cs typeface="Cambria Math"/>
              </a:rPr>
              <a:t>𝑞</a:t>
            </a:r>
            <a:endParaRPr lang="en-US" sz="2800" dirty="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356CA-780F-42BB-AB4A-BEC01FE29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05CC36-26BC-4DBC-9F73-31C11524D9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Another way to connect propositions 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“If it is raining, then I have my umbrella.”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</a:t>
                </a:r>
              </a:p>
              <a:p>
                <a:r>
                  <a:rPr lang="en-US" dirty="0"/>
                  <a:t>Think of an implication as a promise.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= </a:t>
                </a:r>
                <a:r>
                  <a:rPr lang="en-US" dirty="0">
                    <a:solidFill>
                      <a:srgbClr val="7030A0"/>
                    </a:solidFill>
                  </a:rPr>
                  <a:t>antecedent</a:t>
                </a:r>
                <a:r>
                  <a:rPr lang="en-US" dirty="0"/>
                  <a:t>, </a:t>
                </a:r>
                <a:r>
                  <a:rPr lang="en-US" dirty="0">
                    <a:solidFill>
                      <a:srgbClr val="7030A0"/>
                    </a:solidFill>
                  </a:rPr>
                  <a:t>hypothesis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= </a:t>
                </a:r>
                <a:r>
                  <a:rPr lang="en-US" dirty="0">
                    <a:solidFill>
                      <a:srgbClr val="7030A0"/>
                    </a:solidFill>
                  </a:rPr>
                  <a:t>consequent</a:t>
                </a:r>
                <a:r>
                  <a:rPr lang="en-US" dirty="0"/>
                  <a:t>, </a:t>
                </a:r>
                <a:r>
                  <a:rPr lang="en-US" dirty="0">
                    <a:solidFill>
                      <a:srgbClr val="7030A0"/>
                    </a:solidFill>
                  </a:rPr>
                  <a:t>conclusion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05CC36-26BC-4DBC-9F73-31C11524D9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1420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1207371"/>
              </p:ext>
            </p:extLst>
          </p:nvPr>
        </p:nvGraphicFramePr>
        <p:xfrm>
          <a:off x="7065685" y="1791161"/>
          <a:ext cx="3113943" cy="29893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1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1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0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7877">
                <a:tc>
                  <a:txBody>
                    <a:bodyPr/>
                    <a:lstStyle/>
                    <a:p>
                      <a:r>
                        <a:rPr lang="en-US" sz="2800" i="1" dirty="0">
                          <a:latin typeface="Franklin Gothic Medium"/>
                        </a:rPr>
                        <a:t>  </a:t>
                      </a:r>
                      <a:r>
                        <a:rPr lang="en-US" sz="2800" b="1" i="1" dirty="0">
                          <a:latin typeface="Franklin Gothic Medium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i="1" dirty="0">
                          <a:latin typeface="Franklin Gothic Medium"/>
                        </a:rPr>
                        <a:t>  </a:t>
                      </a:r>
                      <a:r>
                        <a:rPr lang="en-US" sz="2800" b="1" i="1" dirty="0">
                          <a:latin typeface="Franklin Gothic Medium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1" dirty="0">
                          <a:latin typeface="Franklin Gothic Medium"/>
                        </a:rPr>
                        <a:t>p </a:t>
                      </a:r>
                      <a:r>
                        <a:rPr lang="en-US" sz="2800" b="1" i="1" baseline="0" dirty="0">
                          <a:latin typeface="Symbol"/>
                          <a:sym typeface="Symbol"/>
                        </a:rPr>
                        <a:t></a:t>
                      </a:r>
                      <a:r>
                        <a:rPr lang="en-US" sz="2800" b="1" i="1" dirty="0">
                          <a:latin typeface="Franklin Gothic Medium"/>
                        </a:rPr>
                        <a:t> 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78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78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Franklin Gothic Medium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78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78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77082" y="4867564"/>
            <a:ext cx="5585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the definition of implication.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When you write “if…then…” in a piece of mathematical English, this is how you will be interpreted.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5239" y="2185884"/>
            <a:ext cx="58129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first two lines should match your intuition.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5239" y="3482569"/>
            <a:ext cx="62701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last two lines are called “</a:t>
            </a:r>
            <a:r>
              <a:rPr lang="en-US" sz="2800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vacuous truth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.” For now, they’re the definition. We’ll explain why in a few lectures.</a:t>
            </a:r>
          </a:p>
        </p:txBody>
      </p:sp>
    </p:spTree>
    <p:extLst>
      <p:ext uri="{BB962C8B-B14F-4D97-AF65-F5344CB8AC3E}">
        <p14:creationId xmlns:p14="http://schemas.microsoft.com/office/powerpoint/2010/main" val="79207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171082" y="1740362"/>
            <a:ext cx="5751413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600" i="1" dirty="0"/>
              <a:t>“If it’s raining, then I have my umbrella”</a:t>
            </a:r>
          </a:p>
          <a:p>
            <a:pPr marL="0" indent="0" algn="ctr">
              <a:buNone/>
            </a:pPr>
            <a:endParaRPr lang="en-US" sz="2600" i="1" dirty="0"/>
          </a:p>
          <a:p>
            <a:pPr marL="0" indent="0">
              <a:buNone/>
            </a:pPr>
            <a:r>
              <a:rPr lang="en-US" sz="2600" i="1" dirty="0"/>
              <a:t>It’s useful to think of implications as promises.  An implication is false exactly when you can </a:t>
            </a:r>
            <a:r>
              <a:rPr lang="en-US" sz="2600" b="1" i="1" dirty="0"/>
              <a:t>demonstrate </a:t>
            </a:r>
            <a:r>
              <a:rPr lang="en-US" sz="2600" i="1" dirty="0"/>
              <a:t>I’m lying.</a:t>
            </a:r>
            <a:endParaRPr lang="en-US" sz="26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0589189"/>
              </p:ext>
            </p:extLst>
          </p:nvPr>
        </p:nvGraphicFramePr>
        <p:xfrm>
          <a:off x="8274628" y="1791161"/>
          <a:ext cx="19050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</a:rPr>
                        <a:t>  </a:t>
                      </a:r>
                      <a:r>
                        <a:rPr lang="en-US" b="1" i="1" dirty="0">
                          <a:latin typeface="Franklin Gothic Medium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</a:rPr>
                        <a:t>  </a:t>
                      </a:r>
                      <a:r>
                        <a:rPr lang="en-US" b="1" i="1" dirty="0">
                          <a:latin typeface="Franklin Gothic Medium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>
                          <a:latin typeface="Franklin Gothic Medium"/>
                        </a:rPr>
                        <a:t>p </a:t>
                      </a:r>
                      <a:r>
                        <a:rPr lang="en-US" b="1" i="1" baseline="0" dirty="0">
                          <a:latin typeface="Symbol"/>
                          <a:sym typeface="Symbol"/>
                        </a:rPr>
                        <a:t></a:t>
                      </a:r>
                      <a:r>
                        <a:rPr lang="en-US" b="1" i="1" dirty="0">
                          <a:latin typeface="Franklin Gothic Medium"/>
                        </a:rPr>
                        <a:t> 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35596" y="5014512"/>
            <a:ext cx="1717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Franklin Gothic Medium"/>
              <a:cs typeface="Franklin Gothic Medium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793311"/>
              </p:ext>
            </p:extLst>
          </p:nvPr>
        </p:nvGraphicFramePr>
        <p:xfrm>
          <a:off x="1363585" y="4003343"/>
          <a:ext cx="5366405" cy="174568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40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0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5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210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It’s raining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It’s not raining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7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 have my umbrella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7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 do not have my umbrella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Implication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57692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171082" y="1740362"/>
            <a:ext cx="5751413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600" i="1" dirty="0"/>
              <a:t>“If it’s raining, then I have my umbrella”</a:t>
            </a:r>
          </a:p>
          <a:p>
            <a:pPr marL="0" indent="0" algn="ctr">
              <a:buNone/>
            </a:pPr>
            <a:endParaRPr lang="en-US" sz="2600" i="1" dirty="0"/>
          </a:p>
          <a:p>
            <a:pPr marL="0" indent="0">
              <a:buNone/>
            </a:pPr>
            <a:r>
              <a:rPr lang="en-US" sz="2600" i="1" dirty="0"/>
              <a:t>It’s useful to think of implications as promises.  An implication is false exactly when you can </a:t>
            </a:r>
            <a:r>
              <a:rPr lang="en-US" sz="2600" b="1" i="1" dirty="0"/>
              <a:t>demonstrate </a:t>
            </a:r>
            <a:r>
              <a:rPr lang="en-US" sz="2600" i="1" dirty="0"/>
              <a:t>I’m lying.</a:t>
            </a:r>
            <a:endParaRPr lang="en-US" sz="26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0589189"/>
              </p:ext>
            </p:extLst>
          </p:nvPr>
        </p:nvGraphicFramePr>
        <p:xfrm>
          <a:off x="8274628" y="1791161"/>
          <a:ext cx="19050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</a:rPr>
                        <a:t>  </a:t>
                      </a:r>
                      <a:r>
                        <a:rPr lang="en-US" b="1" i="1" dirty="0">
                          <a:latin typeface="Franklin Gothic Medium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</a:rPr>
                        <a:t>  </a:t>
                      </a:r>
                      <a:r>
                        <a:rPr lang="en-US" b="1" i="1" dirty="0">
                          <a:latin typeface="Franklin Gothic Medium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>
                          <a:latin typeface="Franklin Gothic Medium"/>
                        </a:rPr>
                        <a:t>p </a:t>
                      </a:r>
                      <a:r>
                        <a:rPr lang="en-US" b="1" i="1" baseline="0" dirty="0">
                          <a:latin typeface="Symbol"/>
                          <a:sym typeface="Symbol"/>
                        </a:rPr>
                        <a:t></a:t>
                      </a:r>
                      <a:r>
                        <a:rPr lang="en-US" b="1" i="1" dirty="0">
                          <a:latin typeface="Franklin Gothic Medium"/>
                        </a:rPr>
                        <a:t> 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35596" y="5014512"/>
            <a:ext cx="1717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Franklin Gothic Medium"/>
              <a:cs typeface="Franklin Gothic Medium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4718"/>
              </p:ext>
            </p:extLst>
          </p:nvPr>
        </p:nvGraphicFramePr>
        <p:xfrm>
          <a:off x="1363585" y="4003343"/>
          <a:ext cx="5366405" cy="179418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40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0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5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210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It’s raining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It’s not raining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7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 have my umbrella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 lie.</a:t>
                      </a:r>
                    </a:p>
                    <a:p>
                      <a:pPr algn="ctr"/>
                      <a:r>
                        <a:rPr lang="en-US" sz="2000" dirty="0"/>
                        <a:t>True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lie.</a:t>
                      </a:r>
                    </a:p>
                    <a:p>
                      <a:pPr algn="ctr"/>
                      <a:r>
                        <a:rPr lang="en-US" dirty="0"/>
                        <a:t>True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7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 do not have my umbrella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LIE!</a:t>
                      </a:r>
                      <a:br>
                        <a:rPr lang="en-US" sz="2000" b="1" dirty="0">
                          <a:solidFill>
                            <a:srgbClr val="C00000"/>
                          </a:solidFill>
                        </a:rPr>
                      </a:br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False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lie.</a:t>
                      </a:r>
                      <a:br>
                        <a:rPr lang="en-US" dirty="0"/>
                      </a:br>
                      <a:r>
                        <a:rPr lang="en-US" dirty="0"/>
                        <a:t>True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Implication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90154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81200" y="253856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81200" y="253856"/>
                <a:ext cx="8229600" cy="60664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  <p:custDataLst>
                  <p:tags r:id="rId1"/>
                </p:custDataLst>
              </p:nvPr>
            </p:nvSpPr>
            <p:spPr>
              <a:xfrm>
                <a:off x="627530" y="1718777"/>
                <a:ext cx="10264588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𝑞</m:t>
                    </m:r>
                  </m:oMath>
                </a14:m>
                <a:r>
                  <a:rPr lang="en-US" dirty="0">
                    <a:ea typeface="Franklin Gothic Medium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𝑝</m:t>
                    </m:r>
                  </m:oMath>
                </a14:m>
                <a:r>
                  <a:rPr lang="en-US" dirty="0">
                    <a:ea typeface="Franklin Gothic Medium" charset="0"/>
                  </a:rPr>
                  <a:t> are different implications!</a:t>
                </a:r>
              </a:p>
              <a:p>
                <a:pPr marL="0" indent="0">
                  <a:buNone/>
                </a:pPr>
                <a:endParaRPr lang="en-US" dirty="0">
                  <a:ea typeface="Franklin Gothic Medium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Franklin Gothic Medium" charset="0"/>
                  </a:rPr>
                  <a:t>“If the sun is out, then we have class outside.”</a:t>
                </a:r>
              </a:p>
              <a:p>
                <a:pPr marL="0" indent="0">
                  <a:buNone/>
                </a:pPr>
                <a:r>
                  <a:rPr lang="en-US" dirty="0">
                    <a:ea typeface="Franklin Gothic Medium" charset="0"/>
                  </a:rPr>
                  <a:t>“If we have class outside, then the sun is out.”</a:t>
                </a:r>
              </a:p>
              <a:p>
                <a:pPr marL="0" indent="0">
                  <a:buNone/>
                </a:pPr>
                <a:endParaRPr lang="en-US" dirty="0">
                  <a:ea typeface="Franklin Gothic Medium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Franklin Gothic Medium" charset="0"/>
                  </a:rPr>
                  <a:t>Only the first is useful to you when you see the sun come out.</a:t>
                </a:r>
              </a:p>
              <a:p>
                <a:pPr marL="0" indent="0">
                  <a:buNone/>
                </a:pPr>
                <a:r>
                  <a:rPr lang="en-US" dirty="0">
                    <a:ea typeface="Franklin Gothic Medium" charset="0"/>
                  </a:rPr>
                  <a:t>Only the second is useful if you forgot your umbrella. </a:t>
                </a:r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4"/>
                </p:custDataLst>
              </p:nvPr>
            </p:nvSpPr>
            <p:spPr>
              <a:xfrm>
                <a:off x="627530" y="1718777"/>
                <a:ext cx="10264588" cy="4525963"/>
              </a:xfrm>
              <a:blipFill>
                <a:blip r:embed="rId5"/>
                <a:stretch>
                  <a:fillRect l="-1663" t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9190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7545" y="2737376"/>
            <a:ext cx="45909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Instructor: Parker Gustafson (he/him)</a:t>
            </a:r>
          </a:p>
          <a:p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MS student at the Allen School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Undergrad in CS &amp; Math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13-time CSE TA, 2-time 311 TA,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1st time teaching 311 as an instructor</a:t>
            </a:r>
          </a:p>
          <a:p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Office: CSE 204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Email: pgusto34@uw.edu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6C56D5-6254-4205-A9D2-5FC0112213CE}"/>
              </a:ext>
            </a:extLst>
          </p:cNvPr>
          <p:cNvSpPr txBox="1"/>
          <p:nvPr/>
        </p:nvSpPr>
        <p:spPr>
          <a:xfrm>
            <a:off x="6909696" y="616223"/>
            <a:ext cx="5172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TAs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2AAC9CA-1553-4C40-802D-2ED549097B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983671"/>
              </p:ext>
            </p:extLst>
          </p:nvPr>
        </p:nvGraphicFramePr>
        <p:xfrm>
          <a:off x="6962984" y="867538"/>
          <a:ext cx="3524250" cy="248854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24250">
                  <a:extLst>
                    <a:ext uri="{9D8B030D-6E8A-4147-A177-3AD203B41FA5}">
                      <a16:colId xmlns:a16="http://schemas.microsoft.com/office/drawing/2014/main" val="2248722589"/>
                    </a:ext>
                  </a:extLst>
                </a:gridCol>
              </a:tblGrid>
              <a:tr h="240642">
                <a:tc>
                  <a:txBody>
                    <a:bodyPr/>
                    <a:lstStyle/>
                    <a:p>
                      <a:pPr rtl="0" fontAlgn="t"/>
                      <a:endParaRPr lang="en-US" sz="2400" b="0" u="none" dirty="0">
                        <a:solidFill>
                          <a:schemeClr val="tx1"/>
                        </a:solidFill>
                        <a:effectLst/>
                        <a:latin typeface="Open Sans"/>
                      </a:endParaRPr>
                    </a:p>
                  </a:txBody>
                  <a:tcPr marL="11430" marR="11430" marT="7620" marB="7620"/>
                </a:tc>
                <a:extLst>
                  <a:ext uri="{0D108BD9-81ED-4DB2-BD59-A6C34878D82A}">
                    <a16:rowId xmlns:a16="http://schemas.microsoft.com/office/drawing/2014/main" val="140139932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/>
                      <a:r>
                        <a:rPr lang="en-US" sz="2000" b="0" u="none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Alice Zhu</a:t>
                      </a:r>
                    </a:p>
                    <a:p>
                      <a:pPr rtl="0" fontAlgn="t"/>
                      <a:r>
                        <a:rPr lang="en-US" sz="2000" b="0" u="none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Emma Huang</a:t>
                      </a:r>
                    </a:p>
                    <a:p>
                      <a:pPr rtl="0" fontAlgn="t"/>
                      <a:r>
                        <a:rPr lang="en-US" sz="2000" b="0" u="none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Evan Wu</a:t>
                      </a:r>
                    </a:p>
                    <a:p>
                      <a:pPr rtl="0" fontAlgn="t"/>
                      <a:r>
                        <a:rPr lang="en-US" sz="2000" b="0" u="none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Lisa Elkin</a:t>
                      </a:r>
                    </a:p>
                    <a:p>
                      <a:pPr rtl="0" fontAlgn="t"/>
                      <a:r>
                        <a:rPr lang="en-US" sz="2000" b="0" u="none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Rushil Arun</a:t>
                      </a:r>
                    </a:p>
                    <a:p>
                      <a:pPr rtl="0" fontAlgn="t"/>
                      <a:r>
                        <a:rPr lang="en-US" sz="2000" b="0" u="none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Zareef </a:t>
                      </a:r>
                      <a:r>
                        <a:rPr lang="en-US" sz="2000" b="0" u="none" dirty="0" err="1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Amyeen</a:t>
                      </a:r>
                      <a:endParaRPr lang="en-US" sz="2000" b="0" u="none" dirty="0">
                        <a:solidFill>
                          <a:schemeClr val="tx1"/>
                        </a:solidFill>
                        <a:effectLst/>
                        <a:latin typeface="Open Sans"/>
                      </a:endParaRPr>
                    </a:p>
                  </a:txBody>
                  <a:tcPr marL="28575" marR="28575" marT="19050" marB="19050"/>
                </a:tc>
                <a:extLst>
                  <a:ext uri="{0D108BD9-81ED-4DB2-BD59-A6C34878D82A}">
                    <a16:rowId xmlns:a16="http://schemas.microsoft.com/office/drawing/2014/main" val="1581776507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/>
                      <a:endParaRPr lang="en-US" sz="1200" b="0" u="none" dirty="0">
                        <a:solidFill>
                          <a:schemeClr val="tx1"/>
                        </a:solidFill>
                        <a:effectLst/>
                        <a:latin typeface="Open Sans"/>
                      </a:endParaRPr>
                    </a:p>
                  </a:txBody>
                  <a:tcPr marL="28575" marR="28575" marT="19050" marB="19050"/>
                </a:tc>
                <a:extLst>
                  <a:ext uri="{0D108BD9-81ED-4DB2-BD59-A6C34878D82A}">
                    <a16:rowId xmlns:a16="http://schemas.microsoft.com/office/drawing/2014/main" val="2818407852"/>
                  </a:ext>
                </a:extLst>
              </a:tr>
            </a:tbl>
          </a:graphicData>
        </a:graphic>
      </p:graphicFrame>
      <p:pic>
        <p:nvPicPr>
          <p:cNvPr id="9" name="Picture 8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D8DCF052-F42A-14D5-BB17-56A608B426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765" y="1208598"/>
            <a:ext cx="1499811" cy="139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1557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81200" y="253856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81200" y="253856"/>
                <a:ext cx="8229600" cy="606642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995054" y="128847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Implication:</a:t>
            </a:r>
          </a:p>
          <a:p>
            <a:pPr lvl="1"/>
            <a:r>
              <a:rPr lang="en-US" i="1" dirty="0"/>
              <a:t>p</a:t>
            </a:r>
            <a:r>
              <a:rPr lang="en-US" dirty="0"/>
              <a:t> implies </a:t>
            </a:r>
            <a:r>
              <a:rPr lang="en-US" i="1" dirty="0"/>
              <a:t>q</a:t>
            </a:r>
          </a:p>
          <a:p>
            <a:pPr lvl="1"/>
            <a:r>
              <a:rPr lang="en-US" dirty="0"/>
              <a:t>whenever </a:t>
            </a:r>
            <a:r>
              <a:rPr lang="en-US" i="1" dirty="0"/>
              <a:t>p</a:t>
            </a:r>
            <a:r>
              <a:rPr lang="en-US" dirty="0"/>
              <a:t> is true </a:t>
            </a:r>
            <a:r>
              <a:rPr lang="en-US" i="1" dirty="0"/>
              <a:t>q</a:t>
            </a:r>
            <a:r>
              <a:rPr lang="en-US" dirty="0"/>
              <a:t> must be true</a:t>
            </a:r>
          </a:p>
          <a:p>
            <a:pPr lvl="1"/>
            <a:r>
              <a:rPr lang="en-US" dirty="0"/>
              <a:t>if </a:t>
            </a:r>
            <a:r>
              <a:rPr lang="en-US" i="1" dirty="0"/>
              <a:t>p</a:t>
            </a:r>
            <a:r>
              <a:rPr lang="en-US" dirty="0"/>
              <a:t> then </a:t>
            </a:r>
            <a:r>
              <a:rPr lang="en-US" i="1" dirty="0"/>
              <a:t>q</a:t>
            </a:r>
          </a:p>
          <a:p>
            <a:pPr lvl="1"/>
            <a:r>
              <a:rPr lang="en-US" i="1" dirty="0"/>
              <a:t>q</a:t>
            </a:r>
            <a:r>
              <a:rPr lang="en-US" dirty="0"/>
              <a:t> if </a:t>
            </a:r>
            <a:r>
              <a:rPr lang="en-US" i="1" dirty="0"/>
              <a:t>p</a:t>
            </a:r>
          </a:p>
          <a:p>
            <a:pPr lvl="1"/>
            <a:r>
              <a:rPr lang="en-US" i="1" dirty="0"/>
              <a:t>p</a:t>
            </a:r>
            <a:r>
              <a:rPr lang="en-US" dirty="0"/>
              <a:t> is sufficient for </a:t>
            </a:r>
            <a:r>
              <a:rPr lang="en-US" i="1" dirty="0"/>
              <a:t>q</a:t>
            </a:r>
          </a:p>
          <a:p>
            <a:pPr lvl="1"/>
            <a:r>
              <a:rPr lang="en-US" i="1" dirty="0"/>
              <a:t>p</a:t>
            </a:r>
            <a:r>
              <a:rPr lang="en-US" dirty="0"/>
              <a:t> only if </a:t>
            </a:r>
            <a:r>
              <a:rPr lang="en-US" i="1" dirty="0"/>
              <a:t>q</a:t>
            </a:r>
          </a:p>
          <a:p>
            <a:pPr lvl="1"/>
            <a:r>
              <a:rPr lang="en-US" i="1" dirty="0"/>
              <a:t>q is necessary for p</a:t>
            </a:r>
          </a:p>
          <a:p>
            <a:pPr lvl="1"/>
            <a:endParaRPr lang="en-US" i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8274628" y="1201881"/>
          <a:ext cx="19050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  <a:cs typeface="Franklin Gothic Medium"/>
                        </a:rPr>
                        <a:t> 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  <a:cs typeface="Franklin Gothic Medium"/>
                        </a:rPr>
                        <a:t>  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  <a:cs typeface="Franklin Gothic Medium"/>
                        </a:rPr>
                        <a:t>p </a:t>
                      </a:r>
                      <a:r>
                        <a:rPr lang="en-US" i="1" baseline="0" dirty="0">
                          <a:latin typeface="Franklin Gothic Medium"/>
                          <a:cs typeface="Franklin Gothic Medium"/>
                          <a:sym typeface="Symbol"/>
                        </a:rPr>
                        <a:t></a:t>
                      </a:r>
                      <a:r>
                        <a:rPr lang="en-US" i="1" dirty="0">
                          <a:latin typeface="Franklin Gothic Medium"/>
                          <a:cs typeface="Franklin Gothic Medium"/>
                        </a:rPr>
                        <a:t> 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E91E871-04CF-4811-989D-25F862FD4A2B}"/>
              </a:ext>
            </a:extLst>
          </p:cNvPr>
          <p:cNvSpPr txBox="1"/>
          <p:nvPr/>
        </p:nvSpPr>
        <p:spPr>
          <a:xfrm>
            <a:off x="1712259" y="5186082"/>
            <a:ext cx="9758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Implications are super useful, so there are LOTS of translations. 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You’ll learn these in detail in section.</a:t>
            </a:r>
          </a:p>
        </p:txBody>
      </p:sp>
    </p:spTree>
    <p:extLst>
      <p:ext uri="{BB962C8B-B14F-4D97-AF65-F5344CB8AC3E}">
        <p14:creationId xmlns:p14="http://schemas.microsoft.com/office/powerpoint/2010/main" val="13596670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BE6FDB-91D4-7F16-F0E9-489684788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05189-4423-91DA-F1EF-A2C7BC406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Connectives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AE84E570-A399-9896-1DA8-D2D10FADB2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90982" y="1277943"/>
                <a:ext cx="5920509" cy="3087780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/>
                  <a:t>Negation (not)	  	 	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i="1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Conjunction (and) </a:t>
                </a:r>
                <a:r>
                  <a:rPr lang="en-US" sz="1600" dirty="0"/>
                  <a:t> </a:t>
                </a:r>
                <a:r>
                  <a:rPr lang="en-US" sz="2800" dirty="0"/>
                  <a:t>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Disjunction (or)	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Exclusive Or	 (</a:t>
                </a:r>
                <a:r>
                  <a:rPr lang="en-US" sz="2800" dirty="0" err="1"/>
                  <a:t>xor</a:t>
                </a:r>
                <a:r>
                  <a:rPr lang="en-US" sz="2800" dirty="0"/>
                  <a:t>)	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Implication (if-then)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⟶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i="1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Biconditional		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⟷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i="1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AE84E570-A399-9896-1DA8-D2D10FADB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982" y="1277943"/>
                <a:ext cx="5920509" cy="3087780"/>
              </a:xfrm>
              <a:prstGeom prst="rect">
                <a:avLst/>
              </a:prstGeom>
              <a:blipFill>
                <a:blip r:embed="rId2"/>
                <a:stretch>
                  <a:fillRect l="-2060" t="-1976" b="-5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A6585A9-E9E2-1797-0EE9-65A8DE44542C}"/>
              </a:ext>
            </a:extLst>
          </p:cNvPr>
          <p:cNvSpPr txBox="1"/>
          <p:nvPr/>
        </p:nvSpPr>
        <p:spPr>
          <a:xfrm>
            <a:off x="1413164" y="4365723"/>
            <a:ext cx="96797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These ideas have been around for so long most have at least two names. 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Two more connectives to discuss!</a:t>
            </a:r>
          </a:p>
        </p:txBody>
      </p:sp>
    </p:spTree>
    <p:extLst>
      <p:ext uri="{BB962C8B-B14F-4D97-AF65-F5344CB8AC3E}">
        <p14:creationId xmlns:p14="http://schemas.microsoft.com/office/powerpoint/2010/main" val="7737451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83E1F-FD80-A9B2-E6E2-A3E095BCE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8F067C3-B833-D70E-54C5-C6CC944C62F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Biconditional: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l="-1852" t="-12000" b="-2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C7AA78A-CC59-F4FE-5B23-3BB9E5D3F7FF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126673" y="1267691"/>
            <a:ext cx="8229600" cy="4525963"/>
          </a:xfrm>
        </p:spPr>
        <p:txBody>
          <a:bodyPr/>
          <a:lstStyle/>
          <a:p>
            <a:r>
              <a:rPr lang="en-US" i="1" dirty="0"/>
              <a:t>p</a:t>
            </a:r>
            <a:r>
              <a:rPr lang="en-US" dirty="0"/>
              <a:t> if and only if </a:t>
            </a:r>
            <a:r>
              <a:rPr lang="en-US" i="1" dirty="0"/>
              <a:t>q</a:t>
            </a:r>
          </a:p>
          <a:p>
            <a:r>
              <a:rPr lang="en-US" i="1" dirty="0"/>
              <a:t>p </a:t>
            </a:r>
            <a:r>
              <a:rPr lang="en-US" i="1" dirty="0" err="1"/>
              <a:t>iff</a:t>
            </a:r>
            <a:r>
              <a:rPr lang="en-US" i="1" dirty="0"/>
              <a:t> q</a:t>
            </a:r>
          </a:p>
          <a:p>
            <a:r>
              <a:rPr lang="en-US" i="1" dirty="0"/>
              <a:t>p</a:t>
            </a:r>
            <a:r>
              <a:rPr lang="en-US" dirty="0"/>
              <a:t> is equivalent to </a:t>
            </a:r>
            <a:r>
              <a:rPr lang="en-US" i="1" dirty="0"/>
              <a:t>q</a:t>
            </a:r>
          </a:p>
          <a:p>
            <a:r>
              <a:rPr lang="en-US" i="1" dirty="0"/>
              <a:t>p</a:t>
            </a:r>
            <a:r>
              <a:rPr lang="en-US" dirty="0"/>
              <a:t> implies </a:t>
            </a:r>
            <a:r>
              <a:rPr lang="en-US" i="1" dirty="0"/>
              <a:t>q</a:t>
            </a:r>
            <a:r>
              <a:rPr lang="en-US" dirty="0"/>
              <a:t> and </a:t>
            </a:r>
            <a:r>
              <a:rPr lang="en-US" i="1" dirty="0"/>
              <a:t>q</a:t>
            </a:r>
            <a:r>
              <a:rPr lang="en-US" dirty="0"/>
              <a:t> implies </a:t>
            </a:r>
            <a:r>
              <a:rPr lang="en-US" i="1" dirty="0"/>
              <a:t>p</a:t>
            </a:r>
          </a:p>
          <a:p>
            <a:r>
              <a:rPr lang="en-US" i="1" dirty="0"/>
              <a:t>p </a:t>
            </a:r>
            <a:r>
              <a:rPr lang="en-US" dirty="0"/>
              <a:t>is necessary and sufficient for </a:t>
            </a:r>
            <a:r>
              <a:rPr lang="en-US" i="1" dirty="0"/>
              <a:t>q</a:t>
            </a:r>
          </a:p>
          <a:p>
            <a:endParaRPr lang="en-US" i="1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D19C51F-202C-40D7-7747-183A3EBA8551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464627" y="4169644"/>
          <a:ext cx="2628900" cy="19569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6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p </a:t>
                      </a:r>
                      <a:r>
                        <a:rPr lang="en-US" sz="2400" i="0" baseline="0" dirty="0">
                          <a:latin typeface="Cambria Math"/>
                          <a:cs typeface="Cambria Math"/>
                          <a:sym typeface="Symbol"/>
                        </a:rPr>
                        <a:t></a:t>
                      </a:r>
                      <a:r>
                        <a:rPr lang="en-US" sz="2400" i="0" baseline="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74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E3DC089-1DBD-4487-F3EF-C66B62AE490F}"/>
                  </a:ext>
                </a:extLst>
              </p:cNvPr>
              <p:cNvSpPr txBox="1"/>
              <p:nvPr/>
            </p:nvSpPr>
            <p:spPr>
              <a:xfrm>
                <a:off x="6652591" y="859640"/>
                <a:ext cx="47972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Think: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)∧(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3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591" y="859640"/>
                <a:ext cx="4797287" cy="584775"/>
              </a:xfrm>
              <a:prstGeom prst="rect">
                <a:avLst/>
              </a:prstGeom>
              <a:blipFill>
                <a:blip r:embed="rId5"/>
                <a:stretch>
                  <a:fillRect l="-3177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26104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74891F-4B27-B4CB-F2DA-5C48666C7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FBA157E-3236-F263-B4FA-6AD8DE30BE3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Biconditional: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l="-1852" t="-12000" b="-2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1760BC0-3837-6D62-7BDB-A22FABAC35E5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126673" y="1267691"/>
            <a:ext cx="8229600" cy="4525963"/>
          </a:xfrm>
        </p:spPr>
        <p:txBody>
          <a:bodyPr/>
          <a:lstStyle/>
          <a:p>
            <a:r>
              <a:rPr lang="en-US" i="1" dirty="0"/>
              <a:t>p</a:t>
            </a:r>
            <a:r>
              <a:rPr lang="en-US" dirty="0"/>
              <a:t> if and only if </a:t>
            </a:r>
            <a:r>
              <a:rPr lang="en-US" i="1" dirty="0"/>
              <a:t>q</a:t>
            </a:r>
          </a:p>
          <a:p>
            <a:r>
              <a:rPr lang="en-US" i="1" dirty="0"/>
              <a:t>p </a:t>
            </a:r>
            <a:r>
              <a:rPr lang="en-US" i="1" dirty="0" err="1"/>
              <a:t>iff</a:t>
            </a:r>
            <a:r>
              <a:rPr lang="en-US" i="1" dirty="0"/>
              <a:t> q</a:t>
            </a:r>
          </a:p>
          <a:p>
            <a:r>
              <a:rPr lang="en-US" i="1" dirty="0"/>
              <a:t>p</a:t>
            </a:r>
            <a:r>
              <a:rPr lang="en-US" dirty="0"/>
              <a:t> is equivalent to </a:t>
            </a:r>
            <a:r>
              <a:rPr lang="en-US" i="1" dirty="0"/>
              <a:t>q</a:t>
            </a:r>
          </a:p>
          <a:p>
            <a:r>
              <a:rPr lang="en-US" i="1" dirty="0"/>
              <a:t>p</a:t>
            </a:r>
            <a:r>
              <a:rPr lang="en-US" dirty="0"/>
              <a:t> implies </a:t>
            </a:r>
            <a:r>
              <a:rPr lang="en-US" i="1" dirty="0"/>
              <a:t>q</a:t>
            </a:r>
            <a:r>
              <a:rPr lang="en-US" dirty="0"/>
              <a:t> and </a:t>
            </a:r>
            <a:r>
              <a:rPr lang="en-US" i="1" dirty="0"/>
              <a:t>q</a:t>
            </a:r>
            <a:r>
              <a:rPr lang="en-US" dirty="0"/>
              <a:t> implies </a:t>
            </a:r>
            <a:r>
              <a:rPr lang="en-US" i="1" dirty="0"/>
              <a:t>p</a:t>
            </a:r>
          </a:p>
          <a:p>
            <a:r>
              <a:rPr lang="en-US" i="1" dirty="0"/>
              <a:t>p </a:t>
            </a:r>
            <a:r>
              <a:rPr lang="en-US" dirty="0"/>
              <a:t>is necessary and sufficient for </a:t>
            </a:r>
            <a:r>
              <a:rPr lang="en-US" i="1" dirty="0"/>
              <a:t>q</a:t>
            </a:r>
          </a:p>
          <a:p>
            <a:endParaRPr lang="en-US" i="1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4309A7F-252D-9591-B1CB-07B6960E1934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464627" y="4169644"/>
          <a:ext cx="2628900" cy="19569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6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p </a:t>
                      </a:r>
                      <a:r>
                        <a:rPr lang="en-US" sz="2400" i="0" baseline="0" dirty="0">
                          <a:latin typeface="Cambria Math"/>
                          <a:cs typeface="Cambria Math"/>
                          <a:sym typeface="Symbol"/>
                        </a:rPr>
                        <a:t></a:t>
                      </a:r>
                      <a:r>
                        <a:rPr lang="en-US" sz="2400" i="0" baseline="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7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4C35A1E-7D38-91B7-A9F9-5E580EFDA052}"/>
                  </a:ext>
                </a:extLst>
              </p:cNvPr>
              <p:cNvSpPr txBox="1"/>
              <p:nvPr/>
            </p:nvSpPr>
            <p:spPr>
              <a:xfrm>
                <a:off x="7752520" y="4169644"/>
                <a:ext cx="368410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↔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proposition: “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 and “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 have the same truth value.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2520" y="4169644"/>
                <a:ext cx="3684105" cy="1200329"/>
              </a:xfrm>
              <a:prstGeom prst="rect">
                <a:avLst/>
              </a:prstGeom>
              <a:blipFill>
                <a:blip r:embed="rId5"/>
                <a:stretch>
                  <a:fillRect l="-2649" t="-3553" r="-2649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8072B6B-4584-E899-5D7F-A8E449AED0B9}"/>
                  </a:ext>
                </a:extLst>
              </p:cNvPr>
              <p:cNvSpPr txBox="1"/>
              <p:nvPr/>
            </p:nvSpPr>
            <p:spPr>
              <a:xfrm>
                <a:off x="6652591" y="872892"/>
                <a:ext cx="47972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Think: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)∧(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3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591" y="872892"/>
                <a:ext cx="4797287" cy="584775"/>
              </a:xfrm>
              <a:prstGeom prst="rect">
                <a:avLst/>
              </a:prstGeom>
              <a:blipFill>
                <a:blip r:embed="rId6"/>
                <a:stretch>
                  <a:fillRect l="-3177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91282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216DC-3EF7-F4AC-6C21-CC37AE481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E72FF-97CD-9A2A-7429-C40FCDE99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Exclusive 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871A35-3732-C8D3-8B2E-9E505FA60C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Exactly one of the two is true.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English “either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” is the most common, but be careful. </a:t>
                </a:r>
              </a:p>
              <a:p>
                <a:r>
                  <a:rPr lang="en-US" dirty="0"/>
                  <a:t>Often translated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” where you’re just supposed to understand that exclusive or is meant (instead of the normal inclusive or).</a:t>
                </a:r>
              </a:p>
              <a:p>
                <a:r>
                  <a:rPr lang="en-US" dirty="0"/>
                  <a:t>Try to say “either…or…” in your own writing.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1906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B36920C-F812-F5A3-9ABD-72C643FC0581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979719" y="1680849"/>
          <a:ext cx="252153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6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 </a:t>
                      </a:r>
                      <a:r>
                        <a:rPr lang="en-US" sz="2400" b="1" i="0" baseline="0" dirty="0">
                          <a:latin typeface="Symbol"/>
                          <a:sym typeface="Symbol"/>
                        </a:rPr>
                        <a:t></a:t>
                      </a:r>
                      <a:r>
                        <a:rPr lang="en-US" sz="2400" b="1" i="1" baseline="0" dirty="0"/>
                        <a:t> q</a:t>
                      </a:r>
                      <a:endParaRPr lang="en-US" sz="24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3827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8B583-9CE9-FA91-62A1-4BA79422D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CBEBE-2097-8FE8-2626-A07FD0492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Exclusive 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65571A-DA9E-0946-ACEE-BB05786A73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Exactly one of the two is true.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English “either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” is the most common, but be careful. </a:t>
                </a:r>
              </a:p>
              <a:p>
                <a:r>
                  <a:rPr lang="en-US" dirty="0"/>
                  <a:t>Often translated “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” where you’re just supposed to understand that exclusive or is meant (instead of the normal inclusive or). </a:t>
                </a:r>
              </a:p>
              <a:p>
                <a:r>
                  <a:rPr lang="en-US" dirty="0"/>
                  <a:t>Try to say “either…or…” in your own writing.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1906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438C580-8F18-8FC4-172E-0B0FC1CFC1AE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979719" y="1685566"/>
          <a:ext cx="252153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6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 </a:t>
                      </a:r>
                      <a:r>
                        <a:rPr lang="en-US" sz="2400" b="1" i="0" baseline="0" dirty="0">
                          <a:latin typeface="Symbol"/>
                          <a:sym typeface="Symbol"/>
                        </a:rPr>
                        <a:t></a:t>
                      </a:r>
                      <a:r>
                        <a:rPr lang="en-US" sz="2400" b="1" i="1" baseline="0" dirty="0"/>
                        <a:t> q</a:t>
                      </a:r>
                      <a:endParaRPr lang="en-US" sz="2400" b="1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34131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334D0-BFC2-E193-35C6-40A7AB341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5D626-B775-6A4D-022D-BF69112EF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of Operations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CF1765-1D2C-3FB4-933F-7BF1D3AADD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110343"/>
                <a:ext cx="11187258" cy="542108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Just like you were taught PEMDAS</a:t>
                </a:r>
              </a:p>
              <a:p>
                <a:pPr lvl="1"/>
                <a:r>
                  <a:rPr lang="en-US" dirty="0"/>
                  <a:t>e.g.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3+2⋅4=11</m:t>
                    </m:r>
                  </m:oMath>
                </a14:m>
                <a:r>
                  <a:rPr lang="en-US" dirty="0"/>
                  <a:t>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24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Logic also has order of operations.</a:t>
                </a:r>
              </a:p>
              <a:p>
                <a:pPr lvl="1"/>
                <a:r>
                  <a:rPr lang="en-US" dirty="0"/>
                  <a:t>Parentheses</a:t>
                </a:r>
              </a:p>
              <a:p>
                <a:pPr lvl="1"/>
                <a:r>
                  <a:rPr lang="en-US" dirty="0"/>
                  <a:t>Negation</a:t>
                </a:r>
              </a:p>
              <a:p>
                <a:pPr lvl="1"/>
                <a:r>
                  <a:rPr lang="en-US" dirty="0"/>
                  <a:t>And</a:t>
                </a:r>
              </a:p>
              <a:p>
                <a:pPr lvl="1"/>
                <a:r>
                  <a:rPr lang="en-US" dirty="0"/>
                  <a:t>Or, exclusive or</a:t>
                </a:r>
              </a:p>
              <a:p>
                <a:pPr lvl="1"/>
                <a:r>
                  <a:rPr lang="en-US" dirty="0"/>
                  <a:t>Implication</a:t>
                </a:r>
              </a:p>
              <a:p>
                <a:pPr lvl="1"/>
                <a:r>
                  <a:rPr lang="en-US" dirty="0" err="1"/>
                  <a:t>Biconditional</a:t>
                </a: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Within a level, apply from left to right. </a:t>
                </a:r>
              </a:p>
              <a:p>
                <a:pPr lvl="1"/>
                <a:r>
                  <a:rPr lang="en-US" dirty="0"/>
                  <a:t>Some textbooks place And, Or at the same level – it’s good practice to use parentheses even if not required.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110343"/>
                <a:ext cx="11187258" cy="5421086"/>
              </a:xfrm>
              <a:blipFill>
                <a:blip r:embed="rId2"/>
                <a:stretch>
                  <a:fillRect l="-654" t="-1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167D5B1-98BA-8FF5-54E6-8615B5BD8CF2}"/>
              </a:ext>
            </a:extLst>
          </p:cNvPr>
          <p:cNvSpPr txBox="1"/>
          <p:nvPr/>
        </p:nvSpPr>
        <p:spPr>
          <a:xfrm>
            <a:off x="3723861" y="2989889"/>
            <a:ext cx="5976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For this class: each line is its own level!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e.g. “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and”s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have precedence over “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or”s</a:t>
            </a:r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2A1BA15B-0C36-EEDA-6863-74A739AFF380}"/>
              </a:ext>
            </a:extLst>
          </p:cNvPr>
          <p:cNvSpPr/>
          <p:nvPr/>
        </p:nvSpPr>
        <p:spPr>
          <a:xfrm>
            <a:off x="2597426" y="2358887"/>
            <a:ext cx="1099931" cy="231913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832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More Complicated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44160"/>
            <a:ext cx="7929418" cy="5140800"/>
          </a:xfrm>
        </p:spPr>
        <p:txBody>
          <a:bodyPr/>
          <a:lstStyle/>
          <a:p>
            <a:pPr marL="57150" indent="0"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“Robbie knows the Pythagorean Theorem if he is a mathematician and took geometry, and he is a mathematician or did not take geometry.”</a:t>
            </a:r>
          </a:p>
          <a:p>
            <a:pPr marL="57150" indent="0">
              <a:buNone/>
              <a:defRPr/>
            </a:pPr>
            <a:endParaRPr lang="en-US" sz="1400" dirty="0">
              <a:solidFill>
                <a:srgbClr val="C00000"/>
              </a:solidFill>
            </a:endParaRPr>
          </a:p>
          <a:p>
            <a:pPr marL="0" indent="0">
              <a:buNone/>
              <a:defRPr/>
            </a:pPr>
            <a:r>
              <a:rPr lang="en-US" sz="2600" dirty="0"/>
              <a:t>Is this a proposition?</a:t>
            </a:r>
          </a:p>
          <a:p>
            <a:pPr marL="0" indent="0">
              <a:buNone/>
              <a:defRPr/>
            </a:pPr>
            <a:endParaRPr lang="en-US" sz="2600" dirty="0"/>
          </a:p>
          <a:p>
            <a:pPr marL="0" indent="0">
              <a:buNone/>
              <a:defRPr/>
            </a:pPr>
            <a:r>
              <a:rPr lang="en-US" sz="2600" dirty="0"/>
              <a:t>We’d like to </a:t>
            </a:r>
            <a:r>
              <a:rPr lang="en-US" sz="2600" i="1" dirty="0"/>
              <a:t>understand</a:t>
            </a:r>
            <a:r>
              <a:rPr lang="en-US" sz="2600" dirty="0"/>
              <a:t> what this proposition means.</a:t>
            </a:r>
          </a:p>
          <a:p>
            <a:pPr marL="0" indent="0">
              <a:buNone/>
              <a:defRPr/>
            </a:pPr>
            <a:endParaRPr lang="en-US" sz="2600" dirty="0"/>
          </a:p>
          <a:p>
            <a:pPr marL="0" indent="0">
              <a:buNone/>
              <a:defRPr/>
            </a:pPr>
            <a:r>
              <a:rPr lang="en-US" sz="2600" dirty="0"/>
              <a:t>In particular, is it true?</a:t>
            </a:r>
          </a:p>
        </p:txBody>
      </p:sp>
    </p:spTree>
    <p:extLst>
      <p:ext uri="{BB962C8B-B14F-4D97-AF65-F5344CB8AC3E}">
        <p14:creationId xmlns:p14="http://schemas.microsoft.com/office/powerpoint/2010/main" val="46404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071B3-472C-386C-ABD8-60B30FEC1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637AA-C984-2F7B-743D-A4DE7B096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Compound Proposition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D49D70-92D8-8A40-73A2-108A6074C9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244159"/>
                <a:ext cx="8326582" cy="5483211"/>
              </a:xfrm>
            </p:spPr>
            <p:txBody>
              <a:bodyPr>
                <a:normAutofit/>
              </a:bodyPr>
              <a:lstStyle/>
              <a:p>
                <a:pPr marL="57150" indent="0">
                  <a:buNone/>
                  <a:defRPr/>
                </a:pPr>
                <a:r>
                  <a:rPr lang="en-US" dirty="0">
                    <a:solidFill>
                      <a:srgbClr val="002060"/>
                    </a:solidFill>
                  </a:rPr>
                  <a:t>“Robbie knows the Pythagorean Theorem if he is a mathematician and took geometry, and he is a mathematician or did not take geometry.”</a:t>
                </a:r>
              </a:p>
              <a:p>
                <a:pPr marL="0" indent="0">
                  <a:buNone/>
                  <a:defRPr/>
                </a:pPr>
                <a:r>
                  <a:rPr lang="en-US" sz="2600" dirty="0"/>
                  <a:t>We’d like to </a:t>
                </a:r>
                <a:r>
                  <a:rPr lang="en-US" sz="2600" i="1" dirty="0"/>
                  <a:t>understand</a:t>
                </a:r>
                <a:r>
                  <a:rPr lang="en-US" sz="2600" dirty="0"/>
                  <a:t> what this proposition means.</a:t>
                </a:r>
                <a:endParaRPr lang="en-US" sz="1400" dirty="0"/>
              </a:p>
              <a:p>
                <a:pPr marL="0" indent="0">
                  <a:buNone/>
                  <a:defRPr/>
                </a:pPr>
                <a:r>
                  <a:rPr lang="en-US" sz="2400" dirty="0"/>
                  <a:t>First find the simplest (</a:t>
                </a:r>
                <a:r>
                  <a:rPr lang="en-US" sz="2400" b="1" dirty="0">
                    <a:solidFill>
                      <a:schemeClr val="accent4">
                        <a:lumMod val="25000"/>
                      </a:schemeClr>
                    </a:solidFill>
                  </a:rPr>
                  <a:t>atomic) propositions </a:t>
                </a:r>
                <a:r>
                  <a:rPr lang="en-US" sz="2400" dirty="0">
                    <a:solidFill>
                      <a:schemeClr val="accent4">
                        <a:lumMod val="25000"/>
                      </a:schemeClr>
                    </a:solidFill>
                  </a:rPr>
                  <a:t>and substitute them into the English statement</a:t>
                </a:r>
                <a:r>
                  <a:rPr lang="en-US" sz="2400" dirty="0"/>
                  <a:t>: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“Robbie knows the Pythagorean Theorem”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“Robbie is a mathematician”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“Robbie took geometry”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if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)) and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 or (not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))</a:t>
                </a:r>
              </a:p>
              <a:p>
                <a:pPr marL="57150" indent="0">
                  <a:buNone/>
                  <a:defRPr/>
                </a:pPr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D49D70-92D8-8A40-73A2-108A6074C9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244159"/>
                <a:ext cx="8326582" cy="5483211"/>
              </a:xfrm>
              <a:blipFill>
                <a:blip r:embed="rId3"/>
                <a:stretch>
                  <a:fillRect l="-1830" t="-1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039E4CB-14CA-0149-6E61-73DAE6C973FD}"/>
                  </a:ext>
                </a:extLst>
              </p:cNvPr>
              <p:cNvSpPr/>
              <p:nvPr/>
            </p:nvSpPr>
            <p:spPr>
              <a:xfrm>
                <a:off x="3112081" y="5972703"/>
                <a:ext cx="3862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039E4CB-14CA-0149-6E61-73DAE6C973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081" y="5972703"/>
                <a:ext cx="3862211" cy="523220"/>
              </a:xfrm>
              <a:prstGeom prst="rect">
                <a:avLst/>
              </a:prstGeom>
              <a:blipFill>
                <a:blip r:embed="rId4"/>
                <a:stretch>
                  <a:fillRect l="-3318" t="-12791" r="-205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1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Compound Proposition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44160"/>
            <a:ext cx="8372764" cy="5140800"/>
          </a:xfrm>
        </p:spPr>
        <p:txBody>
          <a:bodyPr>
            <a:normAutofit/>
          </a:bodyPr>
          <a:lstStyle/>
          <a:p>
            <a:pPr marL="57150" indent="0"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“Robbie knows the Pythagorean Theorem if he is a mathematician and took geometry, and he is a mathematician or did not take geometry.”</a:t>
            </a:r>
          </a:p>
          <a:p>
            <a:pPr marL="57150" indent="0">
              <a:buNone/>
              <a:defRPr/>
            </a:pPr>
            <a:endParaRPr lang="en-US" sz="1400" dirty="0">
              <a:solidFill>
                <a:srgbClr val="C00000"/>
              </a:solidFill>
            </a:endParaRPr>
          </a:p>
          <a:p>
            <a:pPr marL="57150" indent="0">
              <a:buNone/>
              <a:defRPr/>
            </a:pPr>
            <a:r>
              <a:rPr lang="en-US" sz="2400" dirty="0"/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7075892" y="2772723"/>
                <a:ext cx="4922387" cy="1312553"/>
              </a:xfrm>
              <a:prstGeom prst="rect">
                <a:avLst/>
              </a:prstGeom>
              <a:ln w="22225">
                <a:solidFill>
                  <a:schemeClr val="accent1"/>
                </a:solidFill>
              </a:ln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knows the Pythagorean Theorem”</a:t>
                </a:r>
              </a:p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is a mathematician”</a:t>
                </a:r>
              </a:p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took geometry”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892" y="2772723"/>
                <a:ext cx="4922387" cy="1312553"/>
              </a:xfrm>
              <a:prstGeom prst="rect">
                <a:avLst/>
              </a:prstGeom>
              <a:blipFill>
                <a:blip r:embed="rId3"/>
                <a:stretch>
                  <a:fillRect t="-1826"/>
                </a:stretch>
              </a:blipFill>
              <a:ln w="222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36885" y="4234844"/>
            <a:ext cx="802105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did we know where to put the parentheses?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Subtle English grammar choices (top-level parentheses are independent clauses).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Context/which parsing will make more sense.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Conventions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reading on this is on the 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  <a:hlinkClick r:id="rId4"/>
              </a:rPr>
              <a:t>webpage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13681" y="3064436"/>
                <a:ext cx="3862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681" y="3064436"/>
                <a:ext cx="3862211" cy="523220"/>
              </a:xfrm>
              <a:prstGeom prst="rect">
                <a:avLst/>
              </a:prstGeom>
              <a:blipFill>
                <a:blip r:embed="rId5"/>
                <a:stretch>
                  <a:fillRect l="-3155" t="-12791" r="-2050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627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0" dirty="0"/>
              <a:t>Perspective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4662" y="1270698"/>
            <a:ext cx="7337171" cy="525233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153027" y="1376934"/>
            <a:ext cx="24060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Franklin Gothic Medium"/>
                <a:cs typeface="Franklin Gothic Medium"/>
              </a:rPr>
              <a:t>Computer</a:t>
            </a:r>
            <a:r>
              <a:rPr sz="2400" spc="-80" dirty="0">
                <a:latin typeface="Franklin Gothic Medium"/>
                <a:cs typeface="Franklin Gothic Medium"/>
              </a:rPr>
              <a:t> </a:t>
            </a:r>
            <a:r>
              <a:rPr sz="2400" spc="-10" dirty="0">
                <a:latin typeface="Franklin Gothic Medium"/>
                <a:cs typeface="Franklin Gothic Medium"/>
              </a:rPr>
              <a:t>Science </a:t>
            </a:r>
            <a:r>
              <a:rPr sz="2400" dirty="0">
                <a:latin typeface="Franklin Gothic Medium"/>
                <a:cs typeface="Franklin Gothic Medium"/>
              </a:rPr>
              <a:t>and </a:t>
            </a:r>
            <a:r>
              <a:rPr sz="2400" spc="-10" dirty="0">
                <a:latin typeface="Franklin Gothic Medium"/>
                <a:cs typeface="Franklin Gothic Medium"/>
              </a:rPr>
              <a:t>Engineering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38113" y="2558237"/>
            <a:ext cx="9036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Franklin Gothic Medium"/>
                <a:cs typeface="Franklin Gothic Medium"/>
              </a:rPr>
              <a:t>Theory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59197" y="5512714"/>
            <a:ext cx="12846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Franklin Gothic Medium"/>
                <a:cs typeface="Franklin Gothic Medium"/>
              </a:rPr>
              <a:t>Hardware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91001" y="2555766"/>
            <a:ext cx="1820545" cy="9480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2895" marR="5080" indent="-290195">
              <a:lnSpc>
                <a:spcPct val="126099"/>
              </a:lnSpc>
              <a:spcBef>
                <a:spcPts val="95"/>
              </a:spcBef>
            </a:pPr>
            <a:r>
              <a:rPr sz="2400" spc="-10" dirty="0">
                <a:latin typeface="Franklin Gothic Medium"/>
                <a:cs typeface="Franklin Gothic Medium"/>
              </a:rPr>
              <a:t>Programming </a:t>
            </a:r>
            <a:r>
              <a:rPr sz="2400" dirty="0">
                <a:solidFill>
                  <a:srgbClr val="205D4A"/>
                </a:solidFill>
                <a:latin typeface="Franklin Gothic Medium"/>
                <a:cs typeface="Franklin Gothic Medium"/>
              </a:rPr>
              <a:t>CSE</a:t>
            </a:r>
            <a:r>
              <a:rPr sz="2400" spc="-10" dirty="0">
                <a:solidFill>
                  <a:srgbClr val="205D4A"/>
                </a:solidFill>
                <a:latin typeface="Franklin Gothic Medium"/>
                <a:cs typeface="Franklin Gothic Medium"/>
              </a:rPr>
              <a:t> </a:t>
            </a:r>
            <a:r>
              <a:rPr sz="2400" spc="-25" dirty="0">
                <a:solidFill>
                  <a:srgbClr val="205D4A"/>
                </a:solidFill>
                <a:latin typeface="Franklin Gothic Medium"/>
                <a:cs typeface="Franklin Gothic Medium"/>
              </a:rPr>
              <a:t>12x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91912" y="3206495"/>
            <a:ext cx="3900804" cy="2408555"/>
          </a:xfrm>
          <a:custGeom>
            <a:avLst/>
            <a:gdLst/>
            <a:ahLst/>
            <a:cxnLst/>
            <a:rect l="l" t="t" r="r" b="b"/>
            <a:pathLst>
              <a:path w="3900804" h="2408554">
                <a:moveTo>
                  <a:pt x="3900678" y="2394762"/>
                </a:moveTo>
                <a:lnTo>
                  <a:pt x="1768398" y="672947"/>
                </a:lnTo>
                <a:lnTo>
                  <a:pt x="1830832" y="682371"/>
                </a:lnTo>
                <a:lnTo>
                  <a:pt x="1834896" y="679450"/>
                </a:lnTo>
                <a:lnTo>
                  <a:pt x="1836166" y="670814"/>
                </a:lnTo>
                <a:lnTo>
                  <a:pt x="1833245" y="666750"/>
                </a:lnTo>
                <a:lnTo>
                  <a:pt x="1752320" y="654431"/>
                </a:lnTo>
                <a:lnTo>
                  <a:pt x="1728216" y="650748"/>
                </a:lnTo>
                <a:lnTo>
                  <a:pt x="1764411" y="745871"/>
                </a:lnTo>
                <a:lnTo>
                  <a:pt x="1765935" y="749935"/>
                </a:lnTo>
                <a:lnTo>
                  <a:pt x="1770507" y="752094"/>
                </a:lnTo>
                <a:lnTo>
                  <a:pt x="1774571" y="750443"/>
                </a:lnTo>
                <a:lnTo>
                  <a:pt x="1778762" y="748919"/>
                </a:lnTo>
                <a:lnTo>
                  <a:pt x="1780794" y="744347"/>
                </a:lnTo>
                <a:lnTo>
                  <a:pt x="1779270" y="740283"/>
                </a:lnTo>
                <a:lnTo>
                  <a:pt x="1758302" y="685215"/>
                </a:lnTo>
                <a:lnTo>
                  <a:pt x="3794620" y="2329599"/>
                </a:lnTo>
                <a:lnTo>
                  <a:pt x="42379" y="16852"/>
                </a:lnTo>
                <a:lnTo>
                  <a:pt x="105803" y="18402"/>
                </a:lnTo>
                <a:lnTo>
                  <a:pt x="109347" y="14986"/>
                </a:lnTo>
                <a:lnTo>
                  <a:pt x="109474" y="10541"/>
                </a:lnTo>
                <a:lnTo>
                  <a:pt x="109601" y="6223"/>
                </a:lnTo>
                <a:lnTo>
                  <a:pt x="106172" y="2540"/>
                </a:lnTo>
                <a:lnTo>
                  <a:pt x="107073" y="2540"/>
                </a:lnTo>
                <a:lnTo>
                  <a:pt x="64236" y="1524"/>
                </a:lnTo>
                <a:lnTo>
                  <a:pt x="0" y="0"/>
                </a:lnTo>
                <a:lnTo>
                  <a:pt x="47879" y="89789"/>
                </a:lnTo>
                <a:lnTo>
                  <a:pt x="50038" y="93726"/>
                </a:lnTo>
                <a:lnTo>
                  <a:pt x="54737" y="95123"/>
                </a:lnTo>
                <a:lnTo>
                  <a:pt x="58674" y="93091"/>
                </a:lnTo>
                <a:lnTo>
                  <a:pt x="62484" y="91059"/>
                </a:lnTo>
                <a:lnTo>
                  <a:pt x="64008" y="86233"/>
                </a:lnTo>
                <a:lnTo>
                  <a:pt x="61976" y="82296"/>
                </a:lnTo>
                <a:lnTo>
                  <a:pt x="34226" y="30454"/>
                </a:lnTo>
                <a:lnTo>
                  <a:pt x="3754183" y="2323350"/>
                </a:lnTo>
                <a:lnTo>
                  <a:pt x="1068120" y="1015377"/>
                </a:lnTo>
                <a:lnTo>
                  <a:pt x="1126858" y="1011047"/>
                </a:lnTo>
                <a:lnTo>
                  <a:pt x="1131189" y="1010666"/>
                </a:lnTo>
                <a:lnTo>
                  <a:pt x="1134491" y="1006856"/>
                </a:lnTo>
                <a:lnTo>
                  <a:pt x="1134122" y="1002792"/>
                </a:lnTo>
                <a:lnTo>
                  <a:pt x="1134110" y="1002538"/>
                </a:lnTo>
                <a:lnTo>
                  <a:pt x="1133856" y="998093"/>
                </a:lnTo>
                <a:lnTo>
                  <a:pt x="1130033" y="994791"/>
                </a:lnTo>
                <a:lnTo>
                  <a:pt x="1125601" y="995172"/>
                </a:lnTo>
                <a:lnTo>
                  <a:pt x="1024128" y="1002792"/>
                </a:lnTo>
                <a:lnTo>
                  <a:pt x="1080770" y="1087374"/>
                </a:lnTo>
                <a:lnTo>
                  <a:pt x="1083183" y="1091057"/>
                </a:lnTo>
                <a:lnTo>
                  <a:pt x="1088136" y="1092073"/>
                </a:lnTo>
                <a:lnTo>
                  <a:pt x="1091692" y="1089533"/>
                </a:lnTo>
                <a:lnTo>
                  <a:pt x="1095375" y="1087120"/>
                </a:lnTo>
                <a:lnTo>
                  <a:pt x="1096391" y="1082167"/>
                </a:lnTo>
                <a:lnTo>
                  <a:pt x="1093851" y="1078611"/>
                </a:lnTo>
                <a:lnTo>
                  <a:pt x="1061097" y="1029576"/>
                </a:lnTo>
                <a:lnTo>
                  <a:pt x="3890645" y="2407462"/>
                </a:lnTo>
                <a:lnTo>
                  <a:pt x="3891407" y="2407920"/>
                </a:lnTo>
                <a:lnTo>
                  <a:pt x="3891661" y="2407945"/>
                </a:lnTo>
                <a:lnTo>
                  <a:pt x="3892664" y="2405900"/>
                </a:lnTo>
                <a:lnTo>
                  <a:pt x="3895991" y="2400528"/>
                </a:lnTo>
                <a:lnTo>
                  <a:pt x="3900678" y="2394762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718550" y="5669076"/>
            <a:ext cx="11423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05D4A"/>
                </a:solidFill>
                <a:latin typeface="Franklin Gothic Medium"/>
                <a:cs typeface="Franklin Gothic Medium"/>
              </a:rPr>
              <a:t>CSE</a:t>
            </a:r>
            <a:r>
              <a:rPr sz="2400" spc="-45" dirty="0">
                <a:solidFill>
                  <a:srgbClr val="205D4A"/>
                </a:solidFill>
                <a:latin typeface="Franklin Gothic Medium"/>
                <a:cs typeface="Franklin Gothic Medium"/>
              </a:rPr>
              <a:t> </a:t>
            </a:r>
            <a:r>
              <a:rPr sz="2400" spc="-25" dirty="0">
                <a:solidFill>
                  <a:srgbClr val="205D4A"/>
                </a:solidFill>
                <a:latin typeface="Franklin Gothic Medium"/>
                <a:cs typeface="Franklin Gothic Medium"/>
              </a:rPr>
              <a:t>311</a:t>
            </a:r>
            <a:endParaRPr sz="24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the Compound Proposition…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199" y="1244159"/>
            <a:ext cx="8345055" cy="1729949"/>
          </a:xfrm>
        </p:spPr>
        <p:txBody>
          <a:bodyPr>
            <a:normAutofit/>
          </a:bodyPr>
          <a:lstStyle/>
          <a:p>
            <a:pPr marL="57150" indent="0"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“Robbie knows the Pythagorean Theorem if he is a mathematician and took geometry, and he is a mathematician or did not take geometry.”</a:t>
            </a:r>
          </a:p>
          <a:p>
            <a:pPr marL="57150" indent="0">
              <a:buNone/>
              <a:defRPr/>
            </a:pPr>
            <a:endParaRPr lang="en-US" sz="1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809789" y="2905780"/>
                <a:ext cx="3862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789" y="2905780"/>
                <a:ext cx="3862211" cy="523220"/>
              </a:xfrm>
              <a:prstGeom prst="rect">
                <a:avLst/>
              </a:prstGeom>
              <a:blipFill>
                <a:blip r:embed="rId3"/>
                <a:stretch>
                  <a:fillRect l="-3318" t="-12791" r="-205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75239" y="4441371"/>
            <a:ext cx="11187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promise am I making?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564463" y="4964591"/>
                <a:ext cx="396038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463" y="4964591"/>
                <a:ext cx="3960380" cy="523220"/>
              </a:xfrm>
              <a:prstGeom prst="rect">
                <a:avLst/>
              </a:prstGeom>
              <a:blipFill>
                <a:blip r:embed="rId5"/>
                <a:stretch>
                  <a:fillRect l="-3236" t="-11628" r="-2003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142303" y="4964591"/>
                <a:ext cx="397762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2303" y="4964591"/>
                <a:ext cx="3977627" cy="523220"/>
              </a:xfrm>
              <a:prstGeom prst="rect">
                <a:avLst/>
              </a:prstGeom>
              <a:blipFill>
                <a:blip r:embed="rId6"/>
                <a:stretch>
                  <a:fillRect l="-3221" t="-11628" r="-199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36023" y="5487811"/>
            <a:ext cx="10672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first one! Being a mathematician and taking geometry goes with the “if.” Knowing the Pythagorean Theorem is the consequence.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6440FBD-0C2C-4022-AE1A-D125C8986D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75892" y="2772723"/>
                <a:ext cx="4922387" cy="1312553"/>
              </a:xfrm>
              <a:prstGeom prst="rect">
                <a:avLst/>
              </a:prstGeom>
              <a:ln w="22225">
                <a:solidFill>
                  <a:schemeClr val="accent1"/>
                </a:solidFill>
              </a:ln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knows the Pythagorean Theorem”</a:t>
                </a:r>
              </a:p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is a mathematician”</a:t>
                </a:r>
              </a:p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took geometry”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6440FBD-0C2C-4022-AE1A-D125C8986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892" y="2772723"/>
                <a:ext cx="4922387" cy="1312553"/>
              </a:xfrm>
              <a:prstGeom prst="rect">
                <a:avLst/>
              </a:prstGeom>
              <a:blipFill>
                <a:blip r:embed="rId7"/>
                <a:stretch>
                  <a:fillRect t="-1826"/>
                </a:stretch>
              </a:blipFill>
              <a:ln w="222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63566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Analyzing the Sentence with a Truth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custDataLst>
                  <p:tags r:id="rId1"/>
                </p:custDataLst>
              </p:nvPr>
            </p:nvGraphicFramePr>
            <p:xfrm>
              <a:off x="1981201" y="1498883"/>
              <a:ext cx="7358063" cy="47548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1362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216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051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36363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  <a:gridCol w="78812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1442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40017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2792668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5283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US" sz="1500" b="1" i="1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1500" b="1" i="1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1500" b="1" i="1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1500" b="1" i="1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∨¬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15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</a:rPr>
                                  <m:t>𝒒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charset="0"/>
                                  </a:rPr>
                                  <m:t>∧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15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</a:rPr>
                                  <m:t>𝒒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charset="0"/>
                                  </a:rPr>
                                  <m:t>∧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𝒓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</a:rPr>
                                  <m:t>)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US" sz="15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1500" b="1" i="1" smtClean="0">
                                        <a:latin typeface="Cambria Math" panose="02040503050406030204" pitchFamily="18" charset="0"/>
                                        <a:ea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500" b="1" i="1" smtClean="0">
                                        <a:latin typeface="Cambria Math" charset="0"/>
                                      </a:rPr>
                                      <m:t>(</m:t>
                                    </m:r>
                                    <m:r>
                                      <a:rPr lang="en-US" sz="1500" b="1" i="1" smtClean="0">
                                        <a:latin typeface="Cambria Math" charset="0"/>
                                      </a:rPr>
                                      <m:t>𝒒</m:t>
                                    </m:r>
                                    <m:r>
                                      <a:rPr lang="en-US" sz="15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charset="0"/>
                                      </a:rPr>
                                      <m:t>∧</m:t>
                                    </m:r>
                                    <m:r>
                                      <a:rPr lang="en-US" sz="1500" b="1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𝒓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500" b="1" i="1" dirty="0"/>
                                      <m:t> </m:t>
                                    </m:r>
                                    <m:r>
                                      <a:rPr lang="en-US" sz="1500" b="1" i="1" smtClean="0">
                                        <a:latin typeface="Cambria Math" charset="0"/>
                                      </a:rPr>
                                      <m:t>)</m:t>
                                    </m:r>
                                    <m:r>
                                      <a:rPr lang="en-US" sz="15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US" sz="1500" b="1" i="1" smtClean="0"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  <m:t>𝒑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500" b="1" i="1" dirty="0"/>
                                      <m:t> </m:t>
                                    </m:r>
                                  </m:e>
                                </m:d>
                                <m:r>
                                  <a:rPr lang="en-US" sz="1500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∧(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∨¬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500" b="1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custDataLst>
                  <p:tags r:id="rId3"/>
                </p:custDataLst>
                <p:extLst/>
              </p:nvPr>
            </p:nvGraphicFramePr>
            <p:xfrm>
              <a:off x="1981201" y="1498883"/>
              <a:ext cx="7358063" cy="47548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1362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216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051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36363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  <a:gridCol w="78812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1442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40017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2792668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528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922" t="-1149" r="-2272549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923" t="-1149" r="-2128846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14286" t="-1149" r="-2159184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80000" t="-1149" r="-1823636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60769" t="-1149" r="-671538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85246" t="-1149" r="-377049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26957" t="-1149" r="-200000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64192" t="-1149" r="-437" b="-8011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173808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Tonight:</a:t>
            </a:r>
            <a:br>
              <a:rPr lang="en-US" dirty="0"/>
            </a:br>
            <a:r>
              <a:rPr lang="en-US" dirty="0"/>
              <a:t>Make sure you can access the Ed discussion board. </a:t>
            </a:r>
          </a:p>
          <a:p>
            <a:pPr lvl="1"/>
            <a:r>
              <a:rPr lang="en-US" dirty="0"/>
              <a:t>If you can’t, send an email to Parker.</a:t>
            </a:r>
          </a:p>
          <a:p>
            <a:r>
              <a:rPr lang="en-US" dirty="0"/>
              <a:t>Make sure you can access </a:t>
            </a:r>
            <a:r>
              <a:rPr lang="en-US" dirty="0" err="1"/>
              <a:t>Gradescope</a:t>
            </a:r>
            <a:r>
              <a:rPr lang="en-US" dirty="0"/>
              <a:t>, and do the concept check (due date is Friday, but we encourage you to check by Wednesday). </a:t>
            </a:r>
          </a:p>
          <a:p>
            <a:pPr lvl="1"/>
            <a:r>
              <a:rPr lang="en-US" dirty="0"/>
              <a:t>If you can’t, make a private post on Ed.</a:t>
            </a:r>
          </a:p>
          <a:p>
            <a:pPr marL="0" indent="0">
              <a:buNone/>
            </a:pPr>
            <a:r>
              <a:rPr lang="en-US" b="1" dirty="0"/>
              <a:t>Thursday:</a:t>
            </a:r>
          </a:p>
          <a:p>
            <a:r>
              <a:rPr lang="en-US" dirty="0"/>
              <a:t>Go to section (in-person)</a:t>
            </a:r>
            <a:endParaRPr lang="en-US" b="1" dirty="0"/>
          </a:p>
          <a:p>
            <a:r>
              <a:rPr lang="en-US" b="1" dirty="0"/>
              <a:t>Soon:</a:t>
            </a:r>
          </a:p>
          <a:p>
            <a:r>
              <a:rPr lang="en-US" dirty="0"/>
              <a:t>Form a study group! Threads to organize on the Ed board.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83216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28FE6C-7FF4-436A-B408-6E860BCB2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7DA00AA-943A-F9CA-CE33-E7782104B3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0" dirty="0"/>
              <a:t>Course</a:t>
            </a:r>
            <a:r>
              <a:rPr spc="180" dirty="0"/>
              <a:t> </a:t>
            </a:r>
            <a:r>
              <a:rPr spc="50" dirty="0"/>
              <a:t>Goals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149DA327-E661-1CF2-32C1-8AA80B4BDC92}"/>
              </a:ext>
            </a:extLst>
          </p:cNvPr>
          <p:cNvSpPr txBox="1"/>
          <p:nvPr/>
        </p:nvSpPr>
        <p:spPr>
          <a:xfrm>
            <a:off x="608482" y="1437894"/>
            <a:ext cx="10839450" cy="4667303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77190" marR="1088390" indent="-364490">
              <a:lnSpc>
                <a:spcPts val="3460"/>
              </a:lnSpc>
              <a:spcBef>
                <a:spcPts val="535"/>
              </a:spcBef>
              <a:buAutoNum type="arabicPeriod"/>
              <a:tabLst>
                <a:tab pos="378460" algn="l"/>
              </a:tabLst>
            </a:pPr>
            <a:r>
              <a:rPr sz="3200" b="0" dirty="0">
                <a:latin typeface="Segoe UI Semilight"/>
                <a:cs typeface="Segoe UI Semilight"/>
              </a:rPr>
              <a:t>Learn</a:t>
            </a:r>
            <a:r>
              <a:rPr sz="3200" b="0" spc="-40" dirty="0">
                <a:latin typeface="Segoe UI Semilight"/>
                <a:cs typeface="Segoe UI Semilight"/>
              </a:rPr>
              <a:t> </a:t>
            </a:r>
            <a:r>
              <a:rPr sz="3200" b="0" dirty="0">
                <a:latin typeface="Segoe UI Semilight"/>
                <a:cs typeface="Segoe UI Semilight"/>
              </a:rPr>
              <a:t>to</a:t>
            </a:r>
            <a:r>
              <a:rPr sz="3200" b="0" spc="-55" dirty="0">
                <a:latin typeface="Segoe UI Semilight"/>
                <a:cs typeface="Segoe UI Semilight"/>
              </a:rPr>
              <a:t> </a:t>
            </a:r>
            <a:r>
              <a:rPr sz="3200" b="0" dirty="0">
                <a:latin typeface="Segoe UI Semilight"/>
                <a:cs typeface="Segoe UI Semilight"/>
              </a:rPr>
              <a:t>make</a:t>
            </a:r>
            <a:r>
              <a:rPr sz="3200" b="0" spc="-85" dirty="0">
                <a:latin typeface="Segoe UI Semilight"/>
                <a:cs typeface="Segoe UI Semilight"/>
              </a:rPr>
              <a:t> </a:t>
            </a:r>
            <a:r>
              <a:rPr sz="3200" b="0" dirty="0">
                <a:latin typeface="Segoe UI Semilight"/>
                <a:cs typeface="Segoe UI Semilight"/>
              </a:rPr>
              <a:t>&amp;</a:t>
            </a:r>
            <a:r>
              <a:rPr sz="3200" b="0" spc="-45" dirty="0">
                <a:latin typeface="Segoe UI Semilight"/>
                <a:cs typeface="Segoe UI Semilight"/>
              </a:rPr>
              <a:t> </a:t>
            </a:r>
            <a:r>
              <a:rPr sz="3200" b="0" dirty="0">
                <a:latin typeface="Segoe UI Semilight"/>
                <a:cs typeface="Segoe UI Semilight"/>
              </a:rPr>
              <a:t>clearly</a:t>
            </a:r>
            <a:r>
              <a:rPr sz="3200" b="0" spc="-65" dirty="0">
                <a:latin typeface="Segoe UI Semilight"/>
                <a:cs typeface="Segoe UI Semilight"/>
              </a:rPr>
              <a:t> </a:t>
            </a:r>
            <a:r>
              <a:rPr sz="3200" b="0" dirty="0">
                <a:latin typeface="Segoe UI Semilight"/>
                <a:cs typeface="Segoe UI Semilight"/>
              </a:rPr>
              <a:t>communicate</a:t>
            </a:r>
            <a:r>
              <a:rPr sz="3200" b="0" spc="-70" dirty="0">
                <a:latin typeface="Segoe UI Semilight"/>
                <a:cs typeface="Segoe UI Semilight"/>
              </a:rPr>
              <a:t> </a:t>
            </a:r>
            <a:r>
              <a:rPr sz="3200" b="0" dirty="0">
                <a:latin typeface="Segoe UI Semilight"/>
                <a:cs typeface="Segoe UI Semilight"/>
              </a:rPr>
              <a:t>rigorous</a:t>
            </a:r>
            <a:r>
              <a:rPr sz="3200" b="0" spc="-45" dirty="0">
                <a:latin typeface="Segoe UI Semilight"/>
                <a:cs typeface="Segoe UI Semilight"/>
              </a:rPr>
              <a:t> </a:t>
            </a:r>
            <a:r>
              <a:rPr sz="3200" b="0" spc="-10" dirty="0">
                <a:latin typeface="Segoe UI Semilight"/>
                <a:cs typeface="Segoe UI Semilight"/>
              </a:rPr>
              <a:t>formal 	arguments</a:t>
            </a:r>
            <a:endParaRPr sz="3200" dirty="0">
              <a:latin typeface="Segoe UI Semilight"/>
              <a:cs typeface="Segoe UI Semilight"/>
            </a:endParaRPr>
          </a:p>
          <a:p>
            <a:pPr marL="734695" lvl="1" indent="-365760">
              <a:lnSpc>
                <a:spcPct val="100000"/>
              </a:lnSpc>
              <a:spcBef>
                <a:spcPts val="20"/>
              </a:spcBef>
              <a:buChar char="-"/>
              <a:tabLst>
                <a:tab pos="734695" algn="l"/>
              </a:tabLst>
            </a:pPr>
            <a:r>
              <a:rPr sz="2800" b="0" dirty="0">
                <a:solidFill>
                  <a:srgbClr val="4B3182"/>
                </a:solidFill>
                <a:latin typeface="Segoe UI Semilight"/>
                <a:cs typeface="Segoe UI Semilight"/>
              </a:rPr>
              <a:t>Mathematical</a:t>
            </a:r>
            <a:r>
              <a:rPr sz="2800" b="0" spc="-3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b="0" spc="-10" dirty="0">
                <a:solidFill>
                  <a:srgbClr val="4B3182"/>
                </a:solidFill>
                <a:latin typeface="Segoe UI Semilight"/>
                <a:cs typeface="Segoe UI Semilight"/>
              </a:rPr>
              <a:t>Proofs</a:t>
            </a:r>
            <a:endParaRPr sz="2800" dirty="0">
              <a:latin typeface="Segoe UI Semilight"/>
              <a:cs typeface="Segoe UI Semilight"/>
            </a:endParaRPr>
          </a:p>
          <a:p>
            <a:pPr marL="377825" indent="-365125">
              <a:lnSpc>
                <a:spcPct val="100000"/>
              </a:lnSpc>
              <a:spcBef>
                <a:spcPts val="1195"/>
              </a:spcBef>
              <a:buAutoNum type="arabicPeriod"/>
              <a:tabLst>
                <a:tab pos="377825" algn="l"/>
              </a:tabLst>
            </a:pPr>
            <a:r>
              <a:rPr sz="3200" b="0" dirty="0">
                <a:latin typeface="Segoe UI Semilight"/>
                <a:cs typeface="Segoe UI Semilight"/>
              </a:rPr>
              <a:t>Understand</a:t>
            </a:r>
            <a:r>
              <a:rPr sz="3200" b="0" spc="-35" dirty="0">
                <a:latin typeface="Segoe UI Semilight"/>
                <a:cs typeface="Segoe UI Semilight"/>
              </a:rPr>
              <a:t> </a:t>
            </a:r>
            <a:r>
              <a:rPr sz="3200" b="0" dirty="0">
                <a:latin typeface="Segoe UI Semilight"/>
                <a:cs typeface="Segoe UI Semilight"/>
              </a:rPr>
              <a:t>mathematical</a:t>
            </a:r>
            <a:r>
              <a:rPr sz="3200" b="0" spc="-80" dirty="0">
                <a:latin typeface="Segoe UI Semilight"/>
                <a:cs typeface="Segoe UI Semilight"/>
              </a:rPr>
              <a:t> </a:t>
            </a:r>
            <a:r>
              <a:rPr sz="3200" b="0" dirty="0">
                <a:latin typeface="Segoe UI Semilight"/>
                <a:cs typeface="Segoe UI Semilight"/>
              </a:rPr>
              <a:t>objects</a:t>
            </a:r>
            <a:r>
              <a:rPr sz="3200" b="0" spc="-50" dirty="0">
                <a:latin typeface="Segoe UI Semilight"/>
                <a:cs typeface="Segoe UI Semilight"/>
              </a:rPr>
              <a:t> </a:t>
            </a:r>
            <a:r>
              <a:rPr sz="3200" b="0" dirty="0">
                <a:latin typeface="Segoe UI Semilight"/>
                <a:cs typeface="Segoe UI Semilight"/>
              </a:rPr>
              <a:t>that</a:t>
            </a:r>
            <a:r>
              <a:rPr sz="3200" b="0" spc="-55" dirty="0">
                <a:latin typeface="Segoe UI Semilight"/>
                <a:cs typeface="Segoe UI Semilight"/>
              </a:rPr>
              <a:t> </a:t>
            </a:r>
            <a:r>
              <a:rPr sz="3200" b="0" dirty="0">
                <a:latin typeface="Segoe UI Semilight"/>
                <a:cs typeface="Segoe UI Semilight"/>
              </a:rPr>
              <a:t>are</a:t>
            </a:r>
            <a:r>
              <a:rPr sz="3200" b="0" spc="-35" dirty="0">
                <a:latin typeface="Segoe UI Semilight"/>
                <a:cs typeface="Segoe UI Semilight"/>
              </a:rPr>
              <a:t> </a:t>
            </a:r>
            <a:r>
              <a:rPr sz="3200" b="0" dirty="0">
                <a:latin typeface="Segoe UI Semilight"/>
                <a:cs typeface="Segoe UI Semilight"/>
              </a:rPr>
              <a:t>widely</a:t>
            </a:r>
            <a:r>
              <a:rPr sz="3200" b="0" spc="-50" dirty="0">
                <a:latin typeface="Segoe UI Semilight"/>
                <a:cs typeface="Segoe UI Semilight"/>
              </a:rPr>
              <a:t> </a:t>
            </a:r>
            <a:r>
              <a:rPr sz="3200" b="0" dirty="0">
                <a:latin typeface="Segoe UI Semilight"/>
                <a:cs typeface="Segoe UI Semilight"/>
              </a:rPr>
              <a:t>used</a:t>
            </a:r>
            <a:r>
              <a:rPr sz="3200" b="0" spc="-50" dirty="0">
                <a:latin typeface="Segoe UI Semilight"/>
                <a:cs typeface="Segoe UI Semilight"/>
              </a:rPr>
              <a:t> </a:t>
            </a:r>
            <a:r>
              <a:rPr sz="3200" b="0" dirty="0">
                <a:latin typeface="Segoe UI Semilight"/>
                <a:cs typeface="Segoe UI Semilight"/>
              </a:rPr>
              <a:t>in</a:t>
            </a:r>
            <a:r>
              <a:rPr sz="3200" b="0" spc="-35" dirty="0">
                <a:latin typeface="Segoe UI Semilight"/>
                <a:cs typeface="Segoe UI Semilight"/>
              </a:rPr>
              <a:t> </a:t>
            </a:r>
            <a:r>
              <a:rPr sz="3200" b="0" spc="-25" dirty="0">
                <a:latin typeface="Segoe UI Semilight"/>
                <a:cs typeface="Segoe UI Semilight"/>
              </a:rPr>
              <a:t>CS</a:t>
            </a:r>
            <a:endParaRPr sz="3200" dirty="0">
              <a:latin typeface="Segoe UI Semilight"/>
              <a:cs typeface="Segoe UI Semilight"/>
            </a:endParaRPr>
          </a:p>
          <a:p>
            <a:pPr marL="711835" lvl="1" indent="-342900">
              <a:lnSpc>
                <a:spcPct val="100000"/>
              </a:lnSpc>
              <a:spcBef>
                <a:spcPts val="80"/>
              </a:spcBef>
              <a:buChar char="-"/>
              <a:tabLst>
                <a:tab pos="711835" algn="l"/>
              </a:tabLst>
            </a:pPr>
            <a:r>
              <a:rPr sz="2800" b="0" dirty="0">
                <a:solidFill>
                  <a:srgbClr val="4B3182"/>
                </a:solidFill>
                <a:latin typeface="Segoe UI Semilight"/>
                <a:cs typeface="Segoe UI Semilight"/>
              </a:rPr>
              <a:t>Number</a:t>
            </a:r>
            <a:r>
              <a:rPr sz="2800" b="0" spc="-6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4B3182"/>
                </a:solidFill>
                <a:latin typeface="Segoe UI Semilight"/>
                <a:cs typeface="Segoe UI Semilight"/>
              </a:rPr>
              <a:t>Theory,</a:t>
            </a:r>
            <a:r>
              <a:rPr sz="2800" b="0" spc="-6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4B3182"/>
                </a:solidFill>
                <a:latin typeface="Segoe UI Semilight"/>
                <a:cs typeface="Segoe UI Semilight"/>
              </a:rPr>
              <a:t>Set</a:t>
            </a:r>
            <a:r>
              <a:rPr sz="2800" b="0" spc="-6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4B3182"/>
                </a:solidFill>
                <a:latin typeface="Segoe UI Semilight"/>
                <a:cs typeface="Segoe UI Semilight"/>
              </a:rPr>
              <a:t>Theory,</a:t>
            </a:r>
            <a:r>
              <a:rPr sz="2800" b="0" spc="-6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b="0" spc="-20" dirty="0">
                <a:solidFill>
                  <a:srgbClr val="4B3182"/>
                </a:solidFill>
                <a:latin typeface="Segoe UI Semilight"/>
                <a:cs typeface="Segoe UI Semilight"/>
              </a:rPr>
              <a:t>Recursively-</a:t>
            </a:r>
            <a:r>
              <a:rPr sz="2800" b="0" dirty="0">
                <a:solidFill>
                  <a:srgbClr val="4B3182"/>
                </a:solidFill>
                <a:latin typeface="Segoe UI Semilight"/>
                <a:cs typeface="Segoe UI Semilight"/>
              </a:rPr>
              <a:t>Defined</a:t>
            </a:r>
            <a:r>
              <a:rPr sz="2800" b="0" spc="-7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b="0" spc="-10" dirty="0">
                <a:solidFill>
                  <a:srgbClr val="4B3182"/>
                </a:solidFill>
                <a:latin typeface="Segoe UI Semilight"/>
                <a:cs typeface="Segoe UI Semilight"/>
              </a:rPr>
              <a:t>Functions</a:t>
            </a:r>
            <a:endParaRPr sz="2800" dirty="0">
              <a:latin typeface="Segoe UI Semilight"/>
              <a:cs typeface="Segoe UI Semilight"/>
            </a:endParaRPr>
          </a:p>
          <a:p>
            <a:pPr marL="377825" indent="-365125">
              <a:lnSpc>
                <a:spcPct val="100000"/>
              </a:lnSpc>
              <a:spcBef>
                <a:spcPts val="1210"/>
              </a:spcBef>
              <a:buAutoNum type="arabicPeriod"/>
              <a:tabLst>
                <a:tab pos="377825" algn="l"/>
              </a:tabLst>
            </a:pPr>
            <a:r>
              <a:rPr sz="3200" b="0" dirty="0">
                <a:latin typeface="Segoe UI Semilight"/>
                <a:cs typeface="Segoe UI Semilight"/>
              </a:rPr>
              <a:t>Explore</a:t>
            </a:r>
            <a:r>
              <a:rPr sz="3200" b="0" spc="-40" dirty="0">
                <a:latin typeface="Segoe UI Semilight"/>
                <a:cs typeface="Segoe UI Semilight"/>
              </a:rPr>
              <a:t> </a:t>
            </a:r>
            <a:r>
              <a:rPr sz="3200" b="0" dirty="0">
                <a:latin typeface="Segoe UI Semilight"/>
                <a:cs typeface="Segoe UI Semilight"/>
              </a:rPr>
              <a:t>and</a:t>
            </a:r>
            <a:r>
              <a:rPr sz="3200" b="0" spc="-35" dirty="0">
                <a:latin typeface="Segoe UI Semilight"/>
                <a:cs typeface="Segoe UI Semilight"/>
              </a:rPr>
              <a:t> </a:t>
            </a:r>
            <a:r>
              <a:rPr sz="3200" b="0" dirty="0">
                <a:latin typeface="Segoe UI Semilight"/>
                <a:cs typeface="Segoe UI Semilight"/>
              </a:rPr>
              <a:t>analyze</a:t>
            </a:r>
            <a:r>
              <a:rPr sz="3200" b="0" spc="-60" dirty="0">
                <a:latin typeface="Segoe UI Semilight"/>
                <a:cs typeface="Segoe UI Semilight"/>
              </a:rPr>
              <a:t> </a:t>
            </a:r>
            <a:r>
              <a:rPr sz="3200" b="0" dirty="0">
                <a:latin typeface="Segoe UI Semilight"/>
                <a:cs typeface="Segoe UI Semilight"/>
              </a:rPr>
              <a:t>models</a:t>
            </a:r>
            <a:r>
              <a:rPr sz="3200" b="0" spc="-55" dirty="0">
                <a:latin typeface="Segoe UI Semilight"/>
                <a:cs typeface="Segoe UI Semilight"/>
              </a:rPr>
              <a:t> </a:t>
            </a:r>
            <a:r>
              <a:rPr sz="3200" b="0" dirty="0">
                <a:latin typeface="Segoe UI Semilight"/>
                <a:cs typeface="Segoe UI Semilight"/>
              </a:rPr>
              <a:t>of</a:t>
            </a:r>
            <a:r>
              <a:rPr sz="3200" b="0" spc="-35" dirty="0">
                <a:latin typeface="Segoe UI Semilight"/>
                <a:cs typeface="Segoe UI Semilight"/>
              </a:rPr>
              <a:t> </a:t>
            </a:r>
            <a:r>
              <a:rPr sz="3200" b="0" spc="-10" dirty="0">
                <a:latin typeface="Segoe UI Semilight"/>
                <a:cs typeface="Segoe UI Semilight"/>
              </a:rPr>
              <a:t>computation</a:t>
            </a:r>
            <a:endParaRPr sz="3200" dirty="0">
              <a:latin typeface="Segoe UI Semilight"/>
              <a:cs typeface="Segoe UI Semilight"/>
            </a:endParaRPr>
          </a:p>
          <a:p>
            <a:pPr marL="826135" lvl="1" indent="-457200">
              <a:lnSpc>
                <a:spcPct val="100000"/>
              </a:lnSpc>
              <a:spcBef>
                <a:spcPts val="75"/>
              </a:spcBef>
              <a:buChar char="-"/>
              <a:tabLst>
                <a:tab pos="826135" algn="l"/>
              </a:tabLst>
            </a:pPr>
            <a:r>
              <a:rPr sz="2800" b="0" dirty="0">
                <a:solidFill>
                  <a:srgbClr val="4B3182"/>
                </a:solidFill>
                <a:latin typeface="Segoe UI Semilight"/>
                <a:cs typeface="Segoe UI Semilight"/>
              </a:rPr>
              <a:t>Regular</a:t>
            </a:r>
            <a:r>
              <a:rPr sz="2800" b="0" spc="-13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4B3182"/>
                </a:solidFill>
                <a:latin typeface="Segoe UI Semilight"/>
                <a:cs typeface="Segoe UI Semilight"/>
              </a:rPr>
              <a:t>Expressions</a:t>
            </a:r>
            <a:r>
              <a:rPr lang="en-US" sz="2800" b="0" dirty="0">
                <a:solidFill>
                  <a:srgbClr val="4B3182"/>
                </a:solidFill>
                <a:latin typeface="Segoe UI Semilight"/>
                <a:cs typeface="Segoe UI Semilight"/>
              </a:rPr>
              <a:t>,</a:t>
            </a:r>
            <a:r>
              <a:rPr lang="en-US" sz="2800" b="0" spc="-13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800" spc="-135" dirty="0">
                <a:solidFill>
                  <a:srgbClr val="4B3182"/>
                </a:solidFill>
                <a:latin typeface="Segoe UI Semilight"/>
                <a:cs typeface="Segoe UI Semilight"/>
              </a:rPr>
              <a:t>Context Free Grammars, </a:t>
            </a:r>
            <a:r>
              <a:rPr lang="en-US" sz="2800" b="0" spc="-10" dirty="0">
                <a:solidFill>
                  <a:srgbClr val="4B3182"/>
                </a:solidFill>
                <a:latin typeface="Segoe UI Semilight"/>
                <a:cs typeface="Segoe UI Semilight"/>
              </a:rPr>
              <a:t>Finite-State Machines</a:t>
            </a:r>
            <a:endParaRPr sz="2800" dirty="0">
              <a:latin typeface="Segoe UI Semilight"/>
              <a:cs typeface="Segoe UI Semilight"/>
            </a:endParaRPr>
          </a:p>
          <a:p>
            <a:pPr marL="377190" indent="-364490">
              <a:lnSpc>
                <a:spcPct val="100000"/>
              </a:lnSpc>
              <a:spcBef>
                <a:spcPts val="1205"/>
              </a:spcBef>
              <a:buAutoNum type="arabicPeriod"/>
              <a:tabLst>
                <a:tab pos="377190" algn="l"/>
              </a:tabLst>
            </a:pPr>
            <a:r>
              <a:rPr sz="3200" b="0" dirty="0">
                <a:latin typeface="Segoe UI Semilight"/>
                <a:cs typeface="Segoe UI Semilight"/>
              </a:rPr>
              <a:t>Develop</a:t>
            </a:r>
            <a:r>
              <a:rPr sz="3200" b="0" spc="-50" dirty="0">
                <a:latin typeface="Segoe UI Semilight"/>
                <a:cs typeface="Segoe UI Semilight"/>
              </a:rPr>
              <a:t> </a:t>
            </a:r>
            <a:r>
              <a:rPr sz="3200" b="0" dirty="0">
                <a:latin typeface="Segoe UI Semilight"/>
                <a:cs typeface="Segoe UI Semilight"/>
              </a:rPr>
              <a:t>a</a:t>
            </a:r>
            <a:r>
              <a:rPr sz="3200" b="0" spc="-40" dirty="0">
                <a:latin typeface="Segoe UI Semilight"/>
                <a:cs typeface="Segoe UI Semilight"/>
              </a:rPr>
              <a:t> </a:t>
            </a:r>
            <a:r>
              <a:rPr sz="3200" b="0" dirty="0">
                <a:latin typeface="Segoe UI Semilight"/>
                <a:cs typeface="Segoe UI Semilight"/>
              </a:rPr>
              <a:t>toolkit</a:t>
            </a:r>
            <a:r>
              <a:rPr sz="3200" b="0" spc="-80" dirty="0">
                <a:latin typeface="Segoe UI Semilight"/>
                <a:cs typeface="Segoe UI Semilight"/>
              </a:rPr>
              <a:t> </a:t>
            </a:r>
            <a:r>
              <a:rPr sz="3200" b="0" dirty="0">
                <a:latin typeface="Segoe UI Semilight"/>
                <a:cs typeface="Segoe UI Semilight"/>
              </a:rPr>
              <a:t>for</a:t>
            </a:r>
            <a:r>
              <a:rPr sz="3200" b="0" spc="-40" dirty="0">
                <a:latin typeface="Segoe UI Semilight"/>
                <a:cs typeface="Segoe UI Semilight"/>
              </a:rPr>
              <a:t> </a:t>
            </a:r>
            <a:r>
              <a:rPr sz="3200" b="0" dirty="0">
                <a:latin typeface="Segoe UI Semilight"/>
                <a:cs typeface="Segoe UI Semilight"/>
              </a:rPr>
              <a:t>approaching</a:t>
            </a:r>
            <a:r>
              <a:rPr sz="3200" b="0" spc="-60" dirty="0">
                <a:latin typeface="Segoe UI Semilight"/>
                <a:cs typeface="Segoe UI Semilight"/>
              </a:rPr>
              <a:t> </a:t>
            </a:r>
            <a:r>
              <a:rPr sz="3200" b="0" dirty="0">
                <a:latin typeface="Segoe UI Semilight"/>
                <a:cs typeface="Segoe UI Semilight"/>
              </a:rPr>
              <a:t>computational</a:t>
            </a:r>
            <a:r>
              <a:rPr sz="3200" b="0" spc="-75" dirty="0">
                <a:latin typeface="Segoe UI Semilight"/>
                <a:cs typeface="Segoe UI Semilight"/>
              </a:rPr>
              <a:t> </a:t>
            </a:r>
            <a:r>
              <a:rPr sz="3200" b="0" spc="-10" dirty="0">
                <a:latin typeface="Segoe UI Semilight"/>
                <a:cs typeface="Segoe UI Semilight"/>
              </a:rPr>
              <a:t>problems</a:t>
            </a:r>
            <a:endParaRPr sz="3200" dirty="0">
              <a:latin typeface="Segoe UI Semilight"/>
              <a:cs typeface="Segoe UI Semilight"/>
            </a:endParaRPr>
          </a:p>
          <a:p>
            <a:pPr marL="826135" lvl="1" indent="-457200">
              <a:lnSpc>
                <a:spcPct val="100000"/>
              </a:lnSpc>
              <a:spcBef>
                <a:spcPts val="80"/>
              </a:spcBef>
              <a:buChar char="-"/>
              <a:tabLst>
                <a:tab pos="826135" algn="l"/>
              </a:tabLst>
            </a:pPr>
            <a:r>
              <a:rPr sz="2800" b="0" dirty="0">
                <a:solidFill>
                  <a:srgbClr val="4B3182"/>
                </a:solidFill>
                <a:latin typeface="Segoe UI Semilight"/>
                <a:cs typeface="Segoe UI Semilight"/>
              </a:rPr>
              <a:t>Programmer</a:t>
            </a:r>
            <a:r>
              <a:rPr sz="2800" b="0" spc="-12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Cambria Math"/>
                <a:cs typeface="Cambria Math"/>
              </a:rPr>
              <a:t>→</a:t>
            </a:r>
            <a:r>
              <a:rPr sz="2800" spc="40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800" b="0" dirty="0">
                <a:solidFill>
                  <a:srgbClr val="4B3182"/>
                </a:solidFill>
                <a:latin typeface="Segoe UI Semilight"/>
                <a:cs typeface="Segoe UI Semilight"/>
              </a:rPr>
              <a:t>Computer</a:t>
            </a:r>
            <a:r>
              <a:rPr sz="2800" b="0" spc="-12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b="0" spc="-10" dirty="0">
                <a:solidFill>
                  <a:srgbClr val="4B3182"/>
                </a:solidFill>
                <a:latin typeface="Segoe UI Semilight"/>
                <a:cs typeface="Segoe UI Semilight"/>
              </a:rPr>
              <a:t>Scientist</a:t>
            </a:r>
            <a:endParaRPr sz="2800" dirty="0">
              <a:latin typeface="Segoe UI Semilight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721182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3B1CA-8981-27A8-7825-E900B1F1B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2E3DBDA-575E-A640-2551-A485C9011B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5239" y="425643"/>
            <a:ext cx="1118725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 dirty="0"/>
              <a:t>Lecture</a:t>
            </a:r>
            <a:r>
              <a:rPr lang="en-US" spc="65" dirty="0"/>
              <a:t>s</a:t>
            </a:r>
            <a:endParaRPr spc="65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44C321DC-FF63-DB2C-E540-188C487287E0}"/>
              </a:ext>
            </a:extLst>
          </p:cNvPr>
          <p:cNvSpPr txBox="1"/>
          <p:nvPr/>
        </p:nvSpPr>
        <p:spPr>
          <a:xfrm>
            <a:off x="645058" y="982545"/>
            <a:ext cx="11432973" cy="5298758"/>
          </a:xfrm>
          <a:prstGeom prst="rect">
            <a:avLst/>
          </a:prstGeom>
        </p:spPr>
        <p:txBody>
          <a:bodyPr vert="horz" wrap="square" lIns="0" tIns="233045" rIns="0" bIns="0" rtlCol="0">
            <a:spAutoFit/>
          </a:bodyPr>
          <a:lstStyle/>
          <a:p>
            <a:pPr marL="12700" marR="1593850" indent="456565">
              <a:lnSpc>
                <a:spcPct val="151800"/>
              </a:lnSpc>
              <a:buFont typeface="Arial"/>
              <a:buChar char="•"/>
              <a:tabLst>
                <a:tab pos="469265" algn="l"/>
              </a:tabLst>
            </a:pPr>
            <a:r>
              <a:rPr sz="2800" b="0" dirty="0">
                <a:latin typeface="Segoe UI Semilight"/>
                <a:cs typeface="Segoe UI Semilight"/>
              </a:rPr>
              <a:t>Monday,</a:t>
            </a:r>
            <a:r>
              <a:rPr sz="2800" b="0" spc="-140" dirty="0">
                <a:latin typeface="Segoe UI Semilight"/>
                <a:cs typeface="Segoe UI Semilight"/>
              </a:rPr>
              <a:t> </a:t>
            </a:r>
            <a:r>
              <a:rPr sz="2800" b="0" spc="-25" dirty="0">
                <a:latin typeface="Segoe UI Semilight"/>
                <a:cs typeface="Segoe UI Semilight"/>
              </a:rPr>
              <a:t>Wednesday,</a:t>
            </a:r>
            <a:r>
              <a:rPr sz="2800" b="0" spc="-130" dirty="0">
                <a:latin typeface="Segoe UI Semilight"/>
                <a:cs typeface="Segoe UI Semilight"/>
              </a:rPr>
              <a:t> </a:t>
            </a:r>
            <a:r>
              <a:rPr sz="2800" b="0" spc="-20" dirty="0">
                <a:latin typeface="Segoe UI Semilight"/>
                <a:cs typeface="Segoe UI Semilight"/>
              </a:rPr>
              <a:t>Friday</a:t>
            </a:r>
            <a:r>
              <a:rPr lang="en-US" sz="2800" b="0" spc="-20" dirty="0">
                <a:latin typeface="Segoe UI Semilight"/>
                <a:cs typeface="Segoe UI Semilight"/>
              </a:rPr>
              <a:t> </a:t>
            </a:r>
            <a:r>
              <a:rPr lang="en-US" sz="2800" spc="-20" dirty="0">
                <a:latin typeface="Segoe UI Semilight"/>
                <a:cs typeface="Segoe UI Semilight"/>
              </a:rPr>
              <a:t>from 12:00 – 1:00 pm in DEM 102</a:t>
            </a:r>
            <a:endParaRPr lang="en-US" sz="2800" b="0" spc="-140" dirty="0">
              <a:latin typeface="Segoe UI Semilight"/>
              <a:cs typeface="Segoe UI Semilight"/>
            </a:endParaRPr>
          </a:p>
          <a:p>
            <a:pPr marL="12700" marR="1593850" indent="456565">
              <a:lnSpc>
                <a:spcPct val="151800"/>
              </a:lnSpc>
              <a:buFont typeface="Arial"/>
              <a:buChar char="•"/>
              <a:tabLst>
                <a:tab pos="469265" algn="l"/>
              </a:tabLst>
            </a:pPr>
            <a:r>
              <a:rPr lang="en-US" sz="2800" b="0" spc="-10" dirty="0">
                <a:latin typeface="Segoe UI Semilight"/>
                <a:cs typeface="Segoe UI Semilight"/>
              </a:rPr>
              <a:t>Recorded!</a:t>
            </a:r>
          </a:p>
          <a:p>
            <a:pPr marL="469900" marR="1593850" lvl="1">
              <a:lnSpc>
                <a:spcPct val="151800"/>
              </a:lnSpc>
              <a:tabLst>
                <a:tab pos="469265" algn="l"/>
              </a:tabLst>
            </a:pPr>
            <a:r>
              <a:rPr lang="en-US" sz="2800" b="0" spc="-10" dirty="0">
                <a:solidFill>
                  <a:srgbClr val="4C3282"/>
                </a:solidFill>
                <a:latin typeface="Segoe UI Semilight"/>
                <a:cs typeface="Segoe UI Semilight"/>
              </a:rPr>
              <a:t>- </a:t>
            </a:r>
            <a:r>
              <a:rPr lang="en-US" sz="2400" b="0" spc="-10" dirty="0">
                <a:solidFill>
                  <a:srgbClr val="4C3282"/>
                </a:solidFill>
                <a:latin typeface="Segoe UI Semilight"/>
                <a:cs typeface="Segoe UI Semilight"/>
              </a:rPr>
              <a:t>Lecture recordings can be found on Canvas via the Panopto tab</a:t>
            </a:r>
          </a:p>
          <a:p>
            <a:pPr marL="12700" marR="1593850" indent="456565">
              <a:lnSpc>
                <a:spcPct val="151800"/>
              </a:lnSpc>
              <a:buFont typeface="Arial"/>
              <a:buChar char="•"/>
              <a:tabLst>
                <a:tab pos="469265" algn="l"/>
              </a:tabLst>
            </a:pPr>
            <a:r>
              <a:rPr lang="en-US" sz="2800" spc="-10" dirty="0">
                <a:latin typeface="Segoe UI Semilight"/>
                <a:cs typeface="Segoe UI Semilight"/>
              </a:rPr>
              <a:t>Attendance is highly recommended but not required</a:t>
            </a:r>
          </a:p>
          <a:p>
            <a:pPr marL="12700" marR="1593850">
              <a:lnSpc>
                <a:spcPct val="151800"/>
              </a:lnSpc>
              <a:tabLst>
                <a:tab pos="469265" algn="l"/>
              </a:tabLst>
            </a:pPr>
            <a:r>
              <a:rPr lang="en-US" sz="2400" spc="-10" dirty="0">
                <a:solidFill>
                  <a:srgbClr val="4C3282"/>
                </a:solidFill>
                <a:latin typeface="Segoe UI Semilight"/>
                <a:cs typeface="Segoe UI Semilight"/>
              </a:rPr>
              <a:t>     </a:t>
            </a:r>
            <a:endParaRPr lang="en-US" sz="2400" spc="-10" dirty="0">
              <a:latin typeface="Segoe UI Semilight"/>
              <a:cs typeface="Segoe UI Semilight"/>
            </a:endParaRPr>
          </a:p>
          <a:p>
            <a:pPr marL="12700" marR="1593850" indent="456565">
              <a:lnSpc>
                <a:spcPct val="151800"/>
              </a:lnSpc>
              <a:buFont typeface="Arial"/>
              <a:buChar char="•"/>
              <a:tabLst>
                <a:tab pos="469265" algn="l"/>
              </a:tabLst>
            </a:pPr>
            <a:r>
              <a:rPr lang="en-US" sz="2800" spc="-10" dirty="0">
                <a:latin typeface="Segoe UI Semilight"/>
                <a:cs typeface="Segoe UI Semilight"/>
              </a:rPr>
              <a:t>Concept Check after every lecture</a:t>
            </a:r>
          </a:p>
          <a:p>
            <a:pPr marL="469900" marR="1593850" lvl="1" indent="456565">
              <a:lnSpc>
                <a:spcPct val="151800"/>
              </a:lnSpc>
              <a:buFont typeface="Arial"/>
              <a:buChar char="•"/>
              <a:tabLst>
                <a:tab pos="469265" algn="l"/>
              </a:tabLst>
            </a:pPr>
            <a:endParaRPr lang="en-US" sz="2800" spc="-10" dirty="0">
              <a:latin typeface="Segoe UI Semilight"/>
              <a:cs typeface="Segoe UI Semilight"/>
            </a:endParaRPr>
          </a:p>
          <a:p>
            <a:pPr marL="12700" marR="1593850" indent="456565">
              <a:lnSpc>
                <a:spcPct val="151800"/>
              </a:lnSpc>
              <a:buFont typeface="Arial"/>
              <a:buChar char="•"/>
              <a:tabLst>
                <a:tab pos="469265" algn="l"/>
              </a:tabLst>
            </a:pPr>
            <a:endParaRPr lang="en-US" sz="2800" spc="-10" dirty="0">
              <a:latin typeface="Segoe UI Semilight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2037951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D874C-512E-DBA3-D532-570EF6A3F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E11E5-6D66-8F58-4ABF-7ACC20DDD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Checks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2D7DD-F03F-EC27-EF1B-514EADD29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 Lecture will have a “concept check” associated with it.</a:t>
            </a:r>
          </a:p>
          <a:p>
            <a:r>
              <a:rPr lang="en-US" dirty="0"/>
              <a:t>Goal: Make sure you’ve understood today’s topic before we build on it in the next lecture. </a:t>
            </a:r>
          </a:p>
          <a:p>
            <a:r>
              <a:rPr lang="en-US" dirty="0"/>
              <a:t>Available on </a:t>
            </a:r>
            <a:r>
              <a:rPr lang="en-US" dirty="0" err="1"/>
              <a:t>Gradescope</a:t>
            </a:r>
            <a:r>
              <a:rPr lang="en-US" dirty="0"/>
              <a:t> at 1:00 pm (after lecture). Due the day of the next lecture at 12:00 pm (start of the lecture).</a:t>
            </a:r>
          </a:p>
          <a:p>
            <a:pPr lvl="1"/>
            <a:r>
              <a:rPr lang="en-US" dirty="0">
                <a:solidFill>
                  <a:srgbClr val="4C3282"/>
                </a:solidFill>
              </a:rPr>
              <a:t>-  You can submit as many times as you want. </a:t>
            </a:r>
          </a:p>
          <a:p>
            <a:pPr lvl="1"/>
            <a:r>
              <a:rPr lang="en-US" dirty="0">
                <a:solidFill>
                  <a:srgbClr val="4C3282"/>
                </a:solidFill>
              </a:rPr>
              <a:t>-  When you get an answer correct the explanation will appear.</a:t>
            </a:r>
          </a:p>
          <a:p>
            <a:pPr marL="470916" lvl="1" indent="-342900">
              <a:buFontTx/>
              <a:buChar char="-"/>
            </a:pPr>
            <a:endParaRPr lang="en-US" sz="800" dirty="0">
              <a:solidFill>
                <a:srgbClr val="4C3282"/>
              </a:solidFill>
            </a:endParaRPr>
          </a:p>
          <a:p>
            <a:pPr lvl="1"/>
            <a:r>
              <a:rPr lang="en-US" sz="2800" dirty="0"/>
              <a:t>Worth a small amount of your grade, and an 80% average for the quarter is all you need for full credit.</a:t>
            </a:r>
          </a:p>
          <a:p>
            <a:pPr lvl="1"/>
            <a:r>
              <a:rPr lang="en-US" dirty="0">
                <a:solidFill>
                  <a:srgbClr val="4C3282"/>
                </a:solidFill>
              </a:rPr>
              <a:t>-  More details in the syllabus.</a:t>
            </a:r>
          </a:p>
        </p:txBody>
      </p:sp>
    </p:spTree>
    <p:extLst>
      <p:ext uri="{BB962C8B-B14F-4D97-AF65-F5344CB8AC3E}">
        <p14:creationId xmlns:p14="http://schemas.microsoft.com/office/powerpoint/2010/main" val="504143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F73B8-8283-74AE-498A-FB371087F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5C1937A-3A33-3D7C-D98F-28AD17DE76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5239" y="425643"/>
            <a:ext cx="1118725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65" dirty="0"/>
              <a:t>Quiz </a:t>
            </a:r>
            <a:r>
              <a:rPr spc="65" dirty="0"/>
              <a:t>Sections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F51F502-9B13-90DA-C72A-11860F1469BE}"/>
              </a:ext>
            </a:extLst>
          </p:cNvPr>
          <p:cNvSpPr txBox="1"/>
          <p:nvPr/>
        </p:nvSpPr>
        <p:spPr>
          <a:xfrm>
            <a:off x="692766" y="1173377"/>
            <a:ext cx="11432973" cy="3261790"/>
          </a:xfrm>
          <a:prstGeom prst="rect">
            <a:avLst/>
          </a:prstGeom>
        </p:spPr>
        <p:txBody>
          <a:bodyPr vert="horz" wrap="square" lIns="0" tIns="23304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739"/>
              </a:spcBef>
              <a:buFont typeface="Arial"/>
              <a:buChar char="•"/>
              <a:tabLst>
                <a:tab pos="469265" algn="l"/>
              </a:tabLst>
            </a:pPr>
            <a:r>
              <a:rPr sz="2800" b="0" spc="-90" dirty="0">
                <a:latin typeface="Segoe UI Semilight"/>
                <a:cs typeface="Segoe UI Semilight"/>
              </a:rPr>
              <a:t>TA-</a:t>
            </a:r>
            <a:r>
              <a:rPr sz="2800" b="0" dirty="0">
                <a:latin typeface="Segoe UI Semilight"/>
                <a:cs typeface="Segoe UI Semilight"/>
              </a:rPr>
              <a:t>led</a:t>
            </a:r>
            <a:r>
              <a:rPr sz="2800" b="0" spc="-10" dirty="0">
                <a:latin typeface="Segoe UI Semilight"/>
                <a:cs typeface="Segoe UI Semilight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sections</a:t>
            </a:r>
            <a:r>
              <a:rPr sz="2800" b="0" spc="-35" dirty="0">
                <a:latin typeface="Segoe UI Semilight"/>
                <a:cs typeface="Segoe UI Semilight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meet</a:t>
            </a:r>
            <a:r>
              <a:rPr sz="2800" b="0" spc="-25" dirty="0">
                <a:latin typeface="Segoe UI Semilight"/>
                <a:cs typeface="Segoe UI Semilight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on</a:t>
            </a:r>
            <a:r>
              <a:rPr sz="2800" b="0" spc="-30" dirty="0">
                <a:latin typeface="Segoe UI Semilight"/>
                <a:cs typeface="Segoe UI Semilight"/>
              </a:rPr>
              <a:t> </a:t>
            </a:r>
            <a:r>
              <a:rPr sz="2800" b="0" spc="-10" dirty="0">
                <a:latin typeface="Segoe UI Semilight"/>
                <a:cs typeface="Segoe UI Semilight"/>
              </a:rPr>
              <a:t>Thursdays</a:t>
            </a:r>
            <a:endParaRPr sz="2800" dirty="0">
              <a:latin typeface="Segoe UI Semilight"/>
              <a:cs typeface="Segoe UI Semilight"/>
            </a:endParaRPr>
          </a:p>
          <a:p>
            <a:pPr marL="469265" indent="-456565">
              <a:lnSpc>
                <a:spcPct val="100000"/>
              </a:lnSpc>
              <a:spcBef>
                <a:spcPts val="1739"/>
              </a:spcBef>
              <a:buFont typeface="Arial"/>
              <a:buChar char="•"/>
              <a:tabLst>
                <a:tab pos="469265" algn="l"/>
              </a:tabLst>
            </a:pPr>
            <a:r>
              <a:rPr sz="2800" b="0" dirty="0">
                <a:latin typeface="Segoe UI Semilight"/>
                <a:cs typeface="Segoe UI Semilight"/>
              </a:rPr>
              <a:t>Opportunity</a:t>
            </a:r>
            <a:r>
              <a:rPr sz="2800" b="0" spc="-50" dirty="0">
                <a:latin typeface="Segoe UI Semilight"/>
                <a:cs typeface="Segoe UI Semilight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to</a:t>
            </a:r>
            <a:r>
              <a:rPr sz="2800" b="0" spc="-55" dirty="0">
                <a:latin typeface="Segoe UI Semilight"/>
                <a:cs typeface="Segoe UI Semilight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practice</a:t>
            </a:r>
            <a:r>
              <a:rPr sz="2800" b="0" spc="-50" dirty="0">
                <a:latin typeface="Segoe UI Semilight"/>
                <a:cs typeface="Segoe UI Semilight"/>
              </a:rPr>
              <a:t> </a:t>
            </a:r>
            <a:r>
              <a:rPr lang="en-US" sz="2800" b="0" spc="-50" dirty="0">
                <a:latin typeface="Segoe UI Semilight"/>
                <a:cs typeface="Segoe UI Semilight"/>
              </a:rPr>
              <a:t>material </a:t>
            </a:r>
            <a:r>
              <a:rPr sz="2800" b="0" dirty="0">
                <a:latin typeface="Segoe UI Semilight"/>
                <a:cs typeface="Segoe UI Semilight"/>
              </a:rPr>
              <a:t>and</a:t>
            </a:r>
            <a:r>
              <a:rPr sz="2800" b="0" spc="-50" dirty="0">
                <a:latin typeface="Segoe UI Semilight"/>
                <a:cs typeface="Segoe UI Semilight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ask</a:t>
            </a:r>
            <a:r>
              <a:rPr sz="2800" b="0" spc="-70" dirty="0">
                <a:latin typeface="Segoe UI Semilight"/>
                <a:cs typeface="Segoe UI Semilight"/>
              </a:rPr>
              <a:t> </a:t>
            </a:r>
            <a:r>
              <a:rPr sz="2800" b="0" spc="-10" dirty="0">
                <a:latin typeface="Segoe UI Semilight"/>
                <a:cs typeface="Segoe UI Semilight"/>
              </a:rPr>
              <a:t>questions</a:t>
            </a:r>
            <a:endParaRPr sz="2800" dirty="0">
              <a:latin typeface="Segoe UI Semilight"/>
              <a:cs typeface="Segoe UI Semilight"/>
            </a:endParaRPr>
          </a:p>
          <a:p>
            <a:pPr marL="469265" indent="-456565">
              <a:lnSpc>
                <a:spcPct val="100000"/>
              </a:lnSpc>
              <a:spcBef>
                <a:spcPts val="1739"/>
              </a:spcBef>
              <a:buFont typeface="Arial"/>
              <a:buChar char="•"/>
              <a:tabLst>
                <a:tab pos="469265" algn="l"/>
              </a:tabLst>
            </a:pPr>
            <a:r>
              <a:rPr sz="2800" b="0" dirty="0">
                <a:latin typeface="Segoe UI Semilight"/>
                <a:cs typeface="Segoe UI Semilight"/>
              </a:rPr>
              <a:t>Materials</a:t>
            </a:r>
            <a:r>
              <a:rPr sz="2800" b="0" spc="-95" dirty="0">
                <a:latin typeface="Segoe UI Semilight"/>
                <a:cs typeface="Segoe UI Semilight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are</a:t>
            </a:r>
            <a:r>
              <a:rPr sz="2800" b="0" spc="-85" dirty="0">
                <a:latin typeface="Segoe UI Semilight"/>
                <a:cs typeface="Segoe UI Semilight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posted,</a:t>
            </a:r>
            <a:r>
              <a:rPr sz="2800" b="0" spc="-95" dirty="0">
                <a:latin typeface="Segoe UI Semilight"/>
                <a:cs typeface="Segoe UI Semilight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but</a:t>
            </a:r>
            <a:r>
              <a:rPr sz="2800" b="0" spc="-90" dirty="0">
                <a:latin typeface="Segoe UI Semilight"/>
                <a:cs typeface="Segoe UI Semilight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sections</a:t>
            </a:r>
            <a:r>
              <a:rPr sz="2800" b="0" spc="-95" dirty="0">
                <a:latin typeface="Segoe UI Semilight"/>
                <a:cs typeface="Segoe UI Semilight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aren’t</a:t>
            </a:r>
            <a:r>
              <a:rPr sz="2800" b="0" spc="-95" dirty="0">
                <a:latin typeface="Segoe UI Semilight"/>
                <a:cs typeface="Segoe UI Semilight"/>
              </a:rPr>
              <a:t> </a:t>
            </a:r>
            <a:r>
              <a:rPr sz="2800" b="0" spc="-10" dirty="0">
                <a:latin typeface="Segoe UI Semilight"/>
                <a:cs typeface="Segoe UI Semilight"/>
              </a:rPr>
              <a:t>recorded</a:t>
            </a:r>
            <a:endParaRPr sz="2800" dirty="0">
              <a:latin typeface="Segoe UI Semilight"/>
              <a:cs typeface="Segoe UI Semilight"/>
            </a:endParaRPr>
          </a:p>
          <a:p>
            <a:pPr marL="469265" indent="-456565">
              <a:lnSpc>
                <a:spcPct val="100000"/>
              </a:lnSpc>
              <a:spcBef>
                <a:spcPts val="1739"/>
              </a:spcBef>
              <a:buFont typeface="Arial"/>
              <a:buChar char="•"/>
              <a:tabLst>
                <a:tab pos="469265" algn="l"/>
              </a:tabLst>
            </a:pPr>
            <a:r>
              <a:rPr lang="en-US" sz="2800" b="0" dirty="0">
                <a:solidFill>
                  <a:srgbClr val="4C3282"/>
                </a:solidFill>
                <a:latin typeface="Segoe UI Semilight"/>
                <a:cs typeface="Segoe UI Semilight"/>
              </a:rPr>
              <a:t>(sync or async)</a:t>
            </a:r>
            <a:r>
              <a:rPr lang="en-US" sz="2800" b="0" dirty="0">
                <a:latin typeface="Segoe UI Semilight"/>
                <a:cs typeface="Segoe UI Semilight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Participation</a:t>
            </a:r>
            <a:r>
              <a:rPr sz="2800" b="0" spc="-50" dirty="0">
                <a:latin typeface="Segoe UI Semilight"/>
                <a:cs typeface="Segoe UI Semilight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is</a:t>
            </a:r>
            <a:r>
              <a:rPr lang="en-US" sz="2800" b="0" dirty="0">
                <a:latin typeface="Segoe UI Semilight"/>
                <a:cs typeface="Segoe UI Semilight"/>
              </a:rPr>
              <a:t> required and</a:t>
            </a:r>
            <a:r>
              <a:rPr sz="2800" b="0" spc="-45" dirty="0">
                <a:latin typeface="Segoe UI Semilight"/>
                <a:cs typeface="Segoe UI Semilight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part</a:t>
            </a:r>
            <a:r>
              <a:rPr sz="2800" b="0" spc="-50" dirty="0">
                <a:latin typeface="Segoe UI Semilight"/>
                <a:cs typeface="Segoe UI Semilight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of</a:t>
            </a:r>
            <a:r>
              <a:rPr sz="2800" b="0" spc="-40" dirty="0">
                <a:latin typeface="Segoe UI Semilight"/>
                <a:cs typeface="Segoe UI Semilight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the</a:t>
            </a:r>
            <a:r>
              <a:rPr sz="2800" b="0" spc="-55" dirty="0">
                <a:latin typeface="Segoe UI Semilight"/>
                <a:cs typeface="Segoe UI Semilight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course</a:t>
            </a:r>
            <a:r>
              <a:rPr sz="2800" b="0" spc="-35" dirty="0">
                <a:latin typeface="Segoe UI Semilight"/>
                <a:cs typeface="Segoe UI Semilight"/>
              </a:rPr>
              <a:t> </a:t>
            </a:r>
            <a:r>
              <a:rPr sz="2800" b="0" spc="-10" dirty="0">
                <a:latin typeface="Segoe UI Semilight"/>
                <a:cs typeface="Segoe UI Semilight"/>
              </a:rPr>
              <a:t>grade</a:t>
            </a:r>
            <a:endParaRPr lang="en-US" sz="2800" b="0" spc="-10" dirty="0">
              <a:latin typeface="Segoe UI Semilight"/>
              <a:cs typeface="Segoe UI Semilight"/>
            </a:endParaRPr>
          </a:p>
          <a:p>
            <a:pPr marL="469265" indent="-456565">
              <a:lnSpc>
                <a:spcPct val="100000"/>
              </a:lnSpc>
              <a:spcBef>
                <a:spcPts val="1739"/>
              </a:spcBef>
              <a:buFont typeface="Arial"/>
              <a:buChar char="•"/>
              <a:tabLst>
                <a:tab pos="469265" algn="l"/>
              </a:tabLst>
            </a:pPr>
            <a:r>
              <a:rPr lang="en-US" sz="2800" spc="-10" dirty="0">
                <a:latin typeface="Segoe UI Semilight"/>
                <a:cs typeface="Segoe UI Semilight"/>
              </a:rPr>
              <a:t>You only need to participate in 7/8 sections for full credit</a:t>
            </a:r>
          </a:p>
        </p:txBody>
      </p:sp>
    </p:spTree>
    <p:extLst>
      <p:ext uri="{BB962C8B-B14F-4D97-AF65-F5344CB8AC3E}">
        <p14:creationId xmlns:p14="http://schemas.microsoft.com/office/powerpoint/2010/main" val="20410435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2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478A45B3-8228-4452-9448-225E48ECB476}" vid="{3FFB9360-7A2B-4DBD-A3D8-46E51A2048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35086</TotalTime>
  <Words>3390</Words>
  <Application>Microsoft Office PowerPoint</Application>
  <PresentationFormat>Widescreen</PresentationFormat>
  <Paragraphs>640</Paragraphs>
  <Slides>52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6" baseType="lpstr">
      <vt:lpstr>Arial</vt:lpstr>
      <vt:lpstr>Calibri</vt:lpstr>
      <vt:lpstr>Cambria Math</vt:lpstr>
      <vt:lpstr>Courier New</vt:lpstr>
      <vt:lpstr>Franklin Gothic Medium</vt:lpstr>
      <vt:lpstr>Open Sans</vt:lpstr>
      <vt:lpstr>Segoe UI</vt:lpstr>
      <vt:lpstr>Segoe UI Light</vt:lpstr>
      <vt:lpstr>Segoe UI Semibold</vt:lpstr>
      <vt:lpstr>Segoe UI Semilight</vt:lpstr>
      <vt:lpstr>Symbol</vt:lpstr>
      <vt:lpstr>Tw Cen MT</vt:lpstr>
      <vt:lpstr>Wingdings 3</vt:lpstr>
      <vt:lpstr>Integral</vt:lpstr>
      <vt:lpstr>Here Early?</vt:lpstr>
      <vt:lpstr>Intro and Propositional Logic</vt:lpstr>
      <vt:lpstr>Outline</vt:lpstr>
      <vt:lpstr>Staff</vt:lpstr>
      <vt:lpstr>Perspective</vt:lpstr>
      <vt:lpstr>Course Goals</vt:lpstr>
      <vt:lpstr>Lectures</vt:lpstr>
      <vt:lpstr>Concept Checks</vt:lpstr>
      <vt:lpstr>Quiz Sections</vt:lpstr>
      <vt:lpstr>Exams</vt:lpstr>
      <vt:lpstr>Homework</vt:lpstr>
      <vt:lpstr>Late Policy</vt:lpstr>
      <vt:lpstr>Collaboration Policy</vt:lpstr>
      <vt:lpstr>ChatGPT Policy</vt:lpstr>
      <vt:lpstr>Getting Help</vt:lpstr>
      <vt:lpstr>Course Grades</vt:lpstr>
      <vt:lpstr>Course Grades</vt:lpstr>
      <vt:lpstr>Textbook</vt:lpstr>
      <vt:lpstr>Course Tools</vt:lpstr>
      <vt:lpstr>If something unusual happens</vt:lpstr>
      <vt:lpstr>Symbolic Logic</vt:lpstr>
      <vt:lpstr>What is logic and why do we need it?</vt:lpstr>
      <vt:lpstr>Why not use English?</vt:lpstr>
      <vt:lpstr>Propositions: building blocks of logic</vt:lpstr>
      <vt:lpstr>Analogy</vt:lpstr>
      <vt:lpstr>Are These Propositions?</vt:lpstr>
      <vt:lpstr>Proposition Notation</vt:lpstr>
      <vt:lpstr>Analogy</vt:lpstr>
      <vt:lpstr>Logical Connectives</vt:lpstr>
      <vt:lpstr>Some Truth Tables</vt:lpstr>
      <vt:lpstr>Some Truth Tables</vt:lpstr>
      <vt:lpstr>Atomic and Compound Propositions</vt:lpstr>
      <vt:lpstr>Compound Proposition Example</vt:lpstr>
      <vt:lpstr>All Logical Connectives</vt:lpstr>
      <vt:lpstr>Implication</vt:lpstr>
      <vt:lpstr>Implication</vt:lpstr>
      <vt:lpstr>Implication (p→q)</vt:lpstr>
      <vt:lpstr>Implication (p→q)</vt:lpstr>
      <vt:lpstr>p → q</vt:lpstr>
      <vt:lpstr>p → q</vt:lpstr>
      <vt:lpstr>Logical Connectives</vt:lpstr>
      <vt:lpstr>Biconditional:  p ↔ q</vt:lpstr>
      <vt:lpstr>Biconditional:  p ↔ q</vt:lpstr>
      <vt:lpstr>Exclusive Or</vt:lpstr>
      <vt:lpstr>Exclusive Or</vt:lpstr>
      <vt:lpstr>Order of Operations</vt:lpstr>
      <vt:lpstr>A More Complicated Statement</vt:lpstr>
      <vt:lpstr>A Compound Proposition</vt:lpstr>
      <vt:lpstr>A Compound Proposition</vt:lpstr>
      <vt:lpstr>Back to the Compound Proposition…</vt:lpstr>
      <vt:lpstr>Analyzing the Sentence with a Truth Table</vt:lpstr>
      <vt:lpstr>Todo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Propositional Logic</dc:title>
  <dc:creator>rtweber2</dc:creator>
  <cp:lastModifiedBy>Parker Gustafson</cp:lastModifiedBy>
  <cp:revision>145</cp:revision>
  <cp:lastPrinted>2024-09-24T16:56:24Z</cp:lastPrinted>
  <dcterms:created xsi:type="dcterms:W3CDTF">2020-07-07T00:40:35Z</dcterms:created>
  <dcterms:modified xsi:type="dcterms:W3CDTF">2025-06-23T08:25:25Z</dcterms:modified>
</cp:coreProperties>
</file>