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7.xml" ContentType="application/vnd.openxmlformats-officedocument.presentationml.tags+xml"/>
  <Override PartName="/ppt/ink/ink13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4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15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16.xml" ContentType="application/inkml+xml"/>
  <Override PartName="/ppt/ink/ink17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8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19.xml" ContentType="application/inkml+xml"/>
  <Override PartName="/ppt/tags/tag20.xml" ContentType="application/vnd.openxmlformats-officedocument.presentationml.tags+xml"/>
  <Override PartName="/ppt/ink/ink20.xml" ContentType="application/inkml+xml"/>
  <Override PartName="/ppt/ink/ink21.xml" ContentType="application/inkml+xml"/>
  <Override PartName="/ppt/notesSlides/notesSlide1.xml" ContentType="application/vnd.openxmlformats-officedocument.presentationml.notesSlide+xml"/>
  <Override PartName="/ppt/ink/ink22.xml" ContentType="application/inkml+xml"/>
  <Override PartName="/ppt/notesSlides/notesSlide2.xml" ContentType="application/vnd.openxmlformats-officedocument.presentationml.notesSlide+xml"/>
  <Override PartName="/ppt/ink/ink23.xml" ContentType="application/inkml+xml"/>
  <Override PartName="/ppt/notesSlides/notesSlide3.xml" ContentType="application/vnd.openxmlformats-officedocument.presentationml.notesSlide+xml"/>
  <Override PartName="/ppt/ink/ink24.xml" ContentType="application/inkml+xml"/>
  <Override PartName="/ppt/notesSlides/notesSlide4.xml" ContentType="application/vnd.openxmlformats-officedocument.presentationml.notesSlide+xml"/>
  <Override PartName="/ppt/ink/ink25.xml" ContentType="application/inkml+xml"/>
  <Override PartName="/ppt/tags/tag21.xml" ContentType="application/vnd.openxmlformats-officedocument.presentationml.tags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330" r:id="rId2"/>
    <p:sldId id="256" r:id="rId3"/>
    <p:sldId id="257" r:id="rId4"/>
    <p:sldId id="260" r:id="rId5"/>
    <p:sldId id="259" r:id="rId6"/>
    <p:sldId id="365" r:id="rId7"/>
    <p:sldId id="379" r:id="rId8"/>
    <p:sldId id="380" r:id="rId9"/>
    <p:sldId id="366" r:id="rId10"/>
    <p:sldId id="263" r:id="rId11"/>
    <p:sldId id="367" r:id="rId12"/>
    <p:sldId id="368" r:id="rId13"/>
    <p:sldId id="371" r:id="rId14"/>
    <p:sldId id="373" r:id="rId15"/>
    <p:sldId id="264" r:id="rId16"/>
    <p:sldId id="386" r:id="rId17"/>
    <p:sldId id="382" r:id="rId18"/>
    <p:sldId id="377" r:id="rId19"/>
    <p:sldId id="269" r:id="rId20"/>
    <p:sldId id="374" r:id="rId21"/>
    <p:sldId id="275" r:id="rId22"/>
    <p:sldId id="276" r:id="rId23"/>
    <p:sldId id="272" r:id="rId24"/>
    <p:sldId id="285" r:id="rId25"/>
    <p:sldId id="321" r:id="rId26"/>
    <p:sldId id="348" r:id="rId27"/>
    <p:sldId id="289" r:id="rId28"/>
    <p:sldId id="322" r:id="rId29"/>
    <p:sldId id="323" r:id="rId30"/>
    <p:sldId id="387" r:id="rId31"/>
    <p:sldId id="388" r:id="rId32"/>
    <p:sldId id="277" r:id="rId33"/>
    <p:sldId id="278" r:id="rId34"/>
    <p:sldId id="279" r:id="rId35"/>
    <p:sldId id="332" r:id="rId36"/>
    <p:sldId id="314" r:id="rId37"/>
    <p:sldId id="297" r:id="rId38"/>
    <p:sldId id="312" r:id="rId39"/>
    <p:sldId id="302" r:id="rId40"/>
    <p:sldId id="303" r:id="rId41"/>
    <p:sldId id="389" r:id="rId42"/>
    <p:sldId id="390" r:id="rId43"/>
    <p:sldId id="391" r:id="rId44"/>
    <p:sldId id="392" r:id="rId45"/>
    <p:sldId id="393" r:id="rId46"/>
    <p:sldId id="347" r:id="rId47"/>
    <p:sldId id="290" r:id="rId48"/>
    <p:sldId id="337" r:id="rId49"/>
    <p:sldId id="310" r:id="rId50"/>
    <p:sldId id="315" r:id="rId51"/>
    <p:sldId id="341" r:id="rId52"/>
    <p:sldId id="33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6EF43-97A6-48E6-B281-805DB59DFE34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1DBC-5A0A-4B99-B07E-70EC08F6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7.852"/>
    </inkml:context>
    <inkml:brush xml:id="br0">
      <inkml:brushProperty name="height" value="0.053" units="cm"/>
      <inkml:brushProperty name="color" value="#FF0000"/>
    </inkml:brush>
  </inkml:definitions>
  <inkml:trace contextRef="#ctx0" brushRef="#br0">4733 15295 20481,'0'-10'-4067,"-2"2"2886,-2 2 0,0-1 1543,-5 3 1,4 0 62,-5-5 0,2 4-206,-1-5 1,1 6 604,3-6-963,4 7 1,-6-5-1093,7 3 1654,0 3 0,2-4 0,3 6 480,4 0 0,4 0 0,1 0-533,1 0 0,-1 0 0,0 0 0,1 0-40,-1 0 0,1 0 0,-1 0 0,0 2-152,1 2 0,-1 0 0,1 4 0,-1 0-157,0 0 1,1-4 0,-3 6-1,0 0 297,-3-2 0,1 4 0,4-4 1,1 2-80,-1-1 0,0-1 0,1 4 1,-1-4-155,1-2 0,-4 4 0,0-4 1,2 0-402,-2 1 1,0 2 0,3-2 117,1 1 1,-1-5-1,1 2 231,-1-4 1,0-1-1,1 0 1,-1 0 214,1 0 1,4 0 0,0-1-1,0-2 144,2-2 0,-3-5 0,4 4 0,-1-1 317,-4 1 1,-1 1 0,-1 4-255,-1-4 1,0 3 0,1-3-172,-1 4 1,1 1-1,-1 0 1,0 0-13,1 0 1,-1 0 0,0 0 0,2 0-184,4 0 0,-4 0 0,4 0 0,0 0-89,-1 0 0,0 0 0,-5-2 0,1-1 0,-1-2 0,1 0 0,-1 5 0,0 0 0,-4 2 0,-1 1-535,3 2 1,0 5 0,3-4 239,-1 2 1,2-5 0,2 2 0,1-3 435,-1-2 0,-2 0 0,0-2 0,1-1 376,2-2 1,0-5-1,-4 4 1,-1 0-470,1-1 1,-1-4 0,0 3-49,1 0 0,-6 2 0,1 6-185,1 0 0,2 0 0,1 0-69,1 0 1,-6 0 0,1 0 691,1 0 0,2 0 1,1 0-439,1 0 0,-6 0 0,1 0 0,1 0 0,2-2 0,1-1 0,1-2 0,-1 0 0,0 5-20,1 0 1,-1 0-1,1 0 1,-1 0-581,0 0 1,1 0-1,-1 2 568,0 3 1,1-4 0,-1 4 322,1-3 1,-1-2 0,0 0-1,1 0-90,-1 0 0,-4 0 0,-1 0 1,3-2-202,0-3 0,3 4 0,-1-6 0,2 2-26,3 1 0,-3-3 1,3 4-1,-3-2-35,-1 2 0,4-3 0,0-1 1,-1 1 146,-2 0 1,0-4-1,1 4 1,3-1-87,-3 1 0,4-4 0,0 4 0,1-1 0,4 1 0,2-4 0,4 4 0,2-2 0,-2-3 0,3 3 0,0-2 0,0-3 0,1-4 0,-3-1 0,-4-4 0,-2-1 0,-3 1 0,-2-3 0,-4-7 0,0-2 0,-6 2 0,3 2 0,-7-1 0,1-1 0,1-1 0,-2-1 0,3 5 0,-3 2 0,-1 3 0,2-3 0,-4 5 0,-2-2 0,-1 0 0,-2 5 0,-2-5 0,-4-2 0,-9-1 0,-1 3 0,-8 0 0,-3 0 0,-5 1 0,0-2 0,-6 6 0,-2 1-370,-2 2 1,4 3 0,0 2 0,-2 2 58,-2-3 0,5 6 1,2 0-1,2 1 294,-1 0 1,-1 0 0,3 5 0,-2 0 280,2 0 1,7-5 0,-1-1 0,-3 0 25,-3-1 1,-1 1 0,4 1 0,0-3-151,1 0 1,-1-3 0,2 4 0,1 1-141,2 0 0,5-6 0,-5 4 0,-2-1 0,-1-1 0,-2 1 0,1-4 0,-1 2 0,0 1 0,-6 5 0,-2-3 0,-1 2 0,-1 3 0,1 1 0,-5 2 0,-2 0 0,-3 0 0,10 0 0,-2 0 0,5 2 0,1 3 0,5-4 0,5 6 0,0-3 0,2 1 0,-4 5 0,6-6 0,-1 1 0,0 2 0,0-4 0,4 5 0,-4 0 0,-1 0 0,-2 0 0,-5 3 0,0-1 0,0 1 0,4-3 0,-1 1 0,-3 1 0,-1-2 0,4 5 0,-4-5 0,4 1 0,1 1 0,2-5 0,1 3 0,1 0 0,4 0 0,-4 0 0,2 3 0,1-3 0,2-2 0,2 6 0,-1-5 0,1 3 0,0 0 0,-1-6 0,2 6 0,2 0 0,2-2 0,1 0 0,-4-5 0,3 2 0,1 6 0,-2-2 0,-2-1 0,2 2 0,-3 0 0,-1 4 0,-1 0 0,1 1 0,-7-1 0,-1 2 0,-2 2 0,0 1 0,1 0 0,0-5 0,3-1 0,4-3 0,2 3 0,0-4 0,-1 4 0,7-3 0,3-1 0,-3-6 0,7 5 0,-4-3 0,-1-2 0,1 7 0,2 1 0,-1-3 0,1 2 0,-2 1 0,2 2 0,-3-4 0,-1 1 0,1 1 0,0 2 0,-1 1 0,4 1 0,-2-1-81,2 0 0,1 1 1,2-1-1,0 1-434,0-1 0,0 0 0,0 1-220,0-1 1,0 1-1,2-1 135,3 0 1,-4-4 0,4 0-992,-3 1-984,-2-5 1100,0 1 0,1-6 1,4 2-3790,5 2 5520,9 0 0,10-5 0,8 0 1</inkml:trace>
  <inkml:trace contextRef="#ctx0" brushRef="#br0" timeOffset="1">4560 16345 26513,'-14'0'-1248,"0"0"2056,-1 0 706,1 0-1159,6 0 1,3 0-1,10-2 360,4-2 1,3 0-1,-1-4-124,-2 2 1,-1 0 0,4 2-528,-3 0 0,1-1 1,4 5-65,1 0 0,-1 0 0,0 0 0,1 0 0,-1 0 0,2 0 0,2 0 0,2 0 0,3 0 0,-4 0 0,5 0 0,2 0 0,1 0 0,0 1 0,-1 3 0,-3 0 0,3 0 0,1-1 0,2 0 0,0 2 0,0-2 0,4 3 0,2-1 0,2-2 0,3-1 0,2-2 0,2 0 0,3-2 0,1-2 0,0 0 0,-5-4 0,0 0 0,0 0 0,-6 0 0,-4-1 0,-4 2 0,-5 1 0,3 4 0,-4-2 0,1 2 0,0 2 0,0 0 0,4 0 0,3 0 0,2 0 0,-1 0 0,7 0 0,1 0 0,1 0 0,2 0 0,-1 0 0,-2 0 0,-2 0 0,-6 0 0,3 0 0,-1 0 0,0 0 0,-4 0 0,-3 0 0,4 0 0,-1 0 0,2 0 0,0 0 0,1 0 0,-1 0 0,-1 0 0,-2 0 0,-1 0 0,1 0 0,-5 0 0,-2 0 0,-1 0 0,-3 0 0,3 0 0,-2 0 0,-2 0 0,-1 0 0,0 0 0,2-2 0,3-1 0,1-2 0,2-1 0,6 3 0,2-4 0,2 0 0,4 3 0,-3 0 0,1 2 0,-1 2 0,3-5 0,-3 0 0,0 2 0,1 2 0,-8 1 0,-4 0 0,0 0 0,-1 0 0,4 1 0,-5 2 0,2 2 0,0-2 0,0-1 0,5-2 0,0 0 0,0 0 0,-1 0 0,1 0 0,0 0 0,0 0 0,-1 0 0,1 0 0,-2 0 0,-3 0 0,4 0 0,-4 0 0,3 0 0,1 0 0,-4 0 0,-1-2 0,-1-1 0,1-2 0,1 1 0,4 2 0,0-1 0,-4-2 0,3-1 0,-2 2 0,6 0 0,2 0 0,1-2 0,-5 1 0,-1 2 0,1 1 0,5-2 0,-1-1 0,-1 2 0,-1 1 0,-3 2 0,1 0 0,0 0 0,0 0 0,-1 0 0,0 0 0,-3 0 0,-1 0 0,0 0 0,3 0 0,-1 0 0,-2 0 0,-5 0 0,5 0 0,0 0 0,-2 0 0,6 0 0,-4 0 0,3 0 0,1 0 0,1 0 0,-2 0 0,-1 0 0,-2 0 0,5 0 0,4 0 0,-1 0 0,-1 0 0,2 0 0,2-2 0,1-1 0,-1-2 0,5-1 0,-2 3 0,2-2 0,-2 2 0,4-4 0,-4 3 0,2 0 0,-1 3 0,1 1 0,-7 0 0,-1 0 0,-1 0 0,1 0 0,-2 0 0,-3 0 0,0 0 0,-4 0 0,-1 1 0,0 3 0,1 0 0,-6 1 0,3-5 0,-3 0 0,2 0 0,-3 0 0,3 2 0,-1 1 0,1 2 0,-3 0 0,3-4 0,-3 4 0,-1-2 0,-1 5-52,1-1 0,-1 4 0,0-3 0</inkml:trace>
  <inkml:trace contextRef="#ctx0" brushRef="#br0" timeOffset="2">19595 3453 14199,'-8'-6'-1246,"1"-2"0</inkml:trace>
  <inkml:trace contextRef="#ctx0" brushRef="#br0" timeOffset="3">19580 3424 12321,'-14'8'481,"4"-1"-962,1-7 0,6 1 232,-2 4 521,3-3 1,2 3 0,2-10 265,3-5 0,-2-3 0,5-1-169,-2 0 0,4-1 0,-6 1 0,1 1-209,2 3 1,-6-2 0,6 2-1,-3-3 193,1-1 0,0 4 0,-5 1-118,0-2 0,-2-2 0,-2 0 1,-6 3-53,-3 6 0,-3 2 1,-1 2-1,-4 0 20,-1 0 1,-1 0 0,-2 0-1,1 2-101,-2 2 1,-1 0 0,-2 4-1,2 0-90,3 0 0,-3 0 0,1 3 1,-4 0 65,-4 5 1,-4 0 0,3 6 0,-2 1 86,-3-1 1,-2 7-1,1 6 1,1 3-140,2 7 1,6 0 0,0 6 0,4 0 68,4 0 1,13-4 0,2 1 0,5-4-28,4 0 1,0-1 0,0-2 0,0-1 43,0-1 1,0-1-1,0 5 1,-1 4 85,-4 5 0,-5-4 1,-7 11-1,-4 1-100,-1 0 1,-1 4 0,-2-3 0,4 0-123,5-5 1,5-7 0,11-10 0,3-6-296,7-2 1,7-15 0,17-7 0,6-6 54,6-3 0,4-6 0,2-4 0,-4-2 339,-3-3 0,-8 7 1,-5 3-65,-7 4 0,-13 14 0,-17 7 0,-14 12 466,-12 12 1,-7 7 0,-10 11 0,22-29 0,1 1-207,-1 1 1,1 1-1,-3-1 1,0 1-1,2 0 1,1 0-1,-1 1 1,0 0-206,2 1 0,0 1 1,-14 29-1,6 3 1,7-4-216,5-2 1,11-2-1,4 1 1,3-3-23,2-6 1,2 0 0,1 2 0,4 1-66,1-1 1,-4-5 0,6-4 0,3-5-70,4-5 1,1 4 0,6-7-1,1-2-296,3-4 0,2-10 1,4 1-1,2-4 116,1-2 1,3-1 0,-8-2 0,-3-1 443,-4 1 1,-9 5 0,-1 6 0,-9 10 266,-4 8 0,-17 6 0,-9 15 0,-11 6 282,14-29 1,1 1-1,0-1 1,1 1-1,1-1 1,-1 1-1,-14 34-156,6-1 1,11 0-1,11-3 1,7-5-770,7-7 1,2-7 0,12 1 0,-2 0-230,-4 0 0,-3 0 1,-4 4-1,-7-4 293,-6-2 1,-7 6 0,-7-4 0,-2 0 533,1-3 1,2-10 0,3-4 0,5-5-337,8-5 1,8-8-1,12-8 1,5-2 38,7-3 0,0 1 1,5 0-1,0 6 374,-1 3 0,-4 8 0,2 4 0,-2 9 122,1 9 0,4 8 0,8 10 0,5 1-239,-23-31 0,3-1 0,2-1 0,2-1 0,2-1 0,3-2 0,-1-3 0,2-3-512,0-2 1,0-4 0,1-1 0,1-3-1,3-3 1,1-2 370,2-1 0,0-1 0,2-1 0,1-1 0,1-1 0,1-1 0,2-2 0,1-2 0,0-2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017"/>
    </inkml:context>
    <inkml:brush xml:id="br0">
      <inkml:brushProperty name="height" value="0.053" units="cm"/>
      <inkml:brushProperty name="color" value="#FF0000"/>
    </inkml:brush>
  </inkml:definitions>
  <inkml:trace contextRef="#ctx0" brushRef="#br0">2215 6086 20206,'-14'7'371,"4"-6"0,1 4 13,-2-3 1,3-7 0,0-2-167,1-1 0,1 0 0,3-3 805,-2 2 1,0-1 542,5-4 0,0 4 9,0 0 0,0 6-323,0-6-1259,0 7 1,2-4 0,2 7 118,6 0 0,3 0 0,1 0 1,2 0-116,3 0 0,-1 0 0,4 0 0,1 2 6,-1 3 0,2-2 0,5 5 0,0-2-3,-1-2 0,3 2 0,1 0 0,3 2 0,2 4 0,1-4 0,4 0 0,-1 0 0,2 0 0,-3 0 0,8 3 0,-3-3 0,-2-2 0,2 1 0,1-4 0,2 2 0,-1-2 0,-3 0 0,-1 0 0,1 2 0,-1-2 0,2-1 0,1-2 0,2 0 0,-2 0 0,5 0 0,1 0 0,2 0 0,3 0 0,-7 0 0,8-2 0,-1-3 0,4-4 0,8-6 0,9-2 0,-37 7 0,1-1 0,0 0 0,-1 0 0,1 1 0,-1 0 0,2-1 0,-1 0 0,0 0 0,1 1 0,0 1 0,0 1 0,27-7 0,2 6 0,-9 4 0,-6 3 0,-6 2 0,-3 0 0,-5 0 0,-4 0 0,1 0 0,-5 0 0,2 2 0,3 3 0,3-4 0,3 4 0,4-3 0,1-2 0,2 0 0,3 0 0,-4 0 0,-4 0 0,-4 0 0,-5 0 0,0 0 0,1 0 0,1 1 0,3 3 0,-1 0 0,0 0 0,2 2 0,1-1 0,4-2 0,1-2 0,-3-1 0,3 0 0,0 0 0,0 0 0,-8 0 0,4 0 0,-1 0 0,-1 0 0,-1 0 0,-2 0 0,-2 0 0,-2 0 0,-6 0 0,4 0 0,-1 0 0,3 0 0,-3 0 0,-1 0 0,-4 0 0,-1 0 0,6 0 0,2 0 0,0 0 0,-4 0 0,2 0 0,1 0 0,0 0 0,4 0 0,0 0 0,0 0 0,-3 0 0,-2 0 0,3 0 0,-4 0 0,-2 2 0,-2 3 0,-2-4 0,-3 6 0,-1-2 0,2-1 0,-1 6 0,1-4 0,-2 1 0,1-1 0,4 4 0,3-4 0,2 1 0,-2-1 0,3-1 0,0-4 0,2 3 0,3 0 0,-3 1 0,-1-5 0,1 0 0,0 0 0,-4 0 0,4 0 0,-2-1 0,-3-4 0,3 3 0,1-3 0,0 4 0,4 1 0,2 0 0,1 0 0,-1 0 0,-4 0 0,5 0 0,-3 0 0,3 0 0,-1 0 0,-2 0 0,5 0 0,1 0 0,2 0 0,5 0 0,-4 0 0,1 0 0,-1 0 0,6 0 0,-4 0 0,2 0 0,-1 0 0,-4 0 0,5 0 0,1 0 0,2 0 0,-3 0 0,-2 0 0,0 0 0,1 0 0,-5 1 0,5 3 0,-3 0 0,-2 0 0,-3-3 0,-2 1 0,-1 1 0,3 2 0,-6 1 0,8-3 0,-3 2 0,2-2 0,3-1 0,0-2 0,5 0 0,3 0 0,-3 0 0,-2 0 0,-2 0 0,-2 0 0,-9-2 0,-4-1 0,-6-2 0,-4 2 0,4 2 0,-6 1 0,0 0 0,-3 0 0,2 0 0,-2 0 0,1 0 0,0 0 0,-2 0 0,6 0 0,2-2 0,1-3 0,1 4 0,3-4 0,1 3 0,1 2 0,3 0 0,-4 0 0,3 0 0,1 0 0,-2 0 0,3 0 0,0 0 0,-1 0 0,4 0 0,7 0 0,1 0 0,-2 0 0,5-5 0,2 1 0,3 0 0,1 3 0,1 1 0,-1 0 0,1 0 0,0 0 0,6 0 0,1 0 0,1 0 0,-4 0 0,-1 0 0,-2 0 0,2 0 0,-1 0 0,-9 0 0,5 0 0,-3 0 0,-2 0 0,-3 1 0,3 3 0,-1 0 0,-4 0 0,-1-3 0,-2-1 0,0 0 0,1 0 0,-3 5 0,1 0 0,-1-2 0,4-1 0,9-2 0,1-2 0,2-1 0,-1-2 0,3-1 0,4 2 0,-1 0 0,2 0 0,-5 3 0,3 1 0,-4-2 0,-5-3 0,4 4 0,-1-4 0,5 2 0,0-2 0,-7 3 0,-1-4 0,1 1 0,2 0 0,-5-1 0,-1 3 0,-1-2 0,4 2 0,0 1 0,3 2 0,1 0 0,-2 0 0,2 0 0,-6 0 0,1 0 0,-4 0 0,-4 0 0,-2 0 0,-2 2 0,-2 3 0,-4-4 0,1 4 0,-3-3 0,-5-2 0,-8 4 0,2 1 0,-2-2 0,0-1 0,1-2 0,-6 0 0,0 0 0,1 0 0,4 0 0,0 0 0,0 0 0,2 0 0,0 0 0,4 0 0,-1 0 0,2 0 0,1 0 0,2 0 0,0-2 0,0-2 0,-4 2 0,1-4 0,1 1 0,-2 0 0,1 0 0,1 4 0,-1-3 0,-2 0 0,-2-1 0,2 5 0,-3 0 0,0 0 0,-4 0 0,6 0 0,-3 0 0,-2 0 0,-2 0 0,-2 0 0,1 0 0,-1 0 0,-4 0 0,-1 0 0,-4 0 0,5 0 0,-5 0 0,4 0 0,2 0 0,-3 0 0,0 1 0,0 3 0,0 0 0,2 1 0,4-5 0,1 0 0,-1 0 0,0 0 0,1 0 0,-1 0 0,1 0 0,-6 5 0,1 0 0,1-2 0,2-1 0,1-2 0,-4 0 0,-1 0 0,-6 0 0,5 0 0,-3 0 0,-3 0 0,4 0 0,-6 0 0,0 0 0,7 0 0,-4 1 0,6 4 0,3 5-3633,0 2 3462,3 3 1,-1 12 0,1 3-1</inkml:trace>
  <inkml:trace contextRef="#ctx0" brushRef="#br0" timeOffset="1">2071 9942 9578,'-14'0'935,"0"0"1,4 0-895,1 0 0,7 0 0,4-1 0,12-3 867,13 0 1,10-9 0,11 0 0,5-6-100,3-3 1,1-1-1,2-2 1,2 1-1349,1-2 0,10-1 1,-5 0-1,-4 4-420,-7 9 1,-8 1 0,-8 8 958,-2 2 0,-12 8 0,1 3 0</inkml:trace>
  <inkml:trace contextRef="#ctx0" brushRef="#br0" timeOffset="2">2805 9683 8070,'-16'0'0,"-1"0"2412,-3 0 0,6 0-1327,4 0 1,7 2 0,-2 4-798,4 9 1,6 1-1,1 6 1,0 0-352,1 1 1,4 6 0,-3 4-1,0 2-253,-3 5 0,-4-6 0,-1 9 1,0 0-502,0 4 0,-4-1 0,-3 5 0,-1-1-2145,-3-4 2962,5-1 0,-7-8 0,5-2 0</inkml:trace>
  <inkml:trace contextRef="#ctx0" brushRef="#br0" timeOffset="3">2589 10431 8116,'0'-22'883,"2"1"0,3 9 1,4 0 581,4 3 1,3 6-1,3-2 1,7 3-1636,6 2 0,6 0 0,10 0 0,3 0-1589,1 0 1,3 0 1758,-2 0 0,3-6 0,2-2 0</inkml:trace>
  <inkml:trace contextRef="#ctx0" brushRef="#br0" timeOffset="4">3338 10072 7991,'0'-15'0,"0"1"110,0 0 1,0-1 0,1 1 0,6-1 1314,7 1 1,7 1 0,7 2-1,3 3-1450,2 2 1,-1 1-1,7 3 1,1-1-1091,1-2 0,-4 0 0,-3 5 1,-4 0-215,-1 0 1,-7-4 1328,-3-1 0,-3-6 0,-1 3 0</inkml:trace>
  <inkml:trace contextRef="#ctx0" brushRef="#br0" timeOffset="5">3668 9698 8381,'-16'0'730,"-3"0"0,3 1 0,-3 4 0,5 5 364,4 2 1,4 4 0,6 4 0,0 5-652,0 7 0,0 5 0,0 8 0,0 3-653,0 4 0,6-2 0,4 0 0,2-3-1045,3 1 0,4-6 0,2-10 1255,1-6 0,9 1 0,5-5 0</inkml:trace>
  <inkml:trace contextRef="#ctx0" brushRef="#br0" timeOffset="6">4560 10144 8181,'0'-15'770,"0"1"1,0 0 1600,0-1 1,-1 7-1728,-4 3 0,3 10 0,-2 5 0,4 4-316,4 5 1,0 4-1,4 5 1,0 1-521,0 0 0,0 1 1,3 2-1,-3 2-393,-2-2 1,4-2-1,-4-1 1,1 0-150,-1 0 1,-1-1-1,-5 0 1,0-4-2167,0-5 2900,0-3 0,0-8 0,0-2 0</inkml:trace>
  <inkml:trace contextRef="#ctx0" brushRef="#br0" timeOffset="7">4690 9928 8150,'0'-15'836,"0"1"1,0 5-1,1-1-744,4-1 1,-2 4-1,9 3 1,4 2-682,6 2 0,7 0 0,3 0 1,3 0 588,2 0 0,7-6 0,8-2 0</inkml:trace>
  <inkml:trace contextRef="#ctx0" brushRef="#br0" timeOffset="8">5222 9813 12839,'-1'-8'8714,"-4"3"-8006,-5 3 1,-3 2 0,-1 0 0,0 0-940,-1 0 0,1 5 1,-1 2-1,1 2-545,0 7 0,-1 0 0,1 7 1,1-1-190,4 0 1,-3 4-1,8 6 1,0 1 109,3-1 0,2-3 0,4-3 0,6-4 290,7-1 1,4-7-1,9-6 1,1 0 366,1 0 1,1-5 0,-7 2 0,-1-2 150,-2 2 1,-7-2 0,1 7 0,-5 1 611,-4 2 1,-6 1-1,0 1 1,-6-1 488,-6 1 1,-6 1 0,-2 1 0,-4 2-143,-1-1 1,-2-2 0,-5 0 0,2 1-663,3 3 0,-2-6 0,7-4 0,1 1-969,2 2 1,8-4 718,4 1 0,2-7 0,2 3 0</inkml:trace>
  <inkml:trace contextRef="#ctx0" brushRef="#br0" timeOffset="9">6129 9971 7991,'-2'-24'959,"-3"0"1,4 2-1,-4-2 1,3 5 649,2 3 1,0 6-1110,0 0 1,0 15 0,2 5-1,1 11-310,2 6 0,0 8 0,-4 3 1,2 4 6,2 1 1,0 2 0,-5 1 0,0 4-59,0 1 1,0-5 0,0 2 0,0-1 33,0 0 1,0-7 0,-2 2 0,-1-7 618,-2-8 1,-4-4-104,4-9 1,0-14-1,5-11 1,0-16-432,0-15 1,11-14 0,5-13 0,7-7-675,-8 33 0,0-1 0,0 1 0,0-2 1,3-1-1,1 0 0,-1 2 0,1 1-1074,-1 5 0,1 1 0,13-20 0,1 20 0,-2 16 438,-3 13 0,-4 15 0,0 7 0,2 10 1052,1 8 0,2 5 0,0 6 0</inkml:trace>
  <inkml:trace contextRef="#ctx0" brushRef="#br0" timeOffset="10">6848 10072 10092,'-14'-13'2104,"-1"3"0,1-2 0,-1 2-1289,1-3 0,0 5 0,-1 2 0,1 1-834,-1 0 0,1 2 0,0 8 1,-1 6-381,1 7 0,1 4 1,2 7-1,3 0 32,2-1 1,-1 1 0,4-2 0,-2-1-145,2-2 0,8-7 1,4 3-1,4-6 250,2-4 0,5-4 1,3-6-1,1-2 213,0-2 1,-2-4 0,4-8 0,-4-2 150,-1-1 1,-4 4 0,-5 6 0,-4-2 646,-2-2 0,3 3-267,-4 1 0,0 4-1232,-5-5 0,2 7 1,2-2-486,6 4 0,3 1 1,1 0 1233,1 0 0,5-7 0,3-1 0</inkml:trace>
  <inkml:trace contextRef="#ctx0" brushRef="#br0" timeOffset="11">7164 10101 19713,'5'9'-2691,"2"1"1649,1 1 0,-4-3 0,6 0 0,1 0 1042,2 0 0,8-5 0,1 3 0</inkml:trace>
  <inkml:trace contextRef="#ctx0" brushRef="#br0" timeOffset="12">7308 9913 7991,'-22'-28'765,"4"1"0,6 1 234,2 2 1,7 6 0,-2-1 0,3 3-399,2 2 1,7 4 0,2 2 0,4 2-1422,2 3 1,4 1-1,1 2 820,3 0 0,7-6 0,7-2 0</inkml:trace>
  <inkml:trace contextRef="#ctx0" brushRef="#br0" timeOffset="13">7538 9856 9506,'-14'8'1194,"0"-3"0,4 1 1,2 1-397,2 1 1,1-4 0,5 6 0,0 1-687,0 2 1,0 6 0,2 2 0,1 0-23,2-1 0,-1 6 0,-4-4 1,0 2-230,0 0 0,0-1 1,0 1-1,0-5-857,0-3 1,2-3 393,3-4 0,-2-6 0,7-12 0,1-10 106,1-7 1,8-3 0,0 1-1,1-1 441,0 0 1,-2 2 0,-4 3 0,-3 5 1073,-2 3 0,3 3-80,-4 3 0,-2 5 0,-2 12 0,-4 7-410,-1 9 1,0-1 0,0 2-1,0 2-1062,0 1 1,5 2 0,1-2 0,2-3-1779,4-5 1,0-3 2310,3-2 0,5 1 0,3-1 0</inkml:trace>
  <inkml:trace contextRef="#ctx0" brushRef="#br0" timeOffset="14">8071 10086 7991,'-15'0'1097,"6"0"0,1 2 308,1 3 1,-2-2 0,4 6-1220,2 3 0,1-4 0,2 1 0,2 2-1030,3 2 0,-2 1 1,5 1-1,0-1 844,0 1 0,1-1 0,6 0 0</inkml:trace>
  <inkml:trace contextRef="#ctx0" brushRef="#br0" timeOffset="15">8128 9784 8003,'-12'-14'1416,"0"-1"1,4 1 196,2-1 0,0 7-1019,1 4-594,10 2 0,3 2 0,14 0 0</inkml:trace>
  <inkml:trace contextRef="#ctx0" brushRef="#br0" timeOffset="16">8315 9971 8034,'-14'-8'781,"4"0"4889,1 3-4825,6 4 1,3-4 0,9 10-658,4 4 0,1 6 0,-1 4 0,-2 3 67,-1 1 0,-7 9 1,2-4-1,-3 3 48,-2-1 0,-2-3 0,-1-1 0,-2-4 0,2-1 1,-4-2-472,3-4 1,-1-9-1,8-8 1,7-12-698,9-13 1,6-8 0,6-9-1,1 3 207,1 3 0,-4 2 0,-7 9 0,-1 3 637,-3 5 1,-7 9 0,-3 7-64,-2 6 1,-1 7-1,-5 9 1,0 4-100,0-1 1,7 4 0,2-7-1,4-3-997,1-5 1,7 0-1,3-6 1180,3-2 0,8-8 0,2-3 0</inkml:trace>
  <inkml:trace contextRef="#ctx0" brushRef="#br0" timeOffset="17">8905 9971 8034,'-8'-14'0,"-5"-1"0,4 2 0,-4 4 2376,-1 4 0,-1-1 0,1 1-930,0 2 1,1 3 0,3 4-1774,5 6 1,5 3 0,5 1-477,5 1 0,9-3 0,5-2 0,3-5-285,2-4 0,0-1 0,-1 0 0,1 0 468,0 0 0,-7 0 0,-2 0 1,-5 0 639,0 0 0,-2-6 2738,-4-4-2094,-2 4 0,-9 0 1,-1 7-1,-4 4-341,-1 5 0,5 2 1,-3 4-1,1 4-180,0 4 0,-1 3 1,3 3-1,-4 5 320,-1 8 1,4 2 0,-6 8 0,-3 3 207,-4 5 1,1 3 0,-5 6 0,0-1 210,-3-1 1,-5 4-1,-4-9 1,-4-2-210,0-2 1,-9-3 0,3-5 0,-2-10-149,0-10 1,7-6 0,3-10 0,4-9-526,9-8 0,11-14 0,9-14 0,12-13 0,14-13 0,11-13 0,-12 31 0,3 0 0,2-1 0,2 1-968,2-2 0,1 1 0,2 2 1,1-1-1,1-2 0,1-1 1,1 0-1,2 0 637,1 1 1,2 0 0,3 3 0,2 2 0,-2 3 0,0 0 0</inkml:trace>
  <inkml:trace contextRef="#ctx0" brushRef="#br0" timeOffset="18">9999 10129 7956,'0'-14'448,"-5"4"1,0 1 2630,2-2 1,1 3-2284,2-2 1,0 8 0,0 2-569,0 8 1,0 12-1,0 4 1,0 3-231,0 1 0,0 3 0,0 2 0,0 4-376,0 0 1,0 0 0,0-5 0,0 1-4387,0-1 4764,0-1 0,7-3 0,1 1 0</inkml:trace>
  <inkml:trace contextRef="#ctx0" brushRef="#br0" timeOffset="19">10085 9770 7956,'-13'-23'1018,"4"4"1,-9 8 380,7 1 0,4 9 1,7 1-1839,0 8 1,7 4 0,4 3 0,7 1 438,6 3 0,9 3 0,4 7 0</inkml:trace>
  <inkml:trace contextRef="#ctx0" brushRef="#br0" timeOffset="20">10387 10000 8590,'-13'-2'0,"2"-1"2470,2-2 0,4-4-1834,-5 4 1,7 2-1,-2 7 1,5 6-526,5 3 1,-2 6-1,5 2 1,0 1-283,0 4 1,-5-1-1,4 1 1,-3-2-179,1 1 1,5-4-1,-5-2 1,-1-1-415,3 1 1,-4-9 0,7-1 361,1-5 1,3-11 0,4-6 0,3-7 31,1-9 1,-3-14 0,5 0 0,2-2 62,1 0 1,-5 8 0,-3 4 1744,-3 2 0,-3 18-594,-3 13 0,-4 18 0,-6 17 1,0 4-298,0 5 0,0 0 0,0 3 1,2-2-820,3-2 0,3-4 1,8-2 270,3-2 0,10-2 0,7-4 0</inkml:trace>
  <inkml:trace contextRef="#ctx0" brushRef="#br0" timeOffset="21">12142 9712 8114,'5'-10'601,"0"1"0,0 4 0,-5-5 859,0-1 0,0 3-722,0-1 0,-7 6 1,-4-2-1,-5 3-287,-3 2 1,-7 7 0,2 4 0,-3 5-249,-2 3 0,1 6 1,-1 1-1,2 4-223,3 4 1,-2 1 0,7-3 0,3 2-583,5-2 0,4-2 0,9-3 0,3-1-58,4-2 1,6-8 0,4 0 0,3-7 482,1-2 0,4-2 0,-5-5 1,1 0 278,-4 0 1,-3 0 0,-2 0-1,1 0 727,-1 0 1,-6 6 0,-3 4-45,-4 2 1,-1 7 0,-1 2 0,-4 0-238,-5 0 0,-2 4 0,-4-1 0,-4 4-189,-4 0 1,2 1-1,0 0 1,1-2-261,3-3 1,-2-2 0,0-4 0,3 0-865,1-6 0,6-4-1135,1-8 0,7-1 0,4-4 0,9-6 1900,6-7 0,9-4 0,-4-7 0</inkml:trace>
  <inkml:trace contextRef="#ctx0" brushRef="#br0" timeOffset="22">12128 10230 8078,'9'-5'1540,"1"-1"-466,1-2 0,8-2 0,7-3 0,6 2-1020,6 2 0,4-1 1,1-4-1,2-1-171,3 1 0,-8 0 1,0-1-1,-7 2-510,-6 4 0,-12-4 1,-2 3 263,-5-2 1,-5 4 0,-8 1 0,-6 2 515,-7 1 0,1-1 1,-7 5-1,-2 0 583,-1 0 1,-2 0-1,2 1 1,1 4-199,2 5 1,5 3 0,-3 1-1,1 0-336,4 1 0,1 4 0,3 2 0,3 0-618,5-1 0,4 6 1,2-4-1,6 2-646,7 0 0,9-6 0,10 1 1062,5-3 0,10-2 0,4 1 0</inkml:trace>
  <inkml:trace contextRef="#ctx0" brushRef="#br0" timeOffset="23">13020 10072 8024,'-21'-7'1526,"-1"-1"0,-1-1 288,4-1 0,3 7 0,2-2 0,-1 4-676,1 1 1,6 1-1558,3 4 0,-1-2 1,1 7-1,0 1-330,-1 2 0,-1 1 1,-4 1-1,3 1 464,2 3 1,-4-3 0,5 4 0,2 0 81,2-1 1,1 0 0,0-5 0,0 1-50,0-1 0,8-4 1,4-2-1,8-2 40,2-3 0,2-3 0,5-4 0,0-6-59,-1-3 0,0-6 0,-3 0 1,-3 0 311,-1-2 0,-3 5 0,-7-3 0,-3 3 1326,-2 1 1,-1 6 306,-5-1 1,-1 9-1386,-4 1 0,3 6 0,-3 8 0,4 1-647,1-1 0,1 0 0,4 1-1020,5-1 1,3-4 0,1-2 1377,0-2 0,1-1 0,-1-5 0</inkml:trace>
  <inkml:trace contextRef="#ctx0" brushRef="#br0" timeOffset="24">13236 10086 8005,'0'-14'1527,"1"-1"1,4 3-310,5 2 1,4-3-1,5 4 1,7-4-1198,6-2 0,5 3 0,7 0 1,3 4-610,1 2 0,1-5 0,-4 3 0,0-2 588,-4 1 0,-7-1 0,1-4 0</inkml:trace>
  <inkml:trace contextRef="#ctx0" brushRef="#br0" timeOffset="25">13552 9755 8005,'-22'-1'0,"3"-3"353,3 0 0,1-6 1,1 5 347,-1 2 1,6 3 0,1 6 0,0 9 16,0 7 1,3 5-1,-3 4 1,0 2-476,0 6 1,5 4 0,-2 3 0,4 2-323,1-1 0,0 2 1,1-1-1,4-2-2077,5-1 2156,9-14 0,3 2 0,7-10 0</inkml:trace>
  <inkml:trace contextRef="#ctx0" brushRef="#br0" timeOffset="26">13739 10000 7912,'-14'0'219,"-1"0"1,1 0 0,1-2 908,4-3 1,2 2 0,9-5 0,4 0-447,9 0 0,5 3 0,11-3 0,1 0-313,1 0 1,6 5-1,-4-2 1,0 4-732,0 1 0,4-5 0,-6 0 0,-1 2-1238,-1 1 1,-8 2-1,1-1 1600,2-4 0,-5-3 0,0-6 0</inkml:trace>
  <inkml:trace contextRef="#ctx0" brushRef="#br0" timeOffset="27">14013 9611 7912,'-29'10'535,"2"0"1,3 1 258,4 1 0,4 9 0,2 3 1,1 3-128,4 2 0,2 6 0,7 4 1,0 2-343,0 2 0,0 1 0,2-1 1,3-2-545,4-2 1,4-4-1,3-6 1,2-2-1919,1-3 1,6-5 2136,-1-9 0,4-4 0,0-6 0</inkml:trace>
  <inkml:trace contextRef="#ctx0" brushRef="#br0" timeOffset="28">14358 9568 7919,'-16'-1'545,"-3"-4"0,8 3 0,-4-3 1162,2 4 1,7 2 0,1 4-1321,4 5 0,1 7 0,0 4 1,1 3-623,4 6 0,-3-1 1,2 6-1,-2 1-91,-2 2 0,0 4 0,0 1 1,0 0-739,0 0 0,-5 0 0,0-1 1064,2-4 0,-5 4 0,0-6 0</inkml:trace>
  <inkml:trace contextRef="#ctx0" brushRef="#br0" timeOffset="29">14531 9842 7938,'-2'-15'0,"-1"1"1697,-2-1 1,2 3 0,8 0 0,4 4-395,4 2 0,3-4 0,3 4 0,5 0-1362,3-1 1,2 1-1,1 3 1,2-4-754,2-1 1,-5 0 0,-7-3 133,-1 1 0,-4 1 0,-7-6 421,-5 1 0,-5 1 1,-5 2-1,-6 2 498,-7-3 1,1 1 0,-7 0-1,-2 3 19,-1 2 1,-2 1 0,0 5 0,1 3 49,-1 7 0,-2 1 1,-1 14-1,-1 6 308,1 5 1,8 6 0,5 3 0,4 1-236,6 2 0,4 2 1,11-4-1,10 0-663,12-4 1,8-5-1,12-10 1,7-1-1449,5-3 1,0-11 1727,2-3 0,3-12 0,1-5 0</inkml:trace>
  <inkml:trace contextRef="#ctx0" brushRef="#br0" timeOffset="30">2647 11496 8058,'-14'0'1332,"-1"0"3267,1 0-3070,-1 0 0,4 0 1,6 0-753,10 0 0,14 0 1,10 0-1,10 0-199,7 0 1,7-5 0,7 1 0,4-1-739,2-2 0,3 4 0,6-6 0,3-3-1631,2 0 1,-5 2-1,2 0 1434,-4-1 1,-7-8 0,-2-3 0</inkml:trace>
  <inkml:trace contextRef="#ctx0" brushRef="#br0" timeOffset="31">3107 11511 8012,'-14'14'1080,"0"0"0,1 2 1,3 2 2,5 1 1,4 8 0,1 0 0,0 7-533,0 3 1,8 1-1,5 4 1,6-2-821,3-2 1,-4 4-1,1 2 1,-3-2-738,-2 0 0,-1-6 0,-3 3 0,-6-1-890,-2-1 1896,-2-2 0,-6 0 0,-2 2 0</inkml:trace>
  <inkml:trace contextRef="#ctx0" brushRef="#br0" timeOffset="32">3035 12259 8815,'-14'0'2784,"6"-7"0,6-2-1900,10-4 1,10-1-1,16-1 1,6 2-1364,6 4 0,7-4 0,9 3 0,7-2-1370,6-3 1,-2 1 1848,4-1 0,-10-5 0,-3-3 0</inkml:trace>
  <inkml:trace contextRef="#ctx0" brushRef="#br0" timeOffset="33">3755 12014 16365,'6'-9'0,"4"1"397,3 1 0,7 1 0,6 3 0,6-2-754,6 2 1,5-4-1,4 2 1,2 1-1328,2-3 1,-4-1-1,-1-6 1684,-6-1 0,2 1 0,-6 0 0</inkml:trace>
  <inkml:trace contextRef="#ctx0" brushRef="#br0" timeOffset="34">3999 11626 7994,'-22'1'0,"3"4"552,3 5 1,1-2 0,3 3 0,0 5 1201,3 6 0,6 7 1,-2 5-1,5 4-1204,5 4 1,3 7-1,6 4 1,0 1-531,1-1 1,6 1 0,3-6-1,3-1-1042,1-3 0,8-13 0,0-7 1022,1-7 0,11-9 0,-3-1 0</inkml:trace>
  <inkml:trace contextRef="#ctx0" brushRef="#br0" timeOffset="35">4460 11410 10271,'-15'0'2002,"7"0"1,4 1 0,8 3-1,8 2-2336,5 2 1,7-3 0,8 3 0,3 0-93,2 0 426,1-5 0,6 10 0,-1-5 0</inkml:trace>
  <inkml:trace contextRef="#ctx0" brushRef="#br0" timeOffset="36">5208 11597 8016,'-43'0'0,"1"0"1236,4 0 1,-2 0 0,8 0 0,5 0 3678,6 0 0,5-5-2037,1 0-3684,7 1 0,4 5 0,7 4 0,2 5-435,-2 2 1,-2 3-1,-1 1 1,0 1 242,0 2 1,2 5 0,1-4 0,4-1 356,1 2 1,1-1 0,6 4 0,-1-3 204,0 0 0,1-5 1,1 5-1,1-2 384,3 0 1,4 5-1,-5-3 1,-3 0 633,-5-1 0,0 6 0,-6-2 0,-2 3 1015,-1 2 0,-4-5 0,-3 0 0,-6 0-521,-7-2 1,-4-1 0,-7-8-1,1-2-1802,-1-1 0,5-7 1,1 2 725,3-4 0,-6-7 0,4-2 0</inkml:trace>
  <inkml:trace contextRef="#ctx0" brushRef="#br0" timeOffset="37">6762 11698 7998,'-15'0'2073,"9"-5"1,6 0 0,9 0-1329,9-1 0,12 4 1,14-4-1,7 1-563,5 0 0,9 0 0,7 4 0,6-2-457,2-2 0,-39 2 0,0 1 0,32 2 1,-4 0-110,-3 0 1,-10 0 383,-8 0 0,-10-6 0,-3-2 0</inkml:trace>
  <inkml:trace contextRef="#ctx0" brushRef="#br0" timeOffset="38">7366 11626 7965,'-15'1'449,"1"4"1,4-2 0,2 7 453,2 1 1,1-3 0,7 2 0,3 2-507,4 6 1,9 0 0,3 6-1,-1 1-175,1 2 0,-2 9 0,-6 2 0,-3 5 266,-5 5 0,-4 5 0,-2 8 0,-6 1 93,-7-1 1,-9-4 0,-9-4-1,-4-5-122,-6-3 1,2-9-1,-9-4 1,1-8-366,0-9 0,-5-2 0,5-9 0,2-2-188,1-5 0,10-2 1,6-9-1,10-7-656,8-5 1,4-4 0,9-4 0,4-3 749,9 1 0,12-12 0,9 3 0</inkml:trace>
  <inkml:trace contextRef="#ctx0" brushRef="#br0" timeOffset="39">7956 12100 7922,'-15'8'0,"1"-3"822,0-3 0,-1-2 1752,1 0-16,6 0-1486,1 0 1,12 6-542,0 4 0,5 4 0,-6 5 0,0 5-129,-3 4 1,-1 7-1,0 2 1,0 1-268,0 0 0,7-6 0,2 2 0,4-5-382,1-5 1,7-4-1,3-7 1,3-5-383,2-8 0,0-6 0,0-12 1,-1-4-270,1-7 1,-2-9 0,-3 1 0,-5-2 352,-3 1 1,-6 11 0,-2 0 683,-2 4 0,-2 6 161,-9 7 1,-2 5-1,-2 10-56,4 5 1,3 3-1,2 1 1,2 0-207,3 1 0,-2-1 0,7 1 0,2-1-729,6 0 1,-2-1 0,3-3 0,-3-4-713,-1 0 1,1-4 1402,3 3 0,-3-4 0,4-1 0</inkml:trace>
  <inkml:trace contextRef="#ctx0" brushRef="#br0" timeOffset="40">8632 12057 7961,'-14'-9'2797,"-1"-1"1,6 7-1814,-1-2 1,7 10 0,-2 5 0,3 2-651,2 3 0,0 5 0,0 3 1,0 1-243,0 0 0,0-2 0,2 2 1,1-3-111,2 0 0,0-5 1,-5 3-902,0-3 581,6-2 0,2-9 0,7-8 0,-1-11-414,0-7 1,2-5 0,2-4-1,3-1 355,1 4 0,-4 3 0,1 0 0,-3 5 589,-2 3 0,1 7 1,-1 1 263,0 1 1,-4 7 0,-2 8 0,-2 3-80,-3 5 1,4 3 0,-2-1 0,-1 3-232,3 1 1,-4-4-1,5 1 1,0-3-831,0-2 1,2 1 0,4-2-1,-1-2-2700,-4-2 3384,4-5 0,-5 2 0,7-6 0</inkml:trace>
  <inkml:trace contextRef="#ctx0" brushRef="#br0" timeOffset="41">9092 12172 11136,'15'-4'1353,"-1"-1"0,2 0-860,3-1 1,4 2-1,5-4 1,1 0-551,0 0 0,0 0 1,-2-3-1,-2 2-35,-1-2 1,-6-2 0,1-2 0,-3-1-212,-1-3 0,-6 2 1,-1-6-1,-1 2 85,-4 4 1,-2 1 0,-2 1-1,-4 1 263,-5 0 0,-2 1 1,-3 3-1,1 5 1,-5 5 0,-2 5 0,0 6 347,0 7 1,-3 9 0,5 8 0,0 2 386,-2 3 0,7 3 0,-1 4 0,9 1-237,4-2 0,6-1 1,7-4-1,16-4-692,18-8 1,15-8 0,-19-16 0,2-2 0,4-3 0,3-2 148,5-2 0,2-5 0,3-8 0,1-6 0,4-3 0,0 0 0</inkml:trace>
  <inkml:trace contextRef="#ctx0" brushRef="#br0" timeOffset="42">9884 10806 13116,'-15'0'30,"1"0"0,1 1 634,3 4 1,-2-3-141,2 2 0,4-8 0,-1-6-146,1-3 1,4-1 0,-3-1 272,4 1 1,1 4-9,0 1 0,-2 1-790,-3-2 0,4 5 272,-4 10 1,3 3-1,2 7 141,0-1 0,5-4-195,0-1 1,5-4 0,-4 3 892,2-2 1,-3-1-12,4-5 0,-4 0-800,5 0 0,-1 0-26,6 0 0,-6 0 0,1 0 163,1 0 0,2 0 1,1 0-1,1 0 42,-1 0 1,0 0-1,1 0 1,1 0 191,3 0 1,-1-1 0,4-3 0,0 0-141,1 0 0,-4 3 0,5-1 0,1-1-166,3-2 0,0 0 0,1 5 0,0 0-64,0 0 0,6 0 0,2 0 0,1 0-154,0 0 0,-4 0 0,4-1 0,1-2 0,-3-2 0,4-2 0,-6 4 0,-2-2 0,-2 2 0,-1-3 0,-2 1 0,-1 2 0,-2 1 0,-5 2 0,3 0 0,1 0 0,-1 0 0,-3 0 0,4 0 0,-1 0 0,1 0 0,2 0 0,7 0 0,2 0 0,-2 0 0,4 0 0,1 0 0,2 0 0,-1 0 0,-1 0 0,1-1 0,-4-3 0,-4 0 0,4-8 0,-1 4 0,-1 0 0,-2 4 0,-6-3 0,-1 2 0,-1 2 0,1 2 0,-6-4 0,4 0 0,-2 2 0,0 1 0,5 2 0,-3 0 0,1 0 0,4 0 0,1 0 0,2 0 0,0 0 0,-1 0 0,1 0 0,2-1 0,1-3 0,1 0 0,2-6 0,-3 4 0,0-1 0,-5 1 0,1 1 0,-9 5 0,-2 0 0,-1 0 0,-1 0 0,-1 2 0,1 3 0,-1 1 0,2 5 0,1-1 0,3 1 0,4-3 0,-4 0 0,3 0 0,2 0 0,3-5 0,0 2 0,1-4 0,0-1 0,0 0 0,-2 0 0,-2 0 0,-1 0 0,-6 0 0,3 0 0,-2-1 0,0-4 0,0 3 0,-4-2 0,-1 2 0,0 2 0,1 0 0,-1 0 0,1 0 0,1 0 0,3 0 0,5 0 0,3 0 0,2 0 0,1 0 0,2 0 0,2 0 0,6 0 0,-4-2 0,3-1 0,-1-2 0,-4-4 0,2 4 0,1 0 0,0-1 0,0 3 0,1-5 0,-3 1 0,0 4 0,-4 2 0,2-1 0,-4-1 0,-5-2 0,2 0 0,-7 5 0,0 0 0,2 0 0,0 0 0,4 0 0,1 0 0,4 0 0,5 0 0,8 0 0,1 0 0,-1 0 0,5 0 0,1-1 0,2-3 0,4 0 0,-7-6 0,-3 4 0,-7-1 0,-3 1 0,-6 1 0,-5 5 0,1 0 0,3 0 0,-1 0 0,-2 0 0,-1 0-75,2 0 0,-4 0 0,1 0 0,-3 2-87,-2 2 1,3 0 0,-2 4 0,-1 0 392,-2 0 0,3-4 0,1 4-168,3-1 0,-10-2 0,1-5 0,0 0-63,4 0 0,0 0 0,6 0 0,1 0 0,2 0 0,2 0 0,0-2 0,0-1 0,-1-2 0,0 0 0,-3 5 0,-2-1 0,-3-4 0,0 3 0,-6-3 0,0 4 0,-4 1 0,-1 0 0,-5-2 0,2-1 0,0-2 0,-2-1 0,5 3 0,2-2 0,2-6 0,2 3 0,-1 0 0,-4-4 0,-2 6 0,-2-2 0,5 5 0,-9-4 0,4 7 0,-6 0-2033,0 0 1,-5 2-3536,1 3 5559,-8 3 1,-2 6-1,-8 1 1</inkml:trace>
  <inkml:trace contextRef="#ctx0" brushRef="#br0" timeOffset="43">11164 5611 8513,'-10'0'-2008,"1"0"1982,-2 0 1,-2-4 0,-2-1 117,1 2 1,4 1-1,1 2 95,-2 0 0,3 0 170,-2 0-323,7 0 0,-2 0 0,10-2-82,4-2 1,-1 2 0,2-3 5,1 4 1,-4-1 219,-3-3 35,-2 4 1,-2-7 167,0 3 1063,0 3-973,0-4 0,-6 6-315,-4 0 1,2 0 0,-2 0-70,-1 0 1,-2 5 0,1 1 0,1 0 145,1 1 1,0 4 47,-4-1 1,1-2 311,4 1 1,-3-4 478,8 5-504,-1-7 0,13 8 0,6-6 57,9-2 0,5-1 1,7-2-1,10 0-177,11 0 1,18-7 0,-30 3 0,3-1 0,5-2 0,3-1-243,5-1 1,1-1 0,1 1 0,0 0 0,2-2 0,-1 0 0,-4 0-1,-1 1-121,-4 1 1,-1 1-1,-4 0 1,-2 1 0,-3 2-1,-2 1 1,30-1 99,-19 3 0,-15 9 0,-14 2 1,-4 6-1504,-4 4 1,-7-2-1,1 7 1,1 0 1317,2-1 0,14-2 0,3-7 0</inkml:trace>
  <inkml:trace contextRef="#ctx0" brushRef="#br0" timeOffset="44">18098 10460 7595,'-14'15'-66,"6"-7"1,2 0 0,4-5 629,-3 2 1,4 6 0,-6-2 1325,1 4 0,3 3-1100,-7 3 1,7-3-1,-2 4-80,4-4 1,2-4-33,4-2 0,9-13 1,12-18-1,4-16-470,4-12 1,-12 15 0,1-1 0,-1-4-1,0-1 1,3-4 0,0-1-199,2-5 1,0-1 0,1-2 0,0-1 0,1-3 0,0-1 0,-2 1 0,0 1-200,-3 0 1,0 1 0,-1 6-1,-1 1 1,-7 6 0,-1 2-1,8-24-475,-4 18 0,-10 20 0,-5 26 322,-6 8 0,1 5 0,-3 5 0,4 6 563,1 9 1,0 7 0,0 5 0,1 3 481,4 5 0,3-2 1,6 2-1,1-1-79,-1-1 1,5 9 0,2-6 0,0-1-590,0-2 0,-1 2 1,-2-4-1,3-1-808,1-3 1,-4 0 0,1-12 0,-3-1-392,-2-1 0,5-4 1,1-3-1,-3-7-2750,-1-5 3914,-1 0 0,-1-10 0,0 4 0</inkml:trace>
  <inkml:trace contextRef="#ctx0" brushRef="#br0" timeOffset="45">18573 10259 8135,'-14'14'-458,"6"1"263,3-1 1,5-6-1,5-3 670,4-4 0,4-1 0,2-1 0,-1-2 458,0-2 0,6-6 1,0-1-1,3-4-146,2-3 0,2-6 1,4 1-1,1-4-999,1 0 1,6-1 0,-4 0-1,3 0-1304,7 1 1,0-1 1515,8 0 0,-1 0 0,6 0 0</inkml:trace>
  <inkml:trace contextRef="#ctx0" brushRef="#br0" timeOffset="46">19393 10331 8142,'-5'9'567,"-1"-1"2279,-2-1-1775,5-2 0,8-23 0,9-6-690,2-5 0,0-1 0,0-1 1,2-2-194,1-6 1,2-2-1,-4-2 1,4-2-61,1-3 1,1-2-1,2-2 1,-2 4-189,-3 3 0,4 5 1,-4 5-1,-3 9-262,-1 9 1,-6 1 0,-2 13 0,0 4 27,0 7 1,-5 13 0,3 8-1,-1 7 303,0 6 1,0 8-1,-5 1 1,0 1 97,0 1 1,5-6-1,1 1 1,2-4 69,3-1 1,2-4-1,1-4 1,1-5-20,-1-7 0,0-12 1,2-6-1,2-5 66,1-5 0,2-9 1,-3-12-1,2-6-174,3-6 0,1-12 0,4-6 0,1-5-631,0 1 0,1-4 0,4 0 0,6 0-1350,6 0 1,-1 8 1618,3 8 1,-3 3 0,-2 2 0</inkml:trace>
  <inkml:trace contextRef="#ctx0" brushRef="#br0" timeOffset="47">20688 9726 8142,'-10'0'5147,"1"0"-4371,-1 0 1,2 7-1,4 2-460,2 4 0,2 8 0,0 3 0,0 3-113,0 2 1,0 6 0,0 3 0,0 6-191,0 4 0,0-5 1,2 2-1,1-9-294,2-5 0,-1-1 0,-2-11-539,3-1 1,-2-12 661,6-11 1,-4-11 0,5-19 0,1-8-110,2-8 1,3-8-1,1-5 1,4-7-354,2-2 0,1 7 1,4-4-1,1 5 309,0 4 1,1 8 0,2 7 0,2 7 386,-2 10 1,3 7 0,-1 8 0,-3 1 97,0 3 0,-4 6 0,-3 8 0,-3 6 331,0 3 0,-10 8 0,2 4 1,-4 7 121,-1 6 1,-5 4-1,2 1 1,-3 0-414,-2 0 1,0 7 0,0 1-1,0 4-299,0 2 0,-8-7 1,-7 7-1,-7-1-50,-5 0 1,-5 2 0,-5-2 0,-8-4-175,-4-4 0,-4-8 1,-6-3-1,-2-3-358,-1-7 0,7-11 667,12-11 0,6-10 0,9-3 0</inkml:trace>
  <inkml:trace contextRef="#ctx0" brushRef="#br0" timeOffset="48">22573 10417 8250,'-10'5'-59,"1"0"327,-1-1 1,2-10 510,3-4 0,5-2 596,5-3 1,-3 1 1385,2 0-1789,-2 6 1,-2 0 75,0 3-598,0 3 1,2-4 369,2 6 1,4-2 0,8-3-76,4-4 0,2-10 1,7-5-1,3-7-508,6-7 1,2-7-1,13-14 1,-26 28-1,0 0-220,1-3 0,0 0 0,-2-1 0,-1 0 1,0 1-1,-2-1 0,19-27-570,-9 9 0,-6 16 0,-14 12-55,-3 9 1,-4 13 0,-6 4 0,0 12 701,0 9 0,0 12 1,0 6-1,0 5 849,0 3 1,7 6-1,4-1 1,6 4-403,7 6 1,4-9-1,2 4 1,3-4-542,6-3 0,9 0 0,5-6 0,4-2-1981,5-6 0,-1-11 1,5-7-1,-1-5 1981,1-4 0,-5-10 0,3-8 0</inkml:trace>
  <inkml:trace contextRef="#ctx0" brushRef="#br0" timeOffset="49">1021 9957 8133,'-1'-13'-107,"-4"3"0,3-3 0,-3 4 0,2-2 20,-2 1 0,4-3 1,-4 4-1,3-6 585,2-4 1,0 3 0,0-3 0,0 3 200,0 2 0,0-6 0,0 1 1,-1 2 458,-4 1 1,3 1 0,-4 2 2473,0 4-2649,4-4 1,-4 13-1,6 0-760,0 8 0,0 13 0,1 8 0,4 9 14,5 8 1,-2 6-1,0 5 1,0 1-39,0-1 0,-4 6 0,4 0 1,-1 1-3,-4 0 1,-1-1-1,-4-6 1,-3-1-50,-4-3 1,-4-5-1,0-11 1,2-8 122,1-9 1,5-10-255,-4-5 0,6-15 0,-2-7 1,3-11-156,2-12 1,0-11 0,0-14-1,0-9-452,0-4 0,3 35 0,1-1 0,0-2 0,1 0 0,1 0 0,1 1-86,0 0 1,0 2 0,1 0 0,-1 3 0,7-29 0,1 6 382,-1 11 0,0 13 0,1 12 0,-1 11 216,1 10 1,-1 11-1,0 4 1,1 4-28,-1 1 0,5 7 0,2 3 0,0 5 268,0 4 0,1-1 1,-6 5-1,-3 0 63,0 0 0,-7-4 1,-1 6-1,-4-1 310,-1-1 0,-1-2 0,-6-6 0,-7 0-217,-8-1 0,-6-1 0,0-3 0,-1-6 123,0-7 1,5-4 0,0-7 0,0 0-1370,2 0 0,3-7 0,9-4 1,5-7 925,4-6 0,7-3 0,2-1 0</inkml:trace>
  <inkml:trace contextRef="#ctx0" brushRef="#br0" timeOffset="50">1741 10216 10358,'-15'0'0,"1"0"1873,-1 0 0,1 0 0,0 0 1414,-1 0-3172,7 0 0,3 0 1,9 1-731,0 4 1,8-2-1,-3 5 1,2 0-622,-1 0 0,3 0 0,-5 3 1,1-1 1235,1 1 0,0 2 0,4 1 0</inkml:trace>
  <inkml:trace contextRef="#ctx0" brushRef="#br0" timeOffset="51">1798 9813 11063,'-17'-15'0,"1"3"7192,3 2-6751,2-3 0,4 12 0,7-3-441,8 8 0,11 4 0,4 6 0</inkml:trace>
  <inkml:trace contextRef="#ctx0" brushRef="#br0" timeOffset="52">1151 11568 7966,'-15'0'963,"6"-1"795,-1-4 1,5 2-663,-4-7 0,6 5 1393,-2-4-7,3 5-1795,-4-2 1,-2 6 0,-7 0-456,1 0 1,0 0 0,-1 0 0,-1 2-278,-3 2 0,-3 4 1,-7 8-1,0 5 24,0 8 1,1 1 0,0 9-1,3 2-184,1 6 1,13-3 0,1 3 0,7-6-207,3-2 0,13-9 0,6-1 1,8-10 88,7-8 0,-2-8 1,6-12-1,2-10 194,1-7 1,-2-9 0,-4-4 0,-5-4 154,-7-5 1,-6 2 0,-4-4 0,-3 4 391,-5 4 1,-4 15 0,-1 3 0,-1 7 290,-4 2 0,-3 9 1,-7 6-1,1 10-497,0 7 0,-1 14 0,2 12 0,2 8 28,2 5 0,4 3 0,-3 3 0,1 9-80,4 9 1,0-40 0,0 1-1,0 4 1,1 1 0,0-2 0,1 0 33,0-1 0,0 0 1,1 4-1,-1-1 0,-1 1 1,-1 1-1,-1-2 0,0 0 93,0-2 1,0-1 0,-7 35 0,6-13 0,2-7-289,1-8 0,4-25 0,2-10 0,6-11 0,4-18 0,7-10 0,6-13 0,5-9 0,13-12 0,-2-9 0,-20 32 0,-1-2-823,0-1 1,1-1-1,20-28 1,-1 0-1,-4 8-2677,-5 6 1,-5 10 3499,-9 10 0,-6 9 0,-13 3 0</inkml:trace>
  <inkml:trace contextRef="#ctx0" brushRef="#br0" timeOffset="53">1726 12115 7973,'-19'0'0,"0"0"2941,1 0 0,7 0 0,1 0 6316,-1 0-9644,5 0 1,1 6 0,10 2 0,3 2-1490,0-1 0,11 1 0,-1 4 1876,2 1 0,1-1 0,-6 1 0</inkml:trace>
  <inkml:trace contextRef="#ctx0" brushRef="#br0" timeOffset="54">1741 11726 7973,'-28'-6'0,"4"-4"2582,5-2 0,5 2 1,3 2-1445,1 2 0,8 1 0,2 5 0,12 0-1138,10 0 0,8 0 0,14 0 0</inkml:trace>
  <inkml:trace contextRef="#ctx0" brushRef="#br0" timeOffset="55">3496 16892 8027,'-16'0'285,"-3"0"0,4-2 0,-1-1 3150,5-2-2599,1 0 1,4 5-619,6 0 0,6 7 0,9 4 1,-1 7 323,1 6 1,-1 9-1,0 5 1,1 4-92,-1 1 1,-4 7-1,-1 3 1,1 2 0,-2 3 1,3 3-1,-6-2 1,-2-3-165,-1 0 1,-2-7 0,0-1-1,-2-4-187,-3-6 0,2-5 0,-6-10-80,-3-9 1,6-9 0,0-15-58,-1-9 1,4-14 0,-5-12-1,0-11-446,0-10 1,5-10 0,0 35 0,-1 0 0,2-1-1,0-1 61,-1 0 1,1 0 0,-1-2-1,-1 1 1,3-1 0,-1 2-1,0 1 1,-1 2 193,0-35 0,2 8 1,2 14-1,4 8-27,5 10 1,4 8-1,5 14 1,5 2-51,3 1 0,7 7 0,-1-2 0,1 5 251,1 5 0,-4 3 0,4 7 0,-3 1 178,-4 3 1,3 3-1,-12 7 1,-1 1 406,-2 4 1,-4-2-1,-2 5 1,-5-1 93,-4 1 0,-7 0 1,-4 3-1,-4-2-159,-5 2 1,-4-5-1,-4-1 1,2-5-419,1-5 1,0-4-1,-3-7 1,3-3-1204,4-5 0,6-5 0,4-5 1154,6-5 0,-4-15 0,0-6 0</inkml:trace>
  <inkml:trace contextRef="#ctx0" brushRef="#br0" timeOffset="56">4388 17467 8181,'-2'13'0,"-3"-2"667,-4-1 1,1-5-1,0 4 668,1 2 1,1-4 170,1-2 0,5-4-797,0-1 0,2-1 0,7-4 0,3-6-81,0-7 1,8-1-1,0-10 1,3-6-533,2-5 1,7-8 0,2-3 0,-2-4-377,-2-4 0,4-8 0,-1-2 1,-1-1-92,-1 3 1,-9 3 0,-4 22 0,-6 10-97,-2 10 1,-7 14 555,2 8 0,-8 8 1,-2 13-1,2 6 392,1 5 0,2 8 0,2-2 0,1 6 8,2 3 0,6-2 1,-1 3-1,1-3-115,-2-2 1,4 0 0,-3 0-1,3 1-115,1-1 1,-4-6 0,-2-4 0,-1-2-34,1-3 0,-4 6 1,2-2-1,-1-3-403,0-4 0,-1-1 0,-4 5 0,2 0-549,3 0 0,-4-6 0,6 0-956,-1-2 1,-3-4 740,7-7 0,-5-5 0,4-10 283,3-5 1,-4-3 0,1-1 657,2 0 0,-4-7 0,-1-1 0</inkml:trace>
  <inkml:trace contextRef="#ctx0" brushRef="#br0" timeOffset="57">5783 17036 8455,'8'-15'498,"-3"1"1,3-1-1,0 1 3,0 0 0,0 1 1,-5 2-1,2 1 573,-2-1 1,4-2-1,-3-1 68,0-1 0,-3 1 0,-1 0-564,0-1 0,0 1 0,-1 1 0,-3 2-174,0 1 0,-8 1 0,1-4 0,-5 3-188,-3 5 1,-5 4 0,2 1 0,-4 1-268,-4 4 1,-2 11 0,3 13 0,0 9 27,0 9 0,1 4 1,1 6-1,4 1 95,9 0 1,6-6-1,8 0 1,1-3-140,4-3 0,10-14 0,10-9 0,7-10-54,6-9 0,4-10 0,1-8 0,0-12-21,1-11 0,-6-3 0,-1-14 1,-2-4 15,-3-2 1,-8-3 0,-5 6 0,-5 2 279,-4 7 1,-5 2 0,-10 16-1,-6 7 499,-7 12 1,2 8-1,-3 4 1,3 6-336,2 7 0,-1 9 0,2 10 1,2 7-224,2 7 1,5 5-1,0 9 1,2 3 191,2 2 1,0 1 0,3 6 0,5 4-77,-1-36 0,1 0 0,11 32 0,0-3 1,5-6-212,3-8 0,7-11 0,1-15 0,0-9 0,0-11 0,0-10 0,-1-10 0,4-11-262,4-9 0,-4-8 0,1-10 1,-1-5-3536,-1-3 1,4-5 3796,-2-6 0,2 0 0,-19 28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075"/>
    </inkml:context>
    <inkml:brush xml:id="br0">
      <inkml:brushProperty name="height" value="0.053" units="cm"/>
      <inkml:brushProperty name="color" value="#FF0000"/>
    </inkml:brush>
  </inkml:definitions>
  <inkml:trace contextRef="#ctx0" brushRef="#br0">2359 10014 7458,'8'-8'307,"-1"0"162,-7 3-530,0 4-29,0-6 1,1 3 192,4-1 833,-3 0 723,4-1-357,-6 4-81,6-4 259,-4 6-728,4 0 0,-6 1 0,2 2 907,3 2-313,-4 0-139,6-5 519,-7 0-1078,0 0 0,-7 5-425,-2 0 1,-6 4-1,-2-4 1,-4 0-144,-1 1 1,-4-3 0,-6 5-1,-5 0-102,-4 0 0,4-4 0,-8 0 1,2 0-197,3 0 0,0-2 1,-3 3-1,1-4-72,4-1 1,3 0-1,8 0 1,1 0 220,2 0 1,2 0 0,-2 0 0,5 2 76,3 3 0,-4-4 1,1 6-60,2-1 0,1-4-29,1 3 0,3-2 1,0 0-42,3 2 1,-1 0 0,-4-5 83,-1 0 1,6 0 0,-1 0 28,-1 0 1,-2 4 0,0 3 0,2-1-14,2 1 1,4 4 0,-3-2-1,0 4-18,0 1 1,5 2 0,-2 4 0,2 5 262,-2 7 0,3 5 0,-2 6 1,2 3 225,2 7 1,0 2-1,0 10 1,0 1-52,0-1 0,0-2 1,0 4-1,0 1-204,0 3 1,0-4-1,0 0 1,-2 2-50,-2 1 1,2-3 0,-3-1 0,4-4-149,1-6 1,0 0 0,0-8 0,0 0-112,0 2 1,0-7 0,0 2 0,0-5 143,0-1 0,0 3 1,0 1-1,0-1 155,0-4 0,0 4 0,0-6 0,0 3-260,0-1 1,0-6 0,0 2 0,0-4 26,0-1 0,0 1 1,0 2-1,0 2-17,0-2 1,0-2-1,-2-1 1,-1 0 27,-2 0 1,0-1-1,4 1 1,-3-2 60,0-3 1,-1 3-1,5-3 1,0 2 2,0-2 1,0 2 0,-2-7 0,-1 0 10,-2 2 0,0-5 0,5 4 0,0 0-9,0-1 1,0 5-1,0-3 1,0-1-56,0 1 1,0 5-1,0-4 1,0 2-82,0 0 1,0 0 0,0 5 0,-1 0 44,-4-1 1,3-2 0,-2 0 0,2 1 76,2-2 0,0-1 0,0 2 0,0-2 21,0 1 0,0 1 0,0 0 0,0-4 117,0-1 0,0 4 0,0-2 0,0-1-104,0-3 1,0 2-1,2-2 1,1-1 31,2-2 1,-1-2 0,-4 1 0,0-1 19,0 0 0,0-4 0,0 0 1,0 1-103,0 2 0,0 1 0,2 0 0,1 1-23,2-1 0,0 0 0,-5 1-131,0-1 0,0 1 0,0-1 104,0 0 0,5-4 0,-1 0 76,0 1 1,-3-3-1,-1 1-32,0 3 1,0 0-1,0 3-29,0-1 1,2-4-1,1-1 1,2 2-18,-2 2 1,-1 3 0,-2 2 0,0 3 6,0 1 0,0-3 0,0 5 0,0 2-69,0 1 1,0-3-1,0 0 1,0 0 30,0-2 0,0 1 0,0-6 1,0 2 165,0-1 0,0-2 1,0-2-1,0 1 40,0-1 1,0 1 0,0-1 0,0 0-31,0 1 1,0-1-87,0 0 0,0-4-5,0 0 0,0-6 0,0 6 34,0 1 0,0-3 267,0 2 214,0-1-517,0-1 0,0-1 0,0-7 0,0 0 0,6 6 0,4 4 0,2-2 0,4 0 0,3 0 0,5 0 0,0 1 0,4 6 0,4-1 0,3 1 0,0-1 0,5-1 0,1-2 0,-1-2 0,0-1 0,2 4 0,-2-4 0,-2-2 0,-1 4 0,1-6 0,-4 0 0,-4-3 0,-1 1 0,-2 1 0,-1 2 0,-2-2 0,-7 3 0,3-1 0,-3 0 0,2 1 0,-3-4 0,5 4 0,-2-1 0,0 0 0,2 5 0,-3-4 0,1 0 0,-1 1 0,2-1 0,0-3 0,-3 2 0,-1-2 0,0 4 0,2-2 0,1-2 0,0-2 0,-5-1 0,1 0 0,-6 5 0,1 0 0,-5 0 0,4-5 0,-4 1 0,5 4 0,-7-3-50,3 4 0,-4-7 0,1-4 1,4-6-2940,1-7 1,-2-6 2988,8-10 0,-2-15 0,8-10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076"/>
    </inkml:context>
    <inkml:brush xml:id="br0">
      <inkml:brushProperty name="height" value="0.053" units="cm"/>
      <inkml:brushProperty name="color" value="#FF0000"/>
    </inkml:brush>
  </inkml:definitions>
  <inkml:trace contextRef="#ctx0" brushRef="#br0">2043 5165 8567,'9'0'-1496,"1"0"1360,1 0 0,-3 0 711,2 0 1,-7-1-178,2-4 0,1 2-367,-1-7 0,1 7-14,-1-2 1,-3 2 202,2-2 1,0 4-1,-1-6 1640,2 1 1038,-1 4-291,-4-4-320,0 6 3201,0 0-5030,-6 0 1,-2 0 0,-6 0-180,-1 0 1,-1 1 0,-1 3 0,-2 2-91,1 2 1,-3-5 0,0 4 0,1-3-194,-1 1 1,-3 2 0,3-4 0,0 2-139,0-2 0,-3 3 0,4 1 0,-1-1-33,0 0 0,2 4 0,5-5 0,-1 0 38,1 1 1,-1-4 0,1 4-114,0 0 37,-1-4 340,7 4 1,0-6-59,3 0 0,4 2 1,-4 3-1,2 4 15,-2 4 1,3 1-1,-2 2 1,1 4 163,-2 4 0,3 9 0,-3 6 1,4 2 16,1 2 1,0 2 0,1 3 0,3 5-266,0 3 0,1-4 0,-3 3 0,1 2 0,2 4 0,-1 3 0,-4-3 0,0 1 0,0-1 0,-4-4 0,-3-2 0,1-2 0,0 1 0,-4-6 0,4-3 0,-1-7 0,1-3 0,-1 4 0,4-7 0,-2-4 0,2-2 0,2-8 0,1 1 0,-2-3 0,-3-2 0,4-4 0,-4-1 0,3-6 0,2 4 0,-6-7 0,3 0 0,-7 0 0,5 0 0,-4 0 0,5 0 0,-2 0 0,6 0 0,2 0 0,2 0 0,11-5 0,9 0 0,3 2 0,2 1 0,6-2 0,5-3 0,6 1 0,7-1 0,3-4 0,1 3 0,3-1 0,2-1 0,-3 5 0,2-3 0,-7 0 0,-6 0 0,-9 5 0,-6-2 0,-4 2 0,-5-2 0,-8 4 0,-7-4 0,-5 3 0,2 2-816,-6 0 1,2 0-1101,2 0 1,0 0 0,4 2 0,0 1 1915,0 2 0,1 6 0,6-3 0</inkml:trace>
  <inkml:trace contextRef="#ctx0" brushRef="#br0" timeOffset="1">2402 8849 8180,'-8'-7'-786,"-3"4"1020,6-6 1,1-1 0,2-3-47,-3 4 0,4-4 0,-4 3-167,3-3 0,7-1 0,0 0 277,-2-1 1,3 6 1083,-1-1-910,0 7 0,-5-2 0,-2 10 617,-2 4 1,2-1-353,-3 2 0,4-5 0,-1 3 289,-3-2 0,4 1 661,-4-3-532,3-2-850,2 4 0,0-4 20,0 3 1,2-4 0,3 4 4,4-3 0,4-2 1,3 0-1,2 0 54,1 0 1,5 0 0,-3 0 0,1 0-68,3 0 0,-2 0 0,1 0 0,0 0-87,-2 0 0,4 0 1,-5 0-1,-1 0-168,1 0 1,5 0 0,-4 0 0,2 0-10,0 0 1,-5 0 0,5 0 0,2 0 56,1 0 1,-3 0 0,-2 0 0,1 0-42,-1 0 1,-3 0 0,4 0 0,-1 0-63,0 0 0,-4 0 1,1 0-1,-3 0-7,-2 0 0,1 0 1,-1 0-1,1 0 0,-1 0 1,0 0-1,1 0 0,-1 0 0,1 0 1,-1 0-1,0 0 0,1 0 0,-1 0 1,1 0-1,-1 0 0,0 0 1,2 0 0,2-2 8,1-3 0,0 4 1,-4-4-1,-1 3-6,0 2 1,1 0-1,-1 0-2,1 0 0,-1 0 0,0 0 0,1 0-8,-1 0 0,0 5 0,1 0 0,1-2 4,3-1 1,-3-2-1,3 0 1,-1 0 3,1 0 0,-1 0 0,4 0 0,-1 0-1,-4 0 1,-1 0 0,0 0 0,2 0-1,1 0 1,2 0 0,-4 0-1,3 0-8,-3 0 0,1 0 0,1 0 0,3 0 6,1 0 1,2 0-1,-4 0 1,1 0 1,4 0 0,0 0 0,-1 0 1,-1 0 7,2 0 0,-4 0 0,0 0 0,1 0-5,-1 0 1,-4 0 0,1 0-1,-3 0-3,-2 0 1,1 0-1,-1 0 0,1 0 0,-1 0 1,0 0-1,1 1-12,-1 4 0,-4-3 1,1 3-1,3-4 11,4-1 0,1 0 0,-5 0 0,2 0 1,4 0 0,-3 0 1,6 0-1,-3 0 0,-2 0 0,-1 0 1,1 0-1,3 0 0,1 0 0,-3 0 0,4 0 1,-1 2-8,1 3 1,1-4 0,4 4 0,1-2 0,0 2 0,0-3 0,-1 2 0,1-2 1,0-2 1,1 5-1,2 0 1,2-1 8,-2 3 0,0-4 0,0 5 0,1 0-15,-1 0 1,-1-3 0,-3 4 0,1 1-6,0-2 1,0 5-1,0-5 1,-2 1 0,-3 1 1,3-5-1,-3 3 1,3 0 1,2 0 0,-5-4 0,0 4 0,1 0 6,3 0 0,-1-3 0,-2 5 0,-1-1-4,2-1 0,1 5 1,2-5-1,0 2 0,-1-1 0,1-1 0,0 4 0,1-4 8,4-2 1,-4 4 0,4-6 0,-4 1 6,-1 2 1,1-6-1,2 4 1,2-3 9,-2-2 1,3 0 0,-1 0 0,1 0-1,5 0 1,-7 0 0,10 0 0,-3 0-2,-3 0 0,6 0 0,-3 0 0,3 0 2,-1 0 0,-2-2 1,3-1-1,2-4 8,3-1 1,-2 4 0,5-4 0,0 0 0,1 0 0,0 0 0,6-4 0,-2 4-8,-3 2 0,-2 1 0,-5 4 0,2-3-5,-2 0 0,4-1 0,-2 5 0,-2 0-12,-1 0 0,5 5 0,1-1 0,0 1-3,-3 2 0,1-6 1,-1 6-1,0-3 1,2 1 0,-5 0 1,4-5-1,1 0 3,3 0 0,4 0 0,4-2 0,1-1-1,-1-2 1,-2-6 0,-3 3 0,0-1-1,1-1 1,-7 5 0,6-3 0,-3 0 2,-2 0 1,3 3 0,7-4 0,1-2 3,-1-2 1,-8 3-1,-4 2 1,-1 0 4,0 0 0,5 0 1,-5-1-1,-2 4-4,-1 3 0,0 2 0,0 0 0,-1 0-3,-2 0 1,-7 0-1,4 0 1,-1 0-5,-1 0 1,3 0-1,-5 0 1,2-1 1,2-4 1,0-1-1,2-6 1,4 3 0,0-2 1,0 3 0,-2-2 0,0 0-3,0 2 1,-6 2-1,-2 6 1,-3 0-10,-3 0 0,3 0 0,-8 0 0,3 0 0,2 0 1,-5 0 0,0 0-1,3 0 7,5 0 0,-2 0 0,5 0 0,1 0 1,2 0 1,-1 0 0,1 0-1,0-2 6,-1-2 0,3 0 1,-6-4-1,-1 2-5,2 3 0,-4-4 0,2 3 0,-2 0-9,-2 3 0,-1 1 1,1 0-1,1 0 0,4 0 1,-4 0 0,6 1-1,-1 3 4,3 0 0,-1 1 1,0-5-1,-2 2 0,-3 3 0,3-4 0,0 4 0,0-3 4,0-2 0,-1 0 0,-4 0 0,4 0 0,4 0 0,-2 0 0,-1 1 0,-2 2-13,1 2 1,1 2 0,-3-3 0,2 4-11,-3 0 1,-5 5-1,-2-3 1,2 3-1,1 1 1,-3-4-1,-2-1 1,1 1 7,-1-2 1,-3 0-1,3-5 1,1 2 13,-1-2 0,-3-2 0,5-1 1,2 0 4,1 0 1,2 0-1,0 0 1,-1 2-10,1 3 1,2-4 0,1 4-1,0-3 0,-5-2 0,2 5 1,-6 1-1,5 0-1,0 1 1,0 2 0,-3-2 0,-1-1 7,2 1 1,1 2 0,2-2 0,1-1 12,4 0 0,-2-1 0,6-5 0,4 0 1,4 0 1,0-1 0,5-3 0,1-2-3,-1-2 0,-3-2 0,4-2 1,1 0-6,-2 3 1,-1 1 0,-5-3 0,3 3 1,4 1 0,-1 1 1,1 3-1,-3-2-2,-2 2 1,2-1 0,-1 1 0,-2-2 7,-1 2 0,-2 0 0,1 0 0,0-2-2,4 2 1,-3 1 0,3 2 0,-3 0-9,-2 0 0,2 0 0,1 0 0,0 0-8,-4 0 0,-1 0 0,-5 2 0,-1 1-15,0 2 0,-1 4 1,-4-4-1,2 0-1,1 1 0,3-2 1,-4 4-1,1 0 3,-1 0 0,0-5 1,0 2-1,3-2 6,2 2 0,-5-4 0,2 4 0,-4-3 4,-1-2 0,1 0 1,2 0-1,2 0 4,-2 0 0,3-2 0,0-1 0,2-4 10,3-1 0,1 0 1,2-3-1,1 3 0,-1 2 0,0-5 1,-2 3-1,-2-2 9,-6 1 1,2 4-1,-1-3 1,-2 1-7,-2 4 0,-1 2 0,0 1 0,0 0 0,0 0 0,1-5 1,2 0-1,3 2-6,2 1 0,0 2 1,3 0-1,-2-1-2,2-4 1,-3 3-1,-1-3 1,0 4-7,-4 1 1,-2 0 0,-1 0 0,-2 1-17,-3 4 1,1-3 0,-5 4 0,-1-1-8,2 0 1,-5 4 0,3-4-1,-3-2 1,-2-1 1,0 0 0,1 1-2,-1 2 0,1-1 0,-1-4 17,0 0 1,-4 0 3,0 0 1,-6 0-6,6 0 1,-5 0 6,4 0 1,-4 0 15,5 0 0,-5 0 15,4 0 1,-4-1 23,5-4 1,-6 3 64,6-2-74,-7 2 1,5 2-52,-3 0 1,-2 2 0,7 4-2,1 8 1,8 13 0,3 10 0</inkml:trace>
  <inkml:trace contextRef="#ctx0" brushRef="#br0" timeOffset="2">1856 10403 8438,'-15'0'527,"6"0"0,-1 0 61,-1 0 0,-2 0 0,-1 0-67,-1 0 1,6 0 0,-1 0 177,-1 0 0,3 0 0,-2 0-39,-1 0 1,3 0 0,-1-2 90,-3-3 0,4 4 112,-1-4 1,-1 3-581,-4 2 1,4 2-1,2 3 48,2 4 1,1-1 0,5 2 65,0 1 0,0-3 1,0 2 830,0 1 1,2-3-857,2 1 1,4-5 0,7 2 0,-1-1 16,1 0 0,4-1 0,2-4 1,-1 0-390,1 0 0,5 0 0,-2 0 0,3 0 0,2 0 0,4 0 0,2 0 0,1 0 0,-1 0 0,0 0 0,-3 0 0,3 0 0,2 0 0,-10-4 0,2-3 0,-2 1 0,0-1 0,2-4 0,-2 2 0,-3-3 0,-5 3 0,-3-4 0,-1 5 0,-1 0 0,0 3 0,-6-3 0,-1 7 0,-9-6 0,-3 7 0,4 2-4399,-4 3-1165,3-4 5564,2 6 0,0-7 0,0 0 0</inkml:trace>
  <inkml:trace contextRef="#ctx0" brushRef="#br0" timeOffset="3">3841 10374 8415,'-10'0'-38,"1"0"-621,-2 0 459,4 0 503,-5 6 1,10-3 485,-3 7 667,4-7-220,1 4-590,0-7 59,-7 0 421,6 0-384,-6 6 0,6-4 390,-4 2-475,3-2-336,-4-2-412,6 0 28,-7 0 539,6 0 1206,-6 0-676,7 0 1,-1 0 565,-4 0-744,3 0-651,-4 0 0,4 0 394,-2 0 602,2 0 178,-4 0-223,6 0-1128,0 0 0,4-2 0,1-2 0,6 2 0,-1-3 0,4 2 0,6-2 0,-3 2 0,5-5 0,1 0 0,-1 0 0,-3 3 0,5-3 0,2 2 0,1 3 0,2-4 0,-2 3 0,-1-1 0,-2-2 0,-2 6 0,4-6 0,-2 3 0,1-1 0,-2 0 0,1 3 0,0-1 0,-2-2 0,-1-1 0,-7 3 0,0-2 0,1 0 0,-1 5 0,-6 0 0,-1 0 0,-1 0 0,-3 0 0,7 0 0,-7 0 0,3 0 0,-6 0 0,0 0 0,7 0 0,-6 0 0,6 0 0,-7 0-9831,0 0 8860,-7 7 1,-7 1-1,-8 6 1</inkml:trace>
  <inkml:trace contextRef="#ctx0" brushRef="#br0" timeOffset="4">2589 14043 22530,'7'-8'3895,"-6"0"-2975,4 3 0,2 2 2040,-3-7-2598,1 7 0,-11-8-773,-4 6 0,-3-4 0,-1 4 0,0 2 404,-1 1 1,1 2-1,-1 0 1,-1-2-196,-3-2 0,-3 2 1,-8-3-1,-4 4 273,-4 1 1,-10 0-1,-7 0 1,-4 0-6,-3 0 0,-9 0 0,3 0 1,-3 0-168,6 0 1,11 0 0,6 0 0,3 0-363,2 0 1,6 0-1,5 0 1,6 0-59,7 0 0,3 0 1,2 0 988,-1 0 1,7 1 212,4 4-570,2-3 0,0 9 1,-1-5-93,-2 2 1,-1-3-1,1 3 1,-3 0 14,0 0 1,-5 2-1,5 4 1,-1 0 96,-1 1 1,-1 5 0,-5 3 0,-1 1 189,-1 0 0,5 1 0,-6 7 0,3 4 59,2 0 1,-1 3-1,2 2 1,2-1-117,2-1 0,1-1 0,-4 5 0,4-1-264,2-4 0,-4 2 0,6-5 0,0 0 0,3 1 0,1 2 0,0-3 0,0 0 0,0 0 0,0 4 0,0-6 0,0-1-17,0-1 0,0-4 0,0-2 0,0-1 34,0 2 0,-7 1 0,-2 2 0,-4-2-17,-1-3 0,-1 5 0,1-2 0,0 3 0,-1-2 0,1 0 0,-1-4 0,3 4 0,2 0 0,-1 1 0,6-2 0,2-1 0,1-2 0,2-5 0,2 3 0,1-1-352,2-3 1,1-2 0,-3 0 0,2 1 229,-2 3 1,4 4-1,-2-5 1,-2 0 247,-2 2 1,-1 1 0,-1 7 0,-2 0 154,-2-1 0,-5 3 0,4 1 0,-1 3-352,1 2 1,-4-5 0,6 1-1,-1-1 34,-2 2 1,6-2 0,-4 4 0,3 0-49,2-4 0,0-2 0,0-3 0,0-1 194,0-2 1,0-2 0,0 2-1,0-3 38,0 0 0,2-5 0,3 4 1,3 0-299,0-1 0,5 5 0,-5-3 0,1 1-5,1 4 1,-2 1-1,3 1 1,-1 1 4,1 0 1,-5 0 0,-1 0 0,-2-1 141,2 1 1,-3-5 0,2 0 0,-2 0-29,-2-2 1,0 4 0,0-7 0,2-1-75,2-2 0,-2-2 0,3 1 0,-2-3-478,2-2 1,-2 3 213,7-4 1,-7-1 0,3 0 273,1-1 0,-6 4 141,4-1 1,-4 2 0,-1 3 0,0-1 95,0 0 0,0 1 1,0-1-1,0 1-34,0-1 1,0 0-1,0 1 195,0-1 1,0-4 823,0-1-450,0-5-198,0 2 1,0-8-324,0-2 1,12-4-1,5-7 1,9-1-151,9-3 0,13 1 0,10-6 0,9 0 0,8 2 0,0-3 0,-35 14 0,1 1 0,2-1 0,-1-1 0,2-1 0,2 1 0,3 0 0,1 1 0,3 0 0,1 0 0,-1 0 0,1 1 0,0 1 0,-1 1 0,-1-1 0,-2 2 0,-3 0 0,-2 1 0,34-4-227,-8 5 0,-20 12 0,-13 9 77,-6 11 0,-3 8 1,0 8-1</inkml:trace>
  <inkml:trace contextRef="#ctx0" brushRef="#br0" timeOffset="5">3899 15338 21306,'0'-10'-5129,"0"1"3281,0 5 1519,0-8 0,1 10 1,2-4 944,2-1 1,0 4 2570,-5-7-2877,0 7 1,0-5-165,0 4-1247,0 2 1061,0-4 765,0 6 1,-2 0 3184,-2 0-2097,2 0-1906,-4 0 807,6 0 1,1 0-1,4 0-91,5 0 1,2 0 0,3 0 0,1 0 89,3 0 1,-3-2-1,5-1 1,-2-2-513,0 2 0,5 1 0,-3 2 1,0 0-202,-1 0 0,4 0 0,-4 0 0,-1 0 0,2 0 0,-5 0 0,4 0 0,-1 0 0,1 0 0,4-5 0,-5 1 0,0 0 0,2 3 0,-4 1 0,6 0 0,-1 0 0,0 0 0,-2 0 0,2 0 0,0 0 0,1 0 0,-6 0 0,4 0 0,-2 0 0,1 0 0,0 0 0,-2 0 0,1 0 0,-1 0 0,-2 0 0,-2 0 0,2 0 0,3 0 0,-3 0 0,3 0 0,-3 0 0,-1 0 0,4 0 0,2 0 0,0 0 0,-1 0 0,-1 0 0,-3 0 0,2 0 0,1 0 0,0 0 0,-4 0 0,-1 0 0,1 0 0,4 0 0,0 0 0,0 0 0,2 0 0,-5 0 0,5-2 0,-2-1 0,0-2 0,2 0 0,-4 5 0,3 0 0,-3 0 0,4 0 0,-2 0 0,0 0 0,2 0 0,-5 0 0,3 0 0,-1 0 0,1 0 0,-1 0 0,4 0 0,0 0 0,1 0 0,-6 0 0,4 0 0,-2 0 0,0 0 0,1 0 0,-4 0 0,1 0 0,2 0 0,1 0 0,-6 0 0,0 0 0,1 0 0,1 0 0,1 0 0,2 0 0,-1 0 0,-7 0 0,-1 0 0,3 0 0,4 0 0,-1 0 0,3 0 0,-3 0 0,-1 0 0,-1 0 0,1 0 0,1 0 0,3 0 0,-3 0 0,3 0 0,-3 0 0,-2 0 0,2 0 0,2 0 0,1 0 0,-1 0 0,2 0 0,0 0 0,-1 0 0,2 0 0,-4 0 0,5 0 0,1 0 0,-1 0 0,1 0 0,2 0 0,-2 0 0,-3 0 0,6 0 0,-4 0 0,2 0 0,0 0 0,-6 0 0,1 0 0,-1 0 0,1 0 0,-3 0 0,3 0 0,-3 0 0,-2 0 0,1 0 0,-1 0 0,1 0 0,-1 0 0,0 0 0,1-1 0,1-2 0,3-2 0,-3 0 0,3 5 0,-3 0 0,-2 0 0,1 0 0,-1 0 0,1 0 0,-1 0 0,0 0 0,1 0 0,-6 0 0,1 0 0,1 0 0,2 0 0,-4 0 0,3 0 0,4 0 0,3 0 0,5 0 0,-5 2 0,-3 2 0,-2-2 0,1 3 0,-1-4 0,0-1 0,1 0 0,-1 0 0,1 0 0,-1 0 0,0 0 0,1 0 0,-6 0 0,1 0 0,0 0 0,4 0 0,-4 0 0,-1 0 0,-6 0 0,5 0 0,-3 0 0,-2 0 0,7 0 0,-5 0 0,4 0 0,-4 0 0,5 0 0,1 0 0,-3 0 0,1 0 0,3 0 0,-4 0 0,1 0 0,2 0 0,-3 0 0,2 0 0,1 0 0,-3 0 0,2 0 0,1 0 0,-3 0 0,2 0 0,-7 0-424,3 0 0,-6 2 0,2 3-46,3 4 1,3 4-1,6 2 1</inkml:trace>
  <inkml:trace contextRef="#ctx0" brushRef="#br0" timeOffset="6">8747 15295 24820,'0'-10'-3100,"0"0"0,0 1 2406,0-5 0,0 4 543,0 0 0,0 6 294,0-6 1,0 5 597,0-4 296,-6 5 353,-2-2-1571,-7 6 2031,1 0 86,6 6-961,1-4 0,9 9-701,3-6 0,3 0 1,6-5-1,1 1 330,-1 4 1,7-3 0,3 3 0,5-4 12,4-1 1,-1 0 0,6 0 0,4 0-408,4 0 0,-1-5 0,5 1 0,-2-1-210,0-2 0,-5 6 0,-7-4 0,1 3 0,0 2 0,0-4 0,1-1 0,-4 2 0,-4 1 0,4 0 0,1-1 0,2-2 0,3 2 0,1-3 0,2 1 0,0 2 0,1 1 0,2-3 0,-1 1 0,-5 0 0,-4 3 0,-4 1 0,-6 0 0,-2 0 0,2 0 0,-6 0 0,1 1 0,-2 3 0,0 0 0,7 1 0,-2-5 0,3 0 0,2 0 0,1 0 0,2 0 0,4 0 0,0 0 0,1 0 0,3 0 0,-2 0 0,2 0 0,-5-1 0,-1-3 0,-4 0 0,-1 0 0,0 3 0,-2 1 0,-1 0 0,-2 0 0,-7 0 0,4 0 0,-2 0 0,0 0 0,7 0 0,-4 0 0,2 0 0,0 0 0,5 0 0,6 0 0,0 0 0,1 0 0,4-2 0,-4-1 0,3-2 0,-1 2 0,-1-3 0,3-1 0,-3 1 0,-2-1 0,-2 1 0,-4 3 0,0-2 0,0 2 0,-5 1 0,-2 2 0,0 0 0,1 0 0,-1 0 0,4 0 0,-2 0 0,1 0 0,-2 0 0,1 0 0,0 0 0,-2 0 0,4 5 0,-6 0 0,1 0 0,0 1 0,3-3 0,-3 5 0,-1-1 0,1-4 0,0 0 0,-2 0 0,4 2 0,-1-2 0,0-1 0,-4-2 0,3 0 0,1 0 0,0 0 0,2 0 0,-3 0 0,0 0 0,-3 0 0,6 0 0,1 0 0,2 0 0,4 0 0,2 0 0,4-2 0,0-3 0,4 4 0,-4-6 0,0 3 0,-4-1 0,3-2 0,-1 4 0,-2-2 0,-2 2 0,-1 2 0,-9 1 0,0 0 0,-1 0 0,6 0 0,3 6 0,8 2 0</inkml:trace>
  <inkml:trace contextRef="#ctx0" brushRef="#br0" timeOffset="7">3841 16690 25273,'8'-14'-165,"-2"4"1,-4 2-1,1 0 320,2 0 0,0 4 1,-4-4-1,3 0 317,0 0 0,1 3 0,-3-3 2,3 1 0,-4 1 225,4 1 1119,-3 4 337,-2-6-1824,0 7-331,0 0 0,6 0 0,4 0 0,2 0 0,3 0 0,-1 0 0,2 0 0,3 0 0,-1 0 0,7 0 0,4 0 0,3 0 0,8 0 0,-1 0 0,2 0 0,2 0 0,5 5 0,0 0 0,-1-2 0,-3-1 0,-1-2 0,2 0 0,0 0 0,-2 0 0,2 0 0,-12 0 0,-1 0 0,-1 0 0,-2 0 0,-1 0 0,0 0 0,-4 0 0,-2-5 0,-3 0 0,5 2 0,3 1 0,-3 2 0,0 0 0,2-1 0,1-4 0,7 3 0,1-4 0,1 1 0,4 0 0,2-4 0,1 2 0,-1 1 0,-4-1 0,2 1 0,-6 3 0,-2-4 0,-2-1 0,-1 5 0,-2-2 0,-3 2 0,-5-1 0,2 2 0,-2-3 0,0 4 0,2 1 0,-3 0 0,6 0 0,1 0 0,2 0 0,4 1 0,1 2 0,3 2 0,2-2 0,-1-1 0,6-2 0,-2 0 0,0 0 0,3 0 0,-9 0 0,-1 0 0,2 0 0,-4 0 0,2-2 0,-2-1 0,-3-2 0,-2-1 0,1 3 0,4-2 0,-1 2 0,2-4 0,0 3 0,1 0 0,-1 3 0,-1 1 0,-4 0 0,-2 0 0,-1 0 0,-1 0 0,2 0 0,-1 0 0,2 0 0,-4 1 0,1 3 0,-2 0 0,-4 0 0,4-3 0,0-2 0,-1-3 0,1 0 0,5-6 0,-2 4 0,3-2 0,2-4 0,-7 4 0,-3 0 0,-3 2 0,-1 3 0,-1-5 0,-6 6 0,0-4 0,-3 6 0,-4 1 0,6 3 0,-1 0 0,-3 1 0,7-5 0,1 0 0,2 0 0,1 0-71,1 0 0,-15 7-125,-10 2 1,-9 10 0,-10 4-1</inkml:trace>
  <inkml:trace contextRef="#ctx0" brushRef="#br0" timeOffset="8">8848 16705 26679,'-15'-7'-4931,"7"4"5345,4-6-778,2 5 501,2-2 893,0 6 0,6 0 0,4-2-339,3-2 0,3 2 0,3-3 1,5 4-105,3 1 1,7-5 0,2-2-1,4 1-265,5 0 1,8-6 0,1 4 0,5-1 11,4-1 0,4 5 0,-2-3 0,2 2-334,2 3 0,3-4 0,-8 3 0,2 0 0,2 3 0,6 1 0,-2 0 0,-7 0 0,-4 0 0,3 0 0,3-2 0,4-1 0,0-2 0,-3-1 0,-3 3 0,-1-4 0,-3-1 0,1 0 0,-3-3 0,-3 3 0,0 2 0,-5-4 0,2 4 0,0-1 0,-2 1 0,-1 0 0,-9 2 0,-2 0 0,-6 0 0,4 3 0,1-1 0,4-1 0,1-2 0,2 0 0,3 5 0,4 0 0,4 0 0,0 0 0,-1 0 0,-3 0 0,3 0 0,1 0 0,1-1 0,1-2 0,-1-2 0,6 0 0,1 5 0,0 0 0,0 0 0,-4-2 0,-7-1 0,-5-2 0,-3 2 0,-2 2 0,-2 1 0,-1-2 0,-1-3 0,-7 4 0,1-4 0,-2 2 0,-3-2 0,-5 3 0,-4-3 0,-3 4 0,-8 1 0,-2 0 0,-6 6 0,0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085"/>
    </inkml:context>
    <inkml:brush xml:id="br0">
      <inkml:brushProperty name="height" value="0.053" units="cm"/>
      <inkml:brushProperty name="color" value="#FF0000"/>
    </inkml:brush>
  </inkml:definitions>
  <inkml:trace contextRef="#ctx0" brushRef="#br0">19710 6633 8250,'9'0'199,"1"0"0,-5 0 570,4 0 1,-4-2-402,5-2 1,-5 0 38,4-5 1,-4 4 280,5-5 1,-6 2 998,6-1-1463,-7 2 1,-1 9 0,-9 1-1,1 4 84,0 1 0,-1-4 0,4 6 153,-2 1 0,-4-3 298,4 2 1,-2-7 0,4 3 217,-2 1 1,-1-6 0,1 4-455,-4-3 0,-4-2 0,-2 0-344,1 0 0,-2 0 0,-2 0 0,-1 0-5,2 0 0,-4 0 0,0 0 0,-1 0-98,-4 0 1,1 0 0,-1 0 0,2 0-172,-2 0 1,-6 0 0,-3 0 0,0 0 80,0 0 1,-5 0-1,3 0 1,-1 0-13,0 0 0,1 1 1,-2 3-1,6 0-1,2 0 1,7-1 0,2 0 137,1 2 1,7 0 268,4-5 1,7 1-336,-2 4 1,4 5 0,1 7 0,0 5 315,0 6 1,0 4-1,0 12 1,0 4-206,0 5 0,0 8 0,0 3 0,0 1-156,0 4 0,0 8 0,0 4 0,-1-39 0,0-1 0,-1 0 0,-1 0 0,2 1 0,-1 1 0,-2-2 0,0-1 0,0 3 0,0-1 0,0 1 0,0 0 0,2 0 0,-1-1 0,-1-1 0,-1 0 0,-5 35 0,2-2 0,-3-2 0,5-2 0,-1-1 0,1-2 0,1-5 0,3 6 0,-1 0 0,-2 3 0,1-11 0,4-2 0,0-4 0,0-3 0,-2 1 0,-1-8 0,-2 0 0,2-8 0,-4-4 0,3-3 0,0-2 0,3-3 0,1-3 0,0-7 0,0 1-217,0-1 0,0 1 0,0-1 0,-2 0 41,-3 1 0,4-1 1,-4 2-1,3 2 169,2 1 0,-4 5 0,-1-3 1,0 1 44,-1 4 1,4-1-1,-3 1 1,4-4-261,1-1 1,0 0 0,0-4-34,0 2 0,0 1 0,0-6 217,0 0 0,0-4 0,0 0 0,1-1 219,4-1 0,-3 5 0,2-3 0,-2 4-19,-2 5 1,0-3 0,0 5 0,0-2-322,0 0 1,0 2 0,0-3 0,0 1-171,0-2 1,5-1 0,0-1-1,-2-1 105,-2 1 0,-1-6 1,0 1 326,0 1 347,0-5-218,0 7 0,0-10-195,0 7 0,0-5 176,0 4 487,0-5-389,0 2 1,0-4 0,2 1 20,3 2 0,3-1 0,6-4 1,2 2-333,3 3 0,5-2 0,10 5 0,6 0 0,6 0 0,7-3 0,9 3 0,6-2-1560,2-3 1,0 4 0,-1-3 1559,-2 0 0,-6-9 0,3-3 0</inkml:trace>
  <inkml:trace contextRef="#ctx0" brushRef="#br0" timeOffset="1">20674 7971 8113,'-10'5'477,"1"0"-494,-1-1 1,2-5-121,3-4 1,4 2 796,1-7 32,0 7 0,0-5-83,0 3 0,-2 4-144,-3-4 1,2 5-385,-7 5 0,7-2 1,-3 5 974,-1-2 8,6 5 0,-7-7 86,3 5 0,3-4-644,-2 5 0,4-7 0,6 2 0,8-4 120,9-1 1,6 0 0,6 0-1,8 0-61,8 0 0,5 0 0,3 0 0,0 0-451,-1 0 1,-4-5 0,-12 1 0,-4 0-415,-4 3 0,-4 1 1,-3 0-1,-1 0-618,-2 0 0,-5 0 0,5 0 0,3 0-315,5 0 1,-2 0-1,4 0 1,-4 0 1232,-1 0 0,0 6 0,0 2 0</inkml:trace>
  <inkml:trace contextRef="#ctx0" brushRef="#br0" timeOffset="2">22904 7885 8252,'-8'-2'1038,"1"-1"-489,1-2 0,4-1 1,-4 3 192,-1-2 0,4 0 233,-6 5 0,4-2 1213,-5-2 771,1 2-124,-6-4-1909,7 6 0,4 0-428,8 0 0,8 0 0,12 0 0,11 0 85,9 0 0,14-7 1,11-2-1,6-4-566,-35 6 1,1-1-1,4-1 1,0-1-1,1 1 1,-1-1-1,-1 1 1,-2 0-18,37-7 0,-15 7 0,-18 1 0,-8 1-1249,-9 4-76,0 2 0,-20 2 0,3 4-1025,-4 5 1,-7 2 0,4 3 2349,-3-1 0,-2 1 0,0-1 0</inkml:trace>
  <inkml:trace contextRef="#ctx0" brushRef="#br0" timeOffset="3">25925 7827 8326,'-19'0'7,"-2"0"0,0 0 412,0 0 0,2 0 0,5 0 3083,-1 0-894,1 0-366,6-6-1038,2 4 1,7-4-470,4 6 1,-3 1-1,2 4-286,-2 5 1,4 1 0,4 0 0,4-1 315,6 1 0,8 2 1,14 0-1,11-2-558,14-2 1,5-5 0,-31-2 0,1 0 0,1-1 0,0 0-454,2-1 0,0 0 0,2-2 0,0-1 1,-3 1-1,-2-1 0,37-1-1171,-9-3 0,-12 6 0,-10-3 1,-5 6 1416,-5 3 0,-3 12 0,-6-1 0</inkml:trace>
  <inkml:trace contextRef="#ctx0" brushRef="#br0" timeOffset="4">20501 9554 8132,'-8'-7'2110,"0"6"-1552,3-4 0,4 2 1,-6 0 957,1-2-410,4 0 1,-6 5 270,3 0 1,2 0 987,-6 0-1607,6 0 1,-5 0-115,3 0 1,5 0 74,0 0 0,11 0 0,10 0 0,3 0-164,6 0 1,5-2 0,10-1 0,3-3-556,5-2 0,1 0 0,0-2 0,1 4 0,4-1 0,-8 6 0,2-4 0,-7 3 0,-3 2 0,-4 0 0,-3 2 0,0 1 0,-4 2 0,-2 0 0,-1-5 0,-1 0 0,1 0 0,-5 0 0,-1-2 0,-3-1 0,-2-2 0,-2-4-2292,-2 4 0,-7 0 1,-6 7-1212,-4 2 3503,-8 4 0,-3 13 0,-9 2 0</inkml:trace>
  <inkml:trace contextRef="#ctx0" brushRef="#br0" timeOffset="5">22932 9597 7855,'10'0'369,"0"0"1,-7-2 156,2-2 1,-4 0 9,-1-5-387,0 6 1,0-5 139,0 3 451,0 3-243,0-11 1,-1 12-213,-4-4 1,3 2-465,-3-2-1091,4 3 246,1-4 1579,0 6-1268,0 0 0,0 6 0,0 2 0</inkml:trace>
  <inkml:trace contextRef="#ctx0" brushRef="#br0" timeOffset="6">22860 9669 8054,'-14'0'114,"0"0"0,4 0 0,1 0 1768,-3 0-898,0 0 1,2 0-153,0 0 0,6 0 1,-6 0-123,-1 0 1,0 1 0,-1 3 0,3 0 121,-2 0 0,3 2 1,-2 0 9,-1 2 0,3-3 468,-2 5-730,7-7 1,-2 8-1,10-6 139,5-2 1,2-1 0,4-4 0,4-1-477,4-2 0,4-6 0,6 3 1,4-2-244,4 1 0,7-1 0,6-3 0,4 1 0,3-3 0,13 4 0,1-8 0,3 3 0,-38 9 0,0 0 0,39-6 0,0 2 0,-10 3 0,-11 1 0,-14 2 0,-13 4 0,-6-2 0,-7-2 0,-8 0 0,-1 5 0,-6 0 0,6 0 0,-5 0 0,4 0 0,-5 0 0,2 0 0,-6 0-5597,0 0 3680,-6 0 1,-1 2 0,-4 1-154,1 2 1,6 1 2069,-6-1 0,0-4 0,-4 6 0</inkml:trace>
  <inkml:trace contextRef="#ctx0" brushRef="#br0" timeOffset="7">25810 9352 8337,'0'-14'-107,"1"1"0,3 2 61,0 1 1,3 2 0,-4-3 718,2 2 457,0 5-951,-5-2 1,-2 6-55,-3 0 1,2 2 134,-7 2 1,6-2-1,-4 4 1,0-1 224,0 0 0,4 1 1,-2-2 334,0 0 1,-2 3 66,-7-2 1,6-4-265,-1 4 0,2-2 0,-3 0-147,1 2 1,1 5 0,-6-5 0,1-1-16,0 3 1,-1-1 0,1 5-1,-1-3 196,1-1 1,0 4 0,-1-3 401,1 0 0,4 3-130,1-6 0,5 1-536,0-1 0,4-3-393,4 2 0,4-2 0,8-2 0,4 0 0,4 0 0,4 5 0,8 0 0,7-2 0,8-2 0,8-1 0,8 0 0,11 0 0,-34 0 0,0 0 0,3 1 0,1-2 0,2 1 0,0-1 0,-1-1 0,0-1 0,-3-2 0,-1 0 0,-3 2 0,-1-2 0,25-4 0,-7-1 0,-5 2 0,-19-4 0,-3 4 0,-8 0 0,-11 0 0,-8 3 0,-4 3 0,-1-4 0,2 6 0,3 0 0,4 0 0,4-2 0,2-1 0,-1-2-64,0 2 1,-4 1-1,-2 1-2877,-2-4 0,1 3-4958,-2-2 7899,-4 2 0,-1 8 0,-8 2 0</inkml:trace>
  <inkml:trace contextRef="#ctx0" brushRef="#br0" timeOffset="8">20328 10172 6014,'7'-8'-44,"-4"0"311,7 4-267,-7 2 0,10-11 0,-5 5 0</inkml:trace>
  <inkml:trace contextRef="#ctx0" brushRef="#br0" timeOffset="9">20458 10072 8266,'-10'0'716,"1"0"0,6-7-418,-2-2 0,5 1 0,5 0 0,3 0-216,-1 0 0,6 3 0,-3-5 232,3-1 0,-4 5 0,-1-1 1598,-1 1-998,-3 4 0,-4-6 506,0 4-636,0 2-585,0-4 1,-6 6 0,-4 0 0,-2 0 77,-3 0 0,-4 6 1,-3 2-1,-4 2-32,-4-1 0,-7 1 0,2 6 0,-2 1-21,-3 3 0,0-1 0,0-5 0,3 1-121,2-1 1,2-1-1,2-2 1,-1-3-39,-1-2 0,-6-1 1,4-5-1,-2 0-46,-3 0 1,-1 5 0,-2 0-1,0-1-50,-1 3 0,3-4 1,1 5-1,3 0 9,2 0 1,1-3-1,7 3 1,2 0-87,1 0 1,6-5 0,-1 2 0,3-4-61,2-1 0,-1 0 0,1 0 91,-1 0 1,6 0 147,-1 0 0,5 0 290,-4 0 1,4 0-145,-5 0 0,7 2 1,-2 3 102,4 4 0,1 6 1,0 2 116,0 3 1,0 0 0,0 1 0,0 8 248,0 8 0,0 4 0,-2 4 1,-1 5-579,-2 7 0,0 4 0,5 9 1,-1 5-109,-4 4 0,3-3 0,-1-35 0,0 0 0,1 0 0,-1 1 0,1 1 0,-1-1 0,-3 38 0,3-4 0,-2-4 0,2-4 0,-3 0 0,-1-5 0,1-3 0,-1 0 0,-2-3 0,2-1 0,-1 0 0,-3 2 0,0-9 0,0 7 0,1-5 0,-1-4 0,3-1 0,0-1 0,0-1 0,0-2 0,5-7 0,-2 2 0,3 0 0,2 0 0,0-5 0,0 1 0,0-3 0,0-1 0,0 2 0,0 1 0,0 1 0,0-1 0,-4-1 0,-3-3 0,1 3 0,-1 2 0,1-2 0,3 2 0,-2-2 0,2-3 0,-4 1 0,3-2 0,0-1 0,3-2 0,-1-2 0,-1 2 0,-2-5 0,2-3 0,1-1 0,2-7 0,0-2 0,-1-6 0,-2 2 0,-2 3 0,0 3 0,4 4 0,-3 0 0,0-3 0,-1 1 0,5 4 0,0 0 0,-2-6 0,-3-3 0,4-3 0,-6-4 0,7-3 0,0 2 0,0-6 0,0 5 0,0-2 0,2 5 0,3-3 0,4 0 0,4-1 0,5 3 0,4-1 0,7-2 0,9-1 0,2 3 0,7-4 0,5-1 0,4 5 0,2-3 0,-2 1 0,-4 0 0,-2 0 0,-7 5 0,-1 0 0,-4 0 0,-3 0 0,-8 0 0,-1 0 0,-2 0 0,-5 0 0,4 0 0,-3 0-923,-2 0 1,-2 0-1,-2 0 1,1 0-2353,-1 0 1,0 0 3274,1 0 0,-1 7 0,1 1 0</inkml:trace>
  <inkml:trace contextRef="#ctx0" brushRef="#br0" timeOffset="10">25522 10431 8477,'6'-9'-543,"4"-1"0,-2 5 1,0-4 563,-2-2 0,4 3-4,-5-2 1,1 7-182,-1-2 0,-2 4 0,7 1 164,1 0 0,2-7 0,1-1 0</inkml:trace>
  <inkml:trace contextRef="#ctx0" brushRef="#br0" timeOffset="11">25709 10230 8477,'0'-14'-637,"2"1"0,1 2 510,2 1 0,-1 0 557,-4-4 0,0 0 162,0-1 1,0 6-90,0-1 1,0 5-218,0-4 0,0 4-149,0-5 1,2 7 150,3-2-22,-4 4 0,6 2 1,-7 4 36,0 5 1,0 3-1,0 1-152,0 0 0,-2 1 1,-1-1-70,-2 0 1,0 1 20,5-1 1,0 1-1,0-1 162,0 0 0,-1-4 0,-2 0 0,-2 1 65,2 2 1,-1 1 0,1 2 0,-3 3 76,-2 5 0,0 8 0,-3 3 0,3 2-106,1 3 0,1 6 0,3 4 0,-2-1-94,2 1 0,1 0 1,2-4-1,2 2 21,3-2 1,-4-1 0,4-2 0,-3 0 24,-2 1 1,0-1 0,0 1 0,-2 1 57,-3-2 0,-3 9 1,-6-9-1,-1 1-41,1 1 0,0 3 1,-1-1-1,2-4-252,4-3 1,-2-2 0,6 5-1,2 0-197,1 1 1,2-3-1,0-1 1,0-2 139,0 2 1,-2 0 0,-1-1 0,-3-4 140,-2 0 1,3-5 0,-3 6-1,0-3 152,0 1 0,3-1 0,-3-4 1,0 0-181,0 0 0,5-1 1,-2 1-1,4 0-246,1 0 0,0 0 0,0-1 1,0 0 46,0-4 0,0 1 1,0-4-1,0 0 114,0-1 1,0 1-1,0-3 1,0 1 58,0-1 0,-5-2 1,0 0-1,0 1 103,-1 2 0,3 2 1,-7-3-1,1 2-107,1 3 1,-5-1 0,5 4-1,-2-2-79,1 1 1,4-4 0,-3-2 0,1-3-276,4-1 0,-3-6 422,1 1 943,0-7 0,5 2-391,0-10 1,0 2 0,2-5-577,3 2 0,-2 1 1,5 3-385,-2-3 1,5 4-1,-1-4 1,4 2 164,6-2 1,4 2 0,9-7-1,7-1 5,6-2 1,6-6 0,5 0 0,1 1 84,-1 2 0,6-3 0,1 0 0,-1 1-214,1 2 0,0 4 0,-3 0 0,0 3-6,-5-2 1,1 3 0,-7-2-1,-2-1 125,-5-2 1,-3-1 0,3-2 0,0-2 352,0-1 0,-6 0 0,-2 6 0,-1 2-228,0 1 0,-1 7 0,-4-2 0,-2 3-336,-3 2 0,2 0 0,-7 2 1,0 1-85,2 2 1,-5 5-1,3-6 1,-1 1-95,1 2 0,-3-6 0,3 4 432,-3-3 0,-2-4 0,1-1 0,-3-4 897,-2-1 0,-2-1 1,-5-6-75,2 1 1,0 0-1,-5-1 1,0 1-90,0 0 0,0-1 0,0-1 1,0-1-400,0-3 0,0-4 1,0 4-1,-2-4-110,-3-7 0,4 1 0,-4-8 1,3-2-133,2-2 0,0-8 0,2-6 0,3-6 0,4-5 0,-1-7 0,2 7 0,1-3 0,2-2 0,-3 2 0,-2 4 0,-2 7 0,-3 5 0,4 1 0,-3-5 0,1 1 0,1-1 0,-2 1 0,5-1 0,1 1 0,-2-1 0,5 2 0,-4 3 0,2 5 0,-1 4 0,3 7 0,-5 3 0,1 4 0,1 1 0,-7 2 0,4 1 0,-3 4 0,1 1 0,0-3 0,-5 5 0,2 0 0,2-2 0,-2 5 0,4-5 0,1 2 0,2 0 0,-1 0 0,2 3 0,0-2 0,-2-1 0,4 0 0,-4 4 0,2 1 0,-1 0 0,-1 4 0,4 0 0,-3-1 0,2-2 0,-4-1 0,-1 1 0,-1 2 0,0 1 0,4 1 0,-4-6 0,2 1 0,-4 0 0,2-1 0,-1 6 0,-4-1 0,0 5 0,2-3 0,3 2 0,-4-5 0,4 1 0,3 4 0,-6-7 0,4 11 0,-6-4 0,0 6 0,-1 0 0,-4 0 0,2 0 0,-7 0 0,-1 0 0,-2 0 0,-1 0 0,-2 0 0,-4 0 0,-4 0 0,-9 2 0,-7 2 0,-6 6 0,-7 3 0,-3 1 0,-2 1 0,1-1 0,-1 0 0,1 1 0,-1-1 0,1-1 0,-1-4 0,0 4 0,-1-3 0,-3 1 0,-5-1 0,3 1 0,0-5 0,0 1 0,-3-1 0,-2 4 0,0-4 0,4 0 0,1 1 0,2-1 0,4-3 0,2 2 0,3-2 0,10 4 0,10-1 0,2 1 0,2-1 0,1 0 0,1-2 0,1 0 0,2 0 0,6-3 0,-1-1-476,10 0 0,2-6-1931,7-4 1,7 2 0,2-1-771,4-3 0,6 6 3177,0 1 0,7-3 0,-4 0 0</inkml:trace>
  <inkml:trace contextRef="#ctx0" brushRef="#br0" timeOffset="12">14444 10949 9440,'-8'2'322,"3"3"893,-3-4 0,5 6-3,-6-7 0,4 0 1326,-5 0-277,7 0-1589,-3 0 1,4 0 371,-3 0 562,4 0 469,-6 0-584,7 0 1,2 0-1153,3 0 0,-2 0 1,6 0-340,3 0 0,-4 0 0,1 0 3,2 0 0,1-2 1,-1-1-1,-2-2 2,3 2 1,0 1 0,3 2 0,-1 0-6,1 0 0,0 0 0,5 0 0,4 0 1,3 0 0,2-1 1,1-2-1,2-2 3,2 2 1,4-4-1,-5 1 1,1-1 1,1 1 0,-4-4 0,2 6 0,-4-1-1,-5-2 0,1 6 1,-5-4-1,-1 3-5,2 2 1,-10 0 0,3 0 0,1 0-5,2 0 1,-1 0 0,5 0 0,-2-1 2,0-4 0,7 4 0,-2-6 0,5 2 6,4 1 1,-2-6 0,2 4 0,-3-1-1,-1 1 1,0-4-1,0 5 1,-2 2-6,-3 2 1,-3-4-1,-5 0 1,1 2-5,2 1 0,1 2 0,-4 2-6,3 3 0,-3-4 0,3 4 0,-3-2 3,-2 2 0,1-3 1,1 2-1,1-2 7,3-2 0,0 0 1,-2 0-1,1 0-4,-1 0 1,-1 0-1,1 0 1,3 0-2,1 0 0,-4 0 1,1 0-1,-2 0-1,3 0 1,-4 0 0,3 0 0,-3 0 1,-2 0 1,0 0 0,2 0-1,2 0 3,1 0 0,0 0 0,-3 0 0,2 2 3,1 2 0,5-2 0,-3 3 0,0-4 5,-1-1 1,6 0 0,-4 0 0,2 0-6,0 0 0,-1 0 0,2 0 0,-1 0-1,2 0 0,-4 0 1,1 0-1,-1 0 0,0 0 1,-2 0-1,2 0 1,0 0-1,1 0 0,-6 0 1,2 0-1,-1 0 0,1 0 1,-3 0-1,5 0 1,-2 2-5,0 3 0,7-4 0,-4 4 0,2-3 8,0-2 1,0 0-1,5 0 1,1 0-4,4 0 0,-2 0 0,5 0 0,-2 0 1,-3 0 1,3-5 0,-1-1 0,-4-1 9,-4 1 0,-6-4 1,-5 5 29,-1 2-11,-6 2-31,-2 1 1,-7 1 0,-4 2-3923,-4 2 1,1 5 3928,-2-5 0,7 6 0,-4-3 1</inkml:trace>
  <inkml:trace contextRef="#ctx0" brushRef="#br0" timeOffset="13">1913 12187 16916,'-9'-13'-590,"-1"3"1,5 4 1370,-4 6 1,4 2 580,-5 2 0,2 4 0,-1 7 529,4-1 0,-2-4 1319,3-1-684,-1 1-663,5 4-1863,0-6 0,0 0 0,0-3 0,0-3 0,0 4 0,2-6 0,2 0 0,-1 0 0,7 0 0,-2 2 0,3 1 0,-1 2 0,1-2 0,-3-1 0,2-2 0,1 0 0,2 0 0,-4 0 0,1 0 0,1 0 0,2 0 0,3 0 0,1 0 0,4 0 0,2 0 0,-1 0 0,3 0 0,1 0 0,4 0 0,1 0 0,6 0 0,-2 0 0,-3 0 0,4-5 0,1 0 0,0 0 0,-3-1 0,1 3 0,-2-5 0,1 0 0,1 0 0,-5 0 0,4-4 0,-4 3 0,-1-2 0,1 3 0,2-2 0,0 0 0,-4 2 0,0-3 0,-4 5 0,4-1 0,0 1 0,-1-4 0,-1 6 0,-4 0 0,-1 3 0,-2 1 0,-4 0 0,-1 0 0,1 0 0,-1 0 0,0 0 0,1 1 0,-1 4 0,0-2 0,1 5 0,-1-1 0,2 2 0,2-4 0,1-2 0,0 4 0,-4-2 0,-1-2 0,0-2 0,1-1 0,-1 0 0,1 0 0,-1 0 0,0 0 0,1 2 0,-1 3 0,-4-4 0,-1 4 0,2-3 0,2-2 0,2 0 0,-1 0 0,0 0 0,1 0 0,-1 0 0,1 0 0,-1 0 0,-4 0 0,-1 0 0,1-2 0,-2-3 0,4 4 0,-2-4 0,-2 3 0,2 2 0,-2-1 0,3-2 0,-2-2 0,-4-2 0,5 4 0,1-2 0,-3-4 0,0 2 0,-2-1 0,6 5 0,-11-5 0,4 3-1774,-3 4 1,-2-4 1621,0 10 1,0 3-1,0 6 1</inkml:trace>
  <inkml:trace contextRef="#ctx0" brushRef="#br0" timeOffset="14">23810 15698 7972,'-8'0'-504,"2"0"1350,6-7 1,0 4 316,0-7 0,0 6 846,0-6-1581,0 7 0,-2-8 613,-3 6 149,4 0 400,-6 5-526,7 0 1582,0 0-2169,7 0 0,1 0 0,6 0-293,0 0 1,1 0-1,-1 0 1,1 0 62,-1 0 0,7 0 1,3 0-1,3 0-10,2 0 1,4-2 0,2-1 0,2-2 75,3 2 1,0 2 0,0 1 0,-3 0 86,-2 0 0,3-5 0,-4 0 0,-2 2-400,-2 1 0,-6 2 1,-1 0-1,-1 0 0,0 0 0,-9 0 0,2 0 0,-3 0 0,1 0 0,6 0 0,1 2 0,-1 1-1,1 2 1,3 0-1,7-5 1,2 0 0,2 0 1,4-5-1,-3-2 1,0 1 0,1 0 0,-3-6 0,-4 4 0,0 0-1,0 4 1,-7 0 0,-3 1 0,-3-2 0,-2 2 0,1 3 0,-1 3-3,1 2 1,-3 2-1,0-4 1,-3 3-1,2 2 0,2-5 1,3 2-1,3-3 2,5-2 0,-1 0 1,1 0-1,0 0 1,-2 0 0,5 0 0,-3 0 0,3 0-1,2 0 0,-2 0 0,-1 0 0,-2 1-2,1 4 0,-2-3 1,-1 4-1,-1-1 0,-3 0 0,2 4 0,1-4 0,0 0 0,0 1 1,-2-4-1,-5 3 1,1-4 2,-1-1 1,0 0 0,1 0 0,-1 0 0,1 0 0,1 0 1,1 0-1,2 0-2,-1 0 1,-1 0-1,1 0 1,1 0-1,-1 0 0,3 0 1,-2-1-1,-2-2 1,-1-2 0,4 0 1,-1 5-1,0 0 0,2 0 0,-5 0 0,3 0 0,-2 0 0,3 0 1,-4 0 0,4 0 0,0 0-1,-1 0 1,5 0 0,-3 0-1,-1 0-1,1 0 1,0 0-1,-4 0 1,3-2 0,-3-2 1,-1 2-1,-3-4 1,-2 1-2,-1 0 0,-5-1 0,3 1-3,-2-5 0,4 2-3,-6-1-6,1 5 10,-5-2-2662,0 6 0,-6 2 1,-2 2-750,0 6 1,-5 3 3408,3 1 0,-2 13 0,-3 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100"/>
    </inkml:context>
    <inkml:brush xml:id="br0">
      <inkml:brushProperty name="height" value="0.053" units="cm"/>
      <inkml:brushProperty name="color" value="#FF0000"/>
    </inkml:brush>
  </inkml:definitions>
  <inkml:trace contextRef="#ctx0" brushRef="#br0">10186 14590 7996,'14'-15'-760,"-1"1"0,-2 1 1103,-1 3 0,-7-2 0,2 2-416,-4-3 1,4 4 0,0-1 0,0-1-166,1-2 0,-3-1 0,7-2 202,1-3 1,-3 7 0,0-2 0,0 1 354,0 0 1,-5 4 1644,2-1 1159,-3 1-1423,-2 1 6490,0 1-7008,-7 14 0,4-6 0,-7 4-525,-1-3 1,3 2 0,-3 1-1,-3-2-528,-4-1 1,-8 0-1,2 1 1,-4 3-130,-6 2 0,2-3 0,-6 3 0,-2 0 0,-2 0 0,-1-5 0,2 4 0,1-3 0,1 1 0,6 0 0,-4-5 0,2-2 0,3-2 0,3 2 0,3-3 0,4 4 0,1 1 0,-3 0 0,5 0 0,1 0 0,9 6 0,4 4 0,3-2 0,2 1 0,0 2 0,5 2 0,2 3 0,-1 3 0,0 5 0,6 3 0,-4 4 0,1 2 0,1 6 0,-5 2 0,3 4 0,-2 3 0,-3 5 0,0 1 0,1 1 0,0-3 0,0 3 0,-3-4 0,-1 0 0,-1-1 0,-4-4 0,3-3 0,-4-3 0,1-2 0,0 2 0,-1-9 0,3-2 0,-2-4 0,2-3 0,1-1 0,2-6 0,-2-1 0,-2 0 0,2 1 0,-3-1 0,4 1 0,1-7 0,0-4 0,0-8-2079,0-6 0,0-8 1,0-2-1,0-3-2716,0-2 4795,0-3 0,6-7 0,2-1 0</inkml:trace>
  <inkml:trace contextRef="#ctx0" brushRef="#br0" timeOffset="1">9581 14993 7954,'-14'0'1396,"0"0"1,-1 4 2471,1 1 0,9 0-2403,10-5 1,11-2 0,17-1 0,7-3-936,7-2 0,4 3 1,6-3-1,3 0-753,2 0 1,-3 3 0,3-3-1,-2 0-1241,-3 0 0,-4 5 0,-2-3 1464,-1-1 0,-2-1 0,-5-6 0</inkml:trace>
  <inkml:trace contextRef="#ctx0" brushRef="#br0" timeOffset="2">11495 14575 7092,'0'-14'3776,"0"-1"-3243,0 1 0,0 5 668,0-1 0,0 0-32,0-4 1,0 0-369,0-1 1,1 7-386,4 3 0,-2 5 0,5 5-41,-1 5 0,-2 7 1,-5 4-1,1 2 40,4 2 0,-3 2 1,2 4-1,-2 1-288,-2 1 1,0 6 0,-2-4-1,-1 0-146,-2 0 0,-1-1 0,3-6 0,-2 1-632,2 0 0,1-2 0,2-3 1,0-5-4874,0-3 3710,0-1 0,7-7 1814,2-4 0,4-8 0,1-4 0</inkml:trace>
  <inkml:trace contextRef="#ctx0" brushRef="#br0" timeOffset="3">11768 14633 8155,'-9'0'1731,"-1"0"0,7 1-1314,-2 4 1,3 3-1,2 7-767,0-1 1,0 0 0,0 1 0,0-1-515,0 1 864,0-1 0,0 0 0,0 1 0</inkml:trace>
  <inkml:trace contextRef="#ctx0" brushRef="#br0" timeOffset="4">11840 14446 7935,'-16'-15'614,"-3"1"0,8 0 1,-2-1-1,5 1 615,5-1 1,3 1 0,5 0-1,4-2-1952,4-4 0,3 5 0,2-5 0,1 6-3733,-2 4 4456,-1-2 0,-1 4 0,-1-7 0</inkml:trace>
  <inkml:trace contextRef="#ctx0" brushRef="#br0" timeOffset="5">11998 14561 8365,'-9'5'2428,"-1"-1"-667,7 1 0,-2-5-1376,10 0 0,-2 0 1,7 0-1,1 0-187,2 0 1,1 0 0,1-1 0,-1-4-190,0-5 0,1 2 0,-2-1 0,-2-2-113,-2-2 0,1 3 0,3 1 0,-4-4-189,-4-5 1,-2 2 0,0-3 0,2 3 330,-2 2 0,-3-1 1,-4 1-18,-6-1 0,-3 7 0,-1 4 0,0 4-100,-1 4 0,2 6 0,2 9 0,2 7 146,-3 6 1,6 0-1,1 6 1,4 2-151,1 2 1,1-1 0,6-1 0,7-1-371,8 1 1,7-5 0,5-3 0,4-8-1362,4-10 1814,7-6 0,2-14 0,7-2 0</inkml:trace>
  <inkml:trace contextRef="#ctx0" brushRef="#br0" timeOffset="6">11682 15122 7762,'-10'-6'157,"1"-4"0,4-3 489,-5-1 0,7-1 1,-2 1-260,4 0 1,1 4-1,0 1-81,0-3 1,1 4 0,4 0-89,5 2 0,3 1 1,1 4-1,0-3-13,1 0 1,5-1 0,4 5 0,4 0-96,0 0 0,6 0 1,1 0-1,2 1-46,3 4 0,8-3 1,5 4-1,3-1-182,1 0 1,-1 0-1,-2-5 1,-4 1-53,-5 4 1,-1-2 0,-12 5 0,-4-1-70,-8-4 1,-10 5-1,-7 1 497,-6 4 0,-11 1 1,-12 2-1,-6 2 66,-6 1 1,-4 7 0,-1-4 0,0 2 87,0 0 1,-1-6-1,3 3 1,3-2-236,4 0 0,7 2 1,6-5-1,8 0-223,5-4 0,11-2 0,13 0 0,13-6 19,13-2 0,10-2 1,14 0-1,8-2-40,4-2 1,-5 2 0,3-4 0,-5 1-492,3 0 0,3 0 0,-2 5 0,2 2-767,-2 3 1,-2-2 985,-1 6 1,-6 1 0,-2 4-1</inkml:trace>
  <inkml:trace contextRef="#ctx0" brushRef="#br0" timeOffset="7">10071 12547 7046,'-15'0'-364,"1"0"0,-1 0 464,1 0 0,0 0-151,-1 0 0,7-2 1,3-3 11,4-4 0,-1 1 1,-1-2 151,-2-1 0,-1 4 0,3 1 1,-4 1-31,-1 0 1,4 1 0,-4 2 0,0-1-36,0-2 1,3 0 0,-5 5 175,-1 0 0,3 0 0,-2 0 527,-1 0 0,3 0 0,-1 0 123,-3 0 0,4-5 0,-1 1 145,-2 0 1,3 3 0,-2 1 412,-1 0 0,3 0-424,-2 0 1,5 0-620,-4 0 0,7 0 0,2 0 65,8 0 1,13-2 0,8-1 0,8-2 377,4 2 0,10-5 0,5-2 0,7-2-411,2-3 1,4 6-1,6-1 1,0-1-422,-5-2 0,-4 3 0,-10 3 0,-2-1-56,-1 0 0,-13 3 1,-2-3-1,-6 0-309,-3 0 0,-2 3 0,-1-3 0,-4 2-393,-1 2 0,-2-2 0,-4 1-644,-1 2 1,-4 1-433,-1 2 0,1 0 659,4 0 0,-4 0 0,-1 0-980,3 0 0,-4 0 2155,1 0 0,1 7 0,4 1 0</inkml:trace>
  <inkml:trace contextRef="#ctx0" brushRef="#br0" timeOffset="8">10632 12374 8252,'-15'-15'1804,"1"1"-463,0 0 1,4 1-480,0 3 0,6 4 0,-4 8 0,1 2-210,4 6 1,1 9-1,2 7 1,0 6 39,0 6 0,0 8 0,2 4 0,1 1-125,2 3 0,6 9 1,-3 4-1,2 2-430,-1-2 0,-1 2 1,2-7-1,-5-3-211,-4-5 0,4 1 1,0-9-1,-2-4-803,-1-7 0,-4-6 1,-1-4-1,-2-2-4083,2-3 4960,-5-7 0,6 0 0,-4-5 0</inkml:trace>
  <inkml:trace contextRef="#ctx0" brushRef="#br0" timeOffset="9">15552 12503 8131,'-8'2'76,"3"3"94,-3-4 0,5 6 378,-7-7 1,6 0 496,-6 0 1,5 0-114,-4 0 1,4 0 0,-5 1 729,-1 4 0,-2-2-194,-1 7 1,-1-5 575,1 4-1328,6-5 1,5 2 0,13-6 0,9 0-61,6 0 1,10 0 0,4 0 0,2 0-830,3 0 0,5 0 0,4 0 0,3 0-498,1 0 0,-4-5 1,0 0-1,1 1-187,2-3 0,0-1 0,-3-6 0,-7-1-521,-6 1 1,-5-2 0,-8-2 0,-3-1-2771,-4 2 4149,-4 1 0,-8 1 0,-2 1 0</inkml:trace>
  <inkml:trace contextRef="#ctx0" brushRef="#br0" timeOffset="10">15912 12777 8081,'-8'-2'78,"1"-1"1021,1-2-208,-2-6 0,0 8 1025,3-7-1004,3 7 1,2-2-295,0 10 1,0 5-1,0 7 1,0 6 63,0 4 1,5 0 0,0 11 0,-2 2-389,-1 2 1,-1 6 0,3 1 0,0 1-244,0-1 0,-3 4 1,-1-5-1,0-1-525,0-3 0,0-7 0,0-3 0,0-4-2448,0-1 1,2-7 2921,3-3 0,3-3 0,6-1 0</inkml:trace>
  <inkml:trace contextRef="#ctx0" brushRef="#br0" timeOffset="11">15394 14359 8124,'-15'0'701,"1"0"1,1 2 0,2 1 2768,1 2-2268,7 0 0,-2-7-558,10-3 1,3 2 0,7-6 0,1-3-29,3 0 1,3-3-1,7 1 1,1 0-789,4-1 0,-2 1 1,6-1-1,2 1-847,2 0 0,1-1 0,2 1 0,1-1-1570,2 1 1,6-2 2588,-1-3 0,-3-4 0,-1-5 0</inkml:trace>
  <inkml:trace contextRef="#ctx0" brushRef="#br0" timeOffset="12">15739 14302 8080,'6'-8'-596,"-4"0"2789,3 3 1,-2 4-331,2-4 0,-2 5-1019,7 5 0,-7 6 0,3 13 0,-1 11-63,0 10 1,0 7-1,-5 11 1,0 7-580,0 10 1,0 2 0,0-38 0,0 1-1,0-2 1,0-1-745,0 39 1,0-9-1,0 0 1,0-6-2105,0-12 1,0-12 2645,0-9 0,6-2 0,2-3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113"/>
    </inkml:context>
    <inkml:brush xml:id="br0">
      <inkml:brushProperty name="height" value="0.053" units="cm"/>
      <inkml:brushProperty name="color" value="#FF0000"/>
    </inkml:brush>
  </inkml:definitions>
  <inkml:trace contextRef="#ctx0" brushRef="#br0">1913 6216 8403,'-14'0'0,"-1"0"308,1 0 1,-2 0 0,-2 0 1333,-1 0 0,5-2-246,4-3 0,2-3-268,-1-6 1,4 6-580,10 3 1,-4 2 0,6 0 192,-1-2 1,-3 0-111,7 5 1,-5 0-293,4 0 1,1 5-1,4 0 1,1-2 109,-1-1 1,2-2 0,3 1 0,7 2-95,6 2 0,5 0 0,7-5 0,6 0-68,7 0 1,3 0 0,8 0 0,6 0-145,6 0 0,1-2 1,-39 1-1,1-1 0,1 0 1,0-1-145,0 2 0,0-1 0,3-1 0,0 0 0,0 0 0,-1-1 0,0 1 0,-1 0 0,-2 0 0,0 0 0,-1-3 0,-1 0 0,2 2 0,1 0 0,-1 0 0,0-1 0,0 0 0,0 0 0,36-3 0,-7-1 0,-12 4 0,-10 3 0,-8 2 0,-14 0 0,-1 0 0,-3 0 0,-3 0 0,-6 0 0,1 2-407,3 3 1,-3-4-1,3 6-1566,-3-1 1,-2-3-1,1 7 1,-1-1 1972,0-1 0,7 12 0,2-4 0</inkml:trace>
  <inkml:trace contextRef="#ctx0" brushRef="#br0" timeOffset="1">6618 6187 9762,'-8'0'6113,"1"-6"-5432,7-2 1,2-5 982,3 3-1001,-4 4 1,7 6-299,-3 0 0,3 0 0,8 0 0,3 0 107,5 0 0,5 5 1,6 1-1,10 0-139,11 1 1,16-2 0,-29-5 0,2 0 0,3 0 0,1 0-171,3 0 0,0 0 0,3 0 0,0 0 0,-2 0 0,-2 0 0,-1 0 0,-1 0 49,-2 0 1,-1 0 0,-2 0 0,-1 0-1,-2-1 1,1 0 0,36-2-139,-4-2 0,-7 0 0,-15 5 1,-5 0-75,-7 0 0,1-5 0,-2-1 0,2 0 0,2-1 0,1-2 0,-1 2 0,0 1 0,0-1 0,-6-2 0,-4 4 0,-4 2 0,-5 1 0,2 2 0,-9-1 0,-2-3 0,-4 0 0,-6-1 0,4 5 0,2 0 0,-3 0 0,2 0 0,1 0 0,2 0 0,1 0 0,1 0 0,-1 0 0,-6 0-321,-1 0 1,-7 1-1116,0 4 1,-2-3 0,-1 4 0,-4 1-872,-1 2 1,-1-1 2306,-6 2 0,-5 6 0,-3 6 0</inkml:trace>
  <inkml:trace contextRef="#ctx0" brushRef="#br0" timeOffset="2">22285 6316 8028,'-6'-14'589,"-2"0"1,-5-1 1325,3 1 1,-1-1 3498,6 1-2894,0 6-1957,5 2 0,2 7-316,3 4 1,-4 3 0,6 6 0,-2 2 140,-1 4 1,1 4 0,-5 9-1,0 6-301,0 2 0,0 9 1,-1 2-1,-3 4-265,0 2 1,-8 4-1,4 1 1,-1-4-356,-1-5 0,5 2 0,-2-6 0,0-6-1357,4-10 1247,1-4 0,2-22 979,0-3 1,0-11 0,2-15 0,3-8 38,4-8 1,-1-6-1,2-6 1,3-10-655,4-12 1,-1-1 0,3-6 0,-3 0 68,-8 37 0,-1 0 1,0-5-1,0-1 0,0-1 1,1-1-1,-1 0 0,2 0 13,0 4 1,1 1 0,0 3 0,2 2 0,15-25-1,-1 11-18,-2 13 1,0 16 0,5 10 0,-2 7 254,-3 6 0,3 2 0,-5 4 0,1 5 304,-4 3 1,-3 7 0,-2 4 0,1 5 23,-1 5 0,-1-2 0,-4 4 0,-4 1-76,-3 0 1,-4 3 0,-3 6 0,-6 2 132,-6-1 1,-1-3 0,-6-2-1,-3-2-129,-5-2 0,6-7 0,-2-1 0,2-8-1151,4-6 0,1 0 1,6-11-819,1-2 1,8-9-1,6-8 1673,8-9 0,11-10 0,3-4 0</inkml:trace>
  <inkml:trace contextRef="#ctx0" brushRef="#br0" timeOffset="3">23235 6705 8009,'-16'-14'1009,"-4"-1"1,9 2-1,-2 2 1216,5 2 1,4 4 0,5-3-2749,4 1 1,3 3-1,6 4 1,1 0-1883,-1 0 0,1 4 2405,-1 1 0,0 6 0,1-3 0</inkml:trace>
  <inkml:trace contextRef="#ctx0" brushRef="#br0" timeOffset="4">23220 6244 7976,'-14'-19'4335,"-1"0"-1806,1 2 1,4 2-3021,1 6 1,14 2 0,4 7 0,12 0-3838,6 0 4328,2 0 0,6 0 0,2 0 0</inkml:trace>
  <inkml:trace contextRef="#ctx0" brushRef="#br0" timeOffset="5">24270 6475 7995,'-14'0'-495,"4"0"0,1 1 0,-2 2 866,-2 2 1,3 0-1,1-5 1,-3 0-12,0 0 1,2 0-1,1-2 1,-3-1 279,0-2 1,-3-1 0,1 3-1,-1-3 452,1-2 0,0 4 0,-1-2 548,1 0 0,1 2-1234,3-5 1,6 6 0,12-2 0,11 2-332,13-2 1,14 2 0,9-5 0,5 0-666,7 0 1,4 0-1,1-4 1,-2 4-1404,-3 2 0,2-5 0,-5 1 1993,1-3 0,-10-1 0,1 0 0</inkml:trace>
  <inkml:trace contextRef="#ctx0" brushRef="#br0" timeOffset="6">24558 6014 8805,'-14'0'0,"1"-1"2931,3-4-2353,4 3 0,6-1 0,0 11 0,0 10-282,0 7 1,0 9-1,0 14 1,0 5-250,0 2 0,0 11 1,0 4-1,0 6-373,0-1 0,-5 1 1,0-4-1,2-8-909,2-8 0,2-8 0,4-11 1235,5-8 0,9-13 0,3-10 0</inkml:trace>
  <inkml:trace contextRef="#ctx0" brushRef="#br0" timeOffset="7">25090 5928 7995,'-12'-14'2634,"2"-1"0,-3 6 1305,4-1-3631,2 7 1,1 9-1,8 13 1,2 9-135,6 5 0,-2 4 1,0 8-1,-2 4-28,-3 9 0,-1 1 1,-4 10-1,-4 3-33,-8 3 0,-1 1 0,-4-5 0,3-6-197,2-7 0,1-10 0,2-13-389,1-6 1,9-18 0,1-8 77,8-14 0,9-10 0,4-8 1,0 1-169,-1-1 0,1-5 1,-3 1-1,1 2 293,-1 6 1,-7 4 0,-3 7-1,0 1 128,0 3 1,-3 4 157,4 6 1,-6 1 0,2 4-1,-3 5-311,-2 3 0,5 6 1,-1 2-1,1-1-1486,2 1 1781,1-2 0,6 2 0,0 2 0</inkml:trace>
  <inkml:trace contextRef="#ctx0" brushRef="#br0" timeOffset="8">25479 6604 10828,'2'-14'944,"2"-1"0,9-4 0,8-2 1,1 1-983,4-1 1,1 0 0,2 2-1,0-3-240,-1-1 1,-1 2 0,-3 7 0,-6 0-311,-7-1 0,0 1 0,-6-1 0,-3 3 305,-5 2 1,-5 4 0,-7 4 0,-1-1 348,-3-2 0,2 2 0,-6 8 0,1 6 559,-1 6 0,1 1 0,-2 6 1,5 2-72,3 1 0,1 2 0,3 1 1,2 2-396,5 1 0,4 7 0,4-1 0,6 2-840,11 3 1,7 2 680,6-3 0,11 3 0,7-9 0</inkml:trace>
  <inkml:trace contextRef="#ctx0" brushRef="#br0" timeOffset="9">27133 6029 8093,'0'-15'621,"0"1"0,0-1 284,0 1 1,-1 0-1,-2-1 201,-2 1 0,0 4 0,5 1 402,0-2 1,0 3-1362,0-2 0,-2 7 1,-1 0-1,-3 7-306,-2 11 1,-3 2 0,-9 12 0,-4 6 103,-3 5 0,-6 8 1,-2 2-1,-1 1-123,1 3 1,-3 1 0,6-3 0,5-4-191,6-3 1,7-13 0,4-5 5,5-4 0,12-11 1,7-7-1,8-3 156,5-2 0,7-7 0,0-1 0,-4-1 309,-4-1 0,-6 7 0,-5-2 120,-1 4 1,-1 2 0,-5 6 0,-8 7 493,-8 8 1,-5 6 0,-3 0 0,-3 1-116,-5 0 1,-3 5 0,-2 1 0,0 0-336,0 0 1,1-6 0,1-7 0,1-1-451,2-3 0,8-2 1,0-4-653,5-2 0,9-4 0,2-7 0,8-4-628,5-5 0,13-7 0,4-4 1463,5-1 0,10-2 0,6-5 0</inkml:trace>
  <inkml:trace contextRef="#ctx0" brushRef="#br0" timeOffset="10">27105 6604 8354,'-10'0'4551,"0"0"0,7 2-3859,-2 3 1,4-2-1,1 6-681,0 3 1,0 0 0,0 3-93,0-1 0,1-1 1,3-2-1,2-1-542,2 1 0,-5-3 1,4 0-463,-1-2 0,2-1 803,6-5 1,1-2 0,-1-2 260,1-6 0,-3 2 0,0-1 0,-3-1 138,2 2 0,0 0 1,1 5-1,-3-2-165,2 2 0,-3 1 0,2 2-347,1 0 0,0 2 0,1 1-695,-3 2 1,1 4-1,4-4 1090,1-2 0,-1 5 0,0 0 0</inkml:trace>
  <inkml:trace contextRef="#ctx0" brushRef="#br0" timeOffset="11">27579 6547 8915,'-14'-8'6173,"6"0"-1447,3 3-4629,-3 3 0,7 2 1,-4 10-1,3 3 3,2 1 1,0 7 0,0 1 0,0 2-181,0 0 0,0-1 0,0 1 0,0-4-787,0 1 0,5-10 1,0 4 464,-2-3 1,5-7-1,3-5 1,5-9-194,3-9 0,9-9 0,0-8 0,7-2-6,2-3 1,5-2-1,-4 1 1,4 2 403,1 6 0,-2 4 1,-4 7-1,-8 7 371,-8 9 0,-12 6 1,-4 6-1,-5 9 248,-5 7 1,-4 12 0,-9 2 0,-1 3-130,1-1 0,2-1 0,4 1 0,2-4-1431,5-4 1,4-1 1137,1 0 0,6 0 0,2-1 0</inkml:trace>
  <inkml:trace contextRef="#ctx0" brushRef="#br0" timeOffset="12">28903 6489 7858,'-10'8'2851,"1"-3"1,6-2-1,-2 2-2732,3 4 1,2 6-1,0 2 1,-1 4-680,-4 2 1,3-4 0,-3 5 0,2 1-1271,-2 3 0,4-4 1830,-4-1 0,3-5 0,2 3 0</inkml:trace>
  <inkml:trace contextRef="#ctx0" brushRef="#br0" timeOffset="13">28989 6244 7958,'0'-20'1164,"0"-4"0,0-3 1,2-1-1,1 4 2655,2 5-3702,0 3 0,1 8 0,4 3 0,4 5-2950,5 5 2833,4 3 0,5 13 0,1 1 0</inkml:trace>
  <inkml:trace contextRef="#ctx0" brushRef="#br0" timeOffset="14">29421 6302 7921,'-19'-5'0,"0"-1"2236,1-2 0,4-2 0,4-4 2383,5-1-5140,4 7 0,2 2 0,2 8-444,2 2 1,0 4-1,-5 8 1,0 2 335,0 1 0,0 7 1,-2-4-1,-1 2 249,-2 0 0,-4-1 1,2 2-1,1-2 215,0-3 0,1-1 0,5-4 0,0-1-30,0 1 0,8-1 1,5 0-1,4 1 122,1-1 0,-2 1 0,-2-1 1,-1 0 467,-3 1 0,-4 1 0,-6 1 0,0 3 434,0-3 1,-8 1 0,-6-1 0,-9 2 56,-4-1 0,-3-2 1,-2-2-1,-2-1-644,2-3 0,3-2 1,5-5-1,5 2-1407,3-2 0,8-3 1165,3-5 0,17-3 0,4-6 0</inkml:trace>
  <inkml:trace contextRef="#ctx0" brushRef="#br0" timeOffset="15">30629 6489 7954,'-9'-2'0,"1"-2"1418,1-6 0,3 2-649,4-1 0,1 4 0,4-3 0,5 1-507,2 4 0,4 3 0,2 5 0,0 5-402,-6 2 1,3 4 0,-7 2-1,0 3 80,-3 1 0,-7 2 1,-6 6-1,-8 2 182,-5 2 0,-11 1 0,-9-3 0,-7 2 476,-3-2 0,-2-8 0,-3-7 0,3-6 21,5-6 0,11-5 0,9-6 0,8-9-97,9-7 1,8-7 0,13-4 0,12-7-1739,13-7 0,11 3 0,17-3 1216,4 7 0,-26 16 0,1 0 0,2 2 0,0 0 0</inkml:trace>
  <inkml:trace contextRef="#ctx0" brushRef="#br0" timeOffset="16">30960 6604 8023,'8'-6'979,"-3"-4"0,3-3 1,2-1 252,2 0 1,3-1 1190,-1 1-2086,1 6 0,-7 9 0,-5 12 1,-6 6-44,-7 4 1,-3 1 0,-1 5 0,-1-1-217,1 1 0,6-5 1,2-2-1,1 1-337,0-1 0,0-4 0,7 1-468,3-3 0,9-8 0,10-5 1,5-6 95,4-7 0,-1-4 0,5-5 0,-2-4 461,-3 1 1,-6-3 0,-4 5 0,-1 4 590,-3 5 1,-9-2 0,-2 5 360,-1 0-878,-4 2 0,4 8 0,-4 2-796,2 6 1,0-2 891,5 2 0,1-1 0,4 6 0</inkml:trace>
  <inkml:trace contextRef="#ctx0" brushRef="#br0" timeOffset="17">31593 6518 7989,'8'-2'0,"-1"-1"0,-1-3 799,4-2 0,2 3 0,4-5 0,4 1-43,4 1 0,4-3 0,4 4 0,4-1-955,0-3 1,3-2 0,5 0 0,3 1-752,1-3 0,-5 7 0,-8-9 0,-5-1 950,-7 2 0,-6 0 0,-2 2 0</inkml:trace>
  <inkml:trace contextRef="#ctx0" brushRef="#br0" timeOffset="18">31953 6158 7967,'-8'15'90,"-3"-1"0,4 0 0,1 2 465,0 3 0,-4 5 0,4 10 0,-2 6-222,-4 6 1,4 6-1,0 5 1,0 2-479,0 4 1,5-4 0,0 3 144,6-3 0,18-8 0,9-1 0</inkml:trace>
  <inkml:trace contextRef="#ctx0" brushRef="#br0" timeOffset="19">22616 8115 9351,'-6'-8'1389,"4"0"1,-4 5-1,1-4-484,0-1 0,-1 5 0,1-3-446,-5-1 1,2 6 0,-1-4-1,-4 3-101,-5 2 1,1 0-1,-7 2 1,-2 3-61,-1 4 0,-2 9 0,0 3 0,1 1-114,-1 4 1,6-4-1,4 0 1,5 1-247,4-1 1,4-4 0,7 1 0,4-3-263,5-2 0,11-6 1,6-3-1,6-3-11,4-2 0,2-11 0,4-5 0,-2-5 95,-2-5 1,-6 5 0,-9 2 0,-5 3 120,-3 2 1,-3 3 335,-3 6 0,-12 13 1,-12 17-1,-9 9 187,-4 9 1,0 7-1,1 9 1,2 2 140,-1 1 1,4 4 0,3-7 0,7-5-272,6-3 1,4-8 0,2-7 0,6-6-423,7-8 0,2-10 0,7-8 0,-1-2 29,0-2 1,2-8-1,5-6 1,0-10-124,0-8 1,1-5-1,4-6 1,4-1-1818,4 1 1,2 0 2058,4 0 0,3-7 0,7-1 0</inkml:trace>
  <inkml:trace contextRef="#ctx0" brushRef="#br0" timeOffset="20">23393 8547 8096,'-15'-2'1374,"1"-1"3271,0-2 1,4-5-3553,0 6 0,9-1 1,1 6-2368,8 4 0,1 3 0,4 7 1,3-1-3697,0 0 4970,0 1 0,-1 6 0,-1 1 0</inkml:trace>
  <inkml:trace contextRef="#ctx0" brushRef="#br0" timeOffset="21">23450 8187 8096,'-4'-22'343,"-1"2"0,-5 4 0,5 2 2590,2 0 0,14 6-2933,9 3 0,18 10 0,7 3 0</inkml:trace>
  <inkml:trace contextRef="#ctx0" brushRef="#br0" timeOffset="22">24443 8403 7949,'-14'0'0,"-1"0"0,1 0 640,0 0 0,-1 0 0,1 0 718,-1 0 0,6 0 0,1-2 2193,1-3 1317,3 4-2444,4-12-2314,0 11 0,4 4 0,1 11 0,-2 6-64,-1 3 0,-2 4 1,0 6-1,0 3-368,0 2 0,0-5 0,0 1 1,0-4-784,0-5 0,2-3 0,2-7 0,6-1 546,3-3 1,-4-4 0,1-8 0,3-1 242,4-2 1,-1-6 0,3 3 0,-3-1 174,-1-1 0,-1 5 1,1-3-1,-1 2 329,0 3 0,1 1 0,-1 2 541,1 0 1,-1 0 0,0 0 0,1 0 408,-1 0 1,0 0-1,1-2 1,-1-2-234,1-6 1,4-3 0,2-3-1,-1-3-1219,1-5 1,3-3 0,-5-2 0,-1 0-646,-2 1 1,-2 4-1,1 1 1,-1 3-1119,0 2 0,1 8 1,-1 6-1,1 2-2628,-1 2 4705,7 6 0,-5 9 0,5 7 0</inkml:trace>
  <inkml:trace contextRef="#ctx0" brushRef="#br0" timeOffset="23">25019 8561 7949,'0'10'408,"0"-1"517,0 2 1,1 1-146,4-3 1,3-2-1,8-9 1,1-3 578,3-4 0,10-6 0,0-4 0,4-5-940,1-3 0,5-4 0,-2 1 0,2 0-1048,-1 3 0,-4 1 0,-8-1 0,-3 3-104,-5 5 1,-9 3 0,-5 1 220,-4 1 1,-9 6 0,-4 3 0,-8 3 356,-2 2 0,-2 2 0,-5 4 0,0 7 250,1 5 1,5 6 0,4-3 0,2 1 88,-3 4 1,9 6 0,-2 1 0,5 1-473,5 1 1,10-3-1,9 6 1,12 1-712,14-3 1,14 3 998,11-11 0,-26-11 0,1-2 0,2-3 0,0-1 0</inkml:trace>
  <inkml:trace contextRef="#ctx0" brushRef="#br0" timeOffset="24">26673 7914 9044,'-5'-15'833,"0"1"1,-4-1-1,4 1 1,2 0 951,1-1 0,2 1 1,0-1-406,0 1 1,7 6-1144,2 3 0,-1 12 1,0 7-1,-1 10 175,-4 8 0,-2 11 0,-1 11 0,0 7-267,0 6 0,0-1 0,-1 1 0,-2 0-348,-2-1 0,-5 1 1,5-10-1,2-7-360,2-8 0,1-14 0,1-10-31,4-7 1,3-12 0,8-14 0,3-9-56,5-8 0,8-9 0,3-9 0,0 1 86,1-1 0,-3 4 0,-4 7 0,-2 7 207,-3 7 1,-8 5 0,-8 13 218,-1 7 0,2 7 0,-4 13 0,-2 4 49,-1 3 0,-2 3 0,0 2 0,0 2-202,0-2 1,0-2 0,1-3-1,6-3-778,7-5 1,8-9 1067,12-5 0,3-10 0,6-3 0</inkml:trace>
  <inkml:trace contextRef="#ctx0" brushRef="#br0" timeOffset="25">27450 8244 7944,'-6'-14'0,"-4"0"0,-3 1 761,-1 3 1,-2-1-1,-3 6 1,-5 2 284,-4 2 0,6 2 0,3 4 0,3 4-1024,1 4 1,3 6 0,2 1-1,5-1-442,4 2 1,2-4 0,4 6-1,6-3-257,7-2 1,-2-4 0,5-2 0,-1-4-2742,4-2 3418,4-1 0,0-5 0,1 0 0</inkml:trace>
  <inkml:trace contextRef="#ctx0" brushRef="#br0" timeOffset="26">27579 8173 7944,'10'-15'-801,"0"1"1114,1-1 1,2 3-1,-1 0 1,0 4 725,-3 2 0,-4 1 1,3 7-172,-2 3 1,1-2-1,-4 8 1,2 3-235,-2 4 1,-2 8 0,-1-3 0,0 5-488,0 0 0,0 1 0,0 0 0,0-2-111,0-3 0,-4 2 0,-1-5 21,2 1 0,1-5-363,2 3 1,0-12 230,0-8 1,6-12-1,6-8 1,4-3-387,3-2 0,6-2 0,-1-2 0,4 2-1056,0 3 1,6-2 0,-1 7 1516,-1 1 0,5-4 0,0 0 0</inkml:trace>
  <inkml:trace contextRef="#ctx0" brushRef="#br0" timeOffset="27">28054 8288 7944,'-13'6'4491,"4"4"-3511,-4-4 0,18 0 1,0-6-1,6-1-313,3-4 0,5-3 0,2-6 1,1-1-667,4 1 1,0-2-1,-1-3 1,-2-4-413,-3 1 1,4-5 0,-4 4-1,-4-1-133,-5 0 0,0 5 0,-6-3 0,-2 1 82,-2 3 1,-7 9 0,-3 4 0,-6 3 126,-4 2 0,1 8 1,-4 7-1,0 7 280,-1 5 1,6 9 0,-3 2 0,4 4 124,2 1 1,6 0 0,3 0 0,4 0-482,1 0 0,14 0 0,10 1 411,11-1 0,13-6 0,3-2 0</inkml:trace>
  <inkml:trace contextRef="#ctx0" brushRef="#br0" timeOffset="28">29493 8086 7924,'0'-14'543,"0"-1"0,0 1 580,0 0 1,-5-1 0,0 1 81,2-1 1,1 1-1,2 0-612,0-1 0,-1 3 0,-2 0 0,-4 4-661,-1 2 1,-1 3 0,-6 9 0,-1 9-96,-3 7 1,-3 11 0,-9 7 0,-1 7-85,-1 6 0,4 3 1,7 1-1,2-1-194,8-3 0,4-4 0,11-6 0,7-1-536,9-4 1,13-9-1,8-11 1,4-7-443,4-6 1,5-16 1418,-5-9 0,0-12 0,-5-4 0</inkml:trace>
  <inkml:trace contextRef="#ctx0" brushRef="#br0" timeOffset="29">29924 7827 7924,'0'-14'515,"0"-1"1,-1 7 138,-4 4 1,3 5 0,-2 9 0,0 11-103,0 9 0,0 8 0,-5 10 0,-2 7-371,-2 5 1,-1 0-1,-1 4 1,-1-2-342,-3 0 0,3 5 0,-3-4 1,3-6-1154,1-7 1313,7-2 0,-4-18 0,4 5 0</inkml:trace>
  <inkml:trace contextRef="#ctx0" brushRef="#br0" timeOffset="30">30327 8173 7962,'-21'-15'334,"4"1"1,-5 1 0,-1 2 1309,1 1 1,4 7 0,-1 0-1,3 6-1064,2 7 1,-1 2-1,2 3 1,2 1-783,2 3 0,5-2 0,1 6 0,5-1-671,3 1 1,6-1 0,-2 2-1,3-5 219,-3-3 0,4-6 1,-3-1-1,2 1 563,3-2 1,-1-2 0,1-6 0,1 0 183,3 0 0,-3-1 0,5-4 1,-2-3 31,0 0 1,0-3 0,-3 6-1,0 0 176,-2-1 1,4 4-1,-8-3 259,2 4 1,-2 1-913,0 0 1,-6 0-285,6 0 0,-5 0 0,4 0 0,3 0 636,0 0 0,9-7 0,1-1 0</inkml:trace>
  <inkml:trace contextRef="#ctx0" brushRef="#br0" timeOffset="31">30989 8101 7962,'10'-15'0,"-2"1"484,-2-1 0,4 1 1,-4 0 2660,2-1 0,-5 6 1,0 1-2257,-6 1 1,0 2-1,-7 5 1,-2 0-847,-6 0 1,2 8 0,-5 5 0,2 5-724,0-1 1,0 4-1,4-2 1,1 1-751,0 0 1,4-4 0,2 4-1,2-4 113,2-2 0,3 5 0,1 0 885,0-1 0,0-2 0,1-3 0,4-2 68,5-2 0,3-1 0,1 4 0,2-4 103,3-2 0,-1 5 1,4-1-1,-1 3 264,-4 1 0,-2-3 0,-6 2 0,-4 3 219,-3 0 0,-4 1 0,-4 1 1,-9 1 606,-7-1 0,-7 3 0,-3-2 0,-1-2-255,1-1 1,3-6 0,5-2-1,5-2 11,3-2-585,8-3 0,8-1 0,8 0 0</inkml:trace>
  <inkml:trace contextRef="#ctx0" brushRef="#br0" timeOffset="32">31636 8158 7962,'-4'-22'494,"-3"3"0,1 3 1230,-1 1 1,-4 2-1,3 2 1,-1 3-141,-1 2 0,5 1 0,-4 5-1556,-2 0 1,-1 2 0,1 2 0,3 6-435,2 3 1,-1 3 0,4 1 0,-2 3-425,2-3 0,3-1 0,3-1 1,4-1-169,1 0 0,0 1 0,3-1 0,-1 0 837,1 1 0,-3-1 1,0 1-1,-2-1 347,-3 0 1,-1 2 0,-2 2 0,0 1 135,0-1 1,-5 3-1,-1-1 1,-2 1 318,-3 0 1,3 3-1,0-5 1,0-1-326,0-2 0,3-2 0,-5-1 0,1-2-725,1-1 0,-5-2 1,2 3-1,-5-3 409,-4-2 0,-12 5 0,2-3 0</inkml:trace>
  <inkml:trace contextRef="#ctx0" brushRef="#br0" timeOffset="33">26241 9439 7981,'-19'4'268,"0"1"0,0 0 1763,4-5 0,7-6-878,4-4 0,4-3 0,4-1-573,6 0 1,3 6-1,1 1 0,1 2-425,-1 1 0,2-1 0,3 5 0,4 1-162,-1 4 1,4 3-1,-7 8 1,-2 3-213,-1 5 1,-3 5-1,-3 5 1,-6 4-29,-2 4 0,-4 1 1,-4 0-1,-8 2 436,-9 3 1,-10-8 0,-6 1 0,-2-4 277,-2-5 0,-2-10 0,-1-7 1,-2-9-2,1-4 0,4-6 0,5-5 1,6-10-265,6-7 1,7-9 0,9-5 0,7-5-1028,6-3 0,12 0 0,10 5 1,7 0-1117,7 0 0,9 8 0,6 4 0,5 7 1941,3 3 0,14 2 0,-3 5 0</inkml:trace>
  <inkml:trace contextRef="#ctx0" brushRef="#br0" timeOffset="34">26745 9525 7965,'-14'0'1068,"4"0"428,0 0 1,6 2-980,-6 2 1,7 0 0,-2 5-151,3 2 1,2 2-1,0 3 1,0 2-107,0 1 1,0 5 0,0-3 0,0-1-206,0 1 1,0 3 0,0-5 0,0-1-375,0-2 0,7-6 0,2-2 0,6-4-222,4-5 0,3-7 1,7-11-1,1-7-215,4-6 0,3-6 1,6-7-1,-1 0 225,-4 4 1,0 9-1,-7 3 1,-6 8 353,-2 5 0,-11 11 389,-7 10 0,-5 5 0,-3 14 0,-3 1 228,-2 2 1,4 1 0,0-3 0,2-2-789,2-3 1,0-1 346,0-4 0,6-1 0,2 1 0</inkml:trace>
  <inkml:trace contextRef="#ctx0" brushRef="#br0" timeOffset="35">27263 9467 7965,'0'-9'1411,"0"-1"1,1 1 0,6-4-1,6 2-435,4 1 0,10 5 1,1-3-1,7 0-1274,6 0 1,1 4-1,11-4 1,1 0-1497,2 0 0,-3-2 1794,-1-4 0,-5-7 0,2-2 0</inkml:trace>
  <inkml:trace contextRef="#ctx0" brushRef="#br0" timeOffset="36">27723 9093 7965,'-22'0'233,"1"5"1,7 0 0,-1 0 266,1 1 1,0-3 0,-1 7 0,1 3 25,-1 4 1,6 6 0,1 5 0,0 3-336,0 2 0,5 4 0,-2 6 0,3 1-359,2-1 1,0-2-1,2-1 1,3-3-873,4-2 0,6-8 1040,4-7 0,3-5 0,7 0 0</inkml:trace>
  <inkml:trace contextRef="#ctx0" brushRef="#br0" timeOffset="37">28327 9137 7965,'-20'0'2240,"4"0"0,-3 0 0,3 0-1247,1 0 1,1 0-1,-1 0 1,1 0-768,0 0 1,6 6 0,3 4 0,3 4-954,2 5 1,-5-3 0,1 5 0,0-2-65,3 0 1,1 5 0,0-5-1,0-1-198,0-2 0,0 3 0,0 0 595,0-1 0,1-4 0,4-4 174,5-5 0,3-4 0,3-1 0,1 0 182,2 0 0,5 0 0,-3 0 0,0 0 546,0 0 0,-2 0 0,-5 0 1,-1 2 688,-3 3 1,-4-2 0,-6 6 0,0 3 91,0 0 0,-8 8 1,-5 0-1,-6 1-905,-3 0 1,4 3-1,-1-5 1,3-1-1078,2-2 0,1-2 0,3 0 0,5 1-893,4-1 1,2-6 1585,4-3 0,10 3 0,7 0 0</inkml:trace>
  <inkml:trace contextRef="#ctx0" brushRef="#br0" timeOffset="38">28601 9554 7965,'-15'0'2218,"1"0"0,0 1-1238,-1 4 0,7-2 1,4 7-1432,2 1 1,2 2 0,2 1 0,2 1-344,6-1 1,3 0 0,1-1-1,-1-2 794,-4-1 0,11-7 0,-4 4 0</inkml:trace>
  <inkml:trace contextRef="#ctx0" brushRef="#br0" timeOffset="39">28745 9237 7965,'1'-41'745,"4"2"1,-3 1 0,3 8 0,-2 4 63,2 4 1,-2 4 0,6 8-1,2 4-875,2 0 1,3 4-1,2-1 1,3 6 65,1 7 0,2 9 0,5 3 0</inkml:trace>
  <inkml:trace contextRef="#ctx0" brushRef="#br0" timeOffset="40">29104 9396 7965,'-24'0'0,"2"0"1339,1 0 0,2-2 1,5-1 2656,-1-2 0,3-1-3479,2 1 0,4 5-776,6 0 0,0 6 0,0 10 0,0 2-67,0 1 0,0 0 0,0-3 1,0 2-598,0 1 0,0 0 0,1-5 657,4 1 0,3-7 0,6-5 0,2-8 414,3-9 1,4-7 0,6-11 0,-1-5-122,1-6 1,0-10-1,0 1 1,-1-4 187,1-2 1,-2-1 0,-3-2 0,-4 0 338,-4 5 1,-4 2 0,-2 13 0,-5 9-99,-4 9 0,-2 15-895,-4 8 1,2 15 0,-5 12 0,0 6-68,0 4 0,-2 6 1,-3 5-1,2 0-149,2 2 1,-1-5-1,-3 4 1,2-1-365,1 0 1,7-2 1018,-2-7 0,4 2 0,1-4 0</inkml:trace>
  <inkml:trace contextRef="#ctx0" brushRef="#br0" timeOffset="41">29378 9381 7965,'5'-14'0,"1"-1"0,2 1 511,3 0 1,7-1-1,2 1 1,4-1-126,7 1 0,2-5 1,9-2-1,0 0-382,2 0 1,3 2-1,-6 5 1,-2 0-675,-6-1 1,-10 6 636,-9-1 1,-14 7-1,-14-2 1,-10 3 242,-8 2 1,-4 7 0,-4 2-1,4 4 460,1 2 0,6 4 1,5 1-1,-2 3-148,-1 2 1,5 3-1,2 0 1,4 1-148,2 0 0,1 5 0,4 1 0,4 0-342,3 0 1,9 3 0,4-4 0,5-4-322,3-4 0,8-2 0,0-10 288,5-6 0,8-5 0,-3-3 0</inkml:trace>
  <inkml:trace contextRef="#ctx0" brushRef="#br0" timeOffset="42">6330 7640 8241,'-10'-9'523,"1"1"0,-1 0 899,2 0 0,-3 3 1,6-5 140,2-1 0,-3 3-562,1-2 1,2 7-649,7-2 0,0 10 1,5 5-1,2 4 57,2 5 0,0 5 0,-2 10 1,-1 3-208,1-1 0,0 6 1,0-4-1,-3 4 16,-1 1 0,-2-1 0,-5-2 0,0-4 143,0 0 1,0-9 0,0-8 122,0-3 0,0-11 1,0-10-465,0-13 1,-5-15 0,0-12-1,2-11-469,1-9 1,2-12 0,1 36-1,0-1 1,1-2 0,1 0-43,1-2 1,1 1 0,1-3-1,1 0 1,1 3 0,0 0 0,0 2-1,1 1-418,11-36 0,8 19 1,-2 14-1,-2 18 492,-2 16 0,4 8 1,-4 4-1,1 4 361,-4 5 0,2 4 1,-2 5-1,-2 5 264,-1 3 1,-3 4-1,-3 2 1,-5 6 275,-4 2 1,-1 2 0,-1 1 0,-4 0-45,-5 4 0,-3-5 0,1 2 0,0-8-458,3-7 0,-1 2 0,-3-9-3570,4-1 3587,3-8 0,18-14 0,4-8 0</inkml:trace>
  <inkml:trace contextRef="#ctx0" brushRef="#br0" timeOffset="43">7351 7640 8010,'-14'2'584,"0"3"0,-1-4 3254,1 4-2885,6-3 0,3-2 0,10 1-791,5 4 0,7-3 0,4 2 0,1-2-62,4-2 0,6 0 0,3 0 0,2 0-742,3 0 0,1-6 1,2-6-1,2-4 642,3-3 0,3-6 0,7 2 0</inkml:trace>
  <inkml:trace contextRef="#ctx0" brushRef="#br0" timeOffset="44">7783 7295 8065,'-14'8'3104,"4"-2"-1815,0-6 1,9 0-1,1 0-625,8 0 0,11 0 1,5 0-1,3 0-766,2 0 1,6 2 0,4 1 0,2 2-310,2-2 0,-4 0 1,-3 2-1,0 3-152,-4 0 1,-7 6 0,-4 1 0,-5 7 116,-8 5 1,-7 4 0,-7 2-1,-8 6 1099,-9 2 0,-4 1 0,-2-4 0,1-4-188,-1-4 1,6-1 0,4-2-1593,3-3 1,8-8 1126,3-6 0,10-7 0,3 3 0</inkml:trace>
  <inkml:trace contextRef="#ctx0" brushRef="#br0" timeOffset="45">8862 7208 8102,'-14'-1'1148,"-1"-4"1,3 2 0,0-5 1299,3 2 0,-1-6-981,-4 3 0,4 2-1350,1 3 0,4 2 0,-5 2 0,1 2-411,1 2 1,-5 6-1,3 9 1,-3 7 93,-1 6 0,-4 6 1,2 8-1,5 2 1,3-1 1,4-3-1,4-2 1,1-4-39,4-4 0,4-10 0,11-6 1,4-7 137,3-6 1,2-18 0,-1-11-1,3-13-85,2-9 0,-4-6 0,1-5 1,-6-1 353,-3 1 0,-2 4 0,-6 4 0,-3 4 589,-5 8 0,-4 11 0,-2 9-68,-4 6 0,-3 14 0,-7 16 1,3 15-735,2 10 1,-3 14 0,5 9 0,-1 3 176,-1 2 1,7 0 0,-2 0-1,5 0-171,5 0 1,3-13 0,6-8 0,2-9-58,3-8 1,-1-12 0,4-8-1,-1-7 158,-3-6 1,3-2-1,-1-4 1,3-5-505,2-2 0,-2-3 0,2 1 1,6-2-4062,5-3 4501,6 3 0,1-18 0,0 4 0</inkml:trace>
  <inkml:trace contextRef="#ctx0" brushRef="#br0" timeOffset="46">6258 11021 8062,'0'8'2312,"0"-1"0,0-9-1215,0-3 0,0-3-218,0-6 1,0 4-338,0 1 0,-2 1-445,-2-2 0,-4 4 0,-7 6 0,1 3-138,0 7 0,-7 1 0,-3 13 0,-3 3 1,-2 5 0,5 0 0,1 5 0,3-1 71,2 1 0,8-5 0,6 0 0,4-6-47,4-7 0,4-3 1,7-3-1,1-4 187,3-4 1,-3-3 0,3-2-1,-1 0-15,1 0 0,-3-7 0,3-2 0,-3-6-308,-1-4 1,4-3 0,0-5 0,-2 1-307,-1 2 1,-3 6 0,-2-1 406,-1 3 0,-7 5 0,2 8 517,-3 12 0,-9 14 1,-2 14-1,-4 7 170,-2 6 1,-1 4 0,0 7 0,0 3 20,4 2 0,2-6 0,1 1 0,4-5-472,3-3 0,2-12 0,0 1 0,0-5-123,0-5 0,0-8 0,2-7 1,1-4-236,2-3 1,1-7 0,-1 2-107,4-4 1,3-2 0,-1-4 0,0-5 4,5-3 1,0-3 0,8-3 0,3-6-430,5-7 0,0-5 0,8-6 0,3 0-1320,4-1 0,9-4 2023,1 0 0,1-6 0,-26 29 0,0-1 0</inkml:trace>
  <inkml:trace contextRef="#ctx0" brushRef="#br0" timeOffset="47">7064 11295 8123,'-16'0'1058,"-2"0"244,-1 0 0,0 0 1,4 0 751,1 0 0,4 0-834,1 0 1,7 0-753,2 0 1,8 1-1,11 3 1,7 0-179,6 0 1,5 2 0,6 0 0,2 1-910,3-1 0,-2 4 0,7-4 1,-1 1-1618,0-1 0,2-1 1,-6-5 2235,-2 0 0,-1 6 0,-2 2 0</inkml:trace>
  <inkml:trace contextRef="#ctx0" brushRef="#br0" timeOffset="48">7582 11021 8105,'-15'0'0,"1"0"7184,-1 0-6162,1 0 0,8 0 1,6 0-1,9 0-749,9 0 0,4 0 1,9 2-1,1 3-391,1 4 0,7-1 0,-1 2 0,0 1-436,0 2 1,1 6 0,-5 2-1,0 0-631,0-1 1,-8 6 0,-7-2 0,-6 3 964,-4 2 0,-4 1 0,-9 2 0,-7 2 386,-9-2 0,-8 3 0,-7 0 0,-2 0 573,-1 1 0,2-4 1,6-7-1,2-3-735,3-1 1,3-3-1,8-7-4,4-1 0,9-7 0,8 3 0</inkml:trace>
  <inkml:trace contextRef="#ctx0" brushRef="#br0" timeOffset="49">8387 11237 7988,'-14'-5'0,"0"1"0,-1-6 0,1 5 3668,-1 2-1301,7-5 0,2 8-2058,6 0 0,5 13 1,1 11-1,1 5 120,-1 4 0,4 6 0,-4 8 0,0 6-176,1 3 0,-2 2 0,-5 1 1,0 2-73,0 1 1,0 0-1,0-7 1,0-7 64,0-10 1,0-8 11,0-6 1,0-11 0,-2-14 155,-3-12 1,4-8 0,-4-9-1,3-6-382,2-7 0,0-6 0,0-12 0,2-5-176,3-6 0,3-3 0,8 3 0,3 0-459,5 1 0,3-5 1,2 6-1,-1 9 159,1 10 1,5 13-1,-1 6 1,-1 6 197,-1 7 1,-9 9-1,-1 6 1,-2 2 125,0 2 0,5 0 1,-5 2-1,1 2 69,0 6 0,-4 4 0,3 6 0,-4 2 333,-6 0 1,3 7 0,-8-2-1,0 5 558,-3 0 1,-7 5 0,-4 1 0,-4 2-146,-5-1 1,-4 1-1,-5-7 1,-3-1-550,-2-1 0,2-9 1,-4-3-1,1-3-479,1-1 0,-1-7 0,7-4 0,2-2-4689,1-2 5022,6-6 0,-3-9 0,7-7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163"/>
    </inkml:context>
    <inkml:brush xml:id="br0">
      <inkml:brushProperty name="height" value="0.053" units="cm"/>
      <inkml:brushProperty name="color" value="#FF0000"/>
    </inkml:brush>
  </inkml:definitions>
  <inkml:trace contextRef="#ctx0" brushRef="#br0">6186 4892 8379,'8'-6'-469,"0"-1"1,-5-4 0,2 1 994,-2-1 1,-1 3 0,-1-1 204,4-3 1,-3 0-331,3-3 0,-4 6 651,-1-1 455,0 7-63,0-10-959,0 12 0,-1-6-437,-4 7 0,-3 0 1,-6 0-169,-1 0 1,-4 2-1,-2 1 1,-1 3 136,-4 2 0,-1-3 0,-3 3 1,-4 0-15,-4 0 1,-4 2 0,-3 4 0,-1 0-18,-2 1 1,0-6 0,5 1-1,0 0 3,0-2 1,6 4 0,3-4 0,4 2 42,1 0 0,7-6 0,3 4 0,3 0 88,1 0 1,6-3 0,1 6 0,1 4-3,4 2 1,-3 14 0,1-1 0,2 5 211,1 5 1,2 2 0,0 3 0,0 1 48,0 2 0,0 6 1,0-1-1,2 1-291,2-1 1,0 6-1,4-6 1,-2-3-10,-3-4 1,-1-3 0,-2 2 0,0 0 4,0-2 1,0-3 0,-2-12 0,-1 1-1,-2 0 0,-4 0 0,2-2 0,-1-1-32,-3-2 0,3-7 0,0 2 0,0-3-338,0-1-72,5-1 432,-3-6 0,7-3 1,4-8-1,6-4 77,7-1 1,4 0-1,7-3 1,1 2-291,4-3 1,1 4 0,5 0 0,-2 2-1589,2 3 1,2 1-1,4 2 1727,7 0 0,0 13 0,11 3 0</inkml:trace>
  <inkml:trace contextRef="#ctx0" brushRef="#br0" timeOffset="1">6100 7165 7293,'6'-8'-135,"-3"-4"322,7 2 1,0-3 73,4-1 0,-4-1 0,-2 1 343,-2 0 1,0 6 0,-2 1 749,0 1 1,1 3-52,-5-7 0,0 5-113,0-4 0,0 4 933,0-5-1812,0 7 1,-6-3 0,-4 6-347,-3 0 1,-1 0 0,0 0 0,-2 0-183,-4 0 1,3 0 0,-6 1 0,-1 2-52,-3 2 1,2 5 0,-9-4 0,4 1 42,1-1 1,-5 5 0,2-1-1,4 1 181,2-1 0,4 2 0,-2-2 0,5 3 8,3 1 0,1 2 0,2 2 0,4 3-11,4 1 0,3 2 0,2 6 0,0 4 64,0 4 1,0 5 0,0 4 0,0 1 100,0-2 0,0 5 0,0 2 0,0 1 49,0-1 0,0-3 0,0-7 0,0 0-169,0 0 0,0-6 0,0-4 0,0-2-76,0-2 0,0 1 1,0 0-1,0 1 80,0-4 0,0-3 0,0 1 1,0-1 136,0 2 1,-4-5 0,-1-2 72,2-3 0,1-2-445,2 1 736,0-7 1,0-3 143,0-10 0,2 2 1,2-5-1,4 0-224,0 0 1,5 0-1,-3-4 1,3 3-478,1-2 1,5 4 0,2 1 0,1 1-431,4 0 0,7-1 1,6 3-1,2-2-710,3 2 0,0 1 0,4 2 0,7 2 1194,5 2 0,0-2 0,3 4 0</inkml:trace>
  <inkml:trace contextRef="#ctx0" brushRef="#br0" timeOffset="2">6344 11654 7792,'0'-8'327,"0"0"-174,0 4 1,0 0 86,0-5 1,0 4 690,0-5 252,0 7 256,0-9-483,0 10-762,0-4 0,2 6 937,3 0 606,-4 0-187,6 0-1173,-7 0 0,-2 4 66,-3 1 1,-3 2-196,-6-3 0,0-2 1,-1 4-1,-1-1-75,-3 0 1,-2 1 0,-6-3 0,0 4-51,-3 1 1,-9-3-1,-1 3 1,-5 0-274,-2 0 0,-6-5 0,3 3 0,1-1-75,-1 0 0,2 0 1,7-5-1,2 1 236,6 4 1,4-3-1,3 2 1,4-2 84,1-2 0,2 2 139,5 2 1,6 0 0,3 5-167,3 2 0,2 4 0,0 4 0,2 5-20,3 3 1,-2 10 0,5 6 0,0 8 243,0 5 0,-5 7 1,3 0-1,-1 3-125,0 3 0,5-4 0,-4 2 1,0-1 142,1-5 1,-1 1 0,-3-11 0,2 0-215,-2-3 0,-1 2 1,-2-1-1,0 1-71,0 0 0,0-4 0,0-6 0,-2-3 83,-3-2 0,4-8 0,-4-8 506,3-3-507,2-1 1,0-14-1,2-6 1,4-7-39,9-8 1,7-4 0,12-8 0,6-4-235,6-6 0,16 4 0,-26 16 0,0 1 0,2 2 0,0 2-681,1 2 1,0 0 0,34-11 0,4 7 0,-3 10-3473,-2 6 3956,0 3 0,-1 12 1,1 4-1</inkml:trace>
  <inkml:trace contextRef="#ctx0" brushRef="#br0" timeOffset="3">13782 12086 8027,'-14'-14'481,"1"-1"60,4 1 0,2 0 0,7-1 0,0 1 539,0-1 1,2 1-1,3 0-260,4-1 0,4 6 0,1 1-366,1 1 0,-7 4 1,-2 8-1,-1 4 71,0 4 0,0 10 1,-5 5-1,0 9 5,0 5 0,0 7 0,-2 6 0,-1 4-192,-2 3 1,-6 2 0,1-3 0,-4 3-69,-5 1 1,3-6 0,-4-1 0,4-10 138,2-8 0,4-5-302,1-6 1,6-15 0,-2-9-162,3-11 1,2-9 0,2-4 0,1-8-180,2-10 0,6-8 1,-1-14-1,2-3-574,3-5 1,-1-4 0,1-1 0,-1 1 134,0-1 1,-4 6 0,0 5 0,-1 7 301,-1 6 0,5 5 0,-3 6 0,2 8 30,3 8 0,4 7 0,0 5 0,-1 4 142,-2 3 1,3 4 0,0 3 0,0 4 265,2 4 0,-5 8 0,3 3 1,-3 3 302,-1 2 1,-7 4 0,-4 2 0,-2 2 124,-2 3 0,0 0 0,0 0 0,-2-3-76,-2-2 1,-4 0-1,-7-4 1,1-1-171,-1-3 1,1-3 0,0 0 0,-1-5-408,1-3 1,1-6 0,2-2-942,1-2 1,7-3-1,-2-7 1,5-8-1818,5-5 1,9-6 2914,10-5 0,4-1 0,0 0 0</inkml:trace>
  <inkml:trace contextRef="#ctx0" brushRef="#br0" timeOffset="4">14703 12216 8020,'-16'9'0,"-1"-1"704,-3-1 1,1 2 0,6-2 2589,4 1-2661,2-5 1,14 3 0,4-6 0,7-1-50,6-4 1,9-3 0,6-7 0,4 1-546,5 0 0,-2-1 0,5 1 0,-1-1-459,-4 1 0,-1 6 0,-2 3 1,2 2-512,3-2 1,-10 4-1,0-3 1,-6 6 930,-3 3 0,0 6 0,0-3 0</inkml:trace>
  <inkml:trace contextRef="#ctx0" brushRef="#br0" timeOffset="5">15307 11985 8020,'-19'-4'543,"0"-1"0,0 0 0,6 3 863,3-2 1,6 2 0,10-3-972,8 4 0,9-4 1,9-2-1,3 1-386,2 0 0,1-4 0,4 4 0,-2-1-428,-2 1 0,-6 1 1,2 5-1,-4 0-194,-1 0 0,-7 0 0,-4 2 0,-7 2 390,-6 6 0,-4 8 0,-1 4 0,-3 4 549,-7 4 0,-1 7 0,-11-2 0,-1 3-14,1 7 0,0-7 0,-2 6 1,5-3-342,3 1 1,1-4 0,2-3 0,4-3-896,4-5 0,3-7 884,2-1 0,13-10 0,3-2 0</inkml:trace>
  <inkml:trace contextRef="#ctx0" brushRef="#br0" timeOffset="6">16271 12000 7911,'-22'0'852,"3"-2"1,3-1 587,1-2 0,7-1 0,4 1-896,2-5 1,8 2 0,4-1 0,3-1-553,1 2 1,-4-3 0,-2 5-1,0-1 631,0 1 1,-5-1 1228,2 3-1564,-4-4 1,-7 0-1,-4 4 1,-4 8-176,-5 5 1,1 4-1,-4 3 1,-1 2-158,1 1 0,3 6 1,-4-1-1,3 4-126,2 0 1,2 3 0,3 1 0,4 1 56,4-1 0,3-6 0,2-4 0,0 1 279,0-1 0,2-6 0,3 0 223,4-5 1,4-8 0,2 1 83,-1-8 1,2-5 0,1-10 0,4-5-495,2-4 0,-4-5 0,5-2 0,0-1-481,-2 1 1,1 2-1,-6 6 1,1 3-806,-6 4 1341,3 4 0,-15 21 0,0 10 0,-8 10 247,-5 9 0,0 7 0,2 9 1,2 1 128,-3 3 0,0 2 1,-3 2-1,1 1 147,-1 3 1,6-4-1,1 1 1,1-6-161,4-4 1,2-5 0,1-9-1,1-6-312,4-12 1,9-7 0,10-14-1,5-5 403,5-10 1,4-15-1,8-7 1,2-7-489,-1-4 0,-2 4 0,-2-1 0,0 4-1164,0 8 1,-6 5-1,-4 5 1,-2 3 1163,-3 5 0,-5 3 0,-2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170"/>
    </inkml:context>
    <inkml:brush xml:id="br0">
      <inkml:brushProperty name="height" value="0.053" units="cm"/>
      <inkml:brushProperty name="color" value="#FF0000"/>
    </inkml:brush>
  </inkml:definitions>
  <inkml:trace contextRef="#ctx0" brushRef="#br0">8272 7784 8479,'0'-14'1223,"0"-1"1,-1 2 0,-3 2-404,0 2 0,-1 4 0,5-5 303,0-1 1,0 3-592,0-1 1,0 4-1,1-3 58,4 1 1,-2 3 12,7 4 0,0 0 1,6 0-103,3 0 1,-2 1-1,7 2 1,2 4-74,1 1 0,8-5 1,4 2-1,4-4 15,5-1 0,3 0 0,6 0 0,1 0-187,0 0 0,-1 0 0,1-1 1,-1-2-80,1-2 1,-7 0-1,-3 5 1,-3-2-178,-2-2 0,0 2 0,-2-3 0,-2 4 0,-6 1 0,3 0 0,-1 0 0,2 0 0,2 0 0,-2 0 0,2 0 0,1 0 0,1 0 0,7 4 0,-2 1 0,-2-2 0,-4-1 0,-8 0 0,1 1 0,-3 2 0,-1-2 0,-6 0 0,-4 0 0,-3 2 0,-2-2 0,4 0 0,-2 0 0,-3 2 0,-1-2 0,6-1 0,1-2 0,0 2 0,2 2 0,0-2 0,4 3 0,1-4 0,4-1 0,-1 0 0,5 0 0,-4 0 0,-1 0 0,0 0 0,-1 0 0,0 0 0,-4 0 0,1 0 0,-6 0 0,-1 0 0,-2 0 0,3 0 0,2 0 0,0 0 0,-1 0 0,6 0 0,0 2 0,4 1 0,4 2 0,1 1 0,-2-2 0,4 0 0,0 0 0,4 2 0,-4-1 0,1 0 0,1 1 0,-7-4 0,3 2 0,-1-2 0,-1-2 0,-1 0 0,-6 2 0,-2 1 0,1 2 0,2-1 0,2-4 0,0 2 0,0 3 0,-1-4 0,3 6 0,1-2 0,1-1 0,6 1 0,-4-5 0,2 0 0,3 0 0,1 0 0,1 0 0,-4 0 0,-4 0 0,1-6 0,0-4 0,0-3 0,0-1 0,-1 0 0,-5 1 0,0 2 0,-1 1 0,-4 5 0,-1-3 0,-1 2 0,0 3 0,2 1 0,7 2 0,1 0 0,1 0 0,1 2 0,-5 1 0,-2 2 0,-3-2 0,3 3 0,-5-1 0,1-2 0,-4-1 0,-3-2 0,0 0 0,3 0 0,-3-5 0,3-1 0,-3-1 0,-1 1 0,-6-4 0,1 5 0,1 2 0,-3-3 0,2 1 0,-6 0 0,6 5 0,-5 2 0,4 3 0,-5-4 0,2 6 0,-8-3 0,-2 1-2800,-6-2 1,-3 4-1,-1-2 2800,-1-2 0,-5 5 0,-3 0 0</inkml:trace>
  <inkml:trace contextRef="#ctx0" brushRef="#br0" timeOffset="1">13797 7813 7978,'-8'-10'-789,"1"2"911,1 2 1,4-1 0,-4 4 103,0-2 0,4-1 81,-3 1 1,2 4 387,-2-4 1,2 2-122,-7-2 0,6 3 1,-4-4 1279,1-1 380,-4 6-1384,9-6 0,4 12 0,14 0 0,13 0 36,12 1 1,15-4-1,11 3 1,5-2-1302,5 2 1,3 1 0,-38-1 0,1 1-1,37 5-1065,-8 5 1,-8-1 1220,-12 4 0,4 3 0,-5 1 0</inkml:trace>
  <inkml:trace contextRef="#ctx0" brushRef="#br0" timeOffset="2">8560 8115 8766,'8'-10'1944,"-2"2"1,-1 0-1261,0 0 1,5 4 0,-4-6-276,2-1 0,-3 0 1,3-1-1,-2 3 238,-3-2 0,-1 3 1,-2-2-198,0-1 0,0 3 0,-2-2-384,-3-1 0,-2 5 0,-8 1 0,1 3 12,-1 2 0,-4-4 0,-2-1 0,-1 2-216,-4 1 1,-6 2 0,-1 0 0,-1 2 26,-1 2 0,3 0 0,-5 3 0,2 1 243,3 0 0,2 0 0,3 4 0,3-3 28,5 2 1,3 2 0,3 2-1,3-1-121,5 0 1,2 6-1,0 2 1,-2 4-109,2 4 0,1 8 0,2 1 0,0 4 61,0 5 1,-4-2 0,-1 5-1,0 0 145,-1 1 0,2-4 1,-5 3-1,-1-3 60,2-7 1,-5 1 0,4-9 0,-4-1-64,-1-1 1,-1-2 0,1-2 0,0-2-79,-1-1 1,6-5 0,-1 4 0,0-2-154,2-4 1,-3-6-72,6-1 184,1-7 0,5 4 0,2-6 0,4 2 91,1 2 0,6 2 0,7-4 0,3 2 32,6-2 0,1 0 0,7 0 0,4 2-728,4-2 0,0-1 0,7-2 0,0 0-2080,-2 0 0,3 0 2669,-6 0 0,0-7 0,-5-1 0</inkml:trace>
  <inkml:trace contextRef="#ctx0" brushRef="#br0" timeOffset="3">8502 10993 7771,'2'-10'206,"3"0"1,-4 6-1,6-6 159,-1-1 0,-3 3-82,7-2 0,-5 2 0,3-3 589,-2 1 0,1 6 984,-3-6-1314,-2 7 0,4-5-253,-6 3 1,-1 4-217,-4-4 0,2 3 1,-7 2-1,-1-1-62,-2-4 0,-3 3 0,-3-3 0,-5 4-180,-3 1 0,-7 0 0,-1 1 0,-2 4 52,-3 5 0,0 2 0,0 4 1,4 2 327,1 1 0,-1 8 0,6 1 0,0 7 89,2 6 1,14 1 0,0 11 0,2 3-59,4 4 1,2-2 0,8 1 0,2-6-221,6-4 0,-2-1 0,2-4 0,-1-3-146,-1-3 0,-1-2 1,-7-8-1,0 1 18,0 0 0,0-2 1,0-3-1,-2-3 113,-3 0 0,2-5 0,-5 3 1,0-3 42,0-2 0,-2 2 1,-4 2-1,1 1 14,4-1 0,-4-4 0,5-3 0,-2-3-51,1-1 1,6-1-140,-2-1 369,3-4 0,10 1 0,5-8 1,6-2 135,4-4 1,7 4 0,8-1 0,4-2-431,1-2 1,2 0 0,3 2 0,4 3-933,4 1 1,2-2-1,-1 4 1,-1 2 982,-3 1 0,3 2 0,-5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174"/>
    </inkml:context>
    <inkml:brush xml:id="br0">
      <inkml:brushProperty name="height" value="0.053" units="cm"/>
      <inkml:brushProperty name="color" value="#FF0000"/>
    </inkml:brush>
  </inkml:definitions>
  <inkml:trace contextRef="#ctx0" brushRef="#br0">6517 3755 8063,'0'-14'0,"0"0"0,5-1 76,0 1 1,-1-1 0,-2 3 409,3 2 0,-4-3 129,4 4 0,-3 1-321,-2-2 1,0 5 0,1-3 287,4 2 0,-3-1 312,3 3 1,-2 0 24,2-5 1,-4 4 713,4-5-302,-3 7-202,-2-3 51,0 6-6974,0 0 6932,0 6 857,0-4-952,0 4-1066,0-6 2979,0 0 0,-7 0 0,-2 2-2956,-4 3 0,-8-2 0,-5 6 0,-6 3 0,-6 0 0,-10 3 0,-5-1 0,-3 2 0,-1 3 0,1-3 0,2 4 0,1-4-58,-2-2 1,6-4 0,1-2 0,5-2-43,4-3 0,3-1 0,4-2 1,0 0-204,5 0 0,-1 0 1,8 0-1,-1 0 35,0 0 1,2 0 0,4 0-1,1 0 92,0 0 1,-1 0 674,1 0 1141,0 0-1428,6 0 0,1 1 0,7 4 1,0 5-197,0 2 0,0 9 0,2 5 0,1 6 36,2 6 0,0 10 0,-5 5 0,0 4-52,0 6 0,1-1 0,2 7 0,2 1 0,-2-1 0,4 0 0,-1 3 0,1 0 0,-1 0 0,4-2 0,-6-1 0,0-4 0,-3-1 0,4 5 0,0-5 0,-2-2 0,-2-4 0,-1-9 0,0 2 0,2 1 0,3-1 0,-4-5 0,4 2 0,-3-3 0,-2-2 0,0-3 0,0 0 0,0 2 0,0-3 0,0 0 0,0 1 0,0-2 0,0 2 0,0-5 0,0-3 0,0-5 0,0-3 0,0 0 0,0 4 0,0-3 0,0-1 0,0-5 0,0 5 0,1 0 0,4-1 0,-3 2 0,3-4 0,-4 0 0,-1 0 0,0 3 0,0-5 0,0-2 0,0-1 0,0-1 0,2-1 0,1 1 0,2-1 0,0-4 0,-5-1 0,0 2 0,4-3 0,1 2 0,-2 1 0,-1 2 0,-2 1 0,0 1 0,0-1 0,0 0 0,0 1 0,0-1 0,0 1 0,0-1 0,0-4 0,0-1 0,-2-6 0,-1 4 0,-2-1 0,1-3 0,4 7 0,-2-2 0,-1 3 0,-2-1 0,0-1 0,5 6 0,0-6 0,0 1 0,0-7 0,0 3 0,0-6 0,0 0 0,7 0 0,2 0 0,9 0 0,3 0 0,3 0 0,6 0 0,7 0 0,9 0 0,4 0 0,1 0 0,3-1 0,7-2 0,0-2 0,-5 2 0,-5-4 0,-10 2 0,-2 1 0,-6-3 0,-4 6 0,-5-6 0,-5 1 0,-9 4 0,-4-6 0,-6 4 0,0 2 0,0-4-2040,0 6-4566,0 0 6606,7-7 0,1-14 0,6-9 0</inkml:trace>
  <inkml:trace contextRef="#ctx0" brushRef="#br0" timeOffset="1">7179 6446 6944,'0'-14'-1183,"0"4"1231,0 0 1,0 6 67,0-6 0,0 5 293,0-4 1,-2 5 111,-3 0 0,2 2-220,-6 2 1,4 0 0,-3 2 0,0 1 14,0 2 1,3-1 0,-5-4 161,-1 0 1,5 2-1,-1 1 2077,1 2-406,-2 0-1328,-6-5 1,7 5-264,7-1 0,12 3 0,8-4 0,4 2-63,7-2 0,4 3 1,8-1-1,0 0-299,0 1 1,0-4 0,-1 4-1,-4-1-2,-4 0 0,1 1 0,-3-3 0,-5 2-48,-6-2 0,-5-1-35,-2-2 243,-6 0 1,-3-2 0,-10-2-199,-4-6 0,-4 2 0,-1 0 0,-1 0-191,1 0 1,-1 5-1,1-3 1,-2 1-286,-3 0 1,1-1 0,-4 2 0,0 0-69,-1 0 0,4 3 0,-3 1 0,-1 0 331,1 0 0,4 1 1,-1 3-1,3 0 63,2 0 1,4 2-1,2 0-248,2 2 0,12-4 0,12 0 0,7-2 264,10-2 1,7-5 0,4-1-1,4-2-237,1-3 0,7-2 0,2 0 0,-4 2-222,-6 1 0,-7 7 0,-5-2 0,-6 4 246,-6 1 0,-13 0 771,-13 0 0,-8 11 0,-11 3 0,-7 2-154,-6 0 0,0-1 0,-6-1 0,-1 0-16,3 1 1,0-3-1,6 0 1,-2-4-301,-1-2 1,-1-1-1,5-5 1,2 0-55,3 0 0,3-5 0,7 0 1,1 0 461,3-1 1,6 4-601,8-2 0,11 2 0,9 2 0,3 0 127,2 0 0,6 2 1,3 1-1,4 2-229,1-2 0,0 3 0,0-1 0,1-2-662,-1-1 1,3-1 0,-3 3 0,-6 0-726,-5 0 0,-5-1 1,-3 0-1,-5 2 1571,-3-2 0,-1-1 0,-1-2 0</inkml:trace>
  <inkml:trace contextRef="#ctx0" brushRef="#br0" timeOffset="2">6531 6964 8284,'-9'0'-936,"-1"0"2177,1 0 1,1-2 0,3-2-206,3-6 0,2 2 441,0-2 1,0 6 614,0-6-937,0 7-588,0-4-224,0 7-459,0 0 0,-6 0 40,-4 0 0,-3 0 0,-1 0 1,0 0 72,-1 0 1,1 0-1,0 0 1,-2 0-57,-4 0 0,3 0 0,-6 0 0,1 0-128,0 0 0,-4 2 1,-6 1-1,-1 2 104,1-2 1,1 0 0,1 1-1,-2 2 153,-2 2 0,1-5 0,6 4 0,3-3 228,4 1 1,3 0-1,1-4 1,0 3 426,3 0-688,8 1 0,-3-3 0,5 3 0,-2 6-170,2 6 1,1 7 0,2 8 0,0 5 285,0 5 0,0-1 0,0 12 0,0 1 82,0 2 1,0 0 0,0-1 0,0-4-106,0-2 0,5-1 0,0-6 0,0-4-14,1-4 1,-4-4-1,3-1 1,-2-2-66,2-3 0,-4 2 1,4-7-1,-3-1-35,-2-2 1,0-2-1,0 0-9,0 1 0,0-1 1,0 0 139,0 1 32,-7-1 147,6 1-322,-6-7 45,7-2 1,7-6-1,2 0 1,6 0-99,4 0 1,3 0 0,9 2 0,5 2-589,12 6 1,7-4-1,17-1 1,9-3 636,-36-2 0,3 0 0,8 0 0,3 0 0,6 0 0,1 0 0</inkml:trace>
  <inkml:trace contextRef="#ctx0" brushRef="#br0" timeOffset="3">22371 4086 9482,'-8'0'-2086,"0"0"1782,4 0 361,2 0 0,-6 0 664,3 0-292,4 0 1,-7 0 543,3 0-478,3 0 1,-6 0 32,3 0 0,2 0 364,-6 0 0,4 0 110,-5 0 0,5 0-98,-4 0 0,1 2-84,-2 3 0,-1-2 856,6 6-1198,-6-5 1,8 2-1,-5-4 751,1 2-384,3-2-174,4 4 240,0-6 176,0 7 275,0-6-1156,0 6 1,1-2-207,4-1 0,-2 1 0,5-3 0,-1 3 0,-1-4 0,-1 4 0,-2-3 0,7-2 0,-2 1 0,3 2 0,-2 2 0,-4 0 0,5-5 0,1 0 0,-3 0 0,2 0 0,1 0 0,2 0 0,6 0 0,2 0 0,1 0 0,3 0 0,3 0 0,0 0 0,1 0 0,0 0 0,0 0 0,0 0 0,-2 0 0,-3 0 0,3 0 0,-3 0 0,1 0 0,-1 0 0,5 0 0,-2 0 0,5 0 0,0 0 0,5 0 0,1 0 0,4 0 0,1 0 0,0-5 0,0-1 0,1-1 0,-1 1 0,-5-4 0,-1 6 0,-2 0 0,-3 3 0,3-4 0,-3 0 0,-3 2 0,-3 1 0,-7 2 0,5 0 0,1 0 0,2 0 0,2 0 0,2 0 0,2 0 0,6 0 0,2 0 0,1 0 0,-2 0 0,-2 0 0,-4 0 0,2 0 0,-1 0 0,-3 0 0,-6 0 0,-4 0 0,-1 0 0,-3 0 0,3 0 0,-2 0 0,-2 0 0,-1 0 0,5 0 0,3 0 0,5-1 0,4-4 0,-1 3 0,7-2 0,-1 0 0,-1 0 0,8 2 0,-5-4 0,-2 1 0,-1 0 0,3 0 0,-2 5 0,2-1 0,-2-4 0,-2 3 0,-8-3 0,1 4 0,0 1 0,4 0 0,1 0 0,-2 0 0,-2 0 0,1 0 0,1 0 0,3 0 0,2 0 0,-4 0 0,6 0 0,-1 0 0,-1 0 0,4 0 0,-4 0 0,0 0 0,-4 0 0,3 0 0,-3 0 0,1-2 0,1-3 0,-10 4 0,4-4 0,-2 3 0,1 2 0,2 0 0,2-1 0,1-2 0,-1-2 0,4 0 0,-1 3 0,3-1 0,7-2 0,-2-1 0,5 3 0,-2-2 0,2 2 0,-1 1 0,2 1 0,-2-2 0,-6-2 0,-2 0 0,-1 5 0,-5 0 0,-2 0 0,-2 0 0,-1 0 0,1 0 0,0 0 0,4 0 0,1 0 0,0 0 0,1 0 0,-3 0 0,5 2 0,-1 1 0,1 2 0,0-1 0,3-4 0,-3 0 0,-2 0 0,0 0 0,-5 0 0,1 0 0,-4 0 0,-2 0 0,4 0 0,0 0 0,0 0 0,-5 0 0,0 0 0,0 2 0,-2 3 0,5-4 0,-4 4 0,1-3 0,0-2 0,-7 0 0,4 0 0,-2 0 0,0 0 0,2 0 0,-3 0 0,2 0 0,3 0 0,-4 0 0,3 0 0,1 0 0,-1 0 0,-3 0 0,4 0 0,-1 0 0,0 0 0,-2 0 0,2 0 0,0 0 0,1 0 0,-4 0 0,3 0 0,1 0 0,-1 0 0,0 0 0,4 0 0,-2 0 0,2 0 0,1 0 0,3 0 0,2 1 0,2 4 0,6-3 0,-4 2 0,3-2 0,-1-2 0,0 0 0,7 0 0,3 2 0,5 2 0,-2-2 0,0 3 0,0-4 0,1-1 0,-4 2 0,4 1 0,1 2 0,-2-2 0,-1-1 0,-7-2 0,0 0 0,0 0 0,0 5 0,1-1 0,-3 0 0,-3-3 0,4-1 0,-5 0 0,0 0 0,-4 0 0,2 0 0,-1 0 0,-2 0 0,-2 0 0,-1 0 0,0 0 0,0 0 0,-1 0 0,1 0 0,0 0 0,0 0 0,-1 0 0,0 0 0,-3 0 0,-1 0 0,2 0 0,-1 0 0,1 0 0,-2 0 0,1 0 0,-2 0 0,1 0 0,1 0 0,3 0 0,0 0 0,-1 0 0,1 0 0,0 0 0,-7 0 0,8 0 0,-2 0 0,0 0 0,-3 0 0,0 0 0,0 0 0,-1 0 0,-1 0 0,-4 0 0,1 0 0,-2 0 0,-1 0 0,-1 0 0,-1 0 0,1 0 0,-1 0 0,0 0 0,1 0 0,-1 0 0,-6 2 0,-2 1 0,1 2 0,-6 0 0,12-5 0,-3 0 0,-2 0 0,1 0 0,1 0 0,3-2 0,-4-3 0,4 4 0,-3-4 0,3-3 0,-1 5 0,-2-7 0,-4 7 0,-6-4 0,0 7 0,0 0 0,7 0 0,-6 2 0,4 3 0,3-4 0,-6 6 0,4-7 0,-6 0-2458,0 0 0,0 6 1,0 2-1</inkml:trace>
  <inkml:trace contextRef="#ctx0" brushRef="#br0" timeOffset="4">13135 13194 8571,'-19'0'921,"0"0"0,-1-5 0,6 0 1708,0 2-1107,-1 2 1,7 2-1067,3 4 0,9-2 0,2 5 1,4-1 200,6-4 1,0-2 0,8-2 0,3-4 184,5-5 0,5 1 0,7-4 0,4-3-446,5 0 1,-3 5 0,-1 3-1,-1 0-399,0 0 0,0 5 0,-6-2 0,-4 3-292,-5 2 1,-2 0 0,-2 0-1,-2 0-1303,-3 0 0,-3 0 0,-7 0 222,0 0 1,1 0 0,-1 0 0,-1-1-1078,-4-4 2453,4-3 0,-5-13 0,7-1 0</inkml:trace>
  <inkml:trace contextRef="#ctx0" brushRef="#br0" timeOffset="5">13696 13036 7991,'-14'-15'0,"-1"3"2323,1 2 0,6 5-1158,3 10 0,4 9 0,1 10 0,0 5-959,0 5 0,0 2 0,0 9 1,1 3-276,4 5 0,-2-2 0,5 2 0,0 0-670,0-2 1,-3 8-1,3-8 1,0-5-2941,0-4 3679,1-10 0,6 3 0,-1-6 0</inkml:trace>
  <inkml:trace contextRef="#ctx0" brushRef="#br0" timeOffset="6">15207 12993 8200,'-15'-7'505,"6"4"0,-1-7 2972,-1-1-2637,5 5 0,1-2 0,10 5 0,4-2-198,4 2 1,9 1-1,5 0 1,7-1-364,3-2 1,1 1-1,5 4 1,0-2-599,1-3 0,-3 4 1,-1-4-1,-3 3-92,-2 2 0,-3 5 1,-6 1-1,-4 1-1248,-1-1 0,-7 1 0,-4-4-1829,1 2 3488,-5-1 0,1 3 0,-7 1 0</inkml:trace>
  <inkml:trace contextRef="#ctx0" brushRef="#br0" timeOffset="7">15595 12949 8153,'-14'0'1530,"-1"0"1,1 5 616,0 0 0,6 1-1655,3-1 1,8 5 0,3 7 0,1 4-107,-1 2 0,-1 5 0,-3 7 0,1 2-436,2 3 1,-1 2-1,-4 1 1,0 0-454,0 0 0,0-1 1,0-2-1,0-3-646,0-2 0,0-2 0,0-6 0,0-1 1149,0-2 0,0-6 0,0 2 0</inkml:trace>
  <inkml:trace contextRef="#ctx0" brushRef="#br0" timeOffset="8">17581 13079 7690,'-13'9'-291,"2"-1"2806,1-1-1754,7-2 0,-4-7 0,6-1 883,-4-2 0,3-1-76,-2 1 1,4 3-957,4-3 1,4 4 0,8-1 0,5-1-87,8-2 0,6-6 0,10 2 0,3-6-406,5-4 0,7 1 0,4-4 0,0 0-512,0-1 0,-8 6 1,-8-1-1,-5 7-963,-4 6 1,-9 3-1,-8 2-1866,-1 0 1,-2 7 873,-4 2 2347,-1 4 0,0-5 0,1-1 0</inkml:trace>
  <inkml:trace contextRef="#ctx0" brushRef="#br0" timeOffset="9">18170 12935 8171,'-14'0'681,"0"0"1569,-1 0 0,2-2-1271,4-2 1,2 4-1,7 0 1,0 9-527,0 9 1,0 6-1,0 9 1,0 6-321,0 2 1,5 9 0,0 3-1,0 1-524,1-1 0,1 3 1,4-7-1,-3-1-1415,-2-5 1,4-9 1805,-5-1 0,6 4 0,-3 0 0</inkml:trace>
  <inkml:trace contextRef="#ctx0" brushRef="#br0" timeOffset="10">13538 16057 12592,'-8'0'8854,"1"0"-6288,7 0-767,0 0-1489,-6 0 0,-2 0 0,-6 2 0,-1 1-341,1 2 1,-9 1 0,-5-3 0,-9 4-65,-5 1 0,-2 1 1,-3 6-1,-1-1-172,2 1 1,-2 4 0,5 2 0,6 1 239,5 4 1,10-4-1,3 2 1,4 0-13,6-2 0,4 5 0,10-3 0,4 4-89,4 0 0,6 6 1,2 1-1,0 0 101,-1 0 1,4-1 0,-4-4 0,-3 2-15,-1 2 0,-6-1 1,-2-4-1,-2 0-186,-3 0 1,4 4-1,-2-1 1,-2-3-750,-2-3 1,-1-9 0,0 2 0,0-3-6114,0-1 7089,0-7 0,7-15 0,1-9 0</inkml:trace>
  <inkml:trace contextRef="#ctx0" brushRef="#br0" timeOffset="11">13121 16604 8126,'-15'0'1596,"2"-2"1,4-2-621,4-6 1,7 2 0,7-2 0,12 1-503,9 1 1,12-8-1,7 5 1,3 1-1045,2 2 1,-3-2-1,3 6 570,6 0 0,-3-3 0,7-1 0</inkml:trace>
  <inkml:trace contextRef="#ctx0" brushRef="#br0" timeOffset="12">15351 16028 8457,'-8'-1'1236,"3"-4"0,8-3 0,3-6-334,2-1 1,-4 1 0,2 1 2398,0 4-2612,-4-4 1,-2 11 0,-10-3 0,-4 4-282,-5 1 1,-4 6 0,-5 5 0,-3 5-60,-2 4 1,1 3 0,-5-2 0,0 0 61,0 0 1,4-2 0,-4-5 0,4 1-287,5-1 0,1-1 0,8-2 0,1-1-201,2 1 0,4 2 0,2 3 0,5 1-452,4 3 0,1 10 0,1 0 0,4 5 125,5 5 1,2 4 0,3 2-1,-1 3 97,1 3 0,-1-6 0,0 2 0,-1-3 2,-3-2 1,1 0 0,-5-1 0,1-4-401,-1-4 0,-1-9 0,-4-2 0,3-3-2068,0-2 0,3-4 2772,-2-4 0,3-17 0,6-9 0</inkml:trace>
  <inkml:trace contextRef="#ctx0" brushRef="#br0" timeOffset="13">15048 16633 8125,'-8'-7'4511,"4"-4"-3221,2-6 0,10 1 0,6-5 0,10 2-1259,8-1 1,10 0 0,9 2 0,3-1-1698,6 1 0,8 7 1666,4 2 0,-6-1 0,4-4 0</inkml:trace>
  <inkml:trace contextRef="#ctx0" brushRef="#br0" timeOffset="14">17753 16028 8244,'-9'0'0,"-1"0"1086,-1 0 0,3 0 2159,-2 0-475,7 0-2034,-3 0 1,18-4 0,8-1-361,5 2 1,4 1 0,1 0 0,4-1-608,4-2 1,-1 1 0,1 4-1,2-2-631,2-3 0,-4 4 1,-1-6-1,0 3-1069,0-1 0,-5-5 1931,1 5 0,-3-12 0,-1 1 0</inkml:trace>
  <inkml:trace contextRef="#ctx0" brushRef="#br0" timeOffset="15">18185 15841 8195,'-24'10'0,"1"0"0,3-1 918,2-1 1,2 5 0,3-2 0,2 5 341,1 3 0,7 9 1,-2 0-1,4 9-888,1 5 1,5 2-1,1 3 1,2 2-248,3 2 1,-3-3 0,0 4-1,-1-3-199,-4-2 1,3-4 0,-1-5 0,0-4-1157,1-4 0,-4-6 0,3-2-2215,-4-1 3445,6-8 0,-6 0 0,6-5 0</inkml:trace>
  <inkml:trace contextRef="#ctx0" brushRef="#br0" timeOffset="16">13207 13942 8209,'-21'7'234,"5"-6"1,-3 6 0,3-3 644,2 1 0,4 0 1,2-3 1358,2 2-1741,-6-2 0,12 4 0,0-6-7,8 0 0,0 0 0,2-1 1,1-2 278,2-2 0,3-5 1,2 4-1,2-1-322,3 1 0,-4 1 0,5 5 0,1 0-855,3 0 0,0 0 0,3 0 0,2 0-451,6 0 0,2 0 0,2 0 1,1 0-512,-1 0 0,-2-1 1,-2-3 1369,-6 0 0,4-14 0,0 2 0</inkml:trace>
  <inkml:trace contextRef="#ctx0" brushRef="#br0" timeOffset="17">13610 13870 9108,'-19'0'0,"-1"0"908,3 0 0,6 7 0,3 2 1,0 6 153,0 4 1,4 3 0,1 9 0,5 4-686,3 8 0,6 5 0,-2 6 0,4 1-567,2 4 0,-6-8 0,-1 2 1,-1-7-820,-4-3 1,3 0 0,-1-1 0,-2-5 1008,-1-9 0,-9 1 0,-1-6 0</inkml:trace>
  <inkml:trace contextRef="#ctx0" brushRef="#br0" timeOffset="18">15624 14043 7991,'-8'-14'969,"0"4"0,5 0 64,-2-1 0,-1 5 1,2-1-98,0 1 1,-1 3 0,3-5-351,-3 1 1,-3 3 0,-6 4 0,0 1 188,-1 4 0,-1 3 0,-1 6 1,-4 1-338,-2-1 1,-1 1 0,-4-1 0,1 0-475,3 1 0,-4 2 0,4-1 0,-1-3 52,1 0 0,1-5 1,6 0-1,-2-2-288,1-3 0,2 4 0,2-2 0,-1-2-129,1-2 0,4-1 0,2 2 200,2 3 0,1-2 0,5 8 0,0 5 327,0 7 1,0 4 0,0 3-1,0 4 38,0 4 0,0 10 0,2 3 0,1 0-148,2-3 1,1-3 0,-3-2 0,4-1-372,1-4 1,-3-3 0,3-8-1,0-3-952,0-4 0,-4-6 0,6-4-1078,1-6 1,-4-4 2384,-3-4 0,4-11 0,0-7 0</inkml:trace>
  <inkml:trace contextRef="#ctx0" brushRef="#br0" timeOffset="19">15106 14546 8980,'-14'0'2626,"6"-6"-1666,3-3 0,5-4 0,5 0 0,6 2-420,6 1 0,11 5 0,7-3 0,1 2-760,4 3 1,4 1 0,2 2 0,4 0 219,1 0 0,-5 0 0,4 0 0</inkml:trace>
  <inkml:trace contextRef="#ctx0" brushRef="#br0" timeOffset="20">13696 15036 11428,'2'-10'2178,"1"1"-1237,2-3 0,-1 4-474,-4-1 0,-1 6 0,-4-2 0,-5 3-223,-2 2 1,-4 2 0,-5 1 0,-6 3-163,-5 2 1,-8 2-1,1 4 1,-2 1-71,-2-1 1,6-6-1,3-3 1,6-4-198,4-1 0,3 0 1,6 0-1,3 2 123,2 3 1,4 0-1,6 7 1,0 8 33,0 5 0,4 2 0,3 10 1,2 2 160,7 2 1,-1-1 0,4 8 0,-3-3-74,-2-2 0,2-1 0,2-3 0,1-2-234,-1-2 0,-4-1 0,-3-7 0,-3-3-965,-1-5 1,4-4-632,-2-6 0,-1-2 1770,2-7 0,-7-13 0,4-3 0</inkml:trace>
  <inkml:trace contextRef="#ctx0" brushRef="#br0" timeOffset="21">13336 15439 8055,'-8'-2'1709,"4"-3"1,10-8-1,10-6 1,13 0-1027,12-2 1,9 5 0,9-5-1,3 2-1097,6 0 1,-5 5-1,1 6 1,-1 1 413,-1 4 0,7-5 0,-4 0 0</inkml:trace>
  <inkml:trace contextRef="#ctx0" brushRef="#br0" timeOffset="22">15178 15122 8169,'-14'-10'2105,"-1"1"1,7 4 0,3-5-1151,4-1 0,7 5 0,5-1 1,7 3-398,6-1 1,8 0 0,3 5 0,0 0-416,0 0 0,5 2 0,-1 1 0,2 3-641,2 2 1,1-3 0,-3 3 0,-2 0-5735,-6 0 6232,-3-5 0,6 10 0,0-5 0</inkml:trace>
  <inkml:trace contextRef="#ctx0" brushRef="#br0" timeOffset="23">15581 15036 7974,'-15'0'0,"1"4"0,1 3 0,4 1 1180,4 3 1,3 3 0,2 6-1,2 5-725,3 7 1,3 5 0,6 8-1,-1 1-725,-4 2 1,3 6 0,-8-2 0,0-1-305,-3-3 0,-1-4 0,0 0 574,0-1 0,0-6 0,0-2 0</inkml:trace>
  <inkml:trace contextRef="#ctx0" brushRef="#br0" timeOffset="24">18142 13942 7989,'1'-8'655,"4"3"0,-2-1-261,7 1 0,-7-1 0,3 3 1306,1-2-330,-6 0 1,7 5-269,-3 0 1,-5 0-875,0 0 0,-8 0 0,-9 2-167,-3 2 1,-5 0 0,-1 5 0,-4 1-264,-4-2 1,1 5 0,4-4-1,0 6-44,0 4 1,1-2 0,0 6 0,6-1 211,8 0 1,1 2 0,8 7 0,2 2 207,1 6 1,10 2 0,5 2 0,5 1 83,-1-1 1,-1 0-1,-3 0 1,-2-1-40,-1-4 1,-5-3-1,3-6 1,0-2-1091,0-3 0,-5 2-2810,2-7 2210,-4-6 0,-1-8 1471,0-10 0,0-3 0,0-7 0</inkml:trace>
  <inkml:trace contextRef="#ctx0" brushRef="#br0" timeOffset="25">17868 14475 8692,'-9'-5'0,"1"-2"1291,1-1 0,2 4 0,9-6 0,7-1-365,13-2 1,9-1 0,12-1 0,2 2-1157,0 4 0,8 2 0,-2 7 1,1 0-2747,-1 0 2976,-10 0 0,-2 7 0,-4 1 0</inkml:trace>
  <inkml:trace contextRef="#ctx0" brushRef="#br0" timeOffset="26">18113 14877 6968,'-8'7'680,"1"-6"0,7 7 2322,0-3-1057,0-3-490,-6 11-568,4-12 0,-10 6-528,2-7 1,-1 1 0,0 2-1,1 2-138,-1-2 1,-3 1 0,-4-1 0,-3 3-150,-1 2 1,-2-3 0,-5 3 0,0 0-84,0 0 1,1-3 0,1 4-1,1 4 76,2 5 0,6-1 1,-1 7-1,3 2-52,2 1 0,6 2 1,3 1-1,3 4-194,2 4 1,5 2 0,2 0-1,1-2-159,3 2 1,-3 0 0,1 0 0,1-3-494,-2-2 1,3-6-1,-4-7-1052,1-1 1,1-3-161,6-9 2045,-1-2 0,-6-14 0,-2-1 0</inkml:trace>
  <inkml:trace contextRef="#ctx0" brushRef="#br0" timeOffset="27">17681 15453 8012,'-5'-14'1749,"1"-1"-429,0 1 0,3 4 0,4 2 1,7 0-819,9 0 0,10 3 0,7-3 0,8 2-1077,0 3 0,1 1 0,0 2 1,1 2-501,2 3 1,-2 3 1074,-7 6 0,-4 7 0,-6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202"/>
    </inkml:context>
    <inkml:brush xml:id="br0">
      <inkml:brushProperty name="height" value="0.053" units="cm"/>
      <inkml:brushProperty name="color" value="#FF0000"/>
    </inkml:brush>
  </inkml:definitions>
  <inkml:trace contextRef="#ctx0" brushRef="#br0">6733 17467 18167,'0'-9'-1060,"0"-1"0,0 5 1230,0-4 1,0 4 618,0-5 1,0 6 344,0-6 1,-5 5-757,0-4 1,0 4 162,5-5 0,0 5 225,0-4 0,0 4-360,0-5 1,0 6 858,0-6-303,0 7-236,0-10-96,0 11 1,7-6 0,2 5 230,4-2 1,2-1 0,-1 3 0,0-2-849,1 2 1,-1 0 0,2-1 0,2 0-14,1 0 0,2 3 0,-4 1 0,2 0 0,-1 0 0,-2 0 0,-2 0 0,1 0 0,-1 0 0,1 0 0,-1 0 0,0 0 0,1 5 0,-1-1 0,0 0 0,1-3 0,-1-1 0,1 0 0,-1 0 0,0 0 0,1 0 0,1 0 0,1 0 0,3 0 0,-1 0 0,-5 0 0,1 0 0,-1 0 0,0 0 0,1 2 0,-1 3 0,0-4 0,1 6 0,-1-1 0,1-4 0,-1 2 0,0 0 0,1 0 0,-1-2 0,1 3 0,-1-4 0,0-1 0,2 2 0,2 1 0,1 2 0,0 0 0,-4-5 0,-1 0 0,0 0 0,1 0 0,-1 0 0,1 0 0,-1 0 0,0 0 0,2 0 0,2 0 0,1 0 0,2 0 0,-4-2 0,4-1 0,2-2 0,-1 0 0,4 5 0,-2 0 0,1 0 0,2-1 0,2-2 0,0-2 0,0 2 0,-1 1 0,1 0 0,0-1 0,0-2 0,4 1 0,1 2 0,-2-1 0,-2-2 0,-1 0 0,0 5 0,0 0 0,-1 0 0,-1 0 0,-1 0 0,-2 0 0,2 0 0,1 0 0,2 0 0,-2 2 0,-3 3 0,3-4 0,-2 4 0,4-3 0,0-2 0,3 0 0,-8 0 0,3 0 0,2 0 0,4 0 0,1-2 0,-2-1 0,-2-2 0,4 0 0,1 4 0,2-3 0,3 0 0,-3-6 0,1 5 0,0 0 0,-1-1 0,5 4 0,-6-2 0,1 0 0,-3 0 0,-1 2 0,-1-3 0,-1 4 0,1 1 0,0 0 0,-4 0 0,1 0 0,0 0 0,0 0 0,0 0 0,-1 0 0,1 0 0,0 0 0,1 0 0,2 0 0,2 0 0,-1 0 0,-4 0 0,1 0 0,4 0 0,-2-5 0,5-1 0,-2-1 0,-3 1 0,3-4 0,0 5 0,0 1 0,1-3 0,2 4 0,-4-5 0,-3 2 0,0 2 0,-2 3 0,-2-1 0,-3-1 0,-5-2 0,2 0 0,-2 5 0,-1 0 0,-2 0 0,-2 0 0,0 0 0,1 0 0,-1 0 0,0 0 0,1 0 0,-1 2 0,1 3 0,-1-4 0,0 4 0,1-3 0,-1-2 0,1 0 0,-1 0 0,0 0 0,1 0 0,-1 0 0,0 1 0,1 3 0,-1 0 0,1 1 0,-1-5 0,0 0 0,1 0 0,-1 0 0,1 0 0,-1 0 0,0 0 0,1 0 0,-1 0 0,0 0 0,1 0 0,-1 0 0,1 0 0,-1 0 0,0 0 0,1 0 0,-1 0 0,1 0 0,-6 0 0,1 0 0,1 0 0,2 0 0,1 0 0,1 0 0,-1 0 0,0 0 0,1 0 0,-1 0 0,0 0 0,-4 0 0,0 0 0,1 0 0,2 0 0,1 0 0,0 0 0,1 0 0,-1 0 0,1 0 0,-1 0 0,0 0 0,1 0 0,-1 0 0,0 0 0,1 0 0,-1 0 0,1 0 0,-1 0 0,0-5 0,1 1 0,-1 0 0,1 3 0,-1-1 0,0-3 0,1 4 0,-1-4 0,1 3 0,-3 1 0,-2-4 0,-4 3 0,-4-4 0,3 6 0,-4 0 0,6 0 0,-9 0 0,-3 0 0,4 0-2961,-6 0 1,9 5 2612,3 0 0,3 6 0,6-3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7.869"/>
    </inkml:context>
    <inkml:brush xml:id="br0">
      <inkml:brushProperty name="height" value="0.053" units="cm"/>
      <inkml:brushProperty name="color" value="#FF0000"/>
    </inkml:brush>
  </inkml:definitions>
  <inkml:trace contextRef="#ctx0" brushRef="#br0">3021 9309 8385,'-14'-6'-106,"-1"-4"0,1 2 0,1-1 1,3-3 574,6 0 1,-3-3-1,2 1 1,2-1-90,2 1 0,2 0 0,2-1 0,2 1 416,-2 0 0,1 6-128,0 3 0,-4 5 1,0 6-219,-8 9 1,-4 5 0,-3 11 0,1 4 13,0 8 1,-1 2 0,1 8 0,-1-1-96,1-1 0,0 10 0,-1-3 0,2 1-96,4 0 1,2-1 0,7-1-1,0 1-145,0-1 1,0 1 0,0-1-1,0 1 140,0-1 0,0 4 1,0-2-1,0-4-70,0-4 0,2-3 0,1-5 1,4-1-111,1-4 0,-4-4 1,6-11-1,1-3 88,2-4 0,-3-7 0,-1-1-152,2-1 0,-3-3 73,2-4 0,-7-1 1138,2-4-795,-3 3-1472,-2-4 109,0 6 258,0 0 800,0-6 238,0 4 0,6-9 0,4 4-296,2-1 0,4 4 0,2-6 0,3 1-149,1 1 0,2-4 0,6 6 1,4-2-24,4-3 1,5 0 0,5-1-1,5 3 78,3-2 0,2-7 0,1-1 0,2 1 186,1 2 1,-1 2-1,-9-1 1,-5 3 73,-7 2 0,0-1 0,-7 6 0,-1 0-128,-1-1 0,-3 4 1,3-2-1,1 2-95,1 2 1,1 0-1,-5 0 1,-1 0-83,1 0 1,5 5 0,-1-1 0,1 0 28,1-3 1,-5-1-1,4-1 0,-4-3 89,-1 0 1,0-3 0,-2 4 0,-1-3 38,-2-2 0,0 5 0,3-4 0,-2 2-73,-1 1 0,-1-1 1,2 3-1,-2-1-64,-3-2 1,4 0-1,-3 5 1,0 0 19,0 0 1,3 0-1,-5 0 1,0 2 56,2 3 1,-3-4 0,5 4 0,3-3 114,1-2 1,2 0 0,1 0-1,2-2 37,2-3 0,6-3 0,-2-6 1,2 1-105,-1 4 1,-4-3 0,-6 6 0,-2 0-145,-3-1 0,-4 2 1,-5 5-2,-1 0 0,1 0 1,-1 0-1,0 0 33,1 0 1,1 0 0,3 0-1,3 0 166,1 0 0,4-1 0,-3-2 0,3-4-137,2-1 0,1-1 0,2-4 0,2 2 0,-2 1 0,3 5 0,0-3 0,0 2-26,0 3 0,1 1 0,-4 2 0,1 0-134,-1 0 0,3 0 1,-1 0-1,-2 0 38,-2 0 1,4 5-1,1 0 1,0-2 146,0-2 0,0-1 0,-3 0 0,4 0 65,0 0 1,3 0-1,4 0 1,0 0-61,0 0 0,2-4 0,1-1 0,2 0-145,-1-1 1,-7 4 0,-4-3 0,-2 4-56,-7 1 1,5 0 0,-6 1 0,-2 2 89,-2 2 1,4 5 0,-3-4 0,5 1 38,0-1 1,1 4 0,2-6 0,1 0 92,1-3 0,10-1 0,-3 0 0,-1 0 55,-3 0 1,-2-1 0,-4-3-1,2 0-41,2 0 1,-5 3-1,-7 1 1,0 0-104,1 0 1,-6 1-1,4 3 1,-2 2-130,0 2 0,2-3 0,-2 4 0,4 1 181,-1-2 1,5 3 0,-3-6-1,4-2 187,0-1 0,6-2 0,1 0 0,0-2-47,0-3 1,4-3 0,-4-6 0,0 0-130,0-1 1,-1 2-1,-7 2 1,-3 3-369,-5 2 0,-3 1-34,-1 5 0,-6 2 0,-1 2 186,-1 6 1,2-2 0,-2 0-1,-1 0 163,0 0 1,5-5 0,-3 4 0,2-3 89,0 1 1,-6 0 0,6-5 30,1 0 0,-3 0 550,2 0-664,-7 0-359,3 0 0,-4 0 228,3 0 1,-2 2 104,7 2 1,-6-2-1,6 3 179,1-4 0,-3 4-60,2 0 1,-2 1 0,3-2-1,-1 0-154,1 0 0,-3-3 1,1-1-31,2 0 0,2 0 0,2 0 0,-1 0 34,0 0 0,1 0 0,-1 0 104,1 0 1,-1 0 0,0-1 0,1-3 150,-1 0 1,1-6 0,-1 4 0,0-1-377,1 1 1,-1-1 0,0 4 555,1-2 0,-7-1 514,-3 1 1,-5-1-1,-5-5-816,-5 1 0,-3 2 0,-1-3 0,0 1-56,-1-1 0,1-2 0,1-1 0,2-2 0,1-3 0,6 1 0,-4-4 0,1-1 0,4 1 0,1-7 0,2-6 0,0-2 0,0-3 0,0 2 0,0-2 0,-1-3 0,-4-2 0,3 4 0,-2-7 0,0 1 0,0-1 0,0 2 0,-4-5 0,2 0 0,3-1 0,1 6 0,2-4 0,2 1 0,3-4 0,1 5 0,5 3 0,-1 7 0,1 3 0,-5-3 0,1 4 0,-2 4 0,-1 4 0,1 5 0,-6 7 0,-4-1 0,3 6 0,-4 1 0,-1 1 0,6 3 0,-6 5 0,7 4 0,0-3 0,0 4 0,0-6 0,0 2 0,0 2 0,-1-2 0,-4 3 0,-5-4 0,2 1 0,-3 1 0,-5 4 0,-6 1 0,-5-4 0,-4 6 0,-4 0 0,-8-2 0,-2 4 0,-8-4 0,-1 2 0,-2 0 0,3-2 0,1 3 0,-3-2 0,-1 3 0,5 0 0,2 1 0,-1-2 0,-3-1 0,-4-1 0,-4 6 0,-3-1 0,-1 1 0,9 2 0,0-1 0,5-3 0,4 0 0,9-7 0,4-1 0,5-3 0,5-2 0,2 0 0,5 0 0,-3 0 0,3 0 0,-4-5 0,2 0 0,0 0 0,-2-1 0,3 3 0,-6-5 0,-1 1 0,-3 4 0,0-3 0,-3 1 0,-1 2 0,-1 1 0,-1 2 0,5 0 0,1 0 0,-1 0 0,0 0 0,0 0 0,1 2 0,-1 2 0,0-2 0,0 4 0,2-1 0,3 0 0,-3 0 0,5-5 0,-2 0 0,0 0 0,1 0 0,-2 0 0,2 0 0,2 0 0,-4-5 0,3 0 0,-2 0 0,0-1 0,4 4 0,-2-2 0,0 2 0,-1 2 0,1 0 0,-4 0 0,2 0 0,-1 0 0,-2 0 0,-2 2 0,0 1 0,0 2 0,0-1 0,1-2 0,-1 1 0,0 2 0,0 0 0,2-5 0,2 0 0,1 0 0,0-2 0,-5-1 0,2-2 0,3 2 0,-3 0 0,4 0 0,-1-2 0,0 2 0,0 1 0,-5 2 0,2 0 0,3 0 0,-3 0 0,3 0 0,-3 0 0,-2 0 0,5 0 0,0 0 0,-1 0 0,-2 0 0,-2 0 0,0 0 0,0 0 0,0 0 0,1 0 0,-1 0 0,0 0 0,0 0 0,1 0 0,-3 0 0,-1 0 0,-1 0 0,-3 0 0,5 0 0,-3 2 0,2 2 0,0 0 0,0 4 0,-2-2 0,2-3 0,7 4 0,1-3 0,-2 1 0,-1 2 0,0-6 0,1 4 0,2-3 0,-1-2 0,-2 0 0,0 0 0,1 0 0,2 0 0,5 0 0,-4 0 0,-1 0 0,-3 0 0,6 0 0,-7 0 0,1 0 0,-1 0 0,0 0 0,-1 0 0,-2 0 0,-2 0 0,2 0 0,-2 0 0,1 1 0,-2 4 0,9-3 0,-2 2 0,3-2 0,1-2 0,6 0 0,-2 0 0,3 0 0,1 0 0,1-2 0,-1-2 0,1 2 0,0-4 0,-1-1 0,6 6 0,-1-4 0,0 2 0,2-2 0,-4 3 0,2-3 0,-4 4 0,-6 1 0,4 0 0,-3 0 0,3 0 0,2 0 0,-5 0 0,0 0 0,1 0 0,2 0 0,2 0 0,-1 0 0,-1 0 0,-3 0 0,3 0 0,-3 0 0,3 0 0,2 0 0,-1-2 0,1-1 0,-1-2 0,1 2 0,0 1 0,-2 2 0,-2 0 0,-1 0 0,0 0 0,4 0 0,1 0 0,-1 0 0,1 0 0,0 0 0,-1 0 0,1 0 0,0 0 0,-1 0 0,7 0 0,2 0 0,6 0-2241,0 0 1091,-7 0 0,6-1 0,-6-2-2043,1-2 1,4 3 3192,-2 12 0,2 19 0,2 15 0</inkml:trace>
  <inkml:trace contextRef="#ctx0" brushRef="#br0" timeOffset="1">13754 12000 15094,'-7'-8'-4110,"4"-5"3639,-7 3 1,7 2 99,-2-1 0,4 4-97,1-5 755,0 7 1,0-10 369,0 4 0,0 1-87,0-2 1,0 5 0,-2-3-197,-3 2 1,4 0-394,-4 1 1,2 3 121,-2-3 1,2 4 0,-7 1 759,-1 0 1,3 0 204,-2 0 0,6 0 404,-6 0-1099,7 0 1,8 0 0,9 0-49,2 0 0,6 0 0,2 0 1,4 0 12,0 0 0,3-5 0,2-1 0,6-1-16,2 1 0,2-4 1,2 4-1,3 0-55,5-1 0,-2-4 0,2 3 1,0 0-102,-2 3 1,3-1 0,-6-1 0,-3 1 43,-5 0 0,1-4 0,-2 4 1,2-1 60,2 1 0,-6-1 1,-2 4-1,-1-2-118,-1 2 0,1-3 0,-5 1 0,0 2-111,-1 1 0,1 2 0,0-1 1,0-3-3,-1 0 1,1-1 0,0 3 0,0-1-64,0-2 0,6 0 1,3 5-1,4 0 77,1 0 0,0-1 0,2-2 0,1-2-15,2 2 0,0 1 0,-6 2 0,-4 0-53,-5 0 1,-2 0 0,-2 0-1,-2 0 9,-3 0 0,3 0 0,-3 0 0,3 2-119,2 2 0,0-2 0,-1 3 0,3-2 99,2 2 1,-1-4 0,5 4-1,-2-3 33,-3-2 0,-1 1 0,-3 3 0,1 0-19,0 0 1,-5-3 0,-2-1 0,-1 0 49,-3 0 1,4 0 0,0 0 0,2 0 166,0 0 0,-4 0 0,4 0 0,1 0 97,2 0 0,2-1 0,-2-3 0,-1-2-146,-2-2 1,-2 3 0,4-3-1,-4 2-189,-1 3 1,3-4 0,-3 2 0,-1 2-44,1 2 0,-2-1 1,-4-1-1,1-2-97,3 2 0,-1 1 0,4 2 0,0 0 45,1 0 0,-4 0 0,3 0 0,1 0 119,-1 0 0,0 2 0,4 1 1,-2 2-81,2-2 1,1-1 0,0-2 0,-2 1-47,-1 4 1,-1-3-1,2 2 1,-1 0 26,2 0 1,-4-2 0,1 4-1,-3-1 12,-2 0 1,-2 0 0,-2-4-1,1 3 213,-1 0 0,1 1 1,1-5-1,1 0 292,2 0 1,2-1 0,-3-3 0,2-2-103,3-2 1,6 3-1,4-4 1,-1-1-260,-1 2 1,4 0-1,3 5 1,2-4-285,-2-1 1,-1 5 0,-5-1 0,2 2 27,-2 2 1,-2 0-1,-1 0 1,-2 0 151,-3 0 0,2 0 1,-6 2-1,1 1 62,0 1 1,-2 6-1,-3-5 1,2 0 2,1 1 1,5-3 0,-5 5 0,0-1 2,2-4 0,-3 3 1,6-1-1,0-2 127,-2-1 0,5 3 0,-5-1 1,2 0 147,0-3 0,0-1 1,4 0-1,-3 0-70,-1 0 0,-2 0 0,4 0 0,-4-1-143,-1-4 0,-2 3 1,-4-3-1,-1 4 5,1 1 1,-1 0-1,0 0 18,1 0 1,-6 0 0,1-2 0,1-1-99,2-2 0,1 0 0,1 5 0,-1 0 0,0 0 0,1-1 0,-1-2 0,2-2 0,3 2 0,-3 1 0,5 0 0,-2-1 0,1-2 0,5 1 0,-3 4 0,2 0 0,0 0 0,0-2 0,4-1 0,-3-2 0,-1 2 0,-1 1 0,2 2 0,-3 0 0,-1 0 0,3-5 0,-3 1 0,0 1 0,0 1 0,3 0 0,-5-1 0,0-2 0,2 2 0,-5-3 0,4-1 0,0 1 0,-1 0 0,0-4 0,-3 4 0,2-1 0,1 1 0,0-1 0,-5 4 0,1-2 0,-1 2 0,0 2 0,1-1 0,-1-1 0,1-2 0,5 0 0,4 5 0,2 0 0,-2 0 0,-5 0 0,-8 0 0,-1 0 0,1 0 0,-3 0-1140,2 0 1,-7 2-4228,2 3 2359,-4-4 1,-2 6 2935,-4-7 1,-3 6 0,-6 2 0</inkml:trace>
  <inkml:trace contextRef="#ctx0" brushRef="#br0" timeOffset="2">21278 11698 17259,'8'-10'-1516,"-3"0"0,-4 1 851,-1-6 0,0 1 47,0 0 0,0 4 157,0 0 1,5 6 782,0-6 0,1 7 449,-1-2 1,-2 4 1178,7 1-1261,-7 0-645,3 0 0,-6 1 0,-1 2 310,-4 2 1,3 2 435,-2-3 0,2-1 745,2 7-809,-6-7 1,6 4-300,0-7 0,1 0 0,9 0 0,1 0-165,2 0 0,3 0 0,3 0 0,5 0-199,3 0 1,8-5-1,5 0 1,5 0 101,3-1 0,11 4 0,0-4 0,4 1 29,1 0 0,-2 1 1,-4 4-1,-1 0 78,1 0 1,2-2 0,-1-1 0,-3-2 18,0 2 1,0 1 0,2 2 0,-2 0 2,-3 0 0,-4 0 0,-6 0 0,0 0-182,1 0 0,-1 0 0,0 0 1,0 2-85,0 3 1,-4-4-1,-1 6 1,2-3-60,2 1 1,-6 5 0,-1-6 0,-1 0 156,0-3 0,4-1 0,-4 0 1,-2 0 121,-2 0 0,-1 0 0,1 0 0,2 0-12,2 0 0,4-5 1,-5 1-1,1 1-57,1 1 0,-4-3 0,2 0 0,-2 2-169,-3 2 0,-1 1 0,-1 0 1,-2 0-274,2 0 1,-1 4 0,1 3 0,-4-1 129,-1 0 1,5 4 0,-3-4 0,5 1 276,0-1 1,0-1-1,-1-3 1,-2 1 172,1 2 1,4-1-1,-7-4 1,1-1-318,0-4 0,-5 2 0,3-5 0,-1 1 0,-3 4 0,-2-3 0,0 1 0,1 2 0,2 1 0,1-3 0,-5 1 0,3 1 0,1 1 0,0 2 0,-4 0 0,-1 0 0,1 0 0,-1 0 0,0 0 0,1 0 0,-7 0 0,0 0-463,-3 0 1,-2 0 0,6 0-431,3 0 1,0 5-1,1 1-130,-3 2 0,-2-5-47,-4 2 0,-4-3-108,0-2 1,-6 0-1,-10 0 1178,-3 0 0,-3 0 0,-7 0 0</inkml:trace>
  <inkml:trace contextRef="#ctx0" brushRef="#br0" timeOffset="3">25349 11827 20579,'0'-14'-2386,"0"4"0,0 1 1619,0-3 694,0 6 391,0-7 245,0 12-200,0-6 1,2 7 272,3 0 0,-2-1 0,7-3-502,1 0 1,2-1 0,3 5 0,4 0 217,9 0 0,14-2 0,18-3 0,17-3-222,-30 5 0,3-2 0,14-3 0,5-1 0,-17 4 0,2 0 0,1 0 0,3 0 0,1 0 0,0-1-70,2 1 1,0 0 0,0-1 0,-3 2 0,0 0 0,-1 0-1,20-2 1,-1 2 0,-7 1 0,-1 1-37,-8 2 1,-1-1 0,-3-1 0,-2-1-1,-5 0 1,-2 1 0,-3 0 0,-1 1 72,0 0 1,-1 0 0,35 3 0,-1 1 0,-7 3-154,-8 2 0,-12-3 1,-17 3-1,-4-1-1177,-5-4 1,-3 3-957,-7-1 2189,-6 0 0,-1-12 0,-7-1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203"/>
    </inkml:context>
    <inkml:brush xml:id="br0">
      <inkml:brushProperty name="height" value="0.053" units="cm"/>
      <inkml:brushProperty name="color" value="#FF0000"/>
    </inkml:brush>
  </inkml:definitions>
  <inkml:trace contextRef="#ctx0" brushRef="#br0">19364 7007 7724,'-9'-2'172,"-1"-2"0,7 0 0,-2-5 158,4-2 0,1-2 0,0-1 1,0-1-20,0 1 0,5-1 0,-1 1 0,0 0 161,-3-1 0,4 1 0,0-1 380,-2 1 1,-2 0-353,-1-1 1,-1 2 0,-2 2 147,-2 2 1,-6-1 31,1-4 0,2 4 65,-1 1 1,4 5-357,-5 0 1,5 2 0,-4 5-232,-2 7 0,3 1 1,0 13-1,1 1 181,4 3 0,-3 7 1,1 3-1,2 4 192,1 1 1,4 2 0,1 4-1,2 7 137,-2 5 1,3 12-1,1-1 1,-1 4-385,0 2 0,-1-5 0,-5 6 0,0-4-284,0-3 0,2-2 0,1-9 0,2 1 0,-2-1 0,3-2 0,-1-3 0,-2-3 0,-1-5 0,3-3 0,1-2 0,1 0 0,-1 0 0,-1-5 0,-5-1 0,0 0 0,0 0 0,0 0 0,0 3 0,0-4 0,0-1 0,0-1 0,0-5 0,0-2 0,0-3 0,0-3 0,0-7 0,0 1 0,0-1 0,0-6 0,0-2 0,0-6 0,0 0 0,0 7 0,-2 2 0,-3 4 0,4 1 0,-4 1 0,3-1 0,2-4-51,0-1 102,0 1-51,0-2 0,0-2 0,0-6 0,0 0 0,7 0 0,-6-1 0,6-2 0,-1-2 0,4 2 0,2-4 0,3 1 0,1-2 0,3-3 0,-1 3 0,6 0 0,0 0 0,-2 0 0,7 3 0,-2-3 0,6 0 0,4 0 0,2 5 0,4-4 0,2 3 0,2-1 0,6-5 0,8 4 0,1-1 0,-1 1 0,-2-5 0,-1 3 0,1-2 0,3 1 0,-1 4 0,5-5 0,-3 1 0,-2 1 0,-2-4 0,-4 8 0,-6 0 0,-6 3 0,-11 1 0,-1 0 0,-7 0 0,-3 0 0,-2 1 0,-5 3 0,0 2 0,1 2 0,-1-5 0,1 4 0,-1-3 0,0 1 0,1 0 0,1-5 0,3 0 0,5 0 0,-2 0 0,2 0 0,2 0 0,1 0 0,-1 0 0,-1 0 0,2-2 0,-1-2 0,-7 2 0,2-3 0,-2 4 0,0 1 0,0 1 0,-4 2 0,-1 2 0,1-2 0,-6 1 0,1-1 0,1 2 0,2-2 0,1 0 0,1 0 0,1 2 0,3-2 0,-3-1 0,5-2 0,-2 0 0,0 0 0,6 5 0,-1-1 0,4 0 0,0-3 0,0 1 0,-3 1 0,-1 2 0,2-2 0,1 0 0,2 0 0,-1 2 0,1-2 0,2-1 0,1-2 0,1 0 0,-1 0 0,-2 0 0,-1 0 0,2 0 0,2 0 0,-2 0 0,2 0 0,-3 0 0,-1 0 0,0 0 0,-2 0 0,-1 0 0,-2 0 0,-5 5 0,5 0 0,0-1 0,-2 3 0,5-6 0,-3 6 0,4-3 0,0 1 0,1 0 0,0-5 0,0 2 0,-1 2 0,1-2 0,0 3 0,1-2 0,4 2 0,-8-2 0,2 5 0,-1-2 0,1-2 0,2-1 0,2 0 0,3 2 0,2-2 0,-3-1 0,4-2 0,0 0 0,-1 0 0,3 0 0,-6 0 0,-2 0 0,-2 0 0,-6 0 0,0 0 0,0 0 0,-2 0 0,-1 0 0,-7 1 0,1 2 0,-1 2 0,2 0 0,2-3 0,1 1 0,-2 2 0,4-1 0,0-4 0,1 0 0,4 0 0,1 0 0,4 0 0,2 0 0,5 0 0,-1-4 0,0-3 0,0 1 0,0-1 0,-4 1 0,4 3 0,-2-2 0,-3 2 0,-6 1 0,-4 2 0,0 0 0,1 0 0,-6 0 0,2 0 0,-3 0 0,-1 0 0,4 5 0,2 0 0,0 0 0,-1 1 0,6-4 0,-2 4 0,5-1 0,4 0 0,-1-1 0,5-4 0,-2 0 0,-3 0 0,0 0 0,0 0 0,2 0 0,-2 0 0,-2 0 0,-1 0 0,0 0 0,-1 0 0,1 0 0,0 0 0,-2 0 0,-3 0 0,3 0 0,-3 0 0,3-1 0,2-4 0,0 3 0,-2-2 0,0 2 0,2 2 0,-8-2 0,8-1 0,-2-2 0,0 2 0,3-3 0,2 1 0,2 0 0,-2-1 0,3 3 0,0-5 0,0 0 0,0 0 0,4 4 0,-6 0 0,-1 0 0,-1 0 0,2 2 0,1-3 0,-4 4 0,-4 1 0,-4 0 0,-4 0 0,1 0 0,-1 0 0,-2 0 0,-2 0 0,0 0 0,1 0 0,-1 0 0,1 0 0,-1 0 0,0 0 0,1 0 0,-1 0 0,0 0 0,1 0 0,-1 1 0,2 2 0,2 2 0,1-2 0,2-1 0,-2-2 0,3 0 0,1 0 0,2 0 0,-4 0 0,0 0 0,0 0 0,-2 0 0,-5 0 0,1 0 0,-1 0 0,-4 0 0,-2-2 0,-2-2 0,-1-4 0,-5-7 0,0 1 0,-5 4 0,0 1 0,0-2 0,-1-2 0,4-2 0,-4 1 0,1 0 0,0-1 0,-1-1 0,3-1 0,-4-4 0,-1-2 0,4-1 0,-4-6 0,0-3 0,0-6 0,-2-2 0,-4-3 0,-1 0 0,1-4 0,-1 1 0,1-4 0,-2 0 0,-3 0 0,3 5 0,-2-1 0,6 6 0,2 2 0,0 6 0,-2-4 0,2 2 0,5 3 0,4 3 0,1 3 0,0 2 0,0-1 0,0 2 0,0-1 0,0 0 0,0 2 0,1-5 0,2 3 0,2-3 0,-2-2 0,-1 0 0,-2 2 0,0 0 0,0-2 0,0 8 0,0-6 0,2 3 0,2 2 0,-2 3 0,3-4 0,-2 2 0,2 4 0,-4-4 0,4 2 0,-2 1 0,2 2 0,-3 0 0,4-1 0,-1-2 0,0 1 0,1 0 0,-3-1 0,4-3 0,1-1 0,-5 1 0,3 4 0,-1-2 0,0-3 0,4 6 0,-4-4 0,0 2 0,1 0 0,-4-2 0,4 3 0,-1-1 0,0 1 0,5 2 0,-6 2 0,1 0 0,2-1 0,-6 1 0,4-1 0,-2 1 0,2 0 0,-3-1 0,2 1 0,-2 0 0,0-1 0,1 1 0,2-1 0,-1 6 0,-4-1 0,0 7 0,0-3 0,0 6 0,0 0 0,0 6 0,0-4 0,0 6 0,0-4 0,-1-2 0,-4 3 0,3-4 0,-10-1 0,2 0 0,2 0 0,0 2 0,0 1 0,0 2 0,-2 0 0,-4-5 0,-2 0 0,-3 0 0,-3 1 0,-9 3 0,-2 0 0,-6 0 0,-1 2 0,0 0 0,2 1 0,-2-1 0,5 4 0,1-4 0,4 0 0,1 1 0,5-1 0,2-3 0,1 2 0,3-2 0,2 4 0,2-2 0,-2-2 0,-3-2 0,6-1 0,-5 0 0,1 0 0,1 0 0,-6 0 0,-2 0 0,-2 0 0,2 0 0,-8 0 0,3 0 0,-3 0 0,-3 0 0,5 0 0,-4 0 0,2 0 0,-1 0 0,2 0 0,-2 0 0,2 0 0,3 0 0,-3 0 0,-1 0 0,-3 0 0,-2 0 0,4 0 0,-4 0 0,0 0 0,0 0 0,-3-1 0,-4-2 0,-1-2 0,3 2 0,9 1 0,-1 2 0,2 0 0,-1 0 0,4 0 0,-1 0 0,4 0 0,0 0 0,4 0 0,-2 0 0,-2 0 0,-1 0 0,-3 0 0,-2 0 0,-3 0 0,-2 0 0,-1 0 0,-6 0 0,3 0 0,3 0 0,-6 0 0,4 2 0,-3 1 0,2 2 0,2-1 0,-1-4 0,2 2 0,-2 3 0,3-4 0,0 6 0,1-2 0,-1-1 0,3 3 0,-2-4 0,0 2 0,4-2 0,2 3 0,0 1 0,-4-1 0,-4 1 0,-9 2 0,-2-2 0,-2 1 0,-4 3 0,-1-3 0,0 1 0,4 1 0,4-2 0,8-2 0,5-4 0,3 1 0,4 2 0,5 0 0,-1-5 0,4 0 0,4 0 0,0 0 0,-1-2 0,-4-1 0,-1-2 0,2-1 0,-4 3 0,-1-2 0,-2 2 0,-2 1 0,0 2 0,0 0 0,1 0 0,-3-5 0,-1 0 0,-1 2 0,1 2 0,6 1 0,4 0 0,-1 0 0,1 0 0,0 0 0,-2 0 0,4 0 0,5 0 0,-5 0 0,0 0 0,-1 0 0,0 0 0,-5 0 0,4 0 0,-2 0 0,0 0 0,0 0 0,-5-2 0,-1-1 0,-4-2 0,-2 0 0,-6 5 0,2 0 0,2 0 0,1 0 0,-3 0 0,2 2 0,-2 3 0,3-4 0,0 6 0,2-3 0,3 1 0,-3 2 0,1-4 0,2 2 0,2-2 0,1 3 0,0-1 0,-1-2 0,-4-1 0,9-2 0,-4 0 0,3 0 0,4 0 0,-5 0 0,5 0 0,-2 0 0,0 0 0,6 0 0,-3-2 0,0-1 0,-3-2 0,2 0 0,0 4 0,-1-2 0,1-2 0,-2 0 0,-5 5 0,0 0 0,1 0 0,-1 2 0,0 1 0,-1 3 0,-4 2 0,4-3 0,-4 3 0,4 0 0,1 0 0,0-3 0,1 3 0,-1 0 0,0 0 0,0-5 0,0 2 0,-1-2 0,-3 2 0,2-4 0,-4 6 0,1-3 0,1 1 0,-7 0 0,1-5 0,0 2 0,0 2 0,-1-2 0,5 4 0,-2-1 0,-3 0 0,4 0 0,-1-5 0,0 0 0,0 0 0,4 0 0,-4 0 0,3 0 0,7 0 0,0 0 0,8-2 0,0-3 0,-2-4 0,5 2 0,-2 1-2,7 0 0,5 7 2,6 4 0,19 22 0,5 18 0</inkml:trace>
  <inkml:trace contextRef="#ctx0" brushRef="#br0" timeOffset="1">27306 5079 7323,'-13'-6'0,"2"-2"7,1 0 0,6-5 1,-4 3 575,1-3 0,2-1 1,5 0-10,0-1 1,0 1 0,0 0 0,2 1 381,3 3 1,-4 2 0,6 5-31,-1-2 0,-4 2 0,3 8-384,-4 4 0,-1 11 0,-1 4 0,-3 4-157,0 6 1,-3 4 0,4 9 0,-2 1-179,2-2 0,-3 3 0,1 1 1,2 0-62,1-1 1,2-1-1,0-6 1,0-4 372,0-4 0,0-6 243,0-4-252,0-3 1,0-19 0,0-7-48,0-6 1,0-5 0,0-2 0,0-4-742,0-5 0,6-1 0,4-10 0,3-3-607,1-6 0,5 1 0,2-9 0,2-4-275,2-6 1,2-6 0,4-1 0,1 1 458,1-1 1,4 3 0,-7 7 0,-4 12 466,-4 13 1,-2 10-1,-6 14 1,0 4 311,1 4 0,-6 5 0,-1 5 0,0 4 142,0 4 0,-5 8 0,4 3 0,-2 5 564,-1 4 1,1 4 0,-5 6-1,-1 0-344,-4 0 0,2-4 0,-5-2 0,0-2-213,0-3 0,-2-2 1,-4-3-1,-1-3-144,1-5 1,0-4 0,-1-4-1,1-3-304,-1-2 0,-4-1 0,0-6 1,3-6-683,5-7 1,0-2 0,6-8 0,3-3-475,5-5 0,7 1 1,11-2-1,6 2 1377,5 3 0,8-1 0,-3 0 0</inkml:trace>
  <inkml:trace contextRef="#ctx0" brushRef="#br0" timeOffset="2">28299 4950 7772,'-15'-7'913,"1"-2"1,6 1 606,3-2 1,4 5 1610,1-4-2600,0 5 0,1 9 0,2 10-388,2 1 1,5 4 0,-5 1-1,-1 2-169,3 2 0,-6 7 0,4 3 1,-3 0-8,-2 1 0,0-1 1,0-3-1,0 1 175,0-1 0,0-3 0,0-5 0,0-5 727,0-3-477,0-8 1,0-3 0,1-10 0,6-6-12,7-7 1,2-6-1,8-9 1,2-6-423,1-2 0,2-2 0,1 0 0,4-1-703,4 1 0,-1 2 0,-1 2 0,1 6-784,0 2 1,-5 4 0,2 5-1,-4 7 1528,-1 9 0,-1-2 0,1 0 0</inkml:trace>
  <inkml:trace contextRef="#ctx0" brushRef="#br0" timeOffset="3">29148 4978 7956,'0'-9'1511,"0"-1"0,0 5 551,0-4 1,0-1-1194,0-4 0,0 4 1,0 1-179,0-3 1,0 0-358,0-3 0,-2 2 0,-1 2-154,-2 2 0,-6 5 0,0 0-291,-7 2 0,2 8 0,-3 6 1,1 5-79,-1 7 1,3 3-1,-3 2 1,3 2-40,2 2 1,1-1 0,2 6 0,3 1 82,1-2 1,2-2-1,5-6 1,0-2-16,0-3 1,2 1 176,3-6 0,3-6 1,8-11-1,1-9 155,3-7 1,3-10 0,-2 0 0,0-3-225,0-2 1,3 2-1,-7 1 1,-2 6-286,-4 4 0,-6-2 91,4 8 1,-5 10 0,-1 7 0,-5 10 158,-3 12 0,-4 2 0,4 5 1,2 1 94,1 0 0,2-5 0,3 3 1,5-3 289,7-3 0,10-4 0,4-12 0,8-3 125,4-5 0,9-17 1,3-8-1,3-11-524,1-7 0,2-5 0,4-5 0,-31 22 1,1-1-179,0-1 0,0 0 68,-1 2 0,0 1 1,0-3-1,0 0 1,0 2-1,1 1 1</inkml:trace>
  <inkml:trace contextRef="#ctx0" brushRef="#br0" timeOffset="4">26342 6115 9644,'-8'-6'512,"2"2"-629,6-5 1,0 4-73,0-5 1,1 7 278,4-2 1,-2-1 86,7 1 0,-7-1 250,2 1 1,-2 3-154,2-2 1,-4 0 649,4 0-314,-3 2 0,-2-6-172,0 3 0,0 2 0,-2-5 239,-3 2 1,4-1-12,-4 2 0,-1 2 67,1-6 1,-1 6-119,1-2 0,3 2-168,-3-2-609,4 3 239,1-4 0,0 7 270,0 4 0,5-2 0,1 5 1,4 0 270,5 0 1,6 2 0,10 4-1,4 1-167,8-1 0,15-1 1,15-2-1,-31-7 1,2 0-229,5-1 0,1 0 0,1 0 0,1-1 0,3-2 0,0-1 0,0-1 1,0 0-273,0 0 1,-1 0 0,3-3 0,0 0 0,-4 2-1,1 1 1,-2 0 0,0-1 48,-4 0 0,0 0 0,-3 2 0,1 0 0,-1-1 0,1 0 0,3 1 0,1 0 0,4 1 0,1 0 0,-4 0 0,0 0 0,3-1 0,-1 0 0,-3 0 0,-1-1 0,0 0 0,0-1 0,2 1 0,1 0 0,1 1 0,-2 0 0,-1 0 0,0-1 0,-3 0 0,-2-1 0,30-2 0,-6 5 0,-5 0 0,-2 0 0,1 0 0,-7 0 0,-2 0 0,-1 0 0,-7 0 0,0 0 0,-6 2 0,-6 3 0,-4-2 0,-1 6 0,0 1 0,0-2 0,-1 3 0,1-4 0,-2-1 0,-3 0 0,4 4 0,-4-5 0,1-2 0,-1-1 0,3-2 0,-3 0 0,3-2 96,2-3 1,-2-1-1,-1-5 1,-4 3-97,-1 1 0,-2-4 0,-4 3 0,-3-2-1816,-2 1 0,1 4 288,-6-5 0,0 6 144,-5-6 0,-2 7 0,-3-2 1384,-4 3 0,-10-4 0,-4-2 0</inkml:trace>
  <inkml:trace contextRef="#ctx0" brushRef="#br0" timeOffset="5">27910 6360 8142,'-22'0'122,"-4"0"1,7 0 0,2 0 2954,1 0-2070,1 0 1,9 4 0,9 1-172,15-2 0,10-1 0,17-2 0,5 0-167,7 0 1,2-5 0,7-1 0,-2-2-938,-3-3 1,-2 3 0,-3 0 0,-4 1-809,-4 4 0,-4 1 1,-8 2-1,-5 0-837,-6 0 0,-14 2 1913,-1 3 0,-7 3 0,-3 6 0</inkml:trace>
  <inkml:trace contextRef="#ctx0" brushRef="#br0" timeOffset="6">28270 6374 8142,'-13'-6'1102,"4"-4"1,-3 2 378,8-2 0,-8 9 0,4 1-696,0 8 1,-3 11-1,5 7 1,-1 6-567,1 6 0,-4 5 1,4 5-1,0 3-652,-1 0 1,2 5 0,7-5-1,3 2-339,4 0 0,6-11 0,2-1 772,3-4 0,5-4 0,-2-4 0</inkml:trace>
  <inkml:trace contextRef="#ctx0" brushRef="#br0" timeOffset="7">27709 7252 8198,'-10'-2'0,"1"-1"1183,-3-2 1,0-1 3368,-3 1-3904,7 3 0,8-4 0,12 6 0,7-2-201,9-3 0,8 2 1,7-5-1,2 2-490,3 3 1,-4 0 0,6-1-1,-2 0-170,0 0 1,0 3-1,-7 1 1,-2 0-1250,-6 0 1,-2 6 0,-4 2-1,-3 2 1462,-5-1 0,-3 1 0,-2 4 0</inkml:trace>
  <inkml:trace contextRef="#ctx0" brushRef="#br0" timeOffset="8">28069 7165 8770,'-16'-4'0,"-2"-1"2157,-1 2 1,0 1-1561,4 2 0,7 11 1,3 5-1,4 5-347,1 4 0,5 4 0,1 3 0,2 3-532,3 2 1,-3 2-1,0 2 1,-1-1-221,-4-2 1,-2-4 0,-1 4-1,0 1-687,0-2 0,-4-2 0,-3-8 1189,-1-3 0,-1-3 0,-6-7 0</inkml:trace>
  <inkml:trace contextRef="#ctx0" brushRef="#br0" timeOffset="9">27680 8115 8209,'-14'0'2058,"6"-2"-773,3-2 1,7 0 0,7-4-464,10 2 1,8 1-1,7 4 1,6-3-731,6 0 1,4-1 0,3 5 0,-4 0-667,1 0 1,-5 0 0,2 0 0,-3 0-840,-6 0 0,-4 0 1,-10 0 1412,-5 0 0,-3 6 0,-2 2 0</inkml:trace>
  <inkml:trace contextRef="#ctx0" brushRef="#br0" timeOffset="10">28025 8043 8416,'-27'-5'713,"3"0"0,3 1 1,7 4 207,0 0 1,1 8 0,3 4 0,5 8-629,4 2 1,2 2 0,3 6 0,2 4-225,2 4 1,2 4 0,4 1 0,-1 2-413,-4 3 0,3 1 0,-6 4 0,0-5-494,1-3 0,2-4 1,-4-1 836,-2-1 0,12-7 0,1 3 0</inkml:trace>
  <inkml:trace contextRef="#ctx0" brushRef="#br0" timeOffset="11">28140 9194 13372,'8'-6'2323,"5"4"0,-13-4 0,0 6-2236,-8 0 1,-6 0-1,-5 0 1,-5 0-116,-3 0 1,-9 4-1,-2 1 1,-5-2-261,-5-1 0,3 3 1,-3 0-1,5-2-41,5-2 0,2-1 0,9 0 0,3 2 107,5 3 0,5-2 1,4 7-1,5 2 227,4 6 0,1 4 0,0 7 0,0 2 347,0 2 0,6 4 1,2 6-1,2 0 240,-1 0 1,-1-1 0,4-2 0,-4-3-141,-2-2 0,-1 3 0,-5-4 1,0-2-400,0-2 0,0-6 0,-2-1 0,-1-3-649,-2-2 1,-1-7-4967,1-1 2376,3-7 0,-4 2 3186,6-10 0,0-3 0,0-7 0</inkml:trace>
  <inkml:trace contextRef="#ctx0" brushRef="#br0" timeOffset="12">27623 9654 9826,'0'-14'1136,"0"0"0,1 4 1,4 2-1,6 2-257,7 3 0,4 1 0,8 2 0,4 0-651,4 0 1,10 0 0,7 2-1,4 1-2372,3 2 0,2-1 2144,-2-4 0,-2 0 0,4 0 0</inkml:trace>
  <inkml:trace contextRef="#ctx0" brushRef="#br0" timeOffset="13">17566 5712 8440,'-14'-6'95,"-1"-4"0,1-3 946,0-1 0,4 1 1,0 4 300,-1 4 1,3 3 0,-1 2-869,-3 0 0,4 7 0,0 2 1,0 6-209,0 4 1,4-2 0,-4 7 0,0 2 36,0 1 0,3 2 0,-3 1 0,0 2 72,0 2 0,-2 7 0,-2 1 0,0 6-69,3 3 1,-1 0 0,-3 4 0,2-3-142,2 3 1,5-11-1,1-2 1,8-5-325,9-5 1,9-4 0,10-5-1,6-7 25,2-5 1,9-8-1,3 0 1,4-6 43,5-6 0,-2-4 0,4-3 0,-2-2-213,0-1 0,2 0 1,-5 5-1,-1-1-503,-7 1 1,-6 4-1,-7 2 1,-3 0-187,0 0 0,-4-1 1,4-4-1,0 2 224,4 1 0,-3 0 0,1-4 0,-2 0 768,-3-1 0,-8 7 0,-3 2 0</inkml:trace>
  <inkml:trace contextRef="#ctx0" brushRef="#br0" timeOffset="14">18530 5942 8351,'-19'0'0,"0"-1"0,1-2 930,2-2 0,2 0 1,-1 5 87,1 0 0,6 2 0,3 2 0,4 6-598,1 3 1,12 3 0,8 1 0,7 4-359,6 1 0,10-4 0,10 1 0,3-3-507,2-1 0,-1-1 0,-1 2 1,-3 2-403,-5 1 1,-8 0 0,-5-3-1,-6 2 469,-12 1 1,-12 6-1,-19 1 1,-17 6 985,-12 6 1,-9 4 0,-9 1 0,-2 0-341,3 0 1,5-4 0,7-3 0,7 1-269,9 0 0,11 1 0,0 5 0</inkml:trace>
  <inkml:trace contextRef="#ctx0" brushRef="#br0" timeOffset="15">30457 4791 8577,'-5'-14'0,"-1"0"0,-1-1 196,1 1 1,1-1 0,5 1 0,0 0 5,0-1 1,0 1 0,-2-1-1,-1 1-28,-2 0 0,1-1 0,2 1 149,-3-1 0,4 6 1,-6-1 1496,1-1-253,4 5-508,-4-1-806,6 7 1,0 7-1,0 2 1,0 4 148,0 1 1,-5 7 0,-1 3 0,-1 5 94,1 5 0,-4 2 1,4 8-1,-1 0-206,1 4 1,1 3-1,5 7 1,0-1-134,0 1 1,0 4 0,0 2 0,0 0 55,0 0 0,0 5 1,0-3-1,0-1 40,0-3 1,0-2-1,0-3 1,0 1-94,0-1 1,0-6 0,0-3 0,0-3-154,0-2 0,2 0 0,1 2 0,2 0-6,-2-2 1,-1 3 0,-2-7 0,0 2 196,0 3 1,-2-1 0,-1 0 0,-4 0-52,-1 0 0,0 0 1,-3 1-1,3-1-46,2 0 0,-4-5 0,6-1 0,-1 0-102,-2 0 0,6 1 0,-4 4 0,2-3-156,-2 0 1,-1 4-1,-6 7 1,3-1-83,-2 1 0,3 2 0,-2-2 1,-1 0 4,-2-1 1,3 4-1,2-7 1,2-3-75,3-3 0,1-1 0,1 4 0,-3-2 15,0-2 1,-1 1 0,5-5 0,0 2 136,0 3 1,0 1 0,0 2 0,0 2 119,0 3 1,-5-8 0,-1 3 0,-1-1 23,1-1 1,-4-2-1,5-2 1,1-2-108,-3-3 0,6 5 0,-4-1 0,3 3-36,2-1 1,0 0 0,0 6 0,0-1 37,0 0 0,-4 5 1,-1 1-1,0 3 180,-1 2 1,2 2-1,-4 1 1,2 1 232,3 0 0,-4-1 1,3 1-1,0-1-68,3 1 0,1-1 0,0 1 0,0-1-34,0 1 0,0-2 0,0-2 0,0-3-176,0-1 1,0-2-1,0-3 1,0 1-108,0 2 1,-5-5 0,-1-6 0,-1 0-168,1-1 1,-1-4 0,4 2-1,-2-5-490,2-5 1,2-3 0,1-5 0,1 0-554,4-2 1,3-3 0,8-11 1297,3 0 0,4-19 0,5-5 0</inkml:trace>
  <inkml:trace contextRef="#ctx0" brushRef="#br0" timeOffset="16">30802 5021 8467,'-14'-6'281,"-1"-3"1,1 2 0,1 1 1898,4-1-1860,2 6 0,7-4 1,0 11-1,2 7-44,3 5 0,2 7 0,6-1 0,-2 3-33,-1 2 0,-5 2 1,3 2-1,0 4 13,0 0 1,-5 3-1,2-4 1,-5 4-71,-5 5 1,-3 2 0,-6-4 0,-1-2-181,1-2 1,1-4 0,2-6-175,1-1-108,7-12 1,5-16 0,12-22 0,8-13-34,6-13 0,-4-8 0,0-6 1,1-6-51,2-2 1,-14 31-1,-2 0 1,1-2-1,-1 0 1,-1 0 0,1-1-35,-2 1 1,-1 0-1,0 0 1,-2 1 0,6-30-1,-4 10 2,-2 14 462,-1 9 1,-5 23 0,0 9 0,1 12 232,4 5 0,3 8 0,7-1 0,1 0-9,3 2 0,-3-4 0,3 7 0,-3 0-13,-2-1 1,-1 4 0,-3-3 0,-5 5-107,-4 4 0,-2-1 0,-6 5 0,-6-2-34,-4-3 1,-14-2 0,3-1-1,-4 0-359,-4 0 0,6-7 0,-2-3 0,7-3-1297,5-1 1514,4-7 0,2 4 0,0-4 0</inkml:trace>
  <inkml:trace contextRef="#ctx0" brushRef="#br0" timeOffset="17">31795 5079 8577,'0'-14'943,"0"-1"1,0 1 117,0-1 0,0 6-667,0-1 0,0 6 1,1-4 414,4 1 0,-3 1-23,3 1 0,-5 3-541,-5-2 0,2 2 0,-7 4 0,-3 2-338,-4 6 1,-1 3 0,-8 3-1,-2 3-215,-4 5 1,-7 3 0,6 2 0,1 0-65,1-1 0,3 6 0,0 0 0,4-3 258,5 0 1,5-7-1,4 0 1,5 0 91,4-2 1,7-1 0,5-7 0,5 1 173,4-1 1,4 1 0,-4-1-1,1 0-211,0 1 0,-2-1 0,-4 0 0,-1 1-589,0-1 1,1 1-1,-3-1-245,-2 0 0,1-4 0,-4-2 893,1-2 0,-5 6 0,3-4 0</inkml:trace>
  <inkml:trace contextRef="#ctx0" brushRef="#br0" timeOffset="18">31565 5381 10585,'-15'-8'-546,"6"-5"1691,-1 4 1,7 1-353,-2-2 0,11 5 1,7-3-1,5 2-445,-1 3 1,6 1-1,1 2 1,4 0-380,6 0 1,3 0 0,6 0 0,0 0-389,0 0 1,7-5 0,3 1 0,3 0-446,1 3 0,1 1 1,-1 0-1,1 0-253,-1 0 1,4 0 0,-3 0-1,-9-2 1110,-7-3 1,-1 4 0,-4-6 0</inkml:trace>
  <inkml:trace contextRef="#ctx0" brushRef="#br0" timeOffset="19">32442 5079 8503,'-14'-2'0,"1"-2"0,2-4 766,1 0 0,1-5 1233,-6 3 1,7-3-623,3-1 1,5 6-1185,5 3 1,3 4-1,8 1 1,2 1-270,1 4 1,11-2 0,-1 7 0,3 1-704,3 2 0,-3 1 1,5 1-1,-2-1-230,-3 0 0,-2 1 1,-2-1-1,-4 1 584,-5-1 1,-5 0 0,-4 2 0,-5 2 539,-4 1 1,-9 5 0,-6-3 0,-10 1 502,-8 4 1,-5-4 0,-4 2 0,2 0 41,6-1 0,4-3 0,5-5 0,5-2-2979,3-4 2319,8 4 0,8-11 0,8 4 0</inkml:trace>
  <inkml:trace contextRef="#ctx0" brushRef="#br0" timeOffset="20">33104 5122 8365,'-13'-6'0,"2"-4"1307,1-3 0,7-1 1851,-2 0-2847,4 6 1,1 0 0,-2 4-1,-3 0-93,-4 0 0,-6 4 0,-4 4 0,-5 2-35,-3 2 0,-3 6 0,-1 7 1,1 0-95,3 0 1,3 4 0,0-2 0,6 1-221,7 0 0,5-2 1,6 2-1,3-5-376,6-3 1,9-3 0,17-3 0,7-6 74,4-2 0,7-8 1,-4-4-1,1-4-151,0-6 0,-9 4 0,-7-4 0,-6 1 409,-4-1 1,-8 1 738,-6 5 0,-15 6 0,-3 3 0,-9 5 86,-6 5 1,4 4-1,-3 11 1,-1 2-161,1 0 1,9 7-1,-1-2 1,3 5-318,3 0 0,1 0 0,7 0 0,0 2-471,0-2 1,2-2 0,3-3 0,4-3-178,4-5 1,1-4-1,2-6 1,3-4-7,5-3 1,5-10 0,5-7 0,4-7-1081,4-5 1,-4-2 1559,0 0 0,1-6 0,4-2 0</inkml:trace>
  <inkml:trace contextRef="#ctx0" brushRef="#br0" timeOffset="21">30327 6029 8565,'-14'14'-26,"-1"-4"0,1-2 453,0-2 1,4-1 388,1-5 1,5-2-387,0-3 1,4-3-1,4-6 1,4 0 316,0-1 0,4 1 1,-6-1 916,2 1 1,0 0-982,1-1 0,-1 7 0,-4 2-491,0 0 1,3 4-1,-2-3 85,4 4 0,4 1 0,1-2 0,1-1 218,-1-2 0,5 0 0,2 5 0,2 0-20,2 0 1,-1 0 0,2 0 0,1 0-140,-2 0 1,1 0-1,3 0 1,0 0-117,-1 0 0,3 0 0,1 2 0,3 1-87,2 2 1,3 0-1,6-5 1,3 0-209,3 0 0,0 0 0,6 0 1,-1 0-15,1 0 0,-7 0 0,-3-2 1,-5-1 131,-4-2 1,1 0 0,-7 5 0,-2 0-8,-6 0 1,1 2 0,-5 1 0,1 2-22,3-2 0,3-1 0,0-2 0,1 0 53,0 0 0,6 0 0,2 0 0,0 0-68,-4 0 0,2 0 0,-1 0 0,-2 0 0,-2 0 0,-1 0 0,0 0 0,-2 0 0,-3 0 0,3 0 0,-4 0 0,1 0 0,0 0 0,-5 4 0,3 3 0,0-1 0,1 1 0,1-1 0,5-3 0,-1 2 0,1-2 0,2-1 0,2-2 0,5 0 0,4 0 0,3-2 0,1-3 0,5-4 0,5-4 0,-1-1 0,5-1 0,-4 2 0,-3 4 0,-5-2 0,2 4 0,-6 1 0,-7-1 0,-5 3 0,-5 5 0,-1 2 0,-2 2 0,0 6 0,3-1 0,-2 3-543,-1 1 1,7-6 0,9-3 0,6-3-4926,7-2 5468,9 0 0,4 0 0,6 0 0</inkml:trace>
  <inkml:trace contextRef="#ctx0" brushRef="#br0" timeOffset="22">31565 6244 7046,'0'-9'3581,"0"-1"-2498,0 7 1,-2-3 240,-3 6 1,2 0-920,-7 0 1,9 0 0,1-2 0,9-3 42,9-4 1,11-2 0,9-1-1,7 3-267,8-2 0,-1-1 0,11 3 0,-3 4-943,3 3 1,-10 2 0,-1 2 0,-7 4-652,-7 9 1,-2-1-1,-11 5 1,-4-1-2486,-7 1 3898,-9-3 0,-5 5 0,-8-7 0</inkml:trace>
  <inkml:trace contextRef="#ctx0" brushRef="#br0" timeOffset="23">31881 6288 8442,'-10'-5'0,"2"-2"500,2-1 1,-4 4 1670,6-6-2552,-7 7 585,9-4 481,-4 7 0,7 0-138,4 0 0,-2 5-262,7 0 0,-7 1-250,2-1 1,1-2-577,-1 7 0,1-7 184,-1 2 1,-3-2 690,2 2 0,0-3 0,-1 4 0,2 0 506,-2 4 0,-2 3 0,1 1 1,1 2-258,2 3 1,5 10-1,-4 10 1,2 2-688,3 2 0,2 5 0,1 2 0,1-1-581,-1 1 1,-1-4 0,-2-7 0,-3-6 684,-1-2 0,4-3 0,-3 1 0</inkml:trace>
  <inkml:trace contextRef="#ctx0" brushRef="#br0" timeOffset="24">31910 7194 8456,'8'-6'240,"-2"3"0,-4-5 0,1 0 434,2 0 1,1 0 0,-3-4 393,2 3 0,6-1-116,-1-4 1,3 1 726,1 3-788,-6-2 0,-3 10-801,-10-3 1,-3 8 0,-6 4-1,-1 1-131,1 3 0,-5-3 0,-2 2 0,-1-1-159,-4-1 0,-1 5 1,-2-5-1,0 2-300,1-1 1,-6-4-1,-1 3 1,0 0 191,-1 0 1,0 0 0,5 3 0,6-1 313,2 1 0,1 2 0,6 1 0,3 2 94,0 3 0,7 4 0,1 7 0,4 2-37,1 2 0,6 4 0,4-3 0,2 0-259,3 0 1,-6 4 0,1-6 0,0-1-366,-2-1 1,3-4 0,-5-3 0,1-3-2868,-1-1 3428,-1-4 0,-5 5 0,0-6 0</inkml:trace>
  <inkml:trace contextRef="#ctx0" brushRef="#br0" timeOffset="25">31478 7554 8286,'0'-15'2580,"0"1"-2124,0 0 0,7 4 0,4 0 0,6-1 395,7-2 1,10 4-1,6 1 1,6 2-1237,7 2 0,14 4 1,5 5-1,2 5-2403,-1 2 2788,-1-4 0,-6 12 0,-2-4 0</inkml:trace>
  <inkml:trace contextRef="#ctx0" brushRef="#br0" timeOffset="26">31766 8259 8235,'8'-15'-886,"3"1"0,-6 0 1605,-2-1 0,0 6 1,1-1 184,0-1 0,1-2 0,-6 0-462,-4 4 1,-5-2 0,-7 4 0,-4 1-263,-2-1 0,4 3 0,-6 4 0,-3 0-460,1 0 0,-5 1 0,8 4 0,-1 5-137,1 2 1,-2 3 0,7 1-1,3 1 40,5 2 0,0 7 1,6-2-1,2 5 379,1 4 1,-3-1 0,0 7 0,2 1 126,2 1 1,1 4 0,0 1 0,0 2 148,0-1 1,0-3-1,0 0 1,0-3-407,0-2 0,0-6 0,1-9 1,2-5-1966,2-3 2093,6-1 0,-3-7 0,7-2 0</inkml:trace>
  <inkml:trace contextRef="#ctx0" brushRef="#br0" timeOffset="27">31363 8676 8149,'-9'-9'0,"1"-1"0,1-1 848,4-2 0,3 0 0,5 2 0,6 1-46,7-1 1,10 3 0,12 0 0,7 2-1400,5 3 1,11 1-1,4 2 1,5 2 596,5 2 0,2-2 0,-35 1 0,-1 0 0</inkml:trace>
  <inkml:trace contextRef="#ctx0" brushRef="#br0" timeOffset="28">31306 9611 8313,'-15'5'818,"1"0"0,-1 0 0,1-5 1406,0 0 0,7 0-1584,7 0 1,15-5-1,13-1 1,11-2-675,7-4 1,12 1-1,9 0 1,5 1-407,4-1 1,0 3 0,-36 3-1,1 1 1,0-1 0,0 0-4070,39-3 4171,-8 2 1,-9-7 0,-5-3 0</inkml:trace>
  <inkml:trace contextRef="#ctx0" brushRef="#br0" timeOffset="29">31708 9496 8201,'-20'7'0,"-3"2"0,1 6 716,3 4 1,0 10 0,3 11 0,4 4 547,4 4 0,4 11 0,4 1 0,1 4-1443,4 4 0,8-1 0,8-3 1,-1-8-1471,1-5 1,5-4 1648,-2-9 0,3 4 0,2-5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233"/>
    </inkml:context>
    <inkml:brush xml:id="br0">
      <inkml:brushProperty name="height" value="0.053" units="cm"/>
      <inkml:brushProperty name="color" value="#FF0000"/>
    </inkml:brush>
  </inkml:definitions>
  <inkml:trace contextRef="#ctx0" brushRef="#br0">3726 5338 18386,'0'-14'-3375,"0"-1"3069,0 1 0,2 1 0,1 2 339,2 1 0,-1 5 0,-2-2 230,3 0 1,-4 1 0,6 3 1595,-1-2-685,-4 0-1361,4 5 26,-6 0 1574,0 0-1118,0 6 0,-1-4 0,-3 4-8,0 1 1,-3-4 165,2 6 0,2-4 48,-6 5 0,4-5 381,-5 4 1,5-6 970,-4 2-1383,6 3-381,-4-6 1,7 6 855,0-3-153,0-4 1,2 6-122,3-7 0,-2 0 0,6 0-473,3 0 0,-4 0 0,1 0 0,2-2-19,2-3 0,2 4 0,-1-6 0,2 2-179,3 1 0,-1-3 0,6 4 0,1-3 0,2-2 0,2 3 0,0-3 0,0 1 0,-1 4 0,1-3 0,-2 0 0,-1-1 0,-2 1 0,-2 1 0,2 3 0,-3-1 0,0-2 0,-5 1 0,3 4 0,-3 0 0,-6 0 0,-1 0 0,2 0 0,2 0 0,2 0 0,-1 0 0,0 0 0,1 0 0,-1-2 0,1-1 0,-1-2 0,2 0 0,1 5 0,3 0 0,-3 0 0,-1 0 0,0 0 0,2 0 0,1 0 0,0 0 0,-4 0 0,1 2 0,3 3 0,-3-4 0,3 4 0,-3-3 0,-2-2 0,1 4 0,-1 1 0,0-2 0,1 1 0,-1-1 0,1 2 0,-6-1 0,1-4 0,1 0 0,2 0 0,1 0 0,1 0 0,-1 0 0,0 0 0,1 0 0,-1 5 0,0 0 0,1-2 0,-1-1 0,1-2 0,-1 1 0,2 2 0,3 2 0,-3 0 0,5-5 0,-2 0 0,0 0 0,7 5 0,-4 0 0,2-2 0,0-2 0,-5 1 0,5 1 0,0 2 0,-1-2 0,4 4 0,-5-3 0,1 1 0,-4 2 0,2-6 0,-1 4 0,1-3 0,0-2 0,3 4 0,-3 1 0,0-2 0,-1-1 0,1-2 0,-3 0 0,1 0 0,-2 0 0,4 0 0,-2 0 0,1 0 0,0 0 0,-4 0 0,5 0 0,-2 0 0,0 0 0,5 0 0,-3 0 0,2 0 0,2 0 0,-2 0 0,1 0 0,1 0 0,2 0 0,-3 0 0,0 0 0,2 0 0,1 0 0,-3 0 0,-2 0 0,1 0 0,-1 0 0,-4 0 0,3 0 0,-1 0 0,-4 0 0,3 0 0,-3 0 0,-1 0 0,-1 0 0,1 0 0,-1 0 0,5 5 0,2 0 0,0-2 0,0-2 0,2 1 0,-2 1 0,3 2 0,7-2 0,-7-1 0,4-2 0,0 0 0,-1 0 0,2 0 0,-2 0 0,-2 0 0,-1 0 0,-6 0 0,3 0 0,-2 0 0,0 0 0,0 0 0,-4 0 0,-1 0 0,0 0 0,2 0 0,2 0 0,1 0 0,-1 0 0,2 0 0,1 0 0,2 0 0,2 0 0,-2-2 0,1-1 0,1-2 0,2 2 0,2 1 0,0 2 0,-2-1 0,-3-4 0,2 3 0,-6-2 0,1 0 0,0 0 0,-2 2 0,-5-3 0,1 2 0,-1-2 0,1 4 0,-1-4 0,0 3 0,1 2 0,-2-1 0,-2-3 0,-2 0 0,1-1 0,4 5 0,1 0 0,-1 0 0,0 0 0,1 0 0,-1 0 0,1 0 0,-1 0 0,-4 0 0,-1 0 0,-4 0 0,5 0 0,-6 0 0,6 0 0,-5 0 0,4 0 0,-5 0 0,2 0 0,-6 0 0,0 0 0,6 0 0,-4 0 0,4 0 0,-6 0 0,0 0 0,7 0 0,-6 0 0,6 0 0,-7 1 0,0 4 0,0-3 0,0 4 0,0-6 0,0 0 0,6 0 0,-4 0 0,4 0 0,-6 0 0,0 0 0,7 0 0,-6 0 0,6 0 0,-7 0 0,1 0 0,4 0 0,-3 0 0,4 0 0,0 0 0,-3 0 0,7 0 0,-5 0 0,4 0 0,-4 0 0,5 0 0,-5 0 0,4 0 0,1 0 0,4 0 0,1 0 0,-1 0 0,0 0 0,1 0 0,-1 0 0,1 0 0,-1 0 0,-4 0 0,-1 0 0,2 0 0,2 0 0,1 0 0,1-1 0,-1-3 0,1 0 0,-1-1 0,0 5 0,1 0 0,-1 0 0,1 0 0,-3-2 0,0-1 0,-3-2 0,1 0 0,4 5 0,1 0 0,-6 0 0,1 0 0,1 0 0,-3 0 0,1 0 0,1 0 0,4 0 0,-4 0 0,0 0 0,-1 0 0,6 0 0,-1 0 0,-4 0 0,-1 0 0,2 0 0,-3 0 0,2 0 0,1 0 0,-3 0 0,0-1 0,-1-4 0,4 3 0,-2-2 0,4 2 0,-3 2 0,-1 0 0,2 0 0,2 0 0,2 0 0,-1 0 0,0 0 0,1 0 0,-1-2 0,1-2 0,-1 2 0,0-3 0,1 4 0,-1 1 0,1 0 0,-1 0 0,0-5 0,1 0 0,-1 2 0,-4 1 0,-1 2 0,-1-1 0,2-4 0,3 3 0,-4-2 0,2 0 0,1 1 0,-3-2 0,-4 1 0,5 2 0,1-3 0,-3 4 0,1-4 0,3 3 0,-4 2 0,1 0 0,-4 0 0,4 0 0,-5 0 0,2 2 0,-6 3-2044,0 4 1,0-1 0,-2 2 0,-2 1-3134,-6 2 5110,-3 1 0,-7 7 1,-3 1-1</inkml:trace>
  <inkml:trace contextRef="#ctx0" brushRef="#br0" timeOffset="1">1165 6834 8557,'0'-14'-80,"0"0"1,0 4-1,0 0 1,0-1-3,0-2 0,-1 1 0,-3 0 0,0 3 179,0-2 0,3 3 0,-1 0 0,-1 0-74,-2 0 1,-1 5 0,3-4 147,-2 1 1,-2 4 337,3-3 1,-4 4 363,-7 1 1,1 0-103,-1 0 0,6 0 1,-1 0-525,-1 0 0,0 1 1,0 4-1,1 5-9,-1 3 0,0 9 0,-1 7 0,3 7-41,-2 6 0,3 8 0,0 2 0,1 4-207,4 2 0,2 4 0,1 1 0,1-1-220,4 2 1,5-13 0,7-1 0,4-10-771,1-5 1,2-7 0,3-5-1,-1-4-38,-2-6 1,-2-5 0,4-8 0,-4-2 1037,-1-3 0,5-15 0,-4-11 0</inkml:trace>
  <inkml:trace contextRef="#ctx0" brushRef="#br0" timeOffset="2">1510 6748 8528,'-12'-2'986,"0"-2"-567,3-6 1,6 2-1,-4-1 63,1-3 0,4 0 0,-3-3-38,4 1 1,1 4-327,0 1 1,1 7-1,4 2 232,5 8 0,-2 11 1,1 7-1,3 4-315,0 4 1,8 6 0,-1 0 0,-2 4-172,-1 4 0,-1 2 0,-2-4 0,-2 4-18,-2 1 0,-4-9 0,3-1 0,-2-4-397,-2-5 1,-3-7 0,-1-2 0,0-2-1745,0-4 2295,0-1 0,-13-1 0,-3-1 0</inkml:trace>
  <inkml:trace contextRef="#ctx0" brushRef="#br0" timeOffset="3">1050 8086 8461,'-14'-6'18,"4"4"787,0-3-420,1-3 0,-4 5-37,3-6 271,-2 5 689,10-2 475,-4 6-1346,6 0 1,6-2-1,4-1 1,4-3-160,5-2 1,2 3-1,6-5 1,0 1-134,4 1 1,2-5-1,1 5 1,4-2-96,4 1 1,1-1 0,0-2 0,2 0-216,3 3 1,-8 1-1,1-3 1,-5 3 2,-9 1 0,0-2 0,-8 4 15,-1 2 1,-7 1 154,-2 2 1,-5-2-28,0-2 0,-4 2-439,-4-3 242,2 4 0,-4 7 0,6 4 0,0 4 438,0 5 1,0-1-1,0 6 1,0 1 250,0 2 1,0 7 0,0 0 0,1-1-352,4 2 0,-2-3 0,5 5 0,0-2-664,0-3 1,-3 0-1,5-1 1,-1-1-1599,-1-3 0,3-3 2140,-6 0 0,6 3 0,-3-4 0</inkml:trace>
  <inkml:trace contextRef="#ctx0" brushRef="#br0" timeOffset="4">1108 9626 7511,'-7'14'-569,"4"-6"0,-5-2 2208,2 1-695,-6-6 0,6 7-244,-4-3 0,-2-3 0,4 4 574,0 1 1,0-6 1255,3 4-2327,3-3 1,-3-2-1,12-4 127,7-5 1,7-9-1,9-14 1,2-4-187,2-6 1,6 0 0,-2-10-1,4-1-247,1 2 1,-1 3-1,-4 9 1,-6 6-991,-7 2 1066,-4 9 1,-13 20-1,-3 17 1,-3 9 205,-2 5 1,0 1 0,0 2 0,1 3-133,4 2 0,-2 0 0,7 1 0,1-4-730,2-4 1,1 4-1,1-1 1,-1-1-2876,0-2 3558,7-7 0,-5 4 0,5-5 0</inkml:trace>
  <inkml:trace contextRef="#ctx0" brushRef="#br0" timeOffset="5">1208 10302 6487,'-6'-8'3758,"3"0"-2171,-7 3 1,5 2-1076,-4-7 0,6 6-71,-2-6 1,3 8-185,2 2 1,5 8 0,1 10 0,2 4-141,3 6 0,7-1 1,1 11-1,0 2-275,2 2 1,0 1-1,5 0 1,-2-1 19,1-4 0,-2-3 0,-1-8 0,-1-4 40,-4-9 0,4-6 1,0-11-1,0-8 316,-1-13 1,6-15 0,-2-12-1,3-3-709,2-5 1,0-2-1,-1 3 1,1 1 490,0-1 0,0 7 0,0 1 0</inkml:trace>
  <inkml:trace contextRef="#ctx0" brushRef="#br0" timeOffset="6">1093 11611 7448,'-9'5'-234,"-1"0"1,0 0 1661,-4-5 1,0 0 17,-1 0-31,7 0 559,-5 0-13,12 0-901,-6 0-916,7 0-1005,0 0 1924,7 0 2,-6 0-342,6 0-101,-7 0 1,1 0-199,4 0 0,-2 0 0,7 0-97,1 0 1,2 0 0,1 0 0,2 0 10,4 0 0,-3 0 0,7 0 1,3 0-20,5 0 1,0 0 0,5 0 0,-2 0-9,-3 0 0,3 0 1,-1 0-1,-2 0-27,-2 0 1,-6 0-1,-1 0 1,-3 0-285,-2 0 0,-2-5 0,-2 0 0,1 2 0,-6 1 0,-1 1 0,-1-4 0,-3 3 0,-2-4 0,3 6-1024,-4 0 0,7-2-217,-3-2 1053,-3 2 1,6-4-469,-3 6-784,-4 0-78,6 0 1,-6 0-2735,4 0 1725,-3 0 1,6 0 2526,-4 0 0,4-7 0,7-1 0</inkml:trace>
  <inkml:trace contextRef="#ctx0" brushRef="#br0" timeOffset="7">1769 11295 8103,'-14'0'1239,"0"-2"2221,-1-3-2382,1 4 0,7-6-1299,7 7 0,12 0 0,7 0 0,0 2 86,2 3 1,-5 1 0,3 5 0,-1-1 109,1 1 1,-3-3-1,4 2 1,0 1-115,-1 2 0,0 1 0,-5-1 0,1-2-279,-1-1 0,1-1 1,-3 6 235,-2-1 0,1 0 0,-6 1 0,-2-1 180,-1 1 1,-4-1 0,-3 2 0,-4 2 53,-4 1 0,-3 5 1,-2-4-1,-1 1 472,2 0 0,1 0 0,1-4 0,1 3-746,-1-3 0,7-6 0,2-3 0,1 0 222,0 0 0,1 2 0,4 4 0</inkml:trace>
  <inkml:trace contextRef="#ctx0" brushRef="#br0" timeOffset="8">992 12446 7725,'0'14'3297,"0"1"-149,0-7-2063,0-2 0,-1-6-194,-4 0 0,2 0-474,-7 0 0,5 0 0,-4 0-305,-2 0 1,3 5 0,-2 1 0,-1 2-41,-2 3 0,-6 2 0,-2 2 0,0-1-67,1 0 1,-6 1-1,2 1 1,-3 1-124,-2 2 1,2-4 0,1-6 0,4 3-349,1 0 1,2-2 207,5 0 0,1-1 0,5 6 161,8-1 1,6 0 0,10 1 0,3 1 49,5 3 0,4 3 1,0 7-1,1 0 166,0 0 0,3-1 1,-2 1-1,-3 2 1,1 2 0,-3-3 1,1 4-1,-4-4-302,-1-1 1,-7-2 0,-6-1-1,0-4-171,0-1 1,-5 3 0,2-5-792,-3-1 0,-2-7-1756,0-1 2900,0-7 0,-7-3 0,-1-8 0</inkml:trace>
  <inkml:trace contextRef="#ctx0" brushRef="#br0" timeOffset="9">777 12791 8258,'0'15'-1,"0"-1"1,0-5 693,0 1-75,0-7 0,0 2 1769,0-10 568,0-3-1631,0-6-375,0 6-242,0 2 0,0 7-208,0 4 1,1-3-1,2 4 1,4-1 305,1-1 0,-3 3 0,4-4-256,2 2 1,2 4 0,2-4-1,-1-2-143,0-1 0,2 3 1,4 0-1,2-1-101,0 3 0,5-6 0,-3 4 0,5-3-305,5-2 0,-4 0 0,4 0 0,-4 0 0,-1 0 0,-2 0 0,-1 0 0,-2 0 0,1 0 0,-2 0 0,-1 0 0,-1 0 0,-4 0 0,-1 0 0,-1 0 0,-1 0 0,0 0 0,1-5 0,-1 0 0,1 2 0,-1 0 0,0 0 0,1-2 0,-1 0 0,1 5 0,-1 0 0,0 0 0,1 0 0,-1 0 0,0 0 0,1 0 0,-1 0 0,1 0 0,-1 0 0,-4-5 0,-1 0 0,2 2 0,2 2 0,2 1 0,-1 0 0,0 0 0,1 0 0,-6 0 0,1 0 0,-2 1 0,2 4 0,-2-3 0,-4 2 0,-2-2-2026,4-2-2318,-6 0 2068,0 0 0,-6-6 0,-2-2 0</inkml:trace>
  <inkml:trace contextRef="#ctx0" brushRef="#br0" timeOffset="10">1712 12590 9290,'-24'0'0,"1"0"2012,3 0 1,0 0-42,6 0 0,8 0-1788,6 0 0,8 4 0,9 3 1,4 1-116,1 3 1,2-3 0,5 2-1,0 1-336,0 2 0,-2 6 0,-2 0 1,-2-1-151,-2-2 0,-2 4 0,-3 4 1,0 4 222,-2 0 1,2 1 0,-11 1 0,-2 2 282,-1 2 1,-4 4-1,-3-4 1,-4-2 233,-4-2 1,-1-3 0,-1-1 0,1-4-641,-1-1 0,6-2 1,1-4-1,0-1-1889,0 1 2207,5 5 0,-10-4 0,5 5 0</inkml:trace>
  <inkml:trace contextRef="#ctx0" brushRef="#br0" timeOffset="11">2762 15669 22250,'-6'-8'-4248,"4"1"4427,-4 7 0,12 0 1434,4 0 0,2 0-272,3 0 0,-6 5 13,1 0-1410,-7 0 0,2-5 1,-10 0-1,-4 0 149,-4 0 1,-2-2 0,1-1-1,-2-2-367,-3 2 0,-2 0 0,-4 0 0,-1-2 398,-4 2 1,-1 1 0,-9 0 0,-5-1 47,-6-2 0,-5 1 1,-3 4-1,-5 1-258,-8 4 1,0-2 0,-3 5 0,7-1-100,5-4 0,10 0 0,6 0 0,3 2 303,6-2 1,8 4 0,7-3 0,2 1 326,4 2 1,1-4-1,3 6-392,3 3 0,4 0 0,6 3 0,0 1-96,0 3 1,5 3-1,0 9 1,-1 1 238,3 1 1,-6 12-1,4-2 1,-3 3 160,-2 4 1,0 3 0,0 8 0,-2 2-214,-3 3 0,4-5 1,-4 1-1,3-1-263,2 1 1,0-3-1,0 4 1,0-6-83,0-4 1,0-2 0,0-4 0,0 1-82,0-2 0,0-6 0,0-3 0,0-1 176,0 1 1,-4-5 0,-4 2 0,-3-4 419,-5-1 0,-2 0 0,2-1 0,-2 1 65,-1 0 1,0-2 0,5-3 0,-1-5 51,1-3 0,4-3-322,1-3 1,7-4 105,2-6 0,2-5 0,9 0 0,5 1 146,6-3 0,7 6 0,3-4 0,3 3-361,2 2 0,8 0 0,7 0 0,6 2 0,4 3 0,1 7 0,9 9 0,6 2-311,-37-11 0,1 1 0,3 1 0,1-1 0,-1 2 0,0-1 0,-3 0 0,0-1-1798,-2-1 0,-1 0 1,34 14 2108,-1-7 0,-1 7 0,-8-6 0,-10-2 0,-10-5 0</inkml:trace>
  <inkml:trace contextRef="#ctx0" brushRef="#br0" timeOffset="12">19264 2014 7732,'-8'0'-416,"-3"-1"456,6-4 581,0 3-50,5-10 1,-2 5 1269,-2-2-768,2-4 1,-4 5-332,6-7 1,-5 6 697,0-1 0,0 5-768,5-4 0,0 4 0,-1-3 1435,-4 2-367,3 1-1339,-4 5 0,6 1 1,0 4-1,0 6 236,0 7 1,0 4 0,0 9 0,0 2-344,0 6 1,0 4 0,0 6 0,0 7-295,0 5 0,0 8 0,0-2 0,0 2 0,0-2 0,0-5 0,-2-7 0,-1-6 0,-2-4 0,0 0 0,4-13 0,-2-5 0,-2-6 0,0-5 0,5-8 0,0-8 0,0-12 0,0-5 0,0-1 0,0-6 0,0-1 0,0-2 0,2-9 0,1-2 0,3-5 0,2-5 0,-3-3 0,3-7 0,0 1-210,0-1 0,0-1 1,3-3-1,-3-4-289,-1 0 1,4 3-1,-3 7 1,1 3 196,1 5 0,0 3 0,4 4 1,2 2-18,3 6 1,-1 7 0,4 4-1,0 1 60,1 3 1,-4 9 0,3 4 0,-1 3 231,-3 2 0,-4 2 1,-3 4-1,-3 9 315,-1 7 0,-1 7 1,-3 6-1,2 7 98,-2 4 0,-7 2 1,-6-3-1,-3 1 178,-1 2 1,-1 3-1,-1-6 1,-1-4-335,-2 1 0,-2-7 0,2 0 1,-4-3-655,1-3 0,1-3 0,7-14 0,-1-2-1290,1-5 1,0-4-1,1-2 165,3-4 0,4 2 1549,6-7 0,6-6 0,2-6 0</inkml:trace>
  <inkml:trace contextRef="#ctx0" brushRef="#br0" timeOffset="13">19897 2691 7789,'-8'6'107,"-3"-3"0,4 5 1490,-1-1 1,3-3-448,-4-4 0,6 2-503,-2 3 0,3-2 792,2 7-899,0-7 0,7 3 0,2-6 1,6-1-64,4-4 0,3-11 0,9-13 0,2-8-277,5-4 1,1-9-1,2-4 1,6-7-166,-22 28 0,-1-1 0,0-1 1,-1 0-1,1-1 0,0 0 1,-2 0-1,-1 1-214,17-32 1,-3 2 0,-9 12-1,-5 13-759,-7 11 1081,-9 15 1,0 10 0,-9 12 0,0 8 230,0 5 1,3 5 0,1 7 0,1 6 299,4 2 0,-2 7 0,5 2 0,0 1-301,0 3 1,0-3 0,4 1 0,-4-3-624,-2-2 0,5-1 0,-3-1 0,0-2-934,-3-6 1,1-5 0,-1-5-1,0-3-1004,1-5 0,-4-8 0,4-3-699,1-1 2887,1-9 0,6-12 0,1-9 0</inkml:trace>
  <inkml:trace contextRef="#ctx0" brushRef="#br0" timeOffset="14">21523 2000 9119,'-15'0'4049,"1"0"-2514,-1 0 1,6 0-990,-1 0 1,7-2 245,-2-2 1,4 0 281,1-5 0,0-1-632,0-4 1,-2 4-1,-3 2-386,-4 2 1,-4 1 0,-2 5 0,1 2-67,0 2 0,-6 6 1,0 9-1,-1 5-221,0 3 1,-3 4 0,5 1-1,1 3-18,2 2 1,4-1-1,2 3 1,5-6 23,4-2 0,2-7 0,2-2 0,4-3 279,1-6 1,3-5 0,7-8 0,1 0-26,-2 0 1,1-2-1,0-4 1,1-7-181,-2-4 1,6-9 0,-1 2 0,0-3-296,-2-2 0,0 0 0,0 1 0,-3-1 545,-1 0 0,-8 7 0,-3 3 772,-3 3 1,-2 11 0,-4 11-380,-5 16 0,-1 14 0,-11 12 0,2 6-152,0 7 0,-5 4 0,5 7 1,0 2-192,-2 2 0,5 0 0,6-36 0,1 0 1,-6 36 16,6-5 0,1-12 0,5-13 1,-2-4-150,2-4 1,6-17-1,3-4 1,2-7-111,3-7 0,4-3 0,2-5 1,6-6 156,4-6 1,0-7 0,13-10 0,6-4-663,10-4 0,2-1 1,4 0-1,-3 0-1312,-1 0 0,-5 6 0,-4 3 1910,-4 4 0,-11 7 0,-14 3 0</inkml:trace>
  <inkml:trace contextRef="#ctx0" brushRef="#br0" timeOffset="15">22084 2446 8064,'-7'8'2515,"-2"-3"1,1 1-826,-2-1 0,7 1-483,-2-1 0,5-3-478,5 3 0,4-10 0,9-5 0,3-4-188,1-5 1,-3 1 0,5-8-1,2-2-338,1-4 1,7-8-1,1 1 1,0-4-369,0-5 0,4 2 1,-4-5-1,0 1-284,0 4 0,-8 3 0,-8 6 0,-3 8-413,-1 8 0,-7 9 0,-3 7 589,-4 10 1,-1 14 0,0 11 0,-1 12 656,-4 9 1,3 5-1,-3 1 1,4 2 238,1 4 1,1-6 0,6 2 0,6-6-631,4-3 1,4 3-1,-2-7 1,5-5-1754,3-5 0,0-12 1,1-7 1759,0-6 0,-2-4 0,9-7 0</inkml:trace>
  <inkml:trace contextRef="#ctx0" brushRef="#br0" timeOffset="16">23321 2086 8111,'0'-9'1860,"0"-1"1,0 1 2068,0-6-2820,0 7 1,0 0-605,0 3 0,1 5 1,3 0-1,0 8 293,0 5 1,2 6-1,0 2 1,1 3-173,-1 6 0,1 1 1,-4 7-1,2 2-338,-2 2 0,-2 2 1,-2 3-1,-4 2 132,-5 3 0,-1-4 0,0 1 1,1-4-376,-1-8 1,0-7 0,0-8-46,1-7 0,7-9 0,0-14 0,6-11 0,7-11 0,9-20 0,5-6 0,3-5 0,8-7 0,4 2 0,2-1-32,2 0 1,-1 8 0,-2 3 0,-3 11-1595,-2 10 1,-2 12-1,-4 9 1,0 8-1398,0 4 1,1 4 3022,4 2 0,2 4 0,8 7 0</inkml:trace>
  <inkml:trace contextRef="#ctx0" brushRef="#br0" timeOffset="17">24601 2317 9412,'-8'0'9830,"-4"0"-6825,4 0 1,-2 0-2063,0 0 1,9 0 0,2 0-798,12 0 1,10 0 0,12-2 0,8-1-147,8-2 0,16-1 0,8 1 0,-34 1 0,0 0 0,2 0 0,2 0 0,0-1 0,-1 2 0,-1 1 0,-1 1 0,-1-2 0,-1 1-1411,37-1 0,-6-4 0,-11 2 0,-12 1-302,-11-3 1,-11 6 0,-4-6-54,-1 1 0,-4 3 0,-5-7 1766,-3-1 0,1-2 0,4-1 0</inkml:trace>
  <inkml:trace contextRef="#ctx0" brushRef="#br0" timeOffset="18">25594 1942 7994,'-14'-1'2154,"-1"-4"0,1 2-785,-1-7 0,9 5 0,8-3 0,10 2-892,11 3 1,4 1 0,2 2-1,0 0-605,-1 0 1,6 0-1,-1 0 1,-2 0-124,-6 0 1,3 7-1,-6 2 1,2 4-219,0 1 1,-6 1-1,-1 1 1,-4 1-5,-4 3 0,-4 10 0,3-1 0,-3 1 379,-7 0 1,-6 6-1,-11 2 1,-5 4 536,-3 1 1,-2-5 0,1 0 0,-1 1-178,0-2-1,2 1 1,3-8 0,5-4-1208,3-4 0,3-3 1,3-4 941,6-1 0,8 1 0,4-1 0</inkml:trace>
  <inkml:trace contextRef="#ctx0" brushRef="#br0" timeOffset="19">27004 1942 7925,'6'-9'-174,"4"-1"0,-4 5 0,1-3 359,-1 2 1,-3-4 0,5 4 536,-1-2 0,-1 5 175,-1-2 0,-4 2-229,4-2 1,-2 3 78,2-2 1,-3 0 197,3 0 0,-4 0-232,-1-5 1,-1 6 0,-4-2-551,-5 3 0,-7 4 0,-4 3 0,-2 6-42,-2 6 0,-2 1 0,-2 6 0,0 2-168,0 1 0,2 3 0,3 2 0,5 2-227,3-2 1,3-2-1,4-3 1,4-1-27,3-2 1,14-7-1,4 3 1,4-4 36,6-2 1,6-4-1,1-2 1,-1 0 201,-1 0 1,-2-4 0,-1 6 0,-1 1 249,-3 2 1,-4 1-1,-11 2 1,-4 3 163,-3 5 0,-4 5 0,-3 3 1,-6 2 326,-7-2 0,-4 3 0,-7-2 0,1-1-144,-1-1 1,0-4 0,0-3 0,2-6-399,3-7 0,-2 0 0,7-6 0,2-2-616,1-1 1,6-9 0,2-2 0,2-4-825,3-2 1,1 1-1,2 0 1,2-1-1045,2 1 2346,11 6 0,7-11 0,7 3 0</inkml:trace>
  <inkml:trace contextRef="#ctx0" brushRef="#br0" timeOffset="20">27551 2158 5928,'8'-9'31,"-4"-1"0,-2 5 1,0-3 218,2 2 1,-2-1 164,3 3 0,-4 0-119,-1-5 1,0 4 134,0-5 68,0 1 1,0-1 410,0 1 1,0 4 1261,0-5-644,0 7-861,-6-10-187,4 12 0,-4 1 0,6 9 0,0 6 79,0 4 0,5-2 0,1 7 1,1 4-254,-1 4 0,5 0 0,-1 4 0,1 1-144,-1 0 0,2-5 0,-4 1 0,2-2 13,0-2 1,-6-2 0,4-2 0,-1-2-48,-4-2 0,-2-7 1,1-6-283,3-2 494,-4-1 1,12-16 0,-3-5 0,4-6-5,5-9 0,-1-4 0,8-10 0,4-3-463,7-4 0,4-4 1,2-2-1,1 2-1161,-1 3 1,2-1-1,-1 8 1,-1 6-1793,-6 9 1,-6 10 3079,-7 12 0,-4 2 0,-5 7 0</inkml:trace>
  <inkml:trace contextRef="#ctx0" brushRef="#br0" timeOffset="21">28773 2014 8055,'-9'0'-649,"-1"0"0,6-4 1229,-6-1 1,7-2-6,-2 3 0,3 0 539,2-5 0,0-1 432,0-4 1,0-1-4,0 1 1,0 4-170,0 1 0,0-1 549,0-4-1347,0 6 1,0 3-176,0 10 1,0 4-1,-1 9 1,-2 4 204,-2 6 1,-5-1 0,4 10 0,-2-1-273,-3 1 1,-1 1-1,1 6 1,2-3-335,-3-2 0,1-4 0,0-6 0,3-2 0,2-3-440,1-4 1,13-12 0,5-6-1,7-8-293,8-9 1,-1-9 0,10 0 0,-1-3-130,1-2 1,-7 7-1,1 3 1,-7 3 341,-3 1 0,-7 7 0,-4 5 688,1 6 0,-5 7 1,-3 8-1,-4 2 470,-4 3 0,-5 1 1,4 3-1,0-3 338,-1-5 0,2-3 1,7-3-1,3-4-336,4-4 1,12-11-1,8-10 1,9-11-641,9-10 0,-1-6 0,5-5 0,0-5 0,0-3 0,1-3 0,-1 0 0,-6 1-1188,-6 7 1,-11 11-1,-1 8 1,-5 7 1187,-4 5 0,-2 11 0,-2 2 0</inkml:trace>
  <inkml:trace contextRef="#ctx0" brushRef="#br0" timeOffset="22">19293 4791 8182,'-10'0'-1300,"2"2"584,2 3 716,-6-4 0,4 6 0,-6-7 0</inkml:trace>
  <inkml:trace contextRef="#ctx0" brushRef="#br0" timeOffset="23">19019 3971 8445,'-1'8'1806,"-4"-3"0,3-5-1128,-3-5 0,4 2 0,-1-5 158,-3 2 0,4-1 0,-6 4-158,1-2 1,3 0 0,-7 5 0,-1 0-80,-2 0 1,-1 2-1,-2 3 1,-3 6-106,-5 7 0,-3 6 1,-4 11-1,-1 8-127,-1 8 0,-6 7 0,7 4 0,5 5-165,6 3 1,12-4 0,4-5 0,7-7-297,7-6 1,9-5-1,14-6 1,3-7-502,2-4 1,-1-9 0,3 3-1,-6-4-1182,-2-2 0,-9-4 0,-3-2 0,-3-2 138,-1-3 1,-1-1 1638,0-2 0,1-13 0,-1-3 0</inkml:trace>
  <inkml:trace contextRef="#ctx0" brushRef="#br0" timeOffset="24">19336 4273 8043,'-15'0'580,"1"-4"1,0-3 1268,-1-1 0,6 5-401,-1-2 1,8 5-1026,2 5 0,0 3 1,7 8-1,-2 3 94,-1 5 0,3 0 0,-4 3 1,2 4-45,-2-1 0,-1 7 0,-2 1 0,0 2-125,0-2 1,-5 4 0,-2-5 0,1 0-340,0-4 1,-1-4 0,4-5-182,-2-5 1,0-6 103,5-8 0,2-18 1,1-18-126,2-4 1,6-3-1,-1-7 1,3-1-217,1-2 1,0-10-1,1 4 1,-1 0-50,0-2 0,1-4 1,-1 0-1,1 2 63,-1 2 1,2 8 0,2 12 0,1 2 194,-2 7 1,6 4 0,-1 11 0,2 2-19,0 5 1,-5 4 0,4 1 0,-3 1 170,-2 4 0,-2 3 0,-3 6 0,-4 2 250,-4 4 0,-3-1 0,-2 8 0,-2 3 133,-3 1 1,-4 1-1,-10 0 1,-5 3-58,-4 2 1,0-1 0,-1 4 0,0-3-161,0-2 1,-4 0 0,-1-4-1,2-1-582,2-3 1,3-7 0,3-3 0,5-6-4498,3-6 4960,8-3 0,8-9 0,8-1 0</inkml:trace>
  <inkml:trace contextRef="#ctx0" brushRef="#br0" timeOffset="25">19969 4647 8083,'-7'8'116,"-1"-1"1,-4-6 0,0 3 592,3 0 0,4 1 1741,-5-5-1137,7 0 0,-5 0 1408,3 0-1189,4 0 0,6-1-804,9-4 0,4-5 1,-2-9-1,3-5-325,5-3 1,9-10 0,6-4 0,2-9-426,2-6 1,2 2 0,1-9 0,1 4-597,-6 2 0,-4 5 0,-11 8 0,-7 8-1030,-9 13 1450,-7 11 1,-5 12 0,-1 12-1,-2 5 174,2 7 1,1 5 0,2 3 0,0 1 344,0-1 1,2 5 0,3 0-1,4 1-429,4 1 0,2-3 1,-1 3-1,0-4-992,1 0 1,1-3-1,1 5 1,2-2-617,-1-3 0,-2-2 0,-2-2 1716,1-4 0,6-4 0,1-5 0</inkml:trace>
  <inkml:trace contextRef="#ctx0" brushRef="#br0" timeOffset="26">21220 4216 8020,'-9'-7'0,"-1"-1"1200,-1 0 0,5-4 0,1 2 1228,3-3 1,2-1-1039,0-1 0,0 1 398,0 0-1327,0 6 0,0 0 0,-1 4-337,-4 0 0,-3 0 1,-7 9-1,-1 5-229,-3 3 0,-1 3 0,-6 3 1,2 5-50,-2 3 0,-1 3 0,0 2 0,3 2 189,5-2 0,4-2 0,6-1 1,4 0-1,3 0 0,4-7 0,3-3 0,6-4 198,7-6 0,4-2 0,7-7 0,0-2 173,-1-3 1,1-3-1,0-8 1,0-1-218,-1-3 0,-4-5 0,-1 1 0,-2-2-128,-4 2 0,-2-3 1,-4 5-1,-3-1 357,-2 4 1,-1 3-318,-5 2 0,-2 6 0,-1 5 0,-3 7-178,-2 11 1,-2 6 0,-4 7 0,-2 3 389,-3 2 1,3 9-1,-4 6 1,4 1-127,2 6 1,1-7 0,2 9 0,3-2-188,2-4 0,1 3 0,7-6 0,2-3 0,6-5 0,3-11 0,3-10 0,4-5-541,9-4 0,0-7 0,6-13 1,0-10 133,4-11 0,7-7 1,2-9-1,-2-1-456,-1 2 0,-2-3 1,-1 2-1,-4 4-855,-4 3 0,-7 10 1718,-8 1 0,0 7 0,-11 7 0</inkml:trace>
  <inkml:trace contextRef="#ctx0" brushRef="#br0" timeOffset="27">21925 4014 8063,'0'-14'883,"0"0"-71,0-1 0,0 6 0,-1 1 0,-2 0 719,-2 0 0,0 3 256,5-5-1490,0 7 1,2-3 0,2 7 0,6 4 93,3 5 0,3 4 0,1 5 1,4 7-58,1 6 0,-2 4 1,2 9-1,0 3-234,1 5 0,-7 5 1,-2 4-1,-7 7 7,-6 6 0,-9 0 0,-5 5 0,-7-3-74,-8-7 0,1-5 0,-11-9 0,0-1-498,1-2 0,-3-18 0,6-5 0,4-11-1462,4-11 1,7-6 1926,9-7 0,10-9 0,8-9 0</inkml:trace>
  <inkml:trace contextRef="#ctx0" brushRef="#br0" timeOffset="28">22544 4647 8052,'-10'0'969,"1"0"-720,6 0 1,-5 0 0,4 2 165,0 3 1,-3-4 10,2 4 0,2 2 807,-6-3 0,4 6 734,-5-5-1339,7 6 1,-3-8 0,4 5 1761,-3-1-1768,4-3 1,-1-5-1,8-4 1,2-5-359,4-2 0,5-9 0,4-5 0,3-6-253,6-6 1,1-5 0,9-7 0,3-6-69,3-5 1,-3-1 0,-6 6 0,-2 3-580,-3 5 0,-8 10 199,-5 4 313,-9 17 0,-4 10 1,-6 19-1,0 4-45,0 3 1,0 11 0,0-1-1,2 3 315,3 3 0,3 0 0,6 5 0,1-1-459,-1 1 0,2-5 0,2-2 0,2-2-478,3-2 0,-1-2 0,2-3 0,-5-5-490,-3-3 1,-6-3-1,-1-2 1281,3-2 0,-6-5 0,0 2 0</inkml:trace>
  <inkml:trace contextRef="#ctx0" brushRef="#br0" timeOffset="29">23609 4187 7735,'0'-14'-555,"0"4"0,0 0 1218,0-1 0,0-2-271,0-1 1,1 1 0,2 2 258,2 1 0,2 7 0,-4-3 1101,2-1 0,1 6 1214,-1-4-2246,-4 3 1,6 4 0,-6 3 0,3 4-229,0 4 0,1 3 1,-5 3-1,0 7 151,0 6 0,2 0 0,1 6 0,2 1-133,-2-3 1,-1 4 0,-2-4 0,0-1-357,0 0 1,0-1 0,0-7 0,0-3 616,0-5-684,0 3 0,0-14 1,0-3-88,0-11 0,1-9 0,2-4 0,4-7 0,1-5 0,-3-6 0,6-5 0,3 2-386,4 2 1,7 1 0,-1-3 0,3 3-397,2 2 1,2 6-1,2 7 1,5 1-311,4 4 0,8-3 0,1 4 0,3 5 1092,4 3 0,-4-3 0,10 3 0</inkml:trace>
  <inkml:trace contextRef="#ctx0" brushRef="#br0" timeOffset="30">18257 3856 10425,'0'-10'128,"-2"2"155,-3 2 0,4-5-336,-4 1 1,3 2 420,2-1 0,0-1 424,0-4 0,0 4-459,0 1 1,-1 5 0,-4 0-127,-5 2 0,2 10 0,-1 6 0,-4 10 21,-5 8 0,-4 11 1,-7 13-1,-1 12-98,13-29 0,0 3 0,2 4 1,0 2-1,-3 6 0,1 1 1,0 3-1,0 1-12,0 1 0,1 1 1,1 1-1,2-1 0,4 1 1,2-2-1,3-5 1,4-1-218,2-7 0,5-2 0,20 29 0,18-18 0,13-13-588,12-13 1,8-14 0,-34-13 0,0-2 394,1-2 0,1-2 1,7-3-1,2-2 0,3-3 1,0 0-1</inkml:trace>
  <inkml:trace contextRef="#ctx0" brushRef="#br0" timeOffset="31">24342 3640 8333,'-12'-1'-139,"2"-4"1,2 3 0,5-4 918,-2-1 0,0 4 16,5-6 0,0 4-511,0-5 0,7 7 0,4-3 0,5 1-5,3 0 1,7 0-1,-3 5 1,3 0-73,-2 0 0,3 2 0,-3 4 1,3 10-3,2 11 1,-6 15 0,-6 14 0,-6 11-145,-8-27 0,-1 2 0,-1 4 1,0 2-1,-2 6 0,-2 1 0,0 1 1,-1 1-110,-3-1 0,-1 0 0,-4 0 0,-1 0 1,0-5-1,-2-1 0,-1-3 0,-1 0 8,-1-2 0,-1 0 0,0-6 0,0 0 1,-2-2-1,-1-2 0,-23 29-190,-3-5 1,1-6-1,-4-4 1,2-6-2195,2-11 2423,9-8 0,-4-9 0,6-1 0</inkml:trace>
  <inkml:trace contextRef="#ctx0" brushRef="#br0" timeOffset="32">25004 4446 8111,'0'-8'-1094,"2"-3"2006,3 6 0,-4-1 451,4 1-461,-3 3-428,-2-4 1,-2 6 125,-3 0 0,4-2 1136,-4-3-28,3 4-1039,-4-6 0,3 7 462,-7 0 172,7 0-292,-4 0 0,6 0 342,-4 0-556,3 0-291,-4 0 107,6 0 0,0 2 216,0 3 0,2-4-617,2 4 1,0-3 0,5-2-213,2 0 0,2 0 0,2 0 0,-1 0 0,0 0 0,2 0 0,2 0 0,3-2 0,1-3 0,2 4 0,5-6 0,0 1 0,-1-4 0,7 2 0,4-1 0,2-1 0,3 2 0,-1-5 0,0 5 0,-2-1 0,-2-1 0,-2 5 0,-5-3 0,1 2 0,-1 3 0,-8 0 0,-5 0 0,-3-2 0,-1 2 0,-1 1 0,0 2 0,1 0 0,-1 0 0,1 5 0,-1 0 0,0-2 0,1-2 0,4-1 0,0 0 0,-1 0 0,-2 0 0,-2 0 0,0 0 0,1 0 0,-1 0 0,-4 0 0,-1 0 0,3 0 0,-4 0 0,1 0 0,-4 0 0,5 0 0,1 0 0,2 0 0,1 0 0,0 0 0,1 0 0,-1 0 0,0 0 0,1 0 0,-1 0 0,1-4 0,-1-1 0,0 2 0,1 1 0,-1 2 0,1 0 0,-1 0 0,0 0 0,1 0 0,-1 0 0,0 0 0,1 0 0,-1 0 0,1 0 0,-1 0 0,-1 2 0,-2 1 0,-1 2 0,-6-1 0,6-4 0,-7 0-2865,4 0 0,-7 2-5193,0 3 3469,0-4 4589,0 6 0,0-1 0,0 2 0</inkml:trace>
  <inkml:trace contextRef="#ctx0" brushRef="#br0" timeOffset="33">26472 3885 8266,'-21'-2'570,"5"-1"0,5-2 389,-1 2 0,4-3 1,-1 1 1173,-2 2 1,4-1-333,2 0 1,5 2-1263,5-3 0,3 5 1,7 3-1,-1 4-273,0 1 0,7-3 1,3 4-1,3 1-144,2-2 1,2 5 0,0-5-1,5 1-145,0 1 0,-4-2 1,2 3-1,-4-1-451,-1 1 1,-2 2 0,-3 3 0,-5 1 345,-3 2 0,-8 7 1,-3-2-1,-5 3 671,-5 2 1,-11 6 0,-12 3 0,-9 4-22,-5 1 1,-6 0-1,-1 0 1,-2 2 55,-4 3 1,6-8 0,1 2 0,5-6-399,4-4 0,6-1 0,9-4 0,6-1-944,7-2 1,5-7-1,7 2 1,6-3-2367,7-1 0,2-1 3130,8 0 0,0 1 0,5-1 0</inkml:trace>
  <inkml:trace contextRef="#ctx0" brushRef="#br0" timeOffset="34">27723 3928 8202,'0'-14'27,"0"4"361,0 0 1,0 6-29,0-6 1,0 5 642,0-4 97,0 5-375,0-8 1,0 8 320,0-5 0,0 4-197,0-5 1,0 6 340,0-6-1003,0 7 0,-6-2 0,-4 11 0,-3 7 156,-1 5 0,-5 12 0,-2 1 0,0 4 59,1 5 0,-4 8 0,3 6 0,0 7 46,0 6 0,4-1 0,7-1 0,5-1-275,4-3 1,2-4-1,4-6 1,6-7-178,7-9 0,4-6 0,5-5 0,-1-7-727,-2-6 1,0-4 0,5-7 0,-1 0-562,1 0 0,0-7 0,0-2 1,0-6-4167,-1-4 5458,8 3 0,0-11 0,7 5 0</inkml:trace>
  <inkml:trace contextRef="#ctx0" brushRef="#br0" timeOffset="35">28500 3942 8322,'10'0'9,"-1"0"1,-5-1 0,2-2 761,0-2-466,-4 0-238,4-1 0,-6 2-20,0-5 0,2 6-20,3-2 0,-4 2 1,6-1 832,-1 0 0,-4-3 2427,2 2-2342,-2 4 0,-4-10 1,-2 6-358,-6 2 1,-3 1-1,-1 2-359,0 0 1,-1 5 0,1 1-1,-1 2-143,1 3 0,-4 7 1,1 1-1,1 0-56,-2 2 1,1 2 0,2 5-1,2 1-139,4 0 0,-4 0 1,5-2-1,0-2 111,3-1 0,4-1 0,1 1 0,1-5-533,4-3 0,8-6 1,8-3-1,1 0 236,4-4 0,-1-1 1,1-1-1,-4 2 347,-1 2 1,-2 2-1,-6-3 1,-3 6 459,-6 3 0,-2 3 0,-2 1 0,-2 4 209,-2 2 0,-6 1 0,-9 4 0,-5 3-260,-3 2 0,3-2 0,0 1 1,0-5-393,1-3 1,2-7-1,6 3-1378,-5-4 1,4-8-354,-3-4 1,10-4 0,4-4-1029,3-6 0,10-8 2690,7-1 0,-1-6 0,7 2 0</inkml:trace>
  <inkml:trace contextRef="#ctx0" brushRef="#br0" timeOffset="36">28946 4230 8118,'-6'-8'294,"3"-3"0,-5 5 358,1-2 1,1 0 0,3-4 492,-2 3 0,0 4 975,5-5-1137,0 1 1,0-1 1108,0 1-433,0 5-1702,0-2 288,0 6 25,0 0 0,0 6 57,0 4 0,0 8 1,0 2-1,0 3-28,0 2 1,0 4 0,0 5 0,0 4 181,0 4 0,0 6 0,0 1 0,0 1-401,0-1 1,5-1 0,0-6 0,-2-4-56,-2-4 0,-1-5 1,2-6-133,3-3 0,-2-11 0,5-6 0,2-6 484,2-6 1,0-12 0,8-6 0,-1-7-98,1-3 1,5 1 0,-1-4 0,3 1-469,2-1 0,-2 5 0,-1 0 0,-2 1-576,1 1 1,-2 6-1,-1 7 1,-1 4-1075,-3 2 1,-2 1-1,-2 4-2733,0 4 4571,1 3 0,-1 9 0,1 1 0</inkml:trace>
  <inkml:trace contextRef="#ctx0" brushRef="#br0" timeOffset="37">29809 4245 8403,'-6'-8'1509,"-2"-5"-815,-6 3 1,6 2-1,1 0 231,1 2 0,4-1 139,-3 3 0,-1 0 2485,1-5-2622,0 6 0,4-9-1007,-4 8 0,3 0 0,-2 9 0,2 5 295,2 3 0,-2 7 0,-1 4 0,-3 4-55,-2 0 1,3 1 0,-3 1 0,0 2-214,0 2 1,5-5-1,-2-5 1,3 0-210,2-2 0,0-1 0,2-8 0,4-4-101,9-4 0,1-5 0,9-6 0,4-7-337,3-5 1,2-6-1,-5 4 1,-1 0 105,1 4 0,-7-1 0,-2 9 585,-4 0 0,-2 1 340,0 7 1,-6 2 0,-3 3 552,-3 4 1,4-2 0,4-2-328,3-4 1,1-2 0,2-4 0,1-5-352,3-3 1,4-7 0,-4-4 0,1-4-453,0 0 0,5-1 0,-4 0 0,2 2-1072,0 3 0,-7-2 0,4 6 0,-2 0-1583,1 4 0,-3-1 2901,-7 7 0,3-3 0,-5-1 0</inkml:trace>
  <inkml:trace contextRef="#ctx0" brushRef="#br0" timeOffset="38">30860 3870 8671,'-10'-14'0,"2"0"989,2-1 1,1 6-1,5-1 1,0-1-221,0-2 0,0 4 1,1 1-1,3 0 188,0 0 1,3 4 670,-2 0 1,3 2 0,6 4-1139,0 2 0,1 4 1,-1 8-1,2 3-31,3 5 0,-3 5 1,3 5-1,-1 4-124,1 4 0,-3 7 0,3 6 0,-4 5-150,-6 8 0,-2 2 1,-7 2-1,0 1-235,0 4 1,-7-5-1,-4 0 1,-5-10-595,-3-7 1,-7-7-1,1-10 1,-6-4-535,-2-4 1,-5-12-1,2-6 1,0-2-278,-4-2 1,-7-5 1454,-1 2 0,-6-3 0,3-2 0</inkml:trace>
  <inkml:trace contextRef="#ctx0" brushRef="#br0" timeOffset="39">18386 5424 23998,'15'7'23,"-6"-6"1,1 4 351,1-3 1,2-2-1,1 0 1,0 0 11,1 0 1,-1 0-1,1 0 1,1 0-8,3 0 0,0 0 0,8 0 0,5 0-43,3 0 1,5 0-1,8 0 1,7-2-123,5-3 0,12 2 0,-31-1 0,0 0 0,1 1 0,1 0-70,0 1 1,0 1-1,1-3 1,0 1-1,0 1 1,0-1 0,-1 1-1,0 0-59,37-5 1,0 4-1,-2-7 1,2-1-87,-38 5 0,-1-1 0,2 0 0,-1 0 0,0 0 0,1 0 0,-2-1 0,1 0 0,-1-2 0,-1 0 0,2 2 0,1 0 0,3-1 0,1-1 0,1 2 0,1 2 0,0 1 0,0 0 0,-1-1 0,0 0 0,0 1 0,1 2 0,0-2 0,0 2 0,2 0 0,0 1 0,-3 1 0,0 0 0,2 1 0,-1 0 0,-1 0 0,-2 0 0,-1 0 0,0 0 0,-3 0 0,1 0 0,-1 0 0,0 0 0,2 0 0,-1 0 0,-2 0 0,1 0 0,1 1 0,0 0 0,37 2 0,-39-1 0,0 1 0,-1-1 0,1-1 0,36 1 0,3-2 0,0 0 0,0 0 0,1 0 0,-38 0 0,-1 0 0,38 0 0,-8 0 0,1 0 0,-1 0 0,8 0 0,-38 0 0,1 0 0,0 0 0,0 0 0,0 0 0,0 0 0,1 0 0,-1 0 0,0 0 0,0 0 0,4 0 0,0 0 0,3 0 0,0 0 0,2 0 0,1 0 0,1 0 0,1 0 0,-3-3 0,1 1 0,1-1 0,1 1 0,-1 0 0,1-1 0,-1 0 0,0 0 0,-2 2 0,0 0 0,1-1 0,0-1 0,-3 2 0,0 1 0,-2 0 0,0 0 0,5 0 0,0 1 0,-1 1 0,0 1 0,1 1 0,1 2 0,-1 0 0,-1 1 0,-1-2 0,-1-1 0,0 1 0,-1 0 0,1 0 0,1-1 0,2 0 0,1 0 0,-1 2 0,0-1 0,-1-2 0,-1-1 0,-1 0 0,-2-1 0,-2 0 0,-1 0 0,2-1 0,0 0 0,1 0 0,0 0 0,2 0 0,-1 0 0,2 0 0,-1 0 0,0-1 0,-1 0 0,0 0 0,0-1 0,-1-1 0,1 0 0,2-1 0,1 0 0,-2 1 0,0 1 0,3-2 0,0 0 0,-2 0 0,0 0 0,-1 0 0,1 0 0,0 2 0,0-1 0,1 0 0,0-2 0,1 1 0,-1 0 0,0 0 0,0 0 0,2 3 0,-1-1 0,1-1 0,0 0 0,1 0 0,1 1 0,5 0 0,0-1 0,0 0 0,1 0 0,6 1 0,0 1 0,-1-2 0,0 1 0,0 0 0,0 1 0,7-3 0,1 1 0,-1 1 0,1-1 0,1 1 0,0 0 0,-3-2 0,1 1 0,0 0 0,0 0 0,3-2 0,0 0 0,2 2 0,0 0 0,-25 1 0,1-1 0,-1 1 0,24 1 0,-1-1 0,2-2 0,0 0 0,0 1 0,-1 0 0,1 1 0,-1 1 0,-1 0 0,1 0 0,-1 1 0,-1 0 0,-1 0 0,-1 0 0,-5 0 0,-2 0 0,-3 0 0,0 0 0,-5 0 0,0 0 0,0 0 0,0 0 0,-1 0 0,-2 0 0,-5 3 0,-1 0 0,-7 1 0,-2 0 0,33 6 0,-10 0 0,-10-1 0,-4 6 0,-6-1 0,-7 0 0,-5 2 0,-2 4 0,2 4-1277,2 3 1,6 1 0,-2 3 1276,4 2 0,3-2 0,-1 6 0,0 3 0,-4 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273"/>
    </inkml:context>
    <inkml:brush xml:id="br0">
      <inkml:brushProperty name="height" value="0.053" units="cm"/>
      <inkml:brushProperty name="color" value="#FF0000"/>
    </inkml:brush>
  </inkml:definitions>
  <inkml:trace contextRef="#ctx0" brushRef="#br0">2705 10619 7967,'-13'-7'427,"3"-2"1,-3-3 0,5 1 0,-1 2 824,-1-3 0,5 4 0,-3-1 2142,2-2-2476,1 4 1,7 1-1,1 7-332,2 4 1,4 3-1,-4 8 1,0 3 189,1 5 0,-4 10 0,4 6 1,-1 5-322,0 3 0,0 4 0,-5-2 1,0 3-207,0 6 0,0 3 1,0 5-1,0-4-45,0-4 1,-5-8 0,0-3 0,0-5-205,-1-5 0,4-9 0,-4-18 0,4-15 0,-2-14 0,2-16 0,-3-10 0,4-12-57,1-10 0,0-6 0,1-4 0,2-4-401,2 0 0,-2 35 1,1 0-1,-3 3 1,1-1-1,1 2 1,0-1-324,5-36 0,2 11 0,6 4 0,1 7 291,2 9 0,7 7 0,-2 16 1,5 4 128,4 4 1,-2 4-1,2 0 1,-2 4 212,-3 2 1,1 1 0,0 5 0,0 0 100,0 0 1,-7 7-1,-3 2 1,-4 6 411,-6 4 0,2-3 0,-6 5 0,-2-1 392,-1 4 1,-2-1 0,0 1 0,-2 0 8,-3-2 0,-3 5 0,-6-4 0,0 1-307,-1 0 1,-4-2 0,-2 4-1,1-4-514,-1-1 0,0-2 0,3-5 0,-1-1-1387,2-3 1,1 1-1,1-6-4669,1-2 6111,6-2 0,8-1 0,8 0 0</inkml:trace>
  <inkml:trace contextRef="#ctx0" brushRef="#br0" timeOffset="1">3539 10964 7927,'-8'6'5961,"-5"-4"-4014,5 4-1564,0 1 1,7 1-1,7 6-1103,2 0 0,-3-4 0,3 0 0,0 1-3201,0 2 3921,-5-5 0,10 4 0,-5-4 0</inkml:trace>
  <inkml:trace contextRef="#ctx0" brushRef="#br0" timeOffset="2">3539 10662 7904,'-19'-18'1405,"0"2"0,1 5 5615,2 3-6513,8-3 1,3 9 0,10-3 0,5 2-1559,2-2 1051,9 4 0,2-12 0,5 5 0</inkml:trace>
  <inkml:trace contextRef="#ctx0" brushRef="#br0" timeOffset="3">4273 10489 8209,'0'-14'4042,"1"-1"-2548,4 1 1,-2 1-1,7 5-983,1 8 1,2 10-1,0 12 1,-2 8-115,-2 6 1,-1 7 0,4 6 0,-4 2-47,-2 4 1,-1 1 0,-5 3 0,0 2-30,0 1 0,-7 5 0,-2-6 0,-4-7-109,-1-9 1,4-5-1,2-11 1,0-8 26,0-9 1,5-7 0,-2-11-186,3-9 1,2-13-1,0-17 1,2-13-475,3-12 0,-2-8 0,1 33 0,0 0 0,0-1 0,0-1-209,0 0 0,0-2 1,-2-3-1,1-1 0,1 5 1,0 0-1,0 2 0,0 1 151,0 2 1,0 1 0,4-27 0,3 18 0,-1 18 330,1 15 1,2 13 0,1 13 0,2 8 191,3 5 1,3 3 0,6 5 0,-3 1 340,-1 4 1,0 3 0,3 6 0,-3 0 110,-4 0 0,-4-1 0,-2-2 0,-1-2-169,-4 2 1,-2-3 0,-9-1 0,-3 0 45,-4-4 1,-9-2 0,-3-3 0,1-3-40,-1-5 0,-3-3 0,5-3 0,1-3-343,2-6 0,2-2 0,1-4 0,3-2-722,5-6 0,4 2 0,2-2 0,4-1-56,5-2 0,3 6 1,3 2-1,1 3 478,2 2 1,7 6-1,-4 4 1,2 4 59,0 6 0,0-3 0,7 7 1,1 2-492,1 1 1,2 2 0,-3-2 737,2-3 0,12 3 0,-1-5 0</inkml:trace>
  <inkml:trace contextRef="#ctx0" brushRef="#br0" timeOffset="4">5409 10662 10455,'10'14'0,"-2"2"127,-2 3 1,4-1-1,-4 7 1,1 4 47,-1 3 0,-1 3 0,-7-3 0,-3 3 302,-4 2 1,-4-5 0,-3 2-1,-3-5 117,-5-5 1,-3-4-1,-2-7 1,0-3 144,0-6 0,5-5 1,2-9-1,3-10-709,6-11 1,5-6-1,10-6 1,2 0-1376,6 0 1,9-5-1,7 2 1,4 2 1344,4 4 0,6 8 0,-4-3 0</inkml:trace>
  <inkml:trace contextRef="#ctx0" brushRef="#br0" timeOffset="5">5970 10360 8102,'-28'0'0,"0"0"0,4 0 0,5 0 7872,3 0-6796,8-7 0,3 6 0,10-4 0,5 5-1505,3 5 0,1 3 0,0 8 0,1 3 249,-1 5 0,-4 4 0,-2 4 0,-2 4 352,-3 0 0,-3 4 0,-3 7 0,-3 1-42,-2-2 0,-2-3 0,-4-4 0,1-7-46,3-7 1,2-4 0,5-7-704,-2 1 1,1-9 0,5-6-1,6-10-52,7-7 0,0-1 1,7-6-1,0-1 150,3-2 0,-2-1 0,1 3 0,-3 2 246,-2 3 0,-2 5 1,-2 6 432,1-3 0,-6 6 0,-1 3 137,-1 6 0,-1 5 1,-3 8-1,2 3 210,-2 5 1,-1 3-1,-2 2 1,-2 2-71,-2 2 0,0-3 1,-5 4-1,-4-4 90,-5-1 0,2 0 0,-3-2 1,2-3-212,-3-5 0,4-4 0,-3-6 0,3-4-983,2-3 1,6-5-1,3-7-4468,4-9 5137,13-7 0,4-15 0,13-4 0</inkml:trace>
  <inkml:trace contextRef="#ctx0" brushRef="#br0" timeOffset="6">6560 10273 8063,'-24'-5'2376,"3"-1"0,4 0 1653,4-1-2556,8 2 0,0 7 0,10 3-1511,5 4 1,7 6 0,1 2 0,-4 4 16,-2 2 1,-8 2-1,4 9 1,-1 4 247,-4 4 1,-1 1-1,-4 2 1,-3 3-76,-4 4 1,-4-1-1,-2 1 1,1-4-214,0-7 0,4-4 0,2-10-729,2-3 1,2-10 0,11-12-214,7-10 1,2-5-1,8-14 1,2-3 526,1-1 0,-3 1 0,-2 1 0,-1 2 281,-3 3 0,1 3 1,-3 8-1,-3 2 3,-1 2 1,-4 5-1,2 0 273,1 2 1,-3 10-1,0 5 1,-1 6 490,-4 3 1,-2-2-1,-1 4 1,0 1 190,0 2 0,0 7 0,-1-1 0,-4-1-113,-5-1 0,2-4 0,-3-1 0,-3-4-257,-4-1 0,-1-2 1,5-6-1,-1-2-715,1-2 0,0-5-1552,-1 0 0,9-8 0,6-6 1874,8-3 0,11-1 0,3 0 0</inkml:trace>
  <inkml:trace contextRef="#ctx0" brushRef="#br0" timeOffset="7">7049 10806 8063,'-14'0'1338,"0"0"0,-1 0 1813,1 0 0,4 0 0,2 1-2272,2 4 1,1 3 0,5 6 0,0 1-1269,0-1 0,2 2 1,1 2-1,3 2-1264,2 3 0,-3-6 0,3 3 0,0-4-3059,0-2 4712,-5 0 0,10-6 0,-5-1 0</inkml:trace>
  <inkml:trace contextRef="#ctx0" brushRef="#br0" timeOffset="8">6963 10633 8063,'-6'-22'557,"2"-6"1,-4 4 0,2-1 730,3 1 1,1-2-1,4 9 1,4 2-1060,9 4 1,5 1-230,9-4 0,6 0 0,2-1 0</inkml:trace>
  <inkml:trace contextRef="#ctx0" brushRef="#br0" timeOffset="9">7222 10762 7933,'-5'-14'989,"0"0"1,1 4-1,5 0 1,6-2 287,7-6 1,4 2-1,9-3 1,3 3-1010,0 2 1,1-1 0,-2 1 0,-1-1-431,1 1 0,-6 1 0,-4 2 0,-3 1-30,-2-1 1,-1-2 0,-4-1 0,-4-2-92,-3-3 0,-2 3 0,-2-3 0,-3 1 160,-4-1 0,-4 3 0,-1-3 1,-2 4 215,-3 6 1,3-2 0,-5 6 0,2 3 23,-1 5 0,-5 12 0,2 9 0,1 5 355,3 4 0,0 5 0,3 9 0,5 2 27,3 3 1,3-6 0,6 2-1,6-5-621,7-5 0,9 2 0,12-6 0,8-5-2001,8-9 0,7-2 2123,4-13 0,10-7 0,8-6 0</inkml:trace>
  <inkml:trace contextRef="#ctx0" brushRef="#br0" timeOffset="10">8430 10345 8005,'-8'-16'1231,"4"-3"1,2 3 0,2-3 4752,0 3-5471,0 1 1,6 11-1,4 8 1,1 14-47,-1 8 1,1 10 0,-5 8 0,1 7-168,-1 5 1,-1 3-1,-5 2 1,2 1-476,2-1 1,-2-2-1,3-2 1,-4 1-859,-1-1 1,0-12 0,0-6-435,0-7 1,2-16 0,3-8 0,6-12 1466,7-10 0,4-20 0,7-10 0</inkml:trace>
  <inkml:trace contextRef="#ctx0" brushRef="#br0" timeOffset="11">8833 10489 8005,'0'-14'0,"0"-1"969,0 1 0,0 4 0,0 1 0,-1-1 133,-4 2 1,2 2 0,-7 6-758,-1 0 0,3 1 0,-3 6 0,-4 5-299,-2 6 0,-4 8 0,3-4 0,-2 2 29,-3 0 1,6 0-1,-3 3 1,6-1-29,5-2 0,2-2 0,7 4 1,0-4-198,0-1 1,7 3-1,4-3 1,5-1-514,3 1 1,6-2 0,-1-4 0,4 1-805,0 3 1,1-3-1,-2 1 1467,-3-5 0,10 7 0,-4-3 0</inkml:trace>
  <inkml:trace contextRef="#ctx0" brushRef="#br0" timeOffset="12">9251 10604 7932,'-15'0'1317,"6"-5"0,-1 1 1332,-1 0-2058,4-4 0,3 7 0,7-2 0,3 6-214,2 6 1,-5 6 0,2 4 0,-3 3-108,-2 1 0,0 9 0,0-4 0,0 3-134,0-1 1,0-1 0,0 0 0,0-1-475,0 1 0,-5-6-236,0-4 1,7-11 0,7-10 0,4-11-513,2-9 0,5-12 0,3-5 1,1-6 501,0-3 0,-2 0 0,4 6 0,-4 4 822,-1 4 0,-2 6 0,-5 5 286,1 9 1,-7 7 0,-2 14 0,-1 7 59,0 9 0,-1 5 1,-4 6-1,0 3-156,0-1 0,0 6 0,0-5 0,2 0-996,3-4 0,1-3 0,5-2 0,-1-4 568,1-5 0,8-3 0,4-2 0</inkml:trace>
  <inkml:trace contextRef="#ctx0" brushRef="#br0" timeOffset="13">10114 10489 7979,'0'-8'2035,"0"2"1,0 17 0,0 5-1802,0 5 1,0-1 0,0 8-1,-2 4 107,-3 3 1,-3-2 0,-6 4-1,-2 0 226,-3 0 1,1-7 0,-4-1 0,1-8-188,3-6 0,2-7 1,2-4-1,1-9-567,4-9 0,4-10 0,10-15 0,6-9-1407,6-6 0,6-4 0,7 1 1,2-1-3338,2 1 4931,-1 5 0,3-3 0,0 3 0</inkml:trace>
  <inkml:trace contextRef="#ctx0" brushRef="#br0" timeOffset="14">10473 10734 7876,'-6'-8'-127,"3"-5"0,-5 3 1438,1-3 1,1 4 4917,1-1-5445,4 1 0,-6 2 0,7 7 0,0 8-525,0 5 0,2 1 1,1 2-1,3 2-342,2 1 0,2 0 0,4-6 1,1-2-603,-1-1 1,1-2 0,-1 3-306,0-1 0,1-7 0,-1 2 1,1-4 297,-1-1 1,0-4 0,-1-3-1,-2 1 612,-1-1 0,-2-4 1,3 3 494,-1 0 0,-6-3 863,6 6 1,0 0-864,4 5 1,0 0-1,2 0 1,2 0-782,1 0 1,2-4 0,-4-3 0,4-2 57,2-7 0,-4 0 0,3-8 0,1-4 322,-1-4 1,0 1 0,2-6 0,-4 3 194,-5 7 0,-5 0 0,-2 8 0,0 1-1404,0 2 1195,-5 8 0,10 2 0,-5 6 0</inkml:trace>
  <inkml:trace contextRef="#ctx0" brushRef="#br0" timeOffset="15">12042 10331 8102,'-15'-5'0,"2"-1"2032,4-2 0,-2 3 505,6-5 0,2 7-1763,7-2 1,4 12 0,7 7-1,-1 8-246,1 6 0,4 8 0,0 6 0,-3 6-151,-5 3 0,2 7 0,-5 7 0,0 2 83,-3 2 1,-4-2-1,-1-9 1,0-2 119,0-4 0,-5-4 1,1-11-464,0-8 1,-2-15 105,1-14 1,-1-14 0,3-15 0,-2-8-224,2-4 0,1-10 0,2-7 0,0-7-243,0-6 1,0-2 0,2-4 0,0 36 0,1 0-384,1-1 0,1 0 0,8-38 0,1 5 0,2 6 12,3 6 0,2 8 1,5 7-1,-2 11 138,1 10 1,-2 12 0,1 10 0,0 4 51,-2 1 1,-1 11-1,-7 5 1,1 5 355,-1 4 0,-6 7 0,-3 3 0,-4 2 736,-1 3 0,-1 3 1,-4 4-1,-6 1 149,-7-2 0,1 2 0,-6-3 1,1-4-336,0 1 0,-2-7 0,-4-3 0,4-6-539,5-7 0,3-10 0,2-4-1485,-1-3 0,7-10 0,7-7 0,9-7 1542,11-5 0,7-8 0,2-2 0</inkml:trace>
  <inkml:trace contextRef="#ctx0" brushRef="#br0" timeOffset="16">12862 10820 7960,'-29'0'0,"2"0"535,3 0 1,-2 0 0,7-2 0,1-1 2760,2-2 1,2 1-1393,0 4-2275,6 0 1,3 4-1,11 1-644,9-2 0,-1-1 0,7-2 1015,0 0 0,7 0 0,9 0 0</inkml:trace>
  <inkml:trace contextRef="#ctx0" brushRef="#br0" timeOffset="17">13193 10273 7988,'-15'0'950,"1"0"847,-1 0 1,6 0-451,-1 0 1,9 0 0,1 0-412,8 0 1,9 0 0,6 0-1,4-1-347,8-4 0,6 2 0,6-7 0,2 0-587,3 2 0,-1-3 1,3 6-1,-1 1-873,1-3 1,-4 6 0,-4-4 0,-6 3-2207,-6 2 1,-6 0 3076,-4 0 0,-3 7 0,-7 1 0</inkml:trace>
  <inkml:trace contextRef="#ctx0" brushRef="#br0" timeOffset="18">13538 10129 7892,'-15'0'757,"6"2"0,-1 1 0,1 3 40,1 2 0,-4 8 1,6 10-1,0 8 324,-1 9 0,-2 8 0,2 13 0,1 6-411,0 5 0,-4 2 0,5-7 0,2-1-865,1-2 1,2-17 0,2-4 0,1-9-1347,2-10 1,5-4 0,-4-11-2820,2-2 4320,1-4 0,-1-12 0,-1-2 0</inkml:trace>
  <inkml:trace contextRef="#ctx0" brushRef="#br0" timeOffset="19">2776 12446 8206,'-14'0'388,"1"-2"0,2-1 1498,1-2 0,2-1 1442,-1 1-2144,3-3 0,6-6 1461,0-1 265,0 7-1768,0-5 0,0 10-780,0-6 0,0-1 1,-2-3-155,-3 4 1,2-2-1,-7 4 1,-1 1-94,-2-1 0,-7 4 0,-6 10 1,-6 9-236,-6 11 1,-12 21-1,22-17 1,0 2-1,-2 3 1,-1 1 122,1 3 1,0 2-1,1 1 1,2 2-1,2-2 1,2 0-1,4-4 1,3 0 9,-7 32 0,10-14 0,17-10 0,5-11-358,10-12 1,9-9 0,4-15 0,3 0-42,1 0 1,1-8-1,2-7 1,-6-7 235,-2-5 1,-7-7-1,-2 1 1,-1 1 324,-4 1 0,-7 9 45,-5 3 1,-4 11 0,-2 11-1,-3 14 168,0 15 1,-8 10 0,4 8 0,-1 6-48,-1 4 1,7 3 0,-2-6 0,4 1-342,1-1 0,6-1 0,4-5 0,2-6 0,3-5 0,-6-10 0,1 1 0,1-7 0,2-3 0,-3-7 0,-1-6-536,2-2 0,-3-1 0,2-5 0,0-1 26,-2-4 1,11-11 0,0-13 0,8-9-342,7-9 1,4-5-1,10-9 1,3 0-843,0 5 1,4 2-1,-9 11 1,-4 7 1692,-7 9 0,-5 13 0,-1 7 0</inkml:trace>
  <inkml:trace contextRef="#ctx0" brushRef="#br0" timeOffset="20">3496 13180 8252,'-15'-10'0,"3"0"4027,2-1 1,-1 3 3888,6-1-6939,-6-1-1773,9 2 1,-3 3 0,10 10 697,5 5 0,-2 2 0,0 3 0,0-1-735,0 1 0,-3 1 0,3 1 0,-2 2-1061,-3-1 1,-1-2 0,-2-2 0,0 2 1893,0 3 0,0-3 0,0 5 0</inkml:trace>
  <inkml:trace contextRef="#ctx0" brushRef="#br0" timeOffset="21">3338 12806 8252,'-7'-15'2495,"-2"1"1,1 6-1,0 1-2117,1 1 0,4 4 0,6-1 1,5 5-921,5 3 0,0 4 542,11-4 0,0 6 0,4-3 0</inkml:trace>
  <inkml:trace contextRef="#ctx0" brushRef="#br0" timeOffset="22">4417 12388 8416,'-12'-16'0,"-2"0"2789,-2 2 1,5-4 1605,1 9-3815,7 2 1,-3 14 0,7 13 0,2 11-149,2 7 1,5 10 0,-4 3 0,2 4-170,3 2 1,-4-7-1,-1 7 1,-1-1-392,0 0 1,0 3-1,-5 2 1,0 0-352,0-5 1,0 0-1,0-8 1,0-3-756,0-5 0,0-7 1,0-9-1,0-5-946,0-3 1,1-8 2179,4-3 0,-3-10 0,4-3 0</inkml:trace>
  <inkml:trace contextRef="#ctx0" brushRef="#br0" timeOffset="23">4417 12964 8314,'-8'-10'3041,"3"1"-1216,3-3 1,4 4 0,4-1-1,9-2-1415,7-2 0,13-2 1,8 1-1,8 0-648,5-1 0,3 1 0,2 0 1,2 1-612,-3 3 1,-5-3 0,-6 5-1,-2-1 849,-6-1 0,-7 1 0,1-6 0</inkml:trace>
  <inkml:trace contextRef="#ctx0" brushRef="#br0" timeOffset="24">5136 12345 8314,'-15'-6'1235,"-4"2"1,0-3 2754,2 0 0,2 1-3435,6 1 0,2 10 0,7 1 0,0 10-825,0 8 0,2 10 0,1 6 1,2 4 165,-2 4 1,-1 7 0,-2-3 0,0 6-558,0 4 0,-5-2 0,-2 2 0,1-5-970,0-4 1,1-3 0,5-9 1630,0-2 0,6-11 0,2-7 0</inkml:trace>
  <inkml:trace contextRef="#ctx0" brushRef="#br0" timeOffset="25">5323 12820 12715,'6'-11'0,"4"-2"977,3-3 1,7-6 0,4 1 0,5-3-1253,5-7 1,-2 3 0,6-4-1,0 4-80,-1 5 0,-2 0 0,-9-1 0,-5 7-2125,-7 5 2135,-9 0 1,-5 5 0,-10-2 0,-4 4 307,-5 3 1,1 9 0,-4 1-1,-1 3 147,1 3 0,3-1 0,-3 11 0,-1 2 91,1 1 0,4 3 0,-1 2 0,3 3 88,2 2 1,6 3-1,3 5 1,3-1-209,2-2 1,13 1 0,6 2-1,8-5-1013,7-3 1,4-5 931,10-8 0,3-4 0,7-5 0</inkml:trace>
  <inkml:trace contextRef="#ctx0" brushRef="#br0" timeOffset="26">6718 12705 8168,'-1'-15'-1293,"-4"1"3139,-5 0 0,4-1 1204,1 1 0,2 6-2839,-2 3 1,4 5-1,-4 6 1,5 9-120,5 7 1,-4 7-1,4 3 1,-2 3-541,2 2 0,-3 1 0,2 4 0,0-2-608,0-2 1,-2-6 0,4 0 0,-1-6-629,0-7 0,6-10 1684,-1-4 0,3-16 0,1-5 0</inkml:trace>
  <inkml:trace contextRef="#ctx0" brushRef="#br0" timeOffset="27">6805 12115 8168,'-7'-10'0,"-2"1"412,-4-2 0,3 4 0,2 1-485,2-1 1,1 7 0,8 0 0,7 8-944,9 5 1016,13 8 0,5-5 0,6 5 0</inkml:trace>
  <inkml:trace contextRef="#ctx0" brushRef="#br0" timeOffset="28">7323 12216 8168,'-15'6'1286,"1"-4"1,0 4-171,-1 0 0,1-4 0,-1 3 0,1-4 25,0-1 0,4 0 1,0 0-1103,-1 0 0,3 5 0,0 2-820,2 1 1,1 1-1,5 6 1,0 1-307,0 3 0,0-2 0,0 7 1,2 2 539,2 1 0,0 2 0,4 0 0,0-1 343,0 1 0,-4-5 0,6 0 0,1 0 235,2-2 0,-3 4 1,-1-7-1,2-1 483,2-2 0,2-2 0,-1 1 71,0-1 0,-1 0 0,-3 1 0,-6-1 460,-2 1 1,-4-1 0,-4 0-1,-8 2-468,-9 3 1,-4-1 0,-2 4 0,1 1-590,-1-1 1,-2-4 0,1 1 0,1-3-2503,7-2-2160,4-6 4674,17-1 0,15-20 0,16-3 0</inkml:trace>
  <inkml:trace contextRef="#ctx0" brushRef="#br0" timeOffset="29">8546 12575 8502,'0'-14'542,"0"0"0,0 4 0,0 0 243,0-1 0,0-2-120,0-1 0,-2 6 1,-1 2-207,-2-1 0,-1 6 0,1-4 1,-5 5-539,-3 5 1,-3 7 0,-1 9-1,-4 3-3,-1 7 1,2 4 0,-2 8 0,1 0-47,4 0 1,2 0 0,6-1 0,4-2-48,3-2 0,2-7 1,4-1-1,4-8-50,6-6 0,5 0 0,-1-11 0,3-3 253,1-5 1,-5-7 0,3-9 0,-4-5 57,-2-3 1,-4-4-1,-1-1 1,1-1-225,-2 1 0,3 3 0,-5 5 0,1 5 64,-1 3 0,1 6 0,-3 4 141,6 4 1,-2 7 0,2 16 0,1 6 165,2 5 1,1 8 0,2-2-1,1 2-480,3-1 0,5-4 1,-1-6 246,3-1 0,9 1 0,0 0 0</inkml:trace>
  <inkml:trace contextRef="#ctx0" brushRef="#br0" timeOffset="30">9999 12460 8095,'-8'-1'0,"1"-3"394,1 0 1,-2-6 854,-7 5 1,6-4-341,-1 4 1,7-2 0,-3 4 340,-1-2 0,6 2-858,-4 8 1,3 9 0,1 10 0,-2 5 204,-2 5 0,-2 3 0,3 6 0,-4 0-151,0 0 0,-5 2 1,5 1-1,-2 2-157,1-2 0,1-9 0,-2-8 1,5-8-383,4-5 1,-3-10-113,4-6 0,5-19 0,14-18 0,5-11-623,4-9 0,5-9 1,1 4-1,-2 3-95,-2 4 0,-3 9 0,-3 12 685,-5 10 1,-3 15 0,-3 10 293,-3 12 0,-4 8 0,-6 8 0,2 1 535,3 4 0,-2-4 0,5 2 1,0-6-289,0-7 1,-4 2-1,6-4 1,1-2-563,2-4 0,1-8 0,1 2 129,-1-4 1,-1-7 0,-2-4 0,-3-2-81,-1-3 1,2-4-1,-2-2 1,1-1-166,3-4 1,-3 4 0,1-1 0,3 3-78,0 2 1,3 2-1,-1 3 416,0 4 1,1 2-1,-1 7 1,1 0 142,-1 0 1,-1 2 0,-2 1 0,-1 4 37,1 1 1,2 0-1,1 3 1,0-2-420,1 3 0,1-1 0,1 0 0,4-3-1309,1-2 1,-2 4 0,4-5 1582,1-2 0,9-2 0,3-1 0</inkml:trace>
  <inkml:trace contextRef="#ctx0" brushRef="#br0" timeOffset="31">11034 12431 8095,'-6'-8'524,"0"-4"0,-5 4 0,1-2 729,-1 0 1,-2 6-1,-1-4 1,-1 1 24,1 4 0,4-3 1,1 1-1307,-3 2 1,1 7-1,0 8 1,3 4-165,2 3 0,-4 6 1,5-1-1,2 4-196,1 0 0,2 1 0,2 0 0,1 0-261,2-1 0,6-5 0,-1-4 0,3-3 238,1-2 1,0-1 0,1-3 0,-1-5 296,1-4 0,-1-2 0,0-4 0,1-5-29,-1-3 1,0-6 0,1-2 0,-1 1 0,1-1 1,-6 2 0,1 4 0,-1 1-189,-1 0 0,4 4 1,-6 2-1,2 2-780,3 2 1,-3 3 1109,2 1 0,-1 0 0,6 0 0</inkml:trace>
  <inkml:trace contextRef="#ctx0" brushRef="#br0" timeOffset="32">11222 12561 8095,'1'-10'1119,"4"1"0,3-1 0,8-3 0,1 2-849,3 2 0,5 1 0,1-4 1,4 4-647,4 2 1,6-5-1,-2 3 1,2-2-339,-2 1 714,4-1 0,-12-4 0,6-1 0</inkml:trace>
  <inkml:trace contextRef="#ctx0" brushRef="#br0" timeOffset="33">11581 12086 8095,'-27'-14'0,"1"-1"767,2 1 1,8 4 0,0 2 399,5 2 1,8 3 0,-2 9-892,4 9 1,1 7 0,0 11-1,0 7-164,0 7 0,1-1 0,3 9 0,0 2-226,0 4 1,-3 6 0,1-3 0,1 0-431,2 0 0,6-5 1,-2-11-1,4-11-641,2-10 0,4-13 1185,0-9 0,13-10 0,-2-3 0</inkml:trace>
  <inkml:trace contextRef="#ctx0" brushRef="#br0" timeOffset="34">11797 12014 8563,'-13'-29'0,"2"2"2502,1 3 1,2 3 223,-1 7 0,2 8-2486,7 6 0,5 14 1,2 15-1,1 8-473,3 4 1,-3 9 0,0 1 0,-2 2 174,-3-1 0,-1 1 1,-2 5-1,0-1-432,0 1 0,0-2 1,0-5-1,0-6-504,0-5 0,0-10 180,0-1 1,0-15-1,0-14 1,0-11 225,0-11 1,6-2 0,4-10-1,3 4 287,1 1 1,5 2 0,-1 3 0,-4 5 540,-2 3 1,-3 8-1,5 4 206,1 8 1,-6 7 0,-1 11 0,0 9 226,0 4 0,-3 8 0,6 5 0,4-2 209,2-1-882,9-2 0,9-6 0,10-2 0</inkml:trace>
  <inkml:trace contextRef="#ctx0" brushRef="#br0" timeOffset="35">12243 12475 8401,'-8'-7'4172,"2"4"-2833,6-7 0,0 6-741,0-6 1,6 5 0,4-4 0,4-1-520,5 2 1,-1-5 0,7 4 0,4-4-569,3-2 1,3-1 0,-3-1 0,2-2-57,-2 1 1,-8-3 0,-5 2 0,-3 2-120,-2 1 1,-6 1-1,-5 1 1,-6-1 402,-6 1 1,-11 6 0,-3 3-1,-6 4 307,-5 1 0,2 6 0,-5 5 0,2 7 399,3 6 0,2 5 0,3 3 1,3 3 54,5 1 0,9 8 0,5 4 0,5 0-409,5 1 1,9-4 0,12 3-1,6-5-593,6-5 0,10-4 0,3-10 0,2-6 502,0-7 0,0 2 0,4-5 0</inkml:trace>
  <inkml:trace contextRef="#ctx0" brushRef="#br0" timeOffset="36">12847 12460 8100,'-14'-22'274,"-1"3"1,3 3 2335,2 1 1,4 1 1823,6-1-4075,0 1 0,0 8 0,0 6 1,1 8-251,4 4 1,-2 4 0,5 2 0,-1 3-3,-4 1 1,-2 2 0,-1 5 0,2 0-231,3 0 0,-4-5 0,4-2 0,-3 0-292,-2 1 1,0-6 0,0 2-476,0-3 763,0-1 1,5-15-1,1-10 1,2-11-52,3-6 1,2 0 0,1 1 0,-1 4 54,-3 1 1,3 2 0,-5 5 0,1 1 47,1 3 1,-5-1-1,4 6 55,2 2 0,-3 2 1,2 1-152,1 0 0,2 0 0,1 0-43,1 0 0,-1 0 0,0 0 1,-1-2-20,-3-3 0,3 2 0,-5-7 0,1 1 578,1 1 1,-5-3-108,4 6 0,-4-5-182,5 5 1,-6 2 0,6 8-250,1 5 1,2 1 0,1-2-1,1-2-549,-1-1 0,5-4 1,2 3-1,1-4-1944,4-1 2686,8 0 0,2-13 0,7-3 0</inkml:trace>
  <inkml:trace contextRef="#ctx0" brushRef="#br0" timeOffset="37">13639 12345 8100,'-15'0'0,"1"0"1184,-1 0 1,1 0 0,0 0-1,-1 0 1070,1 0 1,-1-5 0,1 0-1836,0 2 1,4 2-1,0 1-1044,-1 0 1,5 1 0,1 6 238,3 7 1,2 0-1,0 7 1,0 0-417,0 3 0,7-3 1,1 0-1,1-2 314,1 0 0,0-5 1,4-6-1,0-1 255,1-4 0,-1-1 1,1-2-1,1-2-54,3-3 0,-3-3 0,3-8 0,-3-1 139,-2-3 0,1 1 0,-3 5 0,0 1 460,-3 3 1,-1-2 372,2 2 0,1 5-712,-6 5 0,1 2 1,-3 7-1,2 3 27,-2 0 0,5 3 0,0-1 0</inkml:trace>
  <inkml:trace contextRef="#ctx0" brushRef="#br0" timeOffset="38">14013 12331 8434,'-8'-7'1359,"1"4"1,7-6-63,0-3 0,7 4 0,4-1 0,6-2-1181,7-2 1,10-2-1,6-1 1,6-1-1235,7-2 1,-2-2 1117,2 2 0,-7-4 0,4-6 0</inkml:trace>
  <inkml:trace contextRef="#ctx0" brushRef="#br0" timeOffset="39">14286 11971 8100,'-21'0'0,"4"0"0,-6 2 269,2 2 1,4 0 640,7 5 1,5 6 0,10 5-1,3 4-702,0 7 0,5-1 1,-5 10-1,0 3-280,-3 4 1,1 7 0,-1-3-1,0 2-523,1 0 0,-3-7 0,7 0 0,3-7-1180,4-11 1775,6-5 0,12-15 0,2-2 0</inkml:trace>
  <inkml:trace contextRef="#ctx0" brushRef="#br0" timeOffset="40">14789 12244 8100,'-22'0'466,"3"0"0,3 0 1851,2 0 0,-6 0 0,1 0-816,2 0 0,5 0-2025,3 0 0,7 2 0,2 3 1,8 4-1552,5 4 1,6 2 0,0-1 2074,-1 0 0,4 1 0,1-1 0</inkml:trace>
  <inkml:trace contextRef="#ctx0" brushRef="#br0" timeOffset="41">14890 11813 8074,'-6'-19'1473,"-4"-1"1447,-3 3-3017,-1 1 1,12 8 96,7 3 0,13 10 0,4 3 0</inkml:trace>
  <inkml:trace contextRef="#ctx0" brushRef="#br0" timeOffset="42">15264 12000 8074,'-19'0'192,"0"0"1,1 0 1015,2 0 1,2 0 0,0 0-188,-1 0 1,6 0 0,1 1-740,1 4 0,2 5 0,4 9 0,-2 5-283,-2 3 1,0 3 0,5 4 0,0 4-9,0 4 1,5-4 0,1-1 0,2 0-741,3 0 1,7-5-1,1 0 1,0-5 748,2-3 0,1-7 0,7 4 0</inkml:trace>
  <inkml:trace contextRef="#ctx0" brushRef="#br0" timeOffset="43">15451 12187 8074,'-14'-5'971,"-1"0"0,6-4 152,-1 4 1,7 2 0,0 7-1361,6 6 0,0 4 0,7 6 0,-1 4-1003,-1 3 1,5 2 0,-5-1 1239,0 1 0,5 0 0,-5 0 0</inkml:trace>
  <inkml:trace contextRef="#ctx0" brushRef="#br0" timeOffset="44">15538 11870 8014,'-15'-13'1463,"1"2"3175,-1 2-4686,1-1 1,8 2 0,6 3-1,9 5 48,9 5 0,4 10 0,7 7 0</inkml:trace>
  <inkml:trace contextRef="#ctx0" brushRef="#br0" timeOffset="45">15840 12144 8035,'-23'0'856,"4"0"0,3 0 880,2 0 0,4-2 1,2-3-499,2-4 0,1-4-1610,5-2-103,0 7 0,0 8 0,0 10 0,-2 4 221,-2 6 1,2-3 0,-4 7 0,1 0 5,0-1 0,0 2 1,5-6-1,0 1 39,0 0 0,0-8 0,2 0 0,3-4-52,4-5 0,6-3 1,4-4-1,5-6-127,3-3 1,2-6-1,-1-2 1,0 1 426,-4-1 0,-2 2 0,-4 4 365,1 1 1,-2 4 0,-5 2 73,-3 2 1,-6 3 0,4 6-838,-1 2 0,-3 4 0,7-4 359,1-2 0,2 5 0,1 0 0</inkml:trace>
  <inkml:trace contextRef="#ctx0" brushRef="#br0" timeOffset="46">16286 11971 8033,'-5'-10'1269,"0"1"1,-1 1 0,3-3 1567,-2 1 0,0 5-2524,5-4 0,2 7 0,1 2 0,2 8-271,-2 5 1,3 3-1,-1 3 1,-2 3-53,-1 1 0,-2 4 0,0-5 1,0 2-131,0 0 1,0-5-1,0 4 1,0-2-453,0-4 1,0-1-1,-2-3-438,-3-3 0,5-6 452,0-8 1,2-6-1,9-9 1,3-5-22,4-3 1,3-2 0,-4 2-1,3 3 486,-3 5 1,-1-1-1,-1 4 1,-1 5 655,0 3 1,1 5 0,-2 9-190,-4 9 0,-1 10 0,-5 11 0,2 0-180,-2 4 1,4-3 0,-1 0-175,2-2 0,8 5 0,6-3 0</inkml:trace>
  <inkml:trace contextRef="#ctx0" brushRef="#br0" timeOffset="47">2345 14734 7864,'-15'0'-623,"1"0"1089,0 0 0,6-7 0,3-2 297,3-4 1,2 3 2132,0 1 347,0-1-2564,0-4 0,2 7 1,1 7-177,2 8 0,1 10 0,-3 3 0,4 1-168,1 4 1,0 5-1,3 5 1,-3-1-101,-2 0 0,4 5 1,-4-2-1,1 4 8,-1 1 0,-1 0 1,-5-1-1,0-4 3,0-4 0,-2-9 0,-1-2 0,-3-4 109,-2-6 1,3-5-1,-5-10 1,-1-4 90,-2-9 1,5-12 0,4-14 0,2-12-1105,2-14 1,6-5-1,6-8 1,4 3-352,3 7 1,5 11 0,-3 12 0,1 10-158,4 13 0,1 7 1,1 18-1,3 12-2236,2 13 3402,4 9 0,6 15 0,1 1 0</inkml:trace>
  <inkml:trace contextRef="#ctx0" brushRef="#br0" timeOffset="48">3409 15079 8273,'-14'-5'0,"1"-1"827,4-2 1,2 3 306,7-5 1,0 5-468,0-4 0,2 6-752,3-2 0,3 5 1,6 3-1,-1 3-492,-4 2 1,4 2 0,-5 4 0,2 1-360,-1-1 0,1 1 0,3-1 0,-2-1 936,-1-4 0,-1 11 0,6-4 0</inkml:trace>
  <inkml:trace contextRef="#ctx0" brushRef="#br0" timeOffset="49">3438 14647 8350,'-27'-19'0,"5"0"202,7 1 0,7 2 0,8 2-25,0-1 0,2 7 0,3 4 1,4 1-1396,4-2 0,3 3 1218,3-3 0,4 4 0,5 1 0</inkml:trace>
  <inkml:trace contextRef="#ctx0" brushRef="#br0" timeOffset="50">4762 14302 8228,'-13'1'2984,"3"4"-2133,6 5 1,2 4 0,2 5 0,0 7-390,0 6 1,0 6 0,0 10-1,0 5-125,0 3 1,0 5 0,0 4-1,0 6-379,0-3 0,-5 3 1,-1-9-1,-1-1-1093,1-2 1,1-11 0,5-8 0,2-13 1134,3-9 0,3-7 0,6-11 0</inkml:trace>
  <inkml:trace contextRef="#ctx0" brushRef="#br0" timeOffset="51">4819 14762 8228,'-1'-24'1175,"-4"0"1,5 7 0,0-2 0,10 3-334,7 1 0,6 6 0,7 1 0,3 1-674,6 4 1,4 1 0,5 2 0,5-1-1384,3-4 0,4 2 0,0-5 1215,-5 1 0,0-4 0,2 3 0</inkml:trace>
  <inkml:trace contextRef="#ctx0" brushRef="#br0" timeOffset="52">5352 14331 8228,'-15'-7'0,"1"6"0,1-6 1051,4 1 0,2 6 1,7 0-1,0 8-678,0 5 1,2 7 0,3 4 0,4 5-371,4 5 0,1 3 0,-1 6 0,-2 0-365,-1 0 0,-2 7 1,3 1-1,-1 2-1222,1-1 1584,-5-5 0,7 9 0,-5-5 0</inkml:trace>
  <inkml:trace contextRef="#ctx0" brushRef="#br0" timeOffset="53">5711 14690 8940,'0'-20'1501,"2"-1"0,1-3 1,5 5-858,5 3 0,0 1 0,11-1 0,1-1-712,2-2 1,4-5-1,-1 3 1,1 0-483,-4 0 1,-8 2 0,0 5-1,-5-1 45,-4 1 1,-4-1 0,-9 3 408,-6 2 1,-2 4 0,-13 6-1,-2 1 664,-1 4 1,-2 5 0,2 9-1,1 5-125,2 3 1,7 7 0,-2 1-1,3 2-99,1 2 1,7 5 0,3 2 0,5 2-484,5-2 0,11-1 0,13-2 1,9 0-1229,9 1 1,4-14 1366,6-6 0,7-6 0,2-4 0</inkml:trace>
  <inkml:trace contextRef="#ctx0" brushRef="#br0" timeOffset="54">7064 14503 8155,'-13'-1'1922,"3"-4"1,4-3-1,9-5 1,5 2-1387,7 1 1,13 1 0,3-6 0,4 1-548,5 0 0,3-1 0,3 2 0,4 2-673,1 2 1,-5-1 0,2-4-1,-1 1-3678,1 3 4362,-10-3 0,10 6 0,-11-8 0</inkml:trace>
  <inkml:trace contextRef="#ctx0" brushRef="#br0" timeOffset="55">7380 14158 8155,'-24'0'0,"2"0"0,1 0 1814,4 0 0,7 2-1126,5 2 0,4 9 0,2 8 0,4 3-444,5 6 0,2 5 0,4 9 0,2 0-104,1 4 0,0 2 0,-3 4 0,2-3-395,1-1 1,2 0 0,-4-4-1,4 0-942,2-4 0,-1-7 1,3-11 1196,-1-5 0,7-9 0,6-4 0</inkml:trace>
  <inkml:trace contextRef="#ctx0" brushRef="#br0" timeOffset="56">7956 14359 8765,'0'-22'632,"0"-5"0,0 4 0,1 1 367,4 3 1,3 3 0,6 3-491,1 4 1,-1 2 0,2 10 0,2 5-449,1 7 0,0 10 0,-6 3 0,-3 5-75,-6 4 0,-2-4 0,-2 6 0,0 1 21,0 1 1,-6 1 0,-6-2 0,-4-3 213,-3-2 1,-8-2 0,0-5-1,-5-4 510,0-5 0,-3-5 1,1-4-1,2-7-391,2-6 0,9-13 0,7-13 0,7-8-1596,6-4 0,13-7 0,9-2 0,10 1-4837,7-1 6093,10 8 0,-3 1 0,4 4 0</inkml:trace>
  <inkml:trace contextRef="#ctx0" brushRef="#br0" timeOffset="57">8531 14273 8155,'8'-1'1903,"-3"-4"1,-3 2-1415,-2-7 0,4 10 0,1 3 0,-2 12-380,-1 5 1,3 11 0,0 7 0,-4 4-111,-4 1 0,-5 5 0,-6 0 0,-2-2 307,-4-1 0,-2-4-1,-8-4 1,-2-8 257,-2-8 1,-1-7 0,5-4 0,-1-7-54,4-6 0,9-12 0,4-10 1,8-6-838,4-2 1,15-7 0,6 3-1,7-1-1373,2-1 1,9 7 1699,6-1 0,7-10 0,7-2 0</inkml:trace>
  <inkml:trace contextRef="#ctx0" brushRef="#br0" timeOffset="58">8963 14043 8155,'-13'-6'2157,"2"-4"3436,1-3-5037,7 5 0,3 3 0,11 12 1,5 7-662,3 8 1,1 7 0,-6 5 0,0 4-592,1 4 0,-6 3 0,-1 3 0,-1 4 94,-4 4 1,-3 5 0,-3-2-1,-4-5-206,-1-2 0,0-11 0,-1-7 808,4-4 0,3-14 0,2-3 0</inkml:trace>
  <inkml:trace contextRef="#ctx0" brushRef="#br0" timeOffset="59">9452 14259 8144,'-14'-7'0,"-1"4"0,1-5 4283,-1 2 1,1-4-2745,0 5 0,-1 1-2075,1 4 1,-1 4 0,1 3-1,0 1-365,-1 3 1,-1 2-1,-1 1 1,-2 2 485,1 3 1,2 2 0,2 5 0,-1-2 332,1 1 0,4 2 1,2 2-1,2 0 110,3 0 0,9-1 0,8 0 0,9-3-148,4-1 1,8-1 0,5 1 0,5-7-409,3-6 0,5 2 1,-4-3 527,2 3 0,-4 1 0,2 0 0</inkml:trace>
  <inkml:trace contextRef="#ctx0" brushRef="#br0" timeOffset="60">10689 14201 8059,'0'-14'663,"0"-1"0,0 1 273,0 0 0,-5-1 0,-1 1-442,-2-1 0,-2 3 0,-4 2 0,0 5-306,-1 4 0,1 1 0,0 0 0,-1 1-137,1 4 1,-5 9-1,-1 10 1,3 5 69,1 5 1,-2 3 0,2 7 0,5 3-137,3 1 1,3-7 0,5-7-1,3-4-80,7-1 0,8-8 1,15-7-1,6-11-71,2-11 1,4-12 0,3-17 0,3-3-398,0-5 1,-6-1 0,-8 2 0,-4 3-302,-6 3 1,-4-1 0,-10 10 1008,-4 7 1,-4 11 0,-10 6-1,-4 5-33,-4 5 0,-2 9 1,1 10-1,1 3 473,4 2 1,-3 5-1,6 1 1,0 2-100,-1 3 0,2 1 0,5 2 0,2 1-11,3-1 0,-2 0 0,5 0 0,0 0-118,0 0 1,-5 5 0,2-1 0,-5-4 62,-5-3 1,-8-2 0,-7 5 0,-3-1-4,-2-4 1,-1-7 0,1-9 0,1-3 6,-2-6 0,4 0 0,-1-8 1,2-4-274,4-4 0,1-7 1,3-10-1,4-9-1066,4-8 0,3-11 0,2-6 0,3-5-679,7-4 1,6-4-1,13 6 1,-1 5-25,1 7 0,8 4 1618,6 2 0,7 0 0,7 0 0</inkml:trace>
  <inkml:trace contextRef="#ctx0" brushRef="#br0" timeOffset="61">11293 14388 8059,'15'-6'1589,"-1"-4"-633,1-3 1,-1-1 0,2-2 0,3-3-340,5-5 1,-1-3 0,1-2-1,1 0-820,2 0 1,-3 2 0,-3 2-1,-3 2-149,-6 2 0,-7 2 1,0 5 110,-3 0 1,-10 6 0,-5 3 0,-6 3 144,-4 2 1,-4 2 0,-3 3-1,3 6 336,-1 6 0,3 1 0,-1 6 0,5 1 69,5 3 0,-1 5 0,9 2 0,0 2-117,3 3 0,3 2 0,6 1 0,5 0-151,10 0 0,9-1 0,5-2 1,7-4-604,6 0 0,1-11 1,7-10-1,4-9 562,2-4 0,16-15 0,-3-3 0</inkml:trace>
  <inkml:trace contextRef="#ctx0" brushRef="#br0" timeOffset="62">12114 14302 8028,'-15'-2'328,"1"-3"0,4-1 0,1-5 371,-3 1 0,1 1 1,2-6-151,4 1 0,10 0 1,4-1-1,4 1-28,1-1 0,7 6 0,3 1 0,3 0-316,2 0 1,5 5 0,-1-1-1,-1 6-275,-1 3 1,-3 11 0,1 0 0,0 5-61,0 4 0,-12 7 0,-4 3 0,-5 0 12,-5 1 0,-3 4 1,-6-4-1,-9 1 343,-7-3 1,-10-4 0,-3-3 0,-2-3 198,-3-5 0,3-9 0,1-5 0,0-5-275,4-5 0,4-9 0,5-12 0,9-8-1031,8-9 1,4-6-1,5-9 1,7 2-759,9 4 1,8-3 0,8 9 1639,8 4 0,7-1 0,8 6 0</inkml:trace>
  <inkml:trace contextRef="#ctx0" brushRef="#br0" timeOffset="63">12833 14201 8122,'0'-14'163,"0"-1"0,-2 1 0,-1 0 1755,-2-1 1,0 1 2621,5-1-4116,0 7 1,0 4 0,0 10 0,-1 8-224,-4 9 0,3 9 1,-4 3-1,1 2-49,0 3 0,-1 0 0,3 0 0,-3-2-107,-2 2 0,3-5 0,-3-3 1,1-5-712,4-3 1,2-11 60,1 1 1,1-12 0,6-7 0,7-14 24,8-11 0,5-7 1,2-8-1,-2 0 12,-3 2 0,4-2 1,-6 12-1,0 3 319,-2 4 1,-5 12-1,0 9 353,-1 3 0,-6 10 1,-3 7-1,-3 7 345,-2 5 1,0 2 0,1-2-1,2-3-224,2-5 0,5-3 0,-4-3 0,2-3-476,3-6 1,7-4 0,3-4 0,0-8-62,-1-5 1,6-7 0,-4-8-1,1-2 108,-4 2 1,-3 2-1,-2 3 1,-1 3 1203,-3 5 0,-2 9-481,-4 5 1,4 12 0,7 5 0,1 6-245,3 0 0,-1 2 0,6 0 0,3-1-532,5 2 1,0-10 0,4 3 0,1-3-2694,0-3 2950,1-1 0,5-1 0,1 2 0</inkml:trace>
  <inkml:trace contextRef="#ctx0" brushRef="#br0" timeOffset="64">14085 14086 8138,'-15'0'662,"1"0"1,-1 0 2197,1 0-2108,6 0 1,3 5 0,10 0 0,6-2-289,7-2 0,4 4 0,7 0 1,1-2-356,4-1 1,-2-2 0,5-2 0,-1-1-368,1-2 1,-7-4-1,1 2 1,-6-1-256,1-3 0,-5-2 0,-2-1 0,-5 0 106,-4-1 1,-4 1-1,-7-1 1,-4 1 319,-5 0 0,-7 1 1,-4 2-1,-1 3 303,-4 1 1,-3 1 0,-1 3 0,0-1 4,2 6 1,4 0-1,0 9 1,4 3 62,-1 4 1,10 6 0,-2-3-1,5 1 197,5 3 0,1 4 0,4 3 1,2 2-161,6-2 0,4 0 0,6 0 0,4 1-622,3-1 0,2-1 1,-1-4-1,3-3-3552,2-5 3853,-2-9 0,17 2 0,-4-4 0</inkml:trace>
  <inkml:trace contextRef="#ctx0" brushRef="#br0" timeOffset="65">14574 14273 8145,'-10'-14'0,"2"-1"1647,2 1 1,2 0-1,11-1-896,7 1 1,7 1 0,9 3 0,4 6-937,4 2 1,-1-3 0,0 0 0,0 2-604,-1 2 1,-4 5 0,2 1 0,-4-2-451,-1-1 1,-2-2 1237,-3 0 0,-3 0 0,-7 0 0</inkml:trace>
  <inkml:trace contextRef="#ctx0" brushRef="#br0" timeOffset="66">14890 13870 8123,'-27'0'168,"3"0"0,3 2 509,0 3 1,10-2 0,-3 6 0,3 3 36,3 0 0,1 9 0,7 3 0,0 5-398,0 5 0,5 2 0,1 7 0,2 2-352,4 3 0,-4-3 1,1 3-1,2-3-961,2-2 1,3-5-1,2-3 997,1-4 0,13 1 0,-2-10 0</inkml:trace>
  <inkml:trace contextRef="#ctx0" brushRef="#br0" timeOffset="67">15250 14000 8166,'-15'0'528,"1"0"1,0 0 0,1 1 0,3 4 713,6 5 1,2 9 0,2 5-1,2 3-882,2 2 1,4 6 0,5 3 0,-2 4-168,-1 1 1,-2 0 0,1 0 0,-4 1 34,-3-1 0,-2-6 1,0-5-1,0-7 348,0-6 0,-7-9 29,-2-5 1,2-12-1,3-9 1,2-9-590,2-7 0,6-8 1,4 0-1,4-5-957,6-3 1,2-1 0,8 2-1,2-1-471,2 2 1,6 1-1,0 3 1,5 4 1411,3 5 0,0 2 0,-5 2 0</inkml:trace>
  <inkml:trace contextRef="#ctx0" brushRef="#br0" timeOffset="68">15725 14100 8139,'-10'0'4915,"0"0"0,6 0-1474,-6 0-3836,7 0 1,-4 2 0,9 1-128,3 2 0,3 5 0,6-4 0,1 0-230,-1 1 1,2 2 0,2-4 0,2-2 122,3-1 0,1-2 0,4-2 0,1-2 135,0-6 1,-2-8 0,-1-2 0,-2-3-62,1-2 0,-4-2 0,-2-2 0,-4 0 568,-6 0 1,2 2 0,-6 3 848,-2 5-531,-1 9 0,-2 12 1,0 12-1,0 9 521,0 4 1,0 3-1,0 4 1,0 4-215,0 4 1,0 2-1,0 3 1,-2 4 3,-2 5 1,0 0 0,-5 11-1,-2 0-32,-2-1 0,-3 6 1,-3-4-1,-5 3-112,-3-6 0,-2-4 1,-2-5-1,-2-2 82,-6-1 1,4-15 0,3-4 0,5-13 100,3-10 1,7-5 0,-3-7 0,6-6-682,4-7 0,-1-15 0,8-14 0,5-11-268,6-12 0,11-6 0,-8 32 0,2-1 0,1 2 0,1 1-1121,18-36 0,-1 2 1,7 4-1,2 5-43,5 11 1,6 12 1101,5 6 1,7 4 0,2 1-1</inkml:trace>
  <inkml:trace contextRef="#ctx0" brushRef="#br0" timeOffset="69">14789 6734 13537,'-8'-7'-512,"-4"-1"1,4-6-1</inkml:trace>
  <inkml:trace contextRef="#ctx0" brushRef="#br0" timeOffset="70">13869 6892 8572,'-15'0'0,"-1"0"537,-3 0 0,3-2 0,-1-2 184,5-6 1,1-3 0,6-1 0,2-1 16,2 1 1,2 0-1,2-1 1,4 1 86,1-1 0,1 1 1,6 0-1,-2-1-265,-4 1 0,4 6 0,-2 3 0,5 4-129,3 1 1,2 6 0,-2 5 0,5 7 132,3 6 1,2 8 0,2 3-1,1 2-163,1 3 0,7 0 0,-3-1 0,3-2-86,3-2 0,-3-3 1,9-8-1,-1-6-251,0-7 0,2-4 0,-4-7 0,2 0-64,-1 0 0,4-7 0,2-4 0,4-7-245,5-6 0,4-4 0,6-6 0,-35 15 0,-1 0-112,2-2 1,1 0-1,1 2 1,2 0-1,1 0 1,2 1-1,-2 0 1,0 1 207,-3 0 1,0 2-1,32-8 1,-10 9-1,-11 8 463,-9 4 0,-13 13 0,-12 7 0,-6 6 173,-6 6 0,-3 9 0,-1-3 0,4 1-83,5-3 0,9-4 0,8-3 0,10-3-404,11-5 0,14-11 0,12-8 0,-33-3 0,2-3 0,4-2 0,1-2 0,5-3 0,1-3 0,2-2 0,1-2 0,3-1 0,0 1-87,2-2 0,-1 0 0,-1 1 0,0 1 1,2 0-1,-1 1 0,1 3 0,-1 0 87,1 3 0,-1 1 0,-4 1 0,-2 3 0,0 2 0,-1 2 0,-4 1 0,-1 1 0,-3 1 0,-1 1 0,0 0 0,0 1 0,-1 1 0,1 1 0,2 1 0,1 0 0,1 0 0,1 0 0,2 0 0,1-2 0,7-2 0,2-1 0,3-2 0,1-1-229,4-2 0,2-2 0,2-1 0,1-3 0,2-2 0,1 0 0,-1-1 0,1 1-34,2-1 0,0 1 0,-3 2 0,-1 2 0,1 0 0,0 2 1,-5 2-1,-2 1 131,-5 1 0,-2 3 0,-3 5 0,0 3 0,-3 2 0,-1 1 0,1 3 0,0 2 206,0 1 1,1 1 0,-1-4 0,1 0-1,6 1 1,3-1 0,4-2 0,2-1 1,5-3 1,4-2-1,-22-3 1,2-2 0,1-2-1,6-1 1,2-2-1,0-1 1,5-1 0,0-2-1,1 0-516,2-3 1,0 0 0,1-1 0,-18 2 0,1 0 0,-1-1 0,2-1 0,3-1 0,0-1 0,1-1 0,0 1 0,1-1 0,1 0 0,-1 0 0,1 0 439,2-1 0,0 1 0,0 0 0,0-1 0,-1 0 0,1 0 0</inkml:trace>
  <inkml:trace contextRef="#ctx0" brushRef="#br0" timeOffset="71">18084 7410 8355,'0'-10'0,"-2"2"0,-1 0 117,-2 0 1,-4 4 0,2-6 259,-1-1 1,4 3 0,-6 0-112,-1 1 0,3-2 0,0 2 1,0 1 443,0 0 1,3-6 438,-4 3 0,-1-2-18,-4 1 1,4-1-35,0 6 0,2 2-777,-1 8 0,2 3 0,7 6 71,0 0 0,8 1 1,7-2-1,7-2 122,5-2 0,9-4 0,2 3 1,5-1-337,5-4 0,5-3 0,7-5 0,4-5-294,2-2 1,0-8-1,2 0 1,-2-3-233,-2-2 0,-8 2 0,-10 1 0,-8 1-1955,-9 4 1748,-6 7 0,-15 5 1,-4 10 487,-2 5 1,-7 9 0,-1 5 0,-2 4 384,-3 6 0,3 4 1,0 9-1,0 2-112,0 3 1,0 0 0,-2 6-1,5-1-660,4 1 1,1-7 0,0-3 0,0-5-558,0-4 1,1-6-1,2-9 1,4-5-538,1-3 1,1-8 1548,6-3 0,6-3 0,1-2 0</inkml:trace>
  <inkml:trace contextRef="#ctx0" brushRef="#br0" timeOffset="72">19652 7223 8510,'-14'-7'279,"-1"-1"0,3-1 1592,2-1 0,4 6-873,6-6 1,1 7 0,4-2-711,5 3 1,2 9 0,1 2 0,-2 6 175,-1 4 1,-2 3 0,3 9 0,-3 2-173,-1 6 1,-3 2 0,-4 2 0,0 0-208,0 1 0,-1 0 0,-4 3 0,-5 1 240,-2-2 0,-3-9 1,1-8-1,1-9 238,3-4 0,-1-9 1,6-9-1,2-14-151,2-16 1,13-14-1,9-20 1,10-6-699,-13 35 1,2 1-1,23-31 1,4 4-1,2 4-1255,2 2 1,2 12-1,5 8 1,1 12 1540,3 10 0,10 1 0,8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346"/>
    </inkml:context>
    <inkml:brush xml:id="br0">
      <inkml:brushProperty name="height" value="0.053" units="cm"/>
      <inkml:brushProperty name="color" value="#FF0000"/>
    </inkml:brush>
  </inkml:definitions>
  <inkml:trace contextRef="#ctx0" brushRef="#br0">7941 16518 21072,'10'-16'0,"0"-3"420,1-5 1,0 3-1,0 2 1,-3 1 509,-2-1 0,-1 8 0,-5-4-523,0 2 1,-1 2-1,-4 2-220,-5 4 1,-1 5 0,0 5 311,1 4 0,7 4 0,-3 1 0,1 1-114,0-1 0,0 7 0,5 3 0,-1 3 90,-4 2 1,3 4-1,-2 3 1,0-1-476,0 0 0,2 0 0,-3-3 0,4 3 0,1 2 0,1-5 0,2 2 0,5-6 0,5-4 0,0 2 0,11-8 0,3-6 0,5-5 0,13-6 0,12-4 0,12-8 0,-29 0 0,0-2 0,4-3 0,2-2 0,4-3 0,2-1 0,-1 1 0,0-1 0,0 0 0,-3 1 0,-8 3 0,-3 1 0,29-12 0,-20 10-50,-16 8 1,-7 4 0,-11 9-1,-2 3-29,-5 4 0,-4 4 0,-1 1 0,0 2 163,0 4 1,8-5 0,5 5-1,8-4-40,6-2 0,7 0 0,14-1 0,4-3-44,4-5 0,8-4 0,5-2 0,6-6 0,-34 0 0,0 0 0,2 0 0,0-1 0,2-2 0,0 0 0,0 0 0,1 0 0,-1 1 0,-1-1 0,0-2 0,0 0 0,-2 2 0,-1 1 0,38-8 0,-8 1 0,-7 3 0,4 3 0,0 4 0,3-1 0,-6 6 0,-4-4 0,-7 5 0,-6 5 0,-1 3 0,-1 6 0,2 1 0,-2-1 0,1 0 0,1 1 0,6-2 0,7-4 0,-2 4 0,3-5 0,-1 0 0,1-3 0,7-4 0,11-1 0,-37 0 0,0 0 0,1 0 0,0 0 0,0 0 0,-2 0 0,40 0 0,-5 0 0,-4 0 0,-14 0 0,-7 2 0,-11 3-52,-7 4 1,-6 6-1,-4 2 1,-3 2-377,0-1 1,-3 3-1,6-2 1,1-1 163,2-2 1,12-4 0,9-2 0,16-5 662,14-4 1,-31-3 0,2-2-1,7-1 1,3 0 0,2-1-1,1 0-378,2-2 1,0 1-1,1 1 1,1-1-1,1 2 1,2-1-1,3 1 1,1 1-22,5-2 0,1 0 0,-2 2 0,1 0 0,-24 2 0,1-1 0,1 0 0,0 1 0,0-1 0,1 0 0,1 1 0,0-1 0,0 0 0,6 2 0,0-1 0,0 1 0,1-2 0,-1-1 0,1 1 0,0 0 0,1 0 0,-1-1-103,-1 2 0,-1-1 0,0 0 0,0 1 0,0 0 1,-2 0-1,-1 1 0,-1 1 0,0-1 0,0 1 1,-1-1-1,1-1 116,-1 1 1,1-1 0,-2 0 0,24 0 0,-2 0 0,-3 1 0,0 2 0,-4-1 0,0 0 124,-3-1 1,1 2-1,0 1 1,0 0 0,4 2-1,-1-1 1,2 0 0,-1 0-139,-1 1 0,1-1 0,5-1 0,2 0 0,-26-1 0,1-1 0,1-1 0,3 1 0,1 0 0,2 0 0,3 1 0,0-1 0,1-1 0,2 0 0,-1-2 0,2-1 0,5 0 0,1 0 0,1-2 0,2-1 0,1 0 0,1-1-36,-18 1 0,1 1 1,1-1-1,0-1 0,5 0 1,0-1-1,2-1 0,-1 1 1,5-1-1,1 0 0,0 0 1,0 0-1,2-1 1,0 0-1,1 0 0,-1 1-650,0-1 1,0 0 0,0 1 0,0 0-1,1 1 1,1 1 0,-1 1 0,1-1-1,-16 2 1,0 0 0,0 0 0,0 0-1,1 1 686,-1 1 0,1-1 0,0 1 0,0 0 0,0 0 0,15 0 0,0 1 0</inkml:trace>
  <inkml:trace contextRef="#ctx0" brushRef="#br0" timeOffset="1">10143 15424 17709,'-10'-1'-2034,"2"-4"1210,2-5 0,-4 2 0,5-1 921,2-3 0,1 4 1,2-1-1,0-2 68,0-2 1,0 3-1,0 1 1,0-3 74,0 0 1,5-3 958,0 1-872,0 0 1,-7 6 0,-3 6 0,-4 8 37,-4 9 1,-6 10 0,-2 4-1,-1 9-102,-4 9 0,-1 4 0,-2 7 0,2-1-142,3 1 0,5-1 1,9 1-1,7-2-677,6-4 1,21-4-1,21-9 550,19-6 1,-21-19-1,3-4 1,6 1 0,-1-1-1</inkml:trace>
  <inkml:trace contextRef="#ctx0" brushRef="#br0" timeOffset="2">12646 15525 14659,'1'-13'0,"3"2"579,0 1 0,9 1 0,2-6 0,7 1-173,5 0 0,2-1 0,-2 2 0,-1 2-327,-2 2 0,-7-1 0,2-3 0,-3 2 661,-1 1 1,-7 6-230,-3-6 0,-4 5-339,-1-4 0,2 5 0,3 0 127,4 2 0,1 4 0,3 1 0,3 5-106,0 5 1,4-2-1,1 10 1,0 1-346,0 7 0,4 1 0,-2 9 0,-1 0-204,-3 3 1,-3 1 0,-1 2 0,-3 3 12,-2 5 1,-4-4 0,-6 1 0,0-1-185,0 4 0,-4-2 0,-3 2 0,1 0-686,-1-2 1,3-1 0,4-9 1163,0-3 0,0 10 0,0-3 0</inkml:trace>
  <inkml:trace contextRef="#ctx0" brushRef="#br0" timeOffset="3">24544 3798 8334,'0'-9'-462,"0"-1"0,6 1 0,2-6 0</inkml:trace>
  <inkml:trace contextRef="#ctx0" brushRef="#br0" timeOffset="4">24731 3468 8301,'14'-7'-133,"-1"-1"557,-3-6 0,-4-1 0,-6 1 407,0 0 0,0-1-265,0 1 1,-5-1 0,-1 3-66,-2 2 0,3 2 1,-5 5-260,-1-2 0,-2 0 1,-3 7-1,-3 4 20,-5 9 0,-5 5 0,-4 12 1,-7 7-53,-6 9 0,20-16 1,-1 3-1,-4 3 1,-1 2-1,-1 4 1,-1 2-96,-1 3 0,0 2 0,-1 2 1,2 2-1,0 2 0,2 2 1,3-1-1,2 1-149,3-1 0,3-1 1,8-2-1,4-1 1,6-8-1,4-1 1,6-4-1,4-2-476,26 31 0,-9-40 0,6-4 0,5-3 0,4-4 0,3-3 1,2-3 509,4-4 0,0-2 0,0 0 0,0-2 0,3-2 0,0-1 0,0 0 0,0 1 0</inkml:trace>
  <inkml:trace contextRef="#ctx0" brushRef="#br0" timeOffset="5">20256 4791 8344,'0'-14'1,"0"0"0,0-1 324,0 1 0,0-1 293,0 1 0,0 0-172,0-1 0,5 6-46,0-1 0,1 5 0,-1-3-12,5 2 1,-2-4 0,1 5-1,3 2 63,0 2 1,3 1 0,-1 0 0,2 0-134,3 0 1,-1 6 0,6 7 0,1 9-155,3 12 0,-4 12 0,-4 7 1,-2 4-79,-5 6 1,-4 4-1,1 8 1,-5 2-212,-4-2 1,-7-8-1,-4-5 1,-2-4-91,-3-5 0,-1-1 1,-1-7-1,-4-5-413,-2-3 0,6-3 1,-1-6-1,6 0 628,2-4 0,0 3 0,-4-5 0</inkml:trace>
  <inkml:trace contextRef="#ctx0" brushRef="#br0" timeOffset="6">10445 16014 17697,'14'-6'701,"0"-2"1,1-5-1,-2 2-947,-4 1 1,4 7 69,-3-2 1,-4 5 0,-1 7-177,-4 7 1,-7 2 0,-2 8 0,-2 1 283,1 3 1,-1 0 0,-4 1 0</inkml:trace>
  <inkml:trace contextRef="#ctx0" brushRef="#br0" timeOffset="7">11006 16086 15640,'-15'-6'-1060,"6"4"1,1-4-1,0 1 818,0 0 1,3-5-1,-5 6 233,-1 0 0,3-2 0,0 0 0,0-1 61,0 1 0,3-1 444,-4 3-327,-1-4 1,4 0 0,7 3 205,12 3 0,11 2 1,15 0-1,9 0-213,6 0 1,15 5 0,6 0 0,-34-3 0,2-1-100,5 0 0,2 0 1,4-1-1,2 0 1,4 0-1,0 0 1,-1 0-1,-1 0-105,-2 0 1,0 0 0,-3-1 0,-1 0 0,-3 0-1,0-1 1,-2-1 0,0 0 247,0-2 0,-1 2 1,34-2-207,-8-5 0,-8 9 0,-4-6 0,-7-1 0,-3 0 0</inkml:trace>
  <inkml:trace contextRef="#ctx0" brushRef="#br0" timeOffset="8">14156 16388 18179,'28'-29'534,"2"-4"0,16-1 0,6 2-265,5 2 1,2 4-1,-6 7 1,-5 10-671,-3 5 1,-2 6-1,-2 4 1,-1 7-395,-1 5 1,-1 1-1,7-6 1,4-2-1024,9-2 1712,-1-5 0,7 2 0,-6-6 1</inkml:trace>
  <inkml:trace contextRef="#ctx0" brushRef="#br0" timeOffset="9">16386 16230 17609,'-9'0'-424,"-1"0"1,9 0 0,1 0 594,8 0 1,12 0 0,8-2 0,7-1-65,6-2 1,1-4-1,9 2 1,0 1-300,0 0 1,2 1-1,5 3 1,-2-1 154,-4-2 1,4 7-1,-5 6 1</inkml:trace>
  <inkml:trace contextRef="#ctx0" brushRef="#br0" timeOffset="10">17710 16172 14017,'3'-24'-838,"7"2"1,9 0 1403,7-1 0,15 4 0,7-3 0,10 1-108,9 3 1,-8 9 0,5 4 0,-10 3-752,-4 2 1,-1 7 0,-2 4 0,1 6 204,-2 7 0,12 4 1,1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357"/>
    </inkml:context>
    <inkml:brush xml:id="br0">
      <inkml:brushProperty name="height" value="0.053" units="cm"/>
      <inkml:brushProperty name="color" value="#FF0000"/>
    </inkml:brush>
  </inkml:definitions>
  <inkml:trace contextRef="#ctx0" brushRef="#br0">20889 4547 8427,'-1'-10'-212,"-4"0"0,4 6 47,-4-6 1,3 5 78,2-4 1,2 6 0,1-4 78,2 1 0,6 3 816,-2-7 1680,-2 7-243,6-4-1462,-12 7 1,10-1-94,-6-4 1,2 3 1575,-3-2-1279,-2 2 0,4 0-338,-6-2 1,-1 2-292,-4-3 0,-3 4 1,-6 2-1,-1 4 45,1 5 1,-7 2 0,-4 4-1,-6 5-38,-2 8 1,-6 1-1,6 7 1,1 0-295,1 0 0,4-5 0,5 1 1,7-2-338,9-3 1,4-5-1,6-4 1,4-3-279,6-2 1,8-4 0,-1-2 0,1-2 90,4-3 0,-5 1 0,-2-1 0,-3 2 248,-2-2 0,-4 3 0,-2 1 0,-2 1 621,-2 3 1,-3 6 0,-1 4 0,-1 2 159,-4 2 0,2 2 0,-7 2 0,0 1-29,2 4 1,-4-2-1,4 6 1,-2 1-274,0-3 1,7 0 0,-2-8 0,4 1-413,1 0 0,0 3 0,0-2 0,0-4-452,0-4 1,5 2 0,1-5 0,0-1-57,1-2 0,-2-2 1,-5 1-1,0-1 685,0 1 1,0-1 0,-2-1 2468,-3-4-2408,-3-2 0,7-9 0,5-3 0,8-4-409,2-4 0,5-1 1,2 1-1,0 3-529,0 5 0,-2 4 0,-6 2 727,-4 4 1,-4 5-1,-10 9 1,-4 3 236,-4 1 1,-6 4-1,-2-3 1,0 1-781,0-1 0,2 2 0,5-5 653,-1 1 0,1 2 0,-1 5 0</inkml:trace>
  <inkml:trace contextRef="#ctx0" brushRef="#br0" timeOffset="1">22803 4705 8294,'0'-10'3007,"0"1"-1170,0 6-1062,0-4 0,-2 7 0,-2 2-471,-6 3 1,-9 4 0,-5 10 0,-5 7-106,-5 6 0,4 3 0,-3 3 0,4-4-212,5-4 1,9-2-1,11-4 1,2-5-446,2-3 0,13-3 0,8-2 0,7-3-231,6-2 0,4 5 1,-3-3-1,1 3 153,-1 4 1,-3-2-1,-7 11 1,-4 0 515,-5-2 0,-3 5 0,-10-3 0,2 3 528,-2 2 1,-6 0-1,-4-2 1,-1-1-80,-3-2 1,3-7 0,-1 4 0,-2-2-84,-2 0 1,-2 2 0,-1-2-1,-3 7-368,-5 6 1,-5 5 0,-3 6 0,-1 0-963,1 0 0,-3 7 984,1 2 0,-6 4 0,3 2 0</inkml:trace>
  <inkml:trace contextRef="#ctx0" brushRef="#br0" timeOffset="2">1208 18359 17428,'-1'-14'0,"-3"-2"316,0-3 0,-6 1 0,5-4 1,2-1 782,1 1 0,4-2 1,3-6-1,3-1-193,0 3 1,5-3-1,-4 12 1,4 3-110,1 5 0,-4 0 0,0 6-466,1 2 0,2 3-571,1 4 0,0 4 0,1 5 0,1-2 24,3-1 0,2 0 0,6 2 0,0 0-108,3-3 0,7-4 0,0 3 1,3 0 257,5 0 0,3-5 0,-2 2 0,4-3-96,1-2 1,6 0 0,6-2 0,-3-3-87,-1-4 1,-1 1 0,0 0-1,-1 0-225,1 0 0,-9 4 1,-6 0-1,-7 2 426,-6 2 1,-3 2 0,-1 2 0,-4 6 152,-1 3 0,-2 1 0,-3 1 1,3 1-29,5 3 1,5-3 0,5 1 0,4-6-3,3-6 0,11 2 0,4-3 0,3 0-5,-3-3 1,1-7 0,-2-2 0,4-2-54,3 1 0,5 4 0,-4-3 1,-3 2-249,-1 2 1,-6 3 0,-3 2 0,-4 4 93,-4 5 1,-10 4 0,-2 4 0,-3 1 72,4-2 1,4-5 0,9-4-1,6-2 198,8-3 1,13-3 0,-29-2 0,1-2 0,2-3-1,0-2-28,-1-4 1,1-1 0,2-1 0,-1-1 0,0-2-1,1 0 1,0 0 0,2 0-42,2 2 0,0 0 0,-7 2 1,-2 1-1,0 3 0,-2 1 0,24-1-74,-15 7 1,-7 5 0,-13 3 0,-2 4-64,-3 4 1,-2 6 0,-3 2 0,5 1 85,3 4 1,9-4-1,4 1 1,8-3-210,9-2 1,9-2-1,9-3 1,3-4 113,2-4 0,-37-4 0,2 0 1,2-1-1,0 0 0,1 0 0,0 0-71,1 0 0,-2 0 1,-5 0-1,-1 0 0,39 0 1,-10 1 84,-7 4 0,-4 3 0,-2 7 0,1 1 181,0 3 1,-6-3 0,1 5-1,5-2 178,7 0 0,-2-5 1,12-6-1,3-1-164,-36-5 1,1-1 0,7-1-1,2 0 1,0-2 0,0-1-1,1-1 1,1-2-90,-1 0 0,0 0 1,-2-1-1,0-1 0,-1 0 1,1 0-1,-1 0 0,0 0-153,1 1 0,-1 0 1,-3-2-1,-1 0 0,-3 5 1,-2 0-1,35-5 76,-8-1 0,-1 7 0,4-2 0,-3 4 248,0 1 0,-3 0 0,4-2 0,0-1-42,4-2 0,1 0 0,7 4 0,-39-1 0,1-1-106,1-2 1,1 0 0,2 1 0,1 0 0,1 0 0,-1-1 0,-1 0 0,-1 0-84,-3 1 1,0 0 0,-2 0-1,0 0 1,0 2 0,1 1 0,-1-2-1,-1 1-262,2 0 0,0 1 0,30-1 0,-5 4 0,-7 3-40,-2 4 1,0-1-1,1 2 1,3-1 303,5-1 0,3 0 0,4-4 0,3 0 4,-37-2 1,1 0 0,38-1 0,-1-1 0,2 0 8,-37 0 1,0 0 0,2 0-1,0 0 1,3 0 0,1 0 0,1 0-1,-1-1-57,0-1 0,0-1 0,0-1 0,1 0 0,2-2 0,1-1 0,3 1 0,0 1-219,4 0 1,-1 0 0,-7 3-1,0 1 1,-2 0 0,0 0-1,-4 4 1,-1 2-134,-1 4 1,-1 2-1,1 3 1,0 4-1,0 0 1,0 2 0,0 1-1,-1 1-222,0 2 1,-1 0-1,4 2 1,1 1 635,5 4 0,1 0 0,0 1 0,1 0 0,8 3 0,1 0 0,3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360"/>
    </inkml:context>
    <inkml:brush xml:id="br0">
      <inkml:brushProperty name="height" value="0.053" units="cm"/>
      <inkml:brushProperty name="color" value="#FF0000"/>
    </inkml:brush>
  </inkml:definitions>
  <inkml:trace contextRef="#ctx0" brushRef="#br0">8502 9870 9541,'-14'-14'-541,"1"0"-293,4-1 0,2 6 988,7-1 1,0 5 96,0-4 1,0 4 529,0-5 1,5 5 500,0-4 1,6 6 0,-1-2-405,2 3 0,-2 2 0,0 0 0,1 0 30,2 0 1,6 0 0,2 2 0,1 1-1003,3 2 0,4 1 1,6-3-1,9 2 784,7-2 1,19-1 0,-29-2 0,1 0 0,7-1 0,3 0-284,6-1 0,2 0 1,10-2-1,2 0 1,-17-1-1,0-1 1,2 1-1,2-1 1,0 0-1,2 0-97,2 0 1,1-1 0,1 1 0,4-1 0,2 1 0,0 0 0,2 0 0,0 2 0,1-1 0,0 1 0,1-1 0,-2 1-271,0 1 1,-1 0 0,-1 0 0,-2 0 0,0 0 0,-2 1-1,-6 1 1,0 0 0,-1 0 0,-1-1 0,1 0 0,-2-1-41,1 1 0,-1-1 0,0 0 0,0 1 0,0-1 0,0 0 0,-1 0 0,-1-1 0,0 0 0,25-1 0,-2 1 0,-2-2 0,0 0 0,-2 0 0,0 0 0,-4-2 0,-1 0 0,-6-1 0,-2 0 0,-6 0 0,-2-1 0,-2 0 0,-3 1 0,24-4 0,-7 3-1006,-12 5 1006,-7 4 0,-6-1 0,-2 7 0,-4 6 0</inkml:trace>
  <inkml:trace contextRef="#ctx0" brushRef="#br0" timeOffset="1">4373 13813 22569,'0'-19'-537,"0"-1"0,0-4 0,0 4 0,0-1 592,0 0 1,0-3-1,0 3 1,0 0 295,0 1 1,-1 0 0,-2 6-1,-2 0 766,2-1-201,1 1-845,2 6 1,0 10-1,0 12 1,0 8 325,0 5 0,0 9 0,0 4 0,0 6-186,0 7 1,-2 9 0,-1 7 0,-2 4 15,2 4 1,2-33 0,-1 2 0,0-1 0,1 1 0,-2 3 0,1 1-115,1 3 1,-1-1 0,-1 0 0,-1-1 0,2 1 0,0 0-1,0-4 1,0 0 60,1-5 1,1 0-1,0 0 1,0 0 0,0 36-1,0-6 79,0-11 0,0-6 0,0-12 0,1-6-129,4-1 0,-2-13 1,5 0-1,0-7-291,0-2 0,-4-6 0,2-1-954,0-1 1130,-4-3 955,4-4 1,-6-6-770,0-4 1,-1 4 0,-2 0-351,-2-1 1,-2 6 0,4-6-487,-2 1-221,1 4-363,4-4 1372,0 6 1,1-2 0,4-1 472,5-2 0,4 0 1,4 4-1,2-2-554,3-2 1,1-5 0,6 4 0,4-2-67,4-3 0,12 1 0,7-3 0,9-3 0,4 0 0,2-1 0,0-1 0,0-3 0,0-1 0,-2 4 0,-3-1 0,-4 3 0,-4 2 0,0-1 0,0 3 0,-1 0 0,-7 3 0,-10 4 0,-2-3 0,1 2 0,1 3 0,2-4 0,0 2 0,1 2 0,-1 2 0,-5 1 0,-1 0 0,-2 1 0,-3 4 0,-3-2 0,-4 5 0,-1 0 0,2 0 0,-4-3 0,1 3 0,-1-2 0,0-3 0,4 1 0,6-1 0,3 2 0,2-2 0,-3-2 0,4-1 0,2 0 0,1 0 0,-2 0 0,-2 0 0,-2 0 0,-3 0 0,0 5 0,0 0 0,0-2 0,-5-1 0,2-2 0,-7 1 0,3 3 0,4 0 0,-8 1 0,9-5 0,1 2 0,1 3 0,8-4 0,-2 4 0,4-3 0,1-2 0,0 0 0,0 0 0,2 1 0,3 4 0,-3-3 0,3 2 0,-4 0 0,-1 0 0,1-2 0,-1 4 0,-2-1 0,-2 0 0,2 1 0,-2-2 0,4 2 0,5 2 0,-3-5 0,4 4 0,-1-3 0,0 1 0,5 0 0,-2-5 0,3 0 0,5 0 0,4 0 0,-3 0 0,4 0 0,2 0 0,4-6 0,4-4 0,-5-3 0,-4-1 0,-1 4 0,-2 1 0,4-3 0,-1 0 0,-5 4 0,-9 3 0,-2 2 0,-2-2 0,-3 3 0,-2-3 0,-4 4 0,-4 1 0,-2 5 0,0 1 0,3 0 0,2 1 0,-4-1 0,4-3 0,0 2 0,0-2 0,1-1 0,5-2 0,0 0 0,1 0 0,-1 0 0,0 0 0,0-2 0,0-2 0,-1 2 0,-2-3 0,-4 2 0,0-2 0,4 4 0,-4-4 0,3 3 0,-1 2 0,-4 5 0,4 0 0,2-2 0,2-1 0,1-1 0,0 2 0,2 2 0,3-2 0,3-1 0,6-2 0,1-2 0,-1-2 0,7 2 0,3-3 0,1 2 0,-6-2 0,-1 4 0,-13-4 0,-4 3 0,-4 2 0,2 0 0,-5 0 0,1 0 0,0 0 0,-4 0 0,4 0 0,1 0 0,-2 0 0,4 2 0,-3 1 0,4 2 0,1-2 0,0-1 0,-1-2 0,-2 0 0,-2 0 0,1 0 0,4 0 0,0 0 0,0 0 0,0 0 0,0 0 0,1 0 0,-1 0 0,5 0 0,0 0 0,-2 0 0,-1 0 0,-2 0 0,0 0 0,0 0 0,0 0 0,-1 0 0,-2 1 0,-2 2 0,2 2 0,2 2 0,1-4 0,-1 2 0,-4-2 0,2-2 0,-5-1 0,0 2 0,0 3 0,-1-4 0,-4 4 0,2-3 0,2-2 0,6 5 0,-3-1 0,-1 0 0,-2-3 0,-4 4 0,-1 1 0,-2 1 0,-3-1 0,2-1 0,-5-5 0,-1 0 0,1 0 0,5 0 0,-4-2 0,2-1 0,0-2 0,0-4 0,5 2 0,-2-1 0,-3-3 0,3 3 0,-3 0 0,3 2 0,2 3 0,1-4 0,2 2 0,4 2 0,0 2 0,3-4 0,5 0 0,3 2 0,1 1 0,0 2 0,-5-1 0,0-3 0,0 0 0,5-1 0,0 3 0,-2-1 0,-1-2 0,0-4 0,1 4 0,2 2 0,-1 1 0,-3-3 0,0 0 0,-3 2 0,-3 2 0,4-4 0,-5 0 0,0 2 0,-4 1 0,-1 2 0,2 0 0,2 0 0,1 0 0,0 0 0,-5 0 0,2 0 0,-2 0 0,3 5 0,-2 0 0,-2-2 0,-6-1 0,2-2 0,-4 0 0,1 0 0,0 0 0,-7 0 0,2 0 0,-3 0 0,-1 0 0,-1 0 0,1 0 0,-6 0 0,1 0 0,-7-2 0,2-3 0,-4 2 0,-1-6 0,0 4 0,0-5 0,0-1 0,2 3 0,1-2 0,2-1 0,-2-2 0,-1-1 0,-2-2 0,0-3 0,0-5 0,-2-3 0,-3-4 0,-3-2 0,0-6 0,-4 3 0,2-3 0,-3 1 0,-1 1 0,-5-3 0,1 7 0,4 1-177,2 1 0,3 4 0,-5 1 0,-1 2 22,1-1 1,4 4 0,2 0 0,2 2 192,3 0 1,-1 0 0,1 4 0,-2 1-1,2 0 0,2-1 0,1 1-122,0-1 0,0 1 0,0 0 114,0-1 1,4 6 0,1-1-19,-2-1 1,-1-2-1,0-1-115,2-1 1,-2 1 0,3 0-29,-4-1 0,1 1-4,3-1 0,-4 1 0,4 0 106,-3-1 1,-2 6 0,1-1 47,4-1 1,-3 3 0,4 0 473,1 1 0,-6 1-221,4 1 0,-2 2 377,2-7-649,-3 7 0,4-5 0,-6 3 0,0 2 0,0-6 0,-2 5 0,-2 0 0,0 0 0,-5 0 0,-1 0 0,-6-5 0,-3-2 0,0 0 0,-12-1 0,-9 3 0,-9-2 0,-18-7 0,-5-1 0,0 1 0,3 2 0,7 3 0,9 2 0,5 3 0,3 2 0,4-4 0,2 4 0,4-1 0,0 1 0,3 0 0,-6 1 0,-4-3 0,-4 0 0,-5-5 0,-7 5 0,1-2 0,-1 1 0,0 4 0,1-3 0,1 2 0,3 3 0,5 1 0,7 0 0,1-1 0,0-2 0,-5 1 0,7 4 0,-4 0 0,-1 0 0,-7 0 0,-1-2 0,-3-1 0,-4-2 0,1-5 0,-15 4 0,-6 0 0,36 3 0,0-1 0,-38-7 0,4 3 0,2-2 0,2 1 0,-1 1 0,4-3 0,8 3 0,4 1 0,2-4 0,1 1 0,3-1 0,1 2 0,7-4 0,5 3 0,-4-3 0,-4-1 0,-4 1 0,-2 2 0,2 2 0,0-3 0,4 0 0,-7-3 0,1 1 0,0-1 0,4 1 0,9 0 0,2-1 0,2 1 0,-4 1 0,4 2 0,-2 3 0,-3 1 0,-3-2 0,-5 2 0,-3 1 0,0 0 0,-3 1 0,6 5 0,0 0 0,-2 0 0,4 0 0,-5 0 0,1 0 0,4 0 0,-4 5 0,1 1 0,-1 0 0,0 1 0,1 2 0,3-4 0,-2 0 0,1 1 0,-1-2 0,3 4 0,2-2 0,-3-3 0,1 0 0,-9 1 0,-5 0 0,-7 0 0,-4 2 0,-1-1 0,3-2 0,1-1 0,-4 2 0,-2 3 0,2-1 0,1 1 0,0-1 0,-4-3 0,1 4 0,1 1 0,1-4 0,11 4 0,-3 0 0,3 0 0,-4-3 0,1 3 0,3 0 0,0 0 0,3-5 0,-1 2 0,2-3 0,4-2 0,0 0 0,6 0 0,-3 0 0,-3 0 0,0 0 0,-6 0 0,2 0 0,3 0 0,-1 0 0,6 1 0,2 3 0,1 0 0,8 1 0,2-5 0,1 2 0,1 2 0,-10-2 0,3 3 0,0-2 0,-2 2 0,-4-4 0,-5 6 0,-2-2 0,-1-1 0,-4 1 0,9-5 0,-3 0 0,-2 0 0,-8 0 0,-4 0 0,-1 0 0,0 0 0,-5 0 0,-6-1 0,-1-3 0,1 0 0,36-1 0,1 0 0,-39-1 0,0-1 0,3 1 0,5 1 0,7 5 0,6 0 0,4 0 0,11 6 0,-1 2 0,6 2 0,4 0 0,3-7 0,7 3 0,1-1 0,-2 0 0,-1 0 0,-2-4 0,0 2 0,1 2 0,-8 2 0,-4-4 0,-6 2 0,-7-2 0,-3-2 0,-3-1 0,-5 0 0,-8 0 0,-4-11 0,35 4 0,0-2 0,-34-10-948,6-2 1,7 2 0,9 6-1,5 4-1570,3 4 2589,2 16 1,-6 11-1,-2 15 1</inkml:trace>
  <inkml:trace contextRef="#ctx0" brushRef="#br0" timeOffset="2">8330 10561 8404,'-7'-14'0,"-1"-1"1729,0 1 1,-3-1 15,6 1 0,1 8-1423,4 6 0,1 8 0,2 11 0,4 3-48,1 1 0,-3 5 1,3 0-1,-2 3-97,-3 1 1,0 4 0,1-3 0,0-1-212,0-1 0,-3-1 1,-2 2-1,-3 1-374,0-1 1,-8 0 0,4 0 0,-1 2-1745,-1-2 1,2-8 399,-1-5 0,2-11 1752,7-8 0,0-19 0,0-11 0</inkml:trace>
  <inkml:trace contextRef="#ctx0" brushRef="#br0" timeOffset="3">8459 10057 8299,'0'-24'372,"0"0"1,-5 7 0,1-2-261,0 3 0,4 8 0,5 3-785,5 3 1,7 9 672,3 2 0,5 10 0,-2 4 0</inkml:trace>
  <inkml:trace contextRef="#ctx0" brushRef="#br0" timeOffset="4">9006 10273 8385,'-14'-6'-1,"-1"-1"1,1-4-1,-1 3 870,1 2 1,0 1 0,1 3 0,2-1 772,1-2 1,5 1-1202,-4 4 0,4-5-374,-5 0 0,1 2 0,-4 8 0,2 6-33,1 6 0,1 6 1,-6 7-1,1 2-101,-1 2 1,3 7-1,0 1 1,4 6-44,2 3 0,-4 0 0,6 3 0,0-2-440,3-3 1,6 4 0,1-5 0,2-3-1375,3-5 0,2-5 1924,1-6 0,1-1 0,-1 1 0</inkml:trace>
  <inkml:trace contextRef="#ctx0" brushRef="#br0" timeOffset="5">8704 10806 9452,'-13'-28'0,"3"4"1237,6 5 1,2 3 0,4 3 0,4 2-610,8 2 1,14 4-1,13-3 1,10 1-2882,12 4 2253,12 8 0,-30-4 0,3 0 0,3 2 0,0 0 0</inkml:trace>
  <inkml:trace contextRef="#ctx0" brushRef="#br0" timeOffset="6">10272 10475 8189,'10'-23'0,"-1"2"378,2 1 0,-3 2 1,2-4-1,0 1 558,-2 3 1,3 2 0,-6 2-248,-2 0 0,-3 1 0,-7 3-218,-7 5 0,-2 4 0,-6 2 0,-1 4-273,1 5 1,-2 4-1,-5 7 1,0 6-195,1 5 0,0 10 0,3-1 0,2 6-97,3-1 0,5 4 0,7-4 0,2-3-198,3-3 0,9-10 0,8 1 1,10-9-7,8-6 0,5-6 0,8-17 0,1-9 176,2-11 1,5-3 0,-7-10 0,-4-3 105,-7-4 0,-11-1 1,-5 5-1,-4 2 294,-6 2 1,-2 10 0,-9 12 0,-4 6 130,-9 6 1,-1 6-1,-8 11 1,-1 12-10,-3 11 0,0 8 0,-1 5 1,2 3 107,3 0 1,3 5-1,8-3 1,4 3-202,4 1 1,3-1-1,4-3 1,4-5-446,9-3 1,1-4 0,6-1 0,-1-3-293,-4-2 0,-7-3 0,-5-6 1,-4-2 19,-1 2 0,-6-1 1,-2-1-1,-2-5-1395,1-3 1,9-11 1803,5-10 0,9-16 0,15-15 0</inkml:trace>
  <inkml:trace contextRef="#ctx0" brushRef="#br0" timeOffset="7">10833 10892 8361,'-10'5'-14,"1"1"973,-2 2 1,-2 0 2470,-1 2-2315,6-4 0,3-8 0,10-2-592,4-6 1,4-4 0,3-6 0,5-3-391,7-5 0,1-7 0,6-3 0,1-4-205,2-1 1,-1 0 0,-1 0 0,0 0-381,-4-1 0,1 3 0,-4 2 0,-7 7-1607,-4 7 1952,-10 4 0,-2 20 0,-6 7 0,0 10 234,0 8 0,-4 3 1,-1 3-1,2 4 59,1 4 1,2-1 0,0 2 0,0 0-504,0 3 0,0-5 1,0-4-1,2-2-867,2-2 0,4-1 0,7 0 1184,-1-5 0,0-8 0,1-9 0</inkml:trace>
  <inkml:trace contextRef="#ctx0" brushRef="#br0" timeOffset="8">11739 10446 8082,'-1'-8'-674,"-2"1"938,-2 1 0,0-2 814,5-6 1,0-1 156,0 1 0,0 0-519,0-1 0,0 6 0,2 1-90,2 1 0,-2 4 1,3 8-214,-4 4 1,-1 6 0,0 4 0,0 5-148,0 3 1,0 8 0,0 4 0,0 2-161,0 2 0,0 1 1,0-1-1,0 0 24,0 0 0,0-6 0,0-4 0,0-2 99,0-3 1,0-5 0,-1-6 198,-4-5 1,3-9-1,-2-13 1,2-11-287,2-9 0,6-7 0,6-7 0,4-4-371,3-5 1,6-2 0,1 3 0,4 4-300,4 3 1,4 3 0,-3 4-1,2 8-3486,3 9 4014,2 8 0,1 20 0,0 1 0</inkml:trace>
  <inkml:trace contextRef="#ctx0" brushRef="#br0" timeOffset="9">12560 10791 8131,'0'-14'321,"-5"-2"1,0-2 0,2-1 420,1 1 1,-3 7 0,1 2 0,0-3 2359,3 0-2696,1 4 0,0 8 1,1 9-1,3 7-301,0 8 1,1 7 0,-6 12 0,-4 2-174,-5 3 0,-3 3 1,-1 6-1,-2 1-261,-3-1 1,-4 6 0,-5-1-1,0-3-483,4-4 0,-3-8 0,5-10 0,0-8-541,2-8 0,11-13 1353,4-8 0,3-13 0,2-9 0</inkml:trace>
  <inkml:trace contextRef="#ctx0" brushRef="#br0" timeOffset="10">13020 10690 8055,'-15'0'789,"1"0"1,0-1 262,-1-4 0,9 2 1,6-7-1,10-1-720,7-2 0,7-1 0,8 0 0,3-1-366,2 1 1,1 4-1,4 1 1,-2-1-440,-2 2 1,-6-3 0,3 6 0,-3 2-2568,-3 1 3040,3 2 0,-10 0 0,7 0 0</inkml:trace>
  <inkml:trace contextRef="#ctx0" brushRef="#br0" timeOffset="11">13308 10345 8085,'-21'0'979,"5"0"1,-3 2-231,3 3 0,3 7 0,3 9 0,6 1-530,2 4 0,2 8 1,0 4-1,0 4-337,0 1 0,5 6 1,0 2-1,-1 1-386,3-4 1,-4-10 0,5-6 0,0-5-528,0-3 0,1-8 0,6-2 1031,-1-7 0,7-18 0,1-5 0</inkml:trace>
  <inkml:trace contextRef="#ctx0" brushRef="#br0" timeOffset="12">13710 10201 8085,'-9'-22'0,"1"3"0,0 4 5419,0 6-4797,5 2 1,-4 15-1,7 7 1,0 7-401,0 5 0,0 4 0,-1 1 0,-3 3-119,0 2 1,-1 1 0,3 5-1,-1 0-96,-2 0 0,-4 5 0,2 0 0,-1-1-213,-3-3 0,3-2 0,0-4 1,0-4-1996,0-4 1690,5-7 0,3-15 0,11-15 1,5-9 97,3-8 0,5-3 0,-3 0 0,0 1 370,0 2 0,-2 7 0,-5-2 1,1 4 268,-1 6 1,-4 2 0,-1 7-17,2 0 1,-4 2 0,-2 4 0,-4 7-246,-1 5 0,0 2 0,0-2 1,0 1 34,0-1 0,7 4 0,1 1 0</inkml:trace>
  <inkml:trace contextRef="#ctx0" brushRef="#br0" timeOffset="13">13984 10676 8085,'0'-10'1144,"0"1"-53,0-2 1,1-2 0,4-1 0,5-1-479,3 1 1,1-1 0,0 1 0,1 0-794,-1-1 0,1 1 1,-1-1-1,0-1-283,1-3 1,-7 3-1,-4-3 237,-2 3 1,-4 8 0,-2 3 0,-6 4 40,-3 1 1,-6 6-1,-2 5 1,1 7 234,-1 6 0,2 3 1,4 3-1,1 2-249,-1 2 0,6 6 1,1-3-1,1-1-614,4-2 1,3-4-1,5-2 1,5-3 812,2-1 0,16-6 0,2 2 0</inkml:trace>
  <inkml:trace contextRef="#ctx0" brushRef="#br0" timeOffset="14">14415 10475 8085,'-14'0'686,"0"-5"1,1-2 5438,3-1-5344,4 5 0,6-2 1,1 10-1,4 5-942,5 3 0,-2 6 0,0 2 0,0 1-52,0 4 0,-5-4 0,2 0 1,-4 1 27,-1-1 0,0-3 1,0 4-1,0-3-307,0-2 0,0-7 0,2-3-210,3-1 0,-2-6 0,7-10 0,1-12-52,2-10 1,7-5-1,4-7 1,4-1 415,0 1 0,1 2 0,0 2 1,-2 7 1050,-3 7 0,-3 6 0,-7 11-174,1 8 1,-7 14 0,-4 15-1,-4 7 92,-4 6 0,2 1 0,-3 0 0,4 1-1518,1-1 0,1-7 887,4-2 0,9-10 0,9-3 0</inkml:trace>
  <inkml:trace contextRef="#ctx0" brushRef="#br0" timeOffset="15">15451 10403 8172,'-13'-2'-408,"4"-3"0,2-3 734,1 0 1,4-4-1,-2 2-32,2-3 1,2 4-1,0-1 1,2-1 381,2-2 0,-2 3 0,3 1 822,-4-2 0,-1 3 1245,0-2-2336,0 7 1,5 8 0,0 11-59,-2 4 0,4 6 0,-1 8 0,2 5 9,3 8 0,-3-1 0,0 7 0,0 0-199,0-2 0,-3 5 0,3-5 1,0 0-39,0-3 1,-5-11 0,2-7 50,-3-4 0,-2-12 0,0-4-82,0-13 0,0-17 1,0-8-1,0-11-237,0-7 1,4-5 0,3-8 0,1-5-420,3-8 0,2-2 1,1-6-1,2 2 137,3 3 0,-1 3 1,4 6-1,1 10 445,-1 12 0,-3 13 1,4 14-1,-1 5-112,0 8 0,2 2 1,5 4-1,0 2 90,0 6 0,-1 4 0,0 4 0,-4 3-42,-5 1 1,-5 2 0,-4 7-1,-5 0 177,-4 3 1,-2 4 0,-6-2-1,-6-1 3,-4 0 0,-10 0 0,-1-3 0,-4 2-118,0-2 1,-3-7 0,0-2 0,-2-3-317,-3-2 1,5-4 0,2-4 0,2-5-1722,3-4 2023,5-1 0,-4-6 0,5-2 0</inkml:trace>
  <inkml:trace contextRef="#ctx0" brushRef="#br0" timeOffset="16">19293 14316 11244,'-15'-21'-276,"2"6"0,4-5 0,4 4 935,3 2 1,2 0-1,2 1 40,3 3 1,4 4-1,9 7 1,3 4-223,1 5 0,-3 9 0,5 5 1,2 3-246,1 2 0,2 4 0,1 3 0,2-1-348,2 0 0,6 3 0,-2-4 1,2-2-445,-2-2 1,4 2 0,-5-1 0,-1-6-241,-2-2 1,-4-4 0,-1-5 842,0 1 0,6-1 1,2 0-1</inkml:trace>
  <inkml:trace contextRef="#ctx0" brushRef="#br0" timeOffset="17">20228 14014 15310,'0'-14'0,"1"-1"-169,4 1 1,-3 0 0,2-1 2055,-2 1-1615,-2-1 1,-2 7 0,-2 4 0,-6 5 465,-3 9 1,-7 1-1,-4 15 1,-5 4-201,-5 7 0,-3 11 0,-7 4 1,-4 6-364,22-27 1,-1 0 0,-1 2 0,0 0 0,-1 3 0,0 0 0,1-1 0,-1 0-341,0-1 0,0-1 0,3 2 0,0-1 0,-26 28 0,3 1-677,3 1 0,7-10 0,7 2 904,7-5 1,4-3 0,6-5-1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8.378"/>
    </inkml:context>
    <inkml:brush xml:id="br0">
      <inkml:brushProperty name="height" value="0.053" units="cm"/>
      <inkml:brushProperty name="color" value="#FF0000"/>
    </inkml:brush>
  </inkml:definitions>
  <inkml:trace contextRef="#ctx0" brushRef="#br0">19839 5482 6924,'-14'-14'-154,"-1"-1"0,6 7 0,1 2 0,0 1 84,0 0 1,5-1 0,-4 3 0,3-4-2,-1-1 1,-5 3 0,4-3-3,-2 2 73,5-5 0,-10 3 0,5-7 0</inkml:trace>
  <inkml:trace contextRef="#ctx0" brushRef="#br0" timeOffset="1">19249 5396 8293,'-14'8'-293,"0"-4"0,4-2 1,0-2 211,-1 0 531,5 0 1,-2 0 0,5-2 228,-2-2 1,0 0-75,5-5 0,-2 6 0,-1-4 609,-2 1 0,-1 4 824,1-3-257,-3-3 907,0 7 378,-4-6 193,10 7-2753,-4 0 1,7 0-373,4 0 1,-2 0-1,7-1 1,2-2-135,6-2 0,0 0 0,7 5 0,4 0 0,3 0 0,8-5 0,-2 0 0,4 2 0,1 2 0,0 1 0,0 0 0,1 0 0,-1 0 0,-5 0 0,-1 0 0,-2 0 0,-3 0 0,3 0 0,0 0 0,0 0 0,1 0 0,4 0 0,-4 0 0,3 0 0,-1 0 0,-1-2 0,1-1 0,-4-2 0,-4 2 0,-4 1 0,-1 2 0,2 0 0,-1 0 0,-5 0 0,1 0 0,1 0 0,-1 0 0,-3 2 0,4 1 0,-1 2 0,0-2 0,-3-1 0,5-2 0,0 0 0,-1 0 0,4 0 0,-3 0 0,3 0 0,2 0 0,-5 0 0,0 0 0,0 0 0,-2 0 0,5-2 0,-4-1 0,1-2 0,0 2 0,-2 1 0,4 2 0,-2 0 0,1 0 0,2 0 0,2 0 0,2 0 0,2 0 0,-2 5 0,2 0 0,-1-2 0,2-1 0,-4-2 0,4 0 0,-4 0 0,-1 0 0,-1-5 0,1 0 0,-2 2 0,-3 1 0,4 2 0,-6 0 0,0 0 0,-2 0 0,0 0 0,1 0 0,0 0 0,0 0 0,4 0 0,-2 0 0,1 0 0,0 0 0,1 0 0,7 0 0,2 0 0,-2 0 0,3 0 0,0 0 0,2 0 0,3 0 0,-5 0 0,-2 0 0,-2 0 0,-2 0 0,-1 0 0,0 0 0,-3 0 0,-1 0 0,-5 0 0,4 0 0,-1 0 0,0 0 0,1 5 0,2 0 0,-1-2 0,2-1 0,3 2 0,3 1 0,3-2 0,2-1 0,-1 3 0,4 0 0,-1-2 0,1-2 0,1-1 0,2 0 0,-1 0 0,-4 0 0,4 0 0,-5 0 0,-1 0 0,-2 0 0,-4 0 0,-1 0 0,0 0 0,0 0 0,-1 0 0,1 0 0,-2 0 0,-3 0 0,4 0 0,-4 2 0,3 1 0,1 2 0,-4 1 0,0-2 0,2 2 0,1 2 0,2-5 0,0 2 0,1-3 0,4-2 0,-2 0 0,4 0 0,1 0 0,0 0 0,-3 0 0,2 0 0,1 0 0,0 0 0,-5 0 0,1 0 0,-2 0 0,-2 0 0,1-2 0,2-1 0,1-2 0,-1 2 0,-1 1 0,-2 2 0,-1 0 0,1 0 0,0 0 0,1 0 0,2 0 0,2 0 0,6 0 0,-3 0 0,1 0 0,0 0 0,-1 0 0,3 0 0,-2 0 0,2 0 0,0 0 0,0-1 0,-3-3 0,-2 0 0,4-1 0,-6 5 0,-1 0 0,-2 0 0,-7 0 0,-4 0 0,-3 0 0,-2 0 0,1 0 0,-1 0 0,-4 0 0,-1 0 0,-4 0 0,5 0 0,-6 0 0,6 0 0,-5 0 0,4 0 0,-5 0 0,2 0 0,-6 0-3277,0 0 0,0 0 0</inkml:trace>
  <inkml:trace contextRef="#ctx0" brushRef="#br0" timeOffset="2">6013 6935 8586,'-8'0'536,"-4"0"254,10 0 1,-6-5-441,3 1 1,-3-6 0,-6 5 0,0 2-73,-1 1 0,1 2 0,-2 0 0,-2 0-116,-1 0 0,0 5 0,4 0-18,1-2 1,4 4 640,1-3-163,6 8 1,-4-4 0,9 4-47,3-2 0,3-2 0,6-5 1,2 3-75,3 2 1,-1-3-1,7 3 1,6-1 46,6-4 0,9 3 1,3-1-1,4-2-85,6-1 0,7-9 1,14-2-1,-37 3 0,2-1-225,2 0 1,0 0 0,4-2 0,-1-2 0,-4 1 0,-1 0 0,-1-1 0,0 1 14,-2 0 1,-1-1-1,36-13 1,-10 5 0,-6 3-255,-7 5 0,-5 0 0,-5 4 0,-1 1 0,0-1 0,-5 3 0,-1 2 0,0-1 0,0-2 0,-4 0 0,4 5 0,0 0 0,-1 0 0,3 0 0,4 0 0,2 0 0,3 0 0,-4 0 0,3 0 0,-6 0 0,-2 0 0,-3 5 0,3 0 0,-6-2 0,-2-1 0,-2 2 0,-1 1 0,0-2 0,-4-1 0,3-2 0,-3 0 0,3 0 0,2 0 0,-1 0 0,1 0 0,2 0 0,2 0 0,-3 5 0,6 0 0,-3-2 0,1-2 0,1-1 0,-1 0 0,2 0 0,1 0 0,3 0 0,-6 0 0,-2 0 0,-2 0 0,-1 0 0,-1 0 0,1 0 0,0 0 0,-5 0 0,-2 0 0,-1 0 0,-3 0 0,-2 0 0,-2 0 0,0-1 0,1-4 0,-1 3 0,1-2 0,1 2 0,3 2 0,-3 0 0,3 0 0,-3 0 0,-2 0 0,1 0 0,-1 0 0,1 0 0,-1 0 0,-4 0 0,-1 0 0,-6 0 0,5 0-1594,-3 0-2203,-3 0 0,6 0-1628,-4 0 5425,-2 0 0,11 0 0,-5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7.878"/>
    </inkml:context>
    <inkml:brush xml:id="br0">
      <inkml:brushProperty name="height" value="0.053" units="cm"/>
      <inkml:brushProperty name="color" value="#FF0000"/>
    </inkml:brush>
  </inkml:definitions>
  <inkml:trace contextRef="#ctx0" brushRef="#br0">1769 4863 8530,'0'8'-1050,"0"-1"1282,0-20 0,0 8-25,0-9 0,0 7 24,0-2 0,0 4 122,0-5 0,0 5 534,0-4 0,0 4 1701,0-5-2011,0 7-379,0-3 0,2 6 296,3 0 1,-2 0-97,7 0 1,-6 0-1,4 1 75,-1 4 0,4-3 0,-1 4-224,2 1 0,3-6 0,-1 4 0,0-2-42,1 2 1,-1-2 0,1 5 0,1-1-44,3-4 0,-3 3 1,5 1-1,-2-1 14,0 0 0,2-1 0,-4-3 0,4 1-60,1 2 0,2 0 0,5-4 0,0 2-110,0 2 0,1 0 1,2-5-1,2 0 38,-2 0 0,3 0 0,-2-2 0,-1-1 169,-1-2-1,-4 1 1,-2 2 0,-2-1 96,-2-2 1,-1 0 0,-2 5-78,1 0 0,0 0 0,-4 2-55,-1 3 1,1-4 0,-1 6-1,0-3 63,1 1 0,1 0 0,3-5 0,5 0 87,3 0 0,-3 0 1,0 0-1,2 0-124,1 0 1,1 0 0,1 0 0,-2 0-206,-3 0 0,-3 0 0,-5 0 0,2 0 0,1 0 0,0 2 0,-5 1 0,1 2-88,-1-2 1,2 3 0,2-1-1,3 0 160,1 1 1,-3-4-1,5 3 1,2-4-58,1-1 0,2 0 0,-2 0 0,-2 0-15,-1 0 0,0 0 0,4 0 0,-3 0 0,-1 0 0,-1-1 0,2-3 0,-3 0 0,-1 0 0,-2 3 0,-3 1 0,2 0 0,1 0 0,0 0 0,-3 0 0,2 0 0,1 0 0,5 5 0,-3 1 0,1 0 0,4 1 0,1-2 0,2-5 0,0 0 0,-1 0 0,6 4 0,-1 1 0,-1-2 0,-1-1 0,-2-2 0,-1 0 0,1 0 0,0 0 0,-5 0 0,-2 0 0,-1 0 0,-3 0 0,2 0 0,0 0 0,-1 0 0,2 0 0,-4 5 0,7 0 0,0-2 0,-2-2 0,4 4 0,-5 0 0,1-2 0,4-1 0,1-2 0,0 0 0,-1 0 0,-2 0 0,-5-2 0,5-1 0,0-2 0,-2 2 0,4-3 0,-5 1 0,-1 2 0,1 1 0,3 0 0,-3-1 0,0-2 0,-1 2 0,0 2 0,-4 1 0,1 0 0,2 0 0,5 0 0,-4 0 0,-1 0 0,2 0 0,-4 0 0,5 0 0,-1 0 0,-3 0 0,3-5 0,-1 0 0,1 2 0,0 1 0,0-3 0,-4 1 0,4 0 0,1 3 0,1-4 0,1 0 0,-3 2 0,-1 1 0,-2-2 0,4-1 0,1 2 0,-1 1 0,-4 2 0,1 0 0,-3 0 0,-2 0 0,1 0 0,-1 0 0,0 0 0,1 0 0,-6 0 0,1 0 0,1 0 0,2 0 0,1 0 0,1 0 0,-1 0 0,1 0 0,-1 0 0,0 0 0,1 0 0,-1 0 0,0 0 0,1 0 0,-2 2 0,-2 1 0,-2 2 0,1-1 0,4-4 0,1 0 0,-1 0 0,-4 0 0,-1 0 0,-5-1 0,0-4 0,-2 3-1000,-2-4 0,2 6-1654,2 0 1,0 0-3101,5 0 5754,1 0 0,4-6 0,0-2 0</inkml:trace>
  <inkml:trace contextRef="#ctx0" brushRef="#br0" timeOffset="1">13365 5021 7900,'15'0'2336,"-7"0"-1545,-2 0-171,-6 0-412,0 0 416,0-6 1,-2 4 1361,-2-2-293,2 2-265,-4 2-716,6 0 0,0-1-72,0-4 1,1 3-226,4-3 1,1 2 0,6 0-96,-3-2 0,1-1 0,4 3 0,0-2-34,1 2 0,1 1 0,1 0 0,4-1-32,2-2 1,1 1 0,4 4 0,1 0-77,0 0 0,4-2 1,3-1-1,-1-2-93,0 2 0,0 1 0,-3 2 0,2 0 38,-2 0 0,-2 0 1,-1 0-1,0 0-110,-1 0 0,1 0 0,0 0 0,0 0 52,-1 0 0,-4 0 0,-1 0 1,-1 0 80,1 0 0,-6 0 0,4 0 1,-2-1 8,0-4 0,2 3 0,-3-3 1,1 4-156,-2 1 0,-1-2 0,0-1 0,2-2 0,1 2 0,5 0 0,-3 0 0,0-2 0,-1 2 0,1 1 0,-3 2 0,1 0 0,-1 0 0,-2 0 0,-2 0 0,0 0 0,1 0 0,-1 0 0,1 0 0,-1 0 0,0 0 0,1 0 0,-1 2 0,0 2 0,1-2 0,-1 3 0,1-4 0,-1-1 0,5 0 0,0 0 0,-1 0 0,-2 0 0,0 0 0,2 0 0,1 0 0,-2 0 0,-1 0 0,-1 0 0,1 0 0,3 0 0,-2 0 0,6 0 0,-2 2 0,-4 3 0,6-4 0,-1 4 0,2-3 0,0-2 0,-2 0 0,4 1 0,-2 3 0,1 0 0,3 1 0,0-5 0,1 0 0,0 0 0,0 0 0,-1 0 0,1 0 0,0 0 0,0 0 0,-2 0 0,0 0 0,2 0 0,-8 0 0,7 0 0,0 0 0,-1 0 0,6 0 0,1 0 0,-2 0 0,-2 0 0,-1 0 0,0 0 0,1 0 0,4 0 0,-4 5 0,4 0 0,-4-2 0,-1-1 0,1-1 0,2 2 0,2 2 0,-2-2 0,-4-1 0,-2-2 0,0 0 0,4 0 0,-6 2 0,5 1 0,-2 2 0,0-2 0,2-2 0,0-1 0,-1 0 0,1 0 0,0 2 0,1 1 0,2 2 0,2-2 0,-1-1 0,-4-2 0,0 0 0,0 0 0,0 1 0,-1 3 0,1 0 0,0 0 0,-5-3 0,-2-1 0,1 0 0,-1 0 0,-4 0 0,1 2 0,-3 1 0,-2 2 0,1-1 0,-1-4 0,0 0 0,1 0 0,4 0 0,0 0 0,0 0 0,2 0 0,-3 0 0,4 0 0,0 2 0,1 3 0,-4-4 0,5 4 0,0-3 0,-2-2 0,4 0 0,-7 0 0,0 1 0,2 4 0,-3-3 0,4 3 0,0-4 0,1-1 0,1 5 0,3 0 0,-2-2 0,-1-1 0,0 2 0,5 1 0,0-2 0,0-1 0,4 0 0,1 1 0,-2 2 0,-2-2 0,1-2 0,1-1 0,1 0 0,-1 0 0,-2 0 0,-1 0 0,2 0 0,2 0 0,-2 0 0,2 0 0,-1 0 0,2 0 0,-2-4 0,4-1 0,1 2 0,0 1 0,-5 2 0,3 0 0,-1 0 0,-1 0 0,-1-2 0,-6-1 0,-4-2 0,-1 2 0,3 2 0,-5-1 0,0-1 0,2-2 0,-5 0 0,5 5 0,0 0 0,3 0 0,-2 0 0,0 0 0,1 0 0,-1 0 0,-3 0 0,4 0 0,-1 2 0,0 3 0,-4-4 0,1 4 0,-3-2 0,-1 2 0,-6-3 0,1 2 0,-1-2 0,-1-2 0,-1 0 0,-6 0 0,2-2 0,2-2 0,0-4 0,-5-7 0,2 1-1670,2-1 1,0 1 0,5 0 0,1-2-6195,-2-3 7864,5 3 0,1-12 0,8 6 0</inkml:trace>
  <inkml:trace contextRef="#ctx0" brushRef="#br0" timeOffset="2">19710 7050 8571,'0'8'-327,"-2"-1"957,-3-7 1,4-2 268,-4-3 0,3 2-69,2-7 1,-4 6-151,-1-6 0,0 0-297,5-4 0,6 1 1,2 2-1,2 1 173,0-1 0,4 0 1,7 0-1,1 1-37,4-1 0,7-3 0,7-4 0,7 1-176,5 4 1,17-2 0,9 7 0,-34 4 0,2-1-223,4 0 0,1 0 1,2 3-1,2-1 0,4 0 1,1-2-1,0 2 0,1 0-171,1 1 1,-1 1 0,-1 0 0,-2 0 0,1 1-1,-1 0 1,-4 0 0,-1 0-209,-4 0 1,-2 0 0,30 0 0,-12-1 0,-7-3-392,-5 0 0,-13-1 0,-2 3 1,-6-1-905,-3-2 0,-7-1 0,-3 3-1726,-3-2 3279,-8-6 0,5 9 0,-5-4 0</inkml:trace>
  <inkml:trace contextRef="#ctx0" brushRef="#br0" timeOffset="3">18300 8446 7434,'-10'8'730,"1"-3"-638,5-4 1,-2-2 308,6-4 0,0-3 212,0-7 0,0 6 59,0-1 1,0 6 118,0-6-545,0 7 1,0-5 691,0 3 647,0 3-575,0-10-1352,6 10 210,-4-4 1,6 6 359,-3 0 1,-2 0 371,7 0 0,-6 0-90,6 0 1,-5 0 0,4 0-264,3 0 1,-4 0 0,1 0-76,2 0 1,2 0-1,2 0 1,-1 0 37,0 0 1,2 0-1,2 0 1,1 0 10,-1 0 1,2 0 0,0 0 0,-3 0-60,-1 0 0,-1 0 0,-1 0 0,0 0-43,1 0 1,-1 0 0,1 0 0,-1 0-9,0 0 1,1-2-1,-1-1 1,0-2 68,1 2 0,-1 1 0,1 1 38,-1-4 1,0 2-1,1-5 1,-1 1-75,1 4 1,-3 0-1,0 0 1,-3-2 15,2 2 0,2-4 0,1 2-74,1 2 0,-1-3 1,1 1-52,-1 2 1,0 0-1,1-1-78,-1 0 1,1-1 0,-1 5-1,0 0 152,1 0 1,-1 0 0,2 0 62,3 0 0,-6 0 0,5 0 0,-1 0 45,-1 0 1,0 0-1,-1 0 1,-1 0-154,0 0 1,1-5 0,-1 0 0,1 2-65,-1 1 0,0-2 0,1-1 0,-2-2 0,-2 4 0,-2-2 0,-4 1-257,5 4 1,-6 0 204,6 0 0,0 0 245,4 0 1,-6-2 0,-2-1-176,1-2 0,-4 0-18,7 5 0,-6 0 0,6 0 0,-5-1 0,4-4 0,-4 3 0,5-3 0,-5 4 0,4 1 0,1 0 0,4 0 0,-4-5 0,-1 0 0,3 2 0,-5 2 0,3 1 0,1 0 0,2-5 0,1 0 0,1 2 0,-1 1 0,1 2 0,-1 0 0,-4 0 0,-1 0-85,2 0 1,-3 0-1,2 0 139,1 0 1,-3 0 0,2 0-25,1 0 0,2 0 0,1 0-30,0 0 0,-4 0 0,0 0 0,1 0 0,2 0 0,1 0 0,0 0 0,1 0 0,-1 0 0,1 0 0,-1 0 0,0 0 0,1 0 0,-1 0 0,1 0 0,-1 0 0,0 0 0,1 0 0,-1 0 0,0 0 0,1 0 0,-1 0 0,1 0 0,-6 0 0,1 0 0,1 0 0,2 0 0,1 0 0,1 0 0,-1 0 0,0 0 0,1 0 0,1 2 0,1 1 0,2 2 0,1 0 0,-6-5 0,0 1 0,1 4 0,4-3 0,2 2 0,0-2 0,-1-2 0,6 0 0,-2 0 0,3 0 0,2 0 0,0 0 0,1 0 0,2 0 0,2 0 0,4-2 0,-5-1 0,-1-2 0,-1 2 0,-2-3 0,-1 1 0,0 2 0,-5 1 0,3 2 0,-5 0 0,0 0 0,-1 0 0,6 0 0,-2 0 0,3 0 0,2 0 0,0 0 0,-1 0 0,1 0 0,0 0 0,0 0 0,0 0 0,-1 0 0,1 0 0,-5 0 0,-2 0 0,-1 0 0,-3 0 0,-2 0 0,-2 0 0,1 0 0,-6 0 0,1 0 0,1 0 0,2 0 0,1 0 0,1 0 0,-1 0 0,0 0 0,5 0 0,2-1 0,0-3 0,0 0 0,4-3 0,-1 4 0,2-2 0,-2 2 0,2 0 0,-7 0 0,-2-2 0,-1 2 0,-1-4 0,-1 2 0,0 2 0,1 2 0,-1 1 0,1 0 0,-1 0 0,0 0 0,1 0 0,-1 0 0,1 0 0,0 0 0,3 0 0,1 0 0,0 0 0,-4 0 0,-1 0 0,1 0 0,-1 0 0,0 0 0,1 0 0,-1 0 0,-4 0 0,-1 0 0,3 0 0,0 0 0,-2 0 0,-1 0 0,3 0 0,0 0 0,8 0 0,-1 0 0,-2 0 0,-1 0 0,-1 0 0,1 0 0,1 0 0,3 0 0,-1 0 0,-5 0 0,1 0 0,-1 0 0,0-5 0,1 0 0,-1 0 0,0 4 0,1-4 0,-1 3 0,1-3 0,-1 4 0,0 1 0,1-2 0,-1-1 0,1-2 0,-6 0 0,1 5 0,-7-1 0,2-4 0,-4 3 0,-1-4 0,0 6-1746,0 0 1,-1-5 1745,-4 0 0,-3-12 0,-6 1 0</inkml:trace>
  <inkml:trace contextRef="#ctx0" brushRef="#br0" timeOffset="4">10574 10762 8446,'15'0'704,"-6"0"1886,1 0-1717,-7 0 1,3-1-390,-6-4 0,0 2-45,0-7 1,0 5 692,0-4 539,0 6-581,0-4 0,0 6-409,0-4 1,0 2-1,2-5-276,3 1 1,-2 1 0,6 3-1,1-4-14,-2-1 0,5 3 0,-4-3 0,6 0-172,4 0 1,-3 4-1,5-4 1,-2 0-86,0 0 0,7 3 0,-2-3 0,3 2-118,2 2 1,4 3 0,2 1 0,2 0-20,3 0 1,2 0 0,1 0 0,0 0 112,0 0 1,0 0-1,0-2 1,-1-1 175,-4-2 1,2 0 0,-4 5 0,-1-1-272,0-4 1,3 3 0,-4-2 0,-2 2-16,-2 2 0,-1 0 0,1 0 0,2 0 0,2 0 0,-1 0 0,-4 0 0,2 0 0,2 0 0,-4 0 0,1 0 0,-4 0 0,-1 0 0,7 0 0,2 0 0,-2 0 0,-2 0 0,-6 0 0,-1 0 0,-1 0 0,0 0 0,1 0 0,2 0 0,-2 0 0,-2 0 0,2 0 0,-2-2 0,2-1 0,2-2 0,1-1 0,-1 3 0,-1-4 0,2-1 0,1 5 0,2-3 0,0 1 0,-1 0 0,1 0 0,0 4 0,0-2 0,0-2 0,-5 0 0,-1 5 0,3 0 0,1 0 0,-3 2 0,0 1 0,0 2 0,-1-2 0,4-2 0,-3-1 0,3 0 0,2 0 0,-5 0 0,0 0 0,0 0 0,-2 0 0,4 0 0,-7 0 0,-2 0 0,-1 0 0,-6 0 0,-1 0 0,3 0 0,0 0 0,-2 0 0,0 0 0,1 0 0,2 0 0,-4 0 0,1 0 0,1 0 0,2 0 0,3 2 0,1 1 0,3 2 0,-3-2 0,4 4 0,-2-3 0,0 1 0,2 2 0,-5-4 0,3 5 0,-3 0 0,-1 0 0,1-3 0,1 3 0,2-2 0,-1-3 0,-2 4 0,-2-3 0,1 0 0,-1-3 0,2 4 0,2 0 0,1-2 0,-2-1 0,1-1 0,0 2 0,2 2 0,3-2 0,1-1 0,4-2 0,3 1 0,2 4 0,-2-3 0,4 4 0,0-1 0,3 0 0,6 1 0,2-3 0,0 4 0,-4 1 0,1-5 0,-6 3 0,1-1 0,1 0 0,-6 5 0,2-6 0,-3 0 0,-5-3 0,-3-1 0,0 0 0,-4 0 0,-4 0 0,-7 0 0,1 0 0,-7 0 0,3 2 0,-6 3-904,0-4 904,0 6 0,-6-14 0,-2-1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7.883"/>
    </inkml:context>
    <inkml:brush xml:id="br0">
      <inkml:brushProperty name="height" value="0.053" units="cm"/>
      <inkml:brushProperty name="color" value="#FF0000"/>
    </inkml:brush>
  </inkml:definitions>
  <inkml:trace contextRef="#ctx0" brushRef="#br0">4963 6662 10268,'-14'0'61,"4"-5"0,2-1 369,2-2 0,-4 3 0,4-3 647,-2 1 0,5-4-612,-2 2 1,3-4 0,2-2 47,0 1 1,5 0 0,1 1-1,2 2-178,4 1 1,-3 7-1,4-2 1,3 3-26,0 2 1,11 2-1,5 3 1,8 4-70,10 4 1,14 2 0,12-3 0,-32-6 0,2-2-136,2-1 1,1-1-1,7-1 1,2-1-1,2 1 1,1-2 0,4 1-1,1-1-248,4-1 1,0-1 0,-9 0-1,-1-2 1,-4-2 0,-2 0-1,-6 0 1,-1 1-700,-5 1 0,-1 0 0,37-1 1,-8 6 840,-2 0 0,-4-2 0,-7 7 0,1 6 0</inkml:trace>
  <inkml:trace contextRef="#ctx0" brushRef="#br0" timeOffset="1">7668 9798 10390,'-6'-14'-388,"2"4"735,-5 1 0,6 4 0,-2-5 23,3-1 1,4-2-1,3 1 1,4 0 174,4 3 0,3 1 0,3-3 0,5 3-71,3 1 1,10-2-1,6 4 1,8 2-250,5 1 1,15 10 0,7 5-1,-33-3 1,1 1-322,6 2 1,2 1-1,-1-2 1,2 0-1,6 3 1,0 0-1,-1-2 1,0-2-228,-1 0 1,2-1 0,0-1 0,1 0 0,-2-4 0,0-1 0,0-1 0,1-1-286,-2-1 1,-1 0 607,-7-4 0,-2-1 0,2 0 0,-2-1 0,-6-4 0,0-2 0,0 0 0,0-2 0,0 0 0,1-1 0</inkml:trace>
  <inkml:trace contextRef="#ctx0" brushRef="#br0" timeOffset="2">11581 13698 24349,'-8'-2'-1835,"3"-3"1,5 2 0,5-5 2653,5 2 0,3-1 0,1 4 1,0-3-214,1-2 1,-1 4 0,1-2 0,-1 1-53,0 0 0,-4 1 0,-2 2-282,-2-3 1,1 4-257,-3-4 1,-2 5 0,3 5-1039,-4 4 0,1-1 914,3 2 1,3-5-1,6 3 1,1-2 677,-1-3 0,2-1 0,2-2 0,1 0-497,-2 0 1,-1 0-1,0 0 1,2 0-208,1 0 0,0 0 0,-3 0 0,2 0-1,1 0 0,2 0 1,0 0-1,6 0 156,5 0 0,8 0 0,-2 0 0,5 0 27,5 0 1,2 0 0,4 0 0,-3 0 627,-1 0 1,3 0-1,-4 0 1,1 0-272,-1 0 1,-1 0 0,-5 0 0,0 0-249,1 0 1,-3 0-1,-1 0 1,-3 0-133,-2 0 0,0 5 1,-3-1-1,2 1 24,-2 2 1,3-6 0,-1 4 0,-1-2 130,2 2 0,0-3 0,5 2 0,-1-2-11,1-2 0,3 0 0,3 0 1,2 0-170,-1 0 0,-3-5 0,-1 0 0,-1 1 0,-4-3 0,2 6 0,-6-6 0,-2 2 0,-2 1 0,1-1 0,1 3 0,1-1 0,-1-2 0,-1 0 0,-3 5 0,3-1 0,2-4 0,-2 3 0,2-2 0,-2 2 0,-3 2 0,1 0 0,0 0 0,0 0 0,-1 0 0,0 2 0,-3 1 0,-1 2 0,2-2 0,6 0 0,1 0 0,-1 2 0,-1-2 0,-3 4 0,1-3 0,0 1 0,0 2 0,4-6 0,1 4 0,-1-3 0,3-2 0,-1 0 0,3 0 0,-3 0 0,0 0 0,-4 0 0,4 0 0,-1 0 0,-1 0 0,2 0 0,-3 0 0,3 0 0,2 0 0,0 0 0,3 0 0,-3-2 0,-2-3 0,5 4 0,-2-6 0,4 2 0,1 1 0,-2-6 0,-1 4 0,-1-1 0,1 1 0,1-1 0,2 4 0,-1-3 0,-4-2 0,4 5 0,-4-2 0,4 3 0,1 2 0,0-5 0,0 1 0,-1 0 0,-4 3 0,9 1 0,-6 0 0,1 0 0,-2 0 0,-2 0 0,5 0 0,0-2 0,1-3 0,-6 4 0,-1-4 0,-2 2 0,-3-2 0,-2 3 0,-3-4 0,-3 1 0,-4 0 0,-4 1 0,0 2 0,3-3 0,-3 4 0,3-4 0,-3 3 0,-2 2 0,1 0-882,-1 0 862,0 0 0,1-6 0,-1-2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7.886"/>
    </inkml:context>
    <inkml:brush xml:id="br0">
      <inkml:brushProperty name="height" value="0.053" units="cm"/>
      <inkml:brushProperty name="color" value="#FF0000"/>
    </inkml:brush>
  </inkml:definitions>
  <inkml:trace contextRef="#ctx0" brushRef="#br0">2532 2892 16760,'-15'-6'-1259,"7"-2"0,2-5 1239,0 3 1,4 2 378,-3 3 1,2 4 1507,-2-4-1027,4 3 0,-6 1 1733,7-4-1883,0 3 1,2-9-1,3 6 1,4 1-368,4-3 0,3 4 1,3-5-1,5 2 173,3 3 0,9-4 1,2 2-1,5 1-1,5-3 1,3 6 0,8-4 0,2 3-122,1 2 1,9 0 0,-1 0 0,7 0-194,3 0 1,1 0 0,-38 0 0,1 0 0,-1 0-1,0-1 41,0-2 1,0 1-1,36 0 1,-6-4 0,-4 1-223,0 0 0,7-4 0,4 2 0,-1 1 0,-7-1 0,-2-2 0,-8 2 0,-1 1 0,-2 0 0,-3 1 0,-3 5 0,-4 0 0,1 0 0,-4 0 0,7 0 0,0 0 0,-2 0 0,-2 0 0,-5 0 0,0 0 0,4 0 0,-6 0 0,4 0 0,2 0 0,2 0 0,4 0 0,7-2 0,1-1 0,-1-2 0,-2 0 0,-3 5 0,0-1 0,2-4 0,-9 2 0,7-5 0,-3 1 0,-2 4 0,2 0 0,3 0 0,-4-2 0,-4 2 0,-3 1 0,-2 1 0,2-3 0,3 0 0,-2-1 0,6 5 0,-1 0 0,0 0 0,2 1 0,3 3 0,-4 0 0,-4 0 0,-3 2 0,-2-1 0,0-2 0,0-1 0,-4-2 0,-2 0 0,-2 0 0,-3 0 0,3 0 0,-2 0 0,1 0-15,1 0 0,-3 0 0,7 0 0,1 0-22,1 0 0,2 0 0,0 1 1,2 2-5,3 2 0,-2 5 0,6-4 0,-3 1 2,-2-1 0,-3 0 1,-2-2-1,-2 0 16,-2 0-1,-1-3 1,3-1 0,-3-1 20,-2-4 1,3 3 0,-3-4 0,1 1-5,-1 0 0,0 0 1,-3 4-1,3-2-4,2-2 1,0 0 0,1 5-1,-3 2-13,0 2 1,0 0 0,5 4 0,-3 0-4,-2 0 1,-1-4 0,-4 4 0,2-1 15,2-4 0,-1 3 0,-4-1 0,2-2 11,2-1 0,-1-2 0,6 0 0,2 0 0,2 0 1,1 0 0,0 0-1,0 0-8,1 0 0,-6 0 0,-1-2 1,-2-1 5,-3-2 1,-2 1 0,-1 4-1,0 0-3,0 0 0,1 0 0,2 0 0,3 0 15,2 0 1,1 0-1,5 0 1,1 0 7,-1 0-1,0 0 1,0 0 0,0 0-3,0 0 0,-6 0 0,-3 0 0,-4 0-9,-1 0 0,-2 0 0,-1 0 0,-4 0-3,-1 0 1,-1 0 0,-2 0-1,1 0-1,-1 0 1,-7 0 0,-1 0 0,2 0-7,6 0 1,-2 0-1,3 0 1,-3 0 6,-1 0 0,1 0 1,1 0-1,4 1-9,1 4 0,2-3 1,5 2-1,0-2 8,0-2 1,6 0-1,2 0 1,1 0 0,0 0 0,1 0 0,5 0 0,1 0-1607,-2 0 0,2-2 0,-11-1 1,-4-2-3792,-4 2 5399,1 2 0,-5 1 0,7 0 1</inkml:trace>
  <inkml:trace contextRef="#ctx0" brushRef="#br0" timeOffset="1">13351 7108 7769,'-2'-8'227,"-3"3"0,4 2 0,-6 0 166,1-2 45,4 0 0,-4 3 99,6-2 1,0 0 0,-2-4 421,-2 2 1,2 0-191,-3 1 0,4 2 5,1-7 1,0 5-115,0-4 0,0 4-111,0-5 1,1 7-28,4-2 1,-2 4 0,7 1-4,1 0 1,-3 0 0,2 0-119,1 0 0,2 0 1,3 0-1,1 0-226,2 0 1,5 0-1,-3 0 1,1 0 55,4 0 1,1 0 0,2 0 0,0 0 0,0 0 1,-1 1 0,1 2 0,0 2-63,0-2 0,-5-1 1,0-2-1,0 0 36,-2 0 0,8 0 0,-4 0 0,-1 0-125,3 0 0,4 0 0,3 0 0,0 0-4,0 0 0,0 0 1,-3 0-1,3 0 44,2 0 0,-5 0 0,2 0 0,-4 0-121,-1 0 0,-2 0 0,-1 0 0,-2 0 0,1 0 0,-4 0 0,0 0 0,-2 0 0,0 0 0,7-5 0,-2 0 0,1 2 0,-1 2 0,8-1 0,-1-1 0,2-4 0,2-1 0,5 0 0,-1-3 0,1 2 0,-2-2 0,-3 3 0,-6 0 0,-2 1 0,-3 4 0,-5 0 0,-8 0 0,-1-2 0,1 2 0,-3 1 0,2 2 0,1 2 0,2 2 0,1-2 0,2 4 0,3-1-67,5 0 0,-1 0 0,1-5 0,3 0 36,5 0 1,-2 0-1,4 0 1,-4 0 127,-1 0 1,-2 0-1,-3 0 1,-3 0-98,0 0 0,-5 0 0,3 0 0,-3 0 0,-2 0 0,1 0 0,-1 0 0,0 0 0,1 0 0,1 1 0,1 3 0,2 0 0,-1 0 0,0-3 0,-1-1 0,4 2 0,1 3 0,-4-4 0,1 4 0,-1-3 0,1-2 0,-3 0 0,3 0 0,-3 0 0,-2 0 0,1 0 0,-1 0 0,1 0 0,-1 0 0,-4 0 0,-1 0 0,2 0 0,2 0 0,2 0 0,-3 1 0,-1 2 0,-1 2 0,1-2 0,2 0 0,1 1 0,1 0 0,-1 6 0,1-5 0,-1-2 0,0-1 0,1 2 0,-1 1 0,1-2 0,-1-1 0,-4 3 0,-1 0 0,2-2 0,2-2 0,-3-1 0,-1 0 0,1 2 0,-2 3 0,5-4 0,-4 4 0,4-3 0,-3-2 0,-1 0 0,2 0 0,2 0 0,2 0 0,-1 0 0,2 0 0,3 0 0,-1 0 0,6 0 0,1 0 0,2 0 0,-3 0 0,-1 0 0,-1 0 0,1 0 0,-4 0 0,3 0 0,-1 0 0,-4 0 0,-1 0 0,-1 0 0,-1 0 0,1 0 0,1 0 0,1 0 0,2 0 0,-1 0 0,4 0 0,1 0 0,1 0 0,0 0 0,-2 0 0,4 0 0,-4 0 0,-1 0 0,-2 0 0,-5 0 0,1 0 0,-1 0 0,1 0 0,-1 0 0,0 0 0,1 0 0,-6 0 0,1 0 0,1 0 0,-3 0 0,2 0 0,-6 0 0,6 0 0,-7-7 0,4 6 0,-7-7 0,0 3 0,0 3 0,0-6 0,0 4 0,0 2 0,0-6 0,0 3-1739,0 4 1286,0-6 1,0 6 849,0-4 726,0 3 1,0-6-1124,0 4 0,-7 2-1584,6-4-1930,-6-1 0,1 7 1280,-4 0 2234,-3 7 0,-1 7 0,0 0 0</inkml:trace>
  <inkml:trace contextRef="#ctx0" brushRef="#br0" timeOffset="2">13466 8489 7907,'0'-14'-1419,"0"4"1797,0 0 296,6 1 0,-4-1 286,3 1-541,-4 6 0,-1-5 576,0 3 209,7 3 26,-6-4 492,6 6 665,-7 0 1362,0 0-2268,0-7-782,0 6 0,1-6-190,4 7 0,-2 0-253,7 0 0,1-1 1,7-2-88,1-2 1,6 0 0,-1 3 0,5-1 36,5-2 0,-4-1 0,5 3 1,-1-2-10,-1 2 0,1-4 0,-5 3 0,-1 0-130,1 3 1,-2 1 0,-1 0 0,-4 0-33,-1 0 1,3 0 0,-3 0 0,0 0-36,-1 0 0,4 0 0,-3 0 0,0 0 0,0 0 0,4 0 0,-1 0 0,2 0 0,-2 0 0,3 5 0,-5-1 0,2 0 0,0-3 0,-6-1 0,1 0 0,-3 0 0,-1 0 0,-1 0 0,0 0 0,1 0 0,-1 0 0,1 0 0,-1 0 0,0 0 0,1 0 0,-1 0 0,0-1 0,1-4 0,-1 3 0,1-3 0,-1 4 0,0 1 0,2-2 0,2-1 0,1-2 0,-1 2 0,-2 1 0,0 2 0,1 0 0,2 0 0,5-4 0,-3-1 0,2 2 0,2 1 0,-2 2 0,1 0 0,1 0 0,2 0 0,0 0 0,-1 0 0,-4 0 0,-1 0 0,8 0 0,-3 0 0,-1 0 0,2 0 0,0 0 0,4 0 0,1 0 0,1 0 0,3 0 0,-4 0 0,3 0 0,1 0 0,1 0 0,2 0 0,-6 0 0,-2 0 0,-3 0 0,1 0 0,0 0 0,0 0 0,-5 5 0,0 0 0,0-2 0,-2-2 0,4-1 0,-7 0 0,0 0 0,2 0 0,-4 0 0,6 0 0,-1 0 0,0 0 0,1 0 0,2 0 0,-1 0 0,2 0 0,1 0 0,2 0 0,0 0 0,-1 0 0,-4 0 0,0 0 0,0 0 0,-1 0 0,-3 0 0,-5 0 0,-1 0 0,1 0 0,-4 0 0,2 0 0,3 0 0,3 0 0,-2 0 0,4 0 0,2 0 0,-1 0 0,3 0 0,-1 0 0,2 0 0,1 0 0,2 0 0,0 0 0,0 0 0,-5 0 0,-2-1 0,0-2 0,1-2 0,-4 0 0,3 5 0,-1-2 0,-3-2 0,2 2 0,1-3 0,0 4 0,0 1 0,4 0 0,-2 0 0,1 0 0,0 0 0,0 0 0,4 0 0,0 0 0,-4 0 0,3 0 0,-3 0 0,3 0 0,2 0 0,-1 0 0,1 0 0,0 0 0,0 0 0,-1 0 0,1 0 0,0 0 0,0 0 0,-5 0 0,0 0 0,1 0 0,3 0 0,-6 0 0,-1 0 0,-2 0 0,0 0 0,0 0 0,-4 1 0,-1 2 0,0 2 0,1 0 0,-1-5 0,1 0 0,-1 0 0,-4 0 0,-1-2 0,4-1 0,4-2 0,-1 1 0,4 4 0,-6-2 0,-4-3 0,2 4 0,-2-4 0,3 3 0,1-3 0,1 1 0,-1-1 0,0 5 0,1 0 0,-1 0 0,1 0 0,-1 0 0,-1 1 0,-4 4 0,4-3 0,-3 3 0,-4-2 0,0 0 0,1 2 0,-4 0 0,5-4 0,-2 4 0,4-2 0,-4 5 0,2-1 0,-3-3 0,5-4 0,-2 2 0,3 1 0,-1 2 0,-1 0 0,6-5 0,-1 0 0,0 0 0,1 0 0,-1 0 0,0 0 0,1 0 0,-1 1 0,1 3 0,-1 0 0,0 1 0,1-5 0,-1 0 0,-4 0 0,-1 0 0,3 0 0,-4 0 0,1 0 0,2 0 0,2 0 0,1 0 0,1 0 0,-6 0 0,1 0 0,1 0 0,-3 0 0,2 0 0,-5 0 0,4 0-5865,-6 0-1189,4 0 7054,-7 0 0,0 0 0,0 0 0</inkml:trace>
  <inkml:trace contextRef="#ctx0" brushRef="#br0" timeOffset="3">1899 11583 8140,'0'8'3906,"0"-2"-1439,0-6 3372,0 0-5040,-7 0 1,4 0-397,-6 0 1,-1 0 0,-6 0-63,-3 0 0,1 5 1,-6 1-1,-1 0-112,-2 1 0,-4-1 0,-1-3 0,-3 2-232,-2-2 0,4-1 0,-4-2 0,0 0-127,0 0 1,7 0 0,0-2-1,6-1 81,3-2 1,-3 1 0,5 2 423,1-3-130,9 4-514,2-6 1,9 9 0,1 3 0,2 6 474,-2 6 1,0 3 0,0 7 0,2 5 282,-2 3 0,-1 5 0,-2 6 1,0 4-97,0 1 0,0 3 0,0 7 0,0 0-393,0-5 0,0 1 0,0-5 0,0 2 0,0 3 0,-5-9 0,0 4 0,1-9 0,-3-5 0,6-6 0,-6 2 0,2-6 0,1-4 0,-1-3 0,5-6 0,0-1 0,0-4 0,0-1 0,0-6 0,0 4 0,0-7 0,0 0 0,6 0 0,4 0 0,7 0 0,6 1 0,4 3 0,8 0 0,7 8 0,6-4 0,6 1-987,7 1 0,-4-6 0,2 6 1,-6 1-1444,-3 2 0,-4 3 2430,-8 3 0,-2-3 0,-8 5 0</inkml:trace>
  <inkml:trace contextRef="#ctx0" brushRef="#br0" timeOffset="4">11783 12216 8015,'-10'-5'0,"0"-2"-88,-1-1 1,3 4 0,-1-4 226,-3 1 0,4-2-25,-1 4 1,4 0 0,-3 3 402,2-2-371,1 2 1,5-6 0,0 3 84,0-4 0,0 1 0,-2-2 667,-2-1 0,2 3 2356,-3-2-1593,4 1 0,1-1 228,0 1-1349,0 5 1,6 3 0,5 7 0,5 2 76,3 3 0,7 7 0,-2 3 0,3 1-192,2 4 0,-2 1 0,-1 0 0,-2-1-208,1-2 1,2 0 0,0 4-1,-3-1-6,-4-3 1,0-3 0,0-8 0,-3-3-128,-1-6 0,3-5 0,4-10 1,4-17-85,8-16 0,13-22 0,-20 23 0,2-2 0,2-4 0,3-1 0,2-4 0,1-1 0,2-1 0,1-1 0,4 0 0,1 0 0,2 3 0,0 1-576,2 4 1,-1 2 0,-5 10-1,-1 4 1,-5 9 0,-1 5-1,24-7-3164,-12 13 0,-4 9 3740,-2 8 0,-12-2 0,-4 4 0</inkml:trace>
  <inkml:trace contextRef="#ctx0" brushRef="#br0" timeOffset="5">8056 13266 8029,'-14'0'402,"0"0"340,-1 0 0,1 0 0,1-2 1445,3-2 0,4 0-1218,6-5 0,0 4 0,3-3 0,5 0-45,7 0 0,10-2 1,4-6-1,9-1-202,9-2 1,10-7 0,10 2 0,4-2-647,1 3 1,0 0 0,0 7 0,0-1-877,-1-1 0,-11 10 0,-8-5 0,-5 4-1033,-4 1 1,-5-2-1,-1-4 1,-2-1 1832,-3 1 0,-2-7 0,-1-1 0</inkml:trace>
  <inkml:trace contextRef="#ctx0" brushRef="#br0" timeOffset="6">8848 12906 8141,'-15'0'-836,"1"0"1,0 0 2201,-1 0 1,6 0-496,-1 0 1,7 2-1,-2 3-292,3 4 1,2 9-1,0 3 1,0-1-99,0 1 0,2 10 0,1-1 0,2 5-35,-2 5 0,4 6 0,-3 4 0,0 0-191,-3-1 1,-1 7-1,0-2 1,0 4-124,0-2 0,-1-8 1,-3 0-1,-2-5-1401,-2-5 1,5-9 247,-2-10 1,5-11 0,5-9 0,3-12-1267,0-9 1,5-6 2286,-4 0 0,4-8 0,1 0 0</inkml:trace>
  <inkml:trace contextRef="#ctx0" brushRef="#br0" timeOffset="7">9322 13093 7926,'-4'-9'0,"-1"-1"0,-5 1 0,5-6 610,2 1 0,2 4 316,1 1 0,0 7 0,0 2-551,0 8 0,0 5 0,1 3 1,2 3 87,2 5 1,0 5 0,-5 4-1,2 4-161,2 0 1,-2 4 0,3-4 0,-4 1-101,-1 1 0,0-1 1,-1 4-1,-2-4 99,-2-4 0,0-6 0,3-4 83,-2-4 1,2-8 0,-3-7-46,4-10 0,1-19 0,1-9 0,4-10-547,5-10 1,9-3-1,5-13 1,3-1-493,2 1 0,0 7 0,1-1 0,3 6-568,6 4 1,-4 12 0,-1 13 0,-4 12-586,-1 10 1853,-7 11 0,12 9 0,-4 9 0</inkml:trace>
  <inkml:trace contextRef="#ctx0" brushRef="#br0" timeOffset="8">9869 13151 7900,'-14'-13'0,"-1"2"375,1 1 1,0 5 2972,-1-4-2759,7 6 1,3-4-292,10 7 1,-3 11 0,3 5 0,-4 5 83,-1 5 1,0 6-1,0 1 1,0 1-471,0 1 0,0-5 0,0 4 1,0-5-295,0-5 1,7-3 0,2-9 0,6-2-62,4-5 0,3-12 1,7-9-1,0-11-156,-1-10 0,-4 1 0,-1-1 0,-2 0 618,-4 0 0,-1 5 1,-3 0-1,-3 7 3205,-6 6-2485,4 3 1,-6 9-687,3 7 0,-4 7 1,-1 7-1,0 0-627,0 1 1,7-1-1,2 1 1,4-1-850,2 0 1,-1 1 0,2-1 1422,3 1 0,-3-7 0,5-2 0</inkml:trace>
  <inkml:trace contextRef="#ctx0" brushRef="#br0" timeOffset="9">10445 13151 7900,'0'-15'944,"6"1"0,4 1 0,2 2-454,3 1 1,6 6-1,3-4 1,4 0-522,6 0 1,-4 0-1,4-3 1,-4 3-129,-1 1 1,-5-4 0,0 1 0,0-2-95,-2-3 0,-1 1 1,-8-1-1,-2-1-255,-1-3 1,-7 2-1,2-6 1,-4 2 398,-1 4 0,-3 1 1,-5 2-1,-6 1 369,-2 3 1,-5 2-1,0 5 1,0-2 15,1 2 0,-4 8 1,3 4-1,0 6 166,0 4 0,2 3 0,5 7 0,1 0 212,3 0 0,-1 6 1,6 2-1,2 1-112,2 0 0,2 1 1,4 4-1,4 0-377,4 0 0,8-4 1,3-4-1,5-3-607,4-5 1,1-10 0,8-2 0,4-9-2287,3-4 2728,4-9 0,5-7 0,-1-8 0</inkml:trace>
  <inkml:trace contextRef="#ctx0" brushRef="#br0" timeOffset="10">2014 14316 6426,'8'-6'1670,"-2"3"-1943,-6-7 0,2 5 0,1-4 148,2-2 0,5-2 0,-6-2 403,-1 1 1,1 1-1,-1 2 1,2 1 1130,-2-1 0,-2 3 106,-1-1 0,0 4 1656,0-5-946,0 7-18,0-3-1296,0 6 1,-6 1-630,-4 4 1,-2-2 0,-4 5 0,-2 0-103,-1 0 0,-7 0 1,2 3-1,-4-1-242,-6 1 0,2 2 0,-6 1 0,-2 1-431,-2-1 1,-3 0-1,-1 1 1,0-2 113,4-4 0,1 4 1,7-3-1,2 2 236,2 3 1,7-1 0,4-1 0,5-2 292,4-1 1,-1-1 0,6 6 29,2-1 0,1 1 0,2-1-129,0 0 0,0 1 0,0-1 1,2 0-92,3 1 0,-4 4 1,6 2-1,-2 1 66,-1 4 0,3 3 0,-4 4 0,2 6 134,-2 2 0,3 2 0,-1 2 1,0 1 197,1 2 1,-4 7 0,4-3 0,-1 4-81,0 2 1,0 0 0,-5-1-1,0 1-129,0-1 0,0-1 1,0-3-1,0-5-16,0-3 1,0-2 0,0-3-1,1-5-43,4-6 1,-3-15-274,2 0 1,-2-10 1378,-2-4 160,0-7-1356,0-1-35,0 2 1,2 6 0,2 0-529,6 0 1,4 0-1,6 1 1,4 3-101,3 0 1,8 6 0,5-5-1,6-2-130,7-1 0,5 2 0,2 1 0,3 0-3845,-3 1 4638,0-4 0,3 11 0,3-5 0</inkml:trace>
  <inkml:trace contextRef="#ctx0" brushRef="#br0" timeOffset="11">11207 14892 7428,'-8'-7'-738,"2"4"501,6-6 1,1-1-1,3-4 183,0-1 0,6 1 0,-5-1 0,0 3 42,1 2 0,-4 2 12,2 3 0,4 4 0,0-6 0</inkml:trace>
  <inkml:trace contextRef="#ctx0" brushRef="#br0" timeOffset="12">11250 14820 8040,'15'-7'-1546,"-3"4"3130,-2-6 488,-4 5-440,-6-2-1143,-6 6 0,3 0 702,-7 0 740,7 0-743,-3 0 0,4 0-517,-3 0-534,4 0 0,-4 2 1,8 2 178,2 6 1,6 4-1,-1 4 41,2 1 0,8 2 0,0-3 0,3 1 78,2-2 1,-2 6 0,1-1 0,1 2-85,2 0 0,-4-2 0,-4 2 1,-3-3-123,-2 0 0,1-3 1,-1 4-1,-1-1-85,-3-4 1,1-5 0,-5-3-1,1 2-485,-1 2 1,4-3-206,-6-1 1,3-5 1088,-2 0 2020,-4-2-1587,6-2-976,-7-6 0,0 2 0,0-5 0,0-2 0,8-4 0,6-4 0,8-7 0,5-6 0,9-11 0,4-11 0,6-7 0,-20 28 0,1-1 0,1-2 0,1 0 0,2-2 0,1-1 0,1-1 0,1 0-174,1 0 0,0 0 1,-3 4-1,0 0 1,24-23-1,-11 10-495,-10 10 1,-6 7 0,-5 7 0,-5 6-1518,-3 9 1,-7 7 0,3 3 2185,4 0 0,-2-7 0,7 0 0</inkml:trace>
  <inkml:trace contextRef="#ctx0" brushRef="#br0" timeOffset="13">8661 16287 8769,'0'-14'854,"0"4"1,0 1-1,0-2-230,0-2 1,0-1-1,1-1 338,4 1 0,-3-1 157,2 1 0,-2 4 327,-2 1-646,0 6-340,0-4 0,-5 9 1,-1 1 284,-2 2 0,-2 6 1,-6-1-174,-3 2 1,2 3-1,-9 1 1,-3 1-255,-3 3 1,-8 5-1,2-3 1,-5 2-499,-5 0 0,3-6 1,-1 0-1,4-6-214,4-2 1,11-7-1,-1 2 1,6-3-46,4-2 1,2 0 851,2 0 1,6 6 0,3 5 0,4 5 136,1 3 0,1 12 1,4 1-1,5 6-253,2 7 1,8 3 0,0-2 0,3 4-298,2 1 0,3 0 0,-1 3 0,-2-2 0,-1-3 0,-6 1 0,1-2 0,-3 3 0,-2 0 0,-6 3 0,-3-4 0,-3-1 0,-2 1 0,0-4 0,0-7 0,0-6 0,0-2 0,0-9 0,0-3-452,0-9 1,0-10-1,0-10 1,0-4-665,0-5 1,0-4 0,0-7 0,0-2-755,0-2 1,5-1 0,-1 3 0,1 0 1869,2 5 0,1-8 0,6 4 0</inkml:trace>
  <inkml:trace contextRef="#ctx0" brushRef="#br0" timeOffset="14">8287 16949 8146,'0'-14'433,"-10"0"0,-1-1 0,1 1 739,2-1 0,3 1 0,5-2 0,0-2 224,0-1 0,2 0 1,3 5-1,6-1-807,7 1 1,4 1-1,7 2 1,0 3-685,-1 2 0,7-1 0,4 2 0,2-3-881,3 0 0,4-4 0,-1 2 0,0-3 976,-2-1 0,-2-7 0,0-1 0</inkml:trace>
  <inkml:trace contextRef="#ctx0" brushRef="#br0" timeOffset="15">9063 16647 10643,'-4'-9'1131,"-1"-1"0,-5 5 0,6-4-288,0-3 1,-4 6-1,0 0-574,0-1 0,-4 6 0,2-3-218,-3 8 1,0 4 0,2 6-1,2 2-55,-3 3 1,4 4 0,0 7 0,2 2-93,3 1 0,-4 1 0,3-4 0,0 2 5,3 2 1,7-2-1,4-8 1,3-5-123,1-3 1,2-3-1,2-4 1,1-4-198,-2-3 0,4-4 0,-2-4 0,-1-9-45,-2-7 1,-3-7 0,-2-4-1,-3-6 197,-2-2 0,-1-2 1,-5-1-1,0 3 444,0 3 0,0-1 0,0 10 0,0 7 2790,0 4-2203,-6 4 1,4 17 0,-3 8 0,4 9-777,1 5 0,6 7 1,4 2-1,2-2-517,3-2 0,1 4 0,1-1 1,3-1-465,-3-1 1,4-7 0,-2 0 0,0 0-176,2-2 0,-5-3 1159,3-9 0,4 2 0,-1-4 0</inkml:trace>
  <inkml:trace contextRef="#ctx0" brushRef="#br0" timeOffset="16">9452 16230 8108,'-14'-13'1090,"-1"4"0,1-6 0,1 2 1696,3-4 1,4-2-2441,6 4 1,6 7-1,4 3 1,1 5-336,-1 5 0,3 3 1,-4 8-1,4 5 246,1 8 1,-4 3 0,0 9 0,-1 6-62,-1 2 1,3 2 0,-6 4 0,0-1-585,1 5 1,-3 0-1,7 5 1,0-3-1314,-2-5 0,4-10 0,-2-2 1701,3-9 0,8-5 0,1-1 0</inkml:trace>
  <inkml:trace contextRef="#ctx0" brushRef="#br0" timeOffset="17">10013 16244 7985,'-6'-8'635,"2"-4"0,-4 2 32,2-3 1,1-1 0,5-1-649,0 1 0,0 0 1470,0-1 1,0 6-837,0-1 1,-1 8 0,-4 2 0,-5 8-330,-3 5 1,4 6 0,-1 2 0,1 3-310,1 7 1,0-3 0,5 6 0,-2-4-169,2-1 1,1 0 0,2 0-1,0-1-442,0 1 1,6 0 0,4-2-1,3-3-113,1-5 0,0-1 0,1-1 235,-1 3 0,1-6 1,-1-6 328,0-2 1,1-1 915,-1-5 1,-6 2 102,-3 3 0,-3 3 0,-4 6 0,-3 0-109,-4 1 1,1-1 0,-4 2-1,-2 2-412,-4 1 1,-2 6 0,2-1 0,-3 4-228,-1 0 1,4-4-1,-1-1 1,3-2-1208,2-4 0,6-1-1646,3-2 0,15-7 2726,4-7 0,10-19 0,-2-12 0</inkml:trace>
  <inkml:trace contextRef="#ctx0" brushRef="#br0" timeOffset="18">10258 16633 7750,'14'0'223,"-4"0"0,-1 0 917,2 0 1,2 0-1,2-2-431,-1-3 0,0 2 0,1-5 0,-3 0-370,-2 0 0,3-6 0,-4-7 0,4-1-372,2-4 1,-1 2-1,-1-3 1,-2-3-51,-1-1 1,-7 1-1,2 1 1,-4 2-250,-1 3 0,0 1 1,-1 6-1,-4-2 220,-5 1 0,-3 9 0,-1 4 0,0 3 120,-1 2 1,1 0 0,-1 2 0,1 3 124,0 4 1,-1 10 0,1 5 0,0 5 418,-1 5 0,2 2 0,2 8 0,3 0 133,2 4 1,1-1 0,7 5 0,2 1-242,6-2 0,11-1 0,8-9 1,7-2-614,6-6 1,7-10 0,4-9 0,5-9-376,4-8 1,0-12-1,7-10 1,1-7-1959,-1-7 0,-6-4 2502,-1-5 0,-29 23 0,-1-1 0,1-3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7.905"/>
    </inkml:context>
    <inkml:brush xml:id="br0">
      <inkml:brushProperty name="height" value="0.053" units="cm"/>
      <inkml:brushProperty name="color" value="#FF0000"/>
    </inkml:brush>
  </inkml:definitions>
  <inkml:trace contextRef="#ctx0" brushRef="#br0">20861 6993 9179,'-10'-5'1111,"1"0"1,5-1 0,0 1-198,2-5 0,2 2 187,0-1 0,0-1-14,0-4 1,0 4-53,0 1 1,0-1 171,0-4 0,0 4 230,0 0-666,0 7-603,0-3 0,2 1 3,2 0 1,0 0 0,5 5 62,2 0 1,2 0-1,1 0 1,2 0-80,4 0 1,-3 0 0,7 0 0,2 0 34,1 0 0,2 0 0,0 0 0,-1 0-169,1 0 1,0 2 0,0 1 0,-2 2-22,-3-2 0,1 4 0,-4-3 0,0 1 0,0 2 0,-1-6 0,-2 6 0,1-3 0,-1 1 0,3 5 0,-1-4 0,1 1 0,0-1 0,3 0 0,-3-2 0,1 0 0,4 0 0,-4 2 0,2-1 0,0-2 0,-2-1 0,4 2 0,-5 1 0,0 0 0,-1 1 0,-1-4 0,-3 4 0,2-1 0,1 0 0,0 1 0,-4-3 0,-1 4 0,1 1 0,-1-5 0,0 3 0,1-1 0,-1 0 0,5 0 0,0-5 0,1 0 0,0 0 0,-2 0 0,4 0 0,1 0 0,-1 0 0,1 0 0,2 0 0,-1 0 0,2 0 0,-1-5 0,2 0 0,-1 0 0,0-1 0,4 4 0,-8-2 0,2 2 0,0 2 0,0-5 0,3 0 0,-1 2 0,-2 2 0,-5 1 0,5 0 0,2 0 0,1 0 0,2 0 0,-1 0 0,1 0 0,0 0 0,5-5 0,1 0 0,0 2 0,0 1 0,3 2 0,-2 0 0,-1 0 0,0 0 0,3 0 0,-4 0 0,-1 0 0,3 0 0,-6 0 0,4 0 0,-6 0 0,-4 0 0,3 0 0,-1 0 0,3 0 0,0 0 0,7 0 0,-7 0 0,3 0 0,3 0 0,2-1 0,6-3 0,0 0 0,1 0 0,-1-2 0,1 1 0,3 2 0,1 2 0,-5-1 0,-5-1 0,2-2 0,2 2 0,-2 1 0,0 2 0,1 0 0,-1 0 0,-1 5 0,-1 0 0,-3-2 0,0-1 0,1 2 0,2 1 0,-5-2 0,-2-1 0,4 3 0,2-1 0,0 0 0,-4-3 0,4-1 0,1 0 0,4 0 0,1 0 0,0 0 0,0 0 0,0 0 0,1 0 0,-1 0 0,0 0 0,-2 0 0,-2 0 0,1 0 0,-5 0 0,2 0 0,3 0 0,0 5 0,0 0 0,-2-2 0,2-1 0,-3-2 0,1 0 0,0 0 0,-1 0 0,5 0 0,-4 0 0,4-2 0,1-3 0,0 4 0,-1-4 0,-2 3 0,-2 2 0,-5 0 0,4 0 0,-2 0 0,-3 0 0,4 0 0,-3 0 0,1 0 0,1 0 0,-5 0 0,5 0 0,1 0 0,2 0 0,-1 0 0,1 0 0,2 0 0,2 0 0,1 0 0,2 0 0,2 0 0,6 0 0,-3 0 0,-2 0 0,-4 0 0,0 0 0,0 0 0,3 0 0,-1 0 0,-4 0 0,1 0 0,-5 0 0,4 0 0,1 0 0,-2 0 0,-2 0 0,-4 0 0,0 0 0,-4 0 0,2 0 0,-2 0 0,-3 0 0,1 0 0,0 0 0,0 0 0,-1 0 0,6 0 0,0 0 0,-3 0 0,0 0 0,2 0 0,3 0 0,-1 0 0,0 0 0,5 0 0,-2 0 0,5 0 0,5 0 0,-8 0 0,4 0 0,-3 0 0,1 0 0,1 5 0,-2 0 0,-2-2 0,-6-1 0,-2-2 0,-3 0 0,1 0 0,0 0 0,-2 0 0,-1 0 0,-2 0 0,1 0 0,4 0 0,3 0 0,2 0 0,-2 0 0,3 0 0,0 0 0,2 0 0,3 0 0,1 0 0,1 0 0,-2 0 0,-2 0 0,0 0 0,6 0 0,-3-2 0,-2-3 0,-4 4 0,-7-4 0,1 3 0,0 2 0,0 0 0,-2 0 0,-1 0 0,-2 0 0,-5 0 0,5 0 0,0 0 0,-2 0 0,-1 0 0,-7 0 0,1 0 0,-1 0 0,0 0 0,1 0 0,-1 0 0,1 0 0,-1 0 0,-4 0 0,-1 0 0,2 0 0,2 0 0,-3 0 0,-1 0 0,2 0 0,-3 0 0,2 0 0,1 0 0,-3 0 0,2 0 0,-7 0 0,3 0-8957,-6 0 8957,0 0 0,-6 0 0,-2 0 0</inkml:trace>
  <inkml:trace contextRef="#ctx0" brushRef="#br0" timeOffset="1">21494 8043 7240,'0'-14'649,"0"-1"0,0 6 0,1 1 0,3 0 17,0 0 1,1 3-1,-5-5 41,0-1 0,0 3 0,0-1-116,0-3 0,0 4 1,-1 0 1642,-4 2-814,3-5 1,-4 8-336,6-7 0,-2 7-590,-3-2 1,4 10-1,-4 6 1,3 7-93,2 6 1,0 4 0,0 6 0,0 6-59,0 6 1,0 1 0,0 5 0,0 4-167,0 5 0,0-2 0,0 4 0,0-6-179,0-4 0,-4-5 0,-1-10 0,2-4-5,1-4-103,2-8 0,0-9 0,0-13 190,0-8 0,0-11 0,0-5 1,0-5-238,0-4 0,-5-4 0,0-6 0,2 0-500,2-1 1,-1 6 0,-1 1-1,-2 1 299,2-1 0,1 5 0,2-2 0,0 2-138,0-1 1,7 1 0,4-5-1,5 0 69,3 0 1,8 4 0,0-5 0,5-1-25,0 2 1,-1 2 0,-3 8 0,1 3 117,0 5 1,-7 4 0,-3 6-1,-3 4 188,-1 3 0,-1 2 0,-1 2 256,-3 3 1,1 3 0,-5 8-1,1 3 12,-1 5 0,-1-2 0,-4 4 0,3 3 169,0 3 1,1 1 0,-6-2 0,-4 1 192,-5 1 0,-3 1 1,-1-5-1,-2-1 59,-3 1 1,1-5 0,-6-2 0,0-1-429,2-3 1,-4-7-1,6-3 1,-1-2-831,0-2 1,2-3 0,6-2-355,3-4 0,4-3 1066,6-7 0,6-5 0,2-3 0</inkml:trace>
  <inkml:trace contextRef="#ctx0" brushRef="#br0" timeOffset="2">22213 8316 13609,'-8'0'3680,"2"0"0,7 2-3952,4 3 0,-2 3 0,5 6-658,-1 1 0,-3-6 0,-2-1 0,1 0-1923,2 0 1,0-3 2852,-5 5 0,6-7 0,2 3 0</inkml:trace>
  <inkml:trace contextRef="#ctx0" brushRef="#br0" timeOffset="3">22285 8043 8005,'-6'-19'0,"-4"0"1724,-3 1 0,-1 2 0,1 2 224,3-1 1,-1 1 0,8 1-2387,5 4 1,4 2 0,8 7 0,1 0 437,-1 0 0,7 0 0,1 0 0</inkml:trace>
  <inkml:trace contextRef="#ctx0" brushRef="#br0" timeOffset="4">22745 8072 7958,'-6'-10'617,"-4"1"1,4 4-1,0-3 2800,-1 1-2397,6-4 1,-6 8-556,7-7 0,2 7 0,3-2 0,6 4-117,6 1 1,7-5 0,10-1-1,4-2-331,4-4 1,3 0-1,3-3 1,4 1-1078,4 0 1,0-1 0,-3 2 0,-5 2 1059,-3 2 0,4-1 0,2-4 0</inkml:trace>
  <inkml:trace contextRef="#ctx0" brushRef="#br0" timeOffset="5">23091 7957 7958,'-15'0'313,"1"0"1,0 0 4633,-1 0-4271,7 0 1,2 1-1,6 4 1,1 6-596,4 7 1,-3 1 0,3 8-1,-2 5-76,2 3 0,-4 4 1,4 4-1,-3 0-56,-2 0 0,-2 5 0,-1-1 0,-2-4-941,2-3 1,1-10 0,4 0 991,3-4 0,3-15 0,6 2 0</inkml:trace>
  <inkml:trace contextRef="#ctx0" brushRef="#br0" timeOffset="6">23407 7928 7958,'0'-14'743,"-1"-1"0,-4 1 0,-3-1 2279,0 1 1,-3 4-779,6 1-2228,0 6 1,10 3-1,1 9 1,1 6 258,-1 4 0,4 3 1,-6 7-1,0 1-82,-3 4 1,-1 4 0,0 9 0,0 1-211,0-2 0,0-1 0,-1-1 1,-3 3-161,0 1 0,-6-7 0,5-7 1,2-5-765,1-5 0,4-8 310,3-16 1,3-10 0,8-20-1,1-4 256,3-4 1,4 3 0,-5 1 0,-2 4 297,-1 1 0,-1 6 466,-1 4 1,-1 6 34,-4 9 0,-2 7 1,-7 14-1,0 3-509,0-3 0,0 4 0,0 0 0,0 0-620,0-1 1,5 0 0,1-6-1,0 0-1485,1 1 2190,4-7 0,-3 5 0,6-6 0</inkml:trace>
  <inkml:trace contextRef="#ctx0" brushRef="#br0" timeOffset="7">23781 8288 7958,'-14'-7'3056,"6"-1"1,3-6-1712,3-1 0,9 1 1,4 0-1,5-1-1132,3 1 1,7-5 0,-4 0 0,2 1-490,0 2 0,-6-3 1,1 0-1,-3 1 8,-2 2 1,-1 6 0,-3 1 0,-6-2-386,-2-2 1,-2 3 367,0 1 1,-6 5-1,-6 0 1,-4 4 313,-3 4 1,-5 9-1,5 8 1,0 1-24,-2 4 0,4 1 0,-6 0 0,4-1-37,6-2 0,-1 0 0,6 5 0,0-1-170,3 1 0,3-5 0,6-3 0,4-3-579,6-6 0,10-7 1,2 0-1,4-5-395,4-5 1,1-9 0,-3-10 1174,1-3 0,7-9 0,-3 0 0</inkml:trace>
  <inkml:trace contextRef="#ctx0" brushRef="#br0" timeOffset="8">24112 8115 7958,'8'-21'437,"3"5"1,-4-1 2722,1 5 1510,-5 0-3906,3 10 1,-6-3 0,0 12-412,0 7 0,0 0 0,0 7 1,0 0 113,0 3 0,0 3 0,0 0 0,0-1-259,0-2 1,0 0-1,0 3 1,0-3-3,0-5 1,0-3 0,0-1 240,0-1 1,0-8 0,0-6-109,0-8 0,2-12 0,3-8 0,4-5-848,4-4 0,8-3 0,3-6 1,5-2-2166,4 1 1,-1 6 0,5 6 2673,-2 6 0,5 10 0,-3-2 0</inkml:trace>
  <inkml:trace contextRef="#ctx0" brushRef="#br0" timeOffset="9">24443 8259 13233,'14'-16'1694,"2"-3"1,4-5-1214,4-3 0,3-9 0,3-2 0,2-5-498,2-5 1,-1 5 0,-6-2-1,-4 7 43,-9 2 0,-4 8 0,-7 5 1,0 4 9,-4 6 1,-6 0 0,-7 9-1,-1 0-208,1 3 1,-2 7 0,-2 5 0,-2 7 44,-3 6 1,4 10 0,-5 4 0,0 4 278,2 1 1,-4 0 0,7 0 0,3 2-187,5 3 0,4-5 0,7 2 1,2-7-423,3-3 0,16-6 0,12-8 1,10-5 455,10-8 0,13-11 0,14-5 0</inkml:trace>
  <inkml:trace contextRef="#ctx0" brushRef="#br0" timeOffset="10">25709 8144 7890,'0'-15'256,"0"1"1,0 4 0,0 1 997,0-2 1,-2 3 0,-1-2-206,-1-1 0,-3 4 1,4 1 2202,-2 0-1382,0 4-2010,5-4 0,-4 14 0,-1 4 0,2 8-171,1 2 1,-3 4 0,0 6 0,1 3-531,-3 1 1,6-4 0,-4 2 0,2-4-119,-2-1 1,3-2-1,-3-3 1,4-4 958,1-5 0,6-7 0,2-1 0</inkml:trace>
  <inkml:trace contextRef="#ctx0" brushRef="#br0" timeOffset="11">25752 7712 7890,'-8'-14'1730,"-5"-1"0,13 7 0,0 5-2175,8 6 0,7 10 0,4 6 445,5-1 0,3 4 0,2 1 0</inkml:trace>
  <inkml:trace contextRef="#ctx0" brushRef="#br0" timeOffset="12">26112 7942 8356,'0'-9'3895,"0"-1"1,0 1-3069,0-6 0,0 1-849,0-1 1,-2 7 0,-1 5-488,-2 6 1,-6 5 0,3 8 0,-1 2-27,-1 1 1,2 7-1,-3-2 1,3 1-30,1-1 0,-2 3 0,4-4 0,2 1 196,1 0 1,2-7-1,2 3 1,3-4 75,4-2 1,9-6 0,3-3 0,1-4 2,4-1 0,1 0 1,1 0-1,1-1 217,0-4 1,-7 3 0,-4-1 0,-5 6 383,-4 7 0,-5 4 0,-1 5 0,-6 5 338,-7 4 1,-9 0-1,-4 1 1,-1 2-16,0 2 0,2-7 1,-4 1-1,4-3-72,1-2 0,2-9 0,5 1-874,-1-1 0,6-6 0,1-4 0,1-6 311,4-7 0,8-3 0,3-1 0</inkml:trace>
  <inkml:trace contextRef="#ctx0" brushRef="#br0" timeOffset="13">27105 7914 8701,'-15'0'1329,"7"-2"0,2-1 1680,-1-2-1409,6-6 0,-6 8-911,7-7 0,2 8 0,1 2-163,2 8 0,0 12 0,-5 5 1,0 7-120,0 6 1,0 10 0,-2 5-1,-3 3-379,-4 2 1,1-1 0,0-1 0,1-1-1146,4-3 1,-3-12 0,1-3-1046,2-10 1,8-12 2161,4-11 0,10-2 0,4-2 0</inkml:trace>
  <inkml:trace contextRef="#ctx0" brushRef="#br0" timeOffset="14">27378 8216 7893,'-14'0'1023,"-6"0"1,1 0 0,2 0 31,1 0 0,1 0 1,2 1-1,2 4-604,2 5 1,5 2 0,0 3 0,2-1-1155,2 1 0,6 1 1,2 1-1,2 2-2866,0-1 3569,-1-2 0,12-2 0,1 1 0</inkml:trace>
  <inkml:trace contextRef="#ctx0" brushRef="#br0" timeOffset="15">27436 7985 7893,'-15'-14'1429,"1"0"0,1-1 0,2 1-280,1 0 0,7 4 0,0 2-1452,6 2 1,11 1 0,12 5 302,6 0 0,5 0 0,6 0 0</inkml:trace>
  <inkml:trace contextRef="#ctx0" brushRef="#br0" timeOffset="16">27795 7914 7893,'-14'0'0,"-1"-2"0,3-3 1465,2-4 1,-1-4 0,6-2 0,2 1-246,1 0 0,2-6 0,2 0 1,1-1-955,2 0 0,4 2 0,-2 4-728,1 1 295,-5 6 1,-3 10 0,-10 12 0,-4 8-219,-5 6 1,3 7 0,-5 5-1,0 6-169,-3 7 0,2 3 1,0 1-1,1 1 98,3 0 1,2-3 0,3-2 0,4-5-42,4-3 1,3-10-1,2-6 1,2-8-1548,3-5 2044,3-8 0,6 4 0,1-4 0</inkml:trace>
  <inkml:trace contextRef="#ctx0" brushRef="#br0" timeOffset="17">27536 8273 7867,'-14'-1'0,"-1"-3"2723,1 0 0,6-3-1511,3 2 0,10 2 0,6-5 1,8 0-1019,10 0 0,2 3 0,7-3 0,0 0-867,-1 0 1,9 4-1,-2-4 1,2 0 672,4 0 0,-6-2 0,6-4 0</inkml:trace>
  <inkml:trace contextRef="#ctx0" brushRef="#br0" timeOffset="18">28097 8187 8701,'-8'-6'1989,"4"-4"0,2 2 1,2-2-1070,0-1 1,6 3 0,4-1-1,4-1-946,5 2 0,-1-5 1,4 2-1,-1-5-257,-3-3 1,3 0 0,-2 4 0,-2 1-541,-1-1 1,-8-4-1,-3 0 468,-3 2 0,-4 2 0,-3 4 0,-6 3 451,-6 2 0,-6 1 0,-6 6 0,1 4 79,-1 5 1,0 9 0,2 5 0,1 3 94,2 2 1,7 4-1,-1 3 1,7 0-115,6 4 1,10 0 0,8 0 0,9-3-467,12-2 1,6 2 0,4-7 0,3-6-1901,1-6 2210,6 0 0,-3-17 0,7 5 0</inkml:trace>
  <inkml:trace contextRef="#ctx0" brushRef="#br0" timeOffset="19">24831 9237 7961,'0'-14'261,"0"4"1,-1 2 4019,-4 2-1893,4-5-2335,-6 3 0,14 0 1,2 3-46,4 3 0,1 9 1,1 2-1,-3 4-86,-2 1 0,-2 2 0,-5 2 0,2 3-101,-2 1 1,-3 2 0,-5 5 0,-4 0 271,-4 0 0,-8-1 1,-3-1-1,-1-3 66,1-4 0,-3-6 0,3-4 0,-4-6-124,0-2 1,7-12 0,5-9-1,6-13-639,4-8 1,7-8 0,9 0 0,3 4 22,1 4 0,7 1 0,3 9 0,2 4-506,-2 4 0,3 8 1087,-3 4 0,9 7 0,4-4 0</inkml:trace>
  <inkml:trace contextRef="#ctx0" brushRef="#br0" timeOffset="20">25191 9122 13222,'-8'-8'1771,"2"8"0,6 10-1559,0 3 1,0 6 0,0 1 0,0 1-75,0 0 1,0 3 0,-2-3-1,-1 0-518,-2-1 0,0 0 0,5-6 0,0 0-580,0 1 0,2-7 1,3-5 285,4-6 1,9-12-1,3-10 1,1-6 114,4-2 0,6-7 0,1 3 0,-1 2 587,-1 6 1,-7 2 0,-2 9 0,-1 6 395,-4 5 1,-2 9 0,-6 7 0,-4 12 312,-3 10 1,-2 5 0,0 7 0,0 1-601,0-1 0,4 0 1,3 0-1,2-1-2897,7-4 2760,-1-3 0,18-12 0,-2-3 0</inkml:trace>
  <inkml:trace contextRef="#ctx0" brushRef="#br0" timeOffset="21">26414 9280 8071,'-6'15'510,"-1"-6"1,-4 1 220,1 1 1,6-3-1,-6 2 258,-1 1 0,5-3 1,-1 0 2016,1-2-373,4 6-2233,-4-11 0,6 4 1,1-10-1,4-6-80,5-7 0,2 1 0,3-7 0,1-2-85,3-1 0,-1-7 0,4 1 0,-1 1-359,-4 2 0,4 1 0,0-2 0,0 1-614,0 1 1,-2 4 0,-5 12-124,0 3 0,-1 7 0,-3 13 760,-5 9 1,-4 8-1,-2 7 1,-4 2 551,-5 1 1,2-2 0,0-6-1,2 0-109,3 0 0,1-7 0,2-3-437,0-3 1,2-8-1,2-5 1,8-7-380,5-11 0,6-7 0,5-12 0,3-4-203,2-4 1,-2-4-1,2 1 1,-2 4 170,-3-1 1,-4 8 0,-1 4-1,-2 8 467,-4 6 0,-1 5 281,-1 11 0,-7 6 1,-4 4-1,-2 4 473,-2 5 0,0-1 0,0 6 1,0 0-166,0-2 0,2 5 0,1-3 0,2 2-496,-2-2 1,-2 3 0,1-3 0,1 1-736,2-1 1,1-4 0,-1-9 0,5-3-1382,2-2 2062,3-1 0,6-5 0,1 0 0</inkml:trace>
  <inkml:trace contextRef="#ctx0" brushRef="#br0" timeOffset="22">27565 8964 7853,'-14'0'1997,"-1"0"475,1 0 1,-1-2-887,1-3 0,6 2-1054,3-6 0,4 4-642,1-5 1,-2 7 79,-3-2 1,-3 5 0,-6 5 0,-2 5-149,-3 2 0,1 4 0,-4 2 0,1 3 85,3 1 1,-1-3-1,3 4 1,5-2-293,3-4 0,3 4 0,5-2 0,0-1-208,0-2 1,8-7 0,5-1-1,6-1 222,4-4 1,-1-3 0,4-5 0,-2-5 162,1-2 0,-3-4 0,1-2 0,-2-1 58,-4 1 1,4 2 0,-3 2 0,-4 0 195,-3-1 0,-1 7 350,4 3 0,-1 5-191,-3 5 0,-4 3 0,-6 8 0,0 2-142,0 1-1,0 2 1,-2-4 0,-1 2-414,-2-1 0,1-2 0,4-2-539,0 1 890,6-7 0,2-2 0,6-6 0</inkml:trace>
  <inkml:trace contextRef="#ctx0" brushRef="#br0" timeOffset="23">27968 8949 7853,'-15'0'4447,"1"0"-3011,0 0 0,4 7 0,2 2-953,2 4 0,1 6 0,5 1 0,0-1-410,0 2 0,0-4 0,0 6 0,0-1 47,0 0 1,0-4 0,0 1 979,0-3-734,0-2 1,0-7-1,0-7 1,1-8-127,4-5 1,3-3 0,7-3 0,1-5-967,3-3 0,5-4 0,8-1 0,3-1-926,2 1 0,1 6 0,5 2 0,2 0 1652,3 2 0,-3-5 0,4 4 0</inkml:trace>
  <inkml:trace contextRef="#ctx0" brushRef="#br0" timeOffset="24">28500 8878 14359,'-8'-7'2202,"2"-1"0,6-6-105,0-1 0,0 1-894,0 0-1556,6-1 0,-6 7 0,0 3-173,-8 4 0,-5 9 0,1 5 0,0 4-213,3 1 0,4-1 0,-3 1 0,0 1-54,0-1 1,5-2-1,-2-2 1,3 0-108,2 1 1,2-6-1,3-1 500,4-1 1,4-2 0,2-5 0,1 0 240,3 0 0,-3 0 0,3 0 0,-3 1 140,-2 4 0,1-3 0,-3 4 0,0 0 240,-3 4 0,-6-2 0,2 2 1,-3 2 301,-2 6 1,0-2 0,0 3 0,-2-3 164,-3-1 0,-3-1 0,-6 0 1,0 1-90,-1-1 0,1 0 0,-2-1 0,-2-2-361,-1-1 0,-2 0 0,4 2 0,-2 0-112,1-3 1,2-4-1,2 3-126,-1-2 0,1 6 0,-1-4 0</inkml:trace>
  <inkml:trace contextRef="#ctx0" brushRef="#br0" timeOffset="25">21148 9007 10890,'13'-14'339,"-2"1"1,-3 2 134,-1 1 0,-1 7 1,-3-4 263,2 1 1,-2 4-115,-7-2 1,-4 2-456,-7 2 0,6 5 0,1 1 211,1 2 1,1 2 162,1 4 0,3-4 648,-2-1-588,2 1 0,2 0-266,0-1 0,2-6-63,2 2 0,4-3 0,7-2 0,1 0 135,3 0 1,3 0 0,9 0-1,2-2 71,6-3 1,-3-1 0,3-5 0,1 1-125,1-1 1,3 3 0,-3 0 0,-1 0-58,-2 0 1,-1 3 0,2-3-1,-6 2-238,-3 3 1,-6-4-1,-1 2 1,-2 2-62,-4 2 0,-1 1 0,-8 0 0,-1 1 0,-7 4-2001,0-3 190,0 4 0,1-6 1,2 2 670,2 2 0,2-2 0,-3 4 0,4 1 1140,0 2 0,12 4 0,-4 2 0</inkml:trace>
  <inkml:trace contextRef="#ctx0" brushRef="#br0" timeOffset="26">24386 11295 8313,'-15'0'345,"1"-5"1,-1-1 418,1-2 1,4 4 0,1 0 406,-2 2 0,3-3-78,-2 0 1,5 1 1283,-4 4-17,5 0-188,-2 0-550,6 0 1926,0 0-3357,6 0 0,2 0 0,7 0 1,-1 0-192,1 0 0,1 0 0,4-2 0,9-1 0,8-2 0,6-5 0,5 4 0,8-2 0,9-3 0,9-4 0,-31 7 0,2-1 0,0-1 0,-1-1 0,2 0 0,0 0 0,-1 1 0,-1 0 0,-2-1 0,-1 0 0,38-10 0,-6 4 0,1-2 0,-14 3 0,-4 4 0,-6 4 0,-12 4 0,-4 4 0,-5 0 0,-5 0 0,-4 0 0,-5 0 0,-1 0 0,0 0 0,1 0 0,-7 0 0,-2 0-1767,-6 0-6682,0 0 8449,0 6 0,-6-4 0,-2 4 0</inkml:trace>
  <inkml:trace contextRef="#ctx0" brushRef="#br0" timeOffset="27">2719 12604 9470,'-10'-5'3884,"1"0"-3201,6 1 1,-4 2 0,9-1-57,3-2 1,-2-4 0,5 2 621,-2-1 0,0 3 153,-1-4 0,-3-1 832,3-4-1904,-4 6 0,-2 0 0,-4 5-71,-5-2 1,2 0-1,-1 5 2,-2 0 1,3 0 0,-2 0 0,-1 0-272,-2 0 1,-1 0 0,-2 0 0,-2 0-294,-1 0 1,0 0-1,3 0 1,-2 0-176,-1 0 1,-7 0 0,4 2 0,-2 1 15,0 2 0,0 11 0,-5-2 0,0 4 281,1 2 1,-6 1-1,1 5 1,2-4 335,6-1 0,-1-2 0,7-5 0,1-1 75,2-3 1,-3 1-1,0-6-101,1-2 0,2-1 1,2-2-1,0 0-4,-1 0 0,1 0 0,-1 1 0,1 2 22,0 2 1,-1 0-1,1-5 1,1 2-11,3 2 0,-2-2 0,2 4-30,-3 1 1,-1-4 0,0 7 55,-1 1 1,6-3 0,1 1 0,0 3 81,0 0 1,0 4 0,-2 3 0,4 5 76,-1 4 0,6 5 1,-4 2-1,3 4 53,2 5 0,0 1 0,0 8 0,0 1-295,0 2 0,0 3 1,0 4-1,0 7-60,0 10 1,0-5 0,0-33-1,0-1 1,0 38 4,0-3 1,0 3-1,0-6 1,0 1-12,0-4 0,5-12 1,0-1-1,0 1-17,1 3 1,-3-4 0,5 2 0,-1-6-20,-4-3 1,3-1 0,1-2 0,-1-1 7,0-5 1,-1 3 0,-3-6-1,1 4 8,2 1 0,1-6 0,-3-4 0,2-4-1,-2-5 1,1 3 0,-1-5-1,1 1 1,0-4 1,-3-3 0,-1-2-1,0 1 9,0-1 1,0 1 4,0-1 0,0-5 21,0 1 3,0-7 1,0 4-1,0-7-162,0 0 96,7 0 1,1 0-1,6 0 1,2-2 0,3-3 0,4 4 0,7-6 1,2 2-3,2 1 0,5-3 1,0 4-1,2-2-3,3 2 1,-3 0 0,-2 0 0,-4-2-1,0 2 0,-10 1 1,4 2-1,-3 0-7,-4 0 1,-1 2 0,-7 1-1,1 2-56,-1-2 1,0-1-1,1-2-2178,-1 0 0,2-2 1,3-3 2300,5-4 1,10-11-1,3-2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7.933"/>
    </inkml:context>
    <inkml:brush xml:id="br0">
      <inkml:brushProperty name="height" value="0.053" units="cm"/>
      <inkml:brushProperty name="color" value="#FF0000"/>
    </inkml:brush>
  </inkml:definitions>
  <inkml:trace contextRef="#ctx0" brushRef="#br0">12042 6432 8071,'-13'1'-1656,"2"2"2486,1 2 1,5 0 8,-4-5 1,5-2-278,0-2 0,2 0 0,2-5 175,0-2 0,-2 4 0,-1 1 2678,-2-1 254,1 6-2039,4-12 0,1 11-462,4-2 1,5 2 0,9 2 0,6 0-1169,7 0 0,12 0 0,8 0 0,6 0 0,4 0 0,2-6 0,5-6 0,-4-4 0,-1-3 0,-3 0 0,-10 5 0,-8 1-375,-7 3 1,-8-1-1,-4 6 1,-3 2-2084,0 1 0,-4 2 1,7 0-1,4 0 2452,4 0 1,4 0-1,7 0 1</inkml:trace>
  <inkml:trace contextRef="#ctx0" brushRef="#br0" timeOffset="1">13595 9583 8037,'-14'0'-1631,"0"0"2738,-1 0 1,6 0 295,-1 0 0,5-5 266,-4 0 1,5-1-331,0 1 1,4-2 0,4-2-689,6 4 0,3-1 0,3 1 0,1 2-294,3 1 1,10 2 0,0 2 0,5 1-462,5 2 1,15 4-1,7-4 1,8-2-542,7-1 0,-35-2 1,1 0-1,3-1 0,1 0 1,-1-1-1,0-1-2461,1-1 1,-1-1 2807,32-8 1,-7-1 0,-14-1 0</inkml:trace>
  <inkml:trace contextRef="#ctx0" brushRef="#br0" timeOffset="2">11984 12518 8095,'-14'0'503,"-1"0"1,6 0 2383,-1 0-740,7 0 0,-4-7 92,7-2 1,0 1-1490,0-2 0,7 2 0,2-1 1,6 4-51,4 3 1,3-3 0,9 1 0,4 0-395,8 3 0,3 1 0,12 0 0,6-2-712,5-3 0,4 2 0,4-6 0,3-3-474,0 0 0,-3-4 0,-10-2 0,-7-1-5693,-5 1 6573,-12 2 0,-1 2 0,-6 0 0</inkml:trace>
  <inkml:trace contextRef="#ctx0" brushRef="#br0" timeOffset="3">20098 5468 7877,'-14'0'1986,"-1"0"-417,1 0 0,4 0 764,1 0-132,6 0 638,-4 0-184,7 0-1789,0 0-280,-6 0 661,4 0 450,-4 0-451,6 0-1246,0 0 0,6 0 0,-3-7 0,7-4 0,1-7 0,2-6 0,8-6 0,3-8 0,5-10 0,4-7 0,4-7 0,6-2 0,0-2 0,0-2 0,-20 33 0,1 1 0,21-33 0,-6 6 0,-2 7 0,-5 6 0,-6 8 0,-2 3 0,1 2 0,-2 1 0,-1 6 0,-1-1 0,-4 0 0,4 0 0,-2 0 0,-1 2 0,-2 3 0,-2-1 0,-1 4 0,-2 0 0,-1 0 0,-2 1 0,3 2 0,-1-1 0,1 1 0,-3 2 0,2 2 0,-1-1 0,-1 1 0,3 0 0,-4-1 0,1 1 0,-4-1 0,6 1 0,-7 4 0,2 1 0,-3 6 0,-2-4 0,0 9 0,0 3 0,4-2 0,3 6 0,1 3 0,-3 2 0,4 5 0,2 4 0,2-1 0,2 10 0,-1-2 0,2 6 0,3 4 0,-1-4 0,4 4 0,0 3 0,1 4 0,-1 1 0,4-5 0,-2 0 0,1 0 0,1-1 0,0-4 0,-4-4 0,-1-4 0,-1-8 0,-2-1 0,1-3 0,-1-4 0,-4 4 0,-3-10 0,-1 1 0,1 1 0,-3-7 0,2 2 0,1-3 0,-3-2 0,2 0 0,1 0 0,-3 0 0,1 0 0,-4 0 0,5 0 0,-7 0 0,5 0 0,-3 0 0,-4 1 0,4 4 0,-3-3 0,-2 4 0,0-6 0,0 0 0,0 6 0,0-4 0,0 4 0,0-6 0,0 0 0,0 7 0,0-6 0,0 12 0,0-5 0,0 7 0,0-6 0,0 1 0,0-5 0,0 4 0,0-4 0,0 5 0,0-7 0,0 9 0,6-4 0,-4 7 0,9-6 0,-6 1 0,-1-7 0,-4 5 0,2-5 0,3 2 0,-4 0 0,6-5 0,-7 0-1087,0 0 0,0 0 0</inkml:trace>
  <inkml:trace contextRef="#ctx0" brushRef="#br0" timeOffset="4">20156 8431 8375,'-15'5'205,"1"0"1,4 0-88,1-5 0,6-2 9,-2-3 0,3 2 487,2-6 1,0 4 261,0-5 0,0 6 260,0-6 0,5 5-10,0-4 0,0 4 1097,-5-5-1009,0 7 1,0-5 601,0 3-875,0 4 1,0-7 797,0 3-362,0 3-954,0-4-423,0 6-853,0 0 902,0 6 1,1 2-1,2 7 127,2-1 0,2-4 0,-4-1 1,2 4-177,-2 5 0,3-1 0,1 9 0,1 2 0,3 4 0,-3 8 0,1-1 0,3 2 0,0 2 0,3 5 0,-1 0 0,0-1 0,1-2 0,-1-2 0,1 0 0,-1-2 0,0-2 0,-1-2 0,-2-5 0,-1 1 0,1-1 0,-3-2 0,2-1 0,-1-2 0,-1-3 0,4 2 0,-6-5 0,0 0 0,1-1 0,2 0 0,-4-6 0,-2 0 0,5 1 0,-5-7 0,7-4 0,-7-2 0,4-2 0,-7-2 0,0-2 0,0 2 0,0-4 0,1 4 0,2-3 0,2-4 0,6 1 0,-3-2 0,2-1 0,0-2 0,1-6 0,6-2 0,4-1 0,2-4 0,1-7 0,4-6 0,1-4 0,0-5 0,6 2 0,3-7 0,2-1 0,-1-2 0,2-5 0,-4 3 0,0 7 0,-4 5 0,-2 3 0,-2 0 0,-2 1 0,-3 4 0,-2 7 0,-4 9 0,1-1 0,-2 1 0,-2 0 0,-4-2 0,-1 5 0,1 3 0,2 1 0,1 1 0,0-1 0,-6 7 0,-1 2 0,-7 6-903,0 0 0,0 0 0</inkml:trace>
  <inkml:trace contextRef="#ctx0" brushRef="#br0" timeOffset="5">19695 11208 8043,'-9'2'392,"-1"1"129,-1 2 0,3 0 1,-2-5 191,-1 0 0,3 1 0,-1 3 151,-3 0 0,4 1-72,-1-5 0,4 5 307,-5 0 0,3 1-112,-3-1 0,2-3 173,3 2-202,4 4 193,-6-6 139,7 4 157,0-6 482,0 0-1372,0 7 0,7-4-557,2 7 0,4-6 0,3 4 0,3-1 0,5-4 0,3 3 0,4-1 0,4-2 0,8-1 0,2-2 0,7 0 0,3 0 0,1 0 0,1 0 0,-1 0 0,-3 0 0,-5 0 0,-3 0 0,-2 0 0,0 0 0,0 0 0,-6 0 0,-3 0 0,-4 0 0,-1 0 0,-4 0 0,1 0 0,1-2 0,-1-2 0,-2 0 0,1-4 0,-1 0 0,2 0 0,-1-1 0,1-6 0,-4 1 0,-1 0 0,-2 1 0,-4 2 0,-1 1 0,-4 7 0,-1-2 0,-6 3 0,4 2 0,-6 0 0,4 0 0,-3 0 0,4 0 0,-6 0 0,0 2 0,0 3 0,0-2 0,0 7 0,0-6 0,0 6 0,0 1 0,0 2 0,0 1 0,0 2 0,0 4 0,-5 8 0,-1 9 0,0 3 0,-1 3 0,-2-1 0,4 9 0,2 0 0,1 0 0,2-4 0,0-1 0,0-6 0,0-6 0,0-6 0,0-4 0,0-5 0,0-3 0,2-8 0,1-1 0,2-1 0,-1-4 0,-4 4 0,0-6 0,0 0 0,0 7-5509,0-6 5509,0 6 0,-6-14 0,-2-1 0</inkml:trace>
  <inkml:trace contextRef="#ctx0" brushRef="#br0" timeOffset="6">23335 5525 8235,'-19'14'215,"0"1"1,1-1 261,2 1 0,2-1 1,1 0-1,2-1 3026,1-3-1824,7 3 1,-2-12-890,10 4 1,8-16-1,8-10 1,3-9 115,6-9 0,5-10 1,8-9-1,1-7-633,-23 30 1,1-1 0,2-3-1,1-2 1,2-1 0,-1-2 0,2-3-1,0-2-289,1-3 0,0 0 0,-3 0 0,0 0 0,-1-1 0,0-1 1,-2 2-1,0 0-110,-1 2 0,-2 1 0,-6 7 0,-1 1 0,11-33 1,-8 17-869,-6 12 1,1 18 302,-7 3 0,1 19 0,-5 12 0,0 9 640,0 8 0,0 11 0,0 9 1,0 11 364,0 6 0,0 9 0,0 0 0,0 5 286,0 1 0,2-5 0,1-2 1,3-2-492,2 2 1,-3-10 0,3-3 0,0-6-814,0-9 0,-3-2 1,5-9-1157,1-1 1,-3-10 0,1-14 911,3-4 1,0-12-1,4-6 1,2-7 947,1-7 0,0-13 0,-4-1 0</inkml:trace>
  <inkml:trace contextRef="#ctx0" brushRef="#br0" timeOffset="7">23738 5079 8018,'-19'0'795,"0"0"1497,1 0 0,12-2-1170,11-2 1,11-4-1,19-7 1,6-1-881,6-3 1,2 3 0,-1-3 0,3 3-454,0 2 1,5 1 0,-4 2 0,0 1-1652,1-1 0,-8-2 1862,-2-1 0,7-7 0,-6-2 0</inkml:trace>
  <inkml:trace contextRef="#ctx0" brushRef="#br0" timeOffset="8">24558 5007 8127,'-14'10'251,"-1"-1"0,3-4 3583,2 5-1419,4-7-1694,6 3 0,0-7 0,1-3-306,4 0 0,-2-6 0,5 4 1,0-2-138,0-3 0,-3-4 1,5-2-1,1-4-101,2-2 1,1-2 0,2-9 0,1-4-50,3-4 0,5-2 0,-1-3 1,3-2-43,2-3 0,-2 11 0,-3 1 0,-4 8-250,-5 10 1,-5 6-1,-2 8 1,-2 9-133,-2 12 1,-3 14-1,-1 11 1,0 6 182,0 4 1,0-4-1,0 4 1,0-3 59,0-2 0,0-6 1,0-3-1,2-6 346,3-4 0,-2-4 1,6-11-1,4-4 161,5-3 1,-1-15 0,6-8-1,-1-11 201,1-11 1,2-7 0,7-7 0,2-1-545,-2 1 0,-2-3 0,-1 1 0,0 0-1400,-1 3 0,1 8 0,0 3 1,0 9-5262,-1 7 6550,1 16 0,0-6 0,0 11 0</inkml:trace>
  <inkml:trace contextRef="#ctx0" brushRef="#br0" timeOffset="9">25565 4532 8010,'-1'-14'529,"-4"0"1,2-4-1,-5 2 1,1 3 2452,4 0 1,1 5-1824,2-1 0,0 7 1,0 2-1127,0 8 1,-1 13-1,-2 8 1,-4 7-88,-1 6 0,3 8 0,-4 4 0,-2 5 8,-2 3 1,-1 6-1,-1-4 1,1 0-87,-1-1 1,3-2-1,2-10 1,5-9 256,4-12 1,1-10 63,0-16 0,8-13 0,4-22 0,8-10 136,2-10 0,0-12 0,4-5 0,-2-8-547,-12 36 1,1-1 0,1-3 0,1 0 0,2-4 0,0 0 0,2-4-1,0 0-307,2-2 1,0 1 0,-2 3 0,0 2 0,-1 7 0,1 3 0,14-25-96,-5 17 1,-1 19-1,-8 17 371,-1 13 1,-7 10 0,-2 6 0,2 4 328,2-1 0,-3 10 0,-1-3 0,3 3 498,0 3 0,-2 2 0,-2 6 0,-2 0 106,-2 0 1,-3 0 0,-1 2 0,-1 1-215,-4 2 0,-10 0 0,-9-4 0,-3-1-48,-1 0 1,-3-2 0,-1-4 0,-3-6-221,-2-6 1,-1-6-1,-5 4 1,0-4-1034,-1-6 1,8-1 0,2-7 0,4-2 834,1-1 0,0 4 0,0 2 0</inkml:trace>
  <inkml:trace contextRef="#ctx0" brushRef="#br0" timeOffset="10">23033 8489 8050,'-14'0'2452,"1"-2"-1372,3-2 1,4-4-1,6-7 1,0 1-337,0-1 0,6 1 0,4 0 1,4-1-309,6 1 1,2 0-1,7 1 1,1 3-111,4 5 1,-2 5 0,6 5 0,2 6-242,1 7 1,3 11-1,-3 11 1,-1 6-115,-1 7 1,-9 4-1,-1 4 1,-10 3-149,-8 2 0,-6-1 0,-12 4 0,-7-5 164,-8-5 0,-12-5 0,-4-12 0,-4-4 266,-1-4 1,-2-10 0,-1-7 0,-4-5 305,-1-8 1,3-15 0,-4-11 0,-3-13-378,-1-13 1,7-15 0,26 28 0,2-2-1,4-2 1,3-3-681,2-2 0,3-2 1,1-1-1,3-2 0,4 1 1,4 1-1,-1 4 0,4 2-726,13-31 1,9 12 0,17 12-1,3 9 127,5 7 0,3 10 0,3 4 1097,3 7 0,4-8 0,6 3 0</inkml:trace>
  <inkml:trace contextRef="#ctx0" brushRef="#br0" timeOffset="11">24069 8460 10832,'-27'-5'0,"3"-1"2521,5-2 1,3 5 85,1-2 1,7 5-2404,3 5 0,9 6 0,2 11 1,0 9-4,1 4 1,2 5 0,-4 8 0,-2 5-94,-1 3 0,-2 8 0,0 3 0,0 1 41,0 0 0,-6-1 1,-2-10-1,-2-6 184,0-4 1,6-12-163,-6-6 0,7-15 0,-2-14 1,4-11-116,1-11 0,1-10 0,4-18 0,3-9-316,0-11 0,8-9 0,-10 36 0,1-2 0,0 0 0,0-1-407,2-2 1,0 0 0,0 0 0,1-1 0,-2 0 0,1 0 0,1 3-1,1 1 182,0 3 0,1 1 0,5-26 0,2 25 0,-3 13 419,-1 14 1,1 10-1,1 14 1,2 12 118,-1 9 0,3 9 0,-2 9 1,-1 3 678,-2 0 0,-2 3 0,0-4 1,-1 0-155,-3-1 0,1 4 0,-6-7 0,-2-3-478,-1-3 0,-2-8 0,-2 4 0,-4-4-210,-9-4 1,-1-2-1,-6-13 1,-1-4-13,1-4 0,-2-3 0,-5-2 0,2 0-123,3 0 1,-1-7-1,5-1 1,4-1-851,5-1 1,5 5 736,6-4 0,6 5 0,5 0 0,7 5 726,6 9 0,5 1 0,3 15 0,3 2 79,2 4 0,1 4 0,5-3 0,2 4-770,3 0 1,1 3 0,4-7 0,-5-1 322,-3-1 0,-8 4 0,-2 2 0</inkml:trace>
  <inkml:trace contextRef="#ctx0" brushRef="#br0" timeOffset="12">22602 12043 8042,'-2'13'356,"-3"-4"0,4 4 595,-4-3 0,-2 2 218,3 3 0,-1-6 1057,5 1-11,0-7-1198,0 4 1,1-9 0,3-3-506,0-4 1,3-11 0,-2-3 0,3-8-414,0-7 1,9-9 0,-3-13 0,4-4-200,3-2 1,-4-7 0,-5 33 0,0 0-1,0 0 1,0 0-125,11-37 0,-2 13 0,-7 11-137,0 13 0,1 24 210,-1 16 0,-4 13 0,-1 18 1,2 4 483,2 8 1,2 2-1,1 7 1,1 3 145,2 1 1,2-2 0,-3 0 0,3 1-155,1-6 0,-3-4 0,3-5 0,1-5-130,-1-4 1,-4-7 0,1-15 0,-3-4 180,-2-3 1,1-12 0,-1-9 0,1-15-7,-1-11 1,0-7 0,1-12 0,-1-8-371,0-8 0,1 2 0,-1 1 0,1 3-1523,-1 2 0,7 7 0,1 6 0,2 11-1078,0 14 0,-5 16 1,5 14 2600,2 2 0,1 15 0,2 3 0</inkml:trace>
  <inkml:trace contextRef="#ctx0" brushRef="#br0" timeOffset="13">24055 11525 8122,'-10'-2'1613,"2"-2"0,2-6-265,2-3 0,3-1 0,1-2 0,0-2-848,0-1 0,1 0 1,3 4-1,2 1-283,2 0 1,2 1-1,4 3 1,0 6-252,1 2 1,-1 2-1,1 2 1,-1 2 177,0 6 0,-1 9 0,-2 7 0,-3 4-93,-1 4 0,-3 10 0,-4 1 0,0 5-42,0 4 0,-6-3 0,-4 0 0,-4 1 345,-5-1 1,1-7 0,-6 0 0,-1-9 341,-2-5 0,-2-12 0,0-5 0,0-9 97,1-10 0,0-10 0,3-18 0,2-6-970,3-6 1,7-5 0,8-8-1,7-2-1422,7-1 1,2 4 0,13 7-1,4 3-320,4 6 0,4 12 0,7 11 1919,1 3 0,5-5 0,2-1 0</inkml:trace>
  <inkml:trace contextRef="#ctx0" brushRef="#br0" timeOffset="14">24457 11467 7949,'-1'13'0,"-2"-2"2063,-2-1 1,0-8-1,7-1-811,2-4 0,11-8 0,7 1 0,4-1-1259,3 1 0,-4-2 1,10 2-1,0-3-929,4-1 0,1-1 0,0 1 0,-3-2-1334,-2-3 2270,5 3 0,-10-11 0,5 4 0</inkml:trace>
  <inkml:trace contextRef="#ctx0" brushRef="#br0" timeOffset="15">24673 10949 7949,'-16'20'-145,"-3"-1"0,1 2 1,-5-4-1,-1 4 1876,1 1 0,2 4 1,7 7-1,0 7-540,-1 7 1,7 4 0,3 8 0,4 2-648,1 1 1,1 9-1,4-3 1,6 4-534,7-1 1,4-11 0,7-2 0,2-9-972,2-4 0,4-11 1,6-10 959,0-13 0,7-8 0,1-3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7.949"/>
    </inkml:context>
    <inkml:brush xml:id="br0">
      <inkml:brushProperty name="height" value="0.053" units="cm"/>
      <inkml:brushProperty name="color" value="#FF0000"/>
    </inkml:brush>
  </inkml:definitions>
  <inkml:trace contextRef="#ctx0" brushRef="#br0">15322 3784 8156,'0'-14'-104,"0"-1"0,1 1 116,4 0 1,2-1 0,4-1-1,-2-3 305,3-5 0,0 2 0,3-1 0,-1 1 95,0-1 0,1 0 0,-2-6 1,-2 2 201,-2 3 1,-5-4-1,0 4 1,-2-1 115,-2 1 0,0-2 1,0 7-1,0 2 85,0 1 1,-6 1 0,-2 1-1,-2 1 261,0 3 1,6 4 0,-4 4 1184,1-2-1697,-4 2 0,9 2 0,-2 11-391,2 7 0,2-1 0,0 7 0,0 3 137,0 5 0,0 0 0,0 8 0,0 5-310,0 6 0,0 5 0,0 3 0,0 5 0,0 8 0,-1 7 0,-1-36 0,0 2 0,-1-1 0,0 1 0,-1 1 0,0-1 0,0 1 0,0-1 0,-2-1 0,1-1 0,0 0 0,2 0 0,0 0 0,-1 0 0,-1 0 0,1-1 0,1-1 0,1 0 0,-1 35 0,1-2 0,2-2 0,2 0 0,3-2 0,4-3 0,-1-3 0,2-6 0,1-1 0,2 1 0,3 4 0,1 1 0,4-3 0,1-1 0,2-1 0,5 1 0,0 2 0,0 1 0,-5 5 0,-2-4 0,-1-1 0,-4 2 0,4 2 0,-2 4 0,-1-1 0,-2-2 0,-2-5 0,1 5 0,-1 2 0,1 1 0,-3-2 0,-2-1 0,-5 1 0,-4 3 0,-1 10 0,0 1 0,-1-2 0,-4 0 0,-3-5 0,2-35 0,-1 1 0,1 0 0,1 0 0,-5 39 0,6-2 0,-4-6 0,0 0 0,0 0 0,4 0 0,-2 0 0,1 0 0,0 0 0,-1 6 0,4-37 0,-1 0 0,-1 1 0,-1 0 0,-1 2 0,-1-1 0,0-2 0,-1-1 0,1 1 0,0 0 0,-1 1 0,0 1 0,-2 1 0,1 1 0,1 1 0,0-1 0,-2 1 0,-1-1 0,2-3 0,-1-1 0,0 0 0,1-2 0,-10 35 0,4 3 0,1-4 0,-1-1 0,7-6-163,4-4 1,-3-3 162,2-1 0,1 2 0,4-2 0,0 3 0,0-8 0,-5 1 0,0 2 0,0-2 0,-1 1 0,3 2 0,-5-7 0,0-1 0,0 1 0,-2 3 0,-3-7 0,2-3 0,2-3 0,4-3 0,-5 3 0,1-3 0,1-2 0,-4-2 0,6-4 0,0-2 0,-1-3 0,-2 2 0,4-7 0,2-1 0,1-2 0,2-2 325,0 0-325,0-6 0,0-1 0,0-7 0,0 0 0,6 0 0,-2 0 0,5 0 0,2 0 0,2 0 0,8 0 0,5 0 0,4 0 0,3 0 0,14 0 0,1 1 0,8 3 0,6 0 0,15 1 0,-34-5 0,2 0 0,0 0 0,1 0 0,0 0 0,1 0 0,3 0 0,2 0 0,-1 0 0,0 0 0,2 0 0,0 0-65,0 0 0,1 0 1,-1 0-1,1 0 1,-2 0-1,0 0 1,1 0-1,1 0 65,0 0 0,1 0 0,4 0 0,1 0 0,3 0 0,1 0 0,-1 0 0,0-1 0,1-2 0,0 1 0,3 0 0,0 1 0,3-4 0,1 0 0,1 0 0,1 0-140,2 2 0,-1-2 0,1-1 0,0 0 0,0 1 0,1 0 0,2-1 0,2-1 140,-25 2 0,0 1 0,1-1 0,2 0 0,0 0 0,0 0 0,0 1 0,0-1 0,-1 0 0,-1 0 0,1 0 0,-1 1 0,1-1 0,0 0 0,0 0 0,0 0 0,-1 1 0,1-1 0,3 0 0,1 0 0,0 0 0,0 1 0,0-1 0,-1 0 0,1 0 0,-1 0 0,0 1 0,0 0 0,0 1 0,-1 0 0,-1 0 0,-1 0 0,1-1 0,-1 1 0,0 0 0,0 0 0,-1 0 0,-1 1 0,2-1 0,0 0 0,1 0 0,-1 1 0,-2 1 0,0 0 0,0 0 0,24-2 0,0 1 0,-2 0 0,0 1 0,-1 0 0,1 2 0,-2 0 0,0 1 0,0 1 0,-1 0 0,-1 1 0,-1 0 0,2 1 0,-1 0 0,-3 1 0,0 1 0,0-2 0,2 1 0,0-1 0,0-1 0,1 0 0,1 0 0,-1 2 0,-1 0 0,-1-2 0,0 0-103,0-1 1,1 0 0,1 2 0,1 0 0,2-3-1,0 0 1,0 0 0,1 0 102,1-2 0,-1 1 0,0 1 0,0 1 0,-4 0 0,-1-1 0,2 0 0,-1-1 0,1 0 0,1 0 0,1-1 0,0 0 0,-4 0 0,0 0 0,-3 0 0,-1 0 0,-1 0 0,-1 0 0,-2 0 0,0 0 0,-1 0 0,0 0 0,-2 0 0,-1 1-60,-1 2 0,-1-1 0,1-1 1,0 0-1,-3 2 0,-1 0 0,1 0 1,1-1 59,1 0 0,-1 1 0,3 1 0,0 1 0,0-2 0,0-1 0,0 0 0,0 1 0,1 0 0,-1 0 0,-1-2 0,-1 0 0,3 2 0,0 0 0,-2 0 0,0-1 0,-1 0 0,-1 1 0,-1-1 0,0 1 0,-6-3 0,-1 1 0,-1 1 0,-2-1 77,-2 1 1,-1 1-1,35 7 1,-11-5 0,-6-2-78,-7-2 0,-11 4 0,-11 0 0,-6-2 1002,-7-1-1002,-9-2 0,-6 0 914,-8 0-914,2 0 0,-6-5 0,5-1 0,-4-2 157,-1-4 0,4-5 0,-6-2 1,1-1-158,1 0 0,-5 2 0,3-6 0,-1-2 0,1-1 0,2-1 0,5-1 0,-2-2 0,2-2 0,2-4 0,1-6 0,1 0 0,4 0 0,-2-2 0,7-3 0,3-7 0,4-5 0,-1-1 0,3-6 0,-3-2 0,-1-1 0,-1-4 0,0-3 0,-1-3 0,-3 1 0,-6 37 0,0 0 0,-1-36 0,-1 38 0,1-1 0,-1-3 0,-1 0 0,1-38 0,-2 39 0,0 0 0,-1 0 0,0 1 0,-1 0 0,-1-1 0,2-1 0,1 0 0,-3 0 0,1-1 0,1-1 0,0 1 0,1 0 0,0 0 0,0 0 0,0 1 0,0-2 0,0 1 0,0-4 0,0 0-57,0-3 1,0 0-1,0 1 1,0 0 0,1-2-1,0 0 1,1 2-1,1 0 57,1 1 0,1-1 0,-1-2 0,0-1 0,0 0 0,0-1 0,0 1 0,0 0 0,0 1 0,0 0 0,-2 1 0,-1 0 0,2 0 0,1 0 0,-2-1 0,1-1 0,-1 0 0,0 0 0,1 1 0,-1 2 0,-2-2 0,0 0 0,0 2 0,0 0 0,0 0 0,0 1 0,0-1 0,0 0 0,0-1 0,0 0 0,0-1 0,0 0 0,0 1 0,0 0 0,0 1 0,0 0 0,0 1 0,0-1 0,1 0 0,0-2 0,1-2 0,1 0 0,-2 3 0,1 0 0,2-3 0,1 0 0,0 3 0,0 0 0,-1 2 0,0-1 0,2 0 0,1 0 0,-3-1 0,0 0 0,0 0 0,1 0 0,0 2 0,0 1 0,-3-1 0,-1 1 0,2 2 0,-1 1 0,-1-1 0,-1 0 0,1-2 0,-2 0 0,2 3 0,-2 0 0,1 0 0,-1 1 0,-1 1 0,1 1 0,-1 2 0,-1 1 0,-2-3 0,0 1 0,0-36 0,1 1-1,-3 5 0,6 5 0,-4-2 0,3 2 1,2-2 0,-4 10 0,-1 3 0,2 5 0,1 5 0,2 1 0,0 3 0,0 4 0,0 4 0,-5 4 0,0 3 0,2 3 0,2 5 0,1 3 0,0 1 0,-2 1 0,-3-1 0,4 6 225,-4-1 1,2 5-226,-2-4 0,2 6 0,-5-4 1,1 1 0,-4 4 0,1-3 1,-2 2-2,-3-2 0,-6 4 0,-3-4 0,-4 2 0,-6-2 0,-9 3 0,-11-2 0,-7 2 0,-6 2 0,26 1 0,-1 0 0,-3 1 0,-2 0 0,-2 3 0,-1 0 0,-2 1 0,-1 1 0,-1-2 0,-1-1 0,-2 1 0,-1 0 0,1 0 0,-1 1-60,0 1 0,1-1 0,2-1 0,1 0 0,2-1 0,0 0 1,2 0-1,1 0 60,1 0 0,0 0 0,0-3 0,0 1 0,-1 1 0,-1 0 0,2 0 0,0-1 0,3 0 0,-1 1 0,-1 0 0,0 0 0,-1-1 0,0-1 0,-2 2 0,-1 1 0,-1 0 0,-1 0 0,2-2 0,-1 1 0,0 0 0,-1 1 0,1 0 0,0 0 0,-1 0 0,1 0 0,-3 1 0,1 0 0,-3 2 0,0 0 0,2 0 0,0-1 0,2-1 0,1 0 0,0 1 0,1 1 0,1-2 0,0-1 0,-1 2 0,-1-1 0,-1 0 0,1 0 0,3 1 0,0-1 0,-1-2 0,0-1 0,0 0 0,0 1 0,1 0 0,-1 0 0,-3-1 0,-1-1 0,0 3 0,-1 0 0,1 0 0,0 0 0,1 1 0,0-2 0,1-1 0,0 0 0,0 1 0,-1 0 0,-2-1 0,0 1 0,-2-1 0,0 1 0,2 2 0,0 1 0,0-2 0,-1 0 0,1 0 0,-1 1 0,-1 0 0,0 0 0,-1-3 0,-1 1 0,0 1 0,0 1 0,-1 0 0,-1 0 0,-1-1 0,1 0 0,1 2 0,0-1 0,-2-1 0,1-2 0,-1 2 0,0-1 0,1 0 0,-1 0 0,3 0 0,0-1 0,-1-2 0,0 0 0,2 0 0,-1 0 0,2 0 0,-1 0 0,0 0 0,0 0 0,-1 0 0,-1 0 0,0 0 0,-1 0 0,-1 0 0,1 0 0,1 0 0,0 0 0,-3 0 0,0 0 0,-3 0 0,1 0-111,-4 0 1,0 0 0,0 2-1,1 1 1,-1 0 0,0 0 0,0 1-1,1 0 111,-1 2 0,0-1 0,-2 0 0,-2-2 0,0 2 0,-1 0 0,2 0 0,0 1 0,2 0 0,0 1 0,3-1 0,-1 1 0,0-1 0,-1-1 0,0 0 0,1 0 0,-2 0 0,2 1 0,5-2 0,0 0 0,-1 0 0,1 0 0,3-1 0,-1 0-64,1-1 1,0-1-1,-1 2 1,1 1-1,0-2 1,1 1 0,-1-2-1,0 1 64,1-1 0,0-1 0,1 1 0,-1 0 0,1 0 0,0 1 0,-2 1 0,0 1 0,-2 0 0,-1 0 0,2-2 0,1 0 0,0 2 0,0 0 0,1 0 0,1 0 0,0 0 0,1 0 0,-1 0 0,1 0 0,0 2 0,0-1 0,3 0 0,0-2 0,3 1 0,1-1 0,1 0 0,0-1 0,5-2 0,1 0 0,1 0 0,0 0 0,-37 0 0,8-2 0,10-3 0,7-3 0,6 0 0,8-5 0,5 4 0,5-2 137,7 1 0,6-1 0,4 5-137,3-2 0,2 6 0,0 16 0,-3 1 0,3 6 0</inkml:trace>
  <inkml:trace contextRef="#ctx0" brushRef="#br0" timeOffset="1">17322 5237 8256,'-8'-6'278,"-4"3"-492,8-7 0,-1 5 532,5-4 65,0 6 0,-2-9 735,-3 8 1,2-3-51,-6 2 0,4 4-610,-5-4 0,7-3-142,-2-2 1,2 4-1,0 0 371,-2-1 1,-1 1-365,1-4 1,2-1 0,-5 5 115,1-2 0,1 4 152,1 0 0,3 0 64,-2 0 1,0 2 848,0-3-900,2 4 1,-4 7-1,6 4 1,-2 4-23,-3 5 0,4 4 0,-6 7 1,3 2-265,-1 2 1,0 5 0,3 0 0,-1 2-319,-2 3 0,1-1 0,4 0 0,-2 0 0,-3 0 0,4 0 0,-4-1 0,3-4 0,2-4 0,-5-2 0,1 0 0,0 0 0,3-5 0,1 2 0,0-7 0,0 2 0,0 0 0,0-6 0,0 1 0,0-3 0,0-2 0,0 1 0,0-1 0,0 0 0,0-4 0,0 0 0,0 1 0,0-3 0,0 1 0,0-4 0,0 5 0,0-5 0,0 4 0,0-4 0,0 5 0,0 1 0,-2 6 0,-1 3 0,-3-3 0,-2-1 0,3-2 0,-3 1 0,1-1 0,4 1 0,-3-6 0,1 1 0,0-1 0,5-1 0,0-1 0,0-7 0,0 0 0,0-7 0,0 6 0,2-6 0,3 7 0,4 0 0,-1 0 0,2 0 0,1 0 0,2 0 0,8 0 0,3 0 0,3 0 0,1 0 0,8-4 0,2-1 0,4 0 0,1-1 0,1 2 0,3-5 0,1-2 0,-2-2 0,-1 3 0,-4 1 0,-1-3 0,-1 0 0,-2-3 0,1 3 0,-6 0 0,-7 3 0,3 4 0,-6-3 0,0 2 0,-2 2 0,-4 3 0,-2 1 0,0 0 0,1 0 0,-1-2 0,1-1 0,0-2 0,5 2 0,-3 0 0,6 0 0,-3-2 0,-2 2 0,0 1 0,-1 0 0,2-1 0,-1-2 0,-2 1 0,-2 4 0,1 0 0,-1 0 0,0 0 0,1 0 0,-1 0 0,1 0 0,-6 0 0,1 0 0,1 0 0,2 0 0,1 0 0,1 0 0,1 1 0,3 4 0,-2-3 0,6 2 0,-3-2 0,-2-2 0,0 0 0,-1 0 0,2 0 0,-1 0 0,-2 0 0,-2 0 0,1 2 0,-1 2 0,1-2 0,-1 4 0,0 1 0,-4-6 0,-1 4 0,3-3 0,0-2 0,3 1 0,-1 3 0,1 0 0,-1 0 0,2-3 0,2-1 0,1 0 0,-2 0 0,4 0 0,-2 0 0,0 0 0,2 0 0,-3-5 0,4 1 0,1 0 0,-1 3 0,-3 1 0,4 0 0,-1 0 0,0 0 0,-2 1 0,3 3 0,3 0 0,1 0 0,0 2 0,-1-1 0,-2-2 0,2-1 0,1 2 0,0 1 0,-3 0 0,-5 1 0,2-4 0,-2 3 0,-1-4 0,-2-1 0,3 0 0,0 0 0,-1 0 0,-2 0 0,-2 0 0,0 0 0,1 0 0,-1 5 0,0 0 0,1-2 0,-1-1 0,1-2 0,-1 0 0,0 0 0,1 0 0,-1 0 0,1 0 0,-1 0 0,0 0 0,1 0 0,1 1 0,3 4 0,-3-3 0,3 2 0,-3-2 0,-2-2 0,1 0 0,1 0 0,1 0 0,3 0 0,-1 0 0,-5 0 0,2 0 0,3 0 0,-3 0 0,3 0 0,-3 0 0,-1 0 0,-1 0 0,1 0 0,-1 0 0,0 0 0,1 0 0,-1 0 0,1 0 0,-1 0 0,0 0 0,1 0 0,-1 0 0,0 0 0,1 0 0,-1 0 0,1 0 0,-1 0 0,2 0 0,3 0 0,5 0 0,-1-5 0,-1 1 0,0 0 0,1 3 0,-1-1 0,4-1 0,-4-2 0,-1 2 0,-2 1 0,-5 2 0,1 0 0,-6 0 0,1 0 0,-7 0 0,4 0 0,-7 0 0,0 0 0,0-6 0,0-4 0,0-2 0,0-4 0,1-2 0,4-1 0,-3-7 0,2 2 0,0-3 0,0-2 0,0 0 0,4-1 0,-1-2 0,1-1 0,-3-6 0,3 4 0,0 0 0,0 0 0,0-5 0,3 3 0,-3-1 0,-1-1 0,-2 7 0,-5-1 0,0 1 0,0-2 0,0 9 0,0-3 0,0 6 0,0 4 0,0 2 0,0 2 0,0 0 0,0-1 0,0 1 0,6 6 0,-4 1 0,4 9 0,-6 3 0,0-4 0,0 6 0,0-7 0,-2 0 0,-2 0 0,2 1 0,-4 3 0,-1 0 0,-2 0 0,1-3 0,-2-1 0,-1 0 0,-2 0 0,-3 0 0,-3 0 0,-5 2 0,-3 3 0,-8-2 0,-4 5 0,-4 0 0,-5 0 0,-1-3 0,-6 4 0,2 2 0,-1 2 0,9-3 0,4-2 0,4-2 0,5-3 0,0 4 0,2-2 0,1-2 0,7-2 0,4-1 0,4 0 0,-1 0 0,1 0 0,-1 0 0,1 0 0,0-1 0,-1-4 0,1 3 0,-2-4 0,-2 1 0,-1 0 0,0 1 0,3 4 0,-2-2 0,-1-3 0,-5 4 0,5-4 0,1 3 0,2 2 0,-3 0 0,0 0 0,2 0 0,1 0 0,1 0 0,1 0 0,-1 0 0,1 0 0,0 0 0,-1 0 0,1 0 0,-1 0 0,1 0 0,0 0 0,-1 0 0,1 0 0,-2-1 0,-3-3 0,-5 0 0,1-1 0,-1 5 0,-1 0 0,-2 0 0,1 0 0,0 0 0,-1 0 0,2 0 0,1 0 0,-2 0 0,4 0 0,1 0 0,0-5 0,4 0 0,-3 0 0,3-1 0,1 4 0,1-4 0,0 1 0,-5 0 0,4 1 0,-4 2 0,-1-1 0,-3-2 0,1 0 0,-1 5 0,0 0 0,2 0 0,-5 0 0,3 0 0,-2 0 0,2 0 0,-1 0 0,6 0 0,1 0 0,2 0 0,2 0 0,-1 0 0,1 0 0,-1 0 0,6 0 0,-1-1 0,-1-4 0,-2 3 0,-1-3 0,0 4 0,-1-4 0,1 0 0,-1 2 0,1 1 0,0 2 0,-1-1 0,1-4 0,-1 3 0,1-2 0,-2 2 0,-3 2 0,3 0 0,-5 0 0,0 0 0,-3 0 0,-3-5 0,-2 0 0,-1 1 0,-3-3 0,2 4 0,-2-6 0,1-3 0,-2 0 0,4-3 0,-4 1 0,4-1 0,1 1 0,0 4 0,0 1 0,1-1 0,-1 2 0,0 2 0,2 6 0,1 0 0,2 0 0,2 0 0,-2 0 0,5 0 0,4 1-1522,6 4 0,4-3 0,11 3 1522,9-4 0,12-7 0,10-2 0</inkml:trace>
  <inkml:trace contextRef="#ctx0" brushRef="#br0" timeOffset="2">21422 5410 10242,'0'-10'-1018,"1"1"1412,4-2 1,3-2 0,7-2-128,-1 1 1,-4 4 0,-1 1 8,2-2 0,1-2 1,-1 0-1,-3 2 94,-2 1 0,1 7 0,-4-3 234,1-1 0,1 4 177,-5-6 0,-1 1 137,-4-2 1,2-1-332,-7 6 0,5-5 1,-4 6-203,-2 0 0,3 3 0,-2 1-71,-1 0 1,3 5-1,-2 1 1,1 2 92,1 3 1,-5 2 0,3 1 0,-1 2 47,1 3 1,-1 2 0,5 6 0,-1 1 11,1 2 1,-5 4 0,3-1 0,-2 7 49,1 6 0,5 1 0,-2 4 0,1 0-162,1 0 1,-1-3-1,5 3 1,0-1-309,0-4 0,0-2 0,0-5 1,0-2-14,0-2 0,0 4 1,0-6-1,0-1-47,0-1 0,0-4 0,0-3 0,0-5-99,0-3 1,0-2-22,0 1 96,0-7 0,1-2-109,4-6 1,-3-1 220,3-4-34,-4 3-45,-1-4-62,0 6 1,2-5 37,2 0 1,-2-1 0,4 3-2,1-2 1,-4 0 0,5 3-15,-2-2 0,1 2 0,-2-3 78,4 4 0,6-1 0,2-1-97,2-2 0,2 0 0,-2 5 0,5 0 11,4 0 0,7-5 0,3 1 0,5-1 13,5-2 1,2 1 0,6-5 0,-2 3 31,0 2 0,1-4 1,-9 4-1,2-1-14,-2 1 1,-2 1-1,-6 5 1,-5 0-4,-2 0 1,-2 0-1,1 0 1,0 2 5,-1 2 0,2-2 1,-11 4-1,1-1-1,0 0 1,4 5-1,-2-6 1,1-1 9,0-1 1,-5-2 0,5 0 0,0 0 8,-2 0 0,1-5 0,-6 1 0,2-1 2,-1-2 1,-2 6 0,-2-4 0,1 3-9,-1 2 0,1 0 1,-1 0 0,0 0 1,-4 0 0,0 0-1,1 0 4,1 0 0,3 0 0,1 0 0,1 0 4,3 0 1,5 0-1,-1 0 1,3 0 4,2 0 0,0 0 0,0-1 0,-2-2-4,-3-2 1,6 0 0,-4 5 0,-2 0-8,-2 0 1,-3-5-1,-3 0 0,3 2 0,-3 2 2,4 1 1,-4 0-1,-2 0 0,0-5 21,1 0 1,-6-5 20,1 6 1,-5-6 8,4 5 1,-5-1-6,0 1 0,-2 2-30,-2-7 0,-2 1-25,-2-6 0,2 1 0,-3-1 0,4-1 13,1-3 0,0 3 0,0-3 1,0 2 0,0-3 1,0 3 0,-2-6-1,-1 1-14,-2 0 0,0 2 0,5-4 0,0-1-6,0-2 0,0-2 0,0 0 0,0 0-5,0 1 0,0-6 0,0 0 1,2 2 4,3 2 1,1 1 0,5 1 0,-3 0 20,-1 4 1,2 4 0,-4 5-1,-2 1 20,-1-1 1,-1 3-8,4 2 0,-3 2 8,3 3 74,-4 4-19,-1-6-85,0 7-21,0 0 0,-5 2 31,1 3 1,-3-4 0,2 4 1,2-3-1,-6-2-22,-3 0 0,0 0 0,-3 0 0,-1 0 2,-3 0 1,1 0 0,-6 0 0,-1 0-14,-2 0 0,-8 0 0,-4 1 0,-2 2 4,-3 2 0,1 5 0,0-4 1,0 1 21,0-1 0,1 4 0,2-6 0,4 1 3,0 2 1,4-6 0,7 4 0,2-3-24,3-2 1,0 0-1,6 0 1,0-2-6,-1-3 0,1 4 0,0-4 0,-1 3 23,1 2 0,-1 0 1,1 0-1,0 0 1,-1 0 0,6 0 0,-1 0 0,0-1-24,2-4 0,-4 3 6,2-3 1,2 4-1,-2 1 4,-1 0 1,3-5 0,-1 0-1,-2 2 6,-2 1 1,-2 2 0,1 0-1,-2 0 7,-3 0 1,1 0-1,-6 0 1,0 0 7,2 0 0,-4 0 0,7 0 1,0 0-8,-2 0 1,5 0 0,-3 0 0,3 0-1,2 0 0,-2 0 0,-2 0 0,-1 0 7,1 0 0,2-4 0,2-1 0,0 0-12,-1-1 1,1 2-1,-1-5 1,-1-1-3,-3 2 0,3-3 0,-5 5 0,2-1 3,0 1 0,-5 1 0,5 5 0,1 0 4,2 0 0,2 0 0,0 0 0,-1 0-820,7 0 1,3 0-1,10 0-1503,5 0 0,3-2 0,3-2 2340,3-6 1,9-3 0,9-1 0</inkml:trace>
  <inkml:trace contextRef="#ctx0" brushRef="#br0" timeOffset="3">8546 12575 8341,'-13'-1'-302,"2"-2"1230,1-2 0,0-5-313,-4 5 1,4 1-310,1 4 0,-1 1-177,-4 4 1,6 3-187,3 6 1,-1-4 0,1-1-241,2 3 1256,1-6 717,2 0-873,0-6 26,0 0-432,0-6 1,0 3 236,0-7-402,-6 7 1,4-2 108,-3 10 0,4 9 0,1 10 1,0 7 44,0 7 0,0 9 0,0 15 1,0 8-196,0 10 0,0-39 0,0 1 0,0 6 0,0 2 0,0 0 0,0 1-140,0 0 0,0 1 1,0 1-1,0-2 1,0-2-1,0-2 1,0 0-1,0-1-104,0 1 1,0-1 0,0-3 0,0 0 0,0 1 0,0-2 0,-2 37-54,-3-6 0,4-2 0,-4-3 0,3-4 13,2-5 1,0-4-1,0-14 1,0-2-112,0-6 0,0-4 0,0-5 0,0-5 24,0-3 1,0 0 0,0 2-12,0 1 0,0 2 0,0-4 0,0 4-44,0 2 1,-1 5 0,-2 6 0,-2-2 176,2-2 1,-4-1-1,1 0 1,-1 0 107,1-1 0,-4-4 0,6 0 0,0 0 33,3-1 1,-1 4 0,-1-5 0,-2 2 64,2 0 0,1-6 0,2 3 1,0-2 36,0 0 1,2 5 0,1-5 0,2-1-58,-2-2 0,-1-2 0,-1 0 126,4 1 1,-2-1-57,7 1 0,-7-1 1,4-1-1,-3-2-22,1-1 0,0-1 0,-3 4 0,1-2-149,2-1 1,1-2 0,-3 3-283,2-1 705,6-7 0,-8 3 1165,7-6 578,-7 0-1932,3 0 1,-1-1-1,2-3-288,1 0 1,3-3-1,6 4 1,4-3-118,2-2 1,1 3 0,4-3-1,3 0 88,2 0 0,2 0 0,5-3 0,-1 1 97,1-1 1,1 3 0,2 0 0,1 0-32,-1 0 1,-2 5-1,-2-2 1,-4 3-66,0 2 1,0 2-1,4 1 1,-6 3-86,-2 2 1,-3-3 0,1 3 0,0-1 115,0-4 0,-2-2 1,-2-2-1,-2-2 110,-2-2 0,-2-5 0,-5 5 0,-1 1 64,-4-3 0,4 6 0,-3-4 0,3 3-330,1 2 1,2 0 0,2 0 0,2 2-98,3 3 1,-1-2 0,4 5-1,-2 0 30,1 0 0,2-5 1,2 2-1,0-4 151,0-1 0,-5 0 1,0 0-1,1 0 311,2 0 0,1 0 0,-3 0 0,-2 0 87,-3 0 1,4 0-1,-3 0 1,0 2-181,0 3 0,-2-2 0,-3 5 0,1 0-146,3 0 1,0 0-1,-2 3 1,3-3-49,1-1 1,-3-1-1,5-3 1,2 2 121,1-2 0,2-1 1,0-2-1,-1-2 128,1-3 0,0-3 0,0-4 0,-2 0 151,-3 3 1,1 1 0,-5-3 0,-3 3-183,-1 1 0,-6 2 0,-1 5 0,1-1-147,-2-4 0,5 3 0,-2-2 0,5 2-148,3 2 0,7 0 1,-2 0-1,4 0-133,6 0 0,-2-5 1,6 0-1,4 1 124,4-3 0,-1 1 1,1-5-1,-6 3 163,-6 1 1,-4 1 0,-3 3 0,-3-2 298,-4 2 1,-4 1 0,-2 2-158,0 0 0,6 0 0,-1 0-217,-2 0 0,1 2 0,0 1 1,1 2-9,-2-2 0,4-2 0,0-1 0,0 0 70,-1 0 1,6 0-1,-2 0 1,2 0 114,-2 0 0,1 0 0,-4 0 1,0 0 20,-1 0 1,0 0 0,-6 0-1,0 0 176,1 0 1,-6-1-306,1-4 0,-7 3 0,2-4 0,-10 6 0,4 0 0,-6-2 0,7-2 0,0-6 0,0-4 0,0-5 0,0-5 0,0-4 0,0-5 0,0-4 0,2-5 0,3-7 0,-2-7 0,6-6 0,1-6 0,-2-2 0,3-2 0,-4 0 0,1 0 0,3 0 0,-5 2 0,0 3 0,-1 4 0,0 4 0,0 3 0,-5 2 0,0 3 0,0 1 0,0 7 0,0 5 0,0-2 0,0-2 0,0-6 0,0 0 0,1 2 0,4 1 0,2-3 0,4-1 0,-2 1 0,3 3 0,-4-5 0,0 10 0,0 0 0,0-1 0,-4-1 0,4 1 0,-1 1 0,-4 1 0,0 6 0,0-6 0,2 1 0,-2 1 0,4-3 0,-1 5 0,2 0 0,3 0 0,1-5 0,-1 3 0,-2 0 0,2 4 0,1 2 0,-1 3 0,-2-3 0,3-2 0,-4 7 0,0-3 0,-2 2 0,-3 0 0,0-2 0,1 0 0,0 2 0,0 3 0,2-3 0,0 3 0,1-3 0,-1-2 0,4 5 0,-4 2 0,2-1 0,3 1 0,-4 4 0,-1-1 0,1 3 0,-6 2 0,6 6 0,-7 1 0,0 7 0,0 0 0,0 7 0,-7-6 0,-4 4 0,-7-3 0,1-2 0,-7 0 0,-3 0 0,-5 0 0,-7 5 0,-7 1 0,-4 0 0,-1 1 0,-2 4 0,-4-1 0,-1 2 0,1 3 0,6-6 0,3 1 0,3 0 0,2-2 0,4 3 0,3-6 0,1-2 0,3-2 0,1-1 0,2 0 0,1 0 0,-1 0 0,0 5 0,0 0 0,1-2 0,-1-1 0,-2-1 0,-1 3 0,-1 0 0,1 0 0,1 2 0,3-1 0,-3 0 0,-2 1 0,2-4 0,-2 4 0,2-1 0,3 0 0,-1-1 0,0-4 0,2 2 0,3 3 0,-2-4 0,6 4 0,-3-3 0,-2-2 0,2 0 0,1 0 0,0 0 0,-1 0 0,-2 0 0,-7 0 0,-2 0 0,2 0 0,-5 0 0,-1 1 0,-5 2 0,-5 2 0,3 5 0,-3-4 0,3 2 0,2 3 0,0-3 0,1 0 0,4 0 0,5 0 0,4-4 0,3 0 0,1-2 0,-6-2 0,2-5 0,-4-1 0,1-2 0,-2-3 0,-4-2 0,-8 0 0,-4 2 0,-1 1 0,3 7 0,-5-2 0,-3 4 0,-4 1 0,2 1 0,-1 4 0,6 5-459,4 2 1,7 3 0,10-2-1342,6-4 0,14 2 1,15-4 1799,14 1 0,19 1 0,15 6 0</inkml:trace>
  <inkml:trace contextRef="#ctx0" brushRef="#br0" timeOffset="4">13106 12431 8251,'-14'-8'11,"-1"-4"0,1 4 206,0 0 1,4 0 298,0 3 1,2-3-217,-1-7 0,2 6 0,7-1 279,0-1 0,2 3 1390,3-1 336,-4-1-2188,6-4 0,-7 9 0,0 8 0,0 13 144,0 10 1,-5 7-1,-1 15 1,-1 6 93,1 7 1,-4 11 0,7-32 0,0 2-1,0 0 1,0 2-140,-1 1 1,1 1 0,0 0 0,1 1 0,2 1-1,0 0 1,0-2 0,0-1-86,0-1 1,0 0 0,2-3 0,1-1-1,0 1 1,1 0 0,-1 0 0,0-1 41,3 40 0,-1-1 0,-5-7 0,0 1-106,0 4 0,0-4 1,0 4-1,0-3 29,0-2 0,-5 0 0,-1-1 0,0 0-99,-1-4 0,-2-3 1,4-8-1,2-2 98,1-1 1,2-8 0,0-2-1,0-9-55,0-9 1,0 1 0,0-7 0,0-2 97,0-1 1,0-1 0,0-1 0,-2 2-37,-2 3 1,0-3-1,-4 4 1,2-4-80,3-2 1,-4 2 0,3 1 0,-1 3-129,-2-3 1,6-6 0,-4-1 0,3 1 89,2 2 1,-4 1-1,-1 1 7,2-1 9,1 1 1068,2-7 169,0-2-1260,0-6-3575,0 0 3502,6 0 0,2-5 1,8 0-1,4 1 615,4-3 0,4-1 0,7-6 0,10-2-204,11-3 0,16-5 0,-29 8 0,0 0 0,4-2 0,1 0-295,1 0 0,1 0 1,0 1-1,1 2 0,-2-2 1,1 2-1,-2 1 1,1 2-36,0 2 1,-2 1-1,-6 3 1,0 2-1,35 0 1,-10 2-76,-7 2 0,-6 6 0,-2 4 0,-1 1 17,-4-1 1,-1-4 0,-2-6 0,2-1 123,3-4 0,-4-10 0,4-9 0,-3-4 123,-2-6 1,-6 2 0,-4-5-1,-5 2-32,-9 3 1,-2 7-1,-10 1 0,-1-2-25,1-1 1,-3-2-1,-4 0 1,-1-1-119,-4-4 0,2-4 0,-5-10 0,1-5 0,4-3 0,2-3 0,1-5 0,0-8 0,0-8 0,0 0 0,-2 0 0,-1 2 0,-2 3 0,-1 6 0,2 4 0,-2 1 0,-2 3 0,0 7 0,-3 3 0,3-1 0,1 1 0,-2 0 0,4-3 0,2 3 0,1 1 0,2-6 0,2 2 0,1-4 0,2 2 0,0 7 0,-5-3 0,1 3 0,4 3 0,-3 6 0,2 4 0,-4 4 0,-4 5 0,2 3 0,-4 0 0,-1 5 0,4 5 0,-5 2 0,2 3 0,1-1 0,5-4 0,0 4-329,0 1 0,0 4 1,2-3 596,2 2 0,-2-1 182,3 2-450,-4 4 0,-2-6 0,-4 7 0,2 0 0,-7 0 0,-3 0 0,-4 0 0,-7 0 0,-11 2 0,-10 4 0,-11 9 0,-18 12 0,28-8 0,-2 0 0,-7 2 0,-3 0-308,-7 1 1,-2-1 0,-1 0 0,-1 0-1,1-2 1,0 0 0,4-3 0,0-2-448,2-2 1,1-3 0,7-2 0,1-4-1,6-6 1,1-4 0,-30-14-2245,18-9 0,16-12 2999,23-6 0,5-1 0,19 1 0,6-3 0</inkml:trace>
  <inkml:trace contextRef="#ctx0" brushRef="#br0" timeOffset="5">7423 3842 15437,'0'-15'0,"0"1"-121,0-1 0,0 1 1,0 0-1,0-1 212,0 1 1,0 4 0,-1 1-1,-2-2 138,-2-2 1,-5 3 0,4 2-80,-2 2 1,-2-4-1,-4 5 87,-1 2 0,3 8 1,2 6-1,4 7 141,-1 6 1,6 5 0,-4 4-1,3 7 76,2 6 1,0 14 0,0 12-1,0-32 1,0 3-235,0 3 0,0 2 0,0 4 1,0 1-1,0 10 0,0 1 0,0 4 1,-1 1-176,-2 4 0,1 0 0,1 1 0,-1 0 0,-2-3 0,0-1 0,0-3 0,1-1 130,1-6 1,1 0 0,0-4 0,1 0-1,-1-7 1,2-1 0,-1-3 0,0-2 134,0 39 0,0-41 0,0 1 0,0 39 1,0-39-1,0 1-87,-1 0 0,2 0 0,1-2 1,0 0-1,1 0 0,-1-1 1,0 1-1,-1 0 7,1 39 0,-2-36 0,0 0 0,0 37 0,-2-1-24,-2 0 0,0 0 1,1-36-1,-2 0 0,1 1 1,0 0-22,0 0 1,0 1-1,3-3 1,-1 0 0,0-2-1,-1 0 1,2 40-111,1-1 0,0-38 0,0-1 1,0 36-1,0-4-68,0-4 0,5-5 1,1-5-1,2 0-23,3-1 1,-3-2 0,2-8 0,-1 5-11,-1 3 1,5 1 0,-5 2 0,2 2-6,-1 1 1,-4 6 0,3-4 0,-2-2-18,-2-3 0,2 2 1,-1-8-1,-2 2 196,-1 3 0,-7 4 0,-2-1 1,-1-5-223,-3-6 0,0-6 0,0-2 0,3-4 29,1-4 1,1 1 0,3-3 0,-2-3-311,2-4 72,1-7 154,2-4 1,0-9-108,0-10 136,0 4 0,0-7 59,0 3 1,7 3-1,2-4 1,4 0-14,1-4 0,7-3 1,5-1-1,6-2 22,6-3 1,12-9-1,10-8 1,-24 16-1,2 0 15,4-3 0,1 1 1,4-1-1,2 1 1,-2 2-1,2 0 0,0 2 1,1-1 0,0 2 1,0-1-1,5-1 1,1 0 0,-1 2-1,2 0 1,-2 1-1,1-1-87,1-1 1,0 1 0,0 1-1,1 0 1,2-4 0,2 0 0,1-2-1,1 1 93,3-3 0,-1 1 0,1 1 0,0 1 0,-1 2 0,-1 0 0,2-1 0,1 0-4,1-1 0,1 0 0,4 0 1,0 1-1,0 0 0,-2 1 1,-4 2-1,0-1-12,-3 0 0,1 1 1,-1 2-1,1-1 1,0 0-1,-1-1 1,-3 2-1,-1 0 8,-4 0 0,0 1 0,-5 2 0,0 1 0,-9 1 0,0 1 0,0 1 0,0 2-10,1 1 0,-2 0 0,37-6 0,-7 5 0,-8-1-5,-5 1 1,-3 1-1,0 5 1,-2 0 4,0 0 0,4 0 0,-8 0 0,-1 0 0,1 0 1,2 0 0,-5 0 0,-4 0-1,-3 0 0,-7 0 1,4 0-1,0 0 9,0 0 1,-10 0-1,2 0 1,-4 0 197,-2 0 1,-3 0 0,-5 0 0,-1-2-180,1-2 0,-1 2 0,0-4 0,1-1 0,-1 6 0,1-6 0,-1 2 0,0 1 0,1-8 0,-1 4 0,-1-1 0,-4-1 0,4 1 0,-5-6 0,0 1 0,-3 0 0,1-7 0,-1-3 0,-2-5 0,-1-5 0,-2-9 0,0-10 0,0-4 0,0-5 0,0-12 0,0 30 0,0-1 0,0-5 0,0-1 0,0-3 0,0-1 0,0-8 0,0-2 0,0 2 0,0-2 0,0-4 0,0-1-120,0-4 0,0-2 1,0-3-1,0 0 1,0 0-1,0 1 1,1 3-1,0 1 120,1 3 0,0 0 0,-1 4 0,0 1 0,1-1 0,1 0 0,-2 3 0,-1 0 0,1 4 0,-2 0 0,-3 3 0,-3 1 0,0 5 0,-2 1 0,-1 0 0,-1 1-24,-1 1 1,-1 0 0,-3 1 0,0 1 0,-1 4 0,0 0-1,1 1 1,0 0 23,1 3 0,0-1 0,1 0 0,1-2 0,1 1 0,1-1 0,3-1 0,0 1 0,2 0 0,1 0 0,2-37 0,-2 6 0,4 2 0,1 2 0,0 1 0,0 10 0,0 6 0,0 4 0,-7 4 0,-2 0 0,-3 0 0,3-1 0,-2 3 0,6 1 0,0 3 0,-1 2 0,4-3 0,-3 4 0,4 2 0,1 2 0,1 1 0,3 0 0,2 2 234,2 3 1,2-3-1,4 3 1,0-3-235,1-2 0,4 2 0,0 1 0,-1 4 51,-2 1 0,-7-3 0,-1 5 1,-1 1-52,-4 2 0,3 2 0,-1-1 0,-2 1 0,-1 0 0,-4 6 0,-3 3 0,2 3 0,-6 2 0,4 0 0,-5 2 0,-1 3 0,3-4 0,-3 6 0,-4-1 0,-2 4 0,-4-2 0,2 1 0,-7 2 0,-6 2 0,-4 2 0,-9-1 0,-3 2 0,-5 3 0,-11-3 0,-8 3 0,-8-3 0,38-8 0,0-1 0,1-2 0,0-1 0,-39 4 0,2-1 0,3-4 0,1-1 0,2-2 0,0 0 0,0 0 0,0 1 0,0 2 0,1 2 0,-1-2 0,6 1 0,4-1 0,1 3 0,-1 2 0,-7-5 0,-5 2 0,6-3 0,2-2 0,-1 0 0,3 0 0,0 0 0,0 0 0,2-2 0,3-1 0,-4-4 0,-4-1 0,-3 4 0,-1-4 0,3 0 0,1 0 0,-1 3 0,-5-3 0,-4 2-29,37 4 1,-1 0-1,-2-1 1,1 0 0,-1 0-1,1 0 1,1-1 0,1 1-784,-37-3 0,0-5 0,5 1 1,8-3-80,8-1 0,2 4 0,6 2 0,5 2-1320,8 3 1,16 1 2228,19 2 1,19 0-1,11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20:30:47.955"/>
    </inkml:context>
    <inkml:brush xml:id="br0">
      <inkml:brushProperty name="height" value="0.053" units="cm"/>
      <inkml:brushProperty name="color" value="#FF0000"/>
    </inkml:brush>
  </inkml:definitions>
  <inkml:trace contextRef="#ctx0" brushRef="#br0">3798 7108 14243,'-8'0'-964,"-5"0"1,12-2 0,-6-1 774,1-2 476,4 0 1,-4 4 0,4-2 606,-3-2 1,2 0 1343,-6 5-842,5 0-653,-8 0 1,8 0 641,-5 0 967,6 0-473,-10 0-322,11 0-837,-4 0 0,7 0-440,4 0 0,3 2 0,7 1 1,1 2-281,3-2 0,5 0 0,9 0 0,6 2 0,2-2 0,9 4 0,4-3 0,7 1 0,6 2 0,2-6 0,-2 4 0,-5-2 0,-3 2 0,-3-3 0,-3 2 0,-7-2 0,-6-2 0,0 0 0,-6 0 0,-2 0 0,-2 0 0,-1 0 0,0 0 0,0 0 0,-1 0 0,6 0 0,3 0 0,1 0 0,2 0 0,6 0 0,-4 0 0,6-2 0,3-2 0,0 2 0,4-4 0,-4 1 0,-2 0 0,-1-1 0,-5 2 0,-1 0 0,-4 0 0,-3 3 0,-6 1 0,0 0 0,0 0 0,4 0 0,1 0 0,-2 0 0,-2 0 0,4 0 0,3 0 0,1 0 0,2 0 0,10 0 0,-7 0 0,1 0 0,1 0 0,-2 0 0,1 0 0,-3 0 0,-3 0 0,2 0 0,-4 0 0,-1 0 0,0 0 0,-2 0 0,-4 0 0,0 0 0,0 0 0,0 0 0,1 0 0,2 1 0,1 4 0,6-2 0,-2 5 0,1-1 0,2-4 0,5 3 0,-7 1 0,4-1 0,1 1 0,5 2 0,1-4 0,1 0 0,-1 1 0,-1-4 0,-3 3 0,1-4 0,2-1 0,-1 0 0,-7 0 0,-2 0 0,2 0 0,6 0 0,2 0 0,-1 0 0,-2 0 0,-2 5 0,0 0 0,0-2 0,0-2 0,0-1 0,-1 0 0,-2 0 0,-2 0 0,-1 0 0,3 0 0,-3 0 0,-2 0 0,5 0 0,-2 0 0,2 0 0,-1 0 0,2 0 0,-4-1 0,1-2 0,1-2 0,-1 0 0,5 4 0,0-3 0,0 0 0,-4-1 0,1 5 0,3-2 0,3-3 0,2 4 0,-5-4 0,1 3 0,-1 2 0,0 0 0,0 2 0,-1 1 0,-4 2 0,2 1 0,-5-2 0,0 0 0,0 0 0,-1 2 0,-5-1 0,1-2 0,4-2 0,-4-1 0,4 2 0,-4 1 0,-1 2 0,1 0 0,2-5 0,2 0 0,-2 0 0,0 0 0,1-2 0,4-1 0,0-2 0,3 0 0,-7 4 0,-1-2 0,-1-2 0,-3 0 0,1 4 0,0-3 0,0 0 0,-7-1 0,-1 3 0,-2-1 0,0-2 0,2 0 0,-3 5 0,1-1 0,-2-4 0,4 3 0,0-2 0,1 2 0,4 2 0,-4 0 0,1 0 0,-1 0 0,0 0 0,2 0 0,4 0 0,-3 0 0,-1 0 0,-5 0 0,5 0 0,2 0 0,1 0 0,2 0 0,0 0 0,-1 0 0,1 0 0,6-5 0,4 0 0,4 2 0,5 2 0,-2-4 0,7 0 0,0 0 0,-2-1 0,3 4 0,-6-3 0,-2 2 0,-1-2 0,2 4 0,-4-4 0,-5 3 0,-1 2 0,-12 0 0,4 0 0,-2 0 0,-6 7 0,-8-6 0,-13 4 0,-2-3 0,-7-2 0,-2 0 0,-9-3 0,-4-5 0,-3-7 0,-8-15 0,-2-1 0</inkml:trace>
  <inkml:trace contextRef="#ctx0" brushRef="#br0" timeOffset="1">11811 7755 8051,'2'-13'0,"1"2"-37,2 2 1,0-1-1,-5-4 205,0-1 1,0 6 0,0-1 80,0-1 1,0 3-18,0-2 1,-2 7-1,-3-2 224,-4 4 1,1 1 321,-2 0 1,5 0 268,-4 0 1,-1 0-287,-4 0 0,4 0 0,1 0-45,-3 0 0,6 1 1,0 3 1197,-1 0-1263,6 1 0,-4 0 0,11 0 256,9-2 0,7-1 0,12-4 1,4-3-315,4-4 0,9-4 0,5-2 1,6 1-784,4 0 0,-4-1 0,3 2 1,-1 2-224,-3 2 1,-10 4 0,-8-3-1,-7 0-1516,-6 0 1,-6 3 0,-2-3-825,-1 2 1,-3-1-652,-9 2 3404,-2 4 0,-7-6 0,0 7 0</inkml:trace>
  <inkml:trace contextRef="#ctx0" brushRef="#br0" timeOffset="2">12358 7525 8051,'-14'-5'0,"-1"0"868,1 2 1,0-3 1798,-1 1 0,7-1-1635,3 1 0,4 5 0,1 0 0,0 8-600,0 5 1,0 7-1,0 6 1,0 6-264,0 6 0,0-1 1,0 1-1,0 2-162,0 2 0,0 8 0,0 1 0,0 0-643,0-3 0,0-5 1,0-3-1,0-3-669,0-2 0,0-1 1,0-7-1,1-5-2599,4-8 3904,-3 1 0,4-7 0,-6 6 0</inkml:trace>
  <inkml:trace contextRef="#ctx0" brushRef="#br0" timeOffset="3">12042 8288 7998,'-15'8'1796,"1"-4"0,4-2-354,1-2 1,5-2 0,0-2-402,2-6 1,8-3 0,4-1 0,3 1-414,1 3 0,7-1 1,5 5-1,6-1-736,6 1 1,3 0-1,4 2 1,3 0-853,5 0 1,4 3-1,6 1 960,4 0 0,3-6 0,2-2 0</inkml:trace>
  <inkml:trace contextRef="#ctx0" brushRef="#br0" timeOffset="4">13077 7770 8100,'-14'8'145,"0"-2"0,-1-6 0,1 0 493,-1 0 1,1 0 693,0 0 1,6-2 230,3-2 1,3 0-842,2-5 1,7 6 0,4-4 0,7 1-406,5-4 0,5 2 0,0 0 0,3 0-567,2 0 1,6 0 0,7-3 0,2 2-435,-2-3 0,1 4 0,-1 0 0,2 0-1586,-2 0 0,-7 4 2270,-6-6 0,-2 0 0,-2-4 0</inkml:trace>
  <inkml:trace contextRef="#ctx0" brushRef="#br0" timeOffset="5">13423 7482 8070,'-21'-7'0,"-3"-2"0,-3-4 0,0 0 0,3 2 774,4 2 1,4 5 0,2 0 462,0 2 1,1 4 0,2 4-571,1 8 1,7 7 0,-3 8 0,1 1-381,0 4 0,0 3 0,5 7 0,0 4-262,0 5 1,0-2 0,0 4 0,0 2-613,0 4 0,2 1 0,3-6 0,6-3-3943,6-5 4530,6-10 0,12-9 0,2-8 0</inkml:trace>
  <inkml:trace contextRef="#ctx0" brushRef="#br0" timeOffset="6">14516 7827 8139,'0'-14'96,"0"-1"1,0 1-1,0 0 1392,0-1 1,0 6 1550,0-1-2598,0 7 0,0-2 0,0 10 0,0 4-43,0 4 0,0 3 0,2 3 1,1 4-287,2-1 1,1 7 0,-3-2-1,2 5-608,-2 0 0,-1-2 1,-2-2-1,0-3-998,0-1 1,0-1 0,0 1 1493,0-5 0,0-3 0,0-2 0</inkml:trace>
  <inkml:trace contextRef="#ctx0" brushRef="#br0" timeOffset="7">14574 7554 8112,'-7'-21'676,"6"3"0,-6-4 0,2 1 959,1 4 1,0 6-1,9 3-1778,5 1 0,9 2 0,5 5 0,5 0-1220,4 0 0,9 5 0,7 2 1363,3 1 0,7 1 0,6 5 0</inkml:trace>
  <inkml:trace contextRef="#ctx0" brushRef="#br0" timeOffset="8">15106 7525 13494,'-10'0'2503,"1"0"1,-1 0 0,-3 2-2985,4 2 0,-4 0-392,3 5 1,2 1 0,0 4 0,2 1-329,3-1 0,-4 0 0,3 1 0,0 1 757,3 3 0,1-1 1,0 4-1,0-1 285,0-4 1,1-1-1,4-1 1,5-1 107,3 0 1,1-1 0,2-2 0,3-1 201,5 1 1,-3-3 0,0 2 0,-4 1 220,-2 2 1,2 1 0,-9 1 0,0 1 343,-3 3 1,-10 1 0,-4 6 0,-6-2 4,-4 2 1,-2-1-1,-4-1 1,1-5-498,-2-3 1,4-1 0,-1-2 0,4-2-3681,6-2 3456,-1-5 0,13-4 0,-6-8 0</inkml:trace>
  <inkml:trace contextRef="#ctx0" brushRef="#br0" timeOffset="9">16084 8216 7988,'-9'0'399,"-1"0"1,7 1 359,-2 4-430,-3-3 1,5 9-1,-5-5-16,2 2 1,-4-3 0,4 5 0,-1 1 166,1 2 0,-4-4 1,4 1-1,-1 1 252,1 2 0,-4 1 1,4 1-75,-2-1 0,3-1 1,-3-2 1326,2-1-1401,1-7 1,7 2 0,2-10 0,8-8-252,5-9 1,6-9 0,7-15 0,4-5-199,4-7 1,3-11 0,-19 34 0,0-2 0,-1-2 0,1-2-99,-1-1 1,1 0 0,-1-1-1,-1 1 1,0 2 0,-1 2-1,13-29-511,-7 12 1,-5 17 281,-11 9 1,-2 19-1,-9 17 1,-1 9 114,-2 8 0,0 8 0,5 5 0,-1 3 186,-4 4 1,3 7 0,-3-1 0,4 0-39,1-1 0,0-1 1,0-6-1,1-4-280,4-4 1,3-6-1,8-5 1,2-9-15,1-7 0,5-7 0,-3-7 0,1-9 86,4-11 1,2-10-1,4-11 1,4-5-166,0-2 0,1-6 0,1 3 0,-4 7-194,-4 5 1,-7 9 0,-4 5 680,-3 6 0,-8 14 0,-3 12 105,-4 8 0,-1 6 0,0 5 1,2 5 308,3 3 0,-4 4 0,6 1 1,-2 1-218,-1-1 1,6-1 0,-4-3 0,2 1-669,3 0 1,4-2 0,2-3 0,3-5-1096,-3-3 0,1-3 0,-1-3 1,4-6-83,2-2 1,-4-4 0,5-2 0,1-8-1556,2-5 3018,2-6 0,6-12 0,2-1 0</inkml:trace>
  <inkml:trace contextRef="#ctx0" brushRef="#br0" timeOffset="10">17451 7741 8004,'0'-10'1646,"0"1"0,2 1 1,2-2-1,6 4-1267,3-1 0,1 6 0,1-4 1,-1 3-465,0 2 1,6 0-1,-1 0 1,-2 2-61,-1 3 0,-1 3 0,-3 8 1,-2 3-8,-5 5 1,-4 3-1,-1 2 1,-1 1 278,-4 4 0,-8-4 1,-8 5-1,-1-1 289,-3-1 1,-7-5 0,-2-9 0,2-3 99,2-2 1,1-6-1,0-5 1,2-7-229,3-11 0,5-7 0,9-12 0,7-4-959,6-4 1,7-1 0,9 2-1,7 2-968,5 6 1,5-1 0,4 5 0,-2 7 1638,2 4 0,2-2 0,1-3 0</inkml:trace>
  <inkml:trace contextRef="#ctx0" brushRef="#br0" timeOffset="11">17926 7784 8419,'-15'-2'2041,"1"-2"1,1 0 1814,4-5-3657,2 6 0,12-2 1,0 10-1,0 4 33,1 4 0,-4 8 0,1 3 0,-5 3-39,-3 2 1,-6 0-1,2-1 1,-4 1-213,-2 0 1,1 0-1,1-2 1,2-3-1150,2-5 523,5-3 1,4-21 0,12-11 0,7-11-153,9-7 1,1-4-1,5 3 1,-4 0 581,-1 0 0,-2 3 1,-3 8-1,-5 4 617,-3 4 0,-1 8-178,-1 4 1,-6 15 0,-5 8 0,-4 7-35,-4 2 0,-2 1 0,4 0 1,-2 0-883,2-1 1,3-5-1,5-2 1,5-4-1284,2-2 1975,9-4 0,8-5 0,8 2 0</inkml:trace>
  <inkml:trace contextRef="#ctx0" brushRef="#br0" timeOffset="12">18429 7856 8791,'-14'-14'1402,"0"-1"1,-1 6-1,1 1 1,-1 1-306,1 4 1,-5 1 0,0 2-1,1 2-680,2 3 0,2 8 0,-1 7 1,1 4-699,0 7 0,1-2 1,3 6-1,5-2-396,4 1 0,2-1 1,4-4-1,5-2 3,3-3 0,6-8 0,2-8 0,1-1 388,3-4 1,3-9 0,0-9-1,0-7 552,-4-5 1,3-13 0,-3-7 0,1-6 141,-1-6 0,2-8 0,-7 0 1,-3-3 178,-5-2 1,0-3-1,-6 3 1,-2 8 58,-1 8 1,-2 14 0,0 13-573,0 9 1,0 16 0,0 11 0,0 10-291,0 12 1,0 8 0,0 9 0,0 4-174,0 1 0,-5 2 0,-1 6 0,-2 2-138,-3 1 0,3 0 0,0-2 0,1 0-358,4 3 1,1-3 0,2-7 0,2-8-1816,3-10 2700,3-1 0,19-18 0,3 4 0</inkml:trace>
  <inkml:trace contextRef="#ctx0" brushRef="#br0" timeOffset="13">19077 7784 8004,'-16'-6'1233,"-3"-4"0,1-3 0,-4 0 0,1 2 266,3 2 1,2 5 0,2 0 0,-1 2 704,1 2-2639,6 0 0,-3 6 1,6 4-1,2 3-1,1 1 1,-2 5 0,-3 2-1,-1 2-5,-3 2 1,5 2-1,-1 2 1,2 0 192,1 0 0,-6-2 0,5-2 0,2-2 78,1-2 0,4-7 0,3-6 98,4-2 1,6-2 0,2-9 0,3-6-93,-3-7 0,6-4 0,-1-9 1,2-1 131,0-1 1,-7 1-1,3 6 1,-4 4 620,-2 1 1,-4 2 225,-1 4 1,-6 4-1,2 6-634,-3 10 0,-4 11 1,-1 5-1,-3 1-776,-2 4 0,4 1 0,0 2 0,2-2-961,2-3 1,6 2-1,4-9 1556,3-4 0,8 1 0,1-6 0</inkml:trace>
  <inkml:trace contextRef="#ctx0" brushRef="#br0" timeOffset="14">19293 7870 8004,'-2'-22'0,"-1"3"840,-2 3 0,0 1 0,4 1 0,-3 0 2300,0-1 0,-1 6-1947,5-1 1,0 4-1222,0 1 0,1 2 0,4 12 0,5 2-311,3 2 1,-4 6 0,1 1-1,1-3-207,2-1 1,1-1-1,0-3 1,1 0 253,-1-3 1,1-4 0,1 3-1,1-2 328,2-2 0,5-3 1,-3-2-1,0-6-157,0-7 1,4-2 0,-1-8 0,2-2-191,-2-1 0,-5 0 0,-8 3 1,-3 5 947,-1 3 0,-4 3 5,-8 3 0,2 10 0,-7 12 0,-1 5-95,-2 7 1,-1 5 0,-1 3 0,1 3-69,0 2 1,1 1 0,2 5 0,1 2-96,-1 3 1,0 3-1,0 7 1,1-1-76,-1 1 1,-4-1 0,-2 3 0,-4 2-80,-1 5 1,-2-3 0,-5-3 0,0-5 19,0-4 1,-4-7 0,-1-2-1,1-9-94,-3-8 0,6-6 0,-3-7 0,2-3-63,2-6 1,2-10-1,3-8 1,7-10-321,5-8 1,8-13 0,12-11 0,11-5-963,13 1 0,8 0 0,5 4 0,1 2 430,2 1 0,6 9 0,-3 2 1,2 12-110,0 9 0,0 6 0,4 6 0,2 6 868,4 6 0,2 5 0,7 6 0</inkml:trace>
  <inkml:trace contextRef="#ctx0" brushRef="#br0" timeOffset="15">11624 7640 8094,'-14'-6'557,"0"4"1,1-4-1,2 1 1858,1 0 0,0 0-1179,-4 5 1,8 0 0,6 2-522,8 3 1,11-2-1,8 5 1,10-2 12,11-2 0,9-3 0,9-2 1,7-6-566,6-7 0,-36 6 0,2 0 0,2-4 0,1 0 0,2-1 0,0 0-490,0 0 1,0-1 0,-4 2 0,-1 0 0,-3 1 0,-2 0-1,29-10-1974,-9 3 1,-15 7 0,-8 3 772,-10 2 1,-12 7-1,-12 9 1,-8 4 45,-9 5 0,-9 2 1482,-10 3 0,-4 3 0,-6-4 0</inkml:trace>
  <inkml:trace contextRef="#ctx0" brushRef="#br0" timeOffset="16">12257 7626 8106,'-20'-7'0,"4"4"0,-4-5 0,4 0 6210,2 0-4735,6 5 0,2 3 0,7 11 0,2 7-965,2 6 1,6 9 0,-1 7 0,3 7-219,1 5 0,-4 6 0,-1 4 0,1 5-305,-2 4 1,-2 2 0,-6 2 0,0 1-418,0-6 0,0 0 1,0-9-1,0-5-17,0-6 1,0-14 0,0-7-1,2-10-1418,3-8 0,-2-4 0,7-9 0,1-4-283,2-9 1,3-5 2147,3-9 0,3-6 0,7-2 0</inkml:trace>
  <inkml:trace contextRef="#ctx0" brushRef="#br0" timeOffset="17">12574 8129 8106,'-7'-14'1322,"0"0"-54,-1-1 1,1 1-1,7-1 1,0 1-493,0 0 0,8 1 0,5 2 0,8 1-674,6-1 1,-2 4 0,9 3-1,-4 2-325,-1 2 0,0 6 0,-2 4 0,-5 4 56,-7 6 0,-2 7 1,-10 8-1,-6 2 277,-10 3 0,-8 1 1,-9 1-1,-2-2 265,-2-2 0,-4-7 0,3-3 0,-2-7 17,-3-5 0,5-8 0,1-3 1,5-7-465,5-7 0,10-14 1,11-15-1,8-5-1339,9-5 0,8 3 0,12-3 0,8 3-1782,9 2 3193,1 0 0,-17 18 0,1 0 0,-3 0 0,-1-1 0</inkml:trace>
  <inkml:trace contextRef="#ctx0" brushRef="#br0" timeOffset="18">13221 7885 8106,'-14'0'343,"0"0"0,-1 0 1494,1 0 1,-1-7-1,3-2-955,2-4 1,4-6 0,6 0 0,0 1-294,0 2 1,1 3-447,4 4 0,-5 2 0,0 10 0,-10 7-206,-7 9 1,-1 15 0,-6 7 0,-1 7 43,-3 3 1,5 2-1,0 5 1,2-2-134,4-3 1,7-6 0,5-10 0,5-8-201,5-8 1,10-7-1,9-7 1,4-14 180,6-15 0,1-15 0,5-16 0,-3-9 22,-2-7 1,-18 31-1,0-1 1,-3 1-1,0-2 1,0 0-1,-1-1 71,0-3 0,-2 0 0,0-2 1,-2 1-1,-4-3 0,-1 0 1,-1 2-1,-3 2 200,0 2 0,-3 1 0,-5-34 0,-6 12 0,-2 14 260,-3 12 1,3 16-1,-2 18 1,5 8 121,4 9 0,1 9 0,-2 10 0,5 6 103,4 2 0,1 9 0,0 4 1,0 5-475,0 4 1,1-1 0,3-4 0,0-1-244,0 1 0,2 4 0,-1 0 0,-2 1-481,-1 1 1,-2-7 0,0 2 0,0-6-309,0-3 1,4-10 0,3-12-1,1-7-1140,3-5 0,3-8 2039,5-3 0,4-16 0,6-5 0</inkml:trace>
  <inkml:trace contextRef="#ctx0" brushRef="#br0" timeOffset="19">13567 8029 8106,'-7'-20'362,"-2"1"0,-4 0 0,-3 3 0,-2 0 1155,-1 2 1,0-4-1,4 10 1,1 0-289,0 3 1,-1 4 0,1 1-1280,0 0 1,1 11-1,2 5 1,1 5-176,-1 4 0,3 2 0,0 2 0,1 2-13,4 2 0,2-2 1,1 2-1,1-4-207,4-5 0,3 1 1,6-5-1,2-3 126,4-1 0,-3-8 0,7-3 0,0-5 278,-2-5 1,4-4 0,-7-11-1,-3-4 244,-5-3 0,1 3 0,-6 0 1,0 0 431,1 2 0,-2 1 0,-5 7-69,0-1 1,-2 7 0,-1 5-750,-2 6 0,-5 7 1,6 8-1,0 1-639,3-2 0,2 4 0,4-2 0,5-3-494,3-4 1,7-6 0,3-6 0,1 0 591,0 0 1,0-11-1,3-5 1,-3-5 650,-5-5 1,-5 4 0,-4-2 0,-5 0 754,-4 2 0,-2-4 0,-4 5 0,-5 0 2594,-2 1 1,-3 1 0,1 6 1433,-1 3-4988,7 4 1,2 7 0,8 4 0,1 5-210,2 3 0,6 6 0,-2 0 0,4-2 126,2-1 0,-1-1 0,0-1 0,1 1-530,-1-1 0,1 0 1,-1-1 575,0-3 0,-4-4 467,0-6 0,-3-6 267,3-4 0,-5-1 6,-10 1 1,-1 6 0,-5 10 0,3 7-52,1 4 0,-2 9 1,4 0-1,2 4-44,1 3 1,2 12 0,0 0 0,0 5 39,0 4 0,0 8 0,0 7 0,0 5-11,0 2 1,-6 3 0,-4-4 0,-4 2-56,-6-2 1,-4-3-1,-8-7 1,-3-9 25,-2-11 1,1-10 0,-4-13 0,3-7-5,2-9 0,8-19 0,9-14 0,7-18-534,6-15 0,8-20 0,2 36 0,3 0 0,4-2 0,3 1-291,4-2 1,1 1 0,-1 0 0,3 1 0,4 1 0,3 2 0,-1-1 0,1 1 214,0 0 1,3 2 0,4 6 0,3 3 0,0 4 0,2 4-1,4 3 1,3 3 283,4 4 0,1 2 0,3 5 0,0 1 0,1 2 0,1 1 0,0 2 0,-1-1 0</inkml:trace>
  <inkml:trace contextRef="#ctx0" brushRef="#br0" timeOffset="20">3035 10949 15479,'-12'-1'-320,"0"-2"1,3-2 581,-2 2 0,3-4 1,-2 2-1,-1 2 806,-2 2 0,3-1 0,1-1 81,-2-2 1,-2 0-214,-1 5 0,4 0 1399,0 0-1481,7-6 0,-2 4 0,9-4 1652,0-1-1019,1 6-874,2-6-613,-6 7 0,12 0 0,-5 0 0,6 2 0,1 3 0,-1-4 0,0 4 0,1-3 0,-1-2 0,2 0 0,2 0 0,1 0 0,-1 0 0,4 0 0,0 0 0,2 0 0,0 0 0,0 0 0,3 0 0,1 0 0,0 0 0,-7 0 0,8 0 0,-3 0 0,-4 0 0,5 0 0,-3 0 0,2 0 0,-2 0 0,1 0 0,-6 0 0,1-2 0,0-3 0,-4 4 0,4-4 0,-5 2 0,0-2 0,-6 4 0,1-4 0,1 3 0,2 2 0,1 0 0,1 0 0,-1 2 0,1 2 0,-1-2 0,0 4 0,1-1 0,-1 0 0,1 0 0,-1-4 0,2 3 0,3 0 0,-1 1 0,4-5 0,0 0 0,1 0 0,-4 0 0,5-1 0,0-3 0,-2 0 0,4-1 0,-7 5 0,0-2 0,2-3 0,-5 4 0,5-4 0,-2 3 0,0 2 0,5 0 0,-3 0 0,0 2 0,-1 3 0,6-4 0,-4 4 0,2-2 0,0 2 0,0-3 0,5 3 0,0-2 0,0 2 0,-1-4 0,3 4 0,1-3 0,1-2 0,1 0 0,-4 0 0,4 0 0,4 0 0,-3 0 0,-1 0 0,-4 0 0,-1 0 0,5 0 0,-1 0 0,-2 0 0,-6 0 0,1 0 0,-5 0 0,-1 0 0,1 0 0,3 0 0,-5 0 0,0 0 0,2 0 0,-3 0 0,6 0 0,0 0 0,-2 0 0,5 0 0,-3 0 0,4 0 0,0 0 0,-4 0 0,0 0 0,0 0 0,-1 0 0,2 0 0,-4 1 0,0 2 0,0 2 0,3 0 0,-5-5 0,0 2 0,2 2 0,-4-2 0,7 3 0,2-4 0,1-1 0,3 0 0,4 0 0,3 0 0,-1 0 0,8 0 0,-3 0 0,6-1 0,-1-4 0,0 3 0,-1-4 0,0 1 0,-4 0 0,-6 1 0,2 4 0,-2 0 0,-3 0 0,-1 0 0,-2 0 0,1 1 0,3 4 0,-2-3 0,4 4 0,0-1 0,4 0 0,2 1 0,2-3 0,2 2 0,3-2 0,-2-1 0,6-2 0,-1 0 0,0 0 0,-3 0 0,3 0 0,-3 0 0,-7 0 0,3 0 0,-8 0 0,3 0 0,-1 0 0,-6 0 0,2 0 0,-4 0 0,-1 0 0,0 0 0,-1 0 0,1 0 0,0 0 0,1 0 0,4 0 0,4 0 0,4 0 0,6 0 0,1 0 0,2 0 0,4 0 0,-4 0 0,0 0 0,-1 0 0,-4 0 0,-1 0 0,-2 0 0,-2 0 0,-2 0 0,-4 0 0,-6 1 0,0 3 0,-1 0 0,-1 1 0,-1-5 0,-2 2 0,2 3 0,1-4 0,2 6 0,-1-3 0,1 1 0,5 2 0,1-4 0,2 3 0,3 2 0,-4-5 0,3 2 0,-1-2 0,-1 2 0,6-3 0,-1 3 0,4-4 0,0-1 0,-6 0 0,-3 0 0,0 0 0,0 0 0,-5 0 0,1 0 0,-3 0 0,-1 0 0,0 0 0,0 0 0,0 0 0,-1 0 0,1 0 0,0 0 0,1-1 0,4-4 0,1 3 0,5-4 0,-3 1 0,-2 0 0,5-4 0,-3 4 0,-1 0 0,-2-1 0,-4 4 0,-1-4 0,0 1 0,0 0 0,-7 0 0,-1 4 0,-2-3 0,0 0 0,7-1 0,-2 3 0,3-1 0,2-2 0,-1-1 0,1 3 0,2-2 0,2 2 0,-1-4 0,5 2 0,0 1 0,-1-3 0,-2 6 0,3-4 0,-4 3 0,-5 2 0,0 0 0,-4-1 0,3-3 0,2 0 0,-6-1 0,-3 5 0,1 0 0,3 0 0,-1 0 0,0 0 0,3 0 0,1 0 0,-3 0 0,-1 0 0,-1 0 0,0 0 0,1 0 0,1 0 0,-4 0 0,1 0 0,0 0 0,5 0 0,-4 0 0,-1 0 0,0 0 0,-4 0 0,2 0 0,-1 0 0,0 0 0,-1 0 0,2 0 0,-1 0 0,3 0 0,-1 0 0,3 0 0,2 0 0,1 0 0,0 0 0,-1 0 0,5 0 0,-6 1 0,5 3 0,-3 0 0,-4 0 0,5 2 0,-4-1 0,-1 0 0,-3 1 0,-1-4 0,-1 2 0,4 0 0,2 0 0,-6-2 0,4 3 0,-2-4 0,0-1 0,5 0 0,-3 0 0,0 0 0,0 0 0,-1 0 0,-2 0 0,3 0 0,1 0 0,-4 0 0,3 0 0,-2 0 0,0 0 0,2 0 0,-4 0 0,4 2 0,1 3 0,2-4 0,5 4 0,0-2 0,0 2 0,0-3 0,1 4 0,2-1 0,1 0 0,6 1 0,-6-3 0,-1 2 0,-1-2 0,-2-1 0,-2-2 0,-2 0 0,-1 0 0,-6 0 0,1 0 0,-3 0 0,-2 0 0,1 0 0,-7 0 0,0-2 0,-3-2 0,-4 2 0,6-11 0,-20 5 0,-3-6 0</inkml:trace>
  <inkml:trace contextRef="#ctx0" brushRef="#br0" timeOffset="21">9078 12086 8167,'-24'0'282,"0"0"0,2 0 1,-2 0-1,4 0 1502,4 0 0,4-1-791,2-4 1,4 2 0,6-7-355,0-1 0,11 3 1,5-2-1,6-1 14,9-2 0,4-1 0,9-1 0,6 1-201,8 0 1,1-1 0,6 1 0,1-1-786,-1 1 0,4 1 0,6 2 0,2 3-714,-2 2 1,-8-1-1,-4 4 1,-6-2-127,-4 2 1,-12 2 0,-12 1 0,-8-2-394,-5-3 0,-8 2 0,-3-7 1566,-4-1 0,-13-2 0,-4-1 0</inkml:trace>
  <inkml:trace contextRef="#ctx0" brushRef="#br0" timeOffset="22">9783 11798 8167,'-15'8'795,"1"-3"1,0 2 2287,-1-3-2357,7 1 0,2 2 0,6 4-6,0 6 1,0 6 0,0 5 0,0 3-147,0 2 0,0 11 0,-2 8 0,-2 4-326,-6 2 1,-3-1-1,-1 1 1,-1-1-451,1 1 1,1-7-1,4-3 1,4-6-804,3-9 0,4-2 0,3-17 0,6-6 1005,6-5 0,12-9 0,8-2 0</inkml:trace>
  <inkml:trace contextRef="#ctx0" brushRef="#br0" timeOffset="23">10099 12230 8750,'10'-14'377,"0"-1"1,-6-1-1,6 0 1,1-1 290,2-1 1,1 10-1,1-5 1,-1 4-246,0 1 1,6 4 0,-1 1-1,0 6-635,2 7 0,-10 4 1,2 4-1,-4 3 214,-1 1 1,-4 7 0,-1 5 0,-6-2 300,-7-2 0,-8 3 0,-2 1 0,-1-2 3,0-2 1,-5-7-1,4-4 1,-2-5 420,0-4 0,0-4 1,-3-6-1,3-1-517,5-4 1,4-11 0,6-13 0,4-6-1173,3-2 0,10-4 0,7 2 1,9-2-1381,8-2 0,6 7 2342,10 8 0,3-1 0,7 6 0</inkml:trace>
  <inkml:trace contextRef="#ctx0" brushRef="#br0" timeOffset="24">10804 12144 9149,'-19'0'0,"-2"-2"1684,-1-3 0,9 2 0,-1-5 0,3 0-214,3 0 0,0-2 0,4-4-978,0 0 1,-1 4-936,5 1 1,0 12-1,0 3 1,-2 10-142,-3 8 0,2 10 0,-6 4 0,-1 4 4,2 1 0,-3-2 0,6-2 0,2-6 99,1-2 0,4-6 0,3-6 1,6-9 463,6-7 1,7-12 0,10-12 0,3-16 159,0-13 0,4-7 1,-4-5-1,1-7-231,-18 32 1,-1-1 0,-6-1 0,-1-1 0,1 0-1,-2-1 1,5-36 435,-6 4 1,-4 7 0,-7 8 0,-4 14 479,-5 15 1,-3 16 0,1 10-196,2 6 0,-1 12 0,6 9 0,2 4-648,1 6 1,2-1 0,0 7 0,0 4-143,0 0 1,0-2 0,0 7 0,0 1-484,0 3 1,0-2-1,-1 0 1,-4 0 150,-5 0 1,2 1 0,0 0 0,2-4-493,3-3 1,1-10-1,4-6 981,2-8 0,11-5 0,7-2 0</inkml:trace>
  <inkml:trace contextRef="#ctx0" brushRef="#br0" timeOffset="25">11351 12072 8167,'0'-15'441,"-2"6"1,-2-1 0,-6-1 1526,-3-2 0,-1 4 0,-1 1-624,1 1 0,0 2 0,-1 5-1636,1 0 0,0 2 0,1 4 0,2 7-324,1 5 1,0 9-1,-4 0 1,0 7 241,-1 2 1,6 1-1,1 3 1,1-3 41,4-2 0,1-1 0,4-7 1,3-3 244,4-5 0,4-9 1,3-6-1,3-2 241,5-2 1,-1-13 0,1-6 0,0-8 91,-2-7 1,0 4-1,-4-4 1,1 6 245,-1 4 0,-7-2 0,-1 7 619,1 1-1188,-5 9 1,1 9 0,-6 9 0,2 4-345,2 1 1,0 6 0,-3 0 0,1 1-900,2 0 1,6-2-1,-2-4 1320,4-1 0,8 0 0,1 1 0</inkml:trace>
  <inkml:trace contextRef="#ctx0" brushRef="#br0" timeOffset="26">11754 12029 8167,'-15'-23'3494,"1"4"1,0 3 2158,-1 2-5369,7 6 1,2 3 0,6 10-1,0 6-515,0 6 1,6-1-1,4 4 1,3-4-447,1-2 1,0 4-1,2-2 1,2-4-189,1 1 0,0-2 0,-3 0 0,2-3 462,1-1 1,0-2-1,-4-5 1,-1 0 345,0 0 0,1-7 0,-1-2 0,-1-4 449,-3-2 0,-2-4 0,-5 0 0,2 2 538,-2 1 1,-2 1 0,-1 1-681,0-1 0,0 9-168,0 6 1,-4 11-1,-1 12 1,0 2 132,-1 6 0,4 7 0,-4 2 1,-1 6 186,-2 7 0,1 5 0,-2 4 0,-1 5 6,-2 3 0,-1 2 1,-1 2-1,-1 1-232,-3 2 1,-2-2-1,-4-10 1,1-7 126,-2-8 0,-6-7 0,-1-7 1,1-8 74,1-12 0,3-8 1,-1-8-1,0-4-12,0-5 1,7-9 0,4-17-1,7-8-1068,6-8 0,10-7 1,8-3-1,9-1-406,12 1 0,6 9 0,5 2 0,3 4-1101,4 2 0,4 5 2209,2 10 0,6 6 0,1 3 0</inkml:trace>
  <inkml:trace contextRef="#ctx0" brushRef="#br0" timeOffset="27">12703 12331 8584,'-1'-15'1842,"-4"1"1,2 4 2003,-7 1-3449,7-1 1,-3 4 0,7 6-444,4 8 1,-2 6 0,5 5 0,-1 5-50,-4 3 0,3 7 0,-1 0 0,-2-2-691,-1-2 1,-1-1-1,3-2 1,0-1-3308,0-3 4093,-3-5 0,6 3 0,1-7 0</inkml:trace>
  <inkml:trace contextRef="#ctx0" brushRef="#br0" timeOffset="28">12818 11971 8208,'-1'-19'0,"-2"0"1022,-2 1 0,-3 4 95,8 4 1,5 4-1,15 7-1117,9 4 0,13 3 0,9 6 0</inkml:trace>
  <inkml:trace contextRef="#ctx0" brushRef="#br0" timeOffset="29">13480 12000 8208,'-19'0'542,"-2"0"0,1 0 1337,-1 0 0,-3 0 0,3 0 1,0 0 281,0 0 1,2 0-2255,5 0 0,4 0 0,2 1 0,2 4-541,3 5 1,1 3 0,2 1 0,0 2-707,0 3 1,0 3-1,0 6 1,0-3 426,0-1 0,0 3 1,0 4-1,0-6 583,0-2 1,0-4 0,2-5 0,2 1 271,6-1 1,4-6 0,6-3 0,2-4 46,0-1 1,9 0 0,-6 0 0,1 0 255,1 0 1,-6 2 0,-2 3 0,-5 4 198,-4 4 1,-4 3-1,-7 3 1,-6 5 204,-7 4 0,-2 5 0,-8 1 0,-1-4 436,-3-4 0,0-1 0,-1-6 0,2-3-804,3-4 0,1-6 1,6-6-3645,-3 0 3363,8-6 0,5-9 0,7-7 0</inkml:trace>
  <inkml:trace contextRef="#ctx0" brushRef="#br0" timeOffset="30">14156 12719 8043,'-14'0'0,"0"2"1258,-1 3-557,7-4 40,2 6 1,6-6 562,0 4 1,0-2-127,0 7 1,0-5 1536,0 4-967,0-6-1467,0 4 1,5-9 0,3-3 0,3-6 60,5-6 0,8-12 0,0-11 1,3-7-209,2-5 1,4-6 0,3-3 0,-1-1-122,0 1 1,-8 9 0,-8 7-1,-3 10-271,-1 11 1,-7 14-165,-4 10 1,3 14-1,-1 14 1,1 5 384,-1 4 0,4 1 1,-4 5-1,2 1-8,3-1 0,-3-6 1,2-4-1,1-4-148,2-5 1,1-5 0,0-9 0,1-6 75,-1-2 1,2-15 0,2-7 0,3-11 237,1-7 0,-3-10 0,4-3 1,-1-2-307,0 0 0,-3 2 0,4 0 0,-2 8 203,-4 7 1,-6 14 0,-3 6 0,0 7-126,0 2 0,-3 4 1,5 9-1,-1 7 104,-1 5 0,10 2 0,-4-2 1,2 3 216,0 1 1,-1 1-1,1 2 1,0-1-208,-2 2 1,4-4 0,-10 1 0,1-1-320,1 0 0,-7-4 1,3 1-1,-1-3-543,0-2 1,1 1 0,-2-1 0,2-1-3138,2-3 3992,2-4 0,4 0 0,0 2 0</inkml:trace>
  <inkml:trace contextRef="#ctx0" brushRef="#br0" timeOffset="31">15494 12244 8643,'0'-14'2378,"0"4"1,0 1-1503,0-2 1,2 4 0,3 2-852,4 4 0,4 2 0,0 4 1,-2 6-68,-1 7 1,-5 4 0,3 7 0,-2 0-6,-3 0 1,-1 4 0,-4 1 0,-3-2 51,-4-2 0,-6 4 1,-2-2-1,-4-5 570,-1-6 0,-1-5 1,-2-4-1,1-2 77,-2-5 1,1-12 0,1-7-1,6-10-1089,7-8 1,4-1-1,11-9 1,5-1-1378,10 3 0,9-2 0,5 9 1814,5 1 0,10-5 0,4 0 0</inkml:trace>
  <inkml:trace contextRef="#ctx0" brushRef="#br0" timeOffset="32">15825 12302 8048,'-14'-2'3797,"0"-2"1,4 0-2665,0-5 0,9 6-1204,1-2 1,1 10-1,7 4 1,-1 4 112,-4 1 0,3 2 0,-1 2 0,-2 1-55,-1-1 1,3-2-1,0-2-535,-2 0 0,0-1 37,2-3 1,3-7-1,6-11 1,0-8-82,1-5 0,4 2 0,0-3 0,-1-1 601,-2 1 1,-2 4 0,1 1-1,-1 4 104,0 3 0,1 7 0,-1 0 63,1 6 0,-6 7 0,-1 7 0,-2 4-299,-2 1 1,4 2 0,1 4 0,4-3-2666,1-1 2788,7-6 0,2 3 0,5-7 0</inkml:trace>
  <inkml:trace contextRef="#ctx0" brushRef="#br0" timeOffset="33">16458 12216 8048,'-14'-7'1480,"0"-2"0,-1-3 1013,1 3 1,-1-4-1,1 5-384,0 0 0,4 2-2360,0 6 0,6 3 1,-4 6-1,0 11-139,0 5 0,4 6 0,0 1 0,2 3-392,2 1 0,0 1 0,2 2 0,2-6-223,6-2 0,3-7 1,1-4-1,2-4 745,3-8 1,-1-8 0,6-9 0,2-12 472,1-9 1,-3-9 0,-2-10-1,-1-7 40,-4-5 1,-5-8 0,-4 2 0,-2-3 381,-3-2 0,-1 0 0,-4 1 0,-1 4 453,-2 5 0,-4 17 0,4 12-469,2 10 0,-4 17 0,2 11-871,2 12 1,6 10 0,2 9 0,-2 7 65,-1 8 1,-2 5 0,0 3 0,0 2-128,0 1 0,0 7 0,-2-2 1,-2 2-256,-6-2 1,-1 3 0,0-6 0,3-1 567,1-6 0,-4-15 0,3-1 0</inkml:trace>
  <inkml:trace contextRef="#ctx0" brushRef="#br0" timeOffset="34">16919 12259 8111,'-15'0'1304,"1"0"2421,0 0-2471,6 0 0,0 0-969,3 0 0,2 0 0,-7 1-257,-1 4 1,0 3 0,-1 7 0,1 1 53,-5 3 0,3-2 0,-3 7 0,5 2-161,0 1 1,5-3-1,1 0 1,3 0-321,2-2 0,2-2 1,3-11-1,6-4-73,6-3 0,6-2 1,6-4-1,-1-5 157,1-10 0,-5-7 0,-1-3 0,-3 0 597,-2 1 1,-2 4-1,-2 1 4399,1 2-4197,-7 2 1,-4 18 0,-7 6 0,-2 7-966,2 7 1,2-1-1,1 4 1,0-1-843,0-3 1,1 3 0,4-2-752,5-2 0,2-7 2074,3-5 0,6-4 0,1-1 0</inkml:trace>
  <inkml:trace contextRef="#ctx0" brushRef="#br0" timeOffset="35">17192 12244 9912,'-6'-8'7078,"4"0"-4703,-3 4-2539,4 2 0,1-3 0,0 10-395,0 5 1,1-2 0,4 0 0,6 0-339,7 0 1,-2-5 0,5 3 0,-2-1 398,0 0 0,0 0 0,-3-5 1,2-2 298,1-3 0,2 2 0,-4-7 381,2-1 0,1-2 1921,-6-1-491,-6 0 1,-2 7-1534,-6 7 1,0 7 0,0 7 0,-1 2 181,-4 3 0,3 4 0,-4 5 0,1 3 225,0 2 1,-4 6 0,2 7 0,1 4-116,0 1 1,-6 3 0,3 8 0,-4 4-313,-1 0 1,-5 2 0,-2-5 0,-2-1-49,-2 2 1,-4-11-1,-3-2 1,-3-11 221,-2-11 1,4-7 0,-3-9 0,4-5 217,5-8 1,3-13 0,0-13-1,5-6-318,3-6 1,8-10 0,5-3 0,8-2-644,9 0 1,7 1 0,9-4 0,4 3-2093,4 5 1,5 10 2601,5 4 0,10-3 0,7 0 0</inkml:trace>
  <inkml:trace contextRef="#ctx0" brushRef="#br0" timeOffset="36">18717 12446 8108,'0'-10'-1261,"-2"2"1415,-2 2 1,2-1 483,-3 3 0,4-4 7,1-7 1,0 6 586,0-1 0,0 5 234,0-4 1,0 4 470,0-5-783,0 1-848,0-6 0,-2 3-608,-3 2 0,2 4 0,-8 7 0,-3 4-45,-4 5 1,-3 9-1,4 3 1,-3 4 131,3 2 0,1-2 0,3 8 0,2-4-119,1-1 1,7 0 0,0-2-1,6-3 107,7-5 0,7-8 1,4-3-1,0-2 253,0-2 1,3-9 0,-5-3-1,-2-3 140,-1-4 0,-1 4 0,-3-8 0,-2 1-116,-5-1 0,1 3 0,1-3-17,1 3 0,-4 3 0,4 2-74,-1 1 1,-1 7-1,-3 0 1,4 5 29,1 2 0,-3 8 1,4-1-1,2 5-130,2 3 1,-3 0-1,-1-4 1,3-1-434,0 0 1,3 1 0,1-1 0,1-1-1325,2-4 1898,1-2 0,7-1 0,3 2 0</inkml:trace>
  <inkml:trace contextRef="#ctx0" brushRef="#br0" timeOffset="37">19336 12216 8108,'-15'-2'1994,"1"-3"0,1 2-1019,4-7 1,4 7-1,10 0 1,3 6-1249,0 7 1,4 3 0,-2 1-1,3 0-109,1 1 1,-6 6-1,-3 1 1,-4 2 301,-1 0 1,0-7-1,0 4 1,0-2-68,0 1 0,0-1 123,0-5 0,0-9 59,0-10 1,7-4 0,2-15 0,4 0 92,2 1 1,-1-4-1,0 5 1,1-1 240,-1 4 0,1 3 0,-1 3 108,0 4 1,1-2 0,-2 7-215,-4 6 0,2 4 1,-4 9-1,-1 1-463,0 3 1,4-1 0,-4 4-1,2-1-796,4-4 1,-4-1-1,1-1 1,4-3-947,5-2 1,4 1 1941,7-6 0,0-7 0,-1-6 0</inkml:trace>
  <inkml:trace contextRef="#ctx0" brushRef="#br0" timeOffset="38">19954 12273 8107,'0'-14'1632,"0"-1"6,0 1 1,0 0 0,-1-1 236,-4 1 0,3 4 0,-4 2-1353,0 2 0,2 1 0,-5 8-838,-2 7 0,3 1 0,0 15 0,1 2-312,4 4 1,1 8 0,4-1 0,4 1-55,9-2 0,-1 0 0,7-7 0,-2-6 443,0-2 0,7-6 1,-2-7-1,3-8 421,2-10 1,4-15 0,1-18 0,-2-11-69,-2-10 1,-13 25-1,-2-1 1,1-2 0,-1-2-1,-3 0 1,0 0 17,-3-1 1,-1-1 0,1 1-1,-2 0 1,-4 0 0,-1 0 0,0 0-1,-1 1 423,1-40 0,-4 17 0,-3 14 0,-3 11-51,0 11 0,-4 16-436,2 18 0,4 11 0,-1 19 0,2 8 241,1 8 1,-1 12-1,5 4 1,0 3-206,0 2 1,0 5-1,0 0 1,0-4-795,0-4 1,1 0-1,4-5 1,5 0-2421,3 0 3110,1-8 0,7-7 0,1-6 0</inkml:trace>
  <inkml:trace contextRef="#ctx0" brushRef="#br0" timeOffset="39">21551 11842 8000,'-9'0'0,"-1"0"1280,-1 0 0,3 4 457,-2 1 0,9 0-674,1-5 0,13-5 1,11-3-1,4-3-92,6-5 1,3-2-1,7 4 1,3 0-701,1-1 0,4 1 0,-4 1 1,-1 2-825,-2 1 1,1 7 0,0-2-1,-3 4-881,-1 1 1,1 1-1,-9 2 1,-2 4 1433,-2 1 0,-1 1 0,0 6 0</inkml:trace>
  <inkml:trace contextRef="#ctx0" brushRef="#br0" timeOffset="40">22040 11741 8000,'-19'0'525,"0"0"1,5 0 0,4 0 812,-1 0 0,5 1 1,1 4-738,3 5 0,2 9 0,0 5 0,2 5-257,3 4 1,-4 4 0,6 8 0,-3 1-230,1 2 0,0 6 0,-5-2 1,0 0-313,0 1 1,0-6-1,0 0 1,0-3-969,0-6 1,0-3 0,0-8-1,1-4 1165,4-9 0,3 1 0,7-7 0</inkml:trace>
  <inkml:trace contextRef="#ctx0" brushRef="#br0" timeOffset="41">22443 12043 9158,'8'-6'1499,"0"4"0,-5-1 0,4 6-1430,1 7 1,-3 2-1,3 4 1,-2 3-138,-3 5 1,-1 4 0,-2 0-1,0 3 114,0 2 1,-2-4-1,-3 2 1,-6-6 197,-6 1 1,-1-7 0,-6-3-1,0-7 578,2-2 1,-5-2 0,4-9-1,1-5-470,3-10 0,4-7 1,6-4-1,5-4-1473,8-4 0,12 1 1,11 0-1,8 2-1541,7 3 2662,4-5 0,18 7 0,1-5 0</inkml:trace>
  <inkml:trace contextRef="#ctx0" brushRef="#br0" timeOffset="42">23062 11957 8990,'-21'0'0,"-3"0"1708,-3 0 0,-2 0 1,0 0-1,1 1-616,-1 4 1,6-3 0,4 4 0,3-1-1014,2 0 0,6 6 0,2 0 0,1 5-507,0 3 1,0 5 0,5-3 0,0 1-232,0 4 1,5-1 0,1-1 0,1-4-169,-1-4 0,5-4 0,-1-2 849,3-5 0,3-4 0,1-4 0,2-5 30,-1-6 0,-2-10 1,-2 1-1,-1-1 45,-3 0 0,1 7 0,-5-2 0,1 3-556,-1 1 1,1 1-1,-4 0-1536,2-1 1995,-1 7 0,-4 2 0,0 6 0</inkml:trace>
  <inkml:trace contextRef="#ctx0" brushRef="#br0" timeOffset="43">22832 12029 8647,'8'-7'2155,"-2"6"0,-6-7-637,0 3 1,0 2-430,0-7 0,0 5-485,0-4 0,0 7-209,0 2 0,0 11 1,0 10-1,0 1-195,0 4 1,0 3 0,0 3 0,0 1-155,0-1 1,-1-3 0,-3-3-1,0-4-1495,0-1 1198,3-2 0,7-13 0,5-7 0,7-14-219,6-12 1,5-8 0,3-8 0,1 0-12,-1-1 0,-3 9 0,-5 7 1,-5 7 82,-3 5 1,-6 8 0,-2 5-1,-2 7 469,-3 11 0,-3 6 0,-5 7 1,-3 3 436,0 2 1,-3-4 0,5 1 0,-1-6-473,1-3 0,1-2 0,5-4 0,2-2-112,3-4 0,4-4 0,10-11 1,5-9-24,4-7 0,0-10 0,1-3 0,-2-1-173,-3 1 1,3-3 0,-4 4-1,-1 4 307,-3 4 1,-4 6-1,-4 7 39,-1 3 1,-1 5 0,4 10 44,-3 5 0,2 3 1,-4 3-1,2 1-125,0 2 1,-1 7-1,6-4 1,1 2-279,3 0 0,-3-5 1,3 4-1,-3-4-1176,-2-6 1,2 1 1459,3-4 0,4 3 0,6 1 0</inkml:trace>
  <inkml:trace contextRef="#ctx0" brushRef="#br0" timeOffset="44">23868 12014 8106,'-7'8'0,"-2"-3"487,-4-3 1,-2-2-114,1 0 1,6-2-298,3-3 0,4-3 0,2-5 217,4 4 0,-3-4 1019,2 3 0,3-2 1817,-2-3-2304,-1 7-728,-4-5-652,0 12-19,0-6-562,0 7-956,0 0 1119,7 0 0,-4 0 201,7 0 0,-6 0 771,6 0 0,-7 0 0,4 0 0</inkml:trace>
  <inkml:trace contextRef="#ctx0" brushRef="#br0" timeOffset="45">23896 11985 8032,'-14'0'1115,"0"0"1,4 0-1676,0 0-83,7 0 204,-3 0 230,6 0 10,0 0 84,6 0 1,-4-1 585,3-4 0,-2 3 1,0-4 1631,2 0 1,0 2-1147,-5-5 1,0 7-502,0 2 0,0 8 1,0 10-233,0 1 0,0 2 0,0-2 0,0 5-135,0 3 0,0-3 0,0-2 1,-2-1-83,-3-3 1,2 1-1,-5-3 1,2-3-332,2 0 0,-2-9-178,1-4 1,2-12 0,8-14 0,6-6-146,7-6 0,4-2 0,7 1 0,0 4 269,-1 0 0,-4 11 0,-1 0 1,-3 8 536,-2 6 0,-2 4 1,-2 8-1,-1 2 367,-3 6 1,1 9 0,-6 5 0,-2 2 72,-1-2 1,-2 1 0,0-5 0,0-3-187,0-1 0,1-3-521,4-4 1,3-2 0,6-10 0,1-5 54,-1-7 0,2-9 0,2 0 0,1-3-94,-2-2 1,1 5 0,-2 2 0,0 3 83,-3 6 1,-4 3 0,3 7 128,-3-2 1,-1 7-1,3 8 1,-3 2 37,-1 3 0,2-1 0,-2 2 0,-1 2-426,0 1 1,6-1 0,-3-7 0,4-2-485,1 3 1,1-6 0,-1-1 0,1-4-87,-1-1 0,0 0 0,2 0 0,2-1 892,1-4 0,7-9 0,-4-9 0</inkml:trace>
  <inkml:trace contextRef="#ctx0" brushRef="#br0" timeOffset="46">24760 11899 7601,'14'-14'2690,"-4"6"1,-1 3-2431,2 3 0,-3 9 0,0 2 1,0 2-194,0-1 1,-5 3-1,2-2 1,-3 5 71,-2 3 1,-2 0 0,-3-3 0,-6 2 266,-6 1 0,-6 2 0,-5-3 0,-3 1-118,-2-2 0,7-6 0,-1-3 0,4-1-438,6-4 0,3-3 0,6-6 1,11-9-1357,14-7 0,14-5 0,18-4 1506,9-2 0,6-4 0,-28 15 0,0 1 0</inkml:trace>
  <inkml:trace contextRef="#ctx0" brushRef="#br0" timeOffset="47">25249 11813 16192,'0'14'877,"0"1"1,0-1-916,0 0 1,0 7 0,0 1-1,0 2-45,0 0 1,-2 4 0,-1 2 0,-3-4 183,-2-4 1,3 2 0,-3-5 824,1-1 1,-2-10-586,4-8 1,2-8 0,8-12-1,6-3-566,6-5 0,1-5 1,7-1-1,4 2-1026,3 2 1,8 3 0,-1 3-1,2 3-228,2 0 1,-1 10-1,-2-2 1,-5 5 780,-5 5 0,1 1 0,-12 2 1,-3 2 710,-5 3 1,-5 3 0,-6 6 325,0 1 1,-4-1 0,-3 0 0,-1 1 1152,-3-1 1,0 0 0,0 2 0,3 2-413,1 1 0,-2 5 0,2-3 0,1 1-605,0 4 1,1 1-1,5 0 1,0-1-391,0-2 1,0-7-1,0 3 1,0-4-302,0-2 565,0-6 1,5-5 0,1-12-273,2-11 1,2-7 0,6-6 0,3-6-700,5-2 1,8-4 0,3-1 0,2-1-452,3 6 1,6-1-1,2 10 1073,-2 5 0,-1 5 0,-2 7 0</inkml:trace>
  <inkml:trace contextRef="#ctx0" brushRef="#br0" timeOffset="48">26241 11913 9634,'0'10'1175,"0"0"1,0-6 0,-1 6 0,-2 3-707,-2 4 1,-2 1 0,3 6-1,-6 2-273,-3 1 0,-8 1 0,-3 1 1,-3 0 161,-1 0 0,-1-7 1,0-3-1,2-4-8,3-6 0,-2-2 0,7-7 1,3-2-353,5-3 0,5-9 0,9-10 0,6-5-1714,10-4 0,13 1 0,7-5 1716,2 2 0,9-5 0,1 3 0</inkml:trace>
  <inkml:trace contextRef="#ctx0" brushRef="#br0" timeOffset="49">26428 11971 8032,'-14'0'0,"0"0"1414,-1 0 0,6 0 4112,-1 0-5096,7 0 1,-3 6 0,6 4 0,0 3 100,0 1 0,-2 2 1,-1 2-1,-2 3-185,2 1 1,0 0 0,-1 2 0,0-5-486,0-3 0,3-1 0,1-1-169,0 1 1,1-7-1,4-4 1,6-2-839,7-2 1,3-8 0,4-5 0,-1-3 212,2 3 0,-1-1 0,-1 4 0,-3-1 552,0 2 0,-5 1 1,3 4-1,-3 0 335,-2 0 0,1 3 0,-2 2 680,-4 4 1,2-2 0,-4 5-1,-1 0 491,1 0 1,4-4 0,-2 0-1,4-2-383,2-2 1,-1-2 0,0-2-1,2-6-591,4-3 0,-5-3 0,5-1 0,-3-4-287,2-1 0,-3 4 0,4-3 1,-3 2-411,2 0 546,-3 6 0,12-6 0,-6 3 0</inkml:trace>
  <inkml:trace contextRef="#ctx0" brushRef="#br0" timeOffset="50">22817 13410 9017,'8'-7'1586,"0"1"1,-4-5 444,0 1 0,7 7-1768,-1-2 0,1 12 0,0 7 0,-3 8-574,-1 6 1,-2 2 0,-5 2 0,0 3-522,0 2 1,0-5 0,0 1 0,0-4-2324,0-5 3155,0-3 0,6-26 0,2-4 0</inkml:trace>
  <inkml:trace contextRef="#ctx0" brushRef="#br0" timeOffset="51">22947 13007 8152,'-2'-13'657,"-1"2"138,-2 1 0,4 7-1025,10-2 0,4 4 0,14 1 230,4 0 0,7-7 0,-1-1 0</inkml:trace>
  <inkml:trace contextRef="#ctx0" brushRef="#br0" timeOffset="52">23479 12978 9289,'10'8'7352,"-1"-3"-6117,-5-3-1574,2-2 1,-6 6 0,-2 4 31,-2 2 0,0 8 0,-4 0 1,2 3-615,3 2 1,-4 2-1,3 2 1,0 0 130,3 0 1,2-5 0,6-2-1,6-3 453,4-6 1,10 1 0,0-6 0,5 0 476,0-3 0,-1-3 0,-2-2 0,-2 0 361,-3 0 0,-8 0 0,-8 1 0,-2 4 432,-3 5 1,-8 9 0,-6 3 0,-6 2 164,-7 0 0,-3 0 0,-2 5 0,0-2-783,0-3 0,0 2 1,2-9-1,3-2-2312,5-4 0,8-3 1997,1 2 0,1-4 0</inkml:trace>
  <inkml:trace contextRef="#ctx0" brushRef="#br0" timeOffset="53">24961 13093 8029,'-14'-9'1620,"-1"1"-33,1 1 0,6-4 0,6 3-678,10 0 0,11-5 1,18 4-1,8-4-458,4-1 1,11-1-1,7-1 1,5-1-644,4-3 0,-2 0 0,3 2 0,-5-1-850,-5 1 1,-10 2-1,-10 4 1,-9 2-3722,-9 5 4763,-13 4 0,-10 1 0,-6 0 0</inkml:trace>
  <inkml:trace contextRef="#ctx0" brushRef="#br0" timeOffset="54">25508 12921 8099,'-21'14'830,"-3"0"1,3-4 0,2 0 0,5 1 120,4 2 0,-3 3 0,5 3 0,0 5-602,3 3 1,4 3-1,1 4 1,0 6-279,0 6 1,-2 1 0,-1 4 0,-3-2-60,-2-2 0,3 4 1,-3-2-1,0-1-419,0-5 0,5-9 1,-2 0-1,3-4-973,2-1 1,2-12 0,3-4 1379,4-5 0,10-3 0,4-5 0</inkml:trace>
  <inkml:trace contextRef="#ctx0" brushRef="#br0" timeOffset="55">25666 13295 8099,'-14'0'829,"-1"0"1,1 0 736,-1 0 1,6 0 0,-1 0-760,-1 0 0,5 1 0,1 6-687,3 7 0,2 0 1,0 7-1,0-2-25,0 1 0,0 5 1,0-1-1,2 2-180,3-2 0,-2 1 0,5-5 0,0-3-245,0-1 0,-3-2 1,4-1-1,2-3-27,2-5 0,-2-4 0,2-1 0,3-1-101,0-4 0,5-8 0,0-6 1,-1 1 153,1 2 0,-2-3 0,-4 2 0,-1 2 702,1 4 1,-6 3 0,1-2 125,1 6 1,-3 2 0,2 2-539,1 0 0,-3 6 1,0 4-1,0 3-233,0 1 0,1 1 247,6-1 0,-1 7 0,0 1 0</inkml:trace>
  <inkml:trace contextRef="#ctx0" brushRef="#br0" timeOffset="56">26256 13424 8619,'-7'8'3788,"1"-3"-2573,-4-10 0,6-1 1,10-5-1,7 1-952,4-1 1,9-4-1,-2-2 1,3-4-666,2-1 0,0 3 0,-1-4 0,0 1-178,-4-1 1,0 6 0,-8-2 0,-5 3 3,-3 1 1,-3 1 0,-7 1 280,-3 3 0,-8 4 0,-6 8 0,0 2 511,-2 6 0,5 3 0,-5 3 0,2 1 216,0 3 0,0 4 1,5-4-1,-1 3-557,1 2 0,4 4 0,1 3 0,-1 2-179,2-2 0,2-2 0,6-1 0,0 0-373,0-1 1,3-5 0,5-4 0,8-5 676,5-4 0,9-10 0,7-8 0</inkml:trace>
  <inkml:trace contextRef="#ctx0" brushRef="#br0" timeOffset="57">26961 13122 8075,'-7'-14'2783,"-2"-1"1,1 1 2676,-2 0-5797,7-1 9,-3 7 1,1 8 0,0 10 0,2 3-289,1 1 0,-3 5 0,1 0 0,0 0-554,3 2 1,1-5 0,0 3-1,0-3 400,0-1 0,1-6 1,4 1 640,5 1 0,-2-3 0,1 0 0,3-1 52,0-4 0,3 0 1,-1 0-1,-1 4 794,-3 1 1,1-4 0,-5 6 384,2 1 1,-5 3 0,0 4 0,-6 3 165,-6 1 0,-6-3 1,-4 4-1,-5-1-449,-3 1 0,-2 1 0,-1 3 0,-2-2-431,-2-1 1,-1-6 0,5 1 0,-1-3-588,4-2 0,8-6-840,0-3 1,11-5 0,9-6-1,12-9-1621,10-7 0,12-7 2660,8-4 0,6 2 0,9-4 0</inkml:trace>
  <inkml:trace contextRef="#ctx0" brushRef="#br0" timeOffset="58">27392 13165 9340,'-6'-8'7767,"4"0"-5777,-2 3-1723,-4 4 1,4-6 0,-5 7-429,-2 0 0,-2 7 0,-2 2 0,-1 6 98,-3 4 0,3 3 0,-3 7 0,1 0-138,-1 0 0,8 4 0,-2 1 0,5-2-128,5-2 0,3-7 0,7-6 1,7-6 42,8-6 0,12-5 0,4-8 0,4-11-41,1-13 1,5-16-1,0-10 1,-3-7 159,-5-5 1,-21 31 0,0-1-1,-3 0 1,-2-1 0,0-1 0,-2-1 473,0 0 1,-2 0 0,3-34 0,-8 8 0,-4 13 667,-1 10 0,-6 12 1,-4 17-435,-2 6 1,4 6 0,3 10-714,3 4 0,2 10 0,0 5 1,0 5-142,0 5 0,-4 4 1,-3 8-1,-1 4 250,-3 1 1,-2 3 0,-3 7 0,-1 3-3,-3 2 1,1-6-1,5 3 1,1-6-388,3-4 1,4-3-1,6-9 1,3-4 451,7-8 0,12-13 0,15-10 0</inkml:trace>
  <inkml:trace contextRef="#ctx0" brushRef="#br0" timeOffset="59">27939 13079 8068,'-10'-10'454,"1"1"1,-2-1 1796,-2 2 0,0 0 0,2 5-926,1-2 1,1 0-1621,-6 5 1,7 7-1,2 2 1,1 6-50,0 4 1,-1-2-1,3 7 1,-2 2 204,2 1 1,1-3 0,2-1-1,0-1-90,0 0 1,0-4 0,0 1 334,0-3 0,7-8 1,2-3-1,6-5-432,4-5-1,3-4 1,7-11 0,-2-2-82,-3 0 0,3-4 1,-4 7-1,-3 1 795,-5 2 1,-1 2 648,-4-1 0,-4 11-795,-1 8 1,-8 4-1,-4 13 1,1-2-1104,0 1 0,1-1 0,5-5 0,3 1-1597,7-1 2459,-1-6 0,18 5 0,-4-5 0</inkml:trace>
  <inkml:trace contextRef="#ctx0" brushRef="#br0" timeOffset="60">28313 13036 8010,'0'-15'3629,"0"1"0,-1 0-1041,-4-1-2855,3 7 0,-3 3 1,10 10-244,5 5 0,2-2 0,3 0 0,-1 0-142,1 0 0,5-5 0,3 2 1,1-4 0,0-1 1,0 0 0,5 0 0,-2 0 500,-3 0 1,1-6 0,-4-4 0,0-2 190,0-3 0,-2 1 1,-6-1-1,-4 1 820,-4 0 1,1-1 1041,-1 1-1950,0 6 0,-5 3 1,0 10-1,0 4 96,0 4 1,0 8-1,0 3 1,0 3 254,0 2 0,-2 5 1,-2 2-1,-6 6 216,-3 7 0,-1 1 0,-1 4 1,-1 4 217,-3 3 0,2 1 1,-6-4-1,1-3-173,0-2 1,-2-5-1,-5-9 1,0-4 102,0 0 0,0-13 1,1-3-1,-1-11 64,0-6 1,5-2 0,2-3-1,3-7-347,6-9 1,0-10-1,10-9 1,6-12-386,10-9 0,11-6 0,13-6 0,-16 37 0,2 0-23,2 0 0,0 0 0,23-26 0,3-1 0,0 8-2363,0 10 1,2 8-1,5 11 2386,-1 5 0,7 3 0,2 1 0</inkml:trace>
  <inkml:trace contextRef="#ctx0" brushRef="#br0" timeOffset="61">18473 13151 18031,'0'-15'-2447,"0"7"2176,0-4 485,0 10 0,-2-4 1,-1 4 1483,-2-3-1080,0 4 1,0-7-195,1 3-99,-1 3 0,3-4-1438,-3 6 2269,4 0 698,-6 0 275,7 0-1362,0 0 0,7 0-419,2 0 1,4 0-1,1 0 1,2 0 74,4 0 0,2 0 0,7 0 0,1 0-207,4 0 1,3-2 0,6-3 0,0-2 179,0-1 1,0-5 0,-1 3 0,-2-1-286,-2 1 0,-6-2 0,3 2 0,-1-1-23,-1 1 1,3-1 0,-5 5 0,3-1-22,-2 1 0,5-4 0,1 4 0,5-1 15,5 1 1,-1-5-1,5 1 1,6-3-7,7-1 0,-2 0 0,9-1 1,-2 1-77,0 0 0,-4-1 0,-5 2 0,-7 2 0,-6 2 0,-10 1 0,-4-4 0,-4 4-596,-1 2 1,-7 1 0,-2 5-1,-6 2-1457,-4 3 0,-4 7 0,-6 9 1793,0 2 0,-6 1 0,-2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D73DE-0D7F-747F-BC26-114A9F34D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87A08-CCCB-20CD-F847-3FAB856EC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432524-C29D-0F92-A79C-8974FC05C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45266-8F33-5067-A69E-FBF3D46DE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3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2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2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customXml" Target="../ink/ink8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customXml" Target="../ink/ink14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customXml" Target="../ink/ink15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customXml" Target="../ink/ink16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customXml" Target="../ink/ink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9.png"/><Relationship Id="rId4" Type="http://schemas.openxmlformats.org/officeDocument/2006/relationships/customXml" Target="../ink/ink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40.png"/><Relationship Id="rId4" Type="http://schemas.openxmlformats.org/officeDocument/2006/relationships/customXml" Target="../ink/ink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23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48.png"/><Relationship Id="rId4" Type="http://schemas.openxmlformats.org/officeDocument/2006/relationships/hyperlink" Target="https://courses.cs.washington.edu/courses/cse311/24au/resources/handout01-translation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56.png"/><Relationship Id="rId4" Type="http://schemas.openxmlformats.org/officeDocument/2006/relationships/customXml" Target="../ink/ink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Here for CSE 311?</a:t>
            </a:r>
          </a:p>
          <a:p>
            <a:r>
              <a:rPr lang="en-US"/>
              <a:t>Welcome! You’re early!</a:t>
            </a:r>
          </a:p>
          <a:p>
            <a:endParaRPr lang="en-US"/>
          </a:p>
          <a:p>
            <a:r>
              <a:rPr lang="en-US"/>
              <a:t>Want a copy of these slides to take notes?</a:t>
            </a:r>
          </a:p>
          <a:p>
            <a:pPr lvl="1"/>
            <a:r>
              <a:rPr lang="en-US"/>
              <a:t> You can download them from the calendar webpage cs.uw.edu/311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AC3C7-9C94-9602-E253-5CC202A00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7CE27E-A9B0-14B4-FD80-0057A6F9F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/>
              <a:t>Exams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685F92A-D1E0-A5EC-EBDB-766A1CC29129}"/>
              </a:ext>
            </a:extLst>
          </p:cNvPr>
          <p:cNvSpPr txBox="1"/>
          <p:nvPr/>
        </p:nvSpPr>
        <p:spPr>
          <a:xfrm>
            <a:off x="632358" y="1369684"/>
            <a:ext cx="8090223" cy="4013278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481965" indent="-456565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481965" algn="l"/>
              </a:tabLst>
            </a:pPr>
            <a:r>
              <a:rPr sz="3600" b="0" spc="-10">
                <a:latin typeface="Segoe UI Semilight"/>
                <a:cs typeface="Segoe UI Semilight"/>
              </a:rPr>
              <a:t>In-</a:t>
            </a:r>
            <a:r>
              <a:rPr sz="3600" b="0">
                <a:latin typeface="Segoe UI Semilight"/>
                <a:cs typeface="Segoe UI Semilight"/>
              </a:rPr>
              <a:t>class</a:t>
            </a:r>
            <a:r>
              <a:rPr sz="3600" b="0" spc="-80">
                <a:latin typeface="Segoe UI Semilight"/>
                <a:cs typeface="Segoe UI Semilight"/>
              </a:rPr>
              <a:t> </a:t>
            </a:r>
            <a:r>
              <a:rPr sz="3600" b="0">
                <a:latin typeface="Segoe UI Semilight"/>
                <a:cs typeface="Segoe UI Semilight"/>
              </a:rPr>
              <a:t>midterm</a:t>
            </a:r>
            <a:r>
              <a:rPr sz="3600" b="0" spc="-55">
                <a:latin typeface="Segoe UI Semilight"/>
                <a:cs typeface="Segoe UI Semilight"/>
              </a:rPr>
              <a:t> </a:t>
            </a:r>
            <a:r>
              <a:rPr sz="3600" b="0">
                <a:latin typeface="Segoe UI Semilight"/>
                <a:cs typeface="Segoe UI Semilight"/>
              </a:rPr>
              <a:t>on</a:t>
            </a:r>
            <a:r>
              <a:rPr sz="3600" b="0" spc="-70">
                <a:latin typeface="Segoe UI Semilight"/>
                <a:cs typeface="Segoe UI Semilight"/>
              </a:rPr>
              <a:t> </a:t>
            </a:r>
            <a:r>
              <a:rPr lang="en-US" sz="3600" b="0" spc="-70">
                <a:latin typeface="Segoe UI Semilight"/>
                <a:cs typeface="Segoe UI Semilight"/>
              </a:rPr>
              <a:t>August </a:t>
            </a:r>
            <a:r>
              <a:rPr lang="en-US" sz="3600" b="0" spc="-20">
                <a:latin typeface="Segoe UI Semilight"/>
                <a:cs typeface="Segoe UI Semilight"/>
              </a:rPr>
              <a:t>1st</a:t>
            </a:r>
          </a:p>
          <a:p>
            <a:pPr marL="482600" lvl="1">
              <a:spcBef>
                <a:spcPts val="875"/>
              </a:spcBef>
              <a:tabLst>
                <a:tab pos="481965" algn="l"/>
              </a:tabLst>
            </a:pPr>
            <a:r>
              <a:rPr lang="en-US" sz="3200" spc="-20" baseline="25462">
                <a:solidFill>
                  <a:srgbClr val="4C3282"/>
                </a:solidFill>
                <a:latin typeface="Segoe UI Semilight"/>
                <a:cs typeface="Segoe UI Semilight"/>
              </a:rPr>
              <a:t>-  There will be an in-person midterm retake opportunity during  </a:t>
            </a:r>
          </a:p>
          <a:p>
            <a:pPr marL="482600" lvl="1">
              <a:spcBef>
                <a:spcPts val="875"/>
              </a:spcBef>
              <a:tabLst>
                <a:tab pos="481965" algn="l"/>
              </a:tabLst>
            </a:pPr>
            <a:r>
              <a:rPr lang="en-US" sz="3200" spc="-20" baseline="25462">
                <a:solidFill>
                  <a:srgbClr val="4C3282"/>
                </a:solidFill>
                <a:latin typeface="Segoe UI Semilight"/>
                <a:cs typeface="Segoe UI Semilight"/>
              </a:rPr>
              <a:t>    week 8 (8/11 – 8/15). More details will be announced later.</a:t>
            </a:r>
          </a:p>
          <a:p>
            <a:pPr marL="482600" lvl="1">
              <a:spcBef>
                <a:spcPts val="875"/>
              </a:spcBef>
              <a:tabLst>
                <a:tab pos="481965" algn="l"/>
              </a:tabLst>
            </a:pPr>
            <a:endParaRPr sz="3200" baseline="25462">
              <a:solidFill>
                <a:srgbClr val="4C3282"/>
              </a:solidFill>
              <a:latin typeface="Segoe UI Semilight"/>
              <a:cs typeface="Segoe UI Semilight"/>
            </a:endParaRPr>
          </a:p>
          <a:p>
            <a:pPr marL="481965" indent="-4565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481965" algn="l"/>
              </a:tabLst>
            </a:pPr>
            <a:r>
              <a:rPr sz="3600" b="0" spc="-10">
                <a:latin typeface="Segoe UI Semilight"/>
                <a:cs typeface="Segoe UI Semilight"/>
              </a:rPr>
              <a:t>In-</a:t>
            </a:r>
            <a:r>
              <a:rPr sz="3600" b="0">
                <a:latin typeface="Segoe UI Semilight"/>
                <a:cs typeface="Segoe UI Semilight"/>
              </a:rPr>
              <a:t>class</a:t>
            </a:r>
            <a:r>
              <a:rPr sz="3600" b="0" spc="-60">
                <a:latin typeface="Segoe UI Semilight"/>
                <a:cs typeface="Segoe UI Semilight"/>
              </a:rPr>
              <a:t> </a:t>
            </a:r>
            <a:r>
              <a:rPr sz="3600" b="0">
                <a:latin typeface="Segoe UI Semilight"/>
                <a:cs typeface="Segoe UI Semilight"/>
              </a:rPr>
              <a:t>final</a:t>
            </a:r>
            <a:r>
              <a:rPr sz="3600" b="0" spc="-25">
                <a:latin typeface="Segoe UI Semilight"/>
                <a:cs typeface="Segoe UI Semilight"/>
              </a:rPr>
              <a:t> </a:t>
            </a:r>
            <a:r>
              <a:rPr sz="3600" b="0">
                <a:latin typeface="Segoe UI Semilight"/>
                <a:cs typeface="Segoe UI Semilight"/>
              </a:rPr>
              <a:t>on</a:t>
            </a:r>
            <a:r>
              <a:rPr sz="3600" b="0" spc="-30">
                <a:latin typeface="Segoe UI Semilight"/>
                <a:cs typeface="Segoe UI Semilight"/>
              </a:rPr>
              <a:t> </a:t>
            </a:r>
            <a:r>
              <a:rPr sz="3600" b="0">
                <a:latin typeface="Segoe UI Semilight"/>
                <a:cs typeface="Segoe UI Semilight"/>
              </a:rPr>
              <a:t>August</a:t>
            </a:r>
            <a:r>
              <a:rPr sz="3600" b="0" spc="-15">
                <a:latin typeface="Segoe UI Semilight"/>
                <a:cs typeface="Segoe UI Semilight"/>
              </a:rPr>
              <a:t> </a:t>
            </a:r>
            <a:r>
              <a:rPr lang="en-US" sz="3600" spc="-15">
                <a:latin typeface="Segoe UI Semilight"/>
                <a:cs typeface="Segoe UI Semilight"/>
              </a:rPr>
              <a:t>21st</a:t>
            </a:r>
            <a:r>
              <a:rPr sz="3600" b="0" spc="450" baseline="25462">
                <a:latin typeface="Segoe UI Semilight"/>
                <a:cs typeface="Segoe UI Semilight"/>
              </a:rPr>
              <a:t> </a:t>
            </a:r>
            <a:r>
              <a:rPr sz="3600" b="0">
                <a:latin typeface="Segoe UI Semilight"/>
                <a:cs typeface="Segoe UI Semilight"/>
              </a:rPr>
              <a:t>and</a:t>
            </a:r>
            <a:r>
              <a:rPr sz="3600" b="0" spc="-55">
                <a:latin typeface="Segoe UI Semilight"/>
                <a:cs typeface="Segoe UI Semilight"/>
              </a:rPr>
              <a:t> </a:t>
            </a:r>
            <a:r>
              <a:rPr lang="en-US" sz="3600" spc="-20">
                <a:latin typeface="Segoe UI Semilight"/>
                <a:cs typeface="Segoe UI Semilight"/>
              </a:rPr>
              <a:t>22nd</a:t>
            </a:r>
          </a:p>
          <a:p>
            <a:pPr marL="482600" lvl="1">
              <a:spcBef>
                <a:spcPts val="875"/>
              </a:spcBef>
              <a:tabLst>
                <a:tab pos="481965" algn="l"/>
              </a:tabLst>
            </a:pPr>
            <a:r>
              <a:rPr lang="en-US" sz="3200" spc="-20" baseline="25462">
                <a:solidFill>
                  <a:srgbClr val="4C3282"/>
                </a:solidFill>
                <a:latin typeface="Segoe UI Semilight"/>
                <a:cs typeface="Segoe UI Semilight"/>
              </a:rPr>
              <a:t>-  The final will be taken over two days: part 1 will be taken in your </a:t>
            </a:r>
          </a:p>
          <a:p>
            <a:pPr marL="482600" lvl="1">
              <a:spcBef>
                <a:spcPts val="875"/>
              </a:spcBef>
              <a:tabLst>
                <a:tab pos="481965" algn="l"/>
              </a:tabLst>
            </a:pPr>
            <a:r>
              <a:rPr lang="en-US" sz="3200" spc="-20" baseline="25462">
                <a:solidFill>
                  <a:srgbClr val="4C3282"/>
                </a:solidFill>
                <a:latin typeface="Segoe UI Semilight"/>
                <a:cs typeface="Segoe UI Semilight"/>
              </a:rPr>
              <a:t>    quiz section and part 2 will be taken in lecture.</a:t>
            </a:r>
            <a:endParaRPr lang="en-US" sz="3200" baseline="25462">
              <a:solidFill>
                <a:srgbClr val="4C3282"/>
              </a:solidFill>
              <a:latin typeface="Segoe UI Semilight"/>
              <a:cs typeface="Segoe UI Semilight"/>
            </a:endParaRPr>
          </a:p>
          <a:p>
            <a:pPr marL="481965" indent="-4565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481965" algn="l"/>
              </a:tabLst>
            </a:pPr>
            <a:endParaRPr sz="3600" baseline="25462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86453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624D9-1241-F8D7-6049-1AF692704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7187CD7-B064-3B34-C4D2-96BA3C7BA8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Homework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4997D40-6967-F522-3B45-57C6F4E2A194}"/>
              </a:ext>
            </a:extLst>
          </p:cNvPr>
          <p:cNvSpPr txBox="1"/>
          <p:nvPr/>
        </p:nvSpPr>
        <p:spPr>
          <a:xfrm>
            <a:off x="645058" y="1359679"/>
            <a:ext cx="11187258" cy="6416180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55"/>
              </a:spcBef>
              <a:buFont typeface="Arial"/>
              <a:buChar char="•"/>
              <a:tabLst>
                <a:tab pos="469265" algn="l"/>
              </a:tabLst>
            </a:pPr>
            <a:r>
              <a:rPr sz="3000" b="0">
                <a:latin typeface="Segoe UI Semilight"/>
                <a:cs typeface="Segoe UI Semilight"/>
              </a:rPr>
              <a:t>7</a:t>
            </a:r>
            <a:r>
              <a:rPr sz="3000" b="0" spc="-6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written</a:t>
            </a:r>
            <a:r>
              <a:rPr sz="3000" b="0" spc="-6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assignments</a:t>
            </a:r>
            <a:r>
              <a:rPr sz="3000" b="0" spc="-7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(no</a:t>
            </a:r>
            <a:r>
              <a:rPr sz="3000" b="0" spc="-45">
                <a:latin typeface="Segoe UI Semilight"/>
                <a:cs typeface="Segoe UI Semilight"/>
              </a:rPr>
              <a:t> </a:t>
            </a:r>
            <a:r>
              <a:rPr sz="3000" b="0" spc="-10">
                <a:latin typeface="Segoe UI Semilight"/>
                <a:cs typeface="Segoe UI Semilight"/>
              </a:rPr>
              <a:t>programming)</a:t>
            </a:r>
            <a:endParaRPr sz="3000">
              <a:latin typeface="Segoe UI Semilight"/>
              <a:cs typeface="Segoe UI Semilight"/>
            </a:endParaRPr>
          </a:p>
          <a:p>
            <a:pPr marL="469900" marR="5080" indent="-457200">
              <a:lnSpc>
                <a:spcPct val="11720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</a:tabLst>
            </a:pPr>
            <a:r>
              <a:rPr sz="3000" b="0">
                <a:latin typeface="Segoe UI Semilight"/>
                <a:cs typeface="Segoe UI Semilight"/>
              </a:rPr>
              <a:t>Posted</a:t>
            </a:r>
            <a:r>
              <a:rPr sz="3000" b="0" spc="-10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Wednesday</a:t>
            </a:r>
            <a:r>
              <a:rPr sz="3000" b="0" spc="-9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evenings,</a:t>
            </a:r>
            <a:r>
              <a:rPr sz="3000" b="0" spc="-8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due</a:t>
            </a:r>
            <a:r>
              <a:rPr sz="3000" b="0" spc="-9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the</a:t>
            </a:r>
            <a:r>
              <a:rPr sz="3000" b="0" spc="-9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follow</a:t>
            </a:r>
            <a:r>
              <a:rPr sz="3000" b="0" spc="-12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Wednesday</a:t>
            </a:r>
            <a:r>
              <a:rPr sz="3000" b="0" spc="-90">
                <a:latin typeface="Segoe UI Semilight"/>
                <a:cs typeface="Segoe UI Semilight"/>
              </a:rPr>
              <a:t> </a:t>
            </a:r>
            <a:r>
              <a:rPr sz="3000" b="0" spc="-25">
                <a:latin typeface="Segoe UI Semilight"/>
                <a:cs typeface="Segoe UI Semilight"/>
              </a:rPr>
              <a:t>at </a:t>
            </a:r>
            <a:r>
              <a:rPr sz="3000" b="0">
                <a:latin typeface="Segoe UI Semilight"/>
                <a:cs typeface="Segoe UI Semilight"/>
              </a:rPr>
              <a:t>11:59</a:t>
            </a:r>
            <a:r>
              <a:rPr sz="3000" b="0" spc="-20">
                <a:latin typeface="Segoe UI Semilight"/>
                <a:cs typeface="Segoe UI Semilight"/>
              </a:rPr>
              <a:t> </a:t>
            </a:r>
            <a:r>
              <a:rPr sz="3000" b="0" spc="-25">
                <a:latin typeface="Segoe UI Semilight"/>
                <a:cs typeface="Segoe UI Semilight"/>
              </a:rPr>
              <a:t>pm</a:t>
            </a:r>
            <a:endParaRPr lang="en-US" sz="3000" b="0" spc="-25">
              <a:latin typeface="Segoe UI Semilight"/>
              <a:cs typeface="Segoe UI Semilight"/>
            </a:endParaRPr>
          </a:p>
          <a:p>
            <a:pPr marL="469900" marR="5080" indent="-457200">
              <a:lnSpc>
                <a:spcPct val="11720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</a:tabLst>
            </a:pPr>
            <a:r>
              <a:rPr lang="en-US" sz="3000" b="1">
                <a:latin typeface="Segoe UI Semilight"/>
                <a:cs typeface="Segoe UI Semilight"/>
              </a:rPr>
              <a:t>Typesetting is highly recommended</a:t>
            </a:r>
          </a:p>
          <a:p>
            <a:pPr marL="927100" marR="5080" lvl="1" indent="-457200">
              <a:lnSpc>
                <a:spcPct val="117200"/>
              </a:lnSpc>
              <a:spcBef>
                <a:spcPts val="600"/>
              </a:spcBef>
              <a:buFontTx/>
              <a:buChar char="-"/>
              <a:tabLst>
                <a:tab pos="469900" algn="l"/>
              </a:tabLst>
            </a:pPr>
            <a:r>
              <a:rPr lang="en-US" sz="2400">
                <a:solidFill>
                  <a:srgbClr val="4C3282"/>
                </a:solidFill>
                <a:latin typeface="Segoe UI Semilight"/>
                <a:cs typeface="Segoe UI Semilight"/>
              </a:rPr>
              <a:t>There are many options: LaTeX (via Overleaf), </a:t>
            </a:r>
            <a:r>
              <a:rPr lang="en-US" sz="2400" err="1">
                <a:solidFill>
                  <a:srgbClr val="4C3282"/>
                </a:solidFill>
                <a:latin typeface="Segoe UI Semilight"/>
                <a:cs typeface="Segoe UI Semilight"/>
              </a:rPr>
              <a:t>Parchmynt</a:t>
            </a:r>
            <a:r>
              <a:rPr lang="en-US" sz="2400">
                <a:solidFill>
                  <a:srgbClr val="4C3282"/>
                </a:solidFill>
                <a:latin typeface="Segoe UI Semilight"/>
                <a:cs typeface="Segoe UI Semilight"/>
              </a:rPr>
              <a:t>, Notion</a:t>
            </a:r>
          </a:p>
          <a:p>
            <a:pPr marL="927100" marR="5080" lvl="1" indent="-457200">
              <a:lnSpc>
                <a:spcPct val="117200"/>
              </a:lnSpc>
              <a:spcBef>
                <a:spcPts val="600"/>
              </a:spcBef>
              <a:buFontTx/>
              <a:buChar char="-"/>
              <a:tabLst>
                <a:tab pos="469900" algn="l"/>
              </a:tabLst>
            </a:pPr>
            <a:r>
              <a:rPr lang="en-US" sz="2400">
                <a:solidFill>
                  <a:srgbClr val="4C3282"/>
                </a:solidFill>
                <a:latin typeface="Segoe UI Semilight"/>
                <a:cs typeface="Segoe UI Semilight"/>
              </a:rPr>
              <a:t>Start early and try to finish at least one day before the due date to typeset</a:t>
            </a:r>
          </a:p>
          <a:p>
            <a:pPr marL="355600" marR="5080" indent="-342900">
              <a:lnSpc>
                <a:spcPct val="1172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3000">
                <a:latin typeface="Segoe UI Semilight"/>
                <a:cs typeface="Segoe UI Semilight"/>
              </a:rPr>
              <a:t>You will be able to revise and resubmit two questions per homework for an improved grade (more details to come)</a:t>
            </a:r>
          </a:p>
          <a:p>
            <a:pPr marL="12700" marR="5080">
              <a:lnSpc>
                <a:spcPct val="117200"/>
              </a:lnSpc>
              <a:spcBef>
                <a:spcPts val="600"/>
              </a:spcBef>
              <a:tabLst>
                <a:tab pos="469900" algn="l"/>
              </a:tabLst>
            </a:pPr>
            <a:endParaRPr lang="en-US" sz="2400">
              <a:latin typeface="Segoe UI Semilight"/>
              <a:cs typeface="Segoe UI Semilight"/>
            </a:endParaRPr>
          </a:p>
          <a:p>
            <a:pPr marL="469900" marR="5080" lvl="1">
              <a:lnSpc>
                <a:spcPct val="117200"/>
              </a:lnSpc>
              <a:spcBef>
                <a:spcPts val="600"/>
              </a:spcBef>
              <a:tabLst>
                <a:tab pos="469900" algn="l"/>
              </a:tabLst>
            </a:pPr>
            <a:endParaRPr lang="en-US" sz="2400">
              <a:solidFill>
                <a:srgbClr val="4C3282"/>
              </a:solidFill>
              <a:latin typeface="Segoe UI Semilight"/>
              <a:cs typeface="Segoe UI Semilight"/>
            </a:endParaRPr>
          </a:p>
          <a:p>
            <a:pPr marL="469900" marR="5080" indent="-457200">
              <a:lnSpc>
                <a:spcPct val="11720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</a:tabLst>
            </a:pPr>
            <a:endParaRPr lang="en-US" sz="320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D027FE-D85B-A039-550D-7CA4DA63A8DB}"/>
                  </a:ext>
                </a:extLst>
              </p14:cNvPr>
              <p14:cNvContentPartPr/>
              <p14:nvPr/>
            </p14:nvContentPartPr>
            <p14:xfrm>
              <a:off x="999360" y="3144240"/>
              <a:ext cx="9028080" cy="117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D027FE-D85B-A039-550D-7CA4DA63A8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000" y="3134880"/>
                <a:ext cx="9046800" cy="11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31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7B79B-8818-D6FA-E736-7EEBD3918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A007E35-ADA3-2C74-09C2-7335CDAF23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/>
              <a:t>Late</a:t>
            </a:r>
            <a:r>
              <a:rPr spc="190"/>
              <a:t> </a:t>
            </a:r>
            <a:r>
              <a:rPr spc="-10"/>
              <a:t>Policy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A8A3CC2-5D37-4B90-CAD2-000803447CEF}"/>
              </a:ext>
            </a:extLst>
          </p:cNvPr>
          <p:cNvSpPr txBox="1"/>
          <p:nvPr/>
        </p:nvSpPr>
        <p:spPr>
          <a:xfrm>
            <a:off x="645058" y="1359679"/>
            <a:ext cx="10592435" cy="318833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55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 spc="-40">
                <a:latin typeface="Segoe UI Semilight"/>
                <a:cs typeface="Segoe UI Semilight"/>
              </a:rPr>
              <a:t>You</a:t>
            </a:r>
            <a:r>
              <a:rPr sz="3200" b="0" spc="-5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have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lang="en-US" sz="3200" spc="-40">
                <a:latin typeface="Segoe UI Semilight"/>
                <a:cs typeface="Segoe UI Semilight"/>
              </a:rPr>
              <a:t>6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late</a:t>
            </a:r>
            <a:r>
              <a:rPr sz="3200" b="0" spc="-5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days</a:t>
            </a:r>
            <a:r>
              <a:rPr sz="3200" b="0" spc="-6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for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the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 spc="-10">
                <a:latin typeface="Segoe UI Semilight"/>
                <a:cs typeface="Segoe UI Semilight"/>
              </a:rPr>
              <a:t>quarter</a:t>
            </a:r>
            <a:endParaRPr sz="3200">
              <a:latin typeface="Segoe UI Semilight"/>
              <a:cs typeface="Segoe UI Semilight"/>
            </a:endParaRPr>
          </a:p>
          <a:p>
            <a:pPr marL="469900" marR="306070" indent="-457200">
              <a:lnSpc>
                <a:spcPct val="11720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</a:tabLst>
            </a:pPr>
            <a:r>
              <a:rPr sz="3200" b="0" spc="-45">
                <a:latin typeface="Segoe UI Semilight"/>
                <a:cs typeface="Segoe UI Semilight"/>
              </a:rPr>
              <a:t>You </a:t>
            </a:r>
            <a:r>
              <a:rPr sz="3200" b="0">
                <a:latin typeface="Segoe UI Semilight"/>
                <a:cs typeface="Segoe UI Semilight"/>
              </a:rPr>
              <a:t>can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use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a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late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day</a:t>
            </a:r>
            <a:r>
              <a:rPr sz="3200" b="0" spc="-4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to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turn</a:t>
            </a:r>
            <a:r>
              <a:rPr sz="3200" b="0" spc="-2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in</a:t>
            </a:r>
            <a:r>
              <a:rPr sz="3200" b="0" spc="-2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an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assignment</a:t>
            </a:r>
            <a:r>
              <a:rPr sz="3200" b="0" spc="-5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up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to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 spc="-25">
                <a:latin typeface="Segoe UI Semilight"/>
                <a:cs typeface="Segoe UI Semilight"/>
              </a:rPr>
              <a:t>24 </a:t>
            </a:r>
            <a:r>
              <a:rPr sz="3200" b="0">
                <a:latin typeface="Segoe UI Semilight"/>
                <a:cs typeface="Segoe UI Semilight"/>
              </a:rPr>
              <a:t>hours</a:t>
            </a:r>
            <a:r>
              <a:rPr sz="3200" b="0" spc="-1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late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with</a:t>
            </a:r>
            <a:r>
              <a:rPr sz="3200" b="0" spc="-3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no</a:t>
            </a:r>
            <a:r>
              <a:rPr sz="3200" b="0" spc="-10">
                <a:latin typeface="Segoe UI Semilight"/>
                <a:cs typeface="Segoe UI Semilight"/>
              </a:rPr>
              <a:t> penalty</a:t>
            </a:r>
            <a:endParaRPr sz="32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 spc="-40">
                <a:latin typeface="Segoe UI Semilight"/>
                <a:cs typeface="Segoe UI Semilight"/>
              </a:rPr>
              <a:t>You</a:t>
            </a:r>
            <a:r>
              <a:rPr sz="3200" b="0" spc="-5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can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use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at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most</a:t>
            </a:r>
            <a:r>
              <a:rPr sz="3200" b="0" spc="-70">
                <a:latin typeface="Segoe UI Semilight"/>
                <a:cs typeface="Segoe UI Semilight"/>
              </a:rPr>
              <a:t> </a:t>
            </a:r>
            <a:r>
              <a:rPr lang="en-US" sz="3200" spc="-70">
                <a:latin typeface="Segoe UI Semilight"/>
                <a:cs typeface="Segoe UI Semilight"/>
              </a:rPr>
              <a:t>3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late</a:t>
            </a:r>
            <a:r>
              <a:rPr sz="3200" b="0" spc="-6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days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per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 spc="-10">
                <a:latin typeface="Segoe UI Semilight"/>
                <a:cs typeface="Segoe UI Semilight"/>
              </a:rPr>
              <a:t>assignment</a:t>
            </a:r>
            <a:endParaRPr sz="32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>
                <a:latin typeface="Segoe UI Semilight"/>
                <a:cs typeface="Segoe UI Semilight"/>
              </a:rPr>
              <a:t>In</a:t>
            </a:r>
            <a:r>
              <a:rPr sz="3200" b="0" spc="-6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the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case</a:t>
            </a:r>
            <a:r>
              <a:rPr sz="3200" b="0" spc="-4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of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extenuating</a:t>
            </a:r>
            <a:r>
              <a:rPr sz="3200" b="0" spc="-7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circumstances,</a:t>
            </a:r>
            <a:r>
              <a:rPr sz="3200" b="0" spc="-7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please</a:t>
            </a:r>
            <a:r>
              <a:rPr sz="3200" b="0" spc="-5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reach</a:t>
            </a:r>
            <a:r>
              <a:rPr sz="3200" b="0" spc="-45">
                <a:latin typeface="Segoe UI Semilight"/>
                <a:cs typeface="Segoe UI Semilight"/>
              </a:rPr>
              <a:t> </a:t>
            </a:r>
            <a:r>
              <a:rPr sz="3200" b="0" spc="-25">
                <a:latin typeface="Segoe UI Semilight"/>
                <a:cs typeface="Segoe UI Semilight"/>
              </a:rPr>
              <a:t>out</a:t>
            </a:r>
            <a:endParaRPr sz="320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4024274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791AB-3D3F-D75B-E415-BE059A9D9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1F9F0C-0700-D17F-7A62-36846C1CF7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/>
              <a:t>Collaboration</a:t>
            </a:r>
            <a:r>
              <a:rPr spc="195"/>
              <a:t> </a:t>
            </a:r>
            <a:r>
              <a:rPr spc="-10"/>
              <a:t>Policy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EB207C1-3D4A-41C0-A27B-7997A5603B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258" cy="5341847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3000"/>
              <a:t>Collaboration</a:t>
            </a:r>
            <a:r>
              <a:rPr sz="3000" spc="-45"/>
              <a:t> </a:t>
            </a:r>
            <a:r>
              <a:rPr sz="3000"/>
              <a:t>with</a:t>
            </a:r>
            <a:r>
              <a:rPr sz="3000" spc="-30"/>
              <a:t> </a:t>
            </a:r>
            <a:r>
              <a:rPr sz="3000"/>
              <a:t>others</a:t>
            </a:r>
            <a:r>
              <a:rPr sz="3000" spc="-10"/>
              <a:t> </a:t>
            </a:r>
            <a:r>
              <a:rPr sz="3000"/>
              <a:t>is</a:t>
            </a:r>
            <a:r>
              <a:rPr sz="3000" spc="-5"/>
              <a:t> </a:t>
            </a:r>
            <a:r>
              <a:rPr sz="3000" spc="-10"/>
              <a:t>encouraged</a:t>
            </a:r>
            <a:endParaRPr lang="en-US" sz="30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1260"/>
              </a:spcBef>
              <a:buClr>
                <a:srgbClr val="4C3282"/>
              </a:buClr>
              <a:buFont typeface="Segoe UI Semilight" panose="020B0402040204020203" pitchFamily="34" charset="0"/>
              <a:buChar char="-"/>
              <a:tabLst>
                <a:tab pos="914400" algn="l"/>
              </a:tabLst>
            </a:pPr>
            <a:r>
              <a:rPr lang="en-US" sz="3000" spc="-10">
                <a:latin typeface="Segoe UI Semilight"/>
                <a:cs typeface="Segoe UI Semilight"/>
              </a:rPr>
              <a:t>Pro Tip: form study groups for this course ASAP</a:t>
            </a:r>
            <a:endParaRPr lang="en-US" sz="30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1260"/>
              </a:spcBef>
              <a:buClr>
                <a:srgbClr val="4C3282"/>
              </a:buClr>
              <a:buChar char="-"/>
              <a:tabLst>
                <a:tab pos="935990" algn="l"/>
              </a:tabLst>
            </a:pPr>
            <a:r>
              <a:rPr lang="en-US" sz="3000">
                <a:latin typeface="Segoe UI Semilight"/>
                <a:cs typeface="Segoe UI Semilight"/>
              </a:rPr>
              <a:t>Do h</a:t>
            </a:r>
            <a:r>
              <a:rPr sz="3000" b="0">
                <a:latin typeface="Segoe UI Semilight"/>
                <a:cs typeface="Segoe UI Semilight"/>
              </a:rPr>
              <a:t>elp</a:t>
            </a:r>
            <a:r>
              <a:rPr sz="3000" b="0" spc="-1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other</a:t>
            </a:r>
            <a:r>
              <a:rPr sz="3000" b="0" spc="-2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students</a:t>
            </a:r>
            <a:r>
              <a:rPr sz="3000" b="0" spc="-40">
                <a:latin typeface="Segoe UI Semilight"/>
                <a:cs typeface="Segoe UI Semilight"/>
              </a:rPr>
              <a:t> </a:t>
            </a:r>
            <a:r>
              <a:rPr sz="3000" b="0" spc="-10">
                <a:latin typeface="Segoe UI Semilight"/>
                <a:cs typeface="Segoe UI Semilight"/>
              </a:rPr>
              <a:t>learn</a:t>
            </a:r>
            <a:endParaRPr sz="30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1260"/>
              </a:spcBef>
              <a:buClr>
                <a:srgbClr val="4C3282"/>
              </a:buClr>
              <a:buChar char="-"/>
              <a:tabLst>
                <a:tab pos="935990" algn="l"/>
              </a:tabLst>
            </a:pPr>
            <a:r>
              <a:rPr sz="3000" b="0">
                <a:latin typeface="Segoe UI Semilight"/>
                <a:cs typeface="Segoe UI Semilight"/>
              </a:rPr>
              <a:t>Do</a:t>
            </a:r>
            <a:r>
              <a:rPr sz="3000" b="0" spc="-2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not</a:t>
            </a:r>
            <a:r>
              <a:rPr sz="3000" b="0" spc="-1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help</a:t>
            </a:r>
            <a:r>
              <a:rPr sz="3000" b="0" spc="-2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other</a:t>
            </a:r>
            <a:r>
              <a:rPr sz="3000" b="0" spc="-1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students</a:t>
            </a:r>
            <a:r>
              <a:rPr sz="3000" b="0" spc="-15">
                <a:latin typeface="Segoe UI Semilight"/>
                <a:cs typeface="Segoe UI Semilight"/>
              </a:rPr>
              <a:t> </a:t>
            </a:r>
            <a:r>
              <a:rPr sz="3000" b="0" i="1">
                <a:latin typeface="Segoe UI Semilight"/>
                <a:cs typeface="Segoe UI Semilight"/>
              </a:rPr>
              <a:t>avoid</a:t>
            </a:r>
            <a:r>
              <a:rPr sz="3000" b="0" i="1" spc="-25">
                <a:latin typeface="Segoe UI Semilight"/>
                <a:cs typeface="Segoe UI Semilight"/>
              </a:rPr>
              <a:t> </a:t>
            </a:r>
            <a:r>
              <a:rPr sz="3000" b="0" spc="-10">
                <a:latin typeface="Segoe UI Semilight"/>
                <a:cs typeface="Segoe UI Semilight"/>
              </a:rPr>
              <a:t>learning</a:t>
            </a:r>
            <a:endParaRPr lang="en-US" sz="3000" b="0" spc="-1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0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sz="3000" spc="-10"/>
              <a:t>Policy:</a:t>
            </a:r>
            <a:endParaRPr sz="3000"/>
          </a:p>
          <a:p>
            <a:pPr marL="935990" lvl="1" indent="-457200">
              <a:lnSpc>
                <a:spcPct val="100000"/>
              </a:lnSpc>
              <a:spcBef>
                <a:spcPts val="1265"/>
              </a:spcBef>
              <a:buClr>
                <a:srgbClr val="4C3282"/>
              </a:buClr>
              <a:buChar char="-"/>
              <a:tabLst>
                <a:tab pos="935990" algn="l"/>
              </a:tabLst>
            </a:pPr>
            <a:r>
              <a:rPr sz="3000" b="0">
                <a:latin typeface="Segoe UI Semilight"/>
                <a:cs typeface="Segoe UI Semilight"/>
              </a:rPr>
              <a:t>List</a:t>
            </a:r>
            <a:r>
              <a:rPr sz="3000" b="0" spc="-6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all</a:t>
            </a:r>
            <a:r>
              <a:rPr sz="3000" b="0" spc="-6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names</a:t>
            </a:r>
            <a:r>
              <a:rPr sz="3000" b="0" spc="-6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of</a:t>
            </a:r>
            <a:r>
              <a:rPr sz="3000" b="0" spc="-5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those</a:t>
            </a:r>
            <a:r>
              <a:rPr sz="3000" b="0" spc="-4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you</a:t>
            </a:r>
            <a:r>
              <a:rPr sz="3000" b="0" spc="-4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worked</a:t>
            </a:r>
            <a:r>
              <a:rPr sz="3000" b="0" spc="-45">
                <a:latin typeface="Segoe UI Semilight"/>
                <a:cs typeface="Segoe UI Semilight"/>
              </a:rPr>
              <a:t> </a:t>
            </a:r>
            <a:r>
              <a:rPr sz="3000" b="0" spc="-20">
                <a:latin typeface="Segoe UI Semilight"/>
                <a:cs typeface="Segoe UI Semilight"/>
              </a:rPr>
              <a:t>with</a:t>
            </a:r>
            <a:endParaRPr sz="30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1260"/>
              </a:spcBef>
              <a:buClr>
                <a:srgbClr val="4C3282"/>
              </a:buClr>
              <a:buChar char="-"/>
              <a:tabLst>
                <a:tab pos="935990" algn="l"/>
              </a:tabLst>
            </a:pPr>
            <a:r>
              <a:rPr sz="3000" b="0">
                <a:latin typeface="Segoe UI Semilight"/>
                <a:cs typeface="Segoe UI Semilight"/>
              </a:rPr>
              <a:t>Don’t</a:t>
            </a:r>
            <a:r>
              <a:rPr sz="3000" b="0" spc="-5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take</a:t>
            </a:r>
            <a:r>
              <a:rPr sz="3000" b="0" spc="-7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away</a:t>
            </a:r>
            <a:r>
              <a:rPr sz="3000" b="0" spc="-6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pictures</a:t>
            </a:r>
            <a:r>
              <a:rPr sz="3000" b="0" spc="-7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or</a:t>
            </a:r>
            <a:r>
              <a:rPr sz="3000" b="0" spc="-4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notes</a:t>
            </a:r>
            <a:r>
              <a:rPr sz="3000" b="0" spc="-5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from</a:t>
            </a:r>
            <a:r>
              <a:rPr sz="3000" b="0" spc="-60">
                <a:latin typeface="Segoe UI Semilight"/>
                <a:cs typeface="Segoe UI Semilight"/>
              </a:rPr>
              <a:t> </a:t>
            </a:r>
            <a:r>
              <a:rPr sz="3000" b="0" spc="-10">
                <a:latin typeface="Segoe UI Semilight"/>
                <a:cs typeface="Segoe UI Semilight"/>
              </a:rPr>
              <a:t>discussions</a:t>
            </a:r>
            <a:endParaRPr sz="30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1260"/>
              </a:spcBef>
              <a:buClr>
                <a:srgbClr val="4C3282"/>
              </a:buClr>
              <a:buChar char="-"/>
              <a:tabLst>
                <a:tab pos="935990" algn="l"/>
              </a:tabLst>
            </a:pPr>
            <a:r>
              <a:rPr sz="3000" b="0">
                <a:latin typeface="Segoe UI Semilight"/>
                <a:cs typeface="Segoe UI Semilight"/>
              </a:rPr>
              <a:t>Write</a:t>
            </a:r>
            <a:r>
              <a:rPr sz="3000" b="0" spc="-4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up</a:t>
            </a:r>
            <a:r>
              <a:rPr sz="3000" b="0" spc="-2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the</a:t>
            </a:r>
            <a:r>
              <a:rPr sz="3000" b="0" spc="-2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final</a:t>
            </a:r>
            <a:r>
              <a:rPr sz="3000" b="0" spc="-4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solutions</a:t>
            </a:r>
            <a:r>
              <a:rPr sz="3000" b="0" spc="-50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on</a:t>
            </a:r>
            <a:r>
              <a:rPr sz="3000" b="0" spc="-15">
                <a:latin typeface="Segoe UI Semilight"/>
                <a:cs typeface="Segoe UI Semilight"/>
              </a:rPr>
              <a:t> </a:t>
            </a:r>
            <a:r>
              <a:rPr sz="3000" b="0">
                <a:latin typeface="Segoe UI Semilight"/>
                <a:cs typeface="Segoe UI Semilight"/>
              </a:rPr>
              <a:t>your</a:t>
            </a:r>
            <a:r>
              <a:rPr sz="3000" b="0" spc="-30">
                <a:latin typeface="Segoe UI Semilight"/>
                <a:cs typeface="Segoe UI Semilight"/>
              </a:rPr>
              <a:t> </a:t>
            </a:r>
            <a:r>
              <a:rPr sz="3000" b="0" spc="-25">
                <a:latin typeface="Segoe UI Semilight"/>
                <a:cs typeface="Segoe UI Semilight"/>
              </a:rPr>
              <a:t>own</a:t>
            </a:r>
            <a:endParaRPr sz="300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16496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92764-9FF7-F2B1-F416-ADD49DB50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3803-0B3A-B6BF-41EA-90C9EFD0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ChatGPT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33B3-D058-A314-ABE7-81BA37FB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 fontScale="40000" lnSpcReduction="20000"/>
          </a:bodyPr>
          <a:lstStyle/>
          <a:p>
            <a:pPr marL="469900" indent="-45720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en-US" sz="7000" b="1"/>
              <a:t>You are prohibited from using ChatGPT or other LLMs for your assignments.</a:t>
            </a:r>
          </a:p>
          <a:p>
            <a:pPr marL="506476" lvl="1" indent="-45720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en-US" sz="7000"/>
              <a:t>Why? </a:t>
            </a:r>
          </a:p>
          <a:p>
            <a:pPr marL="369316" lvl="2" indent="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None/>
              <a:tabLst>
                <a:tab pos="469265" algn="l"/>
              </a:tabLst>
            </a:pPr>
            <a:r>
              <a:rPr lang="en-US" sz="5000">
                <a:solidFill>
                  <a:srgbClr val="4C3282"/>
                </a:solidFill>
              </a:rPr>
              <a:t>  -  The best way to learn discrete math is by </a:t>
            </a:r>
            <a:r>
              <a:rPr lang="en-US" sz="5000" i="1">
                <a:solidFill>
                  <a:srgbClr val="4C3282"/>
                </a:solidFill>
              </a:rPr>
              <a:t>personally</a:t>
            </a:r>
            <a:r>
              <a:rPr lang="en-US" sz="5000">
                <a:solidFill>
                  <a:srgbClr val="4C3282"/>
                </a:solidFill>
              </a:rPr>
              <a:t> working with concepts by solving (and often getting stuck on) related problems.</a:t>
            </a:r>
          </a:p>
          <a:p>
            <a:pPr marL="369316" lvl="2" indent="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None/>
              <a:tabLst>
                <a:tab pos="469265" algn="l"/>
              </a:tabLst>
            </a:pPr>
            <a:r>
              <a:rPr lang="en-US" sz="5000">
                <a:solidFill>
                  <a:srgbClr val="4C3282"/>
                </a:solidFill>
              </a:rPr>
              <a:t>  -  ChatGPT is very good at solving these types of problems, so its use would rob you of tons of learning if we permitted its use.</a:t>
            </a:r>
          </a:p>
          <a:p>
            <a:pPr marL="369316" lvl="2" indent="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None/>
              <a:tabLst>
                <a:tab pos="469265" algn="l"/>
              </a:tabLst>
            </a:pPr>
            <a:r>
              <a:rPr lang="en-US" sz="5000">
                <a:solidFill>
                  <a:srgbClr val="4C3282"/>
                </a:solidFill>
              </a:rPr>
              <a:t>  -  Setting yourself up for academic success down the road.</a:t>
            </a:r>
          </a:p>
          <a:p>
            <a:pPr marL="469900" indent="-45720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en-US" sz="6300"/>
              <a:t>Permitted uses of ChatGPT for this course</a:t>
            </a:r>
          </a:p>
          <a:p>
            <a:pPr marL="12700" indent="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None/>
              <a:tabLst>
                <a:tab pos="469265" algn="l"/>
              </a:tabLst>
            </a:pPr>
            <a:r>
              <a:rPr lang="en-US" sz="5000">
                <a:solidFill>
                  <a:srgbClr val="4C3282"/>
                </a:solidFill>
              </a:rPr>
              <a:t>	-  As a study tool to learn or review course concepts</a:t>
            </a:r>
          </a:p>
          <a:p>
            <a:pPr marL="12700" indent="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None/>
              <a:tabLst>
                <a:tab pos="469265" algn="l"/>
              </a:tabLst>
            </a:pPr>
            <a:r>
              <a:rPr lang="en-US" sz="5000">
                <a:solidFill>
                  <a:srgbClr val="4C3282"/>
                </a:solidFill>
              </a:rPr>
              <a:t>	-  Help with typesetting</a:t>
            </a:r>
          </a:p>
          <a:p>
            <a:pPr marL="12700" indent="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None/>
              <a:tabLst>
                <a:tab pos="469265" algn="l"/>
              </a:tabLst>
            </a:pPr>
            <a:r>
              <a:rPr lang="en-US" sz="5000">
                <a:solidFill>
                  <a:srgbClr val="4C3282"/>
                </a:solidFill>
              </a:rPr>
              <a:t>	-  Other?</a:t>
            </a:r>
          </a:p>
          <a:p>
            <a:pPr marL="469900" indent="-45720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endParaRPr lang="en-US" sz="5000" b="1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65997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2D8B7-0AF3-F032-BF6E-51C3D58C3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C5A1F3-3AF4-56D6-DB6E-E8FFF5AF19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/>
              <a:t>Getting</a:t>
            </a:r>
            <a:r>
              <a:rPr spc="170"/>
              <a:t> </a:t>
            </a:r>
            <a:r>
              <a:rPr spc="45"/>
              <a:t>Help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4703B12-8AD3-F2DE-780B-D84FC9FF4762}"/>
              </a:ext>
            </a:extLst>
          </p:cNvPr>
          <p:cNvSpPr txBox="1"/>
          <p:nvPr/>
        </p:nvSpPr>
        <p:spPr>
          <a:xfrm>
            <a:off x="653009" y="1198430"/>
            <a:ext cx="9392328" cy="5549596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3200" b="0">
                <a:latin typeface="Segoe UI Semilight"/>
                <a:cs typeface="Segoe UI Semilight"/>
              </a:rPr>
              <a:t>Office</a:t>
            </a:r>
            <a:r>
              <a:rPr sz="3200" b="0" spc="-15">
                <a:latin typeface="Segoe UI Semilight"/>
                <a:cs typeface="Segoe UI Semilight"/>
              </a:rPr>
              <a:t> </a:t>
            </a:r>
            <a:r>
              <a:rPr sz="3200" b="0" spc="-20">
                <a:latin typeface="Segoe UI Semilight"/>
                <a:cs typeface="Segoe UI Semilight"/>
              </a:rPr>
              <a:t>Hours</a:t>
            </a:r>
            <a:endParaRPr lang="en-US" sz="3200" b="0" spc="-20">
              <a:latin typeface="Segoe UI Semilight"/>
              <a:cs typeface="Segoe UI Semilight"/>
            </a:endParaRPr>
          </a:p>
          <a:p>
            <a:pPr marL="469900" indent="-457200">
              <a:lnSpc>
                <a:spcPct val="100000"/>
              </a:lnSpc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200" spc="-20">
                <a:latin typeface="Segoe UI Semilight"/>
                <a:cs typeface="Segoe UI Semilight"/>
              </a:rPr>
              <a:t>Both in-person and on Zoom</a:t>
            </a:r>
            <a:endParaRPr sz="32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>
                <a:latin typeface="Segoe UI Semilight"/>
                <a:cs typeface="Segoe UI Semilight"/>
              </a:rPr>
              <a:t>Schedule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posted</a:t>
            </a:r>
            <a:r>
              <a:rPr sz="3200" b="0" spc="-2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on</a:t>
            </a:r>
            <a:r>
              <a:rPr sz="3200" b="0" spc="-2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course</a:t>
            </a:r>
            <a:r>
              <a:rPr sz="3200" b="0" spc="-20">
                <a:latin typeface="Segoe UI Semilight"/>
                <a:cs typeface="Segoe UI Semilight"/>
              </a:rPr>
              <a:t> </a:t>
            </a:r>
            <a:r>
              <a:rPr sz="3200" b="0" spc="-10">
                <a:latin typeface="Segoe UI Semilight"/>
                <a:cs typeface="Segoe UI Semilight"/>
              </a:rPr>
              <a:t>website</a:t>
            </a:r>
            <a:endParaRPr sz="32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>
                <a:latin typeface="Segoe UI Semilight"/>
                <a:cs typeface="Segoe UI Semilight"/>
              </a:rPr>
              <a:t>Begin</a:t>
            </a:r>
            <a:r>
              <a:rPr sz="3200" b="0" spc="-2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this</a:t>
            </a:r>
            <a:r>
              <a:rPr lang="en-US" sz="3200">
                <a:latin typeface="Segoe UI Semilight"/>
                <a:cs typeface="Segoe UI Semilight"/>
              </a:rPr>
              <a:t> Wednesday</a:t>
            </a:r>
            <a:endParaRPr sz="32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3200" b="0">
                <a:latin typeface="Segoe UI Semilight"/>
                <a:cs typeface="Segoe UI Semilight"/>
              </a:rPr>
              <a:t>Ed</a:t>
            </a:r>
            <a:r>
              <a:rPr sz="3200" b="0" spc="-20">
                <a:latin typeface="Segoe UI Semilight"/>
                <a:cs typeface="Segoe UI Semilight"/>
              </a:rPr>
              <a:t> </a:t>
            </a:r>
            <a:r>
              <a:rPr sz="3200" b="0" spc="-10">
                <a:latin typeface="Segoe UI Semilight"/>
                <a:cs typeface="Segoe UI Semilight"/>
              </a:rPr>
              <a:t>Discussion</a:t>
            </a:r>
            <a:endParaRPr sz="32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>
                <a:latin typeface="Segoe UI Semilight"/>
                <a:cs typeface="Segoe UI Semilight"/>
              </a:rPr>
              <a:t>Post</a:t>
            </a:r>
            <a:r>
              <a:rPr sz="3200" b="0" spc="-4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any</a:t>
            </a:r>
            <a:r>
              <a:rPr sz="3200" b="0" spc="-6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content</a:t>
            </a:r>
            <a:r>
              <a:rPr lang="en-US" sz="3200" b="0">
                <a:latin typeface="Segoe UI Semilight"/>
                <a:cs typeface="Segoe UI Semilight"/>
              </a:rPr>
              <a:t>, homework,</a:t>
            </a:r>
            <a:r>
              <a:rPr sz="3200" b="0" spc="-6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or</a:t>
            </a:r>
            <a:r>
              <a:rPr sz="3200" b="0" spc="-4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logistical</a:t>
            </a:r>
            <a:r>
              <a:rPr sz="3200" b="0" spc="-70">
                <a:latin typeface="Segoe UI Semilight"/>
                <a:cs typeface="Segoe UI Semilight"/>
              </a:rPr>
              <a:t> </a:t>
            </a:r>
            <a:r>
              <a:rPr sz="3200" b="0" spc="-10">
                <a:latin typeface="Segoe UI Semilight"/>
                <a:cs typeface="Segoe UI Semilight"/>
              </a:rPr>
              <a:t>questions</a:t>
            </a:r>
            <a:endParaRPr sz="32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3200" b="0">
                <a:latin typeface="Segoe UI Semilight"/>
                <a:cs typeface="Segoe UI Semilight"/>
              </a:rPr>
              <a:t>Study</a:t>
            </a:r>
            <a:r>
              <a:rPr sz="3200" b="0" spc="-140">
                <a:latin typeface="Segoe UI Semilight"/>
                <a:cs typeface="Segoe UI Semilight"/>
              </a:rPr>
              <a:t> </a:t>
            </a:r>
            <a:r>
              <a:rPr sz="3200" b="0" spc="-10">
                <a:latin typeface="Segoe UI Semilight"/>
                <a:cs typeface="Segoe UI Semilight"/>
              </a:rPr>
              <a:t>Groups</a:t>
            </a:r>
            <a:endParaRPr sz="32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5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>
                <a:latin typeface="Segoe UI Semilight"/>
                <a:cs typeface="Segoe UI Semilight"/>
              </a:rPr>
              <a:t>311</a:t>
            </a:r>
            <a:r>
              <a:rPr lang="en-US" sz="3200" b="0">
                <a:latin typeface="Segoe UI Semilight"/>
                <a:cs typeface="Segoe UI Semilight"/>
              </a:rPr>
              <a:t> (discrete math)</a:t>
            </a:r>
            <a:r>
              <a:rPr sz="3200" b="0" spc="-2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is</a:t>
            </a:r>
            <a:r>
              <a:rPr sz="3200" b="0" spc="-30">
                <a:latin typeface="Segoe UI Semilight"/>
                <a:cs typeface="Segoe UI Semilight"/>
              </a:rPr>
              <a:t> </a:t>
            </a:r>
            <a:r>
              <a:rPr sz="3200" b="0" i="1">
                <a:latin typeface="Segoe UI Semilight"/>
                <a:cs typeface="Segoe UI Semilight"/>
              </a:rPr>
              <a:t>different</a:t>
            </a:r>
            <a:r>
              <a:rPr sz="3200" b="0" i="1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than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 spc="-10">
                <a:latin typeface="Segoe UI Semilight"/>
                <a:cs typeface="Segoe UI Semilight"/>
              </a:rPr>
              <a:t>programming</a:t>
            </a:r>
            <a:endParaRPr sz="320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3323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59CA4-6FB7-B30A-2144-D5302EFFA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614C40-03B8-C62E-0DC8-0FD9AC8FE3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75"/>
              <a:t>Course Grades</a:t>
            </a:r>
            <a:endParaRPr spc="45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E581484-AD9D-FB11-848F-285FC8A86BF1}"/>
              </a:ext>
            </a:extLst>
          </p:cNvPr>
          <p:cNvSpPr txBox="1"/>
          <p:nvPr/>
        </p:nvSpPr>
        <p:spPr>
          <a:xfrm>
            <a:off x="660959" y="1115575"/>
            <a:ext cx="10664537" cy="5688096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lang="en-US" sz="3000">
                <a:latin typeface="Segoe UI Semilight"/>
                <a:cs typeface="Segoe UI Semilight"/>
              </a:rPr>
              <a:t>Mastery-Based Grading System</a:t>
            </a:r>
          </a:p>
          <a:p>
            <a:pPr marL="469900" indent="-457200">
              <a:lnSpc>
                <a:spcPct val="100000"/>
              </a:lnSpc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>
                <a:latin typeface="Segoe UI Semilight"/>
                <a:cs typeface="Segoe UI Semilight"/>
              </a:rPr>
              <a:t>Two components: ESN grading and resubmissions</a:t>
            </a:r>
          </a:p>
          <a:p>
            <a:pPr marL="469900" indent="-457200">
              <a:lnSpc>
                <a:spcPct val="100000"/>
              </a:lnSpc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>
                <a:latin typeface="Segoe UI Semilight"/>
                <a:cs typeface="Segoe UI Semilight"/>
              </a:rPr>
              <a:t>Instead of a points-based grading, we will be grading on an ESN scale, where each letter reflects a level of mastery of a course topic or skill. </a:t>
            </a:r>
          </a:p>
          <a:p>
            <a:pPr marL="927100" lvl="1" indent="-457200"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 b="1">
                <a:latin typeface="Segoe UI Semilight"/>
                <a:cs typeface="Segoe UI Semilight"/>
              </a:rPr>
              <a:t>E</a:t>
            </a:r>
            <a:r>
              <a:rPr lang="en-US" sz="3000">
                <a:latin typeface="Segoe UI Semilight"/>
                <a:cs typeface="Segoe UI Semilight"/>
              </a:rPr>
              <a:t> – Excellent (Meeting or exceeding all learning objectives)</a:t>
            </a:r>
          </a:p>
          <a:p>
            <a:pPr marL="927100" lvl="1" indent="-457200"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 b="1">
                <a:latin typeface="Segoe UI Semilight"/>
                <a:cs typeface="Segoe UI Semilight"/>
              </a:rPr>
              <a:t>S</a:t>
            </a:r>
            <a:r>
              <a:rPr lang="en-US" sz="3000">
                <a:latin typeface="Segoe UI Semilight"/>
                <a:cs typeface="Segoe UI Semilight"/>
              </a:rPr>
              <a:t> – Satisfactory (Close to mastery, but there may be some minor mistakes or misunderstandings)</a:t>
            </a:r>
          </a:p>
          <a:p>
            <a:pPr marL="927100" lvl="1" indent="-457200"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 b="1">
                <a:latin typeface="Segoe UI Semilight"/>
                <a:cs typeface="Segoe UI Semilight"/>
              </a:rPr>
              <a:t>N</a:t>
            </a:r>
            <a:r>
              <a:rPr lang="en-US" sz="3000">
                <a:latin typeface="Segoe UI Semilight"/>
                <a:cs typeface="Segoe UI Semilight"/>
              </a:rPr>
              <a:t> – Not Yet (Demonstrated significant knowledge gaps or made major mistakes in work)</a:t>
            </a:r>
          </a:p>
        </p:txBody>
      </p:sp>
    </p:spTree>
    <p:extLst>
      <p:ext uri="{BB962C8B-B14F-4D97-AF65-F5344CB8AC3E}">
        <p14:creationId xmlns:p14="http://schemas.microsoft.com/office/powerpoint/2010/main" val="2484841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199D6-B362-D563-C10F-3063EF0F3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8016C7-0E05-BB72-CCAE-19BAE74B8A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75"/>
              <a:t>Course Grades</a:t>
            </a:r>
            <a:endParaRPr spc="45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40F1ED9-C089-91F1-37C9-D79D528B5A05}"/>
              </a:ext>
            </a:extLst>
          </p:cNvPr>
          <p:cNvSpPr txBox="1"/>
          <p:nvPr/>
        </p:nvSpPr>
        <p:spPr>
          <a:xfrm>
            <a:off x="653009" y="1198430"/>
            <a:ext cx="10367499" cy="608820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>
                <a:latin typeface="Segoe UI Semilight"/>
                <a:cs typeface="Segoe UI Semilight"/>
              </a:rPr>
              <a:t>After receiving feedback, we want to give you an opportunity to learn from it and demonstrate improved mastery of the material through resubmissions</a:t>
            </a:r>
          </a:p>
          <a:p>
            <a:pPr marL="927100" lvl="1" indent="-457200">
              <a:spcBef>
                <a:spcPts val="1355"/>
              </a:spcBef>
              <a:buFontTx/>
              <a:buChar char="-"/>
            </a:pPr>
            <a:r>
              <a:rPr lang="en-US" sz="2800">
                <a:solidFill>
                  <a:srgbClr val="4C3282"/>
                </a:solidFill>
                <a:latin typeface="Segoe UI Semilight"/>
                <a:cs typeface="Segoe UI Semilight"/>
              </a:rPr>
              <a:t>Everything in this course will have some form of resubmission or reattempt besides the final and section participation</a:t>
            </a:r>
            <a:endParaRPr lang="en-US" sz="3000">
              <a:latin typeface="Segoe UI Semilight"/>
              <a:cs typeface="Segoe UI Semilight"/>
            </a:endParaRPr>
          </a:p>
          <a:p>
            <a:pPr marL="469900" indent="-457200"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>
                <a:latin typeface="Segoe UI Semilight"/>
                <a:cs typeface="Segoe UI Semilight"/>
              </a:rPr>
              <a:t>Your accumulated </a:t>
            </a:r>
            <a:r>
              <a:rPr lang="en-US" sz="3000" b="1">
                <a:latin typeface="Segoe UI Semilight"/>
                <a:cs typeface="Segoe UI Semilight"/>
              </a:rPr>
              <a:t>E</a:t>
            </a:r>
            <a:r>
              <a:rPr lang="en-US" sz="3000">
                <a:latin typeface="Segoe UI Semilight"/>
                <a:cs typeface="Segoe UI Semilight"/>
              </a:rPr>
              <a:t>’s and </a:t>
            </a:r>
            <a:r>
              <a:rPr lang="en-US" sz="3000" b="1">
                <a:latin typeface="Segoe UI Semilight"/>
                <a:cs typeface="Segoe UI Semilight"/>
              </a:rPr>
              <a:t>S</a:t>
            </a:r>
            <a:r>
              <a:rPr lang="en-US" sz="3000">
                <a:latin typeface="Segoe UI Semilight"/>
                <a:cs typeface="Segoe UI Semilight"/>
              </a:rPr>
              <a:t>’s will determine your course grade</a:t>
            </a:r>
          </a:p>
          <a:p>
            <a:pPr marL="927100" lvl="1" indent="-457200">
              <a:spcBef>
                <a:spcPts val="1355"/>
              </a:spcBef>
              <a:buFontTx/>
              <a:buChar char="-"/>
            </a:pPr>
            <a:r>
              <a:rPr lang="en-US" sz="3000">
                <a:solidFill>
                  <a:srgbClr val="4C3282"/>
                </a:solidFill>
                <a:latin typeface="Segoe UI Semilight"/>
                <a:cs typeface="Segoe UI Semilight"/>
              </a:rPr>
              <a:t>For example, earning 32 E’s and 10 additional S+ grades will guarantee you a grade of a 2.5</a:t>
            </a:r>
          </a:p>
          <a:p>
            <a:pPr marL="469900" indent="-457200"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>
                <a:latin typeface="Segoe UI Semilight"/>
                <a:cs typeface="Segoe UI Semilight"/>
              </a:rPr>
              <a:t>More grading details are on the course syllabus</a:t>
            </a:r>
          </a:p>
          <a:p>
            <a:pPr marL="469900" lvl="1">
              <a:spcBef>
                <a:spcPts val="1355"/>
              </a:spcBef>
            </a:pPr>
            <a:endParaRPr lang="en-US" sz="300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86937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4B351-1301-79FC-AFB6-5F7B4D792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7A811C5-54C9-2047-565F-1991EE32E3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Textbook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345443D-379B-242D-BAD6-0AC2439DF4D5}"/>
              </a:ext>
            </a:extLst>
          </p:cNvPr>
          <p:cNvSpPr txBox="1"/>
          <p:nvPr/>
        </p:nvSpPr>
        <p:spPr>
          <a:xfrm>
            <a:off x="632358" y="1435822"/>
            <a:ext cx="9004623" cy="28365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marR="17780" indent="-457200">
              <a:lnSpc>
                <a:spcPct val="117200"/>
              </a:lnSpc>
              <a:spcBef>
                <a:spcPts val="95"/>
              </a:spcBef>
              <a:buFont typeface="Arial"/>
              <a:buChar char="•"/>
              <a:tabLst>
                <a:tab pos="482600" algn="l"/>
              </a:tabLst>
            </a:pPr>
            <a:r>
              <a:rPr lang="en-US" sz="2800">
                <a:latin typeface="Segoe UI Semilight"/>
                <a:cs typeface="Segoe UI Semilight"/>
              </a:rPr>
              <a:t>There is no</a:t>
            </a:r>
            <a:r>
              <a:rPr lang="en-US" sz="2800" b="0">
                <a:latin typeface="Segoe UI Semilight"/>
                <a:cs typeface="Segoe UI Semilight"/>
              </a:rPr>
              <a:t> official textbook for this course</a:t>
            </a:r>
          </a:p>
          <a:p>
            <a:pPr marL="25400" marR="17780">
              <a:lnSpc>
                <a:spcPct val="117200"/>
              </a:lnSpc>
              <a:spcBef>
                <a:spcPts val="95"/>
              </a:spcBef>
              <a:tabLst>
                <a:tab pos="482600" algn="l"/>
              </a:tabLst>
            </a:pPr>
            <a:endParaRPr lang="en-US" sz="2800" b="0">
              <a:latin typeface="Segoe UI Semilight"/>
              <a:cs typeface="Segoe UI Semilight"/>
            </a:endParaRPr>
          </a:p>
          <a:p>
            <a:pPr marL="482600" marR="17780" indent="-457200">
              <a:lnSpc>
                <a:spcPct val="117200"/>
              </a:lnSpc>
              <a:spcBef>
                <a:spcPts val="95"/>
              </a:spcBef>
              <a:buFont typeface="Arial"/>
              <a:buChar char="•"/>
              <a:tabLst>
                <a:tab pos="482600" algn="l"/>
              </a:tabLst>
            </a:pPr>
            <a:r>
              <a:rPr lang="en-US" sz="2800">
                <a:latin typeface="Segoe UI Semilight"/>
                <a:cs typeface="Segoe UI Semilight"/>
              </a:rPr>
              <a:t>Optional: </a:t>
            </a:r>
            <a:r>
              <a:rPr lang="en-US" sz="2800" i="1">
                <a:latin typeface="Segoe UI Semilight"/>
                <a:cs typeface="Segoe UI Semilight"/>
              </a:rPr>
              <a:t>How to Prove It </a:t>
            </a:r>
            <a:r>
              <a:rPr lang="en-US" sz="2800">
                <a:latin typeface="Segoe UI Semilight"/>
                <a:cs typeface="Segoe UI Semilight"/>
              </a:rPr>
              <a:t>by Daniel Velleman, 3</a:t>
            </a:r>
            <a:r>
              <a:rPr lang="en-US" sz="2800" baseline="30000">
                <a:latin typeface="Segoe UI Semilight"/>
                <a:cs typeface="Segoe UI Semilight"/>
              </a:rPr>
              <a:t>rd</a:t>
            </a:r>
            <a:r>
              <a:rPr lang="en-US" sz="2800">
                <a:latin typeface="Segoe UI Semilight"/>
                <a:cs typeface="Segoe UI Semilight"/>
              </a:rPr>
              <a:t> edition</a:t>
            </a:r>
            <a:endParaRPr sz="2800" i="1">
              <a:latin typeface="Segoe UI Semilight"/>
              <a:cs typeface="Segoe UI Semilight"/>
            </a:endParaRPr>
          </a:p>
          <a:p>
            <a:pPr marL="482600" lvl="1">
              <a:spcBef>
                <a:spcPts val="1260"/>
              </a:spcBef>
              <a:tabLst>
                <a:tab pos="481965" algn="l"/>
              </a:tabLst>
            </a:pPr>
            <a:r>
              <a:rPr lang="en-US" sz="2000">
                <a:solidFill>
                  <a:srgbClr val="4C3282"/>
                </a:solidFill>
                <a:latin typeface="Segoe UI Semilight"/>
                <a:cs typeface="Segoe UI Semilight"/>
              </a:rPr>
              <a:t>-  Good option if you’re looking for a source of additional practice problems or a second set of explanations for the same material</a:t>
            </a:r>
            <a:endParaRPr sz="2000">
              <a:solidFill>
                <a:srgbClr val="4C3282"/>
              </a:solidFill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114008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247FF-D750-0B53-9BD9-11C0A19C2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5EB2B0-6ADD-5AA6-7F68-EA73201A7A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/>
              <a:t>Course</a:t>
            </a:r>
            <a:r>
              <a:rPr spc="180"/>
              <a:t> </a:t>
            </a:r>
            <a:r>
              <a:rPr spc="-10"/>
              <a:t>Tools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1F95916B-3D6E-2AB3-5572-12D62DF754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6601" y="1376069"/>
            <a:ext cx="1406285" cy="1407625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9C993AB3-02C1-D4FE-D0BF-B6F93B09DD6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9803" y="1274177"/>
            <a:ext cx="1537380" cy="153738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DC4374F9-4033-4F58-D4B3-7C874026199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9803" y="4140737"/>
            <a:ext cx="1414272" cy="1415796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DC04E14E-D54A-1563-577D-3139977CEE0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6601" y="4072669"/>
            <a:ext cx="1400991" cy="1404586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7CCEB07E-741D-5983-834B-680E12D5836E}"/>
              </a:ext>
            </a:extLst>
          </p:cNvPr>
          <p:cNvSpPr txBox="1"/>
          <p:nvPr/>
        </p:nvSpPr>
        <p:spPr>
          <a:xfrm>
            <a:off x="1027196" y="2874430"/>
            <a:ext cx="3904090" cy="83612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2400" b="0">
                <a:latin typeface="Segoe UI Semilight"/>
                <a:cs typeface="Segoe UI Semilight"/>
              </a:rPr>
              <a:t>Course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Website</a:t>
            </a:r>
            <a:endParaRPr sz="2400">
              <a:latin typeface="Segoe UI Semilight"/>
              <a:cs typeface="Segoe UI Semilight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2000" b="0">
                <a:latin typeface="Segoe UI Semilight"/>
                <a:cs typeface="Segoe UI Semilight"/>
              </a:rPr>
              <a:t>(assignments,</a:t>
            </a:r>
            <a:r>
              <a:rPr sz="2000" b="0" spc="-50">
                <a:latin typeface="Segoe UI Semilight"/>
                <a:cs typeface="Segoe UI Semilight"/>
              </a:rPr>
              <a:t> </a:t>
            </a:r>
            <a:r>
              <a:rPr sz="2000" b="0" spc="-10">
                <a:latin typeface="Segoe UI Semilight"/>
                <a:cs typeface="Segoe UI Semilight"/>
              </a:rPr>
              <a:t>calendar</a:t>
            </a:r>
            <a:r>
              <a:rPr lang="en-US" sz="2000" b="0" spc="-10">
                <a:latin typeface="Segoe UI Semilight"/>
                <a:cs typeface="Segoe UI Semilight"/>
              </a:rPr>
              <a:t>, resources</a:t>
            </a:r>
            <a:r>
              <a:rPr sz="2000" b="0" spc="-10">
                <a:latin typeface="Segoe UI Semilight"/>
                <a:cs typeface="Segoe UI Semilight"/>
              </a:rPr>
              <a:t>)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979A267-15DE-D313-E629-266336598A5D}"/>
              </a:ext>
            </a:extLst>
          </p:cNvPr>
          <p:cNvSpPr txBox="1"/>
          <p:nvPr/>
        </p:nvSpPr>
        <p:spPr>
          <a:xfrm>
            <a:off x="6555773" y="2862831"/>
            <a:ext cx="2600325" cy="8477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2400" b="0" spc="-10">
                <a:latin typeface="Segoe UI Semilight"/>
                <a:cs typeface="Segoe UI Semilight"/>
              </a:rPr>
              <a:t>Gradescope</a:t>
            </a:r>
            <a:endParaRPr sz="2400">
              <a:latin typeface="Segoe UI Semilight"/>
              <a:cs typeface="Segoe UI Semilight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2000" b="0">
                <a:latin typeface="Segoe UI Semilight"/>
                <a:cs typeface="Segoe UI Semilight"/>
              </a:rPr>
              <a:t>(submissions,</a:t>
            </a:r>
            <a:r>
              <a:rPr sz="2000" b="0" spc="-55">
                <a:latin typeface="Segoe UI Semilight"/>
                <a:cs typeface="Segoe UI Semilight"/>
              </a:rPr>
              <a:t> </a:t>
            </a:r>
            <a:r>
              <a:rPr sz="2000" b="0" spc="-10">
                <a:latin typeface="Segoe UI Semilight"/>
                <a:cs typeface="Segoe UI Semilight"/>
              </a:rPr>
              <a:t>feedback)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D5498C9-74D3-5F16-B9BA-601A7F6DD8F2}"/>
              </a:ext>
            </a:extLst>
          </p:cNvPr>
          <p:cNvSpPr txBox="1"/>
          <p:nvPr/>
        </p:nvSpPr>
        <p:spPr>
          <a:xfrm>
            <a:off x="6855492" y="5747634"/>
            <a:ext cx="2000885" cy="84709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40"/>
              </a:spcBef>
            </a:pPr>
            <a:r>
              <a:rPr sz="2400" b="0">
                <a:latin typeface="Segoe UI Semilight"/>
                <a:cs typeface="Segoe UI Semilight"/>
              </a:rPr>
              <a:t>Ed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Discussion</a:t>
            </a: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b="0">
                <a:latin typeface="Segoe UI Semilight"/>
                <a:cs typeface="Segoe UI Semilight"/>
              </a:rPr>
              <a:t>(discussion</a:t>
            </a:r>
            <a:r>
              <a:rPr sz="2000" b="0" spc="-75">
                <a:latin typeface="Segoe UI Semilight"/>
                <a:cs typeface="Segoe UI Semilight"/>
              </a:rPr>
              <a:t> </a:t>
            </a:r>
            <a:r>
              <a:rPr sz="2000" b="0" spc="-10">
                <a:latin typeface="Segoe UI Semilight"/>
                <a:cs typeface="Segoe UI Semilight"/>
              </a:rPr>
              <a:t>board)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7D02252-223C-7DBE-024A-BD84D6A1D4C2}"/>
              </a:ext>
            </a:extLst>
          </p:cNvPr>
          <p:cNvSpPr txBox="1"/>
          <p:nvPr/>
        </p:nvSpPr>
        <p:spPr>
          <a:xfrm>
            <a:off x="1913394" y="5664773"/>
            <a:ext cx="2131695" cy="84709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40"/>
              </a:spcBef>
            </a:pPr>
            <a:r>
              <a:rPr sz="2400" b="0" spc="-10">
                <a:latin typeface="Segoe UI Semilight"/>
                <a:cs typeface="Segoe UI Semilight"/>
              </a:rPr>
              <a:t>Canvas</a:t>
            </a:r>
            <a:endParaRPr sz="2400">
              <a:latin typeface="Segoe UI Semilight"/>
              <a:cs typeface="Segoe UI Semilight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2000" b="0">
                <a:latin typeface="Segoe UI Semilight"/>
                <a:cs typeface="Segoe UI Semilight"/>
              </a:rPr>
              <a:t>(lecture</a:t>
            </a:r>
            <a:r>
              <a:rPr sz="2000" b="0" spc="-55">
                <a:latin typeface="Segoe UI Semilight"/>
                <a:cs typeface="Segoe UI Semilight"/>
              </a:rPr>
              <a:t> </a:t>
            </a:r>
            <a:r>
              <a:rPr sz="2000" b="0" spc="-10">
                <a:latin typeface="Segoe UI Semilight"/>
                <a:cs typeface="Segoe UI Semilight"/>
              </a:rPr>
              <a:t>recordings)</a:t>
            </a:r>
            <a:endParaRPr sz="200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89000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 and</a:t>
            </a:r>
            <a:br>
              <a:rPr lang="en-US"/>
            </a:br>
            <a:r>
              <a:rPr lang="en-US"/>
              <a:t>Propositional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311: Foundations of Computing I</a:t>
            </a:r>
            <a:br>
              <a:rPr lang="en-US"/>
            </a:br>
            <a:r>
              <a:rPr lang="en-US"/>
              <a:t>Lecture 1</a:t>
            </a:r>
          </a:p>
        </p:txBody>
      </p:sp>
      <p:pic>
        <p:nvPicPr>
          <p:cNvPr id="4" name="Picture 2" descr="Formal Lo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33" y="746887"/>
            <a:ext cx="4345420" cy="34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26DEC-7209-D8C9-B233-CB8BC720A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87FD-9FA4-09EC-C43F-B4D75454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something unusual happens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783C-852E-B76D-1AA2-234C2816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a 50-person class, a few of you will have something significant happen during the quarter.</a:t>
            </a:r>
          </a:p>
          <a:p>
            <a:pPr lvl="1"/>
            <a:r>
              <a:rPr lang="en-US"/>
              <a:t>Illness or family emergency or something else.</a:t>
            </a:r>
          </a:p>
          <a:p>
            <a:pPr lvl="1"/>
            <a:r>
              <a:rPr lang="en-US"/>
              <a:t>We can give some kinds of accommodations (e.g., extra late days) in some cases.</a:t>
            </a:r>
          </a:p>
          <a:p>
            <a:pPr lvl="1"/>
            <a:r>
              <a:rPr lang="en-US" sz="2800"/>
              <a:t>We can only help if you tell us something is going on </a:t>
            </a:r>
          </a:p>
          <a:p>
            <a:pPr lvl="1"/>
            <a:r>
              <a:rPr lang="en-US" sz="2800"/>
              <a:t>Either email Parker or create an Ed board post to let us know.</a:t>
            </a:r>
          </a:p>
          <a:p>
            <a:pPr lvl="1"/>
            <a:endParaRPr lang="en-US"/>
          </a:p>
          <a:p>
            <a:r>
              <a:rPr lang="en-US"/>
              <a:t>Now is a great time to:</a:t>
            </a:r>
          </a:p>
          <a:p>
            <a:pPr lvl="1"/>
            <a:r>
              <a:rPr lang="en-US"/>
              <a:t>Ask DRS for accommodations if you think you might need formal ones.</a:t>
            </a:r>
          </a:p>
          <a:p>
            <a:pPr lvl="1"/>
            <a:r>
              <a:rPr lang="en-US"/>
              <a:t>Start forming study groups!</a:t>
            </a:r>
          </a:p>
        </p:txBody>
      </p:sp>
    </p:spTree>
    <p:extLst>
      <p:ext uri="{BB962C8B-B14F-4D97-AF65-F5344CB8AC3E}">
        <p14:creationId xmlns:p14="http://schemas.microsoft.com/office/powerpoint/2010/main" val="55343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Symbolic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What is logic and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400">
                <a:solidFill>
                  <a:srgbClr val="4C3282"/>
                </a:solidFill>
              </a:rPr>
              <a:t>Symbolic Logic </a:t>
            </a:r>
            <a:r>
              <a:rPr lang="en-US" sz="2400"/>
              <a:t>(synonymous with </a:t>
            </a:r>
            <a:r>
              <a:rPr lang="en-US" sz="2400">
                <a:solidFill>
                  <a:srgbClr val="4C3282"/>
                </a:solidFill>
              </a:rPr>
              <a:t>propositional logic</a:t>
            </a:r>
            <a:r>
              <a:rPr lang="en-US" sz="2400"/>
              <a:t>) is a language, like English or Java, with its own</a:t>
            </a:r>
          </a:p>
          <a:p>
            <a:pPr>
              <a:defRPr/>
            </a:pPr>
            <a:r>
              <a:rPr lang="en-US" sz="2400"/>
              <a:t>words and rules for combining words into sentences (</a:t>
            </a:r>
            <a:r>
              <a:rPr lang="en-US" sz="2400">
                <a:solidFill>
                  <a:srgbClr val="4C3282"/>
                </a:solidFill>
              </a:rPr>
              <a:t>syntax</a:t>
            </a:r>
            <a:r>
              <a:rPr lang="en-US" sz="2400"/>
              <a:t>)</a:t>
            </a:r>
          </a:p>
          <a:p>
            <a:pPr>
              <a:defRPr/>
            </a:pPr>
            <a:r>
              <a:rPr lang="en-US" sz="2400"/>
              <a:t>ways to assign meaning to words and sentences (</a:t>
            </a:r>
            <a:r>
              <a:rPr lang="en-US" sz="2400">
                <a:solidFill>
                  <a:srgbClr val="4C3282"/>
                </a:solidFill>
              </a:rPr>
              <a:t>semantics</a:t>
            </a:r>
            <a:r>
              <a:rPr lang="en-US" sz="2400"/>
              <a:t>)</a:t>
            </a:r>
          </a:p>
          <a:p>
            <a:pPr marL="0" indent="0">
              <a:buNone/>
              <a:defRPr/>
            </a:pPr>
            <a:endParaRPr lang="en-US" sz="2400"/>
          </a:p>
          <a:p>
            <a:pPr marL="0" indent="0">
              <a:buNone/>
              <a:defRPr/>
            </a:pPr>
            <a:r>
              <a:rPr lang="en-US" sz="2400"/>
              <a:t>Symbolic Logic will let us </a:t>
            </a:r>
            <a:r>
              <a:rPr lang="en-US" sz="2400" b="1"/>
              <a:t>mechanically</a:t>
            </a:r>
            <a:r>
              <a:rPr lang="en-US" sz="2400"/>
              <a:t> simplify expressions and make </a:t>
            </a:r>
            <a:r>
              <a:rPr lang="en-US" sz="2400" i="1"/>
              <a:t>precise</a:t>
            </a:r>
            <a:r>
              <a:rPr lang="en-US" sz="2400"/>
              <a:t>, </a:t>
            </a:r>
            <a:r>
              <a:rPr lang="en-US" sz="2400" i="1"/>
              <a:t>concise</a:t>
            </a:r>
            <a:r>
              <a:rPr lang="en-US" sz="2400"/>
              <a:t>, and </a:t>
            </a:r>
            <a:r>
              <a:rPr lang="en-US" sz="2400" i="1"/>
              <a:t>unambiguous</a:t>
            </a:r>
            <a:r>
              <a:rPr lang="en-US" sz="2400"/>
              <a:t> arguments.</a:t>
            </a:r>
          </a:p>
          <a:p>
            <a:pPr marL="0" indent="0">
              <a:buNone/>
              <a:defRPr/>
            </a:pPr>
            <a:r>
              <a:rPr lang="en-US" sz="2400"/>
              <a:t>The new language will let us focus on the (sometimes familiar, sometimes unfamiliar) rules of logic.</a:t>
            </a:r>
          </a:p>
          <a:p>
            <a:pPr marL="0" indent="0">
              <a:buNone/>
              <a:defRPr/>
            </a:pPr>
            <a:r>
              <a:rPr lang="en-US" sz="2400"/>
              <a:t>Once we have those rules down, we’ll be able to apply them “intuitively” in English and won’t need the symbolic representation as often</a:t>
            </a:r>
          </a:p>
          <a:p>
            <a:pPr marL="0" indent="0">
              <a:buNone/>
              <a:defRPr/>
            </a:pPr>
            <a:r>
              <a:rPr lang="en-US" sz="2400"/>
              <a:t>	but we’ll still go back to it when things get complicated.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D55286-1211-DC26-116F-41303317A3B3}"/>
                  </a:ext>
                </a:extLst>
              </p14:cNvPr>
              <p14:cNvContentPartPr/>
              <p14:nvPr/>
            </p14:nvContentPartPr>
            <p14:xfrm>
              <a:off x="636840" y="1719720"/>
              <a:ext cx="7510320" cy="2154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D55286-1211-DC26-116F-41303317A3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480" y="1710360"/>
                <a:ext cx="7529040" cy="21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495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/>
              <a:t>Why</a:t>
            </a:r>
            <a:r>
              <a:rPr sz="3800" spc="195"/>
              <a:t> </a:t>
            </a:r>
            <a:r>
              <a:rPr sz="3800" spc="60"/>
              <a:t>not</a:t>
            </a:r>
            <a:r>
              <a:rPr sz="3800" spc="200"/>
              <a:t> </a:t>
            </a:r>
            <a:r>
              <a:rPr sz="3800" spc="60"/>
              <a:t>use</a:t>
            </a:r>
            <a:r>
              <a:rPr sz="3800" spc="195"/>
              <a:t> </a:t>
            </a:r>
            <a:r>
              <a:rPr sz="3800" spc="60"/>
              <a:t>English?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08482" y="1270254"/>
            <a:ext cx="10281285" cy="408932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0">
                <a:latin typeface="Segoe UI Semilight"/>
                <a:cs typeface="Segoe UI Semilight"/>
              </a:rPr>
              <a:t>English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can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be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ambiguous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or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imprecise.</a:t>
            </a:r>
            <a:endParaRPr sz="2400">
              <a:latin typeface="Segoe UI Semilight"/>
              <a:cs typeface="Segoe UI Semilight"/>
            </a:endParaRPr>
          </a:p>
          <a:p>
            <a:pPr marL="506095" indent="-4572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506095" algn="l"/>
              </a:tabLst>
            </a:pPr>
            <a:r>
              <a:rPr sz="2400" b="0" spc="-40">
                <a:latin typeface="Segoe UI Semilight"/>
                <a:cs typeface="Segoe UI Semilight"/>
              </a:rPr>
              <a:t>Turn</a:t>
            </a:r>
            <a:r>
              <a:rPr sz="2400" b="0" spc="-7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right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here.</a:t>
            </a:r>
            <a:endParaRPr sz="2400">
              <a:latin typeface="Segoe UI Semilight"/>
              <a:cs typeface="Segoe UI Semilight"/>
            </a:endParaRPr>
          </a:p>
          <a:p>
            <a:pPr marL="506095">
              <a:lnSpc>
                <a:spcPct val="100000"/>
              </a:lnSpc>
              <a:spcBef>
                <a:spcPts val="2020"/>
              </a:spcBef>
            </a:pP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Does</a:t>
            </a:r>
            <a:r>
              <a:rPr sz="2000" b="0" spc="-3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“right”</a:t>
            </a:r>
            <a:r>
              <a:rPr sz="2000" b="0" spc="-25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mean</a:t>
            </a:r>
            <a:r>
              <a:rPr sz="2000" b="0" spc="-1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the</a:t>
            </a:r>
            <a:r>
              <a:rPr sz="2000" b="0" spc="-2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direction,</a:t>
            </a:r>
            <a:r>
              <a:rPr sz="2000" b="0" spc="-4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or</a:t>
            </a:r>
            <a:r>
              <a:rPr sz="2000" b="0" spc="-15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“right</a:t>
            </a:r>
            <a:r>
              <a:rPr sz="2000" b="0" spc="-10">
                <a:solidFill>
                  <a:srgbClr val="6F2F9F"/>
                </a:solidFill>
                <a:latin typeface="Segoe UI Semilight"/>
                <a:cs typeface="Segoe UI Semilight"/>
              </a:rPr>
              <a:t> now”?</a:t>
            </a:r>
            <a:endParaRPr sz="2000">
              <a:latin typeface="Segoe UI Semilight"/>
              <a:cs typeface="Segoe UI Semilight"/>
            </a:endParaRPr>
          </a:p>
          <a:p>
            <a:pPr marL="506095" indent="-457200">
              <a:lnSpc>
                <a:spcPct val="100000"/>
              </a:lnSpc>
              <a:spcBef>
                <a:spcPts val="2300"/>
              </a:spcBef>
              <a:buFont typeface="Arial"/>
              <a:buChar char="•"/>
              <a:tabLst>
                <a:tab pos="506095" algn="l"/>
              </a:tabLst>
            </a:pPr>
            <a:r>
              <a:rPr sz="2400" b="0">
                <a:latin typeface="Segoe UI Semilight"/>
                <a:cs typeface="Segoe UI Semilight"/>
              </a:rPr>
              <a:t>We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saw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her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duck.</a:t>
            </a:r>
            <a:endParaRPr sz="2400">
              <a:latin typeface="Segoe UI Semilight"/>
              <a:cs typeface="Segoe UI Semilight"/>
            </a:endParaRPr>
          </a:p>
          <a:p>
            <a:pPr marL="506095">
              <a:lnSpc>
                <a:spcPct val="100000"/>
              </a:lnSpc>
              <a:spcBef>
                <a:spcPts val="2020"/>
              </a:spcBef>
            </a:pP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Does</a:t>
            </a:r>
            <a:r>
              <a:rPr sz="2000" b="0" spc="-5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spc="-10">
                <a:solidFill>
                  <a:srgbClr val="6F2F9F"/>
                </a:solidFill>
                <a:latin typeface="Segoe UI Semilight"/>
                <a:cs typeface="Segoe UI Semilight"/>
              </a:rPr>
              <a:t>“duck”</a:t>
            </a:r>
            <a:r>
              <a:rPr sz="2000" b="0" spc="-55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mean</a:t>
            </a:r>
            <a:r>
              <a:rPr sz="2000" b="0" spc="-25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the</a:t>
            </a:r>
            <a:r>
              <a:rPr sz="2000" b="0" spc="-4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animal,</a:t>
            </a:r>
            <a:r>
              <a:rPr sz="2000" b="0" spc="-35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or</a:t>
            </a:r>
            <a:r>
              <a:rPr sz="2000" b="0" spc="-3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lang="en-US" sz="2000" b="0" spc="-30">
                <a:solidFill>
                  <a:srgbClr val="6F2F9F"/>
                </a:solidFill>
                <a:latin typeface="Segoe UI Semilight"/>
                <a:cs typeface="Segoe UI Semilight"/>
              </a:rPr>
              <a:t>the action of </a:t>
            </a:r>
            <a:r>
              <a:rPr sz="2000" b="0">
                <a:solidFill>
                  <a:srgbClr val="6F2F9F"/>
                </a:solidFill>
                <a:latin typeface="Segoe UI Semilight"/>
                <a:cs typeface="Segoe UI Semilight"/>
              </a:rPr>
              <a:t>duck</a:t>
            </a:r>
            <a:r>
              <a:rPr lang="en-US" sz="2000" b="0">
                <a:solidFill>
                  <a:srgbClr val="6F2F9F"/>
                </a:solidFill>
                <a:latin typeface="Segoe UI Semilight"/>
                <a:cs typeface="Segoe UI Semilight"/>
              </a:rPr>
              <a:t>ing</a:t>
            </a:r>
            <a:r>
              <a:rPr sz="2000" b="0" spc="-45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spc="-10">
                <a:solidFill>
                  <a:srgbClr val="6F2F9F"/>
                </a:solidFill>
                <a:latin typeface="Segoe UI Semilight"/>
                <a:cs typeface="Segoe UI Semilight"/>
              </a:rPr>
              <a:t>down?</a:t>
            </a:r>
            <a:endParaRPr sz="2000">
              <a:latin typeface="Segoe UI Semilight"/>
              <a:cs typeface="Segoe UI Semilight"/>
            </a:endParaRPr>
          </a:p>
          <a:p>
            <a:pPr marL="506095" indent="-457200">
              <a:lnSpc>
                <a:spcPct val="100000"/>
              </a:lnSpc>
              <a:spcBef>
                <a:spcPts val="2300"/>
              </a:spcBef>
              <a:buFont typeface="Arial"/>
              <a:buChar char="•"/>
              <a:tabLst>
                <a:tab pos="506095" algn="l"/>
              </a:tabLst>
            </a:pPr>
            <a:r>
              <a:rPr lang="en-US" sz="2400" b="0" spc="-10">
                <a:latin typeface="Segoe UI Semilight" panose="020B0402040204020203" pitchFamily="34" charset="0"/>
                <a:cs typeface="Segoe UI Semilight" panose="020B0402040204020203" pitchFamily="34" charset="0"/>
              </a:rPr>
              <a:t>I saw the </a:t>
            </a:r>
            <a:r>
              <a:rPr lang="en-US" sz="2400" spc="-10">
                <a:latin typeface="Segoe UI Semilight" panose="020B0402040204020203" pitchFamily="34" charset="0"/>
                <a:cs typeface="Segoe UI Semilight" panose="020B0402040204020203" pitchFamily="34" charset="0"/>
              </a:rPr>
              <a:t>man </a:t>
            </a:r>
            <a:r>
              <a:rPr lang="en-US" sz="2400" b="0" spc="-10">
                <a:latin typeface="Segoe UI Semilight" panose="020B0402040204020203" pitchFamily="34" charset="0"/>
                <a:cs typeface="Segoe UI Semilight" panose="020B0402040204020203" pitchFamily="34" charset="0"/>
              </a:rPr>
              <a:t>with the long telescope</a:t>
            </a:r>
            <a:r>
              <a:rPr sz="2400" b="0" spc="-1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06095" marR="5080">
              <a:lnSpc>
                <a:spcPts val="4500"/>
              </a:lnSpc>
              <a:spcBef>
                <a:spcPts val="220"/>
              </a:spcBef>
            </a:pPr>
            <a:r>
              <a:rPr lang="en-US" sz="2000">
                <a:solidFill>
                  <a:srgbClr val="6F2F9F"/>
                </a:solidFill>
                <a:latin typeface="Segoe UI Semilight"/>
                <a:cs typeface="Segoe UI Semilight"/>
              </a:rPr>
              <a:t>Does the man have the long telescope, or did I use the long telescope to see the man?</a:t>
            </a:r>
            <a:endParaRPr sz="200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B153E7-F782-1623-C4EE-44022B62BE74}"/>
                  </a:ext>
                </a:extLst>
              </p14:cNvPr>
              <p14:cNvContentPartPr/>
              <p14:nvPr/>
            </p14:nvContentPartPr>
            <p14:xfrm>
              <a:off x="1760760" y="2341080"/>
              <a:ext cx="4376880" cy="2595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B153E7-F782-1623-C4EE-44022B62BE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1400" y="2331720"/>
                <a:ext cx="4395600" cy="261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Propositions: building blocks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936943"/>
          </a:xfrm>
        </p:spPr>
        <p:txBody>
          <a:bodyPr>
            <a:normAutofit/>
          </a:bodyPr>
          <a:lstStyle/>
          <a:p>
            <a:pPr marL="457200" lvl="1">
              <a:defRPr/>
            </a:pPr>
            <a:endParaRPr lang="en-US" sz="2600"/>
          </a:p>
          <a:p>
            <a:pPr marL="457200" lvl="1">
              <a:defRPr/>
            </a:pPr>
            <a:endParaRPr lang="en-US" sz="2600"/>
          </a:p>
          <a:p>
            <a:pPr marL="457200" lvl="1">
              <a:defRPr/>
            </a:pPr>
            <a:endParaRPr lang="en-US" sz="2600"/>
          </a:p>
          <a:p>
            <a:pPr marL="457200" lvl="1">
              <a:defRPr/>
            </a:pPr>
            <a:endParaRPr lang="en-US" sz="2600"/>
          </a:p>
          <a:p>
            <a:pPr marL="457200" lvl="1">
              <a:defRPr/>
            </a:pPr>
            <a:r>
              <a:rPr lang="en-US" sz="2600"/>
              <a:t>Propositions are the basic building blocks in symbolic logic. </a:t>
            </a:r>
          </a:p>
          <a:p>
            <a:pPr marL="457200" lvl="1">
              <a:defRPr/>
            </a:pPr>
            <a:r>
              <a:rPr lang="en-US" sz="2600"/>
              <a:t>Here are two propositions.</a:t>
            </a:r>
          </a:p>
          <a:p>
            <a:pPr marL="57150" indent="0">
              <a:buNone/>
              <a:defRPr/>
            </a:pPr>
            <a:r>
              <a:rPr lang="en-US"/>
              <a:t>All cats are mammals</a:t>
            </a:r>
          </a:p>
          <a:p>
            <a:pPr marL="457200" lvl="1">
              <a:defRPr/>
            </a:pPr>
            <a:r>
              <a:rPr lang="en-US">
                <a:solidFill>
                  <a:srgbClr val="7030A0"/>
                </a:solidFill>
              </a:rPr>
              <a:t>True, (and a proposition)</a:t>
            </a:r>
            <a:endParaRPr lang="en-US"/>
          </a:p>
          <a:p>
            <a:pPr marL="57150" indent="0">
              <a:buNone/>
              <a:defRPr/>
            </a:pPr>
            <a:r>
              <a:rPr lang="en-US"/>
              <a:t>All mammals are cats</a:t>
            </a:r>
          </a:p>
          <a:p>
            <a:pPr marL="457200" lvl="1">
              <a:defRPr/>
            </a:pPr>
            <a:r>
              <a:rPr lang="en-US">
                <a:solidFill>
                  <a:srgbClr val="7030A0"/>
                </a:solidFill>
              </a:rPr>
              <a:t>False, but is well-formed and has a truth value, so still a proposition.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9" y="1632285"/>
            <a:ext cx="8407337" cy="1485900"/>
            <a:chOff x="1185842" y="3429000"/>
            <a:chExt cx="6111311" cy="1485900"/>
          </a:xfrm>
        </p:grpSpPr>
        <p:sp>
          <p:nvSpPr>
            <p:cNvPr id="4" name="Rectangle 3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6E264B-0EC7-7B43-63AC-177C0DC43989}"/>
                  </a:ext>
                </a:extLst>
              </p14:cNvPr>
              <p14:cNvContentPartPr/>
              <p14:nvPr/>
            </p14:nvContentPartPr>
            <p14:xfrm>
              <a:off x="455760" y="932400"/>
              <a:ext cx="6225840" cy="5405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6E264B-0EC7-7B43-63AC-177C0DC439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400" y="923040"/>
                <a:ext cx="6244560" cy="54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4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Intro Programming you talked about a variable type that could be either true or false.</a:t>
            </a:r>
          </a:p>
          <a:p>
            <a:endParaRPr lang="en-US"/>
          </a:p>
          <a:p>
            <a:r>
              <a:rPr lang="en-US"/>
              <a:t>You called it a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“Boolean”</a:t>
            </a:r>
          </a:p>
          <a:p>
            <a:r>
              <a:rPr lang="en-US"/>
              <a:t>Boolean variables are a useful analogy for propositions.</a:t>
            </a:r>
          </a:p>
          <a:p>
            <a:pPr lvl="1"/>
            <a:r>
              <a:rPr lang="en-US"/>
              <a:t>They aren’t identical, but they’re very similar.</a:t>
            </a:r>
          </a:p>
        </p:txBody>
      </p:sp>
    </p:spTree>
    <p:extLst>
      <p:ext uri="{BB962C8B-B14F-4D97-AF65-F5344CB8AC3E}">
        <p14:creationId xmlns:p14="http://schemas.microsoft.com/office/powerpoint/2010/main" val="2970810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/>
              <a:t>2 + 2 = 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6469" y="1421895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It’s okay for propositions to be false.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6469" y="2294216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proposition.  Doesn’t have a fixed truth value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6469" y="3187081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 because it’s gibberish.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985" y="4635550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question which means it doesn’t have a truth value.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985" y="6035677"/>
            <a:ext cx="859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We don’t know if it’s true or false, but we know it’s one of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39315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Proposition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/>
                  <a:t>We need a way of talking about </a:t>
                </a:r>
                <a:r>
                  <a:rPr lang="en-US" i="1"/>
                  <a:t>arbitrary</a:t>
                </a:r>
                <a:r>
                  <a:rPr lang="en-US"/>
                  <a:t> propositions…</a:t>
                </a:r>
              </a:p>
              <a:p>
                <a:pPr marL="57150" indent="0">
                  <a:buNone/>
                  <a:defRPr/>
                </a:pPr>
                <a:r>
                  <a:rPr lang="en-US"/>
                  <a:t>To make statements easier to read we’ll use </a:t>
                </a:r>
                <a:r>
                  <a:rPr lang="en-US">
                    <a:solidFill>
                      <a:srgbClr val="4C3282"/>
                    </a:solidFill>
                  </a:rPr>
                  <a:t>propositional variables </a:t>
                </a:r>
                <a:r>
                  <a:rPr lang="en-US"/>
                  <a:t>to represent propositions like</a:t>
                </a:r>
                <a:r>
                  <a:rPr lang="en-US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endParaRPr lang="en-US"/>
              </a:p>
              <a:p>
                <a:pPr marL="57150" indent="0">
                  <a:buNone/>
                  <a:defRPr/>
                </a:pPr>
                <a:r>
                  <a:rPr lang="en-US"/>
                  <a:t>	Lower-case letters are standard. </a:t>
                </a:r>
              </a:p>
              <a:p>
                <a:pPr marL="57150" indent="0">
                  <a:buNone/>
                  <a:defRPr/>
                </a:pPr>
                <a:r>
                  <a:rPr lang="en-US"/>
                  <a:t>	Usually 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(for proposition), and avoid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, because…</a:t>
                </a:r>
              </a:p>
              <a:p>
                <a:pPr marL="57150" indent="0">
                  <a:buNone/>
                  <a:defRPr/>
                </a:pPr>
                <a:r>
                  <a:rPr lang="en-US">
                    <a:solidFill>
                      <a:srgbClr val="4C3282"/>
                    </a:solidFill>
                  </a:rPr>
                  <a:t>Truth Values</a:t>
                </a:r>
                <a:r>
                  <a:rPr lang="en-US"/>
                  <a:t>:</a:t>
                </a:r>
              </a:p>
              <a:p>
                <a:pPr lvl="1">
                  <a:defRPr/>
                </a:pPr>
                <a:r>
                  <a:rPr lang="en-US" sz="2800"/>
                  <a:t> </a:t>
                </a:r>
                <a:r>
                  <a:rPr lang="en-US" sz="2800">
                    <a:solidFill>
                      <a:srgbClr val="4C3282"/>
                    </a:solidFill>
                  </a:rPr>
                  <a:t>T</a:t>
                </a:r>
                <a:r>
                  <a:rPr lang="en-US" sz="2800"/>
                  <a:t> for </a:t>
                </a:r>
                <a:r>
                  <a:rPr lang="en-US" sz="2800">
                    <a:solidFill>
                      <a:schemeClr val="accent4">
                        <a:lumMod val="25000"/>
                      </a:schemeClr>
                    </a:solidFill>
                  </a:rPr>
                  <a:t>true (note capitalization)</a:t>
                </a:r>
              </a:p>
              <a:p>
                <a:pPr lvl="1">
                  <a:defRPr/>
                </a:pPr>
                <a:r>
                  <a:rPr lang="en-US" sz="2800"/>
                  <a:t> </a:t>
                </a:r>
                <a:r>
                  <a:rPr lang="en-US" sz="2800">
                    <a:solidFill>
                      <a:srgbClr val="4C3282"/>
                    </a:solidFill>
                  </a:rPr>
                  <a:t>F</a:t>
                </a:r>
                <a:r>
                  <a:rPr lang="en-US" sz="2800"/>
                  <a:t> for </a:t>
                </a:r>
                <a:r>
                  <a:rPr lang="en-US" sz="2800">
                    <a:solidFill>
                      <a:schemeClr val="accent4">
                        <a:lumMod val="25000"/>
                      </a:schemeClr>
                    </a:solidFill>
                  </a:rPr>
                  <a:t>false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0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5DBE52-24F6-9957-BB66-6CF00125001C}"/>
                  </a:ext>
                </a:extLst>
              </p14:cNvPr>
              <p14:cNvContentPartPr/>
              <p14:nvPr/>
            </p14:nvContentPartPr>
            <p14:xfrm>
              <a:off x="621360" y="2460240"/>
              <a:ext cx="10084320" cy="30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5DBE52-24F6-9957-BB66-6CF0012500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00" y="2450880"/>
                <a:ext cx="10103040" cy="306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749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said propositions were a lot like Booleans…</a:t>
            </a:r>
          </a:p>
          <a:p>
            <a:r>
              <a:rPr lang="en-US"/>
              <a:t>How did you connect Booleans in code?</a:t>
            </a:r>
          </a:p>
          <a:p>
            <a:endParaRPr lang="en-US"/>
          </a:p>
          <a:p>
            <a:endParaRPr lang="en-US"/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Connectives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And (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&amp;&amp;</a:t>
                </a:r>
                <a:r>
                  <a:rPr lang="en-US"/>
                  <a:t>) works exactly like it did in code.</a:t>
                </a:r>
              </a:p>
              <a:p>
                <a:pPr lvl="1"/>
                <a:r>
                  <a:rPr lang="en-US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/>
              </a:p>
              <a:p>
                <a:r>
                  <a:rPr lang="en-US"/>
                  <a:t>Or (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||</a:t>
                </a:r>
                <a:r>
                  <a:rPr lang="en-US"/>
                  <a:t>) works exactly like it did in code.</a:t>
                </a:r>
              </a:p>
              <a:p>
                <a:r>
                  <a:rPr lang="en-US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/>
              </a:p>
              <a:p>
                <a:r>
                  <a:rPr lang="en-US"/>
                  <a:t>Not (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r>
                  <a:rPr lang="en-US"/>
                  <a:t>)works exactly like it did in code.</a:t>
                </a:r>
              </a:p>
              <a:p>
                <a:pPr lvl="1"/>
                <a:r>
                  <a:rPr lang="en-US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0" t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3EF06C-8DDF-61FA-9B13-5677EB6B5EAB}"/>
                  </a:ext>
                </a:extLst>
              </p14:cNvPr>
              <p14:cNvContentPartPr/>
              <p14:nvPr/>
            </p14:nvContentPartPr>
            <p14:xfrm>
              <a:off x="4293360" y="1445040"/>
              <a:ext cx="5070960" cy="306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3EF06C-8DDF-61FA-9B13-5677EB6B5E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000" y="1435680"/>
                <a:ext cx="5089680" cy="30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4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Course Logistics</a:t>
            </a:r>
          </a:p>
          <a:p>
            <a:r>
              <a:rPr lang="en-US"/>
              <a:t>Start of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70902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A6ADB-AA5E-B52C-3959-1C087DF01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5821-CC17-4A5C-9E29-75A812B5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Truth Tables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99DBFE-8373-5677-59EE-AC24E6E2B833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/>
                        <a:t>p</a:t>
                      </a:r>
                      <a:endParaRPr lang="en-US" sz="2400" b="1" i="1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AB90FB-093F-4FFC-0F5E-49EFCDEFC5B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/>
                        <a:t> </a:t>
                      </a:r>
                      <a:r>
                        <a:rPr lang="en-US" sz="2400" b="1" i="1" baseline="0"/>
                        <a:t>q</a:t>
                      </a:r>
                      <a:endParaRPr lang="en-US" sz="2400" b="1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2E6A2F-D0DF-7A6C-6840-535A637A418C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/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AE27F6-696F-9A38-2649-1812C27AF955}"/>
              </a:ext>
            </a:extLst>
          </p:cNvPr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3850847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AA1F9-483F-65BD-3FA0-CC3F80D3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5E53-7F1F-FF77-FF88-87EF2392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Truth Tables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0D976E-9EEE-83DB-BB94-74D198663E25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/>
                        <a:t>p</a:t>
                      </a:r>
                      <a:endParaRPr lang="en-US" sz="2400" b="1" i="1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F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F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1C3495-55BF-27F9-7CED-DD8F25915FB4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/>
                        <a:t> </a:t>
                      </a:r>
                      <a:r>
                        <a:rPr lang="en-US" sz="2400" b="1" i="1" baseline="0"/>
                        <a:t>q</a:t>
                      </a:r>
                      <a:endParaRPr lang="en-US" sz="2400" b="1" i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28757A-952A-C342-55F7-F473ECEB87B6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/>
                        <a:t> 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4240FB-9EF7-877A-259F-04578C7ED824}"/>
              </a:ext>
            </a:extLst>
          </p:cNvPr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D5D557-7353-FF3B-A7BC-60C5D5E1DD8C}"/>
                  </a:ext>
                </a:extLst>
              </p14:cNvPr>
              <p14:cNvContentPartPr/>
              <p14:nvPr/>
            </p14:nvContentPartPr>
            <p14:xfrm>
              <a:off x="2610360" y="1041120"/>
              <a:ext cx="7360200" cy="4537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D5D557-7353-FF3B-A7BC-60C5D5E1DD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1000" y="1031760"/>
                <a:ext cx="7378920" cy="45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1930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0"/>
              <a:t>Atomic</a:t>
            </a:r>
            <a:r>
              <a:rPr sz="3800" spc="195"/>
              <a:t> </a:t>
            </a:r>
            <a:r>
              <a:rPr sz="3800" spc="50"/>
              <a:t>and</a:t>
            </a:r>
            <a:r>
              <a:rPr sz="3800" spc="200"/>
              <a:t> </a:t>
            </a:r>
            <a:r>
              <a:rPr sz="3800" spc="75"/>
              <a:t>Compound</a:t>
            </a:r>
            <a:r>
              <a:rPr sz="3800" spc="200"/>
              <a:t> </a:t>
            </a:r>
            <a:r>
              <a:rPr sz="3800" spc="60"/>
              <a:t>Propositions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1544574"/>
            <a:ext cx="1621790" cy="474345"/>
          </a:xfrm>
          <a:custGeom>
            <a:avLst/>
            <a:gdLst/>
            <a:ahLst/>
            <a:cxnLst/>
            <a:rect l="l" t="t" r="r" b="b"/>
            <a:pathLst>
              <a:path w="1621789" h="474344">
                <a:moveTo>
                  <a:pt x="1621536" y="0"/>
                </a:moveTo>
                <a:lnTo>
                  <a:pt x="0" y="0"/>
                </a:lnTo>
                <a:lnTo>
                  <a:pt x="0" y="473963"/>
                </a:lnTo>
                <a:lnTo>
                  <a:pt x="1621536" y="473963"/>
                </a:lnTo>
                <a:lnTo>
                  <a:pt x="162153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425521"/>
            <a:ext cx="11333582" cy="4089581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b="0" spc="-10">
                <a:latin typeface="Segoe UI Semilight"/>
                <a:cs typeface="Segoe UI Semilight"/>
              </a:rPr>
              <a:t>Definitions: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10772140" algn="l"/>
              </a:tabLst>
            </a:pPr>
            <a:r>
              <a:rPr sz="2800" b="0">
                <a:latin typeface="Segoe UI Semilight"/>
                <a:cs typeface="Segoe UI Semilight"/>
              </a:rPr>
              <a:t>An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atomic proposition </a:t>
            </a:r>
            <a:r>
              <a:rPr sz="2800" b="0">
                <a:latin typeface="Segoe UI Semilight"/>
                <a:cs typeface="Segoe UI Semilight"/>
              </a:rPr>
              <a:t>is </a:t>
            </a:r>
            <a:r>
              <a:rPr lang="en-US" sz="2800" b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a proposition that can’t be broken down any further</a:t>
            </a:r>
            <a:r>
              <a:rPr sz="2800" b="0" u="none" spc="-50">
                <a:latin typeface="Segoe UI Semilight"/>
                <a:cs typeface="Segoe UI Semilight"/>
              </a:rPr>
              <a:t>.</a:t>
            </a:r>
            <a:endParaRPr lang="en-US" sz="2800" b="0" u="none" spc="-5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10772140" algn="l"/>
              </a:tabLst>
            </a:pPr>
            <a:endParaRPr sz="2800">
              <a:latin typeface="Segoe UI Semilight"/>
              <a:cs typeface="Segoe UI Semilight"/>
            </a:endParaRPr>
          </a:p>
          <a:p>
            <a:pPr marL="12700" marR="6985">
              <a:tabLst>
                <a:tab pos="10395585" algn="l"/>
                <a:tab pos="10769600" algn="l"/>
              </a:tabLst>
            </a:pPr>
            <a:r>
              <a:rPr sz="2800" b="0">
                <a:latin typeface="Segoe UI Semilight"/>
                <a:cs typeface="Segoe UI Semilight"/>
              </a:rPr>
              <a:t>A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compound proposition </a:t>
            </a:r>
            <a:r>
              <a:rPr sz="2800" b="0">
                <a:latin typeface="Segoe UI Semilight"/>
                <a:cs typeface="Segoe UI Semilight"/>
              </a:rPr>
              <a:t>is </a:t>
            </a:r>
            <a:r>
              <a:rPr lang="en-US" sz="2800" b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a proposition that can be divided into simpler</a:t>
            </a:r>
            <a:r>
              <a:rPr lang="en-US" sz="280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800" b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propositions</a:t>
            </a:r>
            <a:r>
              <a:rPr sz="2800" b="0" u="none" spc="-50">
                <a:latin typeface="Segoe UI Semilight"/>
                <a:cs typeface="Segoe UI Semilight"/>
              </a:rPr>
              <a:t>. </a:t>
            </a:r>
            <a:r>
              <a:rPr sz="2800" b="0" u="none">
                <a:latin typeface="Segoe UI Semilight"/>
                <a:cs typeface="Segoe UI Semilight"/>
              </a:rPr>
              <a:t> </a:t>
            </a:r>
            <a:endParaRPr lang="en-US" sz="2800" b="0" u="none">
              <a:latin typeface="Segoe UI Semilight"/>
              <a:cs typeface="Segoe UI Semilight"/>
            </a:endParaRPr>
          </a:p>
          <a:p>
            <a:pPr marL="12700" marR="6985">
              <a:lnSpc>
                <a:spcPct val="303600"/>
              </a:lnSpc>
              <a:tabLst>
                <a:tab pos="10395585" algn="l"/>
                <a:tab pos="10769600" algn="l"/>
              </a:tabLst>
            </a:pPr>
            <a:r>
              <a:rPr sz="2800" b="0" u="none">
                <a:solidFill>
                  <a:srgbClr val="4B3182"/>
                </a:solidFill>
                <a:latin typeface="Segoe UI Semilight"/>
                <a:cs typeface="Segoe UI Semilight"/>
              </a:rPr>
              <a:t>logical connective</a:t>
            </a:r>
            <a:r>
              <a:rPr lang="en-US" sz="2800" b="0" u="none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b="0" u="none">
                <a:latin typeface="Segoe UI Semilight"/>
                <a:cs typeface="Segoe UI Semilight"/>
              </a:rPr>
              <a:t>combines propositions into compound propositions</a:t>
            </a:r>
            <a:r>
              <a:rPr sz="2800" b="0" u="none" spc="-50">
                <a:latin typeface="Segoe UI Semilight"/>
                <a:cs typeface="Segoe UI Semilight"/>
              </a:rPr>
              <a:t>.</a:t>
            </a:r>
            <a:endParaRPr sz="280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9EF63A-38B9-E340-142A-93D2C449E739}"/>
                  </a:ext>
                </a:extLst>
              </p14:cNvPr>
              <p14:cNvContentPartPr/>
              <p14:nvPr/>
            </p14:nvContentPartPr>
            <p14:xfrm>
              <a:off x="1031040" y="2527560"/>
              <a:ext cx="9369360" cy="2450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9EF63A-38B9-E340-142A-93D2C449E7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80" y="2518200"/>
                <a:ext cx="9388080" cy="246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5"/>
              <a:t>Compound</a:t>
            </a:r>
            <a:r>
              <a:rPr sz="3800" spc="220"/>
              <a:t> </a:t>
            </a:r>
            <a:r>
              <a:rPr sz="3800" spc="70"/>
              <a:t>Proposition</a:t>
            </a:r>
            <a:r>
              <a:rPr sz="3800" spc="225"/>
              <a:t> </a:t>
            </a:r>
            <a:r>
              <a:rPr sz="3800" spc="50"/>
              <a:t>Example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45058" y="1570481"/>
            <a:ext cx="5228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It</a:t>
            </a:r>
            <a:r>
              <a:rPr sz="2800" b="0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b="0" spc="-7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raining</a:t>
            </a:r>
            <a:r>
              <a:rPr sz="2800" b="0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in</a:t>
            </a:r>
            <a:r>
              <a:rPr sz="2800" b="0" spc="-5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Seattle</a:t>
            </a:r>
            <a:r>
              <a:rPr sz="2800" b="0" spc="-5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800" b="0" spc="-6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spc="-10">
                <a:solidFill>
                  <a:srgbClr val="4B3182"/>
                </a:solidFill>
                <a:latin typeface="Segoe UI Semilight"/>
                <a:cs typeface="Segoe UI Semilight"/>
              </a:rPr>
              <a:t>it’s</a:t>
            </a:r>
            <a:r>
              <a:rPr sz="2800" b="0" spc="-5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spc="-10">
                <a:solidFill>
                  <a:srgbClr val="4B3182"/>
                </a:solidFill>
                <a:latin typeface="Segoe UI Semilight"/>
                <a:cs typeface="Segoe UI Semilight"/>
              </a:rPr>
              <a:t>June.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2866136"/>
            <a:ext cx="3157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>
                <a:latin typeface="Segoe UI Semilight"/>
                <a:cs typeface="Segoe UI Semilight"/>
              </a:rPr>
              <a:t>Atomic</a:t>
            </a:r>
            <a:r>
              <a:rPr sz="2800" b="0" spc="-85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Propositions: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7758" y="3921536"/>
            <a:ext cx="3991610" cy="0"/>
          </a:xfrm>
          <a:custGeom>
            <a:avLst/>
            <a:gdLst/>
            <a:ahLst/>
            <a:cxnLst/>
            <a:rect l="l" t="t" r="r" b="b"/>
            <a:pathLst>
              <a:path w="3991610">
                <a:moveTo>
                  <a:pt x="0" y="0"/>
                </a:moveTo>
                <a:lnTo>
                  <a:pt x="3991356" y="0"/>
                </a:lnTo>
              </a:path>
            </a:pathLst>
          </a:custGeom>
          <a:ln w="18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758" y="4569491"/>
            <a:ext cx="3991610" cy="0"/>
          </a:xfrm>
          <a:custGeom>
            <a:avLst/>
            <a:gdLst/>
            <a:ahLst/>
            <a:cxnLst/>
            <a:rect l="l" t="t" r="r" b="b"/>
            <a:pathLst>
              <a:path w="3991610">
                <a:moveTo>
                  <a:pt x="0" y="0"/>
                </a:moveTo>
                <a:lnTo>
                  <a:pt x="3991356" y="0"/>
                </a:lnTo>
              </a:path>
            </a:pathLst>
          </a:custGeom>
          <a:ln w="18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5058" y="5456935"/>
            <a:ext cx="3335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0">
                <a:latin typeface="Segoe UI Semilight"/>
                <a:cs typeface="Segoe UI Semilight"/>
              </a:rPr>
              <a:t>Translation</a:t>
            </a:r>
            <a:r>
              <a:rPr sz="2800" b="0" spc="-9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into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Logic: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7758" y="6512946"/>
            <a:ext cx="3252470" cy="0"/>
          </a:xfrm>
          <a:custGeom>
            <a:avLst/>
            <a:gdLst/>
            <a:ahLst/>
            <a:cxnLst/>
            <a:rect l="l" t="t" r="r" b="b"/>
            <a:pathLst>
              <a:path w="3252470">
                <a:moveTo>
                  <a:pt x="0" y="0"/>
                </a:moveTo>
                <a:lnTo>
                  <a:pt x="3252216" y="0"/>
                </a:lnTo>
              </a:path>
            </a:pathLst>
          </a:custGeom>
          <a:ln w="18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2105" y="2866136"/>
            <a:ext cx="3113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>
                <a:latin typeface="Segoe UI Semilight"/>
                <a:cs typeface="Segoe UI Semilight"/>
              </a:rPr>
              <a:t>Logical</a:t>
            </a:r>
            <a:r>
              <a:rPr sz="2800" b="0" spc="-85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Connectives: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94805" y="3921536"/>
            <a:ext cx="3991610" cy="0"/>
          </a:xfrm>
          <a:custGeom>
            <a:avLst/>
            <a:gdLst/>
            <a:ahLst/>
            <a:cxnLst/>
            <a:rect l="l" t="t" r="r" b="b"/>
            <a:pathLst>
              <a:path w="3991609">
                <a:moveTo>
                  <a:pt x="0" y="0"/>
                </a:moveTo>
                <a:lnTo>
                  <a:pt x="3991356" y="0"/>
                </a:lnTo>
              </a:path>
            </a:pathLst>
          </a:custGeom>
          <a:ln w="18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60080" y="4960620"/>
            <a:ext cx="3441700" cy="1529080"/>
          </a:xfrm>
          <a:prstGeom prst="rect">
            <a:avLst/>
          </a:prstGeom>
          <a:solidFill>
            <a:srgbClr val="E4E4FF"/>
          </a:solidFill>
          <a:ln w="9525">
            <a:solidFill>
              <a:srgbClr val="4B3182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309"/>
              </a:spcBef>
            </a:pPr>
            <a:r>
              <a:rPr sz="2400" b="0" spc="-10">
                <a:latin typeface="Segoe UI Semilight"/>
                <a:cs typeface="Segoe UI Semilight"/>
              </a:rPr>
              <a:t>Analogy</a:t>
            </a:r>
            <a:endParaRPr sz="2400">
              <a:latin typeface="Segoe UI Semilight"/>
              <a:cs typeface="Segoe UI Semilight"/>
            </a:endParaRPr>
          </a:p>
          <a:p>
            <a:pPr marL="83185">
              <a:lnSpc>
                <a:spcPct val="100000"/>
              </a:lnSpc>
              <a:spcBef>
                <a:spcPts val="600"/>
              </a:spcBef>
            </a:pPr>
            <a:r>
              <a:rPr sz="2400" b="0">
                <a:latin typeface="Segoe UI Semilight"/>
                <a:cs typeface="Segoe UI Semilight"/>
              </a:rPr>
              <a:t>Boolean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variables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𝑝,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 spc="-50">
                <a:latin typeface="Cambria Math"/>
                <a:cs typeface="Cambria Math"/>
              </a:rPr>
              <a:t>𝑞</a:t>
            </a:r>
            <a:endParaRPr sz="2400">
              <a:latin typeface="Cambria Math"/>
              <a:cs typeface="Cambria Math"/>
            </a:endParaRPr>
          </a:p>
          <a:p>
            <a:pPr marL="83185">
              <a:lnSpc>
                <a:spcPct val="100000"/>
              </a:lnSpc>
              <a:spcBef>
                <a:spcPts val="600"/>
              </a:spcBef>
            </a:pPr>
            <a:r>
              <a:rPr sz="2400" b="0">
                <a:latin typeface="Segoe UI Semilight"/>
                <a:cs typeface="Segoe UI Semilight"/>
              </a:rPr>
              <a:t>Java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connective</a:t>
            </a:r>
            <a:r>
              <a:rPr sz="2400" b="0" spc="-75">
                <a:latin typeface="Segoe UI Semilight"/>
                <a:cs typeface="Segoe UI Semilight"/>
              </a:rPr>
              <a:t> </a:t>
            </a:r>
            <a:r>
              <a:rPr sz="2400" spc="-25">
                <a:latin typeface="Cambria Math"/>
                <a:cs typeface="Cambria Math"/>
              </a:rPr>
              <a:t>&amp;&amp;</a:t>
            </a:r>
            <a:endParaRPr sz="2400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78FE8F-0633-BA69-0D84-51E04EC21788}"/>
                  </a:ext>
                </a:extLst>
              </p14:cNvPr>
              <p14:cNvContentPartPr/>
              <p14:nvPr/>
            </p14:nvContentPartPr>
            <p14:xfrm>
              <a:off x="269280" y="1978560"/>
              <a:ext cx="8349480" cy="443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78FE8F-0633-BA69-0D84-51E04EC217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920" y="1969200"/>
                <a:ext cx="8368200" cy="445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/>
              <a:t>All</a:t>
            </a:r>
            <a:r>
              <a:rPr spc="180"/>
              <a:t> </a:t>
            </a:r>
            <a:r>
              <a:rPr spc="70"/>
              <a:t>Logical</a:t>
            </a:r>
            <a:r>
              <a:rPr spc="180"/>
              <a:t> </a:t>
            </a:r>
            <a:r>
              <a:rPr spc="65"/>
              <a:t>Connectives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018" y="1309268"/>
            <a:ext cx="1994535" cy="395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5370">
              <a:lnSpc>
                <a:spcPct val="131700"/>
              </a:lnSpc>
              <a:spcBef>
                <a:spcPts val="100"/>
              </a:spcBef>
            </a:pPr>
            <a:r>
              <a:rPr sz="2800" b="0" u="sng" spc="-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Name</a:t>
            </a:r>
            <a:r>
              <a:rPr sz="2800" b="0" u="none" spc="-20">
                <a:latin typeface="Segoe UI Semilight"/>
                <a:cs typeface="Segoe UI Semilight"/>
              </a:rPr>
              <a:t> </a:t>
            </a:r>
            <a:r>
              <a:rPr sz="2800" b="0" u="none" spc="-25">
                <a:latin typeface="Segoe UI Semilight"/>
                <a:cs typeface="Segoe UI Semilight"/>
              </a:rPr>
              <a:t>Not And Or XOR</a:t>
            </a:r>
            <a:endParaRPr sz="2800">
              <a:latin typeface="Segoe UI Semilight"/>
              <a:cs typeface="Segoe UI Semilight"/>
            </a:endParaRPr>
          </a:p>
          <a:p>
            <a:pPr marL="12700" marR="5080">
              <a:lnSpc>
                <a:spcPct val="131400"/>
              </a:lnSpc>
              <a:spcBef>
                <a:spcPts val="15"/>
              </a:spcBef>
            </a:pPr>
            <a:r>
              <a:rPr sz="2800" b="0" spc="-10">
                <a:latin typeface="Segoe UI Semilight"/>
                <a:cs typeface="Segoe UI Semilight"/>
              </a:rPr>
              <a:t>Implication Biconditional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6438" y="1309268"/>
            <a:ext cx="2320925" cy="395986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8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Logical</a:t>
            </a:r>
            <a:r>
              <a:rPr sz="2800" b="0" u="sng" spc="-8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8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Symbol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spc="-25">
                <a:latin typeface="Cambria Math"/>
                <a:cs typeface="Cambria Math"/>
              </a:rPr>
              <a:t>¬𝑝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>
                <a:latin typeface="Cambria Math"/>
                <a:cs typeface="Cambria Math"/>
              </a:rPr>
              <a:t>𝑝</a:t>
            </a:r>
            <a:r>
              <a:rPr sz="2800" spc="2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∧</a:t>
            </a:r>
            <a:r>
              <a:rPr sz="2800" spc="-15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𝑞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800">
                <a:latin typeface="Cambria Math"/>
                <a:cs typeface="Cambria Math"/>
              </a:rPr>
              <a:t>𝑝</a:t>
            </a:r>
            <a:r>
              <a:rPr sz="2800" spc="2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∨</a:t>
            </a:r>
            <a:r>
              <a:rPr sz="2800" spc="-15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𝑞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>
                <a:latin typeface="Cambria Math"/>
                <a:cs typeface="Cambria Math"/>
              </a:rPr>
              <a:t>𝑝</a:t>
            </a:r>
            <a:r>
              <a:rPr sz="2800" spc="1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⊕</a:t>
            </a:r>
            <a:r>
              <a:rPr sz="2800" spc="-15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𝑞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>
                <a:latin typeface="Cambria Math"/>
                <a:cs typeface="Cambria Math"/>
              </a:rPr>
              <a:t>𝑝</a:t>
            </a:r>
            <a:r>
              <a:rPr sz="2800" spc="18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→</a:t>
            </a:r>
            <a:r>
              <a:rPr sz="2800" spc="15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𝑞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800">
                <a:latin typeface="Cambria Math"/>
                <a:cs typeface="Cambria Math"/>
              </a:rPr>
              <a:t>𝑝</a:t>
            </a:r>
            <a:r>
              <a:rPr sz="2800" spc="19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↔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 spc="-60">
                <a:latin typeface="Cambria Math"/>
                <a:cs typeface="Cambria Math"/>
              </a:rPr>
              <a:t>𝑞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4545" y="1445513"/>
            <a:ext cx="1880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Java</a:t>
            </a:r>
            <a:r>
              <a:rPr sz="2800" b="0" u="sng" spc="-1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8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Symbol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5FEF8-5667-8E0C-42D5-99A63538D338}"/>
              </a:ext>
            </a:extLst>
          </p:cNvPr>
          <p:cNvSpPr txBox="1"/>
          <p:nvPr/>
        </p:nvSpPr>
        <p:spPr>
          <a:xfrm>
            <a:off x="7924545" y="2065203"/>
            <a:ext cx="1994535" cy="338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en-US" sz="2800" spc="-25">
                <a:latin typeface="Cambria Math"/>
                <a:cs typeface="Cambria Math"/>
              </a:rPr>
              <a:t>!p</a:t>
            </a:r>
            <a:endParaRPr lang="en-US"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en-US" sz="2800">
                <a:latin typeface="Cambria Math"/>
                <a:cs typeface="Cambria Math"/>
              </a:rPr>
              <a:t>𝑝</a:t>
            </a:r>
            <a:r>
              <a:rPr lang="en-US" sz="2800" spc="20">
                <a:latin typeface="Cambria Math"/>
                <a:cs typeface="Cambria Math"/>
              </a:rPr>
              <a:t> &amp;&amp;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 spc="-50">
                <a:latin typeface="Cambria Math"/>
                <a:cs typeface="Cambria Math"/>
              </a:rPr>
              <a:t>𝑞</a:t>
            </a:r>
            <a:endParaRPr lang="en-US"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lang="en-US" sz="2800">
                <a:latin typeface="Cambria Math"/>
                <a:cs typeface="Cambria Math"/>
              </a:rPr>
              <a:t>𝑝</a:t>
            </a:r>
            <a:r>
              <a:rPr lang="en-US" sz="2800" spc="20">
                <a:latin typeface="Cambria Math"/>
                <a:cs typeface="Cambria Math"/>
              </a:rPr>
              <a:t> ||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 spc="-50">
                <a:latin typeface="Cambria Math"/>
                <a:cs typeface="Cambria Math"/>
              </a:rPr>
              <a:t>𝑞</a:t>
            </a:r>
            <a:endParaRPr lang="en-US"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en-US" sz="2800">
                <a:latin typeface="Cambria Math"/>
                <a:cs typeface="Cambria Math"/>
              </a:rPr>
              <a:t>𝑝</a:t>
            </a:r>
            <a:r>
              <a:rPr lang="en-US" sz="2800" spc="15">
                <a:latin typeface="Cambria Math"/>
                <a:cs typeface="Cambria Math"/>
              </a:rPr>
              <a:t> ^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 spc="-50">
                <a:latin typeface="Cambria Math"/>
                <a:cs typeface="Cambria Math"/>
              </a:rPr>
              <a:t>𝑞</a:t>
            </a:r>
            <a:endParaRPr lang="en-US"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endParaRPr lang="en-US"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lang="en-US" sz="2800">
                <a:latin typeface="Cambria Math"/>
                <a:cs typeface="Cambria Math"/>
              </a:rPr>
              <a:t>𝑝</a:t>
            </a:r>
            <a:r>
              <a:rPr lang="en-US" sz="2800" spc="190">
                <a:latin typeface="Cambria Math"/>
                <a:cs typeface="Cambria Math"/>
              </a:rPr>
              <a:t> ==</a:t>
            </a:r>
            <a:r>
              <a:rPr lang="en-US" sz="2800" spc="145">
                <a:latin typeface="Cambria Math"/>
                <a:cs typeface="Cambria Math"/>
              </a:rPr>
              <a:t> </a:t>
            </a:r>
            <a:r>
              <a:rPr lang="en-US" sz="2800" spc="-60">
                <a:latin typeface="Cambria Math"/>
                <a:cs typeface="Cambria Math"/>
              </a:rPr>
              <a:t>𝑞</a:t>
            </a:r>
            <a:endParaRPr lang="en-US" sz="2800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34DE3E-E376-0544-FA02-34615811940E}"/>
                  </a:ext>
                </a:extLst>
              </p14:cNvPr>
              <p14:cNvContentPartPr/>
              <p14:nvPr/>
            </p14:nvContentPartPr>
            <p14:xfrm>
              <a:off x="471240" y="3584520"/>
              <a:ext cx="487080" cy="1807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34DE3E-E376-0544-FA02-3461581194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880" y="3575160"/>
                <a:ext cx="505800" cy="182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56CA-780F-42BB-AB4A-BEC01FE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/>
                  <a:t>Another way to connect propositions </a:t>
                </a:r>
              </a:p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“If it is raining, then I have my umbrella.”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r>
                  <a:rPr lang="en-US"/>
                  <a:t> </a:t>
                </a:r>
              </a:p>
              <a:p>
                <a:r>
                  <a:rPr lang="en-US"/>
                  <a:t>Think of an implication as a promise.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= </a:t>
                </a:r>
                <a:r>
                  <a:rPr lang="en-US">
                    <a:solidFill>
                      <a:srgbClr val="7030A0"/>
                    </a:solidFill>
                  </a:rPr>
                  <a:t>antecedent</a:t>
                </a:r>
                <a:r>
                  <a:rPr lang="en-US"/>
                  <a:t>, </a:t>
                </a:r>
                <a:r>
                  <a:rPr lang="en-US">
                    <a:solidFill>
                      <a:srgbClr val="7030A0"/>
                    </a:solidFill>
                  </a:rPr>
                  <a:t>hypothesis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= </a:t>
                </a:r>
                <a:r>
                  <a:rPr lang="en-US">
                    <a:solidFill>
                      <a:srgbClr val="7030A0"/>
                    </a:solidFill>
                  </a:rPr>
                  <a:t>consequent</a:t>
                </a:r>
                <a:r>
                  <a:rPr lang="en-US"/>
                  <a:t>, </a:t>
                </a:r>
                <a:r>
                  <a:rPr lang="en-US">
                    <a:solidFill>
                      <a:srgbClr val="7030A0"/>
                    </a:solidFill>
                  </a:rPr>
                  <a:t>conclusion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1" t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4F14A5-7AFD-F266-80EF-F97B107A0CD9}"/>
                  </a:ext>
                </a:extLst>
              </p14:cNvPr>
              <p14:cNvContentPartPr/>
              <p14:nvPr/>
            </p14:nvContentPartPr>
            <p14:xfrm>
              <a:off x="357120" y="1838880"/>
              <a:ext cx="5930640" cy="4418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4F14A5-7AFD-F266-80EF-F97B107A0C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760" y="1829520"/>
                <a:ext cx="5949360" cy="44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42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07371"/>
              </p:ext>
            </p:extLst>
          </p:nvPr>
        </p:nvGraphicFramePr>
        <p:xfrm>
          <a:off x="7065685" y="1791161"/>
          <a:ext cx="3113943" cy="298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r>
                        <a:rPr lang="en-US" sz="2800" i="1">
                          <a:latin typeface="Franklin Gothic Medium"/>
                        </a:rPr>
                        <a:t>  </a:t>
                      </a:r>
                      <a:r>
                        <a:rPr lang="en-US" sz="2800" b="1" i="1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>
                          <a:latin typeface="Franklin Gothic Medium"/>
                        </a:rPr>
                        <a:t>  </a:t>
                      </a:r>
                      <a:r>
                        <a:rPr lang="en-US" sz="2800" b="1" i="1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>
                          <a:latin typeface="Franklin Gothic Medium"/>
                        </a:rPr>
                        <a:t>p </a:t>
                      </a:r>
                      <a:r>
                        <a:rPr lang="en-US" sz="2800" b="1" i="1" baseline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800" b="1" i="1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7082" y="4867564"/>
            <a:ext cx="558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definition of implication.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write “if…then…” in a piece of mathematical English, this is how you will be interpreted.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2185884"/>
            <a:ext cx="581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two lines should match your intuition.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3482569"/>
            <a:ext cx="62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last two lines are called “</a:t>
            </a:r>
            <a:r>
              <a:rPr lang="en-US" sz="28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vacuous truth</a:t>
            </a: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.” For now, they’re the definition. We’ll explain why in a few lectures.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78596F-4218-EA49-65DF-8DDD39EA7CD9}"/>
                  </a:ext>
                </a:extLst>
              </p14:cNvPr>
              <p14:cNvContentPartPr/>
              <p14:nvPr/>
            </p14:nvContentPartPr>
            <p14:xfrm>
              <a:off x="657720" y="2367000"/>
              <a:ext cx="9281520" cy="3284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78596F-4218-EA49-65DF-8DDD39EA7C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360" y="2357640"/>
                <a:ext cx="9300240" cy="33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/>
          </a:p>
          <a:p>
            <a:pPr marL="0" indent="0">
              <a:buNone/>
            </a:pPr>
            <a:r>
              <a:rPr lang="en-US" sz="2600" i="1"/>
              <a:t>It’s useful to think of implications as promises.  An implication is false exactly when you can </a:t>
            </a:r>
            <a:r>
              <a:rPr lang="en-US" sz="2600" b="1" i="1"/>
              <a:t>demonstrate </a:t>
            </a:r>
            <a:r>
              <a:rPr lang="en-US" sz="2600" i="1"/>
              <a:t>I’m lying.</a:t>
            </a:r>
            <a:endParaRPr lang="en-US" sz="260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</a:rPr>
                        <a:t>  </a:t>
                      </a:r>
                      <a:r>
                        <a:rPr lang="en-US" b="1" i="1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</a:rPr>
                        <a:t>  </a:t>
                      </a:r>
                      <a:r>
                        <a:rPr lang="en-US" b="1" i="1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>
                          <a:latin typeface="Franklin Gothic Medium"/>
                        </a:rPr>
                        <a:t>p </a:t>
                      </a:r>
                      <a:r>
                        <a:rPr lang="en-US" b="1" i="1" baseline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3311"/>
              </p:ext>
            </p:extLst>
          </p:nvPr>
        </p:nvGraphicFramePr>
        <p:xfrm>
          <a:off x="1363585" y="4003343"/>
          <a:ext cx="5366405" cy="17456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268" t="-7407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E070DD-6A6D-6A5C-908B-638EAE0FDC47}"/>
                  </a:ext>
                </a:extLst>
              </p14:cNvPr>
              <p14:cNvContentPartPr/>
              <p14:nvPr/>
            </p14:nvContentPartPr>
            <p14:xfrm>
              <a:off x="3423240" y="4407840"/>
              <a:ext cx="2471040" cy="1222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E070DD-6A6D-6A5C-908B-638EAE0FDC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3880" y="4398480"/>
                <a:ext cx="2489760" cy="12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769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/>
          </a:p>
          <a:p>
            <a:pPr marL="0" indent="0">
              <a:buNone/>
            </a:pPr>
            <a:r>
              <a:rPr lang="en-US" sz="2600" i="1"/>
              <a:t>It’s useful to think of implications as promises.  An implication is false exactly when you can </a:t>
            </a:r>
            <a:r>
              <a:rPr lang="en-US" sz="2600" b="1" i="1"/>
              <a:t>demonstrate </a:t>
            </a:r>
            <a:r>
              <a:rPr lang="en-US" sz="2600" i="1"/>
              <a:t>I’m lying.</a:t>
            </a:r>
            <a:endParaRPr lang="en-US" sz="260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</a:rPr>
                        <a:t>  </a:t>
                      </a:r>
                      <a:r>
                        <a:rPr lang="en-US" b="1" i="1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</a:rPr>
                        <a:t>  </a:t>
                      </a:r>
                      <a:r>
                        <a:rPr lang="en-US" b="1" i="1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>
                          <a:latin typeface="Franklin Gothic Medium"/>
                        </a:rPr>
                        <a:t>p </a:t>
                      </a:r>
                      <a:r>
                        <a:rPr lang="en-US" b="1" i="1" baseline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18"/>
              </p:ext>
            </p:extLst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No lie.</a:t>
                      </a:r>
                    </a:p>
                    <a:p>
                      <a:pPr algn="ctr"/>
                      <a:r>
                        <a:rPr lang="en-US" sz="200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lie.</a:t>
                      </a:r>
                    </a:p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lie.</a:t>
                      </a:r>
                      <a:br>
                        <a:rPr lang="en-US"/>
                      </a:br>
                      <a:r>
                        <a:rPr lang="en-US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268" t="-7407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 l="-1079" t="-1666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4"/>
                <a:stretch>
                  <a:fillRect l="-160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D042E1-7811-B180-A75A-980BE0CF834D}"/>
                  </a:ext>
                </a:extLst>
              </p14:cNvPr>
              <p14:cNvContentPartPr/>
              <p14:nvPr/>
            </p14:nvContentPartPr>
            <p14:xfrm>
              <a:off x="637560" y="2092680"/>
              <a:ext cx="10943640" cy="2232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D042E1-7811-B180-A75A-980BE0CF83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200" y="2083320"/>
                <a:ext cx="10962360" cy="22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545" y="2737376"/>
            <a:ext cx="4590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Parker Gustafson (he/him)</a:t>
            </a: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MS student at the Allen School</a:t>
            </a:r>
          </a:p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Undergrad in CS &amp; Math</a:t>
            </a:r>
          </a:p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13-time CSE TA, 2-time 311 TA, </a:t>
            </a:r>
          </a:p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1st time teaching 311 as an instructor</a:t>
            </a: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 204</a:t>
            </a:r>
          </a:p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pgusto34@uw.edu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6909696" y="616223"/>
            <a:ext cx="517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983671"/>
              </p:ext>
            </p:extLst>
          </p:nvPr>
        </p:nvGraphicFramePr>
        <p:xfrm>
          <a:off x="6962984" y="867538"/>
          <a:ext cx="3524250" cy="24885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24250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240642">
                <a:tc>
                  <a:txBody>
                    <a:bodyPr/>
                    <a:lstStyle/>
                    <a:p>
                      <a:pPr rtl="0" fontAlgn="t"/>
                      <a:endParaRPr lang="en-US" sz="2400" b="0" u="none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Alice Zhu</a:t>
                      </a:r>
                    </a:p>
                    <a:p>
                      <a:pPr rtl="0" fontAlgn="t"/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Emma Huang</a:t>
                      </a:r>
                    </a:p>
                    <a:p>
                      <a:pPr rtl="0" fontAlgn="t"/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Evan Wu</a:t>
                      </a:r>
                    </a:p>
                    <a:p>
                      <a:pPr rtl="0" fontAlgn="t"/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Lisa Elkin</a:t>
                      </a:r>
                    </a:p>
                    <a:p>
                      <a:pPr rtl="0" fontAlgn="t"/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Rushil Arun</a:t>
                      </a:r>
                    </a:p>
                    <a:p>
                      <a:pPr rtl="0" fontAlgn="t"/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Zareef </a:t>
                      </a:r>
                      <a:r>
                        <a:rPr lang="en-US" sz="2000" b="0" u="none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Amyeen</a:t>
                      </a:r>
                      <a:endParaRPr lang="en-US" sz="2000" b="0" u="none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5817765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endParaRPr lang="en-US" sz="1200" b="0" u="none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2818407852"/>
                  </a:ext>
                </a:extLst>
              </a:tr>
            </a:tbl>
          </a:graphicData>
        </a:graphic>
      </p:graphicFrame>
      <p:pic>
        <p:nvPicPr>
          <p:cNvPr id="9" name="Picture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D8DCF052-F42A-14D5-BB17-56A608B42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65" y="1208598"/>
            <a:ext cx="1499811" cy="13927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B3C4BD-976D-B4C0-7771-4C94B94A9A7D}"/>
                  </a:ext>
                </a:extLst>
              </p14:cNvPr>
              <p14:cNvContentPartPr/>
              <p14:nvPr/>
            </p14:nvContentPartPr>
            <p14:xfrm>
              <a:off x="1615680" y="1160280"/>
              <a:ext cx="5625360" cy="472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B3C4BD-976D-B4C0-7771-4C94B94A9A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6320" y="1150920"/>
                <a:ext cx="5644080" cy="47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 l="-1079" t="-1666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Implication:</a:t>
            </a:r>
          </a:p>
          <a:p>
            <a:pPr lvl="1"/>
            <a:r>
              <a:rPr lang="en-US" i="1"/>
              <a:t>p</a:t>
            </a:r>
            <a:r>
              <a:rPr lang="en-US"/>
              <a:t> implies </a:t>
            </a:r>
            <a:r>
              <a:rPr lang="en-US" i="1"/>
              <a:t>q</a:t>
            </a:r>
          </a:p>
          <a:p>
            <a:pPr lvl="1"/>
            <a:r>
              <a:rPr lang="en-US"/>
              <a:t>whenever </a:t>
            </a:r>
            <a:r>
              <a:rPr lang="en-US" i="1"/>
              <a:t>p</a:t>
            </a:r>
            <a:r>
              <a:rPr lang="en-US"/>
              <a:t> is true </a:t>
            </a:r>
            <a:r>
              <a:rPr lang="en-US" i="1"/>
              <a:t>q</a:t>
            </a:r>
            <a:r>
              <a:rPr lang="en-US"/>
              <a:t> must be true</a:t>
            </a:r>
          </a:p>
          <a:p>
            <a:pPr lvl="1"/>
            <a:r>
              <a:rPr lang="en-US"/>
              <a:t>if </a:t>
            </a:r>
            <a:r>
              <a:rPr lang="en-US" i="1"/>
              <a:t>p</a:t>
            </a:r>
            <a:r>
              <a:rPr lang="en-US"/>
              <a:t> then </a:t>
            </a:r>
            <a:r>
              <a:rPr lang="en-US" i="1"/>
              <a:t>q</a:t>
            </a:r>
          </a:p>
          <a:p>
            <a:pPr lvl="1"/>
            <a:r>
              <a:rPr lang="en-US" i="1"/>
              <a:t>q</a:t>
            </a:r>
            <a:r>
              <a:rPr lang="en-US"/>
              <a:t> if </a:t>
            </a:r>
            <a:r>
              <a:rPr lang="en-US" i="1"/>
              <a:t>p</a:t>
            </a:r>
          </a:p>
          <a:p>
            <a:pPr lvl="1"/>
            <a:r>
              <a:rPr lang="en-US" i="1"/>
              <a:t>p</a:t>
            </a:r>
            <a:r>
              <a:rPr lang="en-US"/>
              <a:t> is sufficient for </a:t>
            </a:r>
            <a:r>
              <a:rPr lang="en-US" i="1"/>
              <a:t>q</a:t>
            </a:r>
          </a:p>
          <a:p>
            <a:pPr lvl="1"/>
            <a:r>
              <a:rPr lang="en-US" i="1"/>
              <a:t>p</a:t>
            </a:r>
            <a:r>
              <a:rPr lang="en-US"/>
              <a:t> only if </a:t>
            </a:r>
            <a:r>
              <a:rPr lang="en-US" i="1"/>
              <a:t>q</a:t>
            </a:r>
          </a:p>
          <a:p>
            <a:pPr lvl="1"/>
            <a:r>
              <a:rPr lang="en-US" i="1"/>
              <a:t>q is necessary for p</a:t>
            </a:r>
          </a:p>
          <a:p>
            <a:pPr lvl="1"/>
            <a:endParaRPr lang="en-US" i="1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72A8D3-995A-E43E-817D-02D4BB13DE8F}"/>
                  </a:ext>
                </a:extLst>
              </p14:cNvPr>
              <p14:cNvContentPartPr/>
              <p14:nvPr/>
            </p14:nvContentPartPr>
            <p14:xfrm>
              <a:off x="1911240" y="1709280"/>
              <a:ext cx="4138560" cy="303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72A8D3-995A-E43E-817D-02D4BB13DE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1880" y="1699920"/>
                <a:ext cx="4157280" cy="30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E6FDB-91D4-7F16-F0E9-489684788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5189-4423-91DA-F1EF-A2C7BC40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Connectives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E84E570-A399-9896-1DA8-D2D10FADB2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Conjunction (and) </a:t>
                </a:r>
                <a:r>
                  <a:rPr lang="en-US" sz="1600"/>
                  <a:t> </a:t>
                </a:r>
                <a:r>
                  <a:rPr lang="en-US" sz="280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Exclusive Or	 (</a:t>
                </a:r>
                <a:r>
                  <a:rPr lang="en-US" sz="2800" err="1"/>
                  <a:t>xor</a:t>
                </a:r>
                <a:r>
                  <a:rPr lang="en-US" sz="2800"/>
                  <a:t>)	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Implication 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E84E570-A399-9896-1DA8-D2D10FADB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141" t="-2049" b="-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A6585A9-E9E2-1797-0EE9-65A8DE44542C}"/>
              </a:ext>
            </a:extLst>
          </p:cNvPr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EA08FC-C24F-0FD8-F04B-4542CC123863}"/>
                  </a:ext>
                </a:extLst>
              </p14:cNvPr>
              <p14:cNvContentPartPr/>
              <p14:nvPr/>
            </p14:nvContentPartPr>
            <p14:xfrm>
              <a:off x="2822760" y="2755800"/>
              <a:ext cx="2434320" cy="1588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EA08FC-C24F-0FD8-F04B-4542CC1238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3400" y="2746440"/>
                <a:ext cx="2453040" cy="160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745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83E1F-FD80-A9B2-E6E2-A3E095BCE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F067C3-B833-D70E-54C5-C6CC944C62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F067C3-B833-D70E-54C5-C6CC944C62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268" t="-7407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7AA78A-CC59-F4FE-5B23-3BB9E5D3F7FF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/>
              <a:t>p</a:t>
            </a:r>
            <a:r>
              <a:rPr lang="en-US"/>
              <a:t> if and only if </a:t>
            </a:r>
            <a:r>
              <a:rPr lang="en-US" i="1"/>
              <a:t>q</a:t>
            </a:r>
          </a:p>
          <a:p>
            <a:r>
              <a:rPr lang="en-US" i="1"/>
              <a:t>p </a:t>
            </a:r>
            <a:r>
              <a:rPr lang="en-US" i="1" err="1"/>
              <a:t>iff</a:t>
            </a:r>
            <a:r>
              <a:rPr lang="en-US" i="1"/>
              <a:t> q</a:t>
            </a:r>
          </a:p>
          <a:p>
            <a:r>
              <a:rPr lang="en-US" i="1"/>
              <a:t>p</a:t>
            </a:r>
            <a:r>
              <a:rPr lang="en-US"/>
              <a:t> is equivalent to </a:t>
            </a:r>
            <a:r>
              <a:rPr lang="en-US" i="1"/>
              <a:t>q</a:t>
            </a:r>
          </a:p>
          <a:p>
            <a:r>
              <a:rPr lang="en-US" i="1"/>
              <a:t>p</a:t>
            </a:r>
            <a:r>
              <a:rPr lang="en-US"/>
              <a:t> implies </a:t>
            </a:r>
            <a:r>
              <a:rPr lang="en-US" i="1"/>
              <a:t>q</a:t>
            </a:r>
            <a:r>
              <a:rPr lang="en-US"/>
              <a:t> and </a:t>
            </a:r>
            <a:r>
              <a:rPr lang="en-US" i="1"/>
              <a:t>q</a:t>
            </a:r>
            <a:r>
              <a:rPr lang="en-US"/>
              <a:t> implies </a:t>
            </a:r>
            <a:r>
              <a:rPr lang="en-US" i="1"/>
              <a:t>p</a:t>
            </a:r>
          </a:p>
          <a:p>
            <a:r>
              <a:rPr lang="en-US" i="1"/>
              <a:t>p </a:t>
            </a:r>
            <a:r>
              <a:rPr lang="en-US"/>
              <a:t>is necessary and sufficient for </a:t>
            </a:r>
            <a:r>
              <a:rPr lang="en-US" i="1"/>
              <a:t>q</a:t>
            </a:r>
          </a:p>
          <a:p>
            <a:endParaRPr lang="en-US" i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19C51F-202C-40D7-7747-183A3EBA855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3DC089-1DBD-4487-F3EF-C66B62AE490F}"/>
                  </a:ext>
                </a:extLst>
              </p:cNvPr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3DC089-1DBD-4487-F3EF-C66B62AE4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6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D8B4C9-F17D-EA5A-5218-B79DD69B1208}"/>
                  </a:ext>
                </a:extLst>
              </p14:cNvPr>
              <p14:cNvContentPartPr/>
              <p14:nvPr/>
            </p14:nvContentPartPr>
            <p14:xfrm>
              <a:off x="1973160" y="1279440"/>
              <a:ext cx="9090000" cy="48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D8B4C9-F17D-EA5A-5218-B79DD69B12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3800" y="1270080"/>
                <a:ext cx="9108720" cy="486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2610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4891F-4B27-B4CB-F2DA-5C48666C7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BA157E-3236-F263-B4FA-6AD8DE30BE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BA157E-3236-F263-B4FA-6AD8DE30BE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268" t="-7407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760BC0-3837-6D62-7BDB-A22FABAC35E5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/>
              <a:t>p</a:t>
            </a:r>
            <a:r>
              <a:rPr lang="en-US"/>
              <a:t> if and only if </a:t>
            </a:r>
            <a:r>
              <a:rPr lang="en-US" i="1"/>
              <a:t>q</a:t>
            </a:r>
          </a:p>
          <a:p>
            <a:r>
              <a:rPr lang="en-US" i="1"/>
              <a:t>p </a:t>
            </a:r>
            <a:r>
              <a:rPr lang="en-US" i="1" err="1"/>
              <a:t>iff</a:t>
            </a:r>
            <a:r>
              <a:rPr lang="en-US" i="1"/>
              <a:t> q</a:t>
            </a:r>
          </a:p>
          <a:p>
            <a:r>
              <a:rPr lang="en-US" i="1"/>
              <a:t>p</a:t>
            </a:r>
            <a:r>
              <a:rPr lang="en-US"/>
              <a:t> is equivalent to </a:t>
            </a:r>
            <a:r>
              <a:rPr lang="en-US" i="1"/>
              <a:t>q</a:t>
            </a:r>
          </a:p>
          <a:p>
            <a:r>
              <a:rPr lang="en-US" i="1"/>
              <a:t>p</a:t>
            </a:r>
            <a:r>
              <a:rPr lang="en-US"/>
              <a:t> implies </a:t>
            </a:r>
            <a:r>
              <a:rPr lang="en-US" i="1"/>
              <a:t>q</a:t>
            </a:r>
            <a:r>
              <a:rPr lang="en-US"/>
              <a:t> and </a:t>
            </a:r>
            <a:r>
              <a:rPr lang="en-US" i="1"/>
              <a:t>q</a:t>
            </a:r>
            <a:r>
              <a:rPr lang="en-US"/>
              <a:t> implies </a:t>
            </a:r>
            <a:r>
              <a:rPr lang="en-US" i="1"/>
              <a:t>p</a:t>
            </a:r>
          </a:p>
          <a:p>
            <a:r>
              <a:rPr lang="en-US" i="1"/>
              <a:t>p </a:t>
            </a:r>
            <a:r>
              <a:rPr lang="en-US"/>
              <a:t>is necessary and sufficient for </a:t>
            </a:r>
            <a:r>
              <a:rPr lang="en-US" i="1"/>
              <a:t>q</a:t>
            </a:r>
          </a:p>
          <a:p>
            <a:endParaRPr lang="en-US" i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309A7F-252D-9591-B1CB-07B6960E1934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C35A1E-7D38-91B7-A9F9-5E580EFDA052}"/>
                  </a:ext>
                </a:extLst>
              </p:cNvPr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C35A1E-7D38-91B7-A9F9-5E580EFDA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749" t="-4211" r="-27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72B6B-4584-E899-5D7F-A8E449AED0B9}"/>
                  </a:ext>
                </a:extLst>
              </p:cNvPr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72B6B-4584-E899-5D7F-A8E449AED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6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128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216DC-3EF7-F4AC-6C21-CC37AE481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72FF-97CD-9A2A-7429-C40FCDE9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Exclusive 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71A35-3732-C8D3-8B2E-9E505FA60C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” is the most common, but be careful. </a:t>
                </a:r>
              </a:p>
              <a:p>
                <a:r>
                  <a:rPr lang="en-US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” where you’re just supposed to understand that exclusive or is meant (instead of the normal inclusive or).</a:t>
                </a:r>
              </a:p>
              <a:p>
                <a:r>
                  <a:rPr lang="en-US"/>
                  <a:t>Try to say “either…or…” in your own writing.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71A35-3732-C8D3-8B2E-9E505FA60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1927" b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36920C-F812-F5A3-9ABD-72C643FC058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/>
                        <a:t> q</a:t>
                      </a:r>
                      <a:endParaRPr lang="en-US" sz="2400" b="1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D9AB11-AAB1-7FD4-02E0-8CA8957F6DD6}"/>
                  </a:ext>
                </a:extLst>
              </p14:cNvPr>
              <p14:cNvContentPartPr/>
              <p14:nvPr/>
            </p14:nvContentPartPr>
            <p14:xfrm>
              <a:off x="2418480" y="6163920"/>
              <a:ext cx="1802880" cy="124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D9AB11-AAB1-7FD4-02E0-8CA8957F6D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9120" y="6154560"/>
                <a:ext cx="182160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82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8B583-9CE9-FA91-62A1-4BA79422D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BEBE-2097-8FE8-2626-A07FD049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Exclusive 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5571A-DA9E-0946-ACEE-BB05786A7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” is the most common, but be careful. </a:t>
                </a:r>
              </a:p>
              <a:p>
                <a:r>
                  <a:rPr lang="en-US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” where you’re just supposed to understand that exclusive or is meant (instead of the normal inclusive or). </a:t>
                </a:r>
              </a:p>
              <a:p>
                <a:r>
                  <a:rPr lang="en-US"/>
                  <a:t>Try to say “either…or…” in your own writing.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5571A-DA9E-0946-ACEE-BB05786A7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1927" b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38C580-8F18-8FC4-172E-0B0FC1CFC1A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/>
                        <a:t> q</a:t>
                      </a:r>
                      <a:endParaRPr lang="en-US" sz="2400" b="1" i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1DB227-16F9-949D-6E40-E1627393F11F}"/>
                  </a:ext>
                </a:extLst>
              </p14:cNvPr>
              <p14:cNvContentPartPr/>
              <p14:nvPr/>
            </p14:nvContentPartPr>
            <p14:xfrm>
              <a:off x="6216120" y="1631520"/>
              <a:ext cx="5940000" cy="209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1DB227-16F9-949D-6E40-E1627393F1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6760" y="1622160"/>
                <a:ext cx="5958720" cy="21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34131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334D0-BFC2-E193-35C6-40A7AB34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D626-B775-6A4D-022D-BF69112E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of Operations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CF1765-1D2C-3FB4-933F-7BF1D3AAD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Just like you were taught PEMDAS</a:t>
                </a:r>
              </a:p>
              <a:p>
                <a:pPr lvl="1"/>
                <a:r>
                  <a:rPr lang="en-US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/>
                  <a:t>. </a:t>
                </a:r>
              </a:p>
              <a:p>
                <a:pPr lvl="1"/>
                <a:r>
                  <a:rPr lang="en-US"/>
                  <a:t>Logic also has order of operations.</a:t>
                </a:r>
              </a:p>
              <a:p>
                <a:pPr lvl="1"/>
                <a:r>
                  <a:rPr lang="en-US"/>
                  <a:t>Parentheses</a:t>
                </a:r>
              </a:p>
              <a:p>
                <a:pPr lvl="1"/>
                <a:r>
                  <a:rPr lang="en-US"/>
                  <a:t>Negation</a:t>
                </a:r>
              </a:p>
              <a:p>
                <a:pPr lvl="1"/>
                <a:r>
                  <a:rPr lang="en-US"/>
                  <a:t>And</a:t>
                </a:r>
              </a:p>
              <a:p>
                <a:pPr lvl="1"/>
                <a:r>
                  <a:rPr lang="en-US"/>
                  <a:t>Or, exclusive or</a:t>
                </a:r>
              </a:p>
              <a:p>
                <a:pPr lvl="1"/>
                <a:r>
                  <a:rPr lang="en-US"/>
                  <a:t>Implication</a:t>
                </a:r>
              </a:p>
              <a:p>
                <a:pPr lvl="1"/>
                <a:r>
                  <a:rPr lang="en-US" err="1"/>
                  <a:t>Biconditional</a:t>
                </a:r>
                <a:endParaRPr lang="en-US"/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Within a level, apply from left to right. </a:t>
                </a:r>
              </a:p>
              <a:p>
                <a:pPr lvl="1"/>
                <a:r>
                  <a:rPr lang="en-US"/>
                  <a:t>Some textbooks place And, Or at the same level – it’s good practice to use parentheses even if not required.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CF1765-1D2C-3FB4-933F-7BF1D3AAD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80"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67D5B1-98BA-8FF5-54E6-8615B5BD8CF2}"/>
              </a:ext>
            </a:extLst>
          </p:cNvPr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line is its own level!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A1BA15B-0C36-EEDA-6863-74A739AFF380}"/>
              </a:ext>
            </a:extLst>
          </p:cNvPr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C4A069-B010-14F9-F136-5B2AD04DE4BC}"/>
                  </a:ext>
                </a:extLst>
              </p14:cNvPr>
              <p14:cNvContentPartPr/>
              <p14:nvPr/>
            </p14:nvContentPartPr>
            <p14:xfrm>
              <a:off x="204840" y="590400"/>
              <a:ext cx="11386800" cy="5812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C4A069-B010-14F9-F136-5B2AD04DE4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480" y="581040"/>
                <a:ext cx="11405520" cy="58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5083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/>
              <a:t>Is this a proposition?</a:t>
            </a:r>
          </a:p>
          <a:p>
            <a:pPr marL="0" indent="0">
              <a:buNone/>
              <a:defRPr/>
            </a:pPr>
            <a:endParaRPr lang="en-US" sz="2600"/>
          </a:p>
          <a:p>
            <a:pPr marL="0" indent="0">
              <a:buNone/>
              <a:defRPr/>
            </a:pPr>
            <a:r>
              <a:rPr lang="en-US" sz="2600"/>
              <a:t>We’d like to </a:t>
            </a:r>
            <a:r>
              <a:rPr lang="en-US" sz="2600" i="1"/>
              <a:t>understand</a:t>
            </a:r>
            <a:r>
              <a:rPr lang="en-US" sz="2600"/>
              <a:t> what this proposition means.</a:t>
            </a:r>
          </a:p>
          <a:p>
            <a:pPr marL="0" indent="0">
              <a:buNone/>
              <a:defRPr/>
            </a:pPr>
            <a:endParaRPr lang="en-US" sz="2600"/>
          </a:p>
          <a:p>
            <a:pPr marL="0" indent="0">
              <a:buNone/>
              <a:defRPr/>
            </a:pPr>
            <a:r>
              <a:rPr lang="en-US" sz="2600"/>
              <a:t>In particular, is it true?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B53D79-5EB2-CE4D-2A5B-0740EE66174F}"/>
                  </a:ext>
                </a:extLst>
              </p14:cNvPr>
              <p14:cNvContentPartPr/>
              <p14:nvPr/>
            </p14:nvContentPartPr>
            <p14:xfrm>
              <a:off x="771480" y="2306520"/>
              <a:ext cx="7425000" cy="320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B53D79-5EB2-CE4D-2A5B-0740EE6617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120" y="2297160"/>
                <a:ext cx="7443720" cy="32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4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071B3-472C-386C-ABD8-60B30FEC1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7AA-C984-2F7B-743D-A4DE7B09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Compound Proposition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49D70-92D8-8A40-73A2-108A6074C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59"/>
                <a:ext cx="8326582" cy="5483211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/>
                  <a:t>We’d like to </a:t>
                </a:r>
                <a:r>
                  <a:rPr lang="en-US" sz="2600" i="1"/>
                  <a:t>understand</a:t>
                </a:r>
                <a:r>
                  <a:rPr lang="en-US" sz="2600"/>
                  <a:t> what this proposition means.</a:t>
                </a:r>
                <a:endParaRPr lang="en-US" sz="1400"/>
              </a:p>
              <a:p>
                <a:pPr marL="0" indent="0">
                  <a:buNone/>
                  <a:defRPr/>
                </a:pPr>
                <a:r>
                  <a:rPr lang="en-US" sz="2400"/>
                  <a:t>First find the simplest (</a:t>
                </a:r>
                <a:r>
                  <a:rPr lang="en-US" sz="2400" b="1">
                    <a:solidFill>
                      <a:schemeClr val="accent4">
                        <a:lumMod val="25000"/>
                      </a:schemeClr>
                    </a:solidFill>
                  </a:rPr>
                  <a:t>atomic) propositions </a:t>
                </a:r>
                <a:r>
                  <a:rPr lang="en-US" sz="2400">
                    <a:solidFill>
                      <a:schemeClr val="accent4">
                        <a:lumMod val="25000"/>
                      </a:schemeClr>
                    </a:solidFill>
                  </a:rPr>
                  <a:t>and substitute them into the English statement</a:t>
                </a:r>
                <a:r>
                  <a:rPr lang="en-US" sz="240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/>
                  <a:t>))</a:t>
                </a:r>
              </a:p>
              <a:p>
                <a:pPr marL="57150" indent="0">
                  <a:buNone/>
                  <a:defRPr/>
                </a:pPr>
                <a:endParaRPr lang="en-US" sz="24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49D70-92D8-8A40-73A2-108A6074C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59"/>
                <a:ext cx="8326582" cy="5483211"/>
              </a:xfrm>
              <a:blipFill>
                <a:blip r:embed="rId3"/>
                <a:stretch>
                  <a:fillRect l="-1829" t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39E4CB-14CA-0149-6E61-73DAE6C973FD}"/>
                  </a:ext>
                </a:extLst>
              </p:cNvPr>
              <p:cNvSpPr/>
              <p:nvPr/>
            </p:nvSpPr>
            <p:spPr>
              <a:xfrm>
                <a:off x="3112081" y="5972703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39E4CB-14CA-0149-6E61-73DAE6C97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972703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279" t="-11905" r="-229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BB5A51-4517-949B-8320-029BE88A9890}"/>
                  </a:ext>
                </a:extLst>
              </p14:cNvPr>
              <p14:cNvContentPartPr/>
              <p14:nvPr/>
            </p14:nvContentPartPr>
            <p14:xfrm>
              <a:off x="2848680" y="1191240"/>
              <a:ext cx="6070320" cy="4910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BB5A51-4517-949B-8320-029BE88A98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9320" y="1181880"/>
                <a:ext cx="6089040" cy="49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Compound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/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took geometry”</a:t>
                </a: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943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on the 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webpage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268" t="-11905" r="-2288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F255608-E9B7-3AB5-2032-5A65D8D6D3DC}"/>
                  </a:ext>
                </a:extLst>
              </p14:cNvPr>
              <p14:cNvContentPartPr/>
              <p14:nvPr/>
            </p14:nvContentPartPr>
            <p14:xfrm>
              <a:off x="424440" y="1595520"/>
              <a:ext cx="7820640" cy="5150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F255608-E9B7-3AB5-2032-5A65D8D6D3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080" y="1586160"/>
                <a:ext cx="7839360" cy="516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6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/>
              <a:t>Perspective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662" y="1270698"/>
            <a:ext cx="7337171" cy="52523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53027" y="1376934"/>
            <a:ext cx="2406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2400" spc="-10">
                <a:latin typeface="Franklin Gothic Medium"/>
                <a:cs typeface="Franklin Gothic Medium"/>
              </a:rPr>
              <a:t>Computer</a:t>
            </a:r>
            <a:r>
              <a:rPr sz="2400" spc="-80">
                <a:latin typeface="Franklin Gothic Medium"/>
                <a:cs typeface="Franklin Gothic Medium"/>
              </a:rPr>
              <a:t> </a:t>
            </a:r>
            <a:r>
              <a:rPr sz="2400" spc="-10">
                <a:latin typeface="Franklin Gothic Medium"/>
                <a:cs typeface="Franklin Gothic Medium"/>
              </a:rPr>
              <a:t>Science </a:t>
            </a:r>
            <a:r>
              <a:rPr sz="2400">
                <a:latin typeface="Franklin Gothic Medium"/>
                <a:cs typeface="Franklin Gothic Medium"/>
              </a:rPr>
              <a:t>and </a:t>
            </a:r>
            <a:r>
              <a:rPr sz="2400" spc="-10">
                <a:latin typeface="Franklin Gothic Medium"/>
                <a:cs typeface="Franklin Gothic Medium"/>
              </a:rPr>
              <a:t>Engineering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8113" y="2558237"/>
            <a:ext cx="9036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>
                <a:latin typeface="Franklin Gothic Medium"/>
                <a:cs typeface="Franklin Gothic Medium"/>
              </a:rPr>
              <a:t>Theory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9197" y="5512714"/>
            <a:ext cx="128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>
                <a:latin typeface="Franklin Gothic Medium"/>
                <a:cs typeface="Franklin Gothic Medium"/>
              </a:rPr>
              <a:t>Hardware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1001" y="2555766"/>
            <a:ext cx="1820545" cy="948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895" marR="5080" indent="-290195">
              <a:lnSpc>
                <a:spcPct val="126099"/>
              </a:lnSpc>
              <a:spcBef>
                <a:spcPts val="95"/>
              </a:spcBef>
            </a:pPr>
            <a:r>
              <a:rPr sz="2400" spc="-10">
                <a:latin typeface="Franklin Gothic Medium"/>
                <a:cs typeface="Franklin Gothic Medium"/>
              </a:rPr>
              <a:t>Programming </a:t>
            </a:r>
            <a:r>
              <a:rPr sz="2400">
                <a:solidFill>
                  <a:srgbClr val="205D4A"/>
                </a:solidFill>
                <a:latin typeface="Franklin Gothic Medium"/>
                <a:cs typeface="Franklin Gothic Medium"/>
              </a:rPr>
              <a:t>CSE</a:t>
            </a:r>
            <a:r>
              <a:rPr sz="2400" spc="-10">
                <a:solidFill>
                  <a:srgbClr val="205D4A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>
                <a:solidFill>
                  <a:srgbClr val="205D4A"/>
                </a:solidFill>
                <a:latin typeface="Franklin Gothic Medium"/>
                <a:cs typeface="Franklin Gothic Medium"/>
              </a:rPr>
              <a:t>12x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1912" y="3206495"/>
            <a:ext cx="3900804" cy="2408555"/>
          </a:xfrm>
          <a:custGeom>
            <a:avLst/>
            <a:gdLst/>
            <a:ahLst/>
            <a:cxnLst/>
            <a:rect l="l" t="t" r="r" b="b"/>
            <a:pathLst>
              <a:path w="3900804" h="2408554">
                <a:moveTo>
                  <a:pt x="3900678" y="2394762"/>
                </a:moveTo>
                <a:lnTo>
                  <a:pt x="1768398" y="672947"/>
                </a:lnTo>
                <a:lnTo>
                  <a:pt x="1830832" y="682371"/>
                </a:lnTo>
                <a:lnTo>
                  <a:pt x="1834896" y="679450"/>
                </a:lnTo>
                <a:lnTo>
                  <a:pt x="1836166" y="670814"/>
                </a:lnTo>
                <a:lnTo>
                  <a:pt x="1833245" y="666750"/>
                </a:lnTo>
                <a:lnTo>
                  <a:pt x="1752320" y="654431"/>
                </a:lnTo>
                <a:lnTo>
                  <a:pt x="1728216" y="650748"/>
                </a:lnTo>
                <a:lnTo>
                  <a:pt x="1764411" y="745871"/>
                </a:lnTo>
                <a:lnTo>
                  <a:pt x="1765935" y="749935"/>
                </a:lnTo>
                <a:lnTo>
                  <a:pt x="1770507" y="752094"/>
                </a:lnTo>
                <a:lnTo>
                  <a:pt x="1774571" y="750443"/>
                </a:lnTo>
                <a:lnTo>
                  <a:pt x="1778762" y="748919"/>
                </a:lnTo>
                <a:lnTo>
                  <a:pt x="1780794" y="744347"/>
                </a:lnTo>
                <a:lnTo>
                  <a:pt x="1779270" y="740283"/>
                </a:lnTo>
                <a:lnTo>
                  <a:pt x="1758302" y="685215"/>
                </a:lnTo>
                <a:lnTo>
                  <a:pt x="3794620" y="2329599"/>
                </a:lnTo>
                <a:lnTo>
                  <a:pt x="42379" y="16852"/>
                </a:lnTo>
                <a:lnTo>
                  <a:pt x="105803" y="18402"/>
                </a:lnTo>
                <a:lnTo>
                  <a:pt x="109347" y="14986"/>
                </a:lnTo>
                <a:lnTo>
                  <a:pt x="109474" y="10541"/>
                </a:lnTo>
                <a:lnTo>
                  <a:pt x="109601" y="6223"/>
                </a:lnTo>
                <a:lnTo>
                  <a:pt x="106172" y="2540"/>
                </a:lnTo>
                <a:lnTo>
                  <a:pt x="107073" y="2540"/>
                </a:lnTo>
                <a:lnTo>
                  <a:pt x="64236" y="1524"/>
                </a:lnTo>
                <a:lnTo>
                  <a:pt x="0" y="0"/>
                </a:lnTo>
                <a:lnTo>
                  <a:pt x="47879" y="89789"/>
                </a:lnTo>
                <a:lnTo>
                  <a:pt x="50038" y="93726"/>
                </a:lnTo>
                <a:lnTo>
                  <a:pt x="54737" y="95123"/>
                </a:lnTo>
                <a:lnTo>
                  <a:pt x="58674" y="93091"/>
                </a:lnTo>
                <a:lnTo>
                  <a:pt x="62484" y="91059"/>
                </a:lnTo>
                <a:lnTo>
                  <a:pt x="64008" y="86233"/>
                </a:lnTo>
                <a:lnTo>
                  <a:pt x="61976" y="82296"/>
                </a:lnTo>
                <a:lnTo>
                  <a:pt x="34226" y="30454"/>
                </a:lnTo>
                <a:lnTo>
                  <a:pt x="3754183" y="2323350"/>
                </a:lnTo>
                <a:lnTo>
                  <a:pt x="1068120" y="1015377"/>
                </a:lnTo>
                <a:lnTo>
                  <a:pt x="1126858" y="1011047"/>
                </a:lnTo>
                <a:lnTo>
                  <a:pt x="1131189" y="1010666"/>
                </a:lnTo>
                <a:lnTo>
                  <a:pt x="1134491" y="1006856"/>
                </a:lnTo>
                <a:lnTo>
                  <a:pt x="1134122" y="1002792"/>
                </a:lnTo>
                <a:lnTo>
                  <a:pt x="1134110" y="1002538"/>
                </a:lnTo>
                <a:lnTo>
                  <a:pt x="1133856" y="998093"/>
                </a:lnTo>
                <a:lnTo>
                  <a:pt x="1130033" y="994791"/>
                </a:lnTo>
                <a:lnTo>
                  <a:pt x="1125601" y="995172"/>
                </a:lnTo>
                <a:lnTo>
                  <a:pt x="1024128" y="1002792"/>
                </a:lnTo>
                <a:lnTo>
                  <a:pt x="1080770" y="1087374"/>
                </a:lnTo>
                <a:lnTo>
                  <a:pt x="1083183" y="1091057"/>
                </a:lnTo>
                <a:lnTo>
                  <a:pt x="1088136" y="1092073"/>
                </a:lnTo>
                <a:lnTo>
                  <a:pt x="1091692" y="1089533"/>
                </a:lnTo>
                <a:lnTo>
                  <a:pt x="1095375" y="1087120"/>
                </a:lnTo>
                <a:lnTo>
                  <a:pt x="1096391" y="1082167"/>
                </a:lnTo>
                <a:lnTo>
                  <a:pt x="1093851" y="1078611"/>
                </a:lnTo>
                <a:lnTo>
                  <a:pt x="1061097" y="1029576"/>
                </a:lnTo>
                <a:lnTo>
                  <a:pt x="3890645" y="2407462"/>
                </a:lnTo>
                <a:lnTo>
                  <a:pt x="3891407" y="2407920"/>
                </a:lnTo>
                <a:lnTo>
                  <a:pt x="3891661" y="2407945"/>
                </a:lnTo>
                <a:lnTo>
                  <a:pt x="3892664" y="2405900"/>
                </a:lnTo>
                <a:lnTo>
                  <a:pt x="3895991" y="2400528"/>
                </a:lnTo>
                <a:lnTo>
                  <a:pt x="3900678" y="2394762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18550" y="5669076"/>
            <a:ext cx="1142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solidFill>
                  <a:srgbClr val="205D4A"/>
                </a:solidFill>
                <a:latin typeface="Franklin Gothic Medium"/>
                <a:cs typeface="Franklin Gothic Medium"/>
              </a:rPr>
              <a:t>CSE</a:t>
            </a:r>
            <a:r>
              <a:rPr sz="2400" spc="-45">
                <a:solidFill>
                  <a:srgbClr val="205D4A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>
                <a:solidFill>
                  <a:srgbClr val="205D4A"/>
                </a:solidFill>
                <a:latin typeface="Franklin Gothic Medium"/>
                <a:cs typeface="Franklin Gothic Medium"/>
              </a:rPr>
              <a:t>311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279" t="-11628" r="-2295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4"/>
                <a:stretch>
                  <a:fillRect l="-3205" t="-11628" r="-2564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5"/>
                <a:stretch>
                  <a:fillRect l="-3185" t="-11628" r="-2229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goes with the “if.” Knowing the Pythagorean Theorem is the consequence.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took geometry”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6"/>
                <a:stretch>
                  <a:fillRect t="-943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9B93A6-C85B-5239-910F-B6693ED15E9A}"/>
                  </a:ext>
                </a:extLst>
              </p14:cNvPr>
              <p14:cNvContentPartPr/>
              <p14:nvPr/>
            </p14:nvContentPartPr>
            <p14:xfrm>
              <a:off x="1553760" y="3412800"/>
              <a:ext cx="5733720" cy="2129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9B93A6-C85B-5239-910F-B6693ED15E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4400" y="3403440"/>
                <a:ext cx="5752440" cy="21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6356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Analyzing the Sentence with a Truth 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0" t="-2381" r="-2224000" b="-7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333" t="-2381" r="-2216667" b="-7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8333" t="-2381" r="-2116667" b="-7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4074" t="-2381" r="-1781481" b="-7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2903" t="-2381" r="-675806" b="-7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356" t="-2381" r="-381609" b="-7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5225" t="-2381" r="-199099" b="-7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4091" t="-2381" r="-455" b="-79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BAB1B6-C9C9-1AFC-95C3-CD4AB538E965}"/>
                  </a:ext>
                </a:extLst>
              </p14:cNvPr>
              <p14:cNvContentPartPr/>
              <p14:nvPr/>
            </p14:nvContentPartPr>
            <p14:xfrm>
              <a:off x="2081880" y="1911240"/>
              <a:ext cx="6945840" cy="622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BAB1B6-C9C9-1AFC-95C3-CD4AB538E9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2520" y="1901880"/>
                <a:ext cx="6964560" cy="64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Tonight:</a:t>
            </a:r>
            <a:br>
              <a:rPr lang="en-US"/>
            </a:br>
            <a:r>
              <a:rPr lang="en-US"/>
              <a:t>Make sure you can access the Ed discussion board. </a:t>
            </a:r>
          </a:p>
          <a:p>
            <a:pPr lvl="1"/>
            <a:r>
              <a:rPr lang="en-US"/>
              <a:t>If you can’t, send an email to Parker.</a:t>
            </a:r>
          </a:p>
          <a:p>
            <a:r>
              <a:rPr lang="en-US"/>
              <a:t>Make sure you can access </a:t>
            </a:r>
            <a:r>
              <a:rPr lang="en-US" err="1"/>
              <a:t>Gradescope</a:t>
            </a:r>
            <a:r>
              <a:rPr lang="en-US"/>
              <a:t>, and do the concept check (due date is Friday, but we encourage you to check by Wednesday). </a:t>
            </a:r>
          </a:p>
          <a:p>
            <a:pPr lvl="1"/>
            <a:r>
              <a:rPr lang="en-US"/>
              <a:t>If you can’t, make a private post on Ed.</a:t>
            </a:r>
          </a:p>
          <a:p>
            <a:pPr marL="0" indent="0">
              <a:buNone/>
            </a:pPr>
            <a:r>
              <a:rPr lang="en-US" b="1"/>
              <a:t>Thursday:</a:t>
            </a:r>
          </a:p>
          <a:p>
            <a:r>
              <a:rPr lang="en-US"/>
              <a:t>Go to section (in-person)</a:t>
            </a:r>
            <a:endParaRPr lang="en-US" b="1"/>
          </a:p>
          <a:p>
            <a:r>
              <a:rPr lang="en-US" b="1"/>
              <a:t>Soon:</a:t>
            </a:r>
          </a:p>
          <a:p>
            <a:r>
              <a:rPr lang="en-US"/>
              <a:t>Form a study group! Threads to organize on the Ed board.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8FE6C-7FF4-436A-B408-6E860BCB2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7DA00AA-943A-F9CA-CE33-E7782104B3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/>
              <a:t>Course</a:t>
            </a:r>
            <a:r>
              <a:rPr spc="180"/>
              <a:t> </a:t>
            </a:r>
            <a:r>
              <a:rPr spc="50"/>
              <a:t>Goals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49DA327-E661-1CF2-32C1-8AA80B4BDC92}"/>
              </a:ext>
            </a:extLst>
          </p:cNvPr>
          <p:cNvSpPr txBox="1"/>
          <p:nvPr/>
        </p:nvSpPr>
        <p:spPr>
          <a:xfrm>
            <a:off x="608482" y="1437894"/>
            <a:ext cx="10839450" cy="4667303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77190" marR="1088390" indent="-364490">
              <a:lnSpc>
                <a:spcPts val="3460"/>
              </a:lnSpc>
              <a:spcBef>
                <a:spcPts val="535"/>
              </a:spcBef>
              <a:buAutoNum type="arabicPeriod"/>
              <a:tabLst>
                <a:tab pos="378460" algn="l"/>
              </a:tabLst>
            </a:pPr>
            <a:r>
              <a:rPr sz="3200" b="0">
                <a:latin typeface="Segoe UI Semilight"/>
                <a:cs typeface="Segoe UI Semilight"/>
              </a:rPr>
              <a:t>Learn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to</a:t>
            </a:r>
            <a:r>
              <a:rPr sz="3200" b="0" spc="-5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make</a:t>
            </a:r>
            <a:r>
              <a:rPr sz="3200" b="0" spc="-8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&amp;</a:t>
            </a:r>
            <a:r>
              <a:rPr sz="3200" b="0" spc="-4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clearly</a:t>
            </a:r>
            <a:r>
              <a:rPr sz="3200" b="0" spc="-6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communicate</a:t>
            </a:r>
            <a:r>
              <a:rPr sz="3200" b="0" spc="-7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rigorous</a:t>
            </a:r>
            <a:r>
              <a:rPr sz="3200" b="0" spc="-45">
                <a:latin typeface="Segoe UI Semilight"/>
                <a:cs typeface="Segoe UI Semilight"/>
              </a:rPr>
              <a:t> </a:t>
            </a:r>
            <a:r>
              <a:rPr sz="3200" b="0" spc="-10">
                <a:latin typeface="Segoe UI Semilight"/>
                <a:cs typeface="Segoe UI Semilight"/>
              </a:rPr>
              <a:t>formal 	arguments</a:t>
            </a:r>
            <a:endParaRPr sz="3200">
              <a:latin typeface="Segoe UI Semilight"/>
              <a:cs typeface="Segoe UI Semilight"/>
            </a:endParaRPr>
          </a:p>
          <a:p>
            <a:pPr marL="734695" lvl="1" indent="-365760">
              <a:lnSpc>
                <a:spcPct val="100000"/>
              </a:lnSpc>
              <a:spcBef>
                <a:spcPts val="20"/>
              </a:spcBef>
              <a:buChar char="-"/>
              <a:tabLst>
                <a:tab pos="734695" algn="l"/>
              </a:tabLst>
            </a:pP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Mathematical</a:t>
            </a:r>
            <a:r>
              <a:rPr sz="28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spc="-10">
                <a:solidFill>
                  <a:srgbClr val="4B3182"/>
                </a:solidFill>
                <a:latin typeface="Segoe UI Semilight"/>
                <a:cs typeface="Segoe UI Semilight"/>
              </a:rPr>
              <a:t>Proofs</a:t>
            </a:r>
            <a:endParaRPr sz="2800">
              <a:latin typeface="Segoe UI Semilight"/>
              <a:cs typeface="Segoe UI Semilight"/>
            </a:endParaRPr>
          </a:p>
          <a:p>
            <a:pPr marL="377825" indent="-365125">
              <a:lnSpc>
                <a:spcPct val="100000"/>
              </a:lnSpc>
              <a:spcBef>
                <a:spcPts val="1195"/>
              </a:spcBef>
              <a:buAutoNum type="arabicPeriod"/>
              <a:tabLst>
                <a:tab pos="377825" algn="l"/>
              </a:tabLst>
            </a:pPr>
            <a:r>
              <a:rPr sz="3200" b="0">
                <a:latin typeface="Segoe UI Semilight"/>
                <a:cs typeface="Segoe UI Semilight"/>
              </a:rPr>
              <a:t>Understand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mathematical</a:t>
            </a:r>
            <a:r>
              <a:rPr sz="3200" b="0" spc="-8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objects</a:t>
            </a:r>
            <a:r>
              <a:rPr sz="3200" b="0" spc="-5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that</a:t>
            </a:r>
            <a:r>
              <a:rPr sz="3200" b="0" spc="-5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are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widely</a:t>
            </a:r>
            <a:r>
              <a:rPr sz="3200" b="0" spc="-5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used</a:t>
            </a:r>
            <a:r>
              <a:rPr sz="3200" b="0" spc="-5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in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 spc="-25">
                <a:latin typeface="Segoe UI Semilight"/>
                <a:cs typeface="Segoe UI Semilight"/>
              </a:rPr>
              <a:t>CS</a:t>
            </a:r>
            <a:endParaRPr sz="3200">
              <a:latin typeface="Segoe UI Semilight"/>
              <a:cs typeface="Segoe UI Semilight"/>
            </a:endParaRPr>
          </a:p>
          <a:p>
            <a:pPr marL="711835" lvl="1" indent="-342900">
              <a:lnSpc>
                <a:spcPct val="100000"/>
              </a:lnSpc>
              <a:spcBef>
                <a:spcPts val="80"/>
              </a:spcBef>
              <a:buChar char="-"/>
              <a:tabLst>
                <a:tab pos="711835" algn="l"/>
              </a:tabLst>
            </a:pP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Number</a:t>
            </a:r>
            <a:r>
              <a:rPr sz="2800" b="0" spc="-6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Theory,</a:t>
            </a:r>
            <a:r>
              <a:rPr sz="2800" b="0" spc="-6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Set</a:t>
            </a:r>
            <a:r>
              <a:rPr sz="2800" b="0" spc="-6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Theory,</a:t>
            </a:r>
            <a:r>
              <a:rPr sz="2800" b="0" spc="-6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spc="-20">
                <a:solidFill>
                  <a:srgbClr val="4B3182"/>
                </a:solidFill>
                <a:latin typeface="Segoe UI Semilight"/>
                <a:cs typeface="Segoe UI Semilight"/>
              </a:rPr>
              <a:t>Recursively-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Defined</a:t>
            </a:r>
            <a:r>
              <a:rPr sz="2800" b="0" spc="-7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spc="-10">
                <a:solidFill>
                  <a:srgbClr val="4B3182"/>
                </a:solidFill>
                <a:latin typeface="Segoe UI Semilight"/>
                <a:cs typeface="Segoe UI Semilight"/>
              </a:rPr>
              <a:t>Functions</a:t>
            </a:r>
            <a:endParaRPr sz="2800">
              <a:latin typeface="Segoe UI Semilight"/>
              <a:cs typeface="Segoe UI Semilight"/>
            </a:endParaRPr>
          </a:p>
          <a:p>
            <a:pPr marL="377825" indent="-365125">
              <a:lnSpc>
                <a:spcPct val="100000"/>
              </a:lnSpc>
              <a:spcBef>
                <a:spcPts val="1210"/>
              </a:spcBef>
              <a:buAutoNum type="arabicPeriod"/>
              <a:tabLst>
                <a:tab pos="377825" algn="l"/>
              </a:tabLst>
            </a:pPr>
            <a:r>
              <a:rPr sz="3200" b="0">
                <a:latin typeface="Segoe UI Semilight"/>
                <a:cs typeface="Segoe UI Semilight"/>
              </a:rPr>
              <a:t>Explore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and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analyze</a:t>
            </a:r>
            <a:r>
              <a:rPr sz="3200" b="0" spc="-6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models</a:t>
            </a:r>
            <a:r>
              <a:rPr sz="3200" b="0" spc="-55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of</a:t>
            </a:r>
            <a:r>
              <a:rPr sz="3200" b="0" spc="-35">
                <a:latin typeface="Segoe UI Semilight"/>
                <a:cs typeface="Segoe UI Semilight"/>
              </a:rPr>
              <a:t> </a:t>
            </a:r>
            <a:r>
              <a:rPr sz="3200" b="0" spc="-10">
                <a:latin typeface="Segoe UI Semilight"/>
                <a:cs typeface="Segoe UI Semilight"/>
              </a:rPr>
              <a:t>computation</a:t>
            </a:r>
            <a:endParaRPr sz="3200">
              <a:latin typeface="Segoe UI Semilight"/>
              <a:cs typeface="Segoe UI Semilight"/>
            </a:endParaRPr>
          </a:p>
          <a:p>
            <a:pPr marL="826135" lvl="1" indent="-457200">
              <a:lnSpc>
                <a:spcPct val="100000"/>
              </a:lnSpc>
              <a:spcBef>
                <a:spcPts val="75"/>
              </a:spcBef>
              <a:buChar char="-"/>
              <a:tabLst>
                <a:tab pos="826135" algn="l"/>
              </a:tabLst>
            </a:pP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Regular</a:t>
            </a:r>
            <a:r>
              <a:rPr sz="2800" b="0" spc="-1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Expressions</a:t>
            </a:r>
            <a:r>
              <a:rPr lang="en-US" sz="2800" b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800" b="0" spc="-1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spc="-135">
                <a:solidFill>
                  <a:srgbClr val="4B3182"/>
                </a:solidFill>
                <a:latin typeface="Segoe UI Semilight"/>
                <a:cs typeface="Segoe UI Semilight"/>
              </a:rPr>
              <a:t>Context Free Grammars, </a:t>
            </a:r>
            <a:r>
              <a:rPr lang="en-US" sz="2800" b="0" spc="-10">
                <a:solidFill>
                  <a:srgbClr val="4B3182"/>
                </a:solidFill>
                <a:latin typeface="Segoe UI Semilight"/>
                <a:cs typeface="Segoe UI Semilight"/>
              </a:rPr>
              <a:t>Finite-State Machines</a:t>
            </a:r>
            <a:endParaRPr sz="2800">
              <a:latin typeface="Segoe UI Semilight"/>
              <a:cs typeface="Segoe UI Semilight"/>
            </a:endParaRPr>
          </a:p>
          <a:p>
            <a:pPr marL="377190" indent="-364490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377190" algn="l"/>
              </a:tabLst>
            </a:pPr>
            <a:r>
              <a:rPr sz="3200" b="0">
                <a:latin typeface="Segoe UI Semilight"/>
                <a:cs typeface="Segoe UI Semilight"/>
              </a:rPr>
              <a:t>Develop</a:t>
            </a:r>
            <a:r>
              <a:rPr sz="3200" b="0" spc="-5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a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toolkit</a:t>
            </a:r>
            <a:r>
              <a:rPr sz="3200" b="0" spc="-8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for</a:t>
            </a:r>
            <a:r>
              <a:rPr sz="3200" b="0" spc="-4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approaching</a:t>
            </a:r>
            <a:r>
              <a:rPr sz="3200" b="0" spc="-60">
                <a:latin typeface="Segoe UI Semilight"/>
                <a:cs typeface="Segoe UI Semilight"/>
              </a:rPr>
              <a:t> </a:t>
            </a:r>
            <a:r>
              <a:rPr sz="3200" b="0">
                <a:latin typeface="Segoe UI Semilight"/>
                <a:cs typeface="Segoe UI Semilight"/>
              </a:rPr>
              <a:t>computational</a:t>
            </a:r>
            <a:r>
              <a:rPr sz="3200" b="0" spc="-75">
                <a:latin typeface="Segoe UI Semilight"/>
                <a:cs typeface="Segoe UI Semilight"/>
              </a:rPr>
              <a:t> </a:t>
            </a:r>
            <a:r>
              <a:rPr sz="3200" b="0" spc="-10">
                <a:latin typeface="Segoe UI Semilight"/>
                <a:cs typeface="Segoe UI Semilight"/>
              </a:rPr>
              <a:t>problems</a:t>
            </a:r>
            <a:endParaRPr sz="3200">
              <a:latin typeface="Segoe UI Semilight"/>
              <a:cs typeface="Segoe UI Semilight"/>
            </a:endParaRPr>
          </a:p>
          <a:p>
            <a:pPr marL="826135" lvl="1" indent="-457200">
              <a:lnSpc>
                <a:spcPct val="100000"/>
              </a:lnSpc>
              <a:spcBef>
                <a:spcPts val="80"/>
              </a:spcBef>
              <a:buChar char="-"/>
              <a:tabLst>
                <a:tab pos="826135" algn="l"/>
              </a:tabLst>
            </a:pP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Programmer</a:t>
            </a:r>
            <a:r>
              <a:rPr sz="2800" b="0" spc="-1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>
                <a:solidFill>
                  <a:srgbClr val="4B3182"/>
                </a:solidFill>
                <a:latin typeface="Cambria Math"/>
                <a:cs typeface="Cambria Math"/>
              </a:rPr>
              <a:t>→</a:t>
            </a:r>
            <a:r>
              <a:rPr sz="2800" spc="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b="0">
                <a:solidFill>
                  <a:srgbClr val="4B3182"/>
                </a:solidFill>
                <a:latin typeface="Segoe UI Semilight"/>
                <a:cs typeface="Segoe UI Semilight"/>
              </a:rPr>
              <a:t>Computer</a:t>
            </a:r>
            <a:r>
              <a:rPr sz="2800" b="0" spc="-1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spc="-10">
                <a:solidFill>
                  <a:srgbClr val="4B3182"/>
                </a:solidFill>
                <a:latin typeface="Segoe UI Semilight"/>
                <a:cs typeface="Segoe UI Semilight"/>
              </a:rPr>
              <a:t>Scientist</a:t>
            </a:r>
            <a:endParaRPr sz="280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72118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3B1CA-8981-27A8-7825-E900B1F1B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E3DBDA-575E-A640-2551-A485C9011B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Lecture</a:t>
            </a:r>
            <a:r>
              <a:rPr lang="en-US" spc="65"/>
              <a:t>s</a:t>
            </a:r>
            <a:endParaRPr spc="65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4C321DC-FF63-DB2C-E540-188C487287E0}"/>
              </a:ext>
            </a:extLst>
          </p:cNvPr>
          <p:cNvSpPr txBox="1"/>
          <p:nvPr/>
        </p:nvSpPr>
        <p:spPr>
          <a:xfrm>
            <a:off x="645058" y="982545"/>
            <a:ext cx="11432973" cy="5298758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 marR="1593850" indent="456565">
              <a:lnSpc>
                <a:spcPct val="151800"/>
              </a:lnSpc>
              <a:buFont typeface="Arial"/>
              <a:buChar char="•"/>
              <a:tabLst>
                <a:tab pos="469265" algn="l"/>
              </a:tabLst>
            </a:pPr>
            <a:r>
              <a:rPr sz="2800" b="0">
                <a:latin typeface="Segoe UI Semilight"/>
                <a:cs typeface="Segoe UI Semilight"/>
              </a:rPr>
              <a:t>Monday,</a:t>
            </a:r>
            <a:r>
              <a:rPr sz="2800" b="0" spc="-140">
                <a:latin typeface="Segoe UI Semilight"/>
                <a:cs typeface="Segoe UI Semilight"/>
              </a:rPr>
              <a:t> </a:t>
            </a:r>
            <a:r>
              <a:rPr sz="2800" b="0" spc="-25">
                <a:latin typeface="Segoe UI Semilight"/>
                <a:cs typeface="Segoe UI Semilight"/>
              </a:rPr>
              <a:t>Wednesday,</a:t>
            </a:r>
            <a:r>
              <a:rPr sz="2800" b="0" spc="-130">
                <a:latin typeface="Segoe UI Semilight"/>
                <a:cs typeface="Segoe UI Semilight"/>
              </a:rPr>
              <a:t> </a:t>
            </a:r>
            <a:r>
              <a:rPr sz="2800" b="0" spc="-20">
                <a:latin typeface="Segoe UI Semilight"/>
                <a:cs typeface="Segoe UI Semilight"/>
              </a:rPr>
              <a:t>Friday</a:t>
            </a:r>
            <a:r>
              <a:rPr lang="en-US" sz="2800" b="0" spc="-20">
                <a:latin typeface="Segoe UI Semilight"/>
                <a:cs typeface="Segoe UI Semilight"/>
              </a:rPr>
              <a:t> </a:t>
            </a:r>
            <a:r>
              <a:rPr lang="en-US" sz="2800" spc="-20">
                <a:latin typeface="Segoe UI Semilight"/>
                <a:cs typeface="Segoe UI Semilight"/>
              </a:rPr>
              <a:t>from 12:00 – 1:00 pm in DEM 102</a:t>
            </a:r>
            <a:endParaRPr lang="en-US" sz="2800" b="0" spc="-140">
              <a:latin typeface="Segoe UI Semilight"/>
              <a:cs typeface="Segoe UI Semilight"/>
            </a:endParaRPr>
          </a:p>
          <a:p>
            <a:pPr marL="12700" marR="1593850" indent="456565">
              <a:lnSpc>
                <a:spcPct val="1518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800" b="0" spc="-10">
                <a:latin typeface="Segoe UI Semilight"/>
                <a:cs typeface="Segoe UI Semilight"/>
              </a:rPr>
              <a:t>Recorded!</a:t>
            </a:r>
          </a:p>
          <a:p>
            <a:pPr marL="469900" marR="1593850" lvl="1">
              <a:lnSpc>
                <a:spcPct val="151800"/>
              </a:lnSpc>
              <a:tabLst>
                <a:tab pos="469265" algn="l"/>
              </a:tabLst>
            </a:pPr>
            <a:r>
              <a:rPr lang="en-US" sz="2800" b="0" spc="-10">
                <a:solidFill>
                  <a:srgbClr val="4C3282"/>
                </a:solidFill>
                <a:latin typeface="Segoe UI Semilight"/>
                <a:cs typeface="Segoe UI Semilight"/>
              </a:rPr>
              <a:t>- </a:t>
            </a:r>
            <a:r>
              <a:rPr lang="en-US" sz="2400" b="0" spc="-10">
                <a:solidFill>
                  <a:srgbClr val="4C3282"/>
                </a:solidFill>
                <a:latin typeface="Segoe UI Semilight"/>
                <a:cs typeface="Segoe UI Semilight"/>
              </a:rPr>
              <a:t>Lecture recordings can be found on Canvas via the Panopto tab</a:t>
            </a:r>
          </a:p>
          <a:p>
            <a:pPr marL="12700" marR="1593850" indent="456565">
              <a:lnSpc>
                <a:spcPct val="1518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800" spc="-10">
                <a:latin typeface="Segoe UI Semilight"/>
                <a:cs typeface="Segoe UI Semilight"/>
              </a:rPr>
              <a:t>Attendance is highly recommended but not required</a:t>
            </a:r>
          </a:p>
          <a:p>
            <a:pPr marL="12700" marR="1593850">
              <a:lnSpc>
                <a:spcPct val="151800"/>
              </a:lnSpc>
              <a:tabLst>
                <a:tab pos="469265" algn="l"/>
              </a:tabLst>
            </a:pPr>
            <a:r>
              <a:rPr lang="en-US" sz="2400" spc="-10">
                <a:solidFill>
                  <a:srgbClr val="4C3282"/>
                </a:solidFill>
                <a:latin typeface="Segoe UI Semilight"/>
                <a:cs typeface="Segoe UI Semilight"/>
              </a:rPr>
              <a:t>     </a:t>
            </a:r>
            <a:endParaRPr lang="en-US" sz="2400" spc="-10">
              <a:latin typeface="Segoe UI Semilight"/>
              <a:cs typeface="Segoe UI Semilight"/>
            </a:endParaRPr>
          </a:p>
          <a:p>
            <a:pPr marL="12700" marR="1593850" indent="456565">
              <a:lnSpc>
                <a:spcPct val="1518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800" spc="-10">
                <a:latin typeface="Segoe UI Semilight"/>
                <a:cs typeface="Segoe UI Semilight"/>
              </a:rPr>
              <a:t>Concept Check after every lecture</a:t>
            </a:r>
          </a:p>
          <a:p>
            <a:pPr marL="469900" marR="1593850" lvl="1" indent="456565">
              <a:lnSpc>
                <a:spcPct val="151800"/>
              </a:lnSpc>
              <a:buFont typeface="Arial"/>
              <a:buChar char="•"/>
              <a:tabLst>
                <a:tab pos="469265" algn="l"/>
              </a:tabLst>
            </a:pPr>
            <a:endParaRPr lang="en-US" sz="2800" spc="-10">
              <a:latin typeface="Segoe UI Semilight"/>
              <a:cs typeface="Segoe UI Semilight"/>
            </a:endParaRPr>
          </a:p>
          <a:p>
            <a:pPr marL="12700" marR="1593850" indent="456565">
              <a:lnSpc>
                <a:spcPct val="151800"/>
              </a:lnSpc>
              <a:buFont typeface="Arial"/>
              <a:buChar char="•"/>
              <a:tabLst>
                <a:tab pos="469265" algn="l"/>
              </a:tabLst>
            </a:pPr>
            <a:endParaRPr lang="en-US" sz="2800" spc="-1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03795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D874C-512E-DBA3-D532-570EF6A3F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E11E5-6D66-8F58-4ABF-7ACC20DD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2D7DD-F03F-EC27-EF1B-514EADD29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Each Lecture will have a “concept check” associated with it.</a:t>
            </a:r>
          </a:p>
          <a:p>
            <a:r>
              <a:rPr lang="en-US"/>
              <a:t>Goal: Make sure you’ve understood today’s topic before we build on it in the next lecture. </a:t>
            </a:r>
          </a:p>
          <a:p>
            <a:r>
              <a:rPr lang="en-US"/>
              <a:t>Available on </a:t>
            </a:r>
            <a:r>
              <a:rPr lang="en-US" err="1"/>
              <a:t>Gradescope</a:t>
            </a:r>
            <a:r>
              <a:rPr lang="en-US"/>
              <a:t> at 1:00 pm (after lecture). Due the day of the next lecture at 12:00 pm (start of the lecture).</a:t>
            </a:r>
          </a:p>
          <a:p>
            <a:pPr lvl="1"/>
            <a:r>
              <a:rPr lang="en-US">
                <a:solidFill>
                  <a:srgbClr val="4C3282"/>
                </a:solidFill>
              </a:rPr>
              <a:t>-  You can submit as many times as you want. </a:t>
            </a:r>
          </a:p>
          <a:p>
            <a:pPr lvl="1"/>
            <a:r>
              <a:rPr lang="en-US">
                <a:solidFill>
                  <a:srgbClr val="4C3282"/>
                </a:solidFill>
              </a:rPr>
              <a:t>-  When you get an answer correct the explanation will appear.</a:t>
            </a:r>
          </a:p>
          <a:p>
            <a:pPr marL="470916" lvl="1" indent="-342900">
              <a:buFontTx/>
              <a:buChar char="-"/>
            </a:pPr>
            <a:endParaRPr lang="en-US" sz="800">
              <a:solidFill>
                <a:srgbClr val="4C3282"/>
              </a:solidFill>
            </a:endParaRPr>
          </a:p>
          <a:p>
            <a:pPr lvl="1"/>
            <a:r>
              <a:rPr lang="en-US" sz="2800"/>
              <a:t>Worth a small amount of your grade, and an 80% average for the quarter is all you need for full credit.</a:t>
            </a:r>
          </a:p>
          <a:p>
            <a:pPr lvl="1"/>
            <a:r>
              <a:rPr lang="en-US">
                <a:solidFill>
                  <a:srgbClr val="4C3282"/>
                </a:solidFill>
              </a:rPr>
              <a:t>-  More details in the syllabus.</a:t>
            </a:r>
          </a:p>
        </p:txBody>
      </p:sp>
    </p:spTree>
    <p:extLst>
      <p:ext uri="{BB962C8B-B14F-4D97-AF65-F5344CB8AC3E}">
        <p14:creationId xmlns:p14="http://schemas.microsoft.com/office/powerpoint/2010/main" val="50414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F73B8-8283-74AE-498A-FB371087F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5C1937A-3A33-3D7C-D98F-28AD17DE76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/>
              <a:t>Quiz </a:t>
            </a:r>
            <a:r>
              <a:rPr spc="65"/>
              <a:t>Sections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51F502-9B13-90DA-C72A-11860F1469BE}"/>
              </a:ext>
            </a:extLst>
          </p:cNvPr>
          <p:cNvSpPr txBox="1"/>
          <p:nvPr/>
        </p:nvSpPr>
        <p:spPr>
          <a:xfrm>
            <a:off x="692766" y="1173377"/>
            <a:ext cx="11432973" cy="3261790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 spc="-90">
                <a:latin typeface="Segoe UI Semilight"/>
                <a:cs typeface="Segoe UI Semilight"/>
              </a:rPr>
              <a:t>TA-</a:t>
            </a:r>
            <a:r>
              <a:rPr sz="2800" b="0">
                <a:latin typeface="Segoe UI Semilight"/>
                <a:cs typeface="Segoe UI Semilight"/>
              </a:rPr>
              <a:t>led</a:t>
            </a:r>
            <a:r>
              <a:rPr sz="2800" b="0" spc="-1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sections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meet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on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Thursdays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>
                <a:latin typeface="Segoe UI Semilight"/>
                <a:cs typeface="Segoe UI Semilight"/>
              </a:rPr>
              <a:t>Opportunity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to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practice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lang="en-US" sz="2800" b="0" spc="-50">
                <a:latin typeface="Segoe UI Semilight"/>
                <a:cs typeface="Segoe UI Semilight"/>
              </a:rPr>
              <a:t>material </a:t>
            </a:r>
            <a:r>
              <a:rPr sz="2800" b="0">
                <a:latin typeface="Segoe UI Semilight"/>
                <a:cs typeface="Segoe UI Semilight"/>
              </a:rPr>
              <a:t>and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ask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questions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>
                <a:latin typeface="Segoe UI Semilight"/>
                <a:cs typeface="Segoe UI Semilight"/>
              </a:rPr>
              <a:t>Materials</a:t>
            </a:r>
            <a:r>
              <a:rPr sz="2800" b="0" spc="-9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are</a:t>
            </a:r>
            <a:r>
              <a:rPr sz="2800" b="0" spc="-8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posted,</a:t>
            </a:r>
            <a:r>
              <a:rPr sz="2800" b="0" spc="-9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but</a:t>
            </a:r>
            <a:r>
              <a:rPr sz="2800" b="0" spc="-9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sections</a:t>
            </a:r>
            <a:r>
              <a:rPr sz="2800" b="0" spc="-9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aren’t</a:t>
            </a:r>
            <a:r>
              <a:rPr sz="2800" b="0" spc="-95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recorded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lang="en-US" sz="2800" b="0">
                <a:solidFill>
                  <a:srgbClr val="4C3282"/>
                </a:solidFill>
                <a:latin typeface="Segoe UI Semilight"/>
                <a:cs typeface="Segoe UI Semilight"/>
              </a:rPr>
              <a:t>(sync or async)</a:t>
            </a:r>
            <a:r>
              <a:rPr lang="en-US" sz="2800" b="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Participation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lang="en-US" sz="2800" b="0">
                <a:latin typeface="Segoe UI Semilight"/>
                <a:cs typeface="Segoe UI Semilight"/>
              </a:rPr>
              <a:t> required and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part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of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course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grade</a:t>
            </a:r>
            <a:endParaRPr lang="en-US" sz="2800" b="0" spc="-1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lang="en-US" sz="2800" spc="-10">
                <a:latin typeface="Segoe UI Semilight"/>
                <a:cs typeface="Segoe UI Semilight"/>
              </a:rPr>
              <a:t>You only need to participate in 7/8 sections for full credit</a:t>
            </a:r>
          </a:p>
        </p:txBody>
      </p:sp>
    </p:spTree>
    <p:extLst>
      <p:ext uri="{BB962C8B-B14F-4D97-AF65-F5344CB8AC3E}">
        <p14:creationId xmlns:p14="http://schemas.microsoft.com/office/powerpoint/2010/main" val="2041043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Application>Microsoft Office PowerPoint</Application>
  <PresentationFormat>Widescreen</PresentationFormat>
  <Slides>52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Integral</vt:lpstr>
      <vt:lpstr>Here Early?</vt:lpstr>
      <vt:lpstr>Intro and Propositional Logic</vt:lpstr>
      <vt:lpstr>Outline</vt:lpstr>
      <vt:lpstr>Staff</vt:lpstr>
      <vt:lpstr>Perspective</vt:lpstr>
      <vt:lpstr>Course Goals</vt:lpstr>
      <vt:lpstr>Lectures</vt:lpstr>
      <vt:lpstr>Concept Checks</vt:lpstr>
      <vt:lpstr>Quiz Sections</vt:lpstr>
      <vt:lpstr>Exams</vt:lpstr>
      <vt:lpstr>Homework</vt:lpstr>
      <vt:lpstr>Late Policy</vt:lpstr>
      <vt:lpstr>Collaboration Policy</vt:lpstr>
      <vt:lpstr>ChatGPT Policy</vt:lpstr>
      <vt:lpstr>Getting Help</vt:lpstr>
      <vt:lpstr>Course Grades</vt:lpstr>
      <vt:lpstr>Course Grades</vt:lpstr>
      <vt:lpstr>Textbook</vt:lpstr>
      <vt:lpstr>Course Tools</vt:lpstr>
      <vt:lpstr>If something unusual happens</vt:lpstr>
      <vt:lpstr>Symbolic Logic</vt:lpstr>
      <vt:lpstr>What is logic and why do we need it?</vt:lpstr>
      <vt:lpstr>Why not use English?</vt:lpstr>
      <vt:lpstr>Propositions: building blocks of logic</vt:lpstr>
      <vt:lpstr>Analogy</vt:lpstr>
      <vt:lpstr>Are These Propositions?</vt:lpstr>
      <vt:lpstr>Proposition Notation</vt:lpstr>
      <vt:lpstr>Analogy</vt:lpstr>
      <vt:lpstr>Logical Connectives</vt:lpstr>
      <vt:lpstr>Some Truth Tables</vt:lpstr>
      <vt:lpstr>Some Truth Tables</vt:lpstr>
      <vt:lpstr>Atomic and Compound Propositions</vt:lpstr>
      <vt:lpstr>Compound Proposition Example</vt:lpstr>
      <vt:lpstr>All Logical Connectives</vt:lpstr>
      <vt:lpstr>Implication</vt:lpstr>
      <vt:lpstr>Implication</vt:lpstr>
      <vt:lpstr>Implication (p→q)</vt:lpstr>
      <vt:lpstr>Implication (p→q)</vt:lpstr>
      <vt:lpstr>p → q</vt:lpstr>
      <vt:lpstr>p → q</vt:lpstr>
      <vt:lpstr>Logical Connectives</vt:lpstr>
      <vt:lpstr>Biconditional:  p ↔ q</vt:lpstr>
      <vt:lpstr>Biconditional:  p ↔ q</vt:lpstr>
      <vt:lpstr>Exclusive Or</vt:lpstr>
      <vt:lpstr>Exclusive Or</vt:lpstr>
      <vt:lpstr>Order of Operations</vt:lpstr>
      <vt:lpstr>A More Complicated Statement</vt:lpstr>
      <vt:lpstr>A Compound Proposition</vt:lpstr>
      <vt:lpstr>A Compound Proposition</vt:lpstr>
      <vt:lpstr>Back to the Compound Proposition…</vt:lpstr>
      <vt:lpstr>Analyzing the Sentence with a Truth Table</vt:lpstr>
      <vt:lpstr>Todo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Parker Gustafson</cp:lastModifiedBy>
  <cp:revision>1</cp:revision>
  <cp:lastPrinted>2024-09-24T16:56:24Z</cp:lastPrinted>
  <dcterms:created xsi:type="dcterms:W3CDTF">2020-07-07T00:40:35Z</dcterms:created>
  <dcterms:modified xsi:type="dcterms:W3CDTF">2025-06-25T20:31:20Z</dcterms:modified>
</cp:coreProperties>
</file>