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83" r:id="rId3"/>
    <p:sldId id="468" r:id="rId4"/>
    <p:sldId id="469" r:id="rId5"/>
    <p:sldId id="470" r:id="rId6"/>
    <p:sldId id="484" r:id="rId7"/>
    <p:sldId id="490" r:id="rId8"/>
    <p:sldId id="491" r:id="rId9"/>
    <p:sldId id="493" r:id="rId10"/>
    <p:sldId id="492" r:id="rId11"/>
    <p:sldId id="48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487" r:id="rId23"/>
    <p:sldId id="488" r:id="rId24"/>
    <p:sldId id="267" r:id="rId25"/>
    <p:sldId id="268" r:id="rId26"/>
    <p:sldId id="269" r:id="rId27"/>
    <p:sldId id="271" r:id="rId28"/>
    <p:sldId id="272" r:id="rId29"/>
    <p:sldId id="273" r:id="rId30"/>
    <p:sldId id="278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81680" autoAdjust="0"/>
  </p:normalViewPr>
  <p:slideViewPr>
    <p:cSldViewPr snapToGrid="0">
      <p:cViewPr>
        <p:scale>
          <a:sx n="70" d="100"/>
          <a:sy n="70" d="100"/>
        </p:scale>
        <p:origin x="933" y="273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EEF0C45F-DB37-43E7-BBC5-0BE257E676C1}"/>
    <pc:docChg chg="undo custSel addSld delSld modSld sldOrd">
      <pc:chgData name="mnats" userId="2d5df061-6255-4755-935c-bfd826af269a" providerId="ADAL" clId="{EEF0C45F-DB37-43E7-BBC5-0BE257E676C1}" dt="2025-12-05T18:36:35.598" v="1949" actId="20577"/>
      <pc:docMkLst>
        <pc:docMk/>
      </pc:docMkLst>
      <pc:sldChg chg="modSp mod">
        <pc:chgData name="mnats" userId="2d5df061-6255-4755-935c-bfd826af269a" providerId="ADAL" clId="{EEF0C45F-DB37-43E7-BBC5-0BE257E676C1}" dt="2025-12-05T03:19:05.429" v="3" actId="20577"/>
        <pc:sldMkLst>
          <pc:docMk/>
          <pc:sldMk cId="1623158282" sldId="256"/>
        </pc:sldMkLst>
        <pc:spChg chg="mod">
          <ac:chgData name="mnats" userId="2d5df061-6255-4755-935c-bfd826af269a" providerId="ADAL" clId="{EEF0C45F-DB37-43E7-BBC5-0BE257E676C1}" dt="2025-12-05T03:19:05.429" v="3" actId="20577"/>
          <ac:spMkLst>
            <pc:docMk/>
            <pc:sldMk cId="1623158282" sldId="256"/>
            <ac:spMk id="3" creationId="{30B477EA-7A15-4D27-95C5-6388C7DC15BE}"/>
          </ac:spMkLst>
        </pc:spChg>
      </pc:sldChg>
      <pc:sldChg chg="modSp mod">
        <pc:chgData name="mnats" userId="2d5df061-6255-4755-935c-bfd826af269a" providerId="ADAL" clId="{EEF0C45F-DB37-43E7-BBC5-0BE257E676C1}" dt="2025-12-05T15:11:02.515" v="1086" actId="20577"/>
        <pc:sldMkLst>
          <pc:docMk/>
          <pc:sldMk cId="3635888236" sldId="257"/>
        </pc:sldMkLst>
        <pc:spChg chg="mod">
          <ac:chgData name="mnats" userId="2d5df061-6255-4755-935c-bfd826af269a" providerId="ADAL" clId="{EEF0C45F-DB37-43E7-BBC5-0BE257E676C1}" dt="2025-12-05T15:11:02.515" v="1086" actId="20577"/>
          <ac:spMkLst>
            <pc:docMk/>
            <pc:sldMk cId="3635888236" sldId="257"/>
            <ac:spMk id="3" creationId="{7FE59F65-05CA-4F64-A87A-67FA46A543D4}"/>
          </ac:spMkLst>
        </pc:spChg>
      </pc:sldChg>
      <pc:sldChg chg="modSp mod">
        <pc:chgData name="mnats" userId="2d5df061-6255-4755-935c-bfd826af269a" providerId="ADAL" clId="{EEF0C45F-DB37-43E7-BBC5-0BE257E676C1}" dt="2025-12-05T15:28:05.869" v="1729" actId="962"/>
        <pc:sldMkLst>
          <pc:docMk/>
          <pc:sldMk cId="4183030894" sldId="258"/>
        </pc:sldMkLst>
        <pc:spChg chg="mod">
          <ac:chgData name="mnats" userId="2d5df061-6255-4755-935c-bfd826af269a" providerId="ADAL" clId="{EEF0C45F-DB37-43E7-BBC5-0BE257E676C1}" dt="2025-12-05T15:11:22.160" v="1087" actId="113"/>
          <ac:spMkLst>
            <pc:docMk/>
            <pc:sldMk cId="4183030894" sldId="258"/>
            <ac:spMk id="3" creationId="{23A87B17-2CD4-4114-8E80-FBD804196908}"/>
          </ac:spMkLst>
        </pc:spChg>
        <pc:grpChg chg="mod">
          <ac:chgData name="mnats" userId="2d5df061-6255-4755-935c-bfd826af269a" providerId="ADAL" clId="{EEF0C45F-DB37-43E7-BBC5-0BE257E676C1}" dt="2025-12-05T15:28:05.869" v="1729" actId="962"/>
          <ac:grpSpMkLst>
            <pc:docMk/>
            <pc:sldMk cId="4183030894" sldId="258"/>
            <ac:grpSpMk id="4" creationId="{1AC90EA4-A871-4C6E-9F03-B34E6BF0C7B2}"/>
          </ac:grpSpMkLst>
        </pc:grpChg>
      </pc:sldChg>
      <pc:sldChg chg="modSp mod">
        <pc:chgData name="mnats" userId="2d5df061-6255-4755-935c-bfd826af269a" providerId="ADAL" clId="{EEF0C45F-DB37-43E7-BBC5-0BE257E676C1}" dt="2025-12-05T15:48:00.345" v="1823" actId="6549"/>
        <pc:sldMkLst>
          <pc:docMk/>
          <pc:sldMk cId="4240923197" sldId="260"/>
        </pc:sldMkLst>
        <pc:spChg chg="mod">
          <ac:chgData name="mnats" userId="2d5df061-6255-4755-935c-bfd826af269a" providerId="ADAL" clId="{EEF0C45F-DB37-43E7-BBC5-0BE257E676C1}" dt="2025-12-05T04:44:59.753" v="472" actId="20577"/>
          <ac:spMkLst>
            <pc:docMk/>
            <pc:sldMk cId="4240923197" sldId="260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5:48:00.345" v="1823" actId="6549"/>
          <ac:spMkLst>
            <pc:docMk/>
            <pc:sldMk cId="4240923197" sldId="260"/>
            <ac:spMk id="3" creationId="{CD802BE4-9B09-4BB9-AEB6-5A6E5DCCD4BC}"/>
          </ac:spMkLst>
        </pc:spChg>
      </pc:sldChg>
      <pc:sldChg chg="modSp mod">
        <pc:chgData name="mnats" userId="2d5df061-6255-4755-935c-bfd826af269a" providerId="ADAL" clId="{EEF0C45F-DB37-43E7-BBC5-0BE257E676C1}" dt="2025-12-05T15:16:25.603" v="1092" actId="20577"/>
        <pc:sldMkLst>
          <pc:docMk/>
          <pc:sldMk cId="1590892449" sldId="261"/>
        </pc:sldMkLst>
        <pc:spChg chg="mod">
          <ac:chgData name="mnats" userId="2d5df061-6255-4755-935c-bfd826af269a" providerId="ADAL" clId="{EEF0C45F-DB37-43E7-BBC5-0BE257E676C1}" dt="2025-12-05T04:47:52.634" v="501" actId="20577"/>
          <ac:spMkLst>
            <pc:docMk/>
            <pc:sldMk cId="1590892449" sldId="261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6:25.603" v="1092" actId="20577"/>
          <ac:spMkLst>
            <pc:docMk/>
            <pc:sldMk cId="1590892449" sldId="261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4:43.119" v="1838" actId="255"/>
        <pc:sldMkLst>
          <pc:docMk/>
          <pc:sldMk cId="3584627732" sldId="262"/>
        </pc:sldMkLst>
        <pc:spChg chg="mod">
          <ac:chgData name="mnats" userId="2d5df061-6255-4755-935c-bfd826af269a" providerId="ADAL" clId="{EEF0C45F-DB37-43E7-BBC5-0BE257E676C1}" dt="2025-12-05T04:45:29.210" v="497" actId="20577"/>
          <ac:spMkLst>
            <pc:docMk/>
            <pc:sldMk cId="3584627732" sldId="262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43.119" v="1838" actId="255"/>
          <ac:spMkLst>
            <pc:docMk/>
            <pc:sldMk cId="3584627732" sldId="262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4:33.606" v="1837" actId="1076"/>
          <ac:spMkLst>
            <pc:docMk/>
            <pc:sldMk cId="3584627732" sldId="262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01.383" v="1115"/>
        <pc:sldMkLst>
          <pc:docMk/>
          <pc:sldMk cId="586520139" sldId="263"/>
        </pc:sldMkLst>
        <pc:spChg chg="mod">
          <ac:chgData name="mnats" userId="2d5df061-6255-4755-935c-bfd826af269a" providerId="ADAL" clId="{EEF0C45F-DB37-43E7-BBC5-0BE257E676C1}" dt="2025-12-05T04:47:56.284" v="505" actId="20577"/>
          <ac:spMkLst>
            <pc:docMk/>
            <pc:sldMk cId="586520139" sldId="263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01.383" v="1115"/>
          <ac:spMkLst>
            <pc:docMk/>
            <pc:sldMk cId="586520139" sldId="263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5:05.356" v="1844" actId="1076"/>
        <pc:sldMkLst>
          <pc:docMk/>
          <pc:sldMk cId="3256717998" sldId="264"/>
        </pc:sldMkLst>
        <pc:spChg chg="mod">
          <ac:chgData name="mnats" userId="2d5df061-6255-4755-935c-bfd826af269a" providerId="ADAL" clId="{EEF0C45F-DB37-43E7-BBC5-0BE257E676C1}" dt="2025-12-05T04:48:26.884" v="530"/>
          <ac:spMkLst>
            <pc:docMk/>
            <pc:sldMk cId="3256717998" sldId="264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54.904" v="1842" actId="27636"/>
          <ac:spMkLst>
            <pc:docMk/>
            <pc:sldMk cId="3256717998" sldId="264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5:05.356" v="1844" actId="1076"/>
          <ac:spMkLst>
            <pc:docMk/>
            <pc:sldMk cId="3256717998" sldId="264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59.367" v="1167" actId="113"/>
        <pc:sldMkLst>
          <pc:docMk/>
          <pc:sldMk cId="4140967907" sldId="265"/>
        </pc:sldMkLst>
        <pc:spChg chg="mod">
          <ac:chgData name="mnats" userId="2d5df061-6255-4755-935c-bfd826af269a" providerId="ADAL" clId="{EEF0C45F-DB37-43E7-BBC5-0BE257E676C1}" dt="2025-12-05T04:55:52.111" v="534" actId="20577"/>
          <ac:spMkLst>
            <pc:docMk/>
            <pc:sldMk cId="4140967907" sldId="265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59.367" v="1167" actId="113"/>
          <ac:spMkLst>
            <pc:docMk/>
            <pc:sldMk cId="4140967907" sldId="265"/>
            <ac:spMk id="3" creationId="{B3F95A73-2AE7-4482-A948-0446C24B136B}"/>
          </ac:spMkLst>
        </pc:spChg>
      </pc:sldChg>
      <pc:sldChg chg="modSp mod modAnim">
        <pc:chgData name="mnats" userId="2d5df061-6255-4755-935c-bfd826af269a" providerId="ADAL" clId="{EEF0C45F-DB37-43E7-BBC5-0BE257E676C1}" dt="2025-12-05T15:21:43.595" v="1177"/>
        <pc:sldMkLst>
          <pc:docMk/>
          <pc:sldMk cId="1125909540" sldId="269"/>
        </pc:sldMkLst>
        <pc:spChg chg="mod">
          <ac:chgData name="mnats" userId="2d5df061-6255-4755-935c-bfd826af269a" providerId="ADAL" clId="{EEF0C45F-DB37-43E7-BBC5-0BE257E676C1}" dt="2025-12-05T15:21:37.994" v="1176" actId="27636"/>
          <ac:spMkLst>
            <pc:docMk/>
            <pc:sldMk cId="1125909540" sldId="269"/>
            <ac:spMk id="3" creationId="{9ABEFB13-5931-473F-A4DF-D5CE1AFFA061}"/>
          </ac:spMkLst>
        </pc:spChg>
      </pc:sldChg>
      <pc:sldChg chg="del">
        <pc:chgData name="mnats" userId="2d5df061-6255-4755-935c-bfd826af269a" providerId="ADAL" clId="{EEF0C45F-DB37-43E7-BBC5-0BE257E676C1}" dt="2025-12-05T15:21:45.749" v="1178" actId="47"/>
        <pc:sldMkLst>
          <pc:docMk/>
          <pc:sldMk cId="3572091502" sldId="270"/>
        </pc:sldMkLst>
      </pc:sldChg>
      <pc:sldChg chg="modSp mod">
        <pc:chgData name="mnats" userId="2d5df061-6255-4755-935c-bfd826af269a" providerId="ADAL" clId="{EEF0C45F-DB37-43E7-BBC5-0BE257E676C1}" dt="2025-12-05T15:25:51.099" v="1231" actId="2711"/>
        <pc:sldMkLst>
          <pc:docMk/>
          <pc:sldMk cId="404251431" sldId="271"/>
        </pc:sldMkLst>
        <pc:spChg chg="mod">
          <ac:chgData name="mnats" userId="2d5df061-6255-4755-935c-bfd826af269a" providerId="ADAL" clId="{EEF0C45F-DB37-43E7-BBC5-0BE257E676C1}" dt="2025-12-05T15:25:51.099" v="1231" actId="2711"/>
          <ac:spMkLst>
            <pc:docMk/>
            <pc:sldMk cId="404251431" sldId="271"/>
            <ac:spMk id="3" creationId="{673DC835-284A-4F6B-A534-5BD3CAF99FE0}"/>
          </ac:spMkLst>
        </pc:spChg>
      </pc:sldChg>
      <pc:sldChg chg="modSp mod">
        <pc:chgData name="mnats" userId="2d5df061-6255-4755-935c-bfd826af269a" providerId="ADAL" clId="{EEF0C45F-DB37-43E7-BBC5-0BE257E676C1}" dt="2025-12-05T18:36:35.598" v="1949" actId="20577"/>
        <pc:sldMkLst>
          <pc:docMk/>
          <pc:sldMk cId="1918979751" sldId="272"/>
        </pc:sldMkLst>
        <pc:spChg chg="mod">
          <ac:chgData name="mnats" userId="2d5df061-6255-4755-935c-bfd826af269a" providerId="ADAL" clId="{EEF0C45F-DB37-43E7-BBC5-0BE257E676C1}" dt="2025-12-05T18:36:35.598" v="1949" actId="20577"/>
          <ac:spMkLst>
            <pc:docMk/>
            <pc:sldMk cId="1918979751" sldId="272"/>
            <ac:spMk id="3" creationId="{F14C5363-C91B-4C7E-9070-53BEA3030A10}"/>
          </ac:spMkLst>
        </pc:spChg>
      </pc:sldChg>
      <pc:sldChg chg="modSp mod">
        <pc:chgData name="mnats" userId="2d5df061-6255-4755-935c-bfd826af269a" providerId="ADAL" clId="{EEF0C45F-DB37-43E7-BBC5-0BE257E676C1}" dt="2025-12-05T14:49:36.805" v="600" actId="20577"/>
        <pc:sldMkLst>
          <pc:docMk/>
          <pc:sldMk cId="458151602" sldId="273"/>
        </pc:sldMkLst>
        <pc:spChg chg="mod">
          <ac:chgData name="mnats" userId="2d5df061-6255-4755-935c-bfd826af269a" providerId="ADAL" clId="{EEF0C45F-DB37-43E7-BBC5-0BE257E676C1}" dt="2025-12-05T14:49:36.805" v="600" actId="20577"/>
          <ac:spMkLst>
            <pc:docMk/>
            <pc:sldMk cId="458151602" sldId="273"/>
            <ac:spMk id="3" creationId="{E1775191-7B0C-45F4-9C39-45252E3E9DE6}"/>
          </ac:spMkLst>
        </pc:spChg>
      </pc:sldChg>
      <pc:sldChg chg="modSp add mod ord">
        <pc:chgData name="mnats" userId="2d5df061-6255-4755-935c-bfd826af269a" providerId="ADAL" clId="{EEF0C45F-DB37-43E7-BBC5-0BE257E676C1}" dt="2025-12-05T03:30:37.816" v="71" actId="404"/>
        <pc:sldMkLst>
          <pc:docMk/>
          <pc:sldMk cId="3510834602" sldId="468"/>
        </pc:sldMkLst>
        <pc:spChg chg="mod">
          <ac:chgData name="mnats" userId="2d5df061-6255-4755-935c-bfd826af269a" providerId="ADAL" clId="{EEF0C45F-DB37-43E7-BBC5-0BE257E676C1}" dt="2025-12-05T03:30:37.816" v="71" actId="404"/>
          <ac:spMkLst>
            <pc:docMk/>
            <pc:sldMk cId="3510834602" sldId="468"/>
            <ac:spMk id="2" creationId="{C0B73204-10CC-4FF0-8248-DC641C41E562}"/>
          </ac:spMkLst>
        </pc:spChg>
      </pc:sldChg>
      <pc:sldChg chg="modSp mod">
        <pc:chgData name="mnats" userId="2d5df061-6255-4755-935c-bfd826af269a" providerId="ADAL" clId="{EEF0C45F-DB37-43E7-BBC5-0BE257E676C1}" dt="2025-12-05T03:39:31.862" v="121" actId="20577"/>
        <pc:sldMkLst>
          <pc:docMk/>
          <pc:sldMk cId="2256330409" sldId="469"/>
        </pc:sldMkLst>
        <pc:spChg chg="mod">
          <ac:chgData name="mnats" userId="2d5df061-6255-4755-935c-bfd826af269a" providerId="ADAL" clId="{EEF0C45F-DB37-43E7-BBC5-0BE257E676C1}" dt="2025-12-05T03:39:31.862" v="121" actId="20577"/>
          <ac:spMkLst>
            <pc:docMk/>
            <pc:sldMk cId="2256330409" sldId="469"/>
            <ac:spMk id="2" creationId="{E2F9046E-5261-44AE-93BB-508B54B91F08}"/>
          </ac:spMkLst>
        </pc:spChg>
      </pc:sldChg>
      <pc:sldChg chg="modSp add mod">
        <pc:chgData name="mnats" userId="2d5df061-6255-4755-935c-bfd826af269a" providerId="ADAL" clId="{EEF0C45F-DB37-43E7-BBC5-0BE257E676C1}" dt="2025-12-05T15:09:11.859" v="1077" actId="20577"/>
        <pc:sldMkLst>
          <pc:docMk/>
          <pc:sldMk cId="318785770" sldId="483"/>
        </pc:sldMkLst>
        <pc:spChg chg="mod">
          <ac:chgData name="mnats" userId="2d5df061-6255-4755-935c-bfd826af269a" providerId="ADAL" clId="{EEF0C45F-DB37-43E7-BBC5-0BE257E676C1}" dt="2025-12-05T15:08:27.774" v="912"/>
          <ac:spMkLst>
            <pc:docMk/>
            <pc:sldMk cId="318785770" sldId="483"/>
            <ac:spMk id="2" creationId="{C9591E37-456D-47EF-9BE1-66D384BC0A17}"/>
          </ac:spMkLst>
        </pc:spChg>
        <pc:spChg chg="mod">
          <ac:chgData name="mnats" userId="2d5df061-6255-4755-935c-bfd826af269a" providerId="ADAL" clId="{EEF0C45F-DB37-43E7-BBC5-0BE257E676C1}" dt="2025-12-05T15:09:11.859" v="1077" actId="20577"/>
          <ac:spMkLst>
            <pc:docMk/>
            <pc:sldMk cId="318785770" sldId="483"/>
            <ac:spMk id="3" creationId="{D776CE3A-8B50-47E9-B11F-EC1C85781600}"/>
          </ac:spMkLst>
        </pc:spChg>
      </pc:sldChg>
      <pc:sldChg chg="modSp mod">
        <pc:chgData name="mnats" userId="2d5df061-6255-4755-935c-bfd826af269a" providerId="ADAL" clId="{EEF0C45F-DB37-43E7-BBC5-0BE257E676C1}" dt="2025-12-05T15:10:17.369" v="1083" actId="27636"/>
        <pc:sldMkLst>
          <pc:docMk/>
          <pc:sldMk cId="120207818" sldId="484"/>
        </pc:sldMkLst>
        <pc:spChg chg="mod">
          <ac:chgData name="mnats" userId="2d5df061-6255-4755-935c-bfd826af269a" providerId="ADAL" clId="{EEF0C45F-DB37-43E7-BBC5-0BE257E676C1}" dt="2025-12-05T15:10:17.369" v="1083" actId="27636"/>
          <ac:spMkLst>
            <pc:docMk/>
            <pc:sldMk cId="120207818" sldId="484"/>
            <ac:spMk id="3" creationId="{F91FE026-AC5E-403E-A43B-14B3C2BF6DF3}"/>
          </ac:spMkLst>
        </pc:spChg>
      </pc:sldChg>
      <pc:sldChg chg="modSp del mod">
        <pc:chgData name="mnats" userId="2d5df061-6255-4755-935c-bfd826af269a" providerId="ADAL" clId="{EEF0C45F-DB37-43E7-BBC5-0BE257E676C1}" dt="2025-12-05T05:00:31.447" v="548" actId="47"/>
        <pc:sldMkLst>
          <pc:docMk/>
          <pc:sldMk cId="3655077219" sldId="486"/>
        </pc:sldMkLst>
        <pc:spChg chg="mod">
          <ac:chgData name="mnats" userId="2d5df061-6255-4755-935c-bfd826af269a" providerId="ADAL" clId="{EEF0C45F-DB37-43E7-BBC5-0BE257E676C1}" dt="2025-12-05T05:00:13.424" v="538" actId="20577"/>
          <ac:spMkLst>
            <pc:docMk/>
            <pc:sldMk cId="3655077219" sldId="486"/>
            <ac:spMk id="2" creationId="{17088924-CE5D-A7F9-D436-6A2AEF9D1307}"/>
          </ac:spMkLst>
        </pc:spChg>
      </pc:sldChg>
      <pc:sldChg chg="modSp mod modAnim">
        <pc:chgData name="mnats" userId="2d5df061-6255-4755-935c-bfd826af269a" providerId="ADAL" clId="{EEF0C45F-DB37-43E7-BBC5-0BE257E676C1}" dt="2025-12-05T18:35:20.918" v="1846" actId="20577"/>
        <pc:sldMkLst>
          <pc:docMk/>
          <pc:sldMk cId="2903737369" sldId="487"/>
        </pc:sldMkLst>
        <pc:spChg chg="mod">
          <ac:chgData name="mnats" userId="2d5df061-6255-4755-935c-bfd826af269a" providerId="ADAL" clId="{EEF0C45F-DB37-43E7-BBC5-0BE257E676C1}" dt="2025-12-05T05:02:40.179" v="577" actId="20577"/>
          <ac:spMkLst>
            <pc:docMk/>
            <pc:sldMk cId="2903737369" sldId="487"/>
            <ac:spMk id="2" creationId="{11156ED2-7E6F-4235-2420-FAA1C82D7250}"/>
          </ac:spMkLst>
        </pc:spChg>
        <pc:spChg chg="mod">
          <ac:chgData name="mnats" userId="2d5df061-6255-4755-935c-bfd826af269a" providerId="ADAL" clId="{EEF0C45F-DB37-43E7-BBC5-0BE257E676C1}" dt="2025-12-05T18:35:20.918" v="1846" actId="20577"/>
          <ac:spMkLst>
            <pc:docMk/>
            <pc:sldMk cId="2903737369" sldId="487"/>
            <ac:spMk id="3" creationId="{C490B7CF-832F-2CC4-22E7-89695BDCC7DA}"/>
          </ac:spMkLst>
        </pc:spChg>
      </pc:sldChg>
      <pc:sldChg chg="modSp mod modAnim">
        <pc:chgData name="mnats" userId="2d5df061-6255-4755-935c-bfd826af269a" providerId="ADAL" clId="{EEF0C45F-DB37-43E7-BBC5-0BE257E676C1}" dt="2025-12-05T18:35:23.791" v="1847" actId="20577"/>
        <pc:sldMkLst>
          <pc:docMk/>
          <pc:sldMk cId="2211218098" sldId="488"/>
        </pc:sldMkLst>
        <pc:spChg chg="mod">
          <ac:chgData name="mnats" userId="2d5df061-6255-4755-935c-bfd826af269a" providerId="ADAL" clId="{EEF0C45F-DB37-43E7-BBC5-0BE257E676C1}" dt="2025-12-05T05:02:44.950" v="597" actId="20577"/>
          <ac:spMkLst>
            <pc:docMk/>
            <pc:sldMk cId="2211218098" sldId="488"/>
            <ac:spMk id="2" creationId="{22A53C70-CCCE-5293-77AF-A8A97D57DCDE}"/>
          </ac:spMkLst>
        </pc:spChg>
        <pc:spChg chg="mod">
          <ac:chgData name="mnats" userId="2d5df061-6255-4755-935c-bfd826af269a" providerId="ADAL" clId="{EEF0C45F-DB37-43E7-BBC5-0BE257E676C1}" dt="2025-12-05T18:35:23.791" v="1847" actId="20577"/>
          <ac:spMkLst>
            <pc:docMk/>
            <pc:sldMk cId="2211218098" sldId="488"/>
            <ac:spMk id="3" creationId="{53B6FCFE-E5B3-BD39-8A13-DE1385724EF3}"/>
          </ac:spMkLst>
        </pc:spChg>
      </pc:sldChg>
      <pc:sldChg chg="modSp del mod">
        <pc:chgData name="mnats" userId="2d5df061-6255-4755-935c-bfd826af269a" providerId="ADAL" clId="{EEF0C45F-DB37-43E7-BBC5-0BE257E676C1}" dt="2025-12-05T05:00:53.856" v="556" actId="47"/>
        <pc:sldMkLst>
          <pc:docMk/>
          <pc:sldMk cId="3766132509" sldId="489"/>
        </pc:sldMkLst>
        <pc:spChg chg="mod">
          <ac:chgData name="mnats" userId="2d5df061-6255-4755-935c-bfd826af269a" providerId="ADAL" clId="{EEF0C45F-DB37-43E7-BBC5-0BE257E676C1}" dt="2025-12-05T05:00:38.663" v="550" actId="20577"/>
          <ac:spMkLst>
            <pc:docMk/>
            <pc:sldMk cId="3766132509" sldId="489"/>
            <ac:spMk id="2" creationId="{53985DDB-73A1-7130-AB09-5D49CAE13106}"/>
          </ac:spMkLst>
        </pc:spChg>
      </pc:sldChg>
      <pc:sldChg chg="addSp delSp modSp mod modAnim">
        <pc:chgData name="mnats" userId="2d5df061-6255-4755-935c-bfd826af269a" providerId="ADAL" clId="{EEF0C45F-DB37-43E7-BBC5-0BE257E676C1}" dt="2025-12-05T04:03:57.921" v="366"/>
        <pc:sldMkLst>
          <pc:docMk/>
          <pc:sldMk cId="2621891248" sldId="491"/>
        </pc:sldMkLst>
        <pc:spChg chg="add del">
          <ac:chgData name="mnats" userId="2d5df061-6255-4755-935c-bfd826af269a" providerId="ADAL" clId="{EEF0C45F-DB37-43E7-BBC5-0BE257E676C1}" dt="2025-12-05T03:59:25.890" v="237"/>
          <ac:spMkLst>
            <pc:docMk/>
            <pc:sldMk cId="2621891248" sldId="491"/>
            <ac:spMk id="2" creationId="{3F88AE7A-8AD3-41CD-89C2-DF953FBB32F0}"/>
          </ac:spMkLst>
        </pc:spChg>
        <pc:spChg chg="add del mod">
          <ac:chgData name="mnats" userId="2d5df061-6255-4755-935c-bfd826af269a" providerId="ADAL" clId="{EEF0C45F-DB37-43E7-BBC5-0BE257E676C1}" dt="2025-12-05T03:59:25.705" v="236"/>
          <ac:spMkLst>
            <pc:docMk/>
            <pc:sldMk cId="2621891248" sldId="491"/>
            <ac:spMk id="3" creationId="{E77E7CFB-3FAE-4A65-88D7-8253FD4E3B6D}"/>
          </ac:spMkLst>
        </pc:spChg>
        <pc:spChg chg="mod">
          <ac:chgData name="mnats" userId="2d5df061-6255-4755-935c-bfd826af269a" providerId="ADAL" clId="{EEF0C45F-DB37-43E7-BBC5-0BE257E676C1}" dt="2025-12-05T04:03:06.230" v="245" actId="20577"/>
          <ac:spMkLst>
            <pc:docMk/>
            <pc:sldMk cId="2621891248" sldId="491"/>
            <ac:spMk id="5" creationId="{BBA0A1FB-F2B2-105D-73D4-8F44FBDBA3ED}"/>
          </ac:spMkLst>
        </pc:spChg>
        <pc:spChg chg="add del mod">
          <ac:chgData name="mnats" userId="2d5df061-6255-4755-935c-bfd826af269a" providerId="ADAL" clId="{EEF0C45F-DB37-43E7-BBC5-0BE257E676C1}" dt="2025-12-05T04:02:49.936" v="240" actId="478"/>
          <ac:spMkLst>
            <pc:docMk/>
            <pc:sldMk cId="2621891248" sldId="491"/>
            <ac:spMk id="6" creationId="{6E2BEF44-61AF-4B99-AD6E-D0080F6E6EA1}"/>
          </ac:spMkLst>
        </pc:spChg>
        <pc:picChg chg="add mod">
          <ac:chgData name="mnats" userId="2d5df061-6255-4755-935c-bfd826af269a" providerId="ADAL" clId="{EEF0C45F-DB37-43E7-BBC5-0BE257E676C1}" dt="2025-12-05T04:03:52.226" v="365" actId="962"/>
          <ac:picMkLst>
            <pc:docMk/>
            <pc:sldMk cId="2621891248" sldId="491"/>
            <ac:picMk id="2056" creationId="{3C35EEFC-6D6B-408F-AB83-C11A9323A0F7}"/>
          </ac:picMkLst>
        </pc:picChg>
      </pc:sldChg>
      <pc:sldChg chg="addSp delSp modSp new mod">
        <pc:chgData name="mnats" userId="2d5df061-6255-4755-935c-bfd826af269a" providerId="ADAL" clId="{EEF0C45F-DB37-43E7-BBC5-0BE257E676C1}" dt="2025-12-05T03:52:58.561" v="233" actId="962"/>
        <pc:sldMkLst>
          <pc:docMk/>
          <pc:sldMk cId="923894692" sldId="493"/>
        </pc:sldMkLst>
        <pc:spChg chg="mod">
          <ac:chgData name="mnats" userId="2d5df061-6255-4755-935c-bfd826af269a" providerId="ADAL" clId="{EEF0C45F-DB37-43E7-BBC5-0BE257E676C1}" dt="2025-12-05T03:50:09.056" v="137" actId="20577"/>
          <ac:spMkLst>
            <pc:docMk/>
            <pc:sldMk cId="923894692" sldId="493"/>
            <ac:spMk id="2" creationId="{1A1F4C5E-CA76-49CA-9CE8-C1247379C510}"/>
          </ac:spMkLst>
        </pc:spChg>
        <pc:spChg chg="del">
          <ac:chgData name="mnats" userId="2d5df061-6255-4755-935c-bfd826af269a" providerId="ADAL" clId="{EEF0C45F-DB37-43E7-BBC5-0BE257E676C1}" dt="2025-12-05T03:50:13.891" v="138" actId="478"/>
          <ac:spMkLst>
            <pc:docMk/>
            <pc:sldMk cId="923894692" sldId="493"/>
            <ac:spMk id="3" creationId="{C62EB40F-C8BE-45A8-8DE9-67B423C5E47F}"/>
          </ac:spMkLst>
        </pc:spChg>
        <pc:spChg chg="add mod">
          <ac:chgData name="mnats" userId="2d5df061-6255-4755-935c-bfd826af269a" providerId="ADAL" clId="{EEF0C45F-DB37-43E7-BBC5-0BE257E676C1}" dt="2025-12-05T03:52:28.201" v="160" actId="403"/>
          <ac:spMkLst>
            <pc:docMk/>
            <pc:sldMk cId="923894692" sldId="493"/>
            <ac:spMk id="4" creationId="{7DC88020-4542-42EE-B335-833A910F9162}"/>
          </ac:spMkLst>
        </pc:spChg>
        <pc:picChg chg="add mod">
          <ac:chgData name="mnats" userId="2d5df061-6255-4755-935c-bfd826af269a" providerId="ADAL" clId="{EEF0C45F-DB37-43E7-BBC5-0BE257E676C1}" dt="2025-12-05T03:52:58.561" v="233" actId="962"/>
          <ac:picMkLst>
            <pc:docMk/>
            <pc:sldMk cId="923894692" sldId="493"/>
            <ac:picMk id="1026" creationId="{33D6D8EC-1A88-45A7-9E26-C35957E2AB99}"/>
          </ac:picMkLst>
        </pc:picChg>
      </pc:sldChg>
      <pc:sldChg chg="modSp add del mod">
        <pc:chgData name="mnats" userId="2d5df061-6255-4755-935c-bfd826af269a" providerId="ADAL" clId="{EEF0C45F-DB37-43E7-BBC5-0BE257E676C1}" dt="2025-12-05T18:33:57.604" v="1824" actId="47"/>
        <pc:sldMkLst>
          <pc:docMk/>
          <pc:sldMk cId="233779135" sldId="494"/>
        </pc:sldMkLst>
        <pc:spChg chg="mod">
          <ac:chgData name="mnats" userId="2d5df061-6255-4755-935c-bfd826af269a" providerId="ADAL" clId="{EEF0C45F-DB37-43E7-BBC5-0BE257E676C1}" dt="2025-12-05T04:45:02.436" v="473" actId="20577"/>
          <ac:spMkLst>
            <pc:docMk/>
            <pc:sldMk cId="233779135" sldId="494"/>
            <ac:spMk id="2" creationId="{85A3A415-24D9-46E7-86C1-CE869F1B7B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DA3-75AA-40B5-BC54-D7510D36BE7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93E3-F940-4AD3-AE0F-7CADE193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“Tape” as in “</a:t>
            </a:r>
            <a:r>
              <a:rPr lang="en-US" dirty="0" err="1"/>
              <a:t>Casette</a:t>
            </a:r>
            <a:r>
              <a:rPr lang="en-US" dirty="0"/>
              <a:t> tape” or “VHS tape”---a storage device---not like a piece of duct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NFAs, DFAs, Regexes are equivalent in power </a:t>
            </a:r>
          </a:p>
          <a:p>
            <a:r>
              <a:rPr lang="en-US" dirty="0"/>
              <a:t>The Church-Turing thesis says “this represents everything we care about”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proof by contradiction---it’s not necessarily _just_ Diagonal.java that we can’t tell whether it halts. </a:t>
            </a:r>
            <a:br>
              <a:rPr lang="en-US" dirty="0"/>
            </a:br>
            <a:r>
              <a:rPr lang="en-US" dirty="0"/>
              <a:t>In fact, every attempt at H will fail on _infinitely_ many inputs (else hard-code the finite list into the program first).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who-we-are/art-allen-school/allen-school-artists/cse-graduate-studen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30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8F0-CA4F-507A-3901-E67EC1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that sound like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8C-CBB1-A95A-2394-794646B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Maybe not the first analogy you would have come up with.</a:t>
            </a:r>
          </a:p>
          <a:p>
            <a:r>
              <a:rPr lang="en-US" dirty="0"/>
              <a:t>But computer scientists still love talking about Turing Machines---take 431 to learn more</a:t>
            </a:r>
          </a:p>
          <a:p>
            <a:r>
              <a:rPr lang="en-US" dirty="0"/>
              <a:t>But an idea called “Turing-completeness” says we can think about Java programs instead</a:t>
            </a:r>
          </a:p>
          <a:p>
            <a:r>
              <a:rPr lang="en-US" dirty="0"/>
              <a:t>A computational device is Turing-complete if it can do everything a Turing-machine can do.</a:t>
            </a:r>
          </a:p>
          <a:p>
            <a:r>
              <a:rPr lang="en-US" dirty="0"/>
              <a:t>Java is Turing-complete, as are C++, Python, and any other general-purpose programming language you know. And moreover, none can really solve problems the others can’t</a:t>
            </a:r>
          </a:p>
          <a:p>
            <a:r>
              <a:rPr lang="en-US" dirty="0"/>
              <a:t>See 431 for more on these.</a:t>
            </a:r>
          </a:p>
        </p:txBody>
      </p:sp>
    </p:spTree>
    <p:extLst>
      <p:ext uri="{BB962C8B-B14F-4D97-AF65-F5344CB8AC3E}">
        <p14:creationId xmlns:p14="http://schemas.microsoft.com/office/powerpoint/2010/main" val="264306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Why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can’t</a:t>
            </a:r>
            <a:r>
              <a:rPr lang="en-US" dirty="0"/>
              <a:t> solve it…let’s find out why.</a:t>
            </a:r>
          </a:p>
        </p:txBody>
      </p:sp>
      <p:grpSp>
        <p:nvGrpSpPr>
          <p:cNvPr id="4" name="Group 3" descr="The Halting Problem: &#10;Given: source code for a program P and x an input we could give to P...&#10;Return: true if P will halt on x, false if it runs forever (e.g., goes in an infinite loop or infinitely recurses)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Run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sz="4000" dirty="0"/>
              <a:t> given String input x (which could be a Java program)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what happens...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4"/>
            <a:ext cx="11187258" cy="5316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56216" y="383386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time? 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42568" y="3997639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Uncountable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…so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  <a:p>
                <a:endParaRPr lang="en-US" dirty="0"/>
              </a:p>
              <a:p>
                <a:r>
                  <a:rPr lang="en-US" dirty="0"/>
                  <a:t>We showed this in the last lecture using a similar argument to showing that the set of real numbers is uncountable.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pPr lvl="1"/>
            <a:r>
              <a:rPr lang="en-US" dirty="0"/>
              <a:t>That didn’t work either. ❌</a:t>
            </a:r>
          </a:p>
          <a:p>
            <a:r>
              <a:rPr lang="en-US" dirty="0"/>
              <a:t>There’s no third option. It either halts or it doesn’t. And it doesn’t do either. That’s a contradiction! This program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 can't exist! </a:t>
            </a:r>
          </a:p>
        </p:txBody>
      </p:sp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halts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BE18-0003-5FFF-F8B6-FFA42236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6ED2-7E6F-4235-2420-FAA1C82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B7CF-832F-2CC4-22E7-89695BDC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1879-4D73-BDD2-A565-057B54E46F02}"/>
              </a:ext>
            </a:extLst>
          </p:cNvPr>
          <p:cNvSpPr/>
          <p:nvPr/>
        </p:nvSpPr>
        <p:spPr>
          <a:xfrm>
            <a:off x="8860536" y="5705856"/>
            <a:ext cx="2395728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 halt!</a:t>
            </a:r>
          </a:p>
        </p:txBody>
      </p:sp>
    </p:spTree>
    <p:extLst>
      <p:ext uri="{BB962C8B-B14F-4D97-AF65-F5344CB8AC3E}">
        <p14:creationId xmlns:p14="http://schemas.microsoft.com/office/powerpoint/2010/main" val="29037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C63-2F07-E6C7-C788-835B7391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C70-CCCE-5293-77AF-A8A97D5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CFE-E5B3-BD39-8A13-DE138572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77815-436E-B3C9-6E84-5983F5DDD803}"/>
              </a:ext>
            </a:extLst>
          </p:cNvPr>
          <p:cNvSpPr/>
          <p:nvPr/>
        </p:nvSpPr>
        <p:spPr>
          <a:xfrm>
            <a:off x="8284464" y="5705856"/>
            <a:ext cx="2971800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doesn’t halt!</a:t>
            </a:r>
          </a:p>
        </p:txBody>
      </p:sp>
    </p:spTree>
    <p:extLst>
      <p:ext uri="{BB962C8B-B14F-4D97-AF65-F5344CB8AC3E}">
        <p14:creationId xmlns:p14="http://schemas.microsoft.com/office/powerpoint/2010/main" val="22112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a program that checks that there’s no loops, recursion, or method calls and tells you it’s going to halt if it doesn’t find any.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can’t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  <a:p>
            <a:r>
              <a:rPr lang="en-US" sz="2600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takes a program P input, and x String input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Trick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P(x)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only simulate printing if P prints things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print("Hello World")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</a:t>
            </a:r>
            <a:r>
              <a:rPr lang="en-US" dirty="0"/>
              <a:t>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problem”, </a:t>
            </a:r>
          </a:p>
          <a:p>
            <a:r>
              <a:rPr lang="en-US" dirty="0"/>
              <a:t>Reductions can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/>
              <a:t>countable number of Java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input-output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One-to-one and Onto</a:t>
            </a:r>
          </a:p>
          <a:p>
            <a:r>
              <a:rPr lang="en-US" dirty="0">
                <a:solidFill>
                  <a:schemeClr val="accent3"/>
                </a:solidFill>
              </a:rPr>
              <a:t>Graphs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251596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 err="1"/>
              <a:t>uncomputability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934F1-F6E1-A14E-9214-855CE5E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computer?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7435-B703-4E50-3975-0440D5BF7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DB3B-8A9D-233D-27FB-3999604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A1FB-F2B2-105D-73D4-8F44FBDB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prove a theorem, we’ll need some kind of definition.</a:t>
            </a:r>
          </a:p>
          <a:p>
            <a:r>
              <a:rPr lang="en-US" dirty="0"/>
              <a:t>The first theoretical description of a (“normal”) computer is a </a:t>
            </a:r>
            <a:r>
              <a:rPr lang="en-US" b="1" dirty="0"/>
              <a:t>Turing Machine</a:t>
            </a:r>
          </a:p>
          <a:p>
            <a:r>
              <a:rPr lang="en-US" b="1" dirty="0"/>
              <a:t>Turing Machines </a:t>
            </a:r>
            <a:r>
              <a:rPr lang="en-US" dirty="0"/>
              <a:t>have: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finite control 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Think: a DFA-like object to represent program state, what is the program I’m executing, what line number am I 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much memory as we need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Stored on an infinite “tape”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“focus-of-attention”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The bit of memory on the tape we’re paying attention to right now. Can read and write at this spot. The finite control can move the focus.</a:t>
            </a:r>
          </a:p>
        </p:txBody>
      </p:sp>
      <p:pic>
        <p:nvPicPr>
          <p:cNvPr id="2056" name="Picture 8" descr="video of an old-style movie projector with tape ">
            <a:extLst>
              <a:ext uri="{FF2B5EF4-FFF2-40B4-BE49-F238E27FC236}">
                <a16:creationId xmlns:a16="http://schemas.microsoft.com/office/drawing/2014/main" id="{3C35EEFC-6D6B-408F-AB83-C11A9323A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70" y="195799"/>
            <a:ext cx="3107984" cy="17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4C5E-CA76-49CA-9CE8-C1247379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pic>
        <p:nvPicPr>
          <p:cNvPr id="1026" name="Picture 2" descr="Steam-Powered Turing Machine painting, by UW CSE Students">
            <a:extLst>
              <a:ext uri="{FF2B5EF4-FFF2-40B4-BE49-F238E27FC236}">
                <a16:creationId xmlns:a16="http://schemas.microsoft.com/office/drawing/2014/main" id="{33D6D8EC-1A88-45A7-9E26-C35957E2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00" y="263276"/>
            <a:ext cx="5291190" cy="59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88020-4542-42EE-B335-833A910F9162}"/>
              </a:ext>
            </a:extLst>
          </p:cNvPr>
          <p:cNvSpPr txBox="1"/>
          <p:nvPr/>
        </p:nvSpPr>
        <p:spPr>
          <a:xfrm>
            <a:off x="436652" y="5604553"/>
            <a:ext cx="308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Read the story!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894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2789</TotalTime>
  <Words>2397</Words>
  <Application>Microsoft Office PowerPoint</Application>
  <PresentationFormat>Widescreen</PresentationFormat>
  <Paragraphs>282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Halting Problem</vt:lpstr>
      <vt:lpstr>Uncountable set of functions g:N→B </vt:lpstr>
      <vt:lpstr>Our Second big takeaway: countable number of Java Programs</vt:lpstr>
      <vt:lpstr>Our Second big takeaway: uncomputability</vt:lpstr>
      <vt:lpstr>Not just Java</vt:lpstr>
      <vt:lpstr>Does this matter?</vt:lpstr>
      <vt:lpstr>What’s a computer?</vt:lpstr>
      <vt:lpstr>Formal definition of computer</vt:lpstr>
      <vt:lpstr>Look familiar?</vt:lpstr>
      <vt:lpstr>Does that sound like a computer?</vt:lpstr>
      <vt:lpstr>The Halting Problem</vt:lpstr>
      <vt:lpstr>A Practical Uncomputable Problem</vt:lpstr>
      <vt:lpstr>The Halting Problem</vt:lpstr>
      <vt:lpstr>A Proof By Contradiction</vt:lpstr>
      <vt:lpstr>A Very Tricky Program</vt:lpstr>
      <vt:lpstr>So, uhh that’s a weird program. (1)</vt:lpstr>
      <vt:lpstr>Let's see what happens...</vt:lpstr>
      <vt:lpstr>So, uhh that’s a weird program. (2)</vt:lpstr>
      <vt:lpstr>What about this time? 😥</vt:lpstr>
      <vt:lpstr>So, uhh that’s a weird program. (3)</vt:lpstr>
      <vt:lpstr>So…</vt:lpstr>
      <vt:lpstr>But what about this? (1)</vt:lpstr>
      <vt:lpstr>But what about this? (2)</vt:lpstr>
      <vt:lpstr>What that does and doesn’t mean</vt:lpstr>
      <vt:lpstr>Takeaways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mnats</cp:lastModifiedBy>
  <cp:revision>46</cp:revision>
  <cp:lastPrinted>2024-12-06T02:45:05Z</cp:lastPrinted>
  <dcterms:created xsi:type="dcterms:W3CDTF">2020-12-08T21:10:43Z</dcterms:created>
  <dcterms:modified xsi:type="dcterms:W3CDTF">2025-12-05T18:37:03Z</dcterms:modified>
</cp:coreProperties>
</file>