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83" r:id="rId3"/>
    <p:sldId id="468" r:id="rId4"/>
    <p:sldId id="469" r:id="rId5"/>
    <p:sldId id="470" r:id="rId6"/>
    <p:sldId id="484" r:id="rId7"/>
    <p:sldId id="490" r:id="rId8"/>
    <p:sldId id="491" r:id="rId9"/>
    <p:sldId id="493" r:id="rId10"/>
    <p:sldId id="492" r:id="rId11"/>
    <p:sldId id="48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487" r:id="rId23"/>
    <p:sldId id="488" r:id="rId24"/>
    <p:sldId id="267" r:id="rId25"/>
    <p:sldId id="268" r:id="rId26"/>
    <p:sldId id="269" r:id="rId27"/>
    <p:sldId id="271" r:id="rId28"/>
    <p:sldId id="272" r:id="rId29"/>
    <p:sldId id="273" r:id="rId30"/>
    <p:sldId id="278" r:id="rId31"/>
    <p:sldId id="274" r:id="rId32"/>
    <p:sldId id="275" r:id="rId33"/>
    <p:sldId id="276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81680" autoAdjust="0"/>
  </p:normalViewPr>
  <p:slideViewPr>
    <p:cSldViewPr snapToGrid="0">
      <p:cViewPr varScale="1">
        <p:scale>
          <a:sx n="76" d="100"/>
          <a:sy n="76" d="100"/>
        </p:scale>
        <p:origin x="51" y="147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702D746F-4EC9-4929-BBFE-B216AD4E0E71}"/>
    <pc:docChg chg="modSld">
      <pc:chgData name="mnats" userId="2d5df061-6255-4755-935c-bfd826af269a" providerId="ADAL" clId="{702D746F-4EC9-4929-BBFE-B216AD4E0E71}" dt="2025-12-06T00:51:06.708" v="15" actId="962"/>
      <pc:docMkLst>
        <pc:docMk/>
      </pc:docMkLst>
      <pc:sldChg chg="addSp modSp mod">
        <pc:chgData name="mnats" userId="2d5df061-6255-4755-935c-bfd826af269a" providerId="ADAL" clId="{702D746F-4EC9-4929-BBFE-B216AD4E0E71}" dt="2025-12-06T00:50:32.917" v="4" actId="962"/>
        <pc:sldMkLst>
          <pc:docMk/>
          <pc:sldMk cId="2352239916" sldId="259"/>
        </pc:sldMkLst>
        <pc:inkChg chg="add mod">
          <ac:chgData name="mnats" userId="2d5df061-6255-4755-935c-bfd826af269a" providerId="ADAL" clId="{702D746F-4EC9-4929-BBFE-B216AD4E0E71}" dt="2025-12-06T00:50:32.917" v="4" actId="962"/>
          <ac:inkMkLst>
            <pc:docMk/>
            <pc:sldMk cId="2352239916" sldId="259"/>
            <ac:inkMk id="4" creationId="{7884AD91-EAC1-4E48-AE3F-4CA4164E7A52}"/>
          </ac:inkMkLst>
        </pc:inkChg>
      </pc:sldChg>
      <pc:sldChg chg="addSp modSp mod">
        <pc:chgData name="mnats" userId="2d5df061-6255-4755-935c-bfd826af269a" providerId="ADAL" clId="{702D746F-4EC9-4929-BBFE-B216AD4E0E71}" dt="2025-12-06T00:50:35.045" v="5" actId="962"/>
        <pc:sldMkLst>
          <pc:docMk/>
          <pc:sldMk cId="4240923197" sldId="260"/>
        </pc:sldMkLst>
        <pc:inkChg chg="add mod">
          <ac:chgData name="mnats" userId="2d5df061-6255-4755-935c-bfd826af269a" providerId="ADAL" clId="{702D746F-4EC9-4929-BBFE-B216AD4E0E71}" dt="2025-12-06T00:50:35.045" v="5" actId="962"/>
          <ac:inkMkLst>
            <pc:docMk/>
            <pc:sldMk cId="4240923197" sldId="260"/>
            <ac:inkMk id="4" creationId="{E0AFA346-2951-419A-B11F-10B3D569F8F1}"/>
          </ac:inkMkLst>
        </pc:inkChg>
      </pc:sldChg>
      <pc:sldChg chg="addSp modSp mod">
        <pc:chgData name="mnats" userId="2d5df061-6255-4755-935c-bfd826af269a" providerId="ADAL" clId="{702D746F-4EC9-4929-BBFE-B216AD4E0E71}" dt="2025-12-06T00:50:37.860" v="6" actId="962"/>
        <pc:sldMkLst>
          <pc:docMk/>
          <pc:sldMk cId="1590892449" sldId="261"/>
        </pc:sldMkLst>
        <pc:inkChg chg="add mod">
          <ac:chgData name="mnats" userId="2d5df061-6255-4755-935c-bfd826af269a" providerId="ADAL" clId="{702D746F-4EC9-4929-BBFE-B216AD4E0E71}" dt="2025-12-06T00:50:37.860" v="6" actId="962"/>
          <ac:inkMkLst>
            <pc:docMk/>
            <pc:sldMk cId="1590892449" sldId="261"/>
            <ac:inkMk id="4" creationId="{1EA5A37A-3C32-41E5-9EDB-1EBD926C1B84}"/>
          </ac:inkMkLst>
        </pc:inkChg>
      </pc:sldChg>
      <pc:sldChg chg="addSp modSp mod">
        <pc:chgData name="mnats" userId="2d5df061-6255-4755-935c-bfd826af269a" providerId="ADAL" clId="{702D746F-4EC9-4929-BBFE-B216AD4E0E71}" dt="2025-12-06T00:50:40.049" v="7" actId="962"/>
        <pc:sldMkLst>
          <pc:docMk/>
          <pc:sldMk cId="3584627732" sldId="262"/>
        </pc:sldMkLst>
        <pc:inkChg chg="add mod">
          <ac:chgData name="mnats" userId="2d5df061-6255-4755-935c-bfd826af269a" providerId="ADAL" clId="{702D746F-4EC9-4929-BBFE-B216AD4E0E71}" dt="2025-12-06T00:50:40.049" v="7" actId="962"/>
          <ac:inkMkLst>
            <pc:docMk/>
            <pc:sldMk cId="3584627732" sldId="262"/>
            <ac:inkMk id="5" creationId="{E3FCDC45-8234-4D5D-84A2-55822EDAA0D0}"/>
          </ac:inkMkLst>
        </pc:inkChg>
      </pc:sldChg>
      <pc:sldChg chg="addSp modSp mod">
        <pc:chgData name="mnats" userId="2d5df061-6255-4755-935c-bfd826af269a" providerId="ADAL" clId="{702D746F-4EC9-4929-BBFE-B216AD4E0E71}" dt="2025-12-06T00:50:43.725" v="8" actId="962"/>
        <pc:sldMkLst>
          <pc:docMk/>
          <pc:sldMk cId="3256717998" sldId="264"/>
        </pc:sldMkLst>
        <pc:inkChg chg="add mod">
          <ac:chgData name="mnats" userId="2d5df061-6255-4755-935c-bfd826af269a" providerId="ADAL" clId="{702D746F-4EC9-4929-BBFE-B216AD4E0E71}" dt="2025-12-06T00:50:43.725" v="8" actId="962"/>
          <ac:inkMkLst>
            <pc:docMk/>
            <pc:sldMk cId="3256717998" sldId="264"/>
            <ac:inkMk id="5" creationId="{8CB2B8A1-AC7F-4034-AF24-63CA305F361A}"/>
          </ac:inkMkLst>
        </pc:inkChg>
      </pc:sldChg>
      <pc:sldChg chg="addSp modSp mod">
        <pc:chgData name="mnats" userId="2d5df061-6255-4755-935c-bfd826af269a" providerId="ADAL" clId="{702D746F-4EC9-4929-BBFE-B216AD4E0E71}" dt="2025-12-06T00:50:46.858" v="9" actId="962"/>
        <pc:sldMkLst>
          <pc:docMk/>
          <pc:sldMk cId="4140967907" sldId="265"/>
        </pc:sldMkLst>
        <pc:inkChg chg="add mod">
          <ac:chgData name="mnats" userId="2d5df061-6255-4755-935c-bfd826af269a" providerId="ADAL" clId="{702D746F-4EC9-4929-BBFE-B216AD4E0E71}" dt="2025-12-06T00:50:46.858" v="9" actId="962"/>
          <ac:inkMkLst>
            <pc:docMk/>
            <pc:sldMk cId="4140967907" sldId="265"/>
            <ac:inkMk id="4" creationId="{58CC275F-3E9F-40F7-83B5-C9815809D819}"/>
          </ac:inkMkLst>
        </pc:inkChg>
      </pc:sldChg>
      <pc:sldChg chg="addSp modSp mod">
        <pc:chgData name="mnats" userId="2d5df061-6255-4755-935c-bfd826af269a" providerId="ADAL" clId="{702D746F-4EC9-4929-BBFE-B216AD4E0E71}" dt="2025-12-06T00:50:49.050" v="10" actId="962"/>
        <pc:sldMkLst>
          <pc:docMk/>
          <pc:sldMk cId="1896912654" sldId="266"/>
        </pc:sldMkLst>
        <pc:inkChg chg="add mod">
          <ac:chgData name="mnats" userId="2d5df061-6255-4755-935c-bfd826af269a" providerId="ADAL" clId="{702D746F-4EC9-4929-BBFE-B216AD4E0E71}" dt="2025-12-06T00:50:49.050" v="10" actId="962"/>
          <ac:inkMkLst>
            <pc:docMk/>
            <pc:sldMk cId="1896912654" sldId="266"/>
            <ac:inkMk id="4" creationId="{79344D9C-3E8B-4A40-B6C2-C8C90B5A10FC}"/>
          </ac:inkMkLst>
        </pc:inkChg>
      </pc:sldChg>
      <pc:sldChg chg="addSp modSp mod">
        <pc:chgData name="mnats" userId="2d5df061-6255-4755-935c-bfd826af269a" providerId="ADAL" clId="{702D746F-4EC9-4929-BBFE-B216AD4E0E71}" dt="2025-12-06T00:51:01.780" v="13" actId="962"/>
        <pc:sldMkLst>
          <pc:docMk/>
          <pc:sldMk cId="404251431" sldId="271"/>
        </pc:sldMkLst>
        <pc:inkChg chg="add mod">
          <ac:chgData name="mnats" userId="2d5df061-6255-4755-935c-bfd826af269a" providerId="ADAL" clId="{702D746F-4EC9-4929-BBFE-B216AD4E0E71}" dt="2025-12-06T00:51:01.780" v="13" actId="962"/>
          <ac:inkMkLst>
            <pc:docMk/>
            <pc:sldMk cId="404251431" sldId="271"/>
            <ac:inkMk id="4" creationId="{E53F7E6B-A522-4DD0-A38E-A2DC2F34EFAA}"/>
          </ac:inkMkLst>
        </pc:inkChg>
      </pc:sldChg>
      <pc:sldChg chg="addSp modSp mod">
        <pc:chgData name="mnats" userId="2d5df061-6255-4755-935c-bfd826af269a" providerId="ADAL" clId="{702D746F-4EC9-4929-BBFE-B216AD4E0E71}" dt="2025-12-06T00:51:04.032" v="14" actId="962"/>
        <pc:sldMkLst>
          <pc:docMk/>
          <pc:sldMk cId="1918979751" sldId="272"/>
        </pc:sldMkLst>
        <pc:inkChg chg="add mod">
          <ac:chgData name="mnats" userId="2d5df061-6255-4755-935c-bfd826af269a" providerId="ADAL" clId="{702D746F-4EC9-4929-BBFE-B216AD4E0E71}" dt="2025-12-06T00:51:04.032" v="14" actId="962"/>
          <ac:inkMkLst>
            <pc:docMk/>
            <pc:sldMk cId="1918979751" sldId="272"/>
            <ac:inkMk id="4" creationId="{77754A84-8E39-4F16-9B10-8CE7BC22E751}"/>
          </ac:inkMkLst>
        </pc:inkChg>
      </pc:sldChg>
      <pc:sldChg chg="addSp modSp mod">
        <pc:chgData name="mnats" userId="2d5df061-6255-4755-935c-bfd826af269a" providerId="ADAL" clId="{702D746F-4EC9-4929-BBFE-B216AD4E0E71}" dt="2025-12-06T00:51:06.708" v="15" actId="962"/>
        <pc:sldMkLst>
          <pc:docMk/>
          <pc:sldMk cId="458151602" sldId="273"/>
        </pc:sldMkLst>
        <pc:inkChg chg="add mod">
          <ac:chgData name="mnats" userId="2d5df061-6255-4755-935c-bfd826af269a" providerId="ADAL" clId="{702D746F-4EC9-4929-BBFE-B216AD4E0E71}" dt="2025-12-06T00:51:06.708" v="15" actId="962"/>
          <ac:inkMkLst>
            <pc:docMk/>
            <pc:sldMk cId="458151602" sldId="273"/>
            <ac:inkMk id="4" creationId="{F4FC8B9C-A03F-4831-98C4-BE1048E234A2}"/>
          </ac:inkMkLst>
        </pc:inkChg>
      </pc:sldChg>
      <pc:sldChg chg="addSp modSp mod">
        <pc:chgData name="mnats" userId="2d5df061-6255-4755-935c-bfd826af269a" providerId="ADAL" clId="{702D746F-4EC9-4929-BBFE-B216AD4E0E71}" dt="2025-12-06T00:50:51.606" v="11" actId="962"/>
        <pc:sldMkLst>
          <pc:docMk/>
          <pc:sldMk cId="2903737369" sldId="487"/>
        </pc:sldMkLst>
        <pc:inkChg chg="add mod">
          <ac:chgData name="mnats" userId="2d5df061-6255-4755-935c-bfd826af269a" providerId="ADAL" clId="{702D746F-4EC9-4929-BBFE-B216AD4E0E71}" dt="2025-12-06T00:50:51.606" v="11" actId="962"/>
          <ac:inkMkLst>
            <pc:docMk/>
            <pc:sldMk cId="2903737369" sldId="487"/>
            <ac:inkMk id="5" creationId="{4F8B159B-A064-42EA-AE24-47E2B543ED2C}"/>
          </ac:inkMkLst>
        </pc:inkChg>
      </pc:sldChg>
      <pc:sldChg chg="addSp modSp mod">
        <pc:chgData name="mnats" userId="2d5df061-6255-4755-935c-bfd826af269a" providerId="ADAL" clId="{702D746F-4EC9-4929-BBFE-B216AD4E0E71}" dt="2025-12-06T00:50:55.688" v="12" actId="962"/>
        <pc:sldMkLst>
          <pc:docMk/>
          <pc:sldMk cId="2211218098" sldId="488"/>
        </pc:sldMkLst>
        <pc:inkChg chg="add mod">
          <ac:chgData name="mnats" userId="2d5df061-6255-4755-935c-bfd826af269a" providerId="ADAL" clId="{702D746F-4EC9-4929-BBFE-B216AD4E0E71}" dt="2025-12-06T00:50:55.688" v="12" actId="962"/>
          <ac:inkMkLst>
            <pc:docMk/>
            <pc:sldMk cId="2211218098" sldId="488"/>
            <ac:inkMk id="5" creationId="{BA52CCF7-7B9D-427F-8049-FE67C1888B52}"/>
          </ac:inkMkLst>
        </pc:inkChg>
      </pc:sldChg>
      <pc:sldChg chg="addSp modSp mod">
        <pc:chgData name="mnats" userId="2d5df061-6255-4755-935c-bfd826af269a" providerId="ADAL" clId="{702D746F-4EC9-4929-BBFE-B216AD4E0E71}" dt="2025-12-06T00:50:21.170" v="1" actId="962"/>
        <pc:sldMkLst>
          <pc:docMk/>
          <pc:sldMk cId="2621891248" sldId="491"/>
        </pc:sldMkLst>
        <pc:inkChg chg="add mod">
          <ac:chgData name="mnats" userId="2d5df061-6255-4755-935c-bfd826af269a" providerId="ADAL" clId="{702D746F-4EC9-4929-BBFE-B216AD4E0E71}" dt="2025-12-06T00:50:21.170" v="1" actId="962"/>
          <ac:inkMkLst>
            <pc:docMk/>
            <pc:sldMk cId="2621891248" sldId="491"/>
            <ac:inkMk id="2" creationId="{A53B75FA-3316-4074-8D85-818EFA15EA87}"/>
          </ac:inkMkLst>
        </pc:inkChg>
      </pc:sldChg>
      <pc:sldChg chg="addSp modSp mod">
        <pc:chgData name="mnats" userId="2d5df061-6255-4755-935c-bfd826af269a" providerId="ADAL" clId="{702D746F-4EC9-4929-BBFE-B216AD4E0E71}" dt="2025-12-06T00:50:27.345" v="3" actId="962"/>
        <pc:sldMkLst>
          <pc:docMk/>
          <pc:sldMk cId="2643068972" sldId="492"/>
        </pc:sldMkLst>
        <pc:inkChg chg="add mod">
          <ac:chgData name="mnats" userId="2d5df061-6255-4755-935c-bfd826af269a" providerId="ADAL" clId="{702D746F-4EC9-4929-BBFE-B216AD4E0E71}" dt="2025-12-06T00:50:27.345" v="3" actId="962"/>
          <ac:inkMkLst>
            <pc:docMk/>
            <pc:sldMk cId="2643068972" sldId="492"/>
            <ac:inkMk id="4" creationId="{777CBA68-87B1-4A94-8456-34E3BF7AAAE5}"/>
          </ac:inkMkLst>
        </pc:inkChg>
      </pc:sldChg>
      <pc:sldChg chg="addSp modSp mod">
        <pc:chgData name="mnats" userId="2d5df061-6255-4755-935c-bfd826af269a" providerId="ADAL" clId="{702D746F-4EC9-4929-BBFE-B216AD4E0E71}" dt="2025-12-06T00:50:24.741" v="2" actId="962"/>
        <pc:sldMkLst>
          <pc:docMk/>
          <pc:sldMk cId="923894692" sldId="493"/>
        </pc:sldMkLst>
        <pc:inkChg chg="add mod">
          <ac:chgData name="mnats" userId="2d5df061-6255-4755-935c-bfd826af269a" providerId="ADAL" clId="{702D746F-4EC9-4929-BBFE-B216AD4E0E71}" dt="2025-12-06T00:50:24.741" v="2" actId="962"/>
          <ac:inkMkLst>
            <pc:docMk/>
            <pc:sldMk cId="923894692" sldId="493"/>
            <ac:inkMk id="3" creationId="{1781BD59-97D9-48EE-B5FC-56E743DEC336}"/>
          </ac:inkMkLst>
        </pc:inkChg>
      </pc:sldChg>
    </pc:docChg>
  </pc:docChgLst>
  <pc:docChgLst>
    <pc:chgData name="mnats" userId="2d5df061-6255-4755-935c-bfd826af269a" providerId="ADAL" clId="{EEF0C45F-DB37-43E7-BBC5-0BE257E676C1}"/>
    <pc:docChg chg="undo custSel addSld delSld modSld sldOrd">
      <pc:chgData name="mnats" userId="2d5df061-6255-4755-935c-bfd826af269a" providerId="ADAL" clId="{EEF0C45F-DB37-43E7-BBC5-0BE257E676C1}" dt="2025-12-05T18:36:35.598" v="1949" actId="20577"/>
      <pc:docMkLst>
        <pc:docMk/>
      </pc:docMkLst>
      <pc:sldChg chg="modSp mod">
        <pc:chgData name="mnats" userId="2d5df061-6255-4755-935c-bfd826af269a" providerId="ADAL" clId="{EEF0C45F-DB37-43E7-BBC5-0BE257E676C1}" dt="2025-12-05T03:19:05.429" v="3" actId="20577"/>
        <pc:sldMkLst>
          <pc:docMk/>
          <pc:sldMk cId="1623158282" sldId="256"/>
        </pc:sldMkLst>
        <pc:spChg chg="mod">
          <ac:chgData name="mnats" userId="2d5df061-6255-4755-935c-bfd826af269a" providerId="ADAL" clId="{EEF0C45F-DB37-43E7-BBC5-0BE257E676C1}" dt="2025-12-05T03:19:05.429" v="3" actId="20577"/>
          <ac:spMkLst>
            <pc:docMk/>
            <pc:sldMk cId="1623158282" sldId="256"/>
            <ac:spMk id="3" creationId="{30B477EA-7A15-4D27-95C5-6388C7DC15BE}"/>
          </ac:spMkLst>
        </pc:spChg>
      </pc:sldChg>
      <pc:sldChg chg="modSp mod">
        <pc:chgData name="mnats" userId="2d5df061-6255-4755-935c-bfd826af269a" providerId="ADAL" clId="{EEF0C45F-DB37-43E7-BBC5-0BE257E676C1}" dt="2025-12-05T15:11:02.515" v="1086" actId="20577"/>
        <pc:sldMkLst>
          <pc:docMk/>
          <pc:sldMk cId="3635888236" sldId="257"/>
        </pc:sldMkLst>
        <pc:spChg chg="mod">
          <ac:chgData name="mnats" userId="2d5df061-6255-4755-935c-bfd826af269a" providerId="ADAL" clId="{EEF0C45F-DB37-43E7-BBC5-0BE257E676C1}" dt="2025-12-05T15:11:02.515" v="1086" actId="20577"/>
          <ac:spMkLst>
            <pc:docMk/>
            <pc:sldMk cId="3635888236" sldId="257"/>
            <ac:spMk id="3" creationId="{7FE59F65-05CA-4F64-A87A-67FA46A543D4}"/>
          </ac:spMkLst>
        </pc:spChg>
      </pc:sldChg>
      <pc:sldChg chg="modSp mod">
        <pc:chgData name="mnats" userId="2d5df061-6255-4755-935c-bfd826af269a" providerId="ADAL" clId="{EEF0C45F-DB37-43E7-BBC5-0BE257E676C1}" dt="2025-12-05T15:28:05.869" v="1729" actId="962"/>
        <pc:sldMkLst>
          <pc:docMk/>
          <pc:sldMk cId="4183030894" sldId="258"/>
        </pc:sldMkLst>
        <pc:spChg chg="mod">
          <ac:chgData name="mnats" userId="2d5df061-6255-4755-935c-bfd826af269a" providerId="ADAL" clId="{EEF0C45F-DB37-43E7-BBC5-0BE257E676C1}" dt="2025-12-05T15:11:22.160" v="1087" actId="113"/>
          <ac:spMkLst>
            <pc:docMk/>
            <pc:sldMk cId="4183030894" sldId="258"/>
            <ac:spMk id="3" creationId="{23A87B17-2CD4-4114-8E80-FBD804196908}"/>
          </ac:spMkLst>
        </pc:spChg>
        <pc:grpChg chg="mod">
          <ac:chgData name="mnats" userId="2d5df061-6255-4755-935c-bfd826af269a" providerId="ADAL" clId="{EEF0C45F-DB37-43E7-BBC5-0BE257E676C1}" dt="2025-12-05T15:28:05.869" v="1729" actId="962"/>
          <ac:grpSpMkLst>
            <pc:docMk/>
            <pc:sldMk cId="4183030894" sldId="258"/>
            <ac:grpSpMk id="4" creationId="{1AC90EA4-A871-4C6E-9F03-B34E6BF0C7B2}"/>
          </ac:grpSpMkLst>
        </pc:grpChg>
      </pc:sldChg>
      <pc:sldChg chg="modSp mod">
        <pc:chgData name="mnats" userId="2d5df061-6255-4755-935c-bfd826af269a" providerId="ADAL" clId="{EEF0C45F-DB37-43E7-BBC5-0BE257E676C1}" dt="2025-12-05T15:48:00.345" v="1823" actId="6549"/>
        <pc:sldMkLst>
          <pc:docMk/>
          <pc:sldMk cId="4240923197" sldId="260"/>
        </pc:sldMkLst>
        <pc:spChg chg="mod">
          <ac:chgData name="mnats" userId="2d5df061-6255-4755-935c-bfd826af269a" providerId="ADAL" clId="{EEF0C45F-DB37-43E7-BBC5-0BE257E676C1}" dt="2025-12-05T04:44:59.753" v="472" actId="20577"/>
          <ac:spMkLst>
            <pc:docMk/>
            <pc:sldMk cId="4240923197" sldId="260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5:48:00.345" v="1823" actId="6549"/>
          <ac:spMkLst>
            <pc:docMk/>
            <pc:sldMk cId="4240923197" sldId="260"/>
            <ac:spMk id="3" creationId="{CD802BE4-9B09-4BB9-AEB6-5A6E5DCCD4BC}"/>
          </ac:spMkLst>
        </pc:spChg>
      </pc:sldChg>
      <pc:sldChg chg="modSp mod">
        <pc:chgData name="mnats" userId="2d5df061-6255-4755-935c-bfd826af269a" providerId="ADAL" clId="{EEF0C45F-DB37-43E7-BBC5-0BE257E676C1}" dt="2025-12-05T15:16:25.603" v="1092" actId="20577"/>
        <pc:sldMkLst>
          <pc:docMk/>
          <pc:sldMk cId="1590892449" sldId="261"/>
        </pc:sldMkLst>
        <pc:spChg chg="mod">
          <ac:chgData name="mnats" userId="2d5df061-6255-4755-935c-bfd826af269a" providerId="ADAL" clId="{EEF0C45F-DB37-43E7-BBC5-0BE257E676C1}" dt="2025-12-05T04:47:52.634" v="501" actId="20577"/>
          <ac:spMkLst>
            <pc:docMk/>
            <pc:sldMk cId="1590892449" sldId="261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6:25.603" v="1092" actId="20577"/>
          <ac:spMkLst>
            <pc:docMk/>
            <pc:sldMk cId="1590892449" sldId="261"/>
            <ac:spMk id="3" creationId="{B3F95A73-2AE7-4482-A948-0446C24B136B}"/>
          </ac:spMkLst>
        </pc:spChg>
      </pc:sldChg>
      <pc:sldChg chg="modSp mod">
        <pc:chgData name="mnats" userId="2d5df061-6255-4755-935c-bfd826af269a" providerId="ADAL" clId="{EEF0C45F-DB37-43E7-BBC5-0BE257E676C1}" dt="2025-12-05T18:34:43.119" v="1838" actId="255"/>
        <pc:sldMkLst>
          <pc:docMk/>
          <pc:sldMk cId="3584627732" sldId="262"/>
        </pc:sldMkLst>
        <pc:spChg chg="mod">
          <ac:chgData name="mnats" userId="2d5df061-6255-4755-935c-bfd826af269a" providerId="ADAL" clId="{EEF0C45F-DB37-43E7-BBC5-0BE257E676C1}" dt="2025-12-05T04:45:29.210" v="497" actId="20577"/>
          <ac:spMkLst>
            <pc:docMk/>
            <pc:sldMk cId="3584627732" sldId="262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8:34:43.119" v="1838" actId="255"/>
          <ac:spMkLst>
            <pc:docMk/>
            <pc:sldMk cId="3584627732" sldId="262"/>
            <ac:spMk id="3" creationId="{CD802BE4-9B09-4BB9-AEB6-5A6E5DCCD4BC}"/>
          </ac:spMkLst>
        </pc:spChg>
        <pc:spChg chg="mod">
          <ac:chgData name="mnats" userId="2d5df061-6255-4755-935c-bfd826af269a" providerId="ADAL" clId="{EEF0C45F-DB37-43E7-BBC5-0BE257E676C1}" dt="2025-12-05T18:34:33.606" v="1837" actId="1076"/>
          <ac:spMkLst>
            <pc:docMk/>
            <pc:sldMk cId="3584627732" sldId="262"/>
            <ac:spMk id="4" creationId="{2554F0A1-2E5C-4058-BFB1-67001035D161}"/>
          </ac:spMkLst>
        </pc:spChg>
      </pc:sldChg>
      <pc:sldChg chg="modSp mod">
        <pc:chgData name="mnats" userId="2d5df061-6255-4755-935c-bfd826af269a" providerId="ADAL" clId="{EEF0C45F-DB37-43E7-BBC5-0BE257E676C1}" dt="2025-12-05T15:17:01.383" v="1115"/>
        <pc:sldMkLst>
          <pc:docMk/>
          <pc:sldMk cId="586520139" sldId="263"/>
        </pc:sldMkLst>
        <pc:spChg chg="mod">
          <ac:chgData name="mnats" userId="2d5df061-6255-4755-935c-bfd826af269a" providerId="ADAL" clId="{EEF0C45F-DB37-43E7-BBC5-0BE257E676C1}" dt="2025-12-05T04:47:56.284" v="505" actId="20577"/>
          <ac:spMkLst>
            <pc:docMk/>
            <pc:sldMk cId="586520139" sldId="263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7:01.383" v="1115"/>
          <ac:spMkLst>
            <pc:docMk/>
            <pc:sldMk cId="586520139" sldId="263"/>
            <ac:spMk id="3" creationId="{B3F95A73-2AE7-4482-A948-0446C24B136B}"/>
          </ac:spMkLst>
        </pc:spChg>
      </pc:sldChg>
      <pc:sldChg chg="modSp mod">
        <pc:chgData name="mnats" userId="2d5df061-6255-4755-935c-bfd826af269a" providerId="ADAL" clId="{EEF0C45F-DB37-43E7-BBC5-0BE257E676C1}" dt="2025-12-05T18:35:05.356" v="1844" actId="1076"/>
        <pc:sldMkLst>
          <pc:docMk/>
          <pc:sldMk cId="3256717998" sldId="264"/>
        </pc:sldMkLst>
        <pc:spChg chg="mod">
          <ac:chgData name="mnats" userId="2d5df061-6255-4755-935c-bfd826af269a" providerId="ADAL" clId="{EEF0C45F-DB37-43E7-BBC5-0BE257E676C1}" dt="2025-12-05T04:48:26.884" v="530"/>
          <ac:spMkLst>
            <pc:docMk/>
            <pc:sldMk cId="3256717998" sldId="264"/>
            <ac:spMk id="2" creationId="{85A3A415-24D9-46E7-86C1-CE869F1B7B20}"/>
          </ac:spMkLst>
        </pc:spChg>
        <pc:spChg chg="mod">
          <ac:chgData name="mnats" userId="2d5df061-6255-4755-935c-bfd826af269a" providerId="ADAL" clId="{EEF0C45F-DB37-43E7-BBC5-0BE257E676C1}" dt="2025-12-05T18:34:54.904" v="1842" actId="27636"/>
          <ac:spMkLst>
            <pc:docMk/>
            <pc:sldMk cId="3256717998" sldId="264"/>
            <ac:spMk id="3" creationId="{CD802BE4-9B09-4BB9-AEB6-5A6E5DCCD4BC}"/>
          </ac:spMkLst>
        </pc:spChg>
        <pc:spChg chg="mod">
          <ac:chgData name="mnats" userId="2d5df061-6255-4755-935c-bfd826af269a" providerId="ADAL" clId="{EEF0C45F-DB37-43E7-BBC5-0BE257E676C1}" dt="2025-12-05T18:35:05.356" v="1844" actId="1076"/>
          <ac:spMkLst>
            <pc:docMk/>
            <pc:sldMk cId="3256717998" sldId="264"/>
            <ac:spMk id="4" creationId="{2554F0A1-2E5C-4058-BFB1-67001035D161}"/>
          </ac:spMkLst>
        </pc:spChg>
      </pc:sldChg>
      <pc:sldChg chg="modSp mod">
        <pc:chgData name="mnats" userId="2d5df061-6255-4755-935c-bfd826af269a" providerId="ADAL" clId="{EEF0C45F-DB37-43E7-BBC5-0BE257E676C1}" dt="2025-12-05T15:17:59.367" v="1167" actId="113"/>
        <pc:sldMkLst>
          <pc:docMk/>
          <pc:sldMk cId="4140967907" sldId="265"/>
        </pc:sldMkLst>
        <pc:spChg chg="mod">
          <ac:chgData name="mnats" userId="2d5df061-6255-4755-935c-bfd826af269a" providerId="ADAL" clId="{EEF0C45F-DB37-43E7-BBC5-0BE257E676C1}" dt="2025-12-05T04:55:52.111" v="534" actId="20577"/>
          <ac:spMkLst>
            <pc:docMk/>
            <pc:sldMk cId="4140967907" sldId="265"/>
            <ac:spMk id="2" creationId="{7921DC02-C744-4B1A-8136-70773E831EB1}"/>
          </ac:spMkLst>
        </pc:spChg>
        <pc:spChg chg="mod">
          <ac:chgData name="mnats" userId="2d5df061-6255-4755-935c-bfd826af269a" providerId="ADAL" clId="{EEF0C45F-DB37-43E7-BBC5-0BE257E676C1}" dt="2025-12-05T15:17:59.367" v="1167" actId="113"/>
          <ac:spMkLst>
            <pc:docMk/>
            <pc:sldMk cId="4140967907" sldId="265"/>
            <ac:spMk id="3" creationId="{B3F95A73-2AE7-4482-A948-0446C24B136B}"/>
          </ac:spMkLst>
        </pc:spChg>
      </pc:sldChg>
      <pc:sldChg chg="modSp mod modAnim">
        <pc:chgData name="mnats" userId="2d5df061-6255-4755-935c-bfd826af269a" providerId="ADAL" clId="{EEF0C45F-DB37-43E7-BBC5-0BE257E676C1}" dt="2025-12-05T15:21:43.595" v="1177"/>
        <pc:sldMkLst>
          <pc:docMk/>
          <pc:sldMk cId="1125909540" sldId="269"/>
        </pc:sldMkLst>
        <pc:spChg chg="mod">
          <ac:chgData name="mnats" userId="2d5df061-6255-4755-935c-bfd826af269a" providerId="ADAL" clId="{EEF0C45F-DB37-43E7-BBC5-0BE257E676C1}" dt="2025-12-05T15:21:37.994" v="1176" actId="27636"/>
          <ac:spMkLst>
            <pc:docMk/>
            <pc:sldMk cId="1125909540" sldId="269"/>
            <ac:spMk id="3" creationId="{9ABEFB13-5931-473F-A4DF-D5CE1AFFA061}"/>
          </ac:spMkLst>
        </pc:spChg>
      </pc:sldChg>
      <pc:sldChg chg="del">
        <pc:chgData name="mnats" userId="2d5df061-6255-4755-935c-bfd826af269a" providerId="ADAL" clId="{EEF0C45F-DB37-43E7-BBC5-0BE257E676C1}" dt="2025-12-05T15:21:45.749" v="1178" actId="47"/>
        <pc:sldMkLst>
          <pc:docMk/>
          <pc:sldMk cId="3572091502" sldId="270"/>
        </pc:sldMkLst>
      </pc:sldChg>
      <pc:sldChg chg="modSp mod">
        <pc:chgData name="mnats" userId="2d5df061-6255-4755-935c-bfd826af269a" providerId="ADAL" clId="{EEF0C45F-DB37-43E7-BBC5-0BE257E676C1}" dt="2025-12-05T15:25:51.099" v="1231" actId="2711"/>
        <pc:sldMkLst>
          <pc:docMk/>
          <pc:sldMk cId="404251431" sldId="271"/>
        </pc:sldMkLst>
        <pc:spChg chg="mod">
          <ac:chgData name="mnats" userId="2d5df061-6255-4755-935c-bfd826af269a" providerId="ADAL" clId="{EEF0C45F-DB37-43E7-BBC5-0BE257E676C1}" dt="2025-12-05T15:25:51.099" v="1231" actId="2711"/>
          <ac:spMkLst>
            <pc:docMk/>
            <pc:sldMk cId="404251431" sldId="271"/>
            <ac:spMk id="3" creationId="{673DC835-284A-4F6B-A534-5BD3CAF99FE0}"/>
          </ac:spMkLst>
        </pc:spChg>
      </pc:sldChg>
      <pc:sldChg chg="modSp mod">
        <pc:chgData name="mnats" userId="2d5df061-6255-4755-935c-bfd826af269a" providerId="ADAL" clId="{EEF0C45F-DB37-43E7-BBC5-0BE257E676C1}" dt="2025-12-05T18:36:35.598" v="1949" actId="20577"/>
        <pc:sldMkLst>
          <pc:docMk/>
          <pc:sldMk cId="1918979751" sldId="272"/>
        </pc:sldMkLst>
        <pc:spChg chg="mod">
          <ac:chgData name="mnats" userId="2d5df061-6255-4755-935c-bfd826af269a" providerId="ADAL" clId="{EEF0C45F-DB37-43E7-BBC5-0BE257E676C1}" dt="2025-12-05T18:36:35.598" v="1949" actId="20577"/>
          <ac:spMkLst>
            <pc:docMk/>
            <pc:sldMk cId="1918979751" sldId="272"/>
            <ac:spMk id="3" creationId="{F14C5363-C91B-4C7E-9070-53BEA3030A10}"/>
          </ac:spMkLst>
        </pc:spChg>
      </pc:sldChg>
      <pc:sldChg chg="modSp mod">
        <pc:chgData name="mnats" userId="2d5df061-6255-4755-935c-bfd826af269a" providerId="ADAL" clId="{EEF0C45F-DB37-43E7-BBC5-0BE257E676C1}" dt="2025-12-05T14:49:36.805" v="600" actId="20577"/>
        <pc:sldMkLst>
          <pc:docMk/>
          <pc:sldMk cId="458151602" sldId="273"/>
        </pc:sldMkLst>
        <pc:spChg chg="mod">
          <ac:chgData name="mnats" userId="2d5df061-6255-4755-935c-bfd826af269a" providerId="ADAL" clId="{EEF0C45F-DB37-43E7-BBC5-0BE257E676C1}" dt="2025-12-05T14:49:36.805" v="600" actId="20577"/>
          <ac:spMkLst>
            <pc:docMk/>
            <pc:sldMk cId="458151602" sldId="273"/>
            <ac:spMk id="3" creationId="{E1775191-7B0C-45F4-9C39-45252E3E9DE6}"/>
          </ac:spMkLst>
        </pc:spChg>
      </pc:sldChg>
      <pc:sldChg chg="modSp add mod ord">
        <pc:chgData name="mnats" userId="2d5df061-6255-4755-935c-bfd826af269a" providerId="ADAL" clId="{EEF0C45F-DB37-43E7-BBC5-0BE257E676C1}" dt="2025-12-05T03:30:37.816" v="71" actId="404"/>
        <pc:sldMkLst>
          <pc:docMk/>
          <pc:sldMk cId="3510834602" sldId="468"/>
        </pc:sldMkLst>
        <pc:spChg chg="mod">
          <ac:chgData name="mnats" userId="2d5df061-6255-4755-935c-bfd826af269a" providerId="ADAL" clId="{EEF0C45F-DB37-43E7-BBC5-0BE257E676C1}" dt="2025-12-05T03:30:37.816" v="71" actId="404"/>
          <ac:spMkLst>
            <pc:docMk/>
            <pc:sldMk cId="3510834602" sldId="468"/>
            <ac:spMk id="2" creationId="{C0B73204-10CC-4FF0-8248-DC641C41E562}"/>
          </ac:spMkLst>
        </pc:spChg>
      </pc:sldChg>
      <pc:sldChg chg="modSp mod">
        <pc:chgData name="mnats" userId="2d5df061-6255-4755-935c-bfd826af269a" providerId="ADAL" clId="{EEF0C45F-DB37-43E7-BBC5-0BE257E676C1}" dt="2025-12-05T03:39:31.862" v="121" actId="20577"/>
        <pc:sldMkLst>
          <pc:docMk/>
          <pc:sldMk cId="2256330409" sldId="469"/>
        </pc:sldMkLst>
        <pc:spChg chg="mod">
          <ac:chgData name="mnats" userId="2d5df061-6255-4755-935c-bfd826af269a" providerId="ADAL" clId="{EEF0C45F-DB37-43E7-BBC5-0BE257E676C1}" dt="2025-12-05T03:39:31.862" v="121" actId="20577"/>
          <ac:spMkLst>
            <pc:docMk/>
            <pc:sldMk cId="2256330409" sldId="469"/>
            <ac:spMk id="2" creationId="{E2F9046E-5261-44AE-93BB-508B54B91F08}"/>
          </ac:spMkLst>
        </pc:spChg>
      </pc:sldChg>
      <pc:sldChg chg="modSp add mod">
        <pc:chgData name="mnats" userId="2d5df061-6255-4755-935c-bfd826af269a" providerId="ADAL" clId="{EEF0C45F-DB37-43E7-BBC5-0BE257E676C1}" dt="2025-12-05T15:09:11.859" v="1077" actId="20577"/>
        <pc:sldMkLst>
          <pc:docMk/>
          <pc:sldMk cId="318785770" sldId="483"/>
        </pc:sldMkLst>
        <pc:spChg chg="mod">
          <ac:chgData name="mnats" userId="2d5df061-6255-4755-935c-bfd826af269a" providerId="ADAL" clId="{EEF0C45F-DB37-43E7-BBC5-0BE257E676C1}" dt="2025-12-05T15:08:27.774" v="912"/>
          <ac:spMkLst>
            <pc:docMk/>
            <pc:sldMk cId="318785770" sldId="483"/>
            <ac:spMk id="2" creationId="{C9591E37-456D-47EF-9BE1-66D384BC0A17}"/>
          </ac:spMkLst>
        </pc:spChg>
        <pc:spChg chg="mod">
          <ac:chgData name="mnats" userId="2d5df061-6255-4755-935c-bfd826af269a" providerId="ADAL" clId="{EEF0C45F-DB37-43E7-BBC5-0BE257E676C1}" dt="2025-12-05T15:09:11.859" v="1077" actId="20577"/>
          <ac:spMkLst>
            <pc:docMk/>
            <pc:sldMk cId="318785770" sldId="483"/>
            <ac:spMk id="3" creationId="{D776CE3A-8B50-47E9-B11F-EC1C85781600}"/>
          </ac:spMkLst>
        </pc:spChg>
      </pc:sldChg>
      <pc:sldChg chg="modSp mod">
        <pc:chgData name="mnats" userId="2d5df061-6255-4755-935c-bfd826af269a" providerId="ADAL" clId="{EEF0C45F-DB37-43E7-BBC5-0BE257E676C1}" dt="2025-12-05T15:10:17.369" v="1083" actId="27636"/>
        <pc:sldMkLst>
          <pc:docMk/>
          <pc:sldMk cId="120207818" sldId="484"/>
        </pc:sldMkLst>
        <pc:spChg chg="mod">
          <ac:chgData name="mnats" userId="2d5df061-6255-4755-935c-bfd826af269a" providerId="ADAL" clId="{EEF0C45F-DB37-43E7-BBC5-0BE257E676C1}" dt="2025-12-05T15:10:17.369" v="1083" actId="27636"/>
          <ac:spMkLst>
            <pc:docMk/>
            <pc:sldMk cId="120207818" sldId="484"/>
            <ac:spMk id="3" creationId="{F91FE026-AC5E-403E-A43B-14B3C2BF6DF3}"/>
          </ac:spMkLst>
        </pc:spChg>
      </pc:sldChg>
      <pc:sldChg chg="modSp del mod">
        <pc:chgData name="mnats" userId="2d5df061-6255-4755-935c-bfd826af269a" providerId="ADAL" clId="{EEF0C45F-DB37-43E7-BBC5-0BE257E676C1}" dt="2025-12-05T05:00:31.447" v="548" actId="47"/>
        <pc:sldMkLst>
          <pc:docMk/>
          <pc:sldMk cId="3655077219" sldId="486"/>
        </pc:sldMkLst>
        <pc:spChg chg="mod">
          <ac:chgData name="mnats" userId="2d5df061-6255-4755-935c-bfd826af269a" providerId="ADAL" clId="{EEF0C45F-DB37-43E7-BBC5-0BE257E676C1}" dt="2025-12-05T05:00:13.424" v="538" actId="20577"/>
          <ac:spMkLst>
            <pc:docMk/>
            <pc:sldMk cId="3655077219" sldId="486"/>
            <ac:spMk id="2" creationId="{17088924-CE5D-A7F9-D436-6A2AEF9D1307}"/>
          </ac:spMkLst>
        </pc:spChg>
      </pc:sldChg>
      <pc:sldChg chg="modSp mod modAnim">
        <pc:chgData name="mnats" userId="2d5df061-6255-4755-935c-bfd826af269a" providerId="ADAL" clId="{EEF0C45F-DB37-43E7-BBC5-0BE257E676C1}" dt="2025-12-05T18:35:20.918" v="1846" actId="20577"/>
        <pc:sldMkLst>
          <pc:docMk/>
          <pc:sldMk cId="2903737369" sldId="487"/>
        </pc:sldMkLst>
        <pc:spChg chg="mod">
          <ac:chgData name="mnats" userId="2d5df061-6255-4755-935c-bfd826af269a" providerId="ADAL" clId="{EEF0C45F-DB37-43E7-BBC5-0BE257E676C1}" dt="2025-12-05T05:02:40.179" v="577" actId="20577"/>
          <ac:spMkLst>
            <pc:docMk/>
            <pc:sldMk cId="2903737369" sldId="487"/>
            <ac:spMk id="2" creationId="{11156ED2-7E6F-4235-2420-FAA1C82D7250}"/>
          </ac:spMkLst>
        </pc:spChg>
        <pc:spChg chg="mod">
          <ac:chgData name="mnats" userId="2d5df061-6255-4755-935c-bfd826af269a" providerId="ADAL" clId="{EEF0C45F-DB37-43E7-BBC5-0BE257E676C1}" dt="2025-12-05T18:35:20.918" v="1846" actId="20577"/>
          <ac:spMkLst>
            <pc:docMk/>
            <pc:sldMk cId="2903737369" sldId="487"/>
            <ac:spMk id="3" creationId="{C490B7CF-832F-2CC4-22E7-89695BDCC7DA}"/>
          </ac:spMkLst>
        </pc:spChg>
      </pc:sldChg>
      <pc:sldChg chg="modSp mod modAnim">
        <pc:chgData name="mnats" userId="2d5df061-6255-4755-935c-bfd826af269a" providerId="ADAL" clId="{EEF0C45F-DB37-43E7-BBC5-0BE257E676C1}" dt="2025-12-05T18:35:23.791" v="1847" actId="20577"/>
        <pc:sldMkLst>
          <pc:docMk/>
          <pc:sldMk cId="2211218098" sldId="488"/>
        </pc:sldMkLst>
        <pc:spChg chg="mod">
          <ac:chgData name="mnats" userId="2d5df061-6255-4755-935c-bfd826af269a" providerId="ADAL" clId="{EEF0C45F-DB37-43E7-BBC5-0BE257E676C1}" dt="2025-12-05T05:02:44.950" v="597" actId="20577"/>
          <ac:spMkLst>
            <pc:docMk/>
            <pc:sldMk cId="2211218098" sldId="488"/>
            <ac:spMk id="2" creationId="{22A53C70-CCCE-5293-77AF-A8A97D57DCDE}"/>
          </ac:spMkLst>
        </pc:spChg>
        <pc:spChg chg="mod">
          <ac:chgData name="mnats" userId="2d5df061-6255-4755-935c-bfd826af269a" providerId="ADAL" clId="{EEF0C45F-DB37-43E7-BBC5-0BE257E676C1}" dt="2025-12-05T18:35:23.791" v="1847" actId="20577"/>
          <ac:spMkLst>
            <pc:docMk/>
            <pc:sldMk cId="2211218098" sldId="488"/>
            <ac:spMk id="3" creationId="{53B6FCFE-E5B3-BD39-8A13-DE1385724EF3}"/>
          </ac:spMkLst>
        </pc:spChg>
      </pc:sldChg>
      <pc:sldChg chg="modSp del mod">
        <pc:chgData name="mnats" userId="2d5df061-6255-4755-935c-bfd826af269a" providerId="ADAL" clId="{EEF0C45F-DB37-43E7-BBC5-0BE257E676C1}" dt="2025-12-05T05:00:53.856" v="556" actId="47"/>
        <pc:sldMkLst>
          <pc:docMk/>
          <pc:sldMk cId="3766132509" sldId="489"/>
        </pc:sldMkLst>
        <pc:spChg chg="mod">
          <ac:chgData name="mnats" userId="2d5df061-6255-4755-935c-bfd826af269a" providerId="ADAL" clId="{EEF0C45F-DB37-43E7-BBC5-0BE257E676C1}" dt="2025-12-05T05:00:38.663" v="550" actId="20577"/>
          <ac:spMkLst>
            <pc:docMk/>
            <pc:sldMk cId="3766132509" sldId="489"/>
            <ac:spMk id="2" creationId="{53985DDB-73A1-7130-AB09-5D49CAE13106}"/>
          </ac:spMkLst>
        </pc:spChg>
      </pc:sldChg>
      <pc:sldChg chg="addSp delSp modSp mod modAnim">
        <pc:chgData name="mnats" userId="2d5df061-6255-4755-935c-bfd826af269a" providerId="ADAL" clId="{EEF0C45F-DB37-43E7-BBC5-0BE257E676C1}" dt="2025-12-05T04:03:57.921" v="366"/>
        <pc:sldMkLst>
          <pc:docMk/>
          <pc:sldMk cId="2621891248" sldId="491"/>
        </pc:sldMkLst>
        <pc:spChg chg="add del">
          <ac:chgData name="mnats" userId="2d5df061-6255-4755-935c-bfd826af269a" providerId="ADAL" clId="{EEF0C45F-DB37-43E7-BBC5-0BE257E676C1}" dt="2025-12-05T03:59:25.890" v="237"/>
          <ac:spMkLst>
            <pc:docMk/>
            <pc:sldMk cId="2621891248" sldId="491"/>
            <ac:spMk id="2" creationId="{3F88AE7A-8AD3-41CD-89C2-DF953FBB32F0}"/>
          </ac:spMkLst>
        </pc:spChg>
        <pc:spChg chg="add del mod">
          <ac:chgData name="mnats" userId="2d5df061-6255-4755-935c-bfd826af269a" providerId="ADAL" clId="{EEF0C45F-DB37-43E7-BBC5-0BE257E676C1}" dt="2025-12-05T03:59:25.705" v="236"/>
          <ac:spMkLst>
            <pc:docMk/>
            <pc:sldMk cId="2621891248" sldId="491"/>
            <ac:spMk id="3" creationId="{E77E7CFB-3FAE-4A65-88D7-8253FD4E3B6D}"/>
          </ac:spMkLst>
        </pc:spChg>
        <pc:spChg chg="mod">
          <ac:chgData name="mnats" userId="2d5df061-6255-4755-935c-bfd826af269a" providerId="ADAL" clId="{EEF0C45F-DB37-43E7-BBC5-0BE257E676C1}" dt="2025-12-05T04:03:06.230" v="245" actId="20577"/>
          <ac:spMkLst>
            <pc:docMk/>
            <pc:sldMk cId="2621891248" sldId="491"/>
            <ac:spMk id="5" creationId="{BBA0A1FB-F2B2-105D-73D4-8F44FBDBA3ED}"/>
          </ac:spMkLst>
        </pc:spChg>
        <pc:spChg chg="add del mod">
          <ac:chgData name="mnats" userId="2d5df061-6255-4755-935c-bfd826af269a" providerId="ADAL" clId="{EEF0C45F-DB37-43E7-BBC5-0BE257E676C1}" dt="2025-12-05T04:02:49.936" v="240" actId="478"/>
          <ac:spMkLst>
            <pc:docMk/>
            <pc:sldMk cId="2621891248" sldId="491"/>
            <ac:spMk id="6" creationId="{6E2BEF44-61AF-4B99-AD6E-D0080F6E6EA1}"/>
          </ac:spMkLst>
        </pc:spChg>
        <pc:picChg chg="add mod">
          <ac:chgData name="mnats" userId="2d5df061-6255-4755-935c-bfd826af269a" providerId="ADAL" clId="{EEF0C45F-DB37-43E7-BBC5-0BE257E676C1}" dt="2025-12-05T04:03:52.226" v="365" actId="962"/>
          <ac:picMkLst>
            <pc:docMk/>
            <pc:sldMk cId="2621891248" sldId="491"/>
            <ac:picMk id="2056" creationId="{3C35EEFC-6D6B-408F-AB83-C11A9323A0F7}"/>
          </ac:picMkLst>
        </pc:picChg>
      </pc:sldChg>
      <pc:sldChg chg="addSp delSp modSp new mod">
        <pc:chgData name="mnats" userId="2d5df061-6255-4755-935c-bfd826af269a" providerId="ADAL" clId="{EEF0C45F-DB37-43E7-BBC5-0BE257E676C1}" dt="2025-12-05T03:52:58.561" v="233" actId="962"/>
        <pc:sldMkLst>
          <pc:docMk/>
          <pc:sldMk cId="923894692" sldId="493"/>
        </pc:sldMkLst>
        <pc:spChg chg="mod">
          <ac:chgData name="mnats" userId="2d5df061-6255-4755-935c-bfd826af269a" providerId="ADAL" clId="{EEF0C45F-DB37-43E7-BBC5-0BE257E676C1}" dt="2025-12-05T03:50:09.056" v="137" actId="20577"/>
          <ac:spMkLst>
            <pc:docMk/>
            <pc:sldMk cId="923894692" sldId="493"/>
            <ac:spMk id="2" creationId="{1A1F4C5E-CA76-49CA-9CE8-C1247379C510}"/>
          </ac:spMkLst>
        </pc:spChg>
        <pc:spChg chg="del">
          <ac:chgData name="mnats" userId="2d5df061-6255-4755-935c-bfd826af269a" providerId="ADAL" clId="{EEF0C45F-DB37-43E7-BBC5-0BE257E676C1}" dt="2025-12-05T03:50:13.891" v="138" actId="478"/>
          <ac:spMkLst>
            <pc:docMk/>
            <pc:sldMk cId="923894692" sldId="493"/>
            <ac:spMk id="3" creationId="{C62EB40F-C8BE-45A8-8DE9-67B423C5E47F}"/>
          </ac:spMkLst>
        </pc:spChg>
        <pc:spChg chg="add mod">
          <ac:chgData name="mnats" userId="2d5df061-6255-4755-935c-bfd826af269a" providerId="ADAL" clId="{EEF0C45F-DB37-43E7-BBC5-0BE257E676C1}" dt="2025-12-05T03:52:28.201" v="160" actId="403"/>
          <ac:spMkLst>
            <pc:docMk/>
            <pc:sldMk cId="923894692" sldId="493"/>
            <ac:spMk id="4" creationId="{7DC88020-4542-42EE-B335-833A910F9162}"/>
          </ac:spMkLst>
        </pc:spChg>
        <pc:picChg chg="add mod">
          <ac:chgData name="mnats" userId="2d5df061-6255-4755-935c-bfd826af269a" providerId="ADAL" clId="{EEF0C45F-DB37-43E7-BBC5-0BE257E676C1}" dt="2025-12-05T03:52:58.561" v="233" actId="962"/>
          <ac:picMkLst>
            <pc:docMk/>
            <pc:sldMk cId="923894692" sldId="493"/>
            <ac:picMk id="1026" creationId="{33D6D8EC-1A88-45A7-9E26-C35957E2AB99}"/>
          </ac:picMkLst>
        </pc:picChg>
      </pc:sldChg>
      <pc:sldChg chg="modSp add del mod">
        <pc:chgData name="mnats" userId="2d5df061-6255-4755-935c-bfd826af269a" providerId="ADAL" clId="{EEF0C45F-DB37-43E7-BBC5-0BE257E676C1}" dt="2025-12-05T18:33:57.604" v="1824" actId="47"/>
        <pc:sldMkLst>
          <pc:docMk/>
          <pc:sldMk cId="233779135" sldId="494"/>
        </pc:sldMkLst>
        <pc:spChg chg="mod">
          <ac:chgData name="mnats" userId="2d5df061-6255-4755-935c-bfd826af269a" providerId="ADAL" clId="{EEF0C45F-DB37-43E7-BBC5-0BE257E676C1}" dt="2025-12-05T04:45:02.436" v="473" actId="20577"/>
          <ac:spMkLst>
            <pc:docMk/>
            <pc:sldMk cId="233779135" sldId="494"/>
            <ac:spMk id="2" creationId="{85A3A415-24D9-46E7-86C1-CE869F1B7B2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37:21.4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2628 10067 911 0,'0'-2'0'0,"-2"0"0"0,2 2 0 0,-2-7 0 0,2 5 768 0,0 0 80 0,-2-5 16 0,4 3 0 0,-6-6 528 0,0-5 96 15,-3 2 32-15,1-4 0 0,0 6 704 0,-1 1 144 0,3-1 16 0,-2 7 16 0,1-1-896 0,-1 3-176 16,2 2-48-16,-1 0 0 0,3 5-880 0,0 1-176 16,0-2-32-16,-2 5-16 0,2-1-176 0,-1 3 0 15,1 6 144-15,2-2-144 0,2 2 400 0,-2 6 16 16,5 3 0-16,-3 6 0 0,2 2 32 0,0 0 0 16,3 6 0-16,-1 1 0 0,1-7-64 0,-1-2 0 0,0-5 0 15,3-1 0 1,-3-11-144-16,3-7-48 0,-3-3 0 0,0-5 0 0,1-7 256 0,-1-3 32 0,-1-1 16 0,1-6 0 15,-2-2-176-15,0-5-48 0,1-1 0 0,-1-3 0 16,0 0-272-16,-4 5 160 0,2-7-160 0,-2 7 128 31,0 2-128-31,-2-1 0 0,-2 3 0 0,-2 4 0 0,-1-2-256 0,-1 7 80 0,-3 3 16 0,0 5 0 32,-1 2-224-32,-1 4-64 0,0 1 0 0,0 5 0 0,0 1 448 0,1 2 0 0,-1 4 0 0,2 2-128 15,3 4 128-15,1 1 0 0,3-1 0 0,2-2-128 16,4 5 128-1,0-3 0-15,2 1 0 0,5-3 0 0,2-2 416 0,-1 0 16 0,1-8 0 0,2-5 0 16,0-1-176-16,1-5-48 0,-1-5 0 0,2-1 0 0,-2-9-208 31,-2 2 128-31,-3-2-128 0,1 0 0 0,-3-4 208 0,2-2-48 16,-1 0-16-16,-3-3 0 0,0 1-144 0,-1-3 0 16,-1 1 0-16,-4 4 128 0,-1-1-128 0,-1 5 0 15,-2 0 0-15,-3 7 0 0,1-1-256 0,-3 7-48 16,-2 8 0-16,0-2 0 0,1 7 144 0,-3 1 32 15,2 3 0-15,-2 2 0 0,4 2 128 0,3 0 144 0,-1 2-16 16,1 2-128-16,4 3 256 0,-1-3-48 0,3-4-16 0,2 0 0 16,2-2-48-16,3-2-16 0,1 2 0 0,0-5 0 15,3-5-128-15,-1 1 0 0,1-4 0 0,0-2 0 16,-1-2 0-16,3-9 0 0,-3 1 128 0,3-7-128 16,-5 6 0-16,1-4 0 0,-3 0 0 0,0 0 0 15,0 0 0-15,-4-2 0 0,-2 2 0 0,0 1 0 16,-2-3-256-16,-3 4 0 0,1 2 16 0,-5 0 0 15,1 7-528-15,-1 2-96 16,-2 8-32-16,3 1 0 0,-3 6 608 0,0 6 112 0,3 2 32 0,-1 0 0 16,4 3 848-16,1-3 192 0,2 3 16 0,2 1 16 0,2-8 144 0,0 0 16 15,2-6 16-15,4-7 0 0,1-4-656 0,3-4-128 16,3-9-16-16,4-6-10864 16,4-2-2176-16</inkml:trace>
  <inkml:trace contextRef="#ctx0" brushRef="#br0" timeOffset="28672.76">2695 12962 1839 0,'-9'-4'160'0,"3"0"-160"0,1-1 0 0,3 3 0 0,0-2 512 0,0 0 80 0,2 2 16 0,-2-5 0 0,0 1 736 0,-3-3 160 0,3-1 32 0,0 5 0 16,2 3-256-16,2 4-32 0,0 3-16 0,3-1 0 15,-3 6-272-15,0-1-64 0,2 0-16 0,0 1 0 16,-4 1-32-16,3-5 0 0,-1 5 0 0,0-5 0 16,-2 1-144-16,2-3-16 0,-2 0-16 0,0-4 0 15,-2 2-352-15,-2-4-80 0,1-2-16 0,-1-3 0 16,0-1-224-16,-2-1 0 0,6 9 0 0,0 0 0 15,0 0 0-15,-32-21 192 0,25 21-48 0,-1 0-16 16,-1 7 128-16,1 1 0 0,1 3 16 0,1 1 0 16,2 1 384-16,2 2 80 0,2-2 16 0,4 2 0 15,0 0-192-15,2-5-48 0,3 1 0 0,2-2 0 0,-3-1-256 0,5-6-64 16,0 0-16-16,-1-2 0 0,1-2-48 0,0 0-128 16,-2-4 192-16,-1 1-64 0,-1-3 64 0,-3-1 16 15,1 3 0-15,-3-3 0 0,0 3 96 0,0-2 16 16,-1-3 0-16,-1 2 0 0,-2-1-320 0,-2-5 0 15,-1 4 0-15,-1 1 0 0,-2 1 0 0,-1 5 0 16,-1-3 0-16,-3 5 0 16,-2 0 0-16,1 4 0 0,1 0 0 0,-2 5 0 0,5-3 0 0,-3 2 0 0,0 5 0 0,3 2 0 15,1 2 0-15,1 0 0 0,2 2 0 0,0 0 0 16,4 0 0-16,0 0 0 0,2-2 0 0,4 2 0 16,0-7 144-16,3 1 32 0,4-5 0 0,-3 1 0 15,3 1 256-15,0-8 48 0,2 2 16 0,-2-4 0 16,-3-4-256-16,1-3-48 15,-3-1-16-15,-1-5 0 0,-1 2-176 0,-4-4 0 0,-2 0 0 0,-2-2 128 16,0 2-128-16,-2 0 0 0,-5 0 0 0,-1 2 0 16,-1 0-176-16,-2 6 48 0,-2 3 0 0,-2 4 0 15,5 4-192-15,-6 7-16 0,1 1-16 0,0 7 0 0,3 2 352 16,1 3 0-16,0 1 0 0,4-2 0 0,5-4 448 16,2-6 64-16,4-5 16 0,5 1 0 0,1-3-192 0,3 0-32 15,-1-1-16-15,3-3 0 0,0 2-288 0,4-2 0 16,0-5 0-16,4 1-16256 15</inkml:trace>
  <inkml:trace contextRef="#ctx0" brushRef="#br0" timeOffset="63713.14">2633 13284 5519 0,'0'-5'496'0,"0"-3"-496"0,2 1 0 0,-2 5 0 0,0-6 1680 0,2-1 240 0,0-6 64 0,2-12 0 16,3-5-832-16,-3 0-176 15,-2 8-16-15,0-1-16 0,-2 8-448 0,0 0-96 0,-4 2-16 0,-2 2 0 0,1 2 560 16,-1 3 96-16,0 2 32 0,-1-1 0 0,-1 7-208 15,1-4-32 1,1 8-16-16,0-2 0 0,1 3-320 0,-1 3-64 0,2 3-16 0,-3 4 0 0,3 4 176 0,-2 2 48 16,-1 7 0-16,3-1 0 0,0 5-304 0,2 0-48 31,2-2-16-31,0-4 0 0,4-5-64 0,0-4-16 0,2-4 0 0,3-3 0 16,2-3 128-16,1-5 0 0,1-2 16 0,2-4 0 0,2-3-96 0,-2-3-32 15,4-7 0-15,-4-3 0 0,2-1-80 0,-4-2 0 0,-2-1-128 0,-1 1 192 31,-1-3 208-31,-3 3 48 0,-2 4 0 0,-1-3 0 16,-1 5-288-16,-4 0-160 0,-1 2 192 0,-3 1-192 16,-2 1 160-16,-3 2-160 0,-2 0 128 0,0 7-128 15,-2 2 0-15,3 2 0 0,-3 6 0 0,0-1 0 16,2 8 0-16,-2 1 0 0,2 3 0 0,1 5 0 16,-1-3 384-16,4 0 64 0,3 2 0 0,-1-1 0 15,3-1-48-15,2-2 0 0,6-7 0 0,-2 3 0 16,5-4-128-16,1-3-16 0,3-2-16 0,2-4 0 15,0 0-240-15,1-8 0 0,4-1 0 0,-1-4 0 0,2 3 0 0,-4 1-128 16,-5 5 128-16,-1 2 0 16,-1 4-800-16,-3 4-48 0</inkml:trace>
  <inkml:trace contextRef="#ctx0" brushRef="#br0" timeOffset="108459.9">11570 13982 2751 0,'2'-4'256'0,"0"1"-256"0,0-1 0 0,-2 2 0 0,0 0 208 16,0 0 0-16,0-5 0 0,3-1 0 0,-1-3 912 0,0-2 176 0,0 3 48 0,0-1 0 15,0 5-176-15,-2 2-16 16,0-1-16-16,0 3 0 0,-2 2 400 0,0 0 96 0,-2 0 16 0,-1 2 0 16,-1 3 160-16,0-1 48 15,1 2 0-15,-1 5 0 0,0-7-144 0,-5 2-32 0,0 5 0 0,1-5 0 16,-5 5-352-16,2-4-80 0,-4 3-16 0,-2 5 0 16,-3-4-560-16,-3 1-112 0,-1 3-32 0,-1-2 0 0,-1 2-80 0,-2-9 0 15,0 1-16-15,0-5 0 16,1 0-240-16,-3-4-64 0,0 0 0 0,-2 0 0 15,0-3-128-15,0 1 128 0,2-2-128 0,-3 2 128 0,4-3-128 0,-1 5 0 16,0-6 0-16,0-1 0 0,2 5 0 0,0-7 0 16,2 0 0-16,5 5 0 0,0-5 0 0,1 3 160 15,5-1-160-15,2 1 160 0,0 4-160 0,0-3 0 16,5 5 144-16,-1 2-144 0,5 0 0 0,-1 0 144 16,5 0-144-16,2 0 0 0,4 2 144 0,3 2-144 0,6-1 0 15,2 1 144-15,6 2-144 0,4 3 0 0,7-5 0 0,2 2 0 16,3 5 0-16,1 0 0 0,5 1 0 0,1 3 0 15,1 2 0-15,2 5 0 0,2-1 0 0,-2 0 0 16,-3 1 0-16,-1-3 0 0,-2 0 0 0,-5-2 0 16,-4 0 0-16,-5-6 0 0,1-5 0 0,-2 0 0 15,-5 3 0-15,-2-3 0 16,0-4 0-16,-2 3 0 0,-4-5 0 0,-2 0 0 0,-1-5 0 0,-3-1 0 16,-3 0 0-16,-2-5 0 0,-2 5 0 0,0-5 0 15,-4 0 0-15,-2 1 0 0,-1 3 0 0,-1-3 0 16,-5-1 0-16,-4 0 0 0,-2-1 0 0,-7-3 0 0,1 4 0 0,-7-6 0 15,-3 6 0-15,-3-4 0 0,-2 5 0 0,-5 3 0 16,-2-3 0-16,-2 8 0 16,-4 0 0-16,2 2 0 0,0 4 0 0,4 6 0 0,4-3 0 0,5 3 0 15,4 1 0-15,4-2 0 0,9-1 0 0,6-4 0 16,4 1 0-16,7-5 0 0,4-2 0 0,4-1 0 16,7-1 0-16,6-2 0 0,2-1 0 0,6-3 0 15,7 3 0-15,3-3 0 0,3-1 0 0,7 0 0 16,4 1 0-16,4 1 0 0,2 7-128 0,1 2 128 0,-5 2 0 31,-2 7 0-15,-5 1-512-16,-1 1-16 0,-3 2-16 0,-3 2 0 15,-1-5-1520-15,-4 1-304 0</inkml:trace>
  <inkml:trace contextRef="#ctx0" brushRef="#br0" timeOffset="149511.91">2516 15553 7359 0,'-3'2'656'0,"3"2"-528"0,0-4-128 0,0 2 0 0,0 1 1264 0,0 3 208 0,3 5 64 0,-1 6 0 16,0 6 304-16,6 9 64 0,-1 11 16 0,1-5 0 15,3 4-304-15,2-1-48 0,0-5-16 0,1-8 0 16,-1-7-720-16,2-8-160 0,2-5-32 0,0-6 0 31,-2-6 256-31,2-4 64 0,-2-3 0 0,0-8 0 16,-4 0-720-16,-3-7-240 0,-4 3 144 0,-1-9-144 16,-6 0 512-16,-1 2 32 0,-4 0 0 0,-3 3 0 0,-2 1-400 15,-4 3-144-15,0 6 0 0,0 0 144 0,-2 8-144 0,-2 3 0 16,4 6 0-16,-3 6 0 0,3 5 0 0,-2 6 0 15,2 4 0-15,2 5 0 0,2 1 192 0,5 1-32 16,-1 4-16-16,5-4 0 0,4-3 112 0,4-1 0 16,5-3 16-16,4-6 0 0,-1-3 320 0,6-1 64 15,1-4 16-15,-2-3 0 0,4-4-544 0,-4 0-128 16,2-7 0-16,0 1 0 0,-2-5 0 0,0-4 0 0,1-4 128 16,-6-6-128-16,1-3 0 0,-4-4 0 0,-1 0 0 0,-4 5 0 31,1-3-544-31,-5 4-96 0,-2 7 0 0,-3 2-16 0,-3 6 512 0,-1 5 144 0,-4 8 0 0,-4 7 0 15,2 1 0-15,-2 7 0 0,3 11 0 0,-4 0 0 16,4 8 352-16,-1 0 96 0,4-2 0 0,3-4 16 16,1-7 48-16,5-4 0 0,4-8 0 0,0-9 0 15,7-2 0-15,-1-6 0 0,5-7 0 0,0-6 0 16,4 0-512-16,0-5 0 0,2 1 0 0,0-3 0 16,5 1-1104-16,-1-1-320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6T00:01:19.0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4697 9471 2751 0,'0'-2'256'0,"0"2"-256"0,0 0 0 0,0 0 0 0,0 0 944 0,0 0 144 0,0 0 16 0,2 0 16 16,0 0 96-16,-2-3 32 0,4 3 0 0,-4 0 0 16,0 0 256-16,0 0 48 0,0 0 16 0,0 0 0 15,41-6-224-15,-31 6-64 0,3 0 0 0,0 0 0 16,2 0-576-16,0 0-128 15,4 0-32-15,-2 0 0 0,4 0-160 0,-2-2-16 0,1 2-16 0,-1 0 0 16,4-2 16-16,1 2 0 0,3-2 0 0,-1 0 0 16,2-1 32-16,-3 1 16 0,1 2 0 0,-1-6 0 15,1 2-112-15,-1-1-32 0,1 3 0 0,-1-2 0 16,-3 4-16-16,1-4-16 0,9-1 0 0,-2 3 0 16,-5-4 80-16,-1 2 0 0,6-1 16 0,2 3 0 15,0-4 0-15,0 2 0 0,-3-1 0 0,1 3 0 16,-2 0-16-16,0 2 0 0,1 0 0 0,1 0 0 0,2 0-144 15,2 0-48-15,-4 0 0 0,2 0 0 0,2 2-128 16,2-2 0-16,1 2 0 0,-3 3 0 0,0-5 0 0,2 0 0 16,0 0 0-16,0 0 128 0,3 0 112 0,-5-5 16 15,2 10 0-15,-2-5 0 0,0 0 32 0,2 4 16 16,-4 2 0-16,2-4 0 0,0 3-176 0,5-1-128 16,3 2 144-16,3-6-144 15,0 0 0-15,4 0 0 0,6-4 0 0,1 2 0 0,-7 2 160 0,-5-4-16 0,1-1 0 0,2 3 0 16,-2-6 192-16,-1 1 48 0,-1 3 0 0,0-2 0 15,-1 4-64-15,3-3-16 0,0 5 0 0,-3 0 0 16,-1 0-144-16,1-4-32 0,1 8 0 0,2-4 0 16,4 0 0-16,2-4-128 0,6 2 192 0,-4-7-64 15,-1 3 0-15,3 0 0 0,5-5 0 0,1 0 0 16,3-6 64-16,-2 7 0 0,2-7 0 0,-2 6 0 16,-5 0-32-16,1 3 0 0,-1 6 0 0,-1-2 0 15,-5 1-32-15,-2 3 0 0,0 0 0 0,-2 3 0 16,-3 1-128-16,-1 0 0 0,-1 2 0 0,-1-3 128 15,-3 5-128-15,-2-6 0 0,1 2 0 0,-1 3 0 16,2-3 0-16,-2 2 0 0,1 1 0 0,-3-3 0 0,0 0 0 16,-2 1 0-16,-2-3 0 0,-1-2 0 0,-1 4 0 0,-2-8 0 15,-3 2 0-15,-6-3 0 0,-2-1 0 0,-4 2 0 16,-3-3 0-16,-4 3 0 0,-1-2 0 0,-1 1 0 16,-2-1 0-16,-2-2 0 15,-3 5-608 1,-1-3-48-16,-5 4-16 0,-2 2-17264 0</inkml:trace>
  <inkml:trace contextRef="#ctx0" brushRef="#br0" timeOffset="1114.92">17106 8110 10127 0,'-9'-4'896'0,"1"0"-704"0,-1 2-192 0,1 0 0 0,1 2 848 0,-6-5 144 0,-10-1 32 0,-15-5 0 0,-11 1 288 0,-11-7 64 15,-2 2 16-15,-2 0 0 0,1 0 0 0,-1 0 0 16,-2-2 0-16,-5 2 0 0,1 0 464 0,-2 2 112 16,-1 3 16-16,1-5 0 0,1 4-688 0,-5-2-128 15,-7 3-16-15,-9-3-16 0,-8 2-544 0,-2 1-96 16,2 1-32-16,-3 3 0 0,3 2-288 0,-2 1-176 16,-7 6 192-16,-6 1-192 0,-4-2 0 0,-6 2 0 0,1 0 0 0,-2 3 0 15,7-1 0-15,-9 3 0 0,-10 1 0 0,-9 1 0 16,-2 2 0-16,0 2 0 0,0 2 0 0,4 4 0 15,0 2 0-15,-4 3 0 0,-5 2 0 0,-1-1 0 16,4 5 0-16,4-2 0 0,8 4 0 0,-1 2 0 16,-3 11 0-16,7-9 0 0,14 1 0 0,16-7 0 15,8 2 256-15,4 8 32 0,5-1 16 0,3 6 0 16,5 2-80-16,7 0-16 0,8-5 0 0,8 3 0 0,12-6-208 0,5-1 0 16,9 5 0-16,13-5 0 0,10-1 0 0,16-1 0 15,10 2 0-15,11-6 0 0,12 3-128 0,7-1 128 16,8 0 0-16,5 0 0 0,0-2-128 0,-1-2 128 15,1-2 0-15,-3 0 0 0,3 0-176 0,6 6 176 16,9 4-160-16,8 3 160 16,6 6 0-16,5-7 0 0,10 1 0 0,9-1 0 0,4-1 0 0,9-7 0 0,6-4 0 15,6-7 0-15,9-2-256 0,0-10 64 0,0-5 0 0,-2-6 0 16,-2-6 192-16,8-5-144 0,11-6 144 0,0-8-128 16,-11 4 320-16,9-3 64 0,4-4 0 15,0 3 16-15,-9 6-80 0,-8 4 0 0,-4 4-16 0,0-6 0 16,1 0-176-16,-1-4-144 15,-4 2 144-15,-7 2-208 0,-7 2-144 0,5-2-32 0,4-2 0 0,-4 2 0 16,-2 2 384-16,-6-2 0 0,-14 0 0 0,3-3 0 16,2-1 128-16,-5-7 32 0,1 1 16 0,-7-7 0 15,3-2 64-15,-7-5 16 0,-7 1 0 0,-8-5 0 16,-8 0 144-16,-11-2 48 0,-7 3 0 0,-10-5 0 0,-8 2-224 31,-5 0-32-31,-5-2-16 0,-3 0 0 0,-3 0 0 0,-6-4 0 16,-6 2 0-16,-7-2 0 0,-2 4-176 0,-10-5 0 15,-9 3 0-15,-7-2 0 0,-10 4 0 0,-10-6 0 16,-14 2 0-16,-14-7 0 0,-7 0-176 0,-6 1 48 16,-3-3 0-16,3 9 0 0,13 6 128 0,-3 7 0 15,1-3 0-15,-5 9 0 0,-2-2 208 0,-4 8 32 0,0 11 0 16,-3 6 0-16,1 11-240 0,-5 5 0 0,-8 3 0 16,4 5 0-16,22-2-272 0,4 6 48 0,-3 0 16 0,3 8 0 31,4 9-1472-31,10 0-304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6T00:01:58.06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9199 11887 1839 0,'-2'-4'160'16,"2"2"-160"-16,0-3 0 0,-2 3 0 0,2 2 448 0,0 0 64 0,2 0 16 0,-2 0 0 0,2 0 112 0,1-2 32 0,1 2 0 0,-4 0 0 16,0 0-240-16,0 0-48 0,0 0-16 0,0 0 0 15,0 0 512-15,0 0 96 0,0 0 32 0,0 0 0 16,0 0 800-16,2-36 176 0,-6 32 16 0,-1-3 16 15,1 3-304-15,0-2-64 0,0 1-16 0,-3-1 0 16,-1-3-464-16,-1 3-80 0,-1 2-32 0,-3 2 0 0,-2-5-416 0,-2 3-96 16,-2 0-16-16,-5 2 0 0,1 2-192 0,-7 0-32 15,2-5-16-15,-6 3 0 0,-2 0 16 0,-2 0 0 16,-5-2 0-16,-2 2 0 0,1-1 80 0,-3 3 32 16,0 0 0-16,-2 3 0 0,0-3-224 0,-2 2-64 15,0-2 0-15,0 4 0 0,-1-4-128 0,1 4 0 16,2 3 0-16,-4-1 0 0,0-2 0 0,6 5-176 15,6-1 176-15,-3 3-128 0,-10 6 128 0,-1 0 0 0,2 2 0 0,4 0 0 16,6-2 0-16,5-4 0 0,4 2 0 0,0-4 128 16,0 4-128-16,2-5 0 0,4 1 128 0,2 0-128 15,3-1 0-15,4-3 0 0,4-3 0 0,4-2 0 16,5 0 0-16,4-2 176 0,2-2-176 16,4 0 192-16,5-5 192 0,3-1 64 0,8 2 0 15,5-9 0-15,7 2-208 0,9-4-48 0,8-2 0 0,6 0 0 16,2-3-64-16,5 3-128 0,8-2 176 0,3 4-176 15,4 0 128-15,-3 6-128 0,3 5 0 0,-1 1 0 16,3 10 0-16,0 5 0 0,2-3 0 0,-11 3 0 16,-12 1 0-16,-5-5 0 0,0 1 0 0,-4 1 0 15,-2-3 0-15,-2 1 0 0,-7 0 0 0,-4 1 0 16,-6-1 0-16,-7 3 0 0,-4-3 0 0,-6 3 0 16,0-3 0-16,-9-2 0 0,-2 3 0 0,-7-1 0 15,-3 0 0-15,-9 1 0 0,-7 3 0 0,-6-1 0 16,-4 1 192-16,-11 1-64 0,-6 0 0 0,-13-3-128 0,-5 1 208 0,-5-3-64 0,-1-2-16 0,-6-4 0 15,-4 0-128-15,-5-4 0 0,0 2 0 0,1-2 128 16,4 4-128-16,6-7 0 0,8 3 0 0,7 4 128 16,7 0-128-16,5 0 0 15,12 0 0-15,3 2 0 0,10 0-144 0,7 1 144 0,9 1-192 0,7-2 192 16,8-2 0-16,9 0 0 0,10 0 0 0,9-2 0 16,8 2-128-16,3-7 128 0,-5 3 0 0,11-4 0 15,12-5 0-15,16-4 0 0,12-9 0 0,7 3 0 16,2-3 0-16,2 5 0 0,4 4 0 0,-4 4 0 15,0 5-912 1,-4 1-240-16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6T00:02:11.9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13293 12609 1839 0,'-11'-5'160'0,"5"-3"-160"0,2 6 0 0,2-2 0 0,0 1 320 0,2 3 48 0,2 0 0 0,-2-4 0 0,2 0 112 0,2-3 32 0,2 1 0 0,7-5 0 0,4-3-32 0,0 1 0 16,5-2 0-16,3 0 0 0,5 0 432 0,2 2 96 15,6 1 16-15,3 1 0 16,4 0-64-16,-1 5 0 0,5 2 0 0,0 1 0 16,2 1-544-16,3 2-112 0,-1-2-32 0,2 2 0 15,1 0-272-15,1-4 0 0,3 4 0 0,-1 0 0 0,3 4 0 0,0-4 0 16,4 4 0-16,2 3 0 0,7-1 0 0,3-2 160 16,1 3-32-16,4-5 0 0,7 2 80 0,1-4 16 15,-1 5 0-15,4-5 0 0,6 0-224 0,4 4 128 16,9-2-128-16,4 2 0 0,7-4 0 0,1-4 0 15,-3-2 0-15,10-3 0 0,10 3 352 0,8-1-32 0,5 1 0 16,-2-3 0-16,1-1 176 0,3 1 16 0,3 5 16 0,6-2 0 31,7-5-208-31,-3 0-32 0,3 1-16 0,6-1 0 0,2 0-16 0,2 1 0 0,-4-3 0 0,-3 2 0 16,8 1-112-16,-1-5-16 0,6 0-128 0,-5 0 192 31,-3 0-192-31,10-2 0 0,12 2 0 0,-5 0 0 0,-4 2 0 0,-1-4 0 0,1 7 0 0,-4 1 0 16,-3 3 240-16,-6 2-48 0,0-3-16 0,-12 5 0 15,-18 4 16-15,-6-2 16 0,-3 0 0 0,-3 0 0 16,-3 0 64-16,-8 0 16 0,-5 4 0 0,-8-4 0 0,-8 3 160 0,-11-1 16 16,-5 0 16-16,-8 2 0 0,-4 0-304 0,-6 3-176 15,-5-3 192-15,-9 2-192 0,-1 1 0 0,-7-5 0 16,-4 6 0-16,-9-3 0 16,-4 1-544-16,-4-6-16 0,-2 2 0 0,-3-2 0 15,-1 0-560-15,-3 0-112 0,-4 0-32 0,0 0-5040 16,-2 2-1008-16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6T00:06:31.2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4154 12081 4607 0,'-9'-5'400'0,"5"5"-400"0,-1-4 0 0,1 4 0 0,0 0 0 0,2 0 0 0,-2 0 0 0,-1 0 0 16,-3 0 864-16,-5 4 240 0,-2-4 48 0,-2 5 16 15,4 1 192-15,-4-6 48 0,0 4 0 0,0-2 0 16,0 3 0-16,0-5 0 0,0 2 0 0,0 0 0 0,0 0 0 0,-2-2 16 16,0 4 0-16,-1-4 0 0,3 0-320 0,-2 0-64 15,-2 0-16-15,-2 3 0 0,1 1-400 0,3-4-96 16,2 2-16-16,2 2 0 0,2 0-192 0,5-1-64 15,4 5 0-15,1-6 0 0,6 7 16 0,1-7 0 16,2 2 0-16,3 0 0 0,8-2 112 0,8 3 32 16,5-5 0-16,2-5 0 0,2 5-16 0,0-2 0 15,2-2 0-15,1-2 0 0,-3-5-208 0,0-4-32 16,0 2-16-16,-4-2 0 0,-3 1 80 0,-5 1 16 0,-3-2 0 0,-6 4 0 16,-3 3-112-16,-1 3 0 0,-7-1-128 0,-2 4 192 15,-6 2-192-15,-3 0 0 0,-6 4 0 0,-4 5 0 16,-4 1 0-16,-7 3 0 0,2 0 0 0,-4-2 0 15,0 1 0-15,-2 1 0 0,2 0 0 0,-4 0 0 16,0 4 0-16,-1-7 0 0,8 1 0 0,-1 0 0 16,2-5 0-16,7-2 0 0,2 3 0 0,6-7 0 15,4-5 0-15,3 3 0 0,6-2 0 0,2 0 0 16,2-3 0-16,3 1 0 0,3 2 0 0,3-3 0 0,4 1 0 16,0 2 0-16,5 4 0 0,-1 0 0 15,4 2-1264-15,3 6-144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6T00:07:31.33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1182 14895 911 0,'-4'-4'0'0,"2"2"0"0,0-3 0 16,0 5 0-16,-1-4 384 0,1 0-16 0,0 2 0 0,0-5 0 0,-2-3 464 0,-3-5 80 0,-1-2 32 0,-1-4 0 0,3 4-96 0,0-5-16 0,1 5 0 0,-1 2 0 15,2 5-224-15,-1-1-48 0,-1 3-16 0,2 3 0 0,2-3 544 16,-3 6 96-16,5-3 32 0,-2 3 0 0,2 0 288 0,2 2 64 15,1 0 16-15,-1 2 0 16,0 0-608-16,0 3-112 0,2-1-32 0,3 2 0 0,-3 1-224 0,2 3-48 16,1-3-16-16,1 8 0 15,1-3-96-15,3 3 0 16,3 7-16-16,0-1 0 0,2-2-272 0,0 2-160 16,3-2 192-16,-1 1-192 0,4 1 224 0,3 0-64 15,1 0-16-15,1 1 0 0,4-1 112 0,0-2 32 31,-4 0 0-31,4 1 0 0,0-1-96 0,2-2-32 0,4 4 0 0,0-6 0 0,1 2 96 0,-1-9 0 0,0 3 16 0,3-2 0 16,4 1 32-16,-5-3 0 0,0-1 0 0,5 3 0 16,4-1-144-16,0 3-32 0,2-1 0 0,3 5 0 15,-3-2-128-15,0 2 0 0,-4 0-160 0,6-2 160 16,4 2 0-16,7-5 192 0,4 3-16 0,5-2 0 16,-1-3 416-16,3 1 96 0,-3-1 16 0,3-2 0 15,6 1-432-15,2-1-80 0,4 3 0 0,5-7-16 16,-1 6 0-16,-1-8 0 0,-3 3 0 0,-6-1 0 15,0 0 16-15,4 2 16 0,7 0 0 0,-1 3 0 0,5-1-208 16,0 5 128-16,0-7-128 0,-5 2 0 0,-3 5 0 0,1-7 0 16,5 3 0-16,2-5 0 0,4 2 0 0,2-4 0 15,5 2 0-15,-3-4 0 0,-15 2 0 0,5 0 0 16,8-4 0-16,-1 2 0 16,-6-5 0-16,5 3 0 0,7-2 0 0,-3 1 0 0,-4-1 0 0,-4 2 0 15,0-3 0-15,-2 3 0 0,-5-2 0 0,5-1 128 16,4 3-128-16,0 0 0 0,2 0 0 0,-4 1 0 15,-4-3 0-15,-1-2 0 0,5 1 0 0,-2 1 0 16,-1-5 0-16,5 3 0 0,2-1 0 0,3 1 176 0,-5 1-176 16,0-3 160-16,0-1-32 0,0 0-128 0,2 5 192 0,-4-3-64 15,-3 7-128-15,1 2 0 0,2 0 0 0,-5 4 0 16,-1-1 0-16,-9 1 0 16,-2-4 0-16,2 4 0 0,4-2 0 0,4 3 0 0,7 1 0 0,2 0 0 15,0 3 0-15,-15-7 0 0,-6 2 0 0,-1-4 0 16,8 2 0-16,5-2 0 0,5 2 0 0,4-2 0 15,0 3 0-15,-5-3 0 0,-1 0 0 0,-3-3 0 16,-1-1 0-16,1 0 0 0,1-2 144 0,3-1-144 0,-1 3 144 16,4 2-144-16,0 0 192 0,-5 2-192 0,-1 0 240 0,-5 0-64 15,-2 2-16-15,0-2 0 0,-2 2-160 0,-2 2 0 16,-3-4 0-16,1 2 0 0,0 3 0 0,4-1 0 16,8 2 0-16,-1-6 0 0,-5 2 0 0,-5-2 0 15,1 0 0-15,0-2 0 0,2 2 0 0,2 0 0 16,9 2 128-16,-3 0-128 0,-6 5 0 0,0-7 0 15,-4 0 144-15,0 0-144 0,-2 0 224 0,-1 0-32 0,3 0 0 0,-2 0 0 16,-1 2-192-16,3 2 144 0,2 0-144 0,0 3 128 31,-4-3-128-31,-1 2 0 0,-1-1 0 0,0 1 0 0,-9-6 0 0,0 0 0 0,4 2 0 0,0-2 0 16,3 2 0-16,1 1 0 0,5 1 0 0,-9-4 0 16,-8 2 0-16,0 2 0 0,4 0 0 0,0 1 0 15,2 1 0-15,-2-2 0 0,2 3 0 0,-4-5 0 16,2 2 0-16,4 0 0 15,1 3 144-15,1-3-144 0,1 2 0 0,-1-1 0 0,-4 3 0 0,0 1 0 16,-6-3 0-16,4-2 0 0,4 3 0 0,3-1 0 16,-1 0 0-16,1-3 0 15,1 3 0-15,3-6 0 0,-1 0 0 0,1 0 0 0,0 0 0 0,-5 0 0 0,3 0 0 0,1-4 0 16,1 2 0-16,4-3 0 0,-2-1 0 0,2 2 0 16,0-3 0-16,-5 3 0 0,1-2 0 15,0-3 0 1,-1 7 0-16,3-6 0 0,2 1 0 0,-2 1 0 0,-9 6 0 15,1-7 0-15,1 5 0 0,5 0 0 0,-1 2 0 0,1 0 0 0,0 0 0 0,-3 0 0 16,-1 0 0-16,-5 0 0 0,0 2 0 0,0-2 0 0,5 4 0 0,1 1 0 16,3-3 0-16,2-2 0 0,2 4 0 0,0-4 0 15,-1 4 0-15,1-4 0 0,-2 0 0 0,-2 0 0 32,0-4 0-32,6 2 0 0,2-2 0 0,4 4 0 15,-1-7 0-15,-3 5 0 0,0 0 0 0,0-2 0 16,-8 2 0-16,4-3 0 0,0 3 0 0,2 0 0 15,0 2 160-15,0 0-32 0,0 2-128 0,-2 0 192 16,0 3-192-16,-2-5 0 0,0 0 0 0,-1-5 0 16,1 3 0-16,-2-2 0 0,2-4 0 0,-3 1 0 15,1 1 0-15,0-5 128 0,-3 5-128 0,-1-5 0 16,-5 3 128-16,-9-1-128 0,-3 1 176 0,-3 1-176 0,0-8 144 16,-2 5-144-16,-6-1 0 0,-2 2 144 0,-5 1-144 15,-4 2 192-15,-6 1-192 0,-3 3 192 0,-5 2-192 0,-3-4 0 16,-5 8-160-16,-1-4 160 0,-5 2 0 0,-1 0 0 15,-3 5-128-15,-2-1 128 0,-2 1-208 0,-5 1 0 16,3-1 0-16,-2 3 0 16,-1 1-1008-16,1 2-208 0,-3 4-48 0,1 2-15168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6T00:08:41.0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1370 12119 4607 0,'-7'-4'400'0,"3"-3"-400"0,0-1 0 0,2 6 0 0,2 2 272 0,-2-7-16 0,-5-1-16 0,-1-5 0 16,-3-2 400-16,0 0 96 0,1 2 16 0,1 3 0 15,1-1 0-15,1 7 0 0,1 2 0 16,-1 6 0-1,1 2 432-15,4 5 96 0,0 6 0 0,0 4 16 0,4 1-384 0,0 1-80 0,4 1 0 0,1 1-16 16,3 1-352-16,1 1-64 0,4-3-16 0,0-3 0 16,0-4-80-16,2-2-32 0,-2-11 0 0,2 3 0 15,-4-7 80-15,1-9 16 0,-1 3 0 0,0-5 0 16,-2-2 96-16,-1-6 32 0,1 2 0 0,-3 0 0 16,-1-4-192-16,-1-1-48 0,-2-1 0 0,-4 4 0 15,-2 0-256-15,0 0 0 0,-4 2 0 0,-1 4 0 16,1 2 0-16,-5 0 0 15,-1 1-144-15,-3 3 144 0,0 7 0 0,-2-4 0 0,2 8 0 0,0-1 0 0,0 3 0 0,-2 2 0 16,4 3-144-16,0 4 144 0,3 0 0 0,-1 4 0 16,0 2 0-16,5-1 0 0,4 1 0 0,0-4 0 15,2 2 0-15,4-6 0 0,5-3 416 0,-1-1 96 16,5-3 32-16,4-6 0 0,2-6-288 0,2-5-64 16,5-8-16-16,2-2 0 0,-7 2-48 0,-2-3 0 15,2 1 0-15,-6 0 0 0,-2 4-128 0,-4 0 0 16,-3 0 0-16,-6 4 0 0,-4 7-192 0,-3 6 192 15,-3 4-192-15,-1-2 192 0,-6 9 0 0,-2 1 0 0,-5 5 0 16,3 3 0-16,-2-1 192 0,4 0 128 0,-1 0 0 16,5-4 16-1,7 0 224-15,4-7 32 0,4-1 16 0,8-9 0 0,7-3-608 0,6-5 0 0</inkml:trace>
  <inkml:trace contextRef="#ctx0" brushRef="#br0" timeOffset="11695.85">1476 15172 2751 0,'-2'-4'256'0,"0"4"-256"0,2 0 0 0,0 0 0 0,-2 2 624 0,2 0 80 0,-2 0 0 0,-3 2 16 0,3 3 48 0,0 3 16 0,2 5 0 0,2 2 0 15,3 0-208-15,3 0-32 0,1 0-16 0,3-2 0 16,3 0 144-16,-2-2 32 0,4 2 0 0,0-7 0 15,0 1-112-15,0-5-16 0,-2 2 0 0,0-6 0 16,-2 0-64-16,0-8-32 0,-1 2 0 0,-3-5 0 16,4-2-112-16,-5-8-32 0,1-3 0 0,-5 1 0 15,-2-3-32-15,-4 1-16 0,0-3 0 0,-5 7 0 16,-3-2-288-16,-3 8 0 0,-2 0 0 0,-4 8 0 0,0 5 0 0,-5 4 128 16,1 9-128-16,-3 2 160 15,1 6 112-15,-3 2 32 0,3 7 0 0,1-7 0 16,5 7 208-16,0-5 32 0,4 3 16 0,2 2 0 15,5-1 64-15,3-3 16 0,5 1 0 0,7-10 0 0,1 2-224 0,3-6-32 16,4-5-16-16,4-10 0 0,4-3-240 0,3-3-128 16,4-7 160-16,2-9-160 0,0-1 240 0,2-3-48 15,-4-2-16-15,-7 4 0 0,-2 3-176 0,-8 8 0 16,-4-3 0-16,-5 12 0 0,-6 2-208 0,-5 8-32 0,-5 4 0 16,-6 9 0-16,-3-2 240 0,-4 8-192 0,-5 0 192 0,4-2-192 15,5-2 192-15,-5 3 0 0,3 1 0 0,2-2 0 16,4 0 0-16,2-4 0 0,6 0 0 0,5-6 0 15,4-1 128-15,6-2-128 0,7-1 0 0,6-5-11264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41:20.4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25297 14787 4607 0,'0'-7'400'0,"0"3"-400"0,3 4 0 0,-3-4 0 0,2 4 640 0,-2-2 64 0,2-3 0 0,0-1 0 15,2-5 384-15,-2 3 64 0,3-3 32 0,-1 3 0 16,-2-1 16-16,2 3 0 0,-2-1 0 0,3 1 0 16,-3 2 192-16,-2-5 32 0,4 7 16 0,-2-7 0 15,0 7-208-15,0-2-32 0,1 2-16 0,-1 2 0 16,2 0-544-16,-2 0-96 0,0-4-32 0,3 4 0 15,-3 0 64-15,2 0 0 0,2 0 0 0,-1 0 0 0,-1 4 64 0,4-4 32 16,-1 0 0-16,3 2 0 0,1-2-192 0,0 4-32 16,-3-4-16-16,5 0 0 15,-2 0 80-15,-1 0 0 0,1 0 16 0,-3 0 0 0,3 2-192 0,-2 1-32 16,1-1-16-16,-1 2 0 16,-1-2-288-16,1 0 0 0,1 0 128 0,1 3-128 0,-2-5 0 0,1 0 0 15,3 0 0-15,0-5 0 0,2 5 128 0,-2 0-128 16,1-2 0-16,1 2 0 0,0 0 176 0,0-2-176 15,2 2 160-15,0 2-160 0,-2 0 192 0,2 3-48 16,-2-5-16-16,-2 0 0 0,4 0 32 0,-2 0 0 0,2-5 0 16,0 3 0-16,2-2 0 0,-2-2 0 0,4 1 0 0,1-1 0 15,-1 2-160-15,-2-1 160 0,3 3-160 0,-3-4 160 16,0 4-160-16,0 2 0 0,0 0 0 0,2-2 0 16,-1 2 0-16,-1 0 0 0,0 0 0 0,0-5 0 15,-2 3 0-15,0 0 0 0,0 2 0 0,-2-2 0 16,4 2 0-16,-2 0 0 0,3 0 0 0,-3 2 0 15,2-2 0-15,0-2 0 0,4 2 0 0,-1 0 0 16,1 0 0-16,1 0 0 0,1 0 0 0,1 0 0 16,-3 0 0-16,1 0 0 15,1 0 0-15,-1 0 0 0,1 0 0 0,3 2 0 0,-1 0 0 0,1 0 0 16,2 3 0-16,-2-5 0 0,-1 0 0 0,-1-5 0 16,2 3 0-16,-1 0 0 0,-1 0 0 0,2 2 0 15,-3 0 0-15,-1 0 0 0,1 0 0 0,1 4 0 0,-1 3 0 0,-1-3 0 16,3 2 0-16,1-4 0 15,0 3 0-15,-1-1 0 0,5-2 0 0,-6 2 0 0,-1-2 0 0,3 1 0 16,0-1 0-16,2 2 0 0,-1-2 0 0,1 2 0 16,2 1 0-16,-2-3 0 0,0 2 240 0,0 0-48 15,-1-4 0-15,-3 2 0 0,-3 1 0 0,3-3 0 16,-3 0 0-16,1 0 0 0,1 0 16 0,-1-3 0 16,-1 3 0-16,3 0 0 0,-3 0-208 0,-1 3 144 0,1-3-144 15,0 0 128-15,3 0-128 0,2-3 0 0,2 3 0 0,-3-2 0 16,5-2 0-16,-2 0 128 0,0 2-128 0,2-5 0 15,-2 3 0-15,-1 0 0 0,5-1 128 0,-4 3-128 32,-2 2 0-32,0-4 0 0,1 4 0 0,-1 0 0 0,4 4 0 15,-2-4 0-15,-2 2 0 0,1 1 0 0,-1 3 0 0,-2-6 0 16,1 4 0-16,1 3 0 0,-2-5 0 0,-1 6 160 16,-1-3-160-16,-1 1 160 0,3 0-160 0,-1 5 0 0,-1 0 0 0,-1-1 0 15,0 1 0-15,-3-5 0 16,-1 5 0-16,-4-5-176 0,2 1 176 0,-4-3 0 0,-3 0 0 0,1-2 0 0,-3 0 0 15,1-2 0-15,-1 0 0 0,-1-2 0 16,-3 0 128-16,-2-4 16 0,2 2 0 0,-1-7 0 0,3 0-16 0,-6 1 0 16,0-1 0-16,0 0 0 15,-2 5 32-15,0-5 0 0,-3 5 0 0,1-5 0 0,-2 3-160 0,-1-1 0 16,-1 5 0-16,-1-7 0 0,1 5 128 0,-1-5 0 16,3 1 0-16,-3 1 0 0,3 1-128 0,-2-3 0 15,1 0 0-15,1 1 0 0,-3-1 0 0,3-6 0 16,-1 6 0-16,1-4 0 0,0-2 0 0,-1 0 0 0,3 0 0 15,-2 0 0-15,-1-2-128 0,1 2 128 0,-3 0-160 0,-1 2 160 32,1-2-192-32,-2 0 48 0,-1 0 16 0,-1-2 0 15,-2 0-64-15,-2 4 0 0,0-2 0 0,-2-4 0 16,0 6 192-16,-1-2 0 0,3 2 0 0,-2-2-128 0,-2-5 128 0,0-1 0 0,-3-3 160 0,3-1-160 31,-3 3 0-31,-1-5 0 0,1 1 0 0,-1 4 0 0,1-1 0 0,1 1 0 16,0 3 0-16,-3 0 0 0,3 2 0 0,-3 0 0 15,1 2 0-15,-1-7 0 16,0 3 0-16,1 0 0 0,-1-7 0 0,5 2 0 16,0 1 0-16,-1-1 0 0,-1 1 0 0,0-3 0 15,3 2 0-15,-1 3 0 0,2-2 0 0,2 1 0 0,0 1 0 16,0 1 0-16,0 1 0 0,4-4 0 0,-2 3 0 0,2-1 0 16,-2 2 0-16,3 4 0 0,-3-3 0 0,0 1 0 15,0-2 0-15,2-7 0 0,-2 1 0 0,0-1 0 16,2-2 0-16,3 2-160 0,-1 1 160 0,-4 3 0 15,5 1 0-15,-1 4 0 0,0-3 0 0,-1-1 0 16,-1 4 0-16,0-2 0 0,4 8 0 0,-1-6 0 16,-3-1 0-16,0 1 0 0,3 2 0 0,-1-2 0 15,-2 4 0-15,3-6 0 0,-1 6 0 0,0-2 0 0,1 4 0 16,1 3 0-16,1-5 0 0,1 0 0 0,3 0 0 0,-3 2-128 16,5 0 128-16,-2-2 0 0,2 3 0 0,0 1 0 15,2-4 0-15,-4 2 0 0,1 3 0 0,1-5 0 16,2 2 0-16,-2 2 0 0,0 1 0 0,2-1 0 15,2 0 0-15,0 3 0 0,0-1 0 0,1-1 0 16,-1-1 0-16,2 3 0 0,0-1 0 0,0 5 0 16,1-3 0-16,1-1 0 0,3 6 0 0,-3 2 0 15,5-4 0-15,-1 4 0 0,1 0 0 0,4 4 0 16,0-2 0-16,2 2 0 0,2 3 0 0,0-1 0 16,0 2 0-16,1-3 0 0,1 3 0 0,0 1 0 0,0 1 0 0,3 1 0 15,1 2 0-15,-1-3 0 0,-1 1 0 0,-1 0 0 16,-1-1 0-16,-2-3 0 0,0 1 0 0,-2-1 0 15,0-3 0-15,2 2 0 0,1 1 0 0,-1-7 0 16,2 2 0-16,-2 0 0 16,-2 0 0-16,0-2 0 0,3 0 0 0,-3 0 0 0,-3 0 0 0,4-2 0 15,-4 2 0-15,1-4 0 0,0 4 0 0,0-7 0 16,0 3 0-16,0-2 0 0,-2-1 0 0,0-1 0 16,-1 1 0-16,-1-1 0 0,2-1 0 0,2-1 0 15,0-1 0-15,-1 0 0 0,-1-3 0 0,0 1 0 0,0 2 0 16,0-6 0-16,-3 2 0 0,1 0 0 0,0 3 0 0,-3-6 0 15,1 4 0-15,-3-3 0 0,0 0 0 0,1-3 0 16,1 1 0-16,-3-2 0 0,1 4 0 0,-4-2 0 16,2 0 0-16,1-3 0 0,-3 1 0 0,0-5 0 15,0 3 0-15,-2-3 0 0,0 3 0 0,-2 4 0 16,0 2 0-16,2-2 0 0,0-3 0 0,-2 1 128 16,2 2 0-16,0 0 16 0,0-2 0 0,-3-1 0 15,3 1-144-15,0 0 0 0,-2-1 0 0,0 1 0 16,0 2 0-16,0 0 0 0,-2 0 0 0,2 2 0 0,-3 2 0 0,3-2 0 15,-2 0 0-15,2 2 0 0,2-2 0 0,-2-5 0 16,2 5 0-16,0-2 0 16,0 2 0-16,0-2 0 0,0 4 0 0,0-4 0 15,0 2 0-15,2-2 0 0,-2-3 0 0,2 1 0 16,2 0 0-16,0 0 0 0,3-1 0 0,-3 3 0 0,0 4 0 0,1-6 0 16,-1 4 0-16,-2 0 0 15,-2 2 0-15,0-2 0 0,2 2 0 0,0 0 0 0,-2 0 0 0,2 0 0 0,-2-4 0 16,2 4 0-16,1 0 0 0,-1-2 0 15,0 2 0-15,-2-2 0 0,0 3 0 0,0 1 0 16,-2-4 0-16,0 2 0 0,-1-2 0 0,1 2 0 0,-2-2 0 16,0 0 0-16,0-2 0 0,-1 2 0 0,-1 0 0 0,0 0 0 15,-1-3 0-15,1 6 0 0,-1-1 0 0,-1-5 0 16,-1 3 0-16,1-4 0 0,1 2 0 0,-1-2 0 16,1-3 0-16,1-1 128 0,2-1-128 0,0 3 0 15,1-3 0-15,-1 3 0 0,0-1 0 0,-2 3 0 16,1 2 0-16,1-2 0 15,0 1 0-15,-1-1 0 0,1 6 0 0,0-2 0 0,0 0 0 0,-3-2 0 16,3 2 0-16,0 4 0 0,-3-6 0 0,1 0 0 16,0 0 0-16,1 0 0 0,1 2 0 0,2-3 0 0,0 3 0 15,2 0 0-15,0-4 0 0,2 0 0 0,-2-1 0 0,0-1 0 16,0 2 0-16,0-5 0 0,-2 3 0 0,2-1 0 16,0 3 0-16,-2 0 0 15,2-5 0-15,-2 3 0 0,-1 2 0 0,-1-1 0 0,2-3 0 0,0 1 0 16,-2 1 0-16,-1-1 0 15,3 1 0-15,0-2 0 0,2-1 0 0,0 0 0 16,0 3 0-16,0 0 0 0,2-1 0 0,-2 1 0 0,2 1 0 0,1 1 0 16,-1 4 0-16,0-8 0 0,2 8 0 0,-2 0 0 15,2-3 0-15,-1 5 0 0,-1 1 0 0,0 3 0 16,0-6 0-16,0 2 0 0,2 0 0 0,1 2 0 16,-3-4 0-16,2 7 0 0,0-5 0 0,1 2 0 0,-1 2 0 0,0-6 0 15,2 2 0-15,-1-2 0 0,1 0 0 0,0-2 0 16,1 0 0-16,-1 0 0 0,5 0 0 0,-3-3 0 15,3 3 0-15,-2 2 0 0,1 2 0 0,1-2 0 16,2 4 0-16,-3-1 0 0,1-1 0 0,0 2 0 16,-1 0 0-16,-1 0 0 15,1 1 0-15,3-3 0 16,-2 2 0-16,0-4 0 0,-3 2 0 0,3 0 0 16,1 2 0-16,-1-8 0 0,0 4 0 0,-1-4 0 0,1 4 0 0,0-2 0 15,-1-1 0-15,1-1 0 0,0 4 0 0,-3 0 0 16,3 2 0-16,-3-4 0 0,1 4 0 0,-3 0 0 15,1 4 0-15,-1-6 0 0,3 0 0 0,-3-2 0 16,2 2 0-16,-1-4 0 0,1 0 0 0,-1-1 0 16,-1-1 0-16,1 0 0 0,1 1 0 0,-2-3 0 15,3 1 0-15,-3 3 0 0,3 0 0 0,-3-3 0 0,-1 5 0 16,1 0 0-16,0-2 0 0,1-1 0 0,-1 3 0 0,1-4 0 16,-1-1 0-16,0-1 0 0,1 1 0 0,-3 1 0 15,0-3 0-15,0 1 0 0,-1-1 0 0,-1 3 0 16,0-3 0-16,-2 3 0 0,0-3 0 0,0 3 0 15,0 2 0-15,0-3 0 0,-2-3 0 0,0 1 0 16,-1 5 0-16,-1-3 0 0,2-1 0 0,-2 1 0 16,0-1 0-16,-1 1 0 0,1-1 0 0,-2-3 0 15,-1 3 0-15,1-3 0 0,-1 0 0 0,1 1 0 16,0 1 0-16,-1 1 0 0,1-1 0 0,-3 0 0 16,1 1 0-16,-1-1 0 0,1 1 0 0,-1 1 0 15,1 1 0-15,1 2 0 0,1-1 0 0,0 1 0 16,-1 0 0-16,1 0 0 0,-1 4 0 0,1-7 0 0,0 5 0 15,-3 2 0-15,1-4 0 0,-3 4 0 0,0-5 0 0,1 5 0 16,1 2 0-16,-4-2 0 0,1 0 0 0,-3-2 0 16,0 4 0-16,2 0 0 0,-2 0 0 0,-2-2 0 15,-2 0 0-15,-5-4 0 0,1 0 0 0,-5-3 0 16,1 3 0-16,-3 2 0 0,2 0 0 0,-4-3 0 16,-4 1 0-16,0 0 0 0,0 0 0 0,1 1 0 15,-1 1 0-15,0 0 0 0,2 4 0 0,-2-6 0 16,-5 4 0-16,-1 0 0 0,-1 2 0 0,1-2 0 0,1 0 0 0,1 2 0 15,-3-2-144-15,3-2 144 0,-1 6 0 0,-2-4 0 16,-1-2 0-16,-1 2-128 0,2 4 128 0,-3 2 0 16,3 1 0-16,-2 6 0 0,0-1 0 0,-1 3 0 15,1 4-160-15,0 0 160 0,-4 5-128 0,0-3 128 16,-2 7-144-16,0-1 144 0,2 3-160 0,0 4 160 16,2-2 0-16,5 2-144 0,5-4 144 0,-1 6 0 15,-3 2 0-15,1 3 0 0,2 3 0 0,1 1-128 16,1 2 128-16,6-2 0 0,3 1 0 0,-1 3-128 15,-2 7 128-15,3 3 0 0,3 7-144 0,1 0 144 16,-1 2 0-16,3 7 0 0,2 3 0 0,2 1 0 16,0 0-128-16,-2-7 128 0,-3 3-160 0,1-3 160 0,2-10-256 15,-3-1 64-15,-1 3 0 0,-5-6 0 0,1 1 192 0,-3-3 0 16,0-3 0-16,0-4 0 0,-2-2 0 0,-2-3 0 16,0-1 0-16,-2-5 0 0,4-4 0 0,-2-4 0 15,4 0 0-15,0-5 0 0,0 1 0 0,-2-9 0 16,-2 0 0-16,-2-7 0 15,2 3 0-15,-2-7 0 0,2 3 0 0,0-1 0 0,2-1 0 0,0-5 0 16,-2 2 0-16,2 2 0 0,4 1 0 0,3-7 0 0,-1 2 0 0,0-6 0 16,5-1 0-16,0-1 0 0,2-3 0 0,4-1 0 15,2-1 0-15,2-6 0 0,7-2-176 0,-2-3 176 16,4 3 0-16,-1 0-128 0,6-4 128 0,-3-1 0 16,2 3-128-16,2-7 128 15,0 2-192-15,-2 1 192 0,3-3-224 0,-1 5 64 16,0-1 16-16,-2 7 0 0,3 2-16 0,1 0 0 0,0-6 0 0,5 2 0 15,0 2-32-15,1 2 0 0,5-2 0 0,5 2 0 16,-1 0 192-16,5 0-128 0,1 2 128 0,3 0-128 16,0 3 128-16,2-1-128 0,0-2 128 0,4 5-128 15,0-3 128-15,0 0-160 0,-2 3 160 0,5-1-160 16,1-1 160-16,5-1 0 0,2 4 0 0,0-1 0 16,-3 6 0-16,1 4 0 0,4 0 0 0,2 2 0 0,-2 3-128 15,0-1 0-15,2 0 0 0,-2 5 0 0,0-5-48 0,5 3 0 16,1-3 0-16,-2 0 0 0,-4 3-128 0,9-3-16 15,4-6-16-15,4 0 0 0,-5 2 80 0,1-2 0 16,2 0 16-16,0-2 0 0,-2 2 240 0,-11 2 0 16,-4 2 0-16,-3-4 0 15,5 0 0-15,0-2 0 0,5-4 0 0,5-3 0 0,-1 3 0 0,4-9 0 16,1 4 0-16,1 0 0 0,2 3 0 0,0-3 0 0,-4 1 0 16,2-1 0-16,0-4 0 0,-2 4 0 0,2-4 128 0,-3-4-128 15,3 6 128-15,-4-6-128 0,-3 4 144 0,-1 2-144 16,-5 1 256-16,-2-1-64 0,0 2 0 0,-2-2 0 15,-5 5-16-15,3-5-16 0,-2 0 0 0,-5 0 0 16,-4 7 16-16,0-9 0 0,2 0 0 0,1-2 0 16,-3-4 192-16,-5 4 32 0,-1 0 16 0,-4 4 0 15,-3-4-160-15,-4 2-16 0,-2 4-16 0,-5-2 0 16,-1 1-224-16,-3-3 0 0,-1 2 0 0,-1 0 0 16,-4-6 0-16,2 0 0 0,-2-1 0 0,0 3 0 15,0 2 0-15,-2-6 0 0,0-9 0 0,-2 3 0 16,-1 12 0-16,-3-2 0 15,-3-9 0-15,-4-2 0 0,0 7 0 0,0 0 0 0,-6-3 128 0,0 1-128 0,-3 1 0 16,-1-1 176-16,-3 4-176 0,-2 4 160 0,-2 2-160 0,0 2 0 16,-2 3 0-16,2-1 0 0,-4 3 0 0,2 2 0 15,-2 1 0-15,0 1 0 0,2 4 128 0,-3 0-128 16,1 3 0-16,0 1 128 0,2 0-128 0,-2 1 128 31,2 3-128-31,-1-3 128 0,-1 1-128 0,2 3 0 16,-2-1 0-16,0 1 0 0,0 2 128 0,-3-3-128 15,1-1 0-15,0-1 128 0,1 5-128 0,-1-4 0 0,2-1 144 0,0 5-144 16,-3-3 0-16,1-1 0 0,0 6 0 0,-1-2 128 16,3 1-128-16,-2 1 0 0,-3 0 0 0,3 2 0 15,2-4 0-15,-3 4 0 0,-1-2 0 0,-3 0 0 16,1 2 0-16,-3-3 0 0,0 3 0 0,-2-4 0 16,0 0 0-16,-1 2 0 0,-1-2 0 0,-3 1 0 15,3-5 0-15,-2 6 0 0,0-7 0 0,0 1 0 16,0-1 0-16,-2 3 0 0,-3-5 0 0,1 5 0 15,4-5 0-15,-7 5 0 0,-3 2 0 0,-5-3 0 16,2 3 0-16,-2-2 0 0,-3-1 0 0,-1 3 0 16,8-3 0-16,-2 3 0 0,1 0-144 0,1 0 144 15,6 2 0-15,1-5 0 0,-2 5 0 0,1-2 0 16,-1 2 0-16,3 0 0 0,5 2 0 0,0-5 0 0,-4 3 0 16,-4-2 0-16,-3-2 0 0,0 1 0 0,1-3 0 0,1 6 0 15,1-3 0-15,-1 1 0 0,1 4 0 0,1 0 0 16,-1 2 0-16,10 0 0 0,9 3 0 0,-1-5 0 15,-8 6 0-15,-2 0 0 0,-2 3 0 0,-2-5 0 16,2 3 0-16,2-3-176 0,2 0 176 0,5 0 0 16,1 1 0-16,5-5 0 0,6 2 0 0,0-2 0 15,3 2 0-15,-1 0 0 0,2 2 0 0,1-2 0 0,1 7 0 16,-3-7 0-16,1 7 0 0,-2-3 0 0,1-2 0 0,1 5 0 16,-2-1 0-16,1 3 0 0,-1-1 0 0,-2 1 0 15,2 2 0-15,-1 2 0 0,-1-2 0 0,0 1 128 16,0 4-128-16,3-1 0 0,1 0-128 0,3 2 128 15,-1 0 0-15,1 2 0 0,1 5 0 0,3-3-128 16,-2 9 128-16,4 0 0 0,4 0 0 0,2-4 0 16,5-5 0-16,0 3 0 15,4 1 0-15,2 1 0 0,2 0 0 0,2-3 0 0,4-4 0 0,1 1-128 16,4-1 128-16,2-2 0 0,2 0 0 0,2 1 0 16,0-1 0-16,2 0 0 0,1 0 0 0,-1-2 0 15,-2-4 0-15,5 2 0 0,3-5 0 0,5 1 0 16,9-7 0-16,1 3 0 0,5-7 0 0,2-7 0 0,4-1 0 15,-4-5 0-15,-4-2 0 0,-4-2 0 0,-5-2 0 0,-4 0 0 16,-2-3 0-16,-5-3 0 0,-6 1 0 0,-2-1 0 16,-4-3 0-16,-4 1 0 0,-5 3 0 0,0-4 0 15,-6-3-144-15,0-8 144 0,-9-3-352 0,-4-1 0 16,0-2 0-16,-4 7 0 16,0-5 352-16,-4 9-144 0,-1-4 144 0,-4 6 0 0,1-2 0 0,-5 4 0 15,-2 7 0-15,0-5 0 0,-5 7 0 0,-5 0 0 16,-8-1 0-16,-5 5 0 0,-5 2 0 0,0 5 0 0,1 1 0 0,-5 5 144 15,2 0-144-15,-2 2 0 0,6 4 0 0,3 4 128 16,3 3-128-16,10-3 0 0,3 5 144 0,1-1-144 16,-5 1 0-16,0 4 144 0,-2 2-144 0,-2 2 0 15,5 0 0-15,-5 2 0 0,2-1 0 0,-4-3 0 16,2 2 0-16,-2-6 0 0,-1 1 0 0,6-3 0 16,1-4 0-16,2-3 0 0,1 0 0 15,-1-6 0-15,9 0 0 0,0-5 0 0,6-3 0 0,1-1 0 16,1 0 0-16,3-6 0 0,-3-4 0 0,3 0 0 15,-1 0 0-15,3-11 0 0,-3 0 0 0,-1-2 0 16,-1-9 160-16,-1-2-160 0,-3-4 128 0,-2-4-128 16,-4 0 320-16,-3-2-32 0,-5-5 0 0,-3-2 0 0,-2 3-96 15,4 3-32-15,0 5 0 0,5 6 0 0,-3 3-160 16,-2-3 0-16,-4 3 0 0,0 1 0 0,-2-4 0 0,-2 7 0 16,4 6 0-16,2 2 0 0,5 7 0 0,-1 6-224 15,7 8 80-15,2 7-17504 0</inkml:trace>
  <inkml:trace contextRef="#ctx0" brushRef="#br0" timeOffset="6533.54">26573 13829 1839 0,'-2'-7'160'0,"0"3"-160"0,0 4 0 0,2 0 0 0,-2 0 336 0,0-4 48 0,0 2 0 0,-5-3 0 0,1-3 80 15,-3 1 32-15,-1-1 0 0,1 4 0 0,1-3 592 16,-3 3 128-16,2 0 32 0,1 2 0 0,-1-1 336 0,1 1 64 31,-1-2 16-31,1 0 0 0,-1-3-576 0,-1-1-128 0,-1-1 0 0,0-3-16 0,1-1-224 0,1-6-32 16,-1 2-16-16,-1-3 0 0,-2 1-128 0,0-2-32 16,-2 0 0-16,-4-1 0 0,0-1 64 0,-4 0 16 31,-1-1 0-31,-1 1 0 0,-3 4-144 0,0-1-16 15,-2 6-16-15,-2-4 0 0,-2 4-80 0,0-1-16 16,-2 2 0-16,-2 0 0 0,2 5-320 0,-3 1 0 16,1 1 0-16,0 2 0 0,-1 4 0 0,-1 0 0 15,-3 4 0-15,1 4 0 0,-3 3 128 0,2 0-128 0,3 4 128 16,-5-1-128-16,2 3 128 0,-1 5-128 0,3-1 128 0,-6 5-128 16,3 3 0-16,-3 1 0 0,0 2 0 0,4-4 0 15,3 0 0-15,-3 1 0 0,1-1 0 0,-3 2 0 16,4 2 0-16,3-2 0 0,2 4 0 0,2-2-128 15,4-1 128-15,2 4 0 0,-1 1 0 0,3 0 0 16,5 0 176-16,-1 2-48 0,-1 1 0 0,2 3 0 16,1 1 0-16,1 2 0 0,4-5 0 0,-2 7 0 15,5 2 144-15,-1 0 32 0,4 0 0 0,1 2 0 16,3 2-112-16,1 7-32 0,4-1 0 0,-2 3 0 16,4 0-160-16,2-3 0 0,1 3 0 0,1-7 0 15,3-1 0-15,1-5 0 0,3 0 0 0,4-9 128 0,0 1-128 0,4-3 0 16,5 4 144-16,4-1-144 0,-2-3 0 0,3-2 128 15,4 3-128-15,3-1 0 0,7-4 0 0,4-2 0 16,6-9 0-16,5-3 0 0,4-10 336 0,-1-1 0 16,3-1 0-16,3-8 0 0,-3 0 16 0,0 0 0 15,4-6 0-15,4-3 0 0,3 3-224 0,0-7-128 16,4 0 128-16,0 1-128 0,2-5 0 0,-9 0 144 16,-6 2-144-16,1-2 0 0,5-9 176 0,1-4-176 15,4-4 160-15,-3-6-160 0,5-9 160 0,0-6-160 0,-2-5 160 16,-5-8-160-16,1-9 256 0,-11-6-32 0,-7-11-16 0,-8 5 0 15,-4 2 240-15,-9-3 32 0,-2-3 16 0,-6 1 0 16,-4 11-112-16,-7-4 0 0,-5 6-16 0,-3-2 0 16,-7 0-368-16,-6 5 144 0,-5 1-144 0,-4 7 0 15,-4 2 0-15,-6 2 0 0,-5-2 0 0,-6 2 0 16,-6 9 0-16,-3 2 0 0,-6 4 0 0,-8 6 0 16,-5 7 128-16,-8 6-128 0,-1 7 0 0,-3 8 0 15,-3 9 160-15,0 6-32 0,3 2 0 0,4 6 0 16,4-3-304-16,6 3-64 0,7 1-16 0,8-3 0 15,9 5-704-15,4-5-128 0,6 5-48 0,9-1-14784 16</inkml:trace>
  <inkml:trace contextRef="#ctx0" brushRef="#br0" timeOffset="12402.79">22463 8506 1839 0,'-9'-6'160'0,"1"2"-160"0,1-3 0 0,5 7 0 0,-2-6 176 0,-3 2 0 0,-5-7 0 0,-12-6 0 0,-8-4 672 0,-8-7 144 0,-1 2 32 0,-1-1 0 16,3 1 256-16,-1 3 48 0,-1-3 16 0,1 5 0 15,-1 4-416-15,1 4-80 0,-5 3-16 0,-4 1 0 16,-2 3-592-16,-2 3-240 0,-5 3 176 0,-3 0-176 0,-5 0 240 0,-5 0-48 15,-1 0-16-15,-3-4 0 0,3 4 560 0,-3 4 112 16,-3-1 32-16,-3 3 0 0,-9 5 112 0,-1 1 32 16,-3 5 0-16,-4 0 0 0,-2 1-528 0,0 3-112 15,2-4 0-15,-7 8-16 0,-8 9-368 0,-4 3 0 16,-2 7 0-16,-7-3 0 0,16-1 0 0,-12 5-256 16,-6 8 32-16,-2-2 16 0,1 2 208 0,-4 7 0 15,-5-5 0-15,8 1 0 16,11-5 272-16,6-2 0 0,0 6 0 0,0 5 0 0,7-1 304 0,1-1 48 0,5-1 16 0,-6 9 0 15,-9 15-496-15,0 7-144 0,-5 5 0 0,3 9 0 16,2 7 128-16,0-3-128 0,13-10 0 0,-2 6 0 16,1 9 0-16,-3 8 0 0,1 11 0 0,1 2 0 15,6 0 0-15,0-2 0 16,7-11 0-16,-3 11 0 0,2 13 0 0,1 2-144 0,8 1 144 0,2-3 0 16,4 4 0-16,-2 0 0 0,5 10 0 0,1-5 0 15,7-3 0-15,9-13 0 0,6-17 0 0,6 7 0 16,6 3 336-16,12 1 160 0,8-4 16 0,10-7 16 31,9 0-16-31,9-4 0 0,8 0 0 0,6-4 0 0,13 8-320 0,9-2-192 0,6-2 192 0,5-6-192 16,5-9 128-16,7 2-128 0,13-2 0 0,11 0 0 0,12-2 384 0,7 0 32 15,8-2 0-15,7-7 0 0,4-8-416 0,-9-13 0 32,-3-8 0-32,9-5 0 0,14-2-208 0,8-6-128 15,6-6-32-15,1-9 0 0,-3-11 368 0,5-10 0 16,6-11 0-16,6-7 0 0,1-8 0 0,1-6 288 15,5-13-32-15,6-6 0 0,11-7-128 0,-2-13-128 16,-15-4 192-16,14-12-192 0,16-7 128 0,-3-7-128 0,-1-4 0 0,-7-6 0 16,0-2 0-16,-5-6 0 0,-3 3 0 0,-3-3 0 15,2-5 0-15,3-2 0 0,6-11 0 0,-9-3 0 16,-23 7 240-16,11-8-64 0,8-12-16 0,-2-5 0 16,-6-4 208-16,-9-5 32 0,-15 7 16 0,5-4 0 15,-1-2-112-15,-10-3-32 0,-15 3 0 0,-15 10 0 16,-13 6-96-16,3-10-32 0,1-10 0 0,-6-5 0 15,-10 2-144-15,-11 2 0 0,-11 3 0 0,-9-7 0 0,-8 2 0 16,-8-2 0-16,-7 19 0 0,-6-8 0 0,-4 0 0 0,-7 0 0 16,-9 6 0-16,-7 8 0 15,-6 22 0-15,-9-2 0 0,-10 0 0 0,-7 4 0 0,-12 6 0 0,-8 11 0 16,-8 3 0-16,-9 7 0 0,-3 12 0 0,-5 7 0 16,-7 8 0-16,-4 3 128 0,-7 3-128 0,-6 4 0 15,-8 6 0-15,-3 7 128 16,0 10-848-16,-4 0-176 0,-6 7-48 0,2 2 0 15,2 4-1584-15,4 7-320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42:39.1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10081 9409 7359 0,'-8'-9'656'0,"1"3"-528"0,3 4-128 0,2 0 0 0,2 0 0 0,0 2 128 0,-4-7-128 0,-5-3 128 15,1-1 1312-15,-3-8 256 0,0 2 48 0,5 0 16 16,-1 2 160-16,3 2 16 0,2-2 16 0,2 2 0 15,2 3-272-15,2-1-48 0,3 0-16 0,1-3 0 16,3 5-640-16,2 1-128 0,0 1-16 0,2 3-16 0,2 0-432 16,0 2-96-16,2-5-16 0,0 7 0 15,2-4-272-15,3 2 0 0,1 0 0 0,-1-1 0 16,-1 3 320-16,1 0 48 0,-1 0 16 0,5 0 0 16,4 0-256-16,0 0-128 0,4 0 160 0,-2 0-160 0,4 0 0 0,-4 0 0 15,-2 0 0-15,2 3 0 0,9-1 0 0,-1 4 0 16,-3-6 0-16,3 7 0 0,5-5 0 0,2 6 0 15,2-4 0-15,3 5 0 0,1 2 0 0,3-1 0 16,1 1 0-16,1 0 0 0,-1-3 0 0,3 1 0 0,2-1 0 0,2 1 0 16,-4-1 0-16,4 3 0 0,0-1 0 0,-6 1 0 15,-7-2 0-15,6 3 0 0,10 5 0 0,3-4 0 16,5 4 0-16,-3-2 0 0,-3 2 0 0,-3-2 0 16,-2-2 0-16,15 2 0 0,10 0 0 0,12-3 0 15,1-1 752-15,0-3 144 0,3 1 48 0,1 0 0 16,-8-3-384-16,11-2-80 0,13 3-16 0,6-5 0 15,2 0-64-15,4 0-16 0,0 2 0 0,3-4 0 16,-1 2-256-16,-1-2-128 0,-1 2 128 0,-6 1-128 16,-5-1 192-16,5 2-64 0,7 0 0 0,-1-4 0 0,3 0 112 0,-3-4 16 15,4 2 0-15,-1 0 0 0,-9 2-128 0,6-7-128 16,7 1 176-16,-3-5-176 0,-8 5 144 0,3-5-144 16,5-4 0-16,3 3 144 15,0-8-144-15,4 3 0 0,4 0 0 0,-6 0 128 0,-24 0-128 0,-12 2 160 16,-5 3-160-16,9-3 160 0,17 0-160 0,-2-2 0 15,-11 4 144-15,-11-4-144 0,-3 2 0 0,-10-2 0 16,-10 6 0-16,3 1 0 0,1-1 0 0,-2 0 0 0,0-1 0 16,-10 1 128-16,-5 3-128 0,-8 1 0 0,-9-1 0 15,-6-1 0-15,-7 5 0 0,-8 0 0 16,-8 1 0-16,-7 3 0 16,-7 0 0-16,-5 0 0 0,-3 0 0 0,-4-4-128 0,-3 4-64 0,-3-2-16 0,-5 0 0 0,-2 2 0 15,-2-2-1136 1,0 2-208-16,-2-4-48 0,2 1-14784 0</inkml:trace>
  <inkml:trace contextRef="#ctx0" brushRef="#br0" timeOffset="13081">29598 9128 13823 0,'0'0'1216'0,"2"0"-960"0,0 0-256 0,0 0 0 0,3-2 384 0,-1 2 48 0,2-2 0 0,7 0 0 16,6-3 2288-16,9 3 464 0,6-6 80 0,6 6 32 15,5-5-1072-15,8 3-224 0,7-5-32 0,8 3-16 32,11 2-720-32,2-5-144 0,6 1-16 0,3-3-16 0,5-2-272 0,-1-4-48 0,2-2-16 0,-4 6 0 15,-3-2-272-15,-6 5-48 0,-6 3-16 0,-7 3 0 31,-4 2-192-31,-6-2-32 0,-3 2-16 0,-3 2 0 0,-5 2-144 0,-7 2 0 0,-4 0 0 0,-1-2 0 16,-3 5 0-16,-4 1 0 0,-3-1 176 0,-5-1-176 16,-5 5-144-16,-7-3-128 0,-3 1-32 0,-5-1 0 15,-4 1-880-15,-5-1-176 0,1 3-48 0,-3-5-10096 16,-3 3-2016-16</inkml:trace>
  <inkml:trace contextRef="#ctx0" brushRef="#br0" timeOffset="41808.62">2552 17367 12895 0,'0'0'1152'0,"0"0"-928"0,0-7-224 0,0 3 0 0,0 2 640 0,0 0 64 16,0-5 32-16,0 1 0 0,0-9 480 0,2 2 112 16,4 3 16-16,1-1 0 0,1 0-240 0,3 1-32 0,2 3-16 0,4 3 0 15,0 0-368-15,4 4-80 16,5-2-16-16,1 4 0 0,3-2-336 0,2 2-80 0,4 4-16 16,7-3 0-16,2 3-32 0,6 2-128 15,4-1 192-15,7-1-64 0,4-2-128 0,4 3 0 0,5-3 0 0,1 0 0 16,5 3 0-16,7-7 0 0,5 4 0 0,10-2 0 15,1 2 0-15,7-4 0 0,6-4 0 0,9 2 0 16,1 0-192-16,8-4 192 0,7-3-160 0,12 0 160 16,5-3 0-16,3-1 0 0,-6 4 208 0,6-1-64 15,6-1 544-15,11 1 96 0,10-3 32 0,3 0 0 16,-7 2-544-16,9 1-96 0,13-1-32 0,-7 3 0 0,-25 3 112 16,25 1 32-16,28 2 0 0,10 2 0 0,-3 0 480 0,-3 2 80 15,2 0 32-15,-6 5 0 0,-9-1-352 0,-1 0-64 16,1 9-16-16,-6-4 0 0,-15 6-320 0,4 4-128 15,5 3 0-15,-7 3 144 0,-10 3-144 0,-9 0-144 16,-6-2 144-16,-7 1-208 0,-6-5 208 0,-11 1 0 16,-8-1 0-16,-11 1 0 15,-7-1 0-15,-12 1-144 0,-6-1 144 0,-11-5-128 16,-13-2-768-16,-9 0-160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49:18.9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7323 6482 3679 0,'0'0'320'0,"0"0"-320"0,0 0 0 0,0 0 0 0,0 0 544 0,0 0 32 0,0 0 16 0,0 0 0 16,2 0 1296-16,0 0 256 0,2 0 48 0,-4 0 16 15,0 0-672-15,0 0-144 0,37 0-32 0,-20 0 0 0,0-5-80 0,4 3 0 16,2 4-16-16,3-2 0 0,2 5-464 0,4-5-96 16,0 0 0-16,4 0-16 0,6 0-144 0,5 0-32 15,-2-5 0-15,4 3 0 0,6-2 80 0,3-2 16 16,-5-1 0-16,7 3 0 16,4-7 96-16,0 5 32 0,-5 4 0 0,7 0 0 15,7 2-192-15,1-4-32 0,1 1-16 0,-1 3 0 0,1-2-176 0,-3 0-16 16,-4 2-16-16,-2 0 0 0,3 0-160 0,-3 2-128 15,-3 3 192-15,-1-1-192 0,-8 0 0 0,3-2 0 16,3 5 0-16,-3 1 0 0,1-6 0 0,-3 0 0 16,-4 0 0-16,-2-4 0 0,-2 2 0 0,-4-4 128 15,-5 4-128-15,-4-6 160 0,-4 4 192 0,0-1 32 0,-1-3 16 0,1 2 0 16,-2-3-80-16,-2 3-32 0,-5-2 0 0,-4-3 0 16,0 3 176-16,-4-1 48 0,0-1 0 0,-3 2 0 15,-1 1-320-15,-3-1-48 0,-2 0-16 0,-2 1 0 16,1 3-128-16,-3 2 0 0,0-4 0 0,-3 2 0 15,1 2 0-15,0-2-176 0,0-1 48 0,0 3 0 16,0 0-736-16,0 0-144 16,2 0-16-16,0 0-10224 0,0 0-2032 0</inkml:trace>
  <inkml:trace contextRef="#ctx0" brushRef="#br0" timeOffset="632.66">10852 6618 911 0,'-2'-6'0'0,"0"-1"0"0,2 3 0 0,-2-2 0 0,2 3 704 0,0 1 64 0,0-2 16 0,-2-2 0 0,2-3 1200 0,-2-4 224 0,2-4 48 0,2 0 16 16,0 0-368-16,0 2-80 0,4 0-16 0,-1 3 0 16,1 1-464-16,3 0-112 0,-1 1-16 0,1-1 0 15,1 7 144-15,1 2 32 0,4-5 0 0,0 7 0 16,4 0-368-16,2 2-80 0,7 3-16 0,0-3 0 16,6 2-16-16,4 0 0 0,5-1 0 0,1 1 0 15,3-4-208-15,-2-4-64 0,0-3 0 0,-3 3 0 16,-1 2-160-16,-5-7-32 0,-4 3-16 0,0-1 0 15,0 1-240-15,-5-2-32 0,-3 1-16 0,-3 1 0 16,-2-3-144-16,-4 7 0 0,-2-4 0 0,-5 1 0 16,3 5-272-16,-4-4-48 0,-1 4 0 0,0-2 0 15,-1 4-2144-15,-1-2-432 0,0 4-96 0,-2-4-10704 16</inkml:trace>
  <inkml:trace contextRef="#ctx0" brushRef="#br0" timeOffset="3804.77">2030 6558 9215 0,'0'-6'816'0,"-2"0"-656"0,2 1-160 0,0-1 0 0,0 4 1072 0,0 0 176 0,-2 2 32 0,2-7 16 16,-2 3 1424-16,-1-2 288 0,-1-5 48 0,-2 3 16 15,-3 1-1216-15,-1 1-256 0,-3 1-32 0,-2 1-16 0,0 2-544 16,-4 2-112-16,2 0-32 0,-2 0 0 15,2 0-144-15,-3 2-16 0,1 0-16 0,2 0 0 16,-2 3-384-16,-2-1-80 0,-1 2-16 0,1-1 0 16,2 1-208-16,-2 5 128 0,4-5-128 0,0 5 0 0,0-1 0 0,2 1 0 15,6 0 0-15,3-3 0 0,2 3 0 0,1 2 0 16,3 4 0-16,3 0 0 0,-1 4 0 0,0 7-128 16,0-1 128-16,-2 5 0 0,2 0 0 0,0 2 0 15,0 9-128-15,0-3 128 16,1 7 0-16,1-2 0 0,0 4 0 0,0 4 0 0,1-4 0 0,-3 2 272 15,2 6-48-15,-2-8-16 0,0 0 32 0,0-4 0 0,0 0 0 16,1-3 0-16,1 1-32 0,2-5 0 0,1-6 0 0,1 0 0 16,3 2-32-16,2-4-16 0,2 0 0 0,-3-7 0 15,3-1-160-15,0-1 0 0,2-6 0 0,-2 2 0 16,2 0 0-16,0-7 0 16,0 3 0-16,-2 2 0 0,0 2-352 0,0 2 0 15</inkml:trace>
  <inkml:trace contextRef="#ctx0" brushRef="#br0" timeOffset="8729.81">1808 8338 16575 0,'0'-6'1472'0,"3"-3"-1168"0,-3 7-304 0,0-2 0 0,0 2 1792 16,2 0 288-16,0-7 64 0,0-2 16 0,0-6-304 0,2 2-48 0,-1 5-16 0,-3-3 0 15,0 5-512-15,-3 1-128 0,-1 7 0 0,-2-6-16 16,-5 6-272-16,0 2-48 0,-1 2-16 0,-5-2 0 16,0 7-320-16,-5-3-64 0,1 5-16 0,0-7 0 15,-1 7-272-15,3-3-128 0,0 1 0 0,2-7 128 16,0 6-128-16,2-1 0 0,2-1 0 0,0 1 0 15,3 3 0-15,3 1 0 0,1 4 0 0,2-5 0 16,2 7 0-16,0 5 0 0,-1-1 0 0,1-4 0 16,0 4-128-16,0 1 128 0,-4 5 0 0,-1 12 0 15,1-5 0-15,-1 2 0 0,-1 2 0 0,2 1 0 0,-3 3 0 0,5-1 0 16,0 5 0-16,1-3 0 0,8-3 0 0,1 3 0 16,7-9 0-16,2 2 0 0,6-4 0 0,0-2 0 15,1-2 0-15,-1-3 0 0,2 1 128 0,1-3-128 16,-3-2 0-16,2 1 128 15,1-1-128-15,-3-2 0 0,5 0 0 0,-3 1 0 0,-4-3 0 0,3-3-272 16,-1-3 32-16,0 0-11344 16,5-5-2288-16</inkml:trace>
  <inkml:trace contextRef="#ctx0" brushRef="#br0" timeOffset="66822.42">1619 11517 10127 0,'0'-3'896'0,"0"-1"-704"0,0 4-192 0,0-4 0 0,-2 2 768 0,2-2 128 0,-2-3 32 0,2-4 0 0,-5 1 416 0,1-7 64 16,2 13 32-16,0-3 0 0,2 14-448 0,-2-1-96 15,0 9 0-15,-1 6-16 0,3 7 16 0,-2-1 16 16,-2 8 0-16,2 1 0 0,-2 2-160 0,-1 3-48 16,3 5 0-16,-2-1 0 0,2 0-128 0,0 6-16 15,0 6-16-15,0 5 0 0,2 2 32 0,-3 4 16 16,3-2 0-16,-2 6 0 0,2 5-80 0,0-2-32 15,0-1 0-15,2-4 0 0,1-4 144 0,1 5 16 0,0 1 16 16,5-6 0-16,1-2-144 0,3-9-48 0,-2-2 0 0,1-10 0 16,-1-5-208-16,0-4-32 0,-3-8-16 0,1-1 0 15,-3-1-48-15,-2-5-16 16,-1 0 0-16,-1-2 0 0,-2-6-16 0,0 2 0 16,0 2 0-16,0-5 0 0,-2 3-128 0,-1-4 0 0,-1 1 0 0,2-1 128 15,0-1-128-15,-2-1-176 0,1-7 48 0,1 2 0 31,2-4-1376-31,-2 2-272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53:45.10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4942 10390 4607 0,'0'0'400'0,"-3"0"-400"0,3 0 0 0,0-2 0 0,0 2 656 0,0 0 48 0,0-2 16 0,-2 2 0 0,2-2 224 0,-2 2 32 15,0 0 16-15,2 0 0 0,0 0-48 0,0 0-16 16,0 0 0-16,0 0 0 0,0 0 32 0,0 0 16 16,0 0 0-16,0 0 0 0,0 0-128 0,0 0-16 15,4 32-16-15,3-26 0 0,1-4-240 0,1 1-32 16,1-1-16-16,1 2 0 0,0-4 0 0,4 0 0 0,-3 0 0 0,3 0 0 15,0 0-208-15,-2 0-64 0,6 0 0 0,-2-4 0 16,-2 2 32-16,2-1 0 0,0 1 0 0,0-2 0 16,0 2-48-16,0 2-16 0,0-4 0 0,3 2 0 15,-3-1 96-15,2-3 0 0,-2 4 16 0,2 0 0 16,0 0 48-16,5 2 0 0,-1-5 0 0,-2 3 0 16,-2 2-384-16,3 2 144 0,-1-2-144 0,-2 5 0 15,5-5 176-15,-3 2-176 0,0 0 160 0,1 0-160 16,3 2 128-16,-1-4-128 0,3 5 0 0,-3-3 144 15,-1 2-144-15,3-2 0 0,-1 2 144 0,1 3-144 16,1-1 416-16,3 3 16 0,0-7 0 0,0 2 0 16,0 2-112-16,2-4 0 0,0 5-16 0,-3-7 0 0,-3 2-128 15,2 2-32-15,2-8 0 0,1 2 0 0,-1 2 32 0,0-4 0 16,2-3 0-16,2 3 0 0,-2 0 16 0,-2-3 0 16,0 3 0-16,-3-2 0 0,3 4-64 0,-2-3-128 15,2 1 192-15,0 2-64 0,-3 2 16 0,-1 2 0 16,4 2 0-16,-3-4 0 0,3 2 64 0,0 3 16 15,4-1 0-15,0-4 0 0,0 0-48 0,2 0-16 16,-2 0 0-16,1 0 0 0,-1 0 16 0,-2 0 0 16,-3 0 0-16,3 0 0 0,0 2-176 0,0 0 192 0,0 5-192 0,-2-5 192 15,4 2-64-15,-2 0 0 0,0 0 0 0,2 3 0 16,-2-7-128-16,4 6 128 0,0 1-128 0,1-3 128 16,-1 0 16-16,-2-2 0 0,4 3 0 0,-2-5 0 15,3 0-144-15,-1 0 0 0,3 0 0 0,-3 0 0 16,-2-5 0-16,-2 1 128 0,2 2-128 0,-1-4 0 15,-3 1 144-15,4 1-144 0,0-5 160 0,2 1-160 16,1 2 208-16,1-5-48 0,-2 2-16 0,1 1 0 16,1-3-144-16,1 3 0 0,-3 1 0 0,2 1 128 15,3 0-128-15,0 1 192 0,6-1-192 0,-2 2 192 16,-1-1-192-16,1 3 160 0,0-6-160 0,0 6 160 16,2-3-160-16,-6 1 0 0,-7 2 144 0,2 2-144 0,5 0 0 15,-1 0 144-15,-1 0-144 0,-1 0 0 0,1 2 128 0,-1 0-128 16,-4 0 0-16,3 3 0 0,-1-5 144 0,3 2-16 15,1 0-128-15,3 0 192 0,0 2-192 0,-5-4 0 16,-4 0 128-16,0 0-128 0,3 0 0 0,-3 2 0 16,-2 1 128-16,-2-1-128 0,0 2 0 0,0 2 128 15,0-1-128-15,-2 1 0 0,-5 0 176 0,1 1-176 16,-3 1 192-16,-1-3-192 16,-3 1 144-16,0-6-144 0,0 2 0 0,-2-2 144 0,-4 0 0 0,-2 0 0 0,1-2 0 0,-1-2 0 15,0-1 32-15,-1 3 0 0,1-6 0 0,2 1 0 16,-3 1-176-16,1 0 0 0,-2 1 0 0,-1-1 128 15,1-3-128-15,-3 3 0 0,0 2 0 0,-1-3 0 16,-1 3 0-16,0 2 0 0,-2-4 0 0,0 1 0 16,1 3-496-1,-3-2 32-15,-3 4 0 0,1 0 0 16,-2 0-816-16,-5 2-144 0</inkml:trace>
  <inkml:trace contextRef="#ctx0" brushRef="#br0" timeOffset="6836.24">3593 11035 3679 0,'-4'-4'320'0,"0"-2"-320"0,2 2 0 0,0 4 0 0,-1-5 640 0,1 1 48 0,-4-2 16 0,-3-5 0 0,-3 0 512 0,-1-1 128 31,-2 3 0-31,2 1 16 0,5 1-32 0,-3 3-16 16,-2 0 0-16,3 2 0 0,-1 2 224 0,2 2 64 15,1 2 0-15,1 2 0 0,1 5-352 0,0 4-64 16,-1 4-16-16,-1 7 0 0,1 1-240 0,1 7-48 0,-3 5-16 16,1 7 0-16,-1 3 0 0,1 11 0 0,-1 2 0 0,3 8 0 15,0 7-144-15,-1-1-16 0,1 5-16 0,2-4 0 16,-1-7-496-16,3 11-192 0,0 2 176 0,2 6-176 15,0 5 240-15,2 6-48 0,0 9-16 0,5-11 0 16,1-20 112-16,1 5 32 0,4 9 0 0,-1 2 0 16,5-9-160-16,3 2-32 0,1-2 0 0,4 0 0 15,3 3-128-15,-2-12 0 0,3-5 0 0,-1-12 0 16,2-10 0-16,-2-6 0 0,1-5 0 0,1-15 0 16,4-8 0-16,3-8 0 0,1-9 176 0,5-13-176 0,-1-11 352 0,5-8-32 15,2-8 0-15,-2-7 0 0,2-7-64 0,-4-10-32 16,-3-10 0-16,-4-3 0 0,-6 2-96 0,-4 1 0 15,-4 1-128-15,-3-12 192 0,0-13-192 0,-4-5 176 16,-2 7-176-16,-4 0 160 0,-5-4-160 0,-4 9 0 16,-2 12 0-16,-4-7 128 0,-2 1-128 0,-5 0 0 15,0 0 0-15,-4 1 0 0,1 10 0 0,-6-1 0 16,-1 1 0-16,-5 3 0 0,-1 9 0 0,3 5 0 16,5 10 0-16,-4 2 0 0,1 6 0 0,-3 3 0 15,4 6 0-15,-1 9 0 0,3 8 0 0,0 0 0 16,0 13 0-16,0 2 0 0,2 2 0 0,0 6 0 0,0 5 0 15,2 6 0-15,0 7-160 0,0 6 160 0,2 6 0 0,0 9-144 16,3 8 144-16,-1 9 0 0,2 9 0 0,3 8-128 16,2 2 128-16,2 4 0 0,-3 0 0 0,5 11 0 15,-2 8 0-15,2 12 0 0,0 9 0 0,0 1 0 16,0-4 0-16,2-10 0 0,3 6 0 0,3-5 0 16,9-3 0-16,-2-18 0 0,2-9 0 0,2-8 0 15,5 0 0-15,3-11 0 0,3-5 0 0,0-7 0 16,0-10 0-16,0-3 0 0,2-3 0 0,-3-15-128 0,1-6 128 15,0-8 0-15,-2-15 0 0,2-9 0 0,-3-11 0 0,1-12 128 16,2-11-128-16,-3-11 176 0,-1-10 0 0,0-9 0 16,-1-6 0-16,-4 4 0 0,1 2-176 0,-3-19 0 15,2-10 0-15,1-9 128 0,-5 2-128 0,0 4 0 16,-7 3 0-16,-1 10 0 0,-5 10 0 0,-4-10 0 16,-2 1 0-16,0-8 0 15,-2 9 0-15,-5 9 0 0,0 6 0 0,-3 9 0 16,1 6 0-16,-4 6 0 0,-2 11 0 0,2 0 0 0,-2 11 0 0,-2 2 0 0,-2 6 0 0,-1 9 0 15,3 4 0-15,4 8-176 16,-2 3 176-16,0 6-128 0,0 6 0 0,0 9 0 0,-2 2 0 0,0 7 0 16,0 3-64-16,2 9-16 0,-3 11 0 0,1 11 0 15,4 10 208-15,3 4 0 0,1 9 0 0,-2-4-144 16,7 4 144-16,-1 12 0 0,3 12 0 0,0 7 0 16,6-3 0-16,4 8 0 0,5 2 0 0,6-8 0 15,2-17 0-15,3 4 0 0,7 4 0 0,3-2 0 16,2-9 0-16,-2-1 0 0,5-1 0 0,-1-10-128 15,4-15 128-15,-1-13 0 0,-1-15 0 0,-6-10 0 16,-4-3 0-16,-1-12-128 0,5-1 128 0,-2-10-128 0,-2-8 128 16,-1-13 176-16,-1-16-48 0,-1-22 0 0,1-18 64 0,-5-21 16 15,1-10 0 1,-1-26 0-16,0-35-208 0,-4-1 128 0,-4 6-128 0,-2 24 0 0,-1 8 0 0,-1-2 0 16,-1-5 0-16,-1 9 0 15,-5 15 128-15,-4 7-128 0,0 1 0 0,-3 14 0 0,-1 5 0 0,-3 7 0 16,-1 9 0-16,-3 8 0 15,0 9-448-15,-4 6-176 0,0 6-32 0,0 9-16 16,-4 7-96-16,2 12-32 0,0 4 0 0,-3 11 0 16,1 4 192-16,0 13 32 0,-1 5 16 0,-1 16 0 0,-3 11 160 0,1 10 16 0,1 12 16 0,3 16 0 15,4 19 240-15,2 18 128 16,7 2-160-16,5 10 160 0,6 4 576 0,3 11 192 0,11 13 64 0,-2-23 0 16,-2-30-128-16,6 14 0 15,9 22-16-15,6 6 0 0,10-10-320 0,3-20-64 0,6-18-16 0,1-24 0 16,-1-17-288-16,-2-15 160 0,-2-15-160 0,-6-9 128 31,-5-8-688-31,-4-4-144 0,-2-5-16 16,-2-3-15360-16</inkml:trace>
  <inkml:trace contextRef="#ctx0" brushRef="#br0" timeOffset="31172.44">2950 14156 3679 0,'-2'-6'320'0,"2"0"-320"0,-2 1 0 0,2 5 0 0,0-4 832 0,-2 2 80 0,0-9 32 0,-3 1 0 0,-1-7 144 0,0 0 16 16,-3 4 16-16,3 2 0 0,-1 9 80 0,1-2 16 15,-1 8 0-15,1 2 0 0,2 5 32 0,0 4 16 16,-1 6 0-16,1 7 0 0,-2 0-304 0,1 6-64 15,-1 2-16-15,0 2 0 0,1 1-112 0,-1-1-32 16,0-4 0-16,1 2 0 0,3-6-224 0,0-7-64 0,0-4 0 0,0-4 0 16,0-4-176-16,2-5-32 0,-2-3-16 0,2-1 0 15,0-4 160-15,2-5 48 0,0-3 0 16,0-3 0-16,2-9 0 0,3 1 0 0,-3-2 0 0,2-3 0 16,1-4-128-16,-3 1-32 0,2-3 0 0,1 2 0 15,-5-2-80-15,0 0-32 0,-4 6 0 0,-2 7 0 16,4 0-160-16,-5 6 0 0,3 1 0 0,-2 3 0 15,0 3 0-15,1 1 0 0,-1 5 0 0,2 0 128 16,-2 0-128-16,2 5 0 0,-3-1 144 0,1 4-144 16,0 3 0-16,0 4 144 0,-3 0-144 0,1 4 0 15,2 2 368-15,-1 1-48 0,1-1 0 0,2 2 0 0,2 3-32 16,0-5-16-16,2-2 0 0,0 0 0 0,2-8-272 0,-1 0 0 16,1-5 0-16,0-4 0 15,3 0-384-15,-1 1-96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55:20.93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1144 7395 9215 0,'0'-4'816'0,"0"-5"-656"0,0 5-160 0,0 2 0 0,2 0 1040 0,0-3 176 0,2-1 48 0,5-11 0 0,2-2 1312 0,6-5 272 16,2-3 48-16,4-5 16 15,3 4-912-15,-3 3-176 0,3 1-32 0,-1 3-16 0,-1 4-624 0,-5 2-112 16,-2 9-16-16,-4-1-16 16,-5 5-800-16,-3 11-208 0,-5-3 0 0,-5 11 0 0,-3 4 224 0,-5 7-32 15,-2 2-16-15,-6 4 0 0,-1-2 64 0,-3 2 16 16,4-2 0-16,-1-5 0 0,1 1 16 0,2-2 16 16,2 1 0-16,2-10 0 0,4 0-96 0,5-6 0 15,-1-5-16-15,5-1 0 0,2-1-176 0,5-8-144 16,-1 4 144-16,2-2-208 15,1-1-1552-15,3 1-304 0,1 4-64 0,0 1-12240 0</inkml:trace>
  <inkml:trace contextRef="#ctx0" brushRef="#br0" timeOffset="143">1346 8032 18431 0,'-27'6'1632'0,"14"-4"-1312"0,0 0-320 0,2 0 0 16,7 3 3552-16,0-5 640 15,-3 0 128-15,-1 2 32 0,-3 2-2080 0,-4 0-416 0,0 3-64 0,3-5-32 16,5 0-1248-16,3-2-256 0,4 0-64 0,4 0-12288 16,5 0-2448-16</inkml:trace>
  <inkml:trace contextRef="#ctx0" brushRef="#br0" timeOffset="30581.35">1299 11167 7359 0,'-10'-10'656'0,"5"6"-528"0,1-1-128 0,0 3 0 0,2 2 0 0,0 0 0 0,0 0 0 0,-3-4 0 0,-1 4 1408 0,-3-2 288 0,3 2 64 0,-2 0 16 16,-1 6-224-16,3-4-32 15,-1 3-16-15,3 1 0 0,2 2-160 0,0-1-16 0,2 1-16 0,0 5 0 32,4-2-160-32,0-1-48 0,3 1 0 0,1 0 0 0,1-5-400 0,1 5-64 15,3-9-32-15,0-2 0 0,0-2-144 0,2-5-16 16,-3-3-16-16,3-7 0 0,-2-3 272 0,0-1 48 0,-5 0 16 0,1-3 0 15,-3-3-304-15,-2-5-48 0,-1-2-16 0,-3-5 0 16,-3 3-192-16,-1 2-32 0,-2 0-16 0,-3 2 0 16,1 5-160-16,-5 7 0 0,0 8 0 0,-2 3 0 15,0 7 0-15,0 6 0 0,-4 5 0 0,2 1 0 16,0 5 0-16,2-2 0 0,0 4 0 0,3 2 0 16,-1 0 0-16,4 3 192 0,1-1 0 0,4-2 0 15,4 0-32-15,0-4 0 0,6-4 0 0,2 0 0 16,3-11-160-16,0 0 0 15,6-7 0-15,0-1 0 0,-2-3 128 0,4 0-128 0,0-1 0 0,0-5 128 0,-4 6-128 0,0-4 0 16,-6 4 0-16,-3 5 0 0,-4-3 0 0,-6 5 0 16,-3 4 0-16,-3 0 0 0,-3 4 0 0,-4 5 0 15,0-3 0-15,-2 3 0 16,4 2 0-16,2-3 0 0,2 1 0 0,5-3 0 0,2 0-144 0,4-1-64 16,2-1-16-16,6 2-16288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56:10.10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2141 6865 8287 0,'-9'0'736'0,"5"-2"-592"0,0 2-144 0,2 0 0 0,-1 0 0 0,3 0 192 0,3 0-192 0,-3 0 192 0,4-4 1424 0,2-1 304 0,3 1 48 0,-9 4 16 16,32-11 160-16,-15 7 32 0,2-4 16 0,2 1 0 15,0 1-416-15,3-1-96 0,-3 1-16 0,1 2 0 16,-3 0-768-16,-4-1-144 0,-5 3-48 0,1 2 0 16,0-4-400-16,-5 2-96 0,0 0-16 0,-1 0 0 15,-5-5 16-15,-3 3 0 0,-1 0 0 0,-2-3 0 0,-1 3 64 0,-1-2 16 16,-3-1 0-16,-4-3 0 0,0 1-96 0,-4 1 0 31,2-3-16-31,0 7 0 0,4-1-176 0,-2 3 0 0,1 4 0 16,-3 3 0-16,2 1 0 0,0 3 0 0,2 3 0 0,2-1 0 0,3 0 0 0,4-1 0 15,-3 5 0-15,5 2 0 0,2-4 0 0,2 2 0 16,2-2 0-16,5-1 0 0,-1-3 0 0,5-3 0 31,0-1 0-31,2-1 0 0,2-4 128 0,-2-7-128 0,0 5 128 16,-2-4-128-16,1 0 160 0,-1-1-160 0,0-4 192 0,-4 5-192 16,-1 2 0-16,-4-5 0 0,3 3 0 0,-3 0 0 15,-2-1 0-15,0 1 0 0,-2 2 0 0,-2-5 0 16,-2 3 0-16,-3-1 0 0,1 1 0 0,-5-1 0 15,1 3 0-15,-3-4 0 0,2 6 0 0,-1-5 0 16,1 5 0-16,0 2 0 0,-2 0 0 0,1 2 0 16,1 5 0-16,0-1 0 0,1 2 0 0,1 3 0 15,3 2 0-15,2-2 0 0,-1 1 0 0,5 3 0 16,2-2 0-16,5-2 208 0,-1-3-64 0,5 3-16 16,0-9 128-16,-1-2 0 0,5-2 16 0,-2-2 0 15,0-3-112-15,-3 1-32 0,1-3 0 0,-5 3 0 0,-1-3-128 16,-3 3 0-16,-2 0 0 0,-5 3 0 0,1 1 0 0,-4 4 0 15,1 1 0-15,-3 3 0 0,-1 5 0 0,-4-1 0 16,-2 5 0-16,2 0 0 0,0 0 0 0,0 4 0 16,3-8 0-16,3 2 0 0,3-3 0 0,3-3 0 15,3 1 0-15,7-8-16816 0</inkml:trace>
  <inkml:trace contextRef="#ctx0" brushRef="#br0" timeOffset="8574.94">21596 11502 8287 0,'-5'-13'736'0,"3"-4"-592"0,0 8-144 0,0 7 0 0,2-4 1088 0,-2 2 176 0,0-13 32 0,0-13 16 16,2 0 224-16,2-2 64 0,2 6 0 0,5 9 0 16,-1 11-1008-16,1 6-192 0,1 11-32 0,1 14-16 15,-3 16 48-15,1 14 16 0,-1 13 0 0,-3 11 0 16,-3-2 96-16,-2 1 0 0,0 10 16 0,-2 16 0 16,0 9-144-16,2 19-48 15,6 2 0-15,0-2 0 0,1-15-336 0,-1-15 0 0,1-10 0 0,-1-16 128 0,0-12-128 0,1-6 0 16,-3-9 0-16,0-13 0 15,-2-4 0-15,-2-17 0 0,0-9 0 0,0-8 128 16,0-7 832-16,-2-8 160 0,0-8 32 0,2-7 16 16,0-2-16-16,-2-13 0 0,2-2 0 0,2-13 0 15,0-12-704-15,2-9-128 0,1-5-48 0,1-9 0 0,-2-6-272 0,1 1 128 0,-3 13-128 16,2-9 0-16,2 2 0 0,1-4 0 16,1 2 0-16,1 0 0 0,-1 13 0 0,-1 8 0 15,-1 11 0-15,-4 13 0 16,-4 13-448-16,-2 12-112 0,0 7-16 0,-1 12 0 15,-1 7 112-15,0 13 16 0,-3 6 0 0,-2 10 0 0,3 16 448 0,-1 8 0 0,1 11-128 0,1 6 128 16,1 6 0-16,2 7 240 0,0 7-48 0,1-1-16 16,1 2-176-16,4 7 0 0,1 2-192 0,1-6 192 15,-2-9-128-15,0-13 128 0,0-17 0 0,-2-6 0 16,0-11 0-16,-2-8 0 0,2-7 0 0,0-8 0 16,0-5 0-1,0-8 0-15,0-4 0 0,0-9 0 0,0-8 160 0,0-11-160 0,0-10 192 0,-2-12-192 0,0-12 160 0,0-6-160 16,-3-7 128-16,1 11-128 0,2 11 0 15,-2-12 0-15,-3-11 128 0,1-8-128 0,0-10-144 0,-1 5-64 16,3 7-16-16,0 14 0 16,2 12-528-16,-3 14-96 0,3 18-32 0,0 13 0 0,0 15 416 0,0 13 80 15,2 15 0-15,0 12 16 16,0 11 640-16,2 7 128 0,0 1 32 0,0 7 0 16,0 9 416-16,0 6 96 15,3 12 16-15,1 9 0 0,-2 5-512 0,1-1-80 16,-1-8-32-16,-2-10 0 0,0-18-336 0,0-8 0 0,3-5 0 0,1-10 0 31,5-7-832-31,1-1-176 0</inkml:trace>
  <inkml:trace contextRef="#ctx0" brushRef="#br0" timeOffset="22662.42">2905 8068 1839 0,'-2'-13'160'0,"0"7"-160"0,0-5 0 0,2 5 0 0,0 1 1072 0,0 5 176 0,0-4 32 0,0-2 16 0,0-1 320 0,0-3 64 0,2-5 16 0,2 2 0 15,-1 2-480-15,1 1-112 0,-2 1-16 0,2 3 0 16,-2 2-224-16,0 1-48 0,1 3-16 0,-1 3 0 16,-2 1-32-16,-2 4 0 0,2 3 0 0,-3 4 0 15,3 4 144-15,-2 2 32 0,-2 1 0 0,2 5 0 16,-2 3-272-16,2 0-48 0,-3 4-16 16,3 0 0-16,-2 4-176 0,0 1-48 0,-1 1 0 0,3 1 0 15,-2-1-80-15,2 9-32 0,0 6 0 0,2 5 0 0,-2 2 16 16,4 1 0-16,0 3 0 0,0 0 0 0,2-2-160 0,0-8-128 15,1-7 144-15,-1 0-144 16,2 2 128-16,-1 6-128 0,1 3 0 0,-2-1 0 16,1-7 320-16,-1 5-16 0,2 3-16 0,-4 6 0 0,3 6 112 0,-1 2 32 15,0 5 0-15,3-4 0 0,-3-1-176 0,-2-1-48 16,-2-1 0-16,0 13 0 0,2 7-32 0,2 6-16 16,1-5 0-16,1-1 0 0,-2-3 64 0,3-1 16 15,1-10 0-15,1-1 0 0,1 0-48 0,1 1-16 0,0 3 0 0,-1 4 0 16,-1-4 16-16,1 0 16 0,3 2 0 0,-6-6 0 15,-3-7 64-15,-2-6 16 0,0-2 0 0,0-9 0 16,-2-4-48-16,2-2-16 0,0 4 0 0,1-4 0 16,-1-5-48-16,2-10-16 0,0-4 0 0,1-3 0 15,-1-8-160-15,2-4 0 0,1-4-192 0,-1-7 192 32,-2-2-1456-32,0-6-160 0,1-1-48 0,1-10-14352 15</inkml:trace>
  <inkml:trace contextRef="#ctx0" brushRef="#br0" timeOffset="24582.04">3904 9198 4607 0,'-2'-4'400'0,"0"2"-400"0,0-5 0 0,2 5 0 0,0 0 1056 0,-2 2 128 16,0-8 32-16,0-1 0 0,-3-6 304 0,1 2 64 0,2 1 16 0,-2 3 0 15,2-1-768-15,-1 1-128 0,1 3-48 0,0 1 0 16,-2 3-80-16,2 2-32 0,-3 0 0 0,1 2 0 16,0 0 480-16,0 5 80 0,-3-1 32 0,1 1 0 15,0 3-224-15,-1 1-32 0,1 4-16 0,-3-2 0 16,1 4-384-16,-1 2-80 0,1 2-16 0,-1 7 0 15,-2-1-96-15,3 5-32 0,2 2 0 16,-3 5 0-16,1 5-32 0,-1 3-16 0,1 2 0 0,-1 4 0 16,3 3-64-16,-3 6-16 0,3 4 0 0,-3 2 0 15,3-7 64-15,-1 3 0 0,1 0 0 0,-3 6 0 16,3 3-192-16,0 3 128 0,1 5-128 0,-1 0 128 16,2 7-128-16,0-1 0 0,1 0 0 0,3-10 0 15,-2-1 0-15,2-5 160 0,0-10-32 0,2 3-128 16,1 6 576-16,1 1 16 0,2 1 0 0,3 3 0 0,-1-3-320 0,1-4-64 15,1 0-16-15,1-8 0 0,0-7-192 0,-1-12 0 16,3-3 0-16,-2-8 0 0,4-3 192 0,-3-5 32 16,5-10 16-16,3-1 0 0,-1-2 176 0,2-7 32 15,5-4 16-15,1-7 0 0,3-2-112 0,0-6-32 0,2-6 0 16,0-5 0-16,2-6-128 0,-4-4-16 0,2-7-16 0,-2-6 0 31,-1-6-160-31,-3-5 0 0,-5 9 144 0,-4-3-144 0,2-1 0 0,-1-5 0 0,-1-8 0 0,-3-3 128 16,-1-1-128-16,0-7 0 0,-4-2 0 0,-3-4 0 15,-2-1 0-15,-4 1 0 0,0 13 0 0,-4 1 0 16,0-12 0-16,-5-2 0 16,-1-7 0-16,-5-2 128 0,0-4-128 0,0 2 0 0,-2 3 0 0,0 12 0 15,2 10 0-15,-2 3 0 0,0 2 0 0,-2 2 0 16,-1 4 0-16,-1 2 0 0,0 5 0 0,2 6 0 16,-1 9 0-16,1 6 0 0,-2 4 0 0,4 4-128 15,-2 9 128-15,4 0 0 0,-2 7 0 0,4 5 0 16,-2 1 0-16,0 4-160 0,2 6 160 0,-1 3-160 15,1 2 160-15,2 6-192 0,-4 6 192 0,2 7-192 16,1 8 192-16,-1 7 0 0,-2 8 0 0,0 7 0 0,2 10 0 16,3 13 144-16,-3 4-144 0,0 7 0 0,0 10 0 0,0 3 0 15,3-7 0-15,1-2 0 0,1-3 128 0,1 18-128 16,1 19 0-16,2 5 0 0,2-1 0 0,2-6 0 16,0-9 0-16,0-8 0 0,4-5 0 0,0 3 0 15,3-2 0-15,-1-7 0 0,5-15 0 0,-7-10 0 0,4-11 0 16,-1-13 0-16,1-4-160 0,1-11 160 0,-1-8-160 0,3-4 160 31,2-3-192-31,-1-8 192 0,3 0-208 0,0-9 80 0,2-1 0 0,3-5 0 0,-3-7 0 0,2-1 0 16,2-7 128-16,-2-4 0 0,0-7 0 0,3-4 0 15,-5-2 0-15,0-8 128 0,-2-5-128 0,0-8 0 32,-3-2 160-32,1-7-32 0,-2-4-128 0,-5 2 192 0,1-2-48 0,-1-2-16 0,-2 2 0 0,-2-4 0 15,3-3-128-15,-3-8 0 0,0-2 144 0,-2-8-144 16,0 1 0-16,0 1 0 0,0 6 0 0,0-2 0 31,-4 0 0-31,-1-1 0 0,-1 1 0 0,-3-2 0 16,-1 2 0-16,-5 0 0 0,-2 8-128 0,-7 3 128 15,7 12-368-15,-2 2 16 0,0 7 0 0,0 2 0 16,-2 0 176-16,-3 4 48 0,5 4 0 0,0 7 0 0,0 6 128 16,-1 5 0-16,1 4 160 0,2 3-160 0,2 8 176 0,0 3-176 15,1 3 192-15,-1 8-192 0,2 1 240 0,0 7-64 16,-2 8-16-16,0 5 0 0,5-4-160 0,-3 9 0 15,-6 15 0-15,-1 15 0 0,1 6 0 0,0 14 0 16,-2 8 0-16,4 10-176 0,2 2 176 0,2-2 0 0,2-9 0 16,3 18-128-16,2 16 128 0,3 7 0 0,3 6 160 0,5-15-160 15,-3-6 320-15,2-8-16 0,2-7-16 0,3-2 0 16,2 0-160-16,-1-7-128 0,5 1 192 0,0-11-192 16,2-2 144-16,4-9-144 0,1-4 0 0,1-11 144 15,1-8-144-15,-3-11 0 0,2-2 0 0,-4-12 0 16,-1-5 0-16,-1-5 0 0,0-3-160 0,0-7 160 15,2-4 0-15,2-13 0 0,-2-2 0 0,0-6 0 16,1-9 128-16,1-7 32 0,0-3 0 0,1-7 0 16,-3-15-32-16,0-4 0 0,-2-7 0 0,-4-1 0 15,-1 1-128-15,-3-2 0 0,-1-3 0 0,-1-16 0 16,-3-17 0-16,-4-8 0 0,-2-3 0 0,-2 5 0 0,-3 4-128 0,-3 11 128 16,1 16-160-16,-1-3 160 15,-3-3-448-15,-2 5 0 0,-2 6 0 0,-2 6 0 0,-3 11 176 0,-1 2 32 16,-1 15 16-16,-1 7 0 0,4 8 224 0,-5 6 0 15,-2 2 0-15,1 9 0 0,-3 2 0 0,2 9 0 16,0 4 0-16,1 4 0 0,1 4 160 0,1 7-160 16,-1 6 128-16,1 7-128 0,-1 8 192 0,0 4-64 15,-1 11 0-15,3 7 0 0,3 1 0 0,4 9-128 16,0 17 192-16,4 9-64 0,3-14 64 0,-1 20 16 0,4 19 0 0,5 17 0 16,4 13 48-16,3 0 0 0,-1-19 0 0,7 6 0 15,1-2-96-15,8 0-16 0,3-11 0 0,0-16 0 16,-1-18-144-16,1-10 0 0,1-11 0 0,1-9 0 31,1-6-1088-31,1-4-208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57:15.1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2699 7218 6495 0,'-7'-8'128'0,"3"4"48"0,-2-3 0 0,1 3 16 0,1 0-192 0,0 2 0 0,0 2 0 0,-5-5 0 0,-4 1 2496 0,-4-2 464 0,0-1 96 0,0 1 16 16,2-3-1024-16,3 3-192 0,3 2-32 0,1 2-16 15,-1-3-480-15,3 5-112 0,1 5 0 0,-1 1-16 16,0 5 64-16,-3-1 16 15,1 3 0-15,-1 4 0 0,3 4-176 0,-1 1-16 16,1 3-16-16,4-4 0 0,2 3-368 0,2-3-64 16,0-4 0-16,2-2-16 0,1-2-320 0,1-2-64 15,5-3-16-15,-1-2 0 0,3-1-224 0,-2-5 0 16,1-5 128-16,3-5-128 0,-2-3 0 0,2-2 0 16,2-10 128-16,0-3-128 0,-4-4 0 0,0-2 144 15,-5 0-144-15,-1 4 128 0,-3 2-128 0,-4 1 0 16,0 3 0-16,-2 5 0 0,-3 2 0 0,-1 2 0 0,0 7-176 15,-5-3 176-15,2 5-128 0,-3 3 128 0,1 3-128 0,0 0 128 16,-1 5 0-16,-1 1 0 0,0 5 0 0,-2 4 0 16,0 6 0-16,0 0 0 0,3 7 0 0,1 2 176 15,0 8 32-15,3-2 16 0,1-2 0 0,5-4 0 16,2 0-224-16,2-5 0 0,5-10 128 0,3-4-128 16,5-5 0-16,0-8 0 0,2-4 0 0,0-7 0 15,0-2-128-15,-2-4-32 0,-2 4 0 0,-4-4 0 16,-5 6-576-16,-2 0-112 0,-2 9-32 15,0 0-16208-15</inkml:trace>
  <inkml:trace contextRef="#ctx0" brushRef="#br0" timeOffset="13407.68">2712 13873 14735 0,'-3'-13'1312'0,"1"1"-1056"0,0 3-256 0,2 5 0 0,0 2 1584 0,0-2 256 0,-2-13 48 0,0-5 16 0,0 1-48 0,2-7 0 31,-2 7 0-31,2 6 0 0,0 4-640 0,0 9-128 0,0 9-16 0,0 3-16 0,2 12-16 0,0 5 0 15,-2 16 0-15,0 14 0 16,-2 18-528-16,-2 16-128 0,-3 12 0 0,-1 7-16 0,-1-16-192 0,1 15-48 16,-1 16 0-16,3 9 0 15,-1 3-128-15,3-6 192 0,2-3-192 0,0-6 192 16,0-24-192-16,4-7 192 0,0-8-192 0,2-13 192 0,0-10-192 0,1-11 160 0,3-4-160 0,-1-13 160 16,-1-9 368-16,-2-8 80 15,3-11 16-15,-3-8 0 0,0-3-496 16,0-7-128-16,-1-3 0 0,-1-11 0 0,0 0 160 0,-4-4 16 0,2-10 0 15,0-3 0-15,-2-4-176 0,-1-11 192 0,1-10-192 0,2-15 192 16,2-4-192-16,1-18 0 0,3-4 0 0,-2-4 0 16,3 1 0-16,1 1 0 0,1-2 0 0,3-9 0 15,3 3 0-15,0 6 0 0,0 8 0 0,-4 14 0 16,-1 12-144-16,-1 11 144 0,-3 8 0 0,1 13 0 31,-3 6-256-31,0 9 64 0,0 7 16 0,-1 7 0 16,-3 10 176-16,0 8-160 0,0 4 160 0,-5 11-160 15,1 10-16-15,-2 9 0 0,-3 15 0 0,1 15 0 0,-3 14 0 0,0 11 0 16,-1 22 0-16,-1 8 0 0,0 13 176 0,0 10-128 16,5 7 128-16,-1 11-128 0,5 2-64 0,-2 1 0 15,3-7 0-15,1-10 0 0,2-5-16 0,0-14-16 16,2-14 0-16,1-26 0 16,-1-23-368-16,0-17-80 0,0-18-16 0,0-12 0 0,2-2 688 0,1-9 0 15,-1-2 0-15,2-8 128 0,3-9 400 0,-3-8 96 16,1-11 16-16,1-13 0 0,-2-15-224 0,-1-6-32 15,3-4-16-15,-4-14 0 0,3-14 112 0,-1-17 32 0,3-15 0 16,-3-6 0-16,3 8-512 0,-5 0 128 0,0 20-128 0,0-8 0 16,1-1-256-16,3 8-112 0,1 9-16 0,-1 19 0 15,-1 19 64-15,-3 13 0 0,-2 15 0 16,0 13 0 0,-2 14-112-16,-4 18-16 0,-5 14 0 0,-3 15 0 0,-3 16 448 0,-2 16 0 0,-2 11 0 0,-1 23 0 15,3 11 432-15,0 15 112 0,5 6 32 0,1 7 0 16,4-3-320-16,1-3-48 0,4-5-16 0,4 2 0 15,7-9 224-15,3-12 32 0,5-19 16 0,5-22-12480 16,-1-23-2496-16</inkml:trace>
  <inkml:trace contextRef="#ctx0" brushRef="#br0" timeOffset="23787.3">20644 12383 6447 0,'-3'0'576'0,"1"0"-576"0,2 2 0 0,0-2 0 0,-2 2 1056 0,0 3 96 0,0-5 32 0,-2 4 0 0,2 2 752 0,-3 1 160 15,3 3 16-15,2-6 16 0,0 3-624 0,0-1-128 16,4-2-32-16,1 3 0 0,-1-3 224 0,0-2 32 15,3 3 16-15,-3-5 0 0,0 2-288 0,0 2-64 16,1 0-16-16,-3-2 0 0,0 7-512 0,2-3-96 16,0 5-32-16,1-1 0 0,-1 1-384 0,0 2-80 15,3-2-16-15,-1-1 0 0,2 5-128 0,-1-2 0 0,-1 2 0 16,3 2 0-16,-1 4 0 0,-1 3 0 0,-1-5 0 16,-2 2 0-16,3 0 0 0,-3-4 0 15,0 0 128-15,3-6-128 0,-1 0 0 0,0-1 0 0,1-1 0 0,-1-1 128 16,3-6-128-16,-1 1 0 0,1-3 144 15,1-5-144-15,1-1 0 0,0-5 128 0,1 1-128 0,3-10 0 16,2-7 384-16,5-7 0 0,3-5 0 0,3-10 0 16,2 0 16-16,2-10 16 0,6-5 0 0,0-2 0 15,5 2-96-15,-3-2-32 0,5 0 0 0,-2 4 0 16,-5 5-288-16,3-3 128 0,1 1-128 0,1-1 0 16,2 5 0-16,-3-1 0 0,-1 1 0 0,-3 0 0 0,2 1 0 15,-1-5 0-15,-1 3 0 0,-4 3 0 0,-4 15 0 0,-2-5 0 16,-1 9 0-16,-3-2 0 0,-1 6 0 0,-1 1-304 15,-1 5 64-15,-4-1 16 16,-2 5-416-16,-5 3-96 0,1 5-16 0,0 1-10624 16,-3 9-2128-16</inkml:trace>
  <inkml:trace contextRef="#ctx0" brushRef="#br0" timeOffset="27508.18">11289 12839 16575 0,'-56'-77'1472'0,"12"17"-1168"0,-1 3-304 0,5 16 0 0,10 14 768 0,0 5 112 0,-15-5 16 0,-36-31 0 0,-44-25 704 0,-44-17 160 16,-25-2 32-16,-8 8 0 0,4 16-752 0,0 16-144 15,-4 7-16-15,-14 12-16 0,-9 7-672 0,-5 14-192 32,-5 16 0-32,5 10 128 15,17-2-640-15,-32 20-112 0,-29 14-16 0,-20 13-16 16,-9 10-496-16,-6 7-80 0,-10 5-32 0,-1 5 0 15,3 3 208-15,0 4 32 0,4 11 16 0,12-7 0 0,33-6 752 0,-9 13 256 0,-6 14-192 0,-1 16 192 16,5 8 0-16,9 8 0 0,14 7 0 0,14 9 160 16,12 12 112-16,8 13 32 0,11 8 0 0,17 7 0 0,20-4 592 0,18 14 112 0,18 13 16 0,25-4 16 15,23-23-112-15,26 15-32 16,24 14 0-16,23-4 0 0,17-25-272 0,21 18-64 16,28 10-16-16,24-3 0 0,14-11-544 0,24 3 0 15,23 12 0-15,15-12 0 0,-6-32-176 0,36 14 176 16,40 16-192-16,13-16 192 0,-8-20 0 0,29-1 0 0,31 2 128 0,27-5-128 15,19-10 208-15,15-31-48 0,-7-24-16 0,27-30 0 16,22-21 480-16,18-29 80 0,6-22 32 0,9-20 0 16,6-11 528-16,19-27 96 0,19-16 32 0,5-27 0 15,1-13-432-15,-31-12-64 0,-43 2-32 0,11-18 0 0,2-9-480 16,-13-5-112-16,-10-1-16 0,-28-11 0 0,-24-3-256 16,-12-12 160-1,-9-8-160-15,-36-10 128 0,-39 14-128 0,-10-7 0 0,-11-8 0 0,-27 0 128 0,-28 2-128 0,-26-2 128 31,-17-5-128-31,-27 1 128 0,-22 5-128 0,-33 3 0 16,-29-2 0-16,-34 7 0 0,-27 1-128 0,-34 0-64 16,-24-1-16-16,-36 1 0 0,-30 0-64 0,-23 1-16 15,-6 12 0-15,-35 4 0 0,-27 7 128 0,-22 4 32 16,-6 9 0-16,10 10 0 0,5 15 128 0,-30 7 0 16,-15 12 0-16,-8 15-128 0,2 18 128 0,8 18 0 15,17 17-144-15,3 18 144 16,-3 16-512-16,2 20-48 0,7 12 0 0,4 20-10656 0,5 19-2144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2-05T23:58:45.63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22631 15110 6447 0,'6'-11'576'0,"-4"5"-576"0,3 4 0 0,-3-4 0 0,2 3 144 0,-4 1-144 0,2 2 0 0,-2-6 144 0,2 2 1520 0,-2-1 288 16,-2-1 64-16,-4 2 16 15,1 0-240-15,-5-1-32 0,-3 3-16 0,2 0 0 16,-1-4-880-16,-3 3-176 0,2 1-48 0,-2 2 0 16,0 0-448-16,-2 0-192 0,-4 0 128 0,-3 2-128 0,-1 3 0 0,-7-1 0 15,-2 2 0-15,-9-1 0 0,3 1-224 0,-7 0 80 16,-2 1 16-16,-9 3 0 0,-6 1 128 0,-6 4 0 15,-2 2 0-15,-7 0 128 0,-6 2 160 0,0-2 32 16,-5 0 16-16,5-4 0 0,2-4 144 0,-2-5 32 0,-3 2 0 0,-5-6 0 16,-3 4 336-16,-4-1 80 0,-3 1 16 0,-3-13 0 15,6 1-272-15,-5-5-48 0,-5 0-16 0,-10-2 0 16,-7 3-448-16,-6 5-160 0,-7 5 0 0,-3 0 144 16,3 2-144-16,-1-6-144 0,0 8 144 0,1-4-208 15,1-1 208-15,1-5 0 0,4-7-160 0,2-2 160 16,2 0 0-16,-2 0-176 15,-2 4 176-15,-1-2-128 0,3-4 128 0,2-2 0 0,3 0 128 0,-8-3-128 16,-1 1 0-16,-4-3 144 0,1 3-144 0,1 4 0 0,3 2 144 16,-3 2-144-16,-7 2 0 0,-4 2 144 0,0 5-144 0,2 6 0 15,2 0 0-15,-2 2 0 0,-2 2 0 0,0 7 0 32,2 0 0-32,4-1 0 0,5 9 0 0,6 3 0 0,4 3 0 0,2 7 0 15,7-2 0-15,6 2 0 0,13-5 0 0,9 3 0 0,7 2-144 0,1 4 144 16,5 11 0-16,5-2 0 0,9 2 0 0,5 8 0 15,1 5 0-15,5 6 0 0,8 4 0 0,11 0 0 16,11 7-160-16,8 0 160 0,8-1 0 0,14 1-160 16,8-1 160-16,4-10 0 0,0-8-128 0,15 8 128 0,19 8 0 15,15 9 0-15,16-6-128 0,11 4 128 0,18-9 0 0,13 3 0 16,15-3 0-16,3-6 0 0,1-6 0 0,9-3 0 31,12-1 0-31,10-3-128 0,12 2 128 0,1-6 0 16,3-8 0-16,15-5 0 0,14-2 0 0,9-8 0 15,2-3 0-15,7-6 224 0,10-4-64 0,5-5-16 16,1 1-16-16,3-5 0 0,4 2 0 0,4-3 0 16,5 1-128-16,-1-4 160 0,1 2-160 0,-3 0 160 15,3-2-160-15,-3 2 0 0,-4 2 0 0,-4 1 0 0,4 3 0 0,-6 3 0 16,0 4 0-16,-9 0 128 0,-19 4-128 0,6 2 0 16,11 5 0-16,-6 1 0 0,-3-5 0 0,-5 5 0 15,-3 5 144-15,-9-10-144 0,-12-1 0 0,4 2 0 16,-2 1-160-16,-2-7 160 0,-14-7 0 0,8-5-128 15,3-1 128-15,-10-13 0 0,-12-10 0 0,-8-2 0 16,-3-7 0-16,-9-4 0 0,-4-2 208 0,-11-6 0 16,-9-5 0-16,-10-8 0 0,-8-3 496 0,-9-7 80 15,-9-3 32-15,-6-7 0 0,-11-1-560 0,-8-9-96 0,-4-5-32 16,-9 1 0-16,-9-7 288 0,-10 3 48 0,-9-5 16 0,-8 0 0 16,-6 5-48-16,-14-16-16 15,-6-3 0-15,-12-5 0 0,-11-5-224 0,-11 5-64 0,-4 7 0 16,-9 12 0-16,-6 7-128 0,-19-3 0 0,-19-2 0 15,-22 5 0-15,-12 6-176 0,-18 4-16 0,-14 7 0 0,-15 4 0 16,-13 4 192-16,-11 9 0 0,5 1 0 0,-9 10 0 16,-11-1 0-16,-12 4-192 0,-9 7 32 0,-9 7 0 15,-1 1 160-15,1 9-160 0,14 4 160 0,-1 9-160 16,-6 6-544-16,0 7-96 0,0 1-32 0,4 7-9808 16,7 5-1968-16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8DA3-75AA-40B5-BC54-D7510D36BE7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C93E3-F940-4AD3-AE0F-7CADE1932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“Tape” as in “</a:t>
            </a:r>
            <a:r>
              <a:rPr lang="en-US" dirty="0" err="1"/>
              <a:t>Casette</a:t>
            </a:r>
            <a:r>
              <a:rPr lang="en-US" dirty="0"/>
              <a:t> tape” or “VHS tape”---a storage device---not like a piece of duct tape.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NFAs, DFAs, Regexes are equivalent in power </a:t>
            </a:r>
          </a:p>
          <a:p>
            <a:r>
              <a:rPr lang="en-US" dirty="0"/>
              <a:t>The Church-Turing thesis says “this represents everything we care about”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proof by contradiction---it’s not necessarily _just_ Diagonal.java that we can’t tell whether it halts. </a:t>
            </a:r>
            <a:br>
              <a:rPr lang="en-US" dirty="0"/>
            </a:br>
            <a:r>
              <a:rPr lang="en-US" dirty="0"/>
              <a:t>In fact, every attempt at H will fail on _infinitely_ many inputs (else hard-code the finite list into the program first).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C93E3-F940-4AD3-AE0F-7CADE19325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who-we-are/art-allen-school/allen-school-artists/cse-graduate-student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30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68F0-CA4F-507A-3901-E67EC145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that sound like a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228C-CBB1-A95A-2394-794646B7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Maybe not the first analogy you would have come up with.</a:t>
            </a:r>
          </a:p>
          <a:p>
            <a:r>
              <a:rPr lang="en-US" dirty="0"/>
              <a:t>But computer scientists still love talking about Turing Machines---take 431 to learn more</a:t>
            </a:r>
          </a:p>
          <a:p>
            <a:r>
              <a:rPr lang="en-US" dirty="0"/>
              <a:t>But an idea called “Turing-completeness” says we can think about Java programs instead</a:t>
            </a:r>
          </a:p>
          <a:p>
            <a:r>
              <a:rPr lang="en-US" dirty="0"/>
              <a:t>A computational device is Turing-complete if it can do everything a Turing-machine can do.</a:t>
            </a:r>
          </a:p>
          <a:p>
            <a:r>
              <a:rPr lang="en-US" dirty="0"/>
              <a:t>Java is Turing-complete, as are C++, Python, and any other general-purpose programming language you know. And moreover, none can really solve problems the others can’t</a:t>
            </a:r>
          </a:p>
          <a:p>
            <a:r>
              <a:rPr lang="en-US" dirty="0"/>
              <a:t>See 431 for more on these.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7CBA68-87B1-4A94-8456-34E3BF7AA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18720" y="3218760"/>
              <a:ext cx="10444680" cy="312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7CBA68-87B1-4A94-8456-34E3BF7AA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360" y="3209400"/>
                <a:ext cx="10463400" cy="31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06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Why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b="1" dirty="0"/>
              <a:t>can’t</a:t>
            </a:r>
            <a:r>
              <a:rPr lang="en-US" dirty="0"/>
              <a:t> solve it…let’s find out why.</a:t>
            </a:r>
          </a:p>
        </p:txBody>
      </p:sp>
      <p:grpSp>
        <p:nvGrpSpPr>
          <p:cNvPr id="4" name="Group 3" descr="The Halting Problem: &#10;Given: source code for a program P and x an input we could give to P...&#10;Return: true if P will halt on x, false if it runs forever (e.g., goes in an infinite loop or infinitely recurses)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4AD91-EAC1-4E48-AE3F-4CA4164E7A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0560" y="2282040"/>
              <a:ext cx="3699360" cy="253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4AD91-EAC1-4E48-AE3F-4CA4164E7A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200" y="2272680"/>
                <a:ext cx="3718080" cy="25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Run 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sz="4000" dirty="0"/>
              <a:t> given String input x (which could be a Java program)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AFA346-2951-419A-B11F-10B3D569F8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02240" y="3714480"/>
              <a:ext cx="2623680" cy="151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AFA346-2951-419A-B11F-10B3D569F8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2880" y="3705120"/>
                <a:ext cx="2642400" cy="15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A5A37A-3C32-41E5-9EDB-1EBD926C1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1840" y="2555640"/>
              <a:ext cx="98640" cy="149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A5A37A-3C32-41E5-9EDB-1EBD926C1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480" y="2546280"/>
                <a:ext cx="117360" cy="15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see what happens...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4"/>
            <a:ext cx="11187258" cy="5316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56216" y="383386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FCDC45-8234-4D5D-84A2-55822EDAA0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62840" y="2407680"/>
              <a:ext cx="7086240" cy="2300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FCDC45-8234-4D5D-84A2-55822EDAA0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480" y="2398320"/>
                <a:ext cx="7104960" cy="23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pPr lvl="1"/>
            <a:r>
              <a:rPr lang="en-US" dirty="0"/>
              <a:t>That didn’t work. ❌</a:t>
            </a:r>
          </a:p>
          <a:p>
            <a:r>
              <a:rPr lang="en-US" dirty="0"/>
              <a:t>Let’s assume it doesn’t halt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time? 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class Diagonal { // taking input x, a Java program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H(x, x)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(result == true) // H says "x halts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(true) { // Go into an infinite loop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int x = 2 + 2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 H says "x doesn’t halt on x"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 // Halt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42568" y="3997639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B2B8A1-AC7F-4034-AF24-63CA305F36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7960" y="2527920"/>
              <a:ext cx="7507800" cy="4514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B2B8A1-AC7F-4034-AF24-63CA305F36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600" y="2518560"/>
                <a:ext cx="7526520" cy="45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91E37-456D-47EF-9BE1-66D384BC0A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Uncountable set of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91E37-456D-47EF-9BE1-66D384BC0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…so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  <a:p>
                <a:endParaRPr lang="en-US" dirty="0"/>
              </a:p>
              <a:p>
                <a:r>
                  <a:rPr lang="en-US" dirty="0"/>
                  <a:t>We showed this in the last lecture using a similar argument to showing that the set of real numbers is uncountable.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halt and see what happens…</a:t>
            </a:r>
          </a:p>
          <a:p>
            <a:pPr lvl="1"/>
            <a:r>
              <a:rPr lang="en-US" dirty="0"/>
              <a:t>That didn’t work. ❌</a:t>
            </a:r>
          </a:p>
          <a:p>
            <a:r>
              <a:rPr lang="en-US" dirty="0"/>
              <a:t>Let’s assume it doesn’t halt and see what happens…</a:t>
            </a:r>
          </a:p>
          <a:p>
            <a:pPr lvl="1"/>
            <a:r>
              <a:rPr lang="en-US" dirty="0"/>
              <a:t>That didn’t work either. ❌</a:t>
            </a:r>
          </a:p>
          <a:p>
            <a:r>
              <a:rPr lang="en-US" dirty="0"/>
              <a:t>There’s no third option. It either halts or it doesn’t. And it doesn’t do either. That’s a contradiction! This program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/>
              <a:t> can't exist!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CC275F-3E9F-40F7-83B5-C9815809D8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934160" y="5213520"/>
              <a:ext cx="4939920" cy="115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CC275F-3E9F-40F7-83B5-C9815809D8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4800" y="5204160"/>
                <a:ext cx="4958640" cy="11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halts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344D9C-3E8B-4A40-B6C2-C8C90B5A10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690920" y="2723400"/>
              <a:ext cx="4737240" cy="79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344D9C-3E8B-4A40-B6C2-C8C90B5A10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560" y="2714040"/>
                <a:ext cx="4755960" cy="8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BE18-0003-5FFF-F8B6-FFA42236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6ED2-7E6F-4235-2420-FAA1C82D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B7CF-832F-2CC4-22E7-89695BDC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51879-4D73-BDD2-A565-057B54E46F02}"/>
              </a:ext>
            </a:extLst>
          </p:cNvPr>
          <p:cNvSpPr/>
          <p:nvPr/>
        </p:nvSpPr>
        <p:spPr>
          <a:xfrm>
            <a:off x="8860536" y="5705856"/>
            <a:ext cx="2395728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 halt!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8B159B-A064-42EA-AE24-47E2B543ED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683080" y="4228560"/>
              <a:ext cx="632160" cy="95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8B159B-A064-42EA-AE24-47E2B543ED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3720" y="4219200"/>
                <a:ext cx="65088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7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4C63-2F07-E6C7-C788-835B7391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C70-CCCE-5293-77AF-A8A97D57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this?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FCFE-E5B3-BD39-8A13-DE138572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code halt?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while(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&lt;100){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//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++; //doesn’t seem important.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77815-436E-B3C9-6E84-5983F5DDD803}"/>
              </a:ext>
            </a:extLst>
          </p:cNvPr>
          <p:cNvSpPr/>
          <p:nvPr/>
        </p:nvSpPr>
        <p:spPr>
          <a:xfrm>
            <a:off x="8284464" y="5705856"/>
            <a:ext cx="2971800" cy="7894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It doesn’t halt!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52CCF7-7B9D-427F-8049-FE67C1888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776480" y="4362840"/>
              <a:ext cx="3798000" cy="176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52CCF7-7B9D-427F-8049-FE67C1888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7120" y="4353480"/>
                <a:ext cx="3816720" cy="1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2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a program that checks that there’s no loops, recursion, or method calls and tells you it’s going to halt if it doesn’t find any.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can’t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  <a:p>
            <a:r>
              <a:rPr lang="en-US" sz="2600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/>
              <a:t>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3F7E6B-A522-4DD0-A38E-A2DC2F34E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15080" y="4326840"/>
              <a:ext cx="189000" cy="6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3F7E6B-A522-4DD0-A38E-A2DC2F34EF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5720" y="4317480"/>
                <a:ext cx="2077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takes a program P input, and x String input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Trick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result = P(x)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// only simulate printing if P prints things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print("Hello World")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</a:t>
            </a:r>
            <a:r>
              <a:rPr lang="en-US" dirty="0"/>
              <a:t> into W and….we solved the Halting Problem!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754A84-8E39-4F16-9B10-8CE7BC22E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0240" y="5284800"/>
              <a:ext cx="7586280" cy="30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754A84-8E39-4F16-9B10-8CE7BC22E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880" y="5275440"/>
                <a:ext cx="7605000" cy="3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problem”, </a:t>
            </a:r>
          </a:p>
          <a:p>
            <a:r>
              <a:rPr lang="en-US" dirty="0"/>
              <a:t>Reductions can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4FC8B9C-A03F-4831-98C4-BE1048E234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51800" y="4320000"/>
              <a:ext cx="162000" cy="1238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4FC8B9C-A03F-4831-98C4-BE1048E234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440" y="4310640"/>
                <a:ext cx="180720" cy="12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Second big takeaway:</a:t>
            </a:r>
            <a:br>
              <a:rPr lang="en-US" sz="3600" dirty="0"/>
            </a:br>
            <a:r>
              <a:rPr lang="en-US" sz="3600" dirty="0"/>
              <a:t>countable number of Java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input-output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80D0-A39B-4A54-A866-6319BCCB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6AA-1A7A-4EBA-8BB5-4C9D087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1896666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 dirty="0"/>
              <a:t>Inference rules and formal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One-to-one and Onto</a:t>
            </a:r>
          </a:p>
          <a:p>
            <a:r>
              <a:rPr lang="en-US" dirty="0">
                <a:solidFill>
                  <a:schemeClr val="accent3"/>
                </a:solidFill>
              </a:rPr>
              <a:t>Graphs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proof [sketches] in 332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251596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Our Second big takeaway:</a:t>
            </a:r>
            <a:br>
              <a:rPr lang="en-US" sz="3600" dirty="0"/>
            </a:br>
            <a:r>
              <a:rPr lang="en-US" sz="3600" dirty="0" err="1"/>
              <a:t>uncomputability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0934F1-F6E1-A14E-9214-855CE5E6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computer?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57435-B703-4E50-3975-0440D5BF7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4DB3B-8A9D-233D-27FB-39996048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computer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0A1FB-F2B2-105D-73D4-8F44FBDBA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prove a theorem, we’ll need some kind of definition.</a:t>
            </a:r>
          </a:p>
          <a:p>
            <a:r>
              <a:rPr lang="en-US" dirty="0"/>
              <a:t>The first theoretical description of a (“normal”) computer is a </a:t>
            </a:r>
            <a:r>
              <a:rPr lang="en-US" b="1" dirty="0"/>
              <a:t>Turing Machine</a:t>
            </a:r>
          </a:p>
          <a:p>
            <a:r>
              <a:rPr lang="en-US" b="1" dirty="0"/>
              <a:t>Turing Machines </a:t>
            </a:r>
            <a:r>
              <a:rPr lang="en-US" dirty="0"/>
              <a:t>have: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finite control 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Think: a DFA-like object to represent program state, what is the program I’m executing, what line number am I 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much memory as we need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Stored on an infinite “tape”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“focus-of-attention”</a:t>
            </a:r>
          </a:p>
          <a:p>
            <a:pPr marL="550926" lvl="1" indent="-514350">
              <a:buFont typeface="Arial" panose="020B0604020202020204" pitchFamily="34" charset="0"/>
              <a:buChar char="•"/>
            </a:pPr>
            <a:r>
              <a:rPr lang="en-US" dirty="0"/>
              <a:t>The bit of memory on the tape we’re paying attention to right now. Can read and write at this spot. The finite control can move the focus.</a:t>
            </a:r>
          </a:p>
        </p:txBody>
      </p:sp>
      <p:pic>
        <p:nvPicPr>
          <p:cNvPr id="2056" name="Picture 8" descr="video of an old-style movie projector with tape ">
            <a:extLst>
              <a:ext uri="{FF2B5EF4-FFF2-40B4-BE49-F238E27FC236}">
                <a16:creationId xmlns:a16="http://schemas.microsoft.com/office/drawing/2014/main" id="{3C35EEFC-6D6B-408F-AB83-C11A9323A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70" y="195799"/>
            <a:ext cx="3107984" cy="17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3B75FA-3316-4074-8D85-818EFA15E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91000" y="3579480"/>
              <a:ext cx="3281400" cy="215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3B75FA-3316-4074-8D85-818EFA15E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1640" y="3570120"/>
                <a:ext cx="3300120" cy="21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8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4C5E-CA76-49CA-9CE8-C1247379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familiar?</a:t>
            </a:r>
          </a:p>
        </p:txBody>
      </p:sp>
      <p:pic>
        <p:nvPicPr>
          <p:cNvPr id="1026" name="Picture 2" descr="Steam-Powered Turing Machine painting, by UW CSE Students">
            <a:extLst>
              <a:ext uri="{FF2B5EF4-FFF2-40B4-BE49-F238E27FC236}">
                <a16:creationId xmlns:a16="http://schemas.microsoft.com/office/drawing/2014/main" id="{33D6D8EC-1A88-45A7-9E26-C35957E2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00" y="263276"/>
            <a:ext cx="5291190" cy="59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88020-4542-42EE-B335-833A910F9162}"/>
              </a:ext>
            </a:extLst>
          </p:cNvPr>
          <p:cNvSpPr txBox="1"/>
          <p:nvPr/>
        </p:nvSpPr>
        <p:spPr>
          <a:xfrm>
            <a:off x="436652" y="5604553"/>
            <a:ext cx="308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Read the story!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81BD59-97D9-48EE-B5FC-56E743DEC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499360" y="844200"/>
              <a:ext cx="4920840" cy="477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81BD59-97D9-48EE-B5FC-56E743DEC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0000" y="834840"/>
                <a:ext cx="4939560" cy="479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894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2917</TotalTime>
  <Words>2397</Words>
  <Application>Microsoft Office PowerPoint</Application>
  <PresentationFormat>Widescreen</PresentationFormat>
  <Paragraphs>282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Halting Problem</vt:lpstr>
      <vt:lpstr>Uncountable set of functions g:N→B </vt:lpstr>
      <vt:lpstr>Our Second big takeaway: countable number of Java Programs</vt:lpstr>
      <vt:lpstr>Our Second big takeaway: uncomputability</vt:lpstr>
      <vt:lpstr>Not just Java</vt:lpstr>
      <vt:lpstr>Does this matter?</vt:lpstr>
      <vt:lpstr>What’s a computer?</vt:lpstr>
      <vt:lpstr>Formal definition of computer</vt:lpstr>
      <vt:lpstr>Look familiar?</vt:lpstr>
      <vt:lpstr>Does that sound like a computer?</vt:lpstr>
      <vt:lpstr>The Halting Problem</vt:lpstr>
      <vt:lpstr>A Practical Uncomputable Problem</vt:lpstr>
      <vt:lpstr>The Halting Problem</vt:lpstr>
      <vt:lpstr>A Proof By Contradiction</vt:lpstr>
      <vt:lpstr>A Very Tricky Program</vt:lpstr>
      <vt:lpstr>So, uhh that’s a weird program. (1)</vt:lpstr>
      <vt:lpstr>Let's see what happens...</vt:lpstr>
      <vt:lpstr>So, uhh that’s a weird program. (2)</vt:lpstr>
      <vt:lpstr>What about this time? 😥</vt:lpstr>
      <vt:lpstr>So, uhh that’s a weird program. (3)</vt:lpstr>
      <vt:lpstr>So…</vt:lpstr>
      <vt:lpstr>But what about this? (1)</vt:lpstr>
      <vt:lpstr>But what about this? (2)</vt:lpstr>
      <vt:lpstr>What that does and doesn’t mean</vt:lpstr>
      <vt:lpstr>Takeaways</vt:lpstr>
      <vt:lpstr>More Uncomputable problems</vt:lpstr>
      <vt:lpstr>How Would we prove that?</vt:lpstr>
      <vt:lpstr>A Reduction</vt:lpstr>
      <vt:lpstr>Reductions in General</vt:lpstr>
      <vt:lpstr>Fun (Scary?) Fact</vt:lpstr>
      <vt:lpstr>What Comes next?</vt:lpstr>
      <vt:lpstr>We’ve Covered A LOT</vt:lpstr>
      <vt:lpstr>No really. A lot</vt:lpstr>
      <vt:lpstr>Like A lot a lot.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mnats</cp:lastModifiedBy>
  <cp:revision>47</cp:revision>
  <cp:lastPrinted>2024-12-06T02:45:05Z</cp:lastPrinted>
  <dcterms:created xsi:type="dcterms:W3CDTF">2020-12-08T21:10:43Z</dcterms:created>
  <dcterms:modified xsi:type="dcterms:W3CDTF">2025-12-06T00:51:10Z</dcterms:modified>
</cp:coreProperties>
</file>