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483" r:id="rId3"/>
    <p:sldId id="468" r:id="rId4"/>
    <p:sldId id="469" r:id="rId5"/>
    <p:sldId id="470" r:id="rId6"/>
    <p:sldId id="484" r:id="rId7"/>
    <p:sldId id="490" r:id="rId8"/>
    <p:sldId id="491" r:id="rId9"/>
    <p:sldId id="493" r:id="rId10"/>
    <p:sldId id="492" r:id="rId11"/>
    <p:sldId id="485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487" r:id="rId23"/>
    <p:sldId id="488" r:id="rId24"/>
    <p:sldId id="267" r:id="rId25"/>
    <p:sldId id="268" r:id="rId26"/>
    <p:sldId id="269" r:id="rId27"/>
    <p:sldId id="271" r:id="rId28"/>
    <p:sldId id="272" r:id="rId29"/>
    <p:sldId id="273" r:id="rId30"/>
    <p:sldId id="278" r:id="rId31"/>
    <p:sldId id="274" r:id="rId32"/>
    <p:sldId id="275" r:id="rId33"/>
    <p:sldId id="276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81680" autoAdjust="0"/>
  </p:normalViewPr>
  <p:slideViewPr>
    <p:cSldViewPr snapToGrid="0">
      <p:cViewPr varScale="1">
        <p:scale>
          <a:sx n="76" d="100"/>
          <a:sy n="76" d="100"/>
        </p:scale>
        <p:origin x="51" y="147"/>
      </p:cViewPr>
      <p:guideLst/>
    </p:cSldViewPr>
  </p:slideViewPr>
  <p:outlineViewPr>
    <p:cViewPr>
      <p:scale>
        <a:sx n="33" d="100"/>
        <a:sy n="33" d="100"/>
      </p:scale>
      <p:origin x="0" y="-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C2C9E392-23F8-4002-814C-CBEF960D806A}"/>
    <pc:docChg chg="modSld">
      <pc:chgData name="mnats" userId="2d5df061-6255-4755-935c-bfd826af269a" providerId="ADAL" clId="{C2C9E392-23F8-4002-814C-CBEF960D806A}" dt="2025-12-05T22:56:14.218" v="13" actId="962"/>
      <pc:docMkLst>
        <pc:docMk/>
      </pc:docMkLst>
      <pc:sldChg chg="addSp modSp mod">
        <pc:chgData name="mnats" userId="2d5df061-6255-4755-935c-bfd826af269a" providerId="ADAL" clId="{C2C9E392-23F8-4002-814C-CBEF960D806A}" dt="2025-12-05T22:55:43.829" v="5" actId="962"/>
        <pc:sldMkLst>
          <pc:docMk/>
          <pc:sldMk cId="2352239916" sldId="259"/>
        </pc:sldMkLst>
        <pc:inkChg chg="add mod">
          <ac:chgData name="mnats" userId="2d5df061-6255-4755-935c-bfd826af269a" providerId="ADAL" clId="{C2C9E392-23F8-4002-814C-CBEF960D806A}" dt="2025-12-05T22:55:43.829" v="5" actId="962"/>
          <ac:inkMkLst>
            <pc:docMk/>
            <pc:sldMk cId="2352239916" sldId="259"/>
            <ac:inkMk id="4" creationId="{95E71EE9-8EAC-4E60-804E-9D35139396D4}"/>
          </ac:inkMkLst>
        </pc:inkChg>
      </pc:sldChg>
      <pc:sldChg chg="addSp delSp modSp mod">
        <pc:chgData name="mnats" userId="2d5df061-6255-4755-935c-bfd826af269a" providerId="ADAL" clId="{C2C9E392-23F8-4002-814C-CBEF960D806A}" dt="2025-12-05T22:55:54.222" v="8" actId="962"/>
        <pc:sldMkLst>
          <pc:docMk/>
          <pc:sldMk cId="4240923197" sldId="260"/>
        </pc:sldMkLst>
        <pc:graphicFrameChg chg="add del mod">
          <ac:chgData name="mnats" userId="2d5df061-6255-4755-935c-bfd826af269a" providerId="ADAL" clId="{C2C9E392-23F8-4002-814C-CBEF960D806A}" dt="2025-12-05T22:55:52.494" v="7"/>
          <ac:graphicFrameMkLst>
            <pc:docMk/>
            <pc:sldMk cId="4240923197" sldId="260"/>
            <ac:graphicFrameMk id="5" creationId="{F034F031-9D2B-4EF0-A460-BB6393206EE5}"/>
          </ac:graphicFrameMkLst>
        </pc:graphicFrameChg>
        <pc:inkChg chg="add mod">
          <ac:chgData name="mnats" userId="2d5df061-6255-4755-935c-bfd826af269a" providerId="ADAL" clId="{C2C9E392-23F8-4002-814C-CBEF960D806A}" dt="2025-12-05T22:55:54.222" v="8" actId="962"/>
          <ac:inkMkLst>
            <pc:docMk/>
            <pc:sldMk cId="4240923197" sldId="260"/>
            <ac:inkMk id="4" creationId="{31ED7586-CE8F-4695-A667-8EC6FE05AA60}"/>
          </ac:inkMkLst>
        </pc:inkChg>
      </pc:sldChg>
      <pc:sldChg chg="addSp modSp mod">
        <pc:chgData name="mnats" userId="2d5df061-6255-4755-935c-bfd826af269a" providerId="ADAL" clId="{C2C9E392-23F8-4002-814C-CBEF960D806A}" dt="2025-12-05T22:55:56.423" v="9" actId="962"/>
        <pc:sldMkLst>
          <pc:docMk/>
          <pc:sldMk cId="1590892449" sldId="261"/>
        </pc:sldMkLst>
        <pc:inkChg chg="add mod">
          <ac:chgData name="mnats" userId="2d5df061-6255-4755-935c-bfd826af269a" providerId="ADAL" clId="{C2C9E392-23F8-4002-814C-CBEF960D806A}" dt="2025-12-05T22:55:56.423" v="9" actId="962"/>
          <ac:inkMkLst>
            <pc:docMk/>
            <pc:sldMk cId="1590892449" sldId="261"/>
            <ac:inkMk id="4" creationId="{84849599-AF99-4AC7-972F-EE340C2C1AAE}"/>
          </ac:inkMkLst>
        </pc:inkChg>
      </pc:sldChg>
      <pc:sldChg chg="addSp modSp mod">
        <pc:chgData name="mnats" userId="2d5df061-6255-4755-935c-bfd826af269a" providerId="ADAL" clId="{C2C9E392-23F8-4002-814C-CBEF960D806A}" dt="2025-12-05T22:55:58.918" v="10" actId="962"/>
        <pc:sldMkLst>
          <pc:docMk/>
          <pc:sldMk cId="3584627732" sldId="262"/>
        </pc:sldMkLst>
        <pc:inkChg chg="add mod">
          <ac:chgData name="mnats" userId="2d5df061-6255-4755-935c-bfd826af269a" providerId="ADAL" clId="{C2C9E392-23F8-4002-814C-CBEF960D806A}" dt="2025-12-05T22:55:58.918" v="10" actId="962"/>
          <ac:inkMkLst>
            <pc:docMk/>
            <pc:sldMk cId="3584627732" sldId="262"/>
            <ac:inkMk id="5" creationId="{19A8B609-89E2-4A6B-B977-3F72B70E014C}"/>
          </ac:inkMkLst>
        </pc:inkChg>
      </pc:sldChg>
      <pc:sldChg chg="addSp modSp mod">
        <pc:chgData name="mnats" userId="2d5df061-6255-4755-935c-bfd826af269a" providerId="ADAL" clId="{C2C9E392-23F8-4002-814C-CBEF960D806A}" dt="2025-12-05T22:56:04.720" v="11" actId="962"/>
        <pc:sldMkLst>
          <pc:docMk/>
          <pc:sldMk cId="3256717998" sldId="264"/>
        </pc:sldMkLst>
        <pc:inkChg chg="add mod">
          <ac:chgData name="mnats" userId="2d5df061-6255-4755-935c-bfd826af269a" providerId="ADAL" clId="{C2C9E392-23F8-4002-814C-CBEF960D806A}" dt="2025-12-05T22:56:04.720" v="11" actId="962"/>
          <ac:inkMkLst>
            <pc:docMk/>
            <pc:sldMk cId="3256717998" sldId="264"/>
            <ac:inkMk id="5" creationId="{A77BB38E-46A6-4FEF-A438-56C711C6DA42}"/>
          </ac:inkMkLst>
        </pc:inkChg>
      </pc:sldChg>
      <pc:sldChg chg="addSp modSp mod">
        <pc:chgData name="mnats" userId="2d5df061-6255-4755-935c-bfd826af269a" providerId="ADAL" clId="{C2C9E392-23F8-4002-814C-CBEF960D806A}" dt="2025-12-05T22:56:07.532" v="12" actId="962"/>
        <pc:sldMkLst>
          <pc:docMk/>
          <pc:sldMk cId="4140967907" sldId="265"/>
        </pc:sldMkLst>
        <pc:inkChg chg="add mod">
          <ac:chgData name="mnats" userId="2d5df061-6255-4755-935c-bfd826af269a" providerId="ADAL" clId="{C2C9E392-23F8-4002-814C-CBEF960D806A}" dt="2025-12-05T22:56:07.532" v="12" actId="962"/>
          <ac:inkMkLst>
            <pc:docMk/>
            <pc:sldMk cId="4140967907" sldId="265"/>
            <ac:inkMk id="4" creationId="{642BC599-9130-4DA7-A10C-A34C0680CD44}"/>
          </ac:inkMkLst>
        </pc:inkChg>
      </pc:sldChg>
      <pc:sldChg chg="addSp modSp mod">
        <pc:chgData name="mnats" userId="2d5df061-6255-4755-935c-bfd826af269a" providerId="ADAL" clId="{C2C9E392-23F8-4002-814C-CBEF960D806A}" dt="2025-12-05T22:56:14.218" v="13" actId="962"/>
        <pc:sldMkLst>
          <pc:docMk/>
          <pc:sldMk cId="404251431" sldId="271"/>
        </pc:sldMkLst>
        <pc:inkChg chg="add mod">
          <ac:chgData name="mnats" userId="2d5df061-6255-4755-935c-bfd826af269a" providerId="ADAL" clId="{C2C9E392-23F8-4002-814C-CBEF960D806A}" dt="2025-12-05T22:56:14.218" v="13" actId="962"/>
          <ac:inkMkLst>
            <pc:docMk/>
            <pc:sldMk cId="404251431" sldId="271"/>
            <ac:inkMk id="4" creationId="{C887CC3A-2AD0-42E8-8AF7-B9B9AC722AEA}"/>
          </ac:inkMkLst>
        </pc:inkChg>
      </pc:sldChg>
      <pc:sldChg chg="addSp modSp mod">
        <pc:chgData name="mnats" userId="2d5df061-6255-4755-935c-bfd826af269a" providerId="ADAL" clId="{C2C9E392-23F8-4002-814C-CBEF960D806A}" dt="2025-12-05T22:55:34.392" v="2" actId="1036"/>
        <pc:sldMkLst>
          <pc:docMk/>
          <pc:sldMk cId="2621891248" sldId="491"/>
        </pc:sldMkLst>
        <pc:inkChg chg="add mod">
          <ac:chgData name="mnats" userId="2d5df061-6255-4755-935c-bfd826af269a" providerId="ADAL" clId="{C2C9E392-23F8-4002-814C-CBEF960D806A}" dt="2025-12-05T22:55:34.392" v="2" actId="1036"/>
          <ac:inkMkLst>
            <pc:docMk/>
            <pc:sldMk cId="2621891248" sldId="491"/>
            <ac:inkMk id="2" creationId="{02D240EC-5C1C-4CCB-8440-C6475BEC3E96}"/>
          </ac:inkMkLst>
        </pc:inkChg>
      </pc:sldChg>
      <pc:sldChg chg="addSp modSp mod">
        <pc:chgData name="mnats" userId="2d5df061-6255-4755-935c-bfd826af269a" providerId="ADAL" clId="{C2C9E392-23F8-4002-814C-CBEF960D806A}" dt="2025-12-05T22:55:40.284" v="4" actId="962"/>
        <pc:sldMkLst>
          <pc:docMk/>
          <pc:sldMk cId="2643068972" sldId="492"/>
        </pc:sldMkLst>
        <pc:inkChg chg="add mod">
          <ac:chgData name="mnats" userId="2d5df061-6255-4755-935c-bfd826af269a" providerId="ADAL" clId="{C2C9E392-23F8-4002-814C-CBEF960D806A}" dt="2025-12-05T22:55:40.284" v="4" actId="962"/>
          <ac:inkMkLst>
            <pc:docMk/>
            <pc:sldMk cId="2643068972" sldId="492"/>
            <ac:inkMk id="4" creationId="{55E08CD5-0E9C-463E-B7A7-422D5A5CCA87}"/>
          </ac:inkMkLst>
        </pc:inkChg>
      </pc:sldChg>
      <pc:sldChg chg="addSp modSp mod">
        <pc:chgData name="mnats" userId="2d5df061-6255-4755-935c-bfd826af269a" providerId="ADAL" clId="{C2C9E392-23F8-4002-814C-CBEF960D806A}" dt="2025-12-05T22:55:37.197" v="3" actId="962"/>
        <pc:sldMkLst>
          <pc:docMk/>
          <pc:sldMk cId="923894692" sldId="493"/>
        </pc:sldMkLst>
        <pc:inkChg chg="add mod">
          <ac:chgData name="mnats" userId="2d5df061-6255-4755-935c-bfd826af269a" providerId="ADAL" clId="{C2C9E392-23F8-4002-814C-CBEF960D806A}" dt="2025-12-05T22:55:37.197" v="3" actId="962"/>
          <ac:inkMkLst>
            <pc:docMk/>
            <pc:sldMk cId="923894692" sldId="493"/>
            <ac:inkMk id="3" creationId="{A0E72432-C214-428D-998D-2A3028B3E591}"/>
          </ac:inkMkLst>
        </pc:inkChg>
      </pc:sldChg>
    </pc:docChg>
  </pc:docChgLst>
  <pc:docChgLst>
    <pc:chgData name="mnats" userId="2d5df061-6255-4755-935c-bfd826af269a" providerId="ADAL" clId="{EEF0C45F-DB37-43E7-BBC5-0BE257E676C1}"/>
    <pc:docChg chg="undo custSel addSld delSld modSld sldOrd">
      <pc:chgData name="mnats" userId="2d5df061-6255-4755-935c-bfd826af269a" providerId="ADAL" clId="{EEF0C45F-DB37-43E7-BBC5-0BE257E676C1}" dt="2025-12-05T18:36:35.598" v="1949" actId="20577"/>
      <pc:docMkLst>
        <pc:docMk/>
      </pc:docMkLst>
      <pc:sldChg chg="modSp mod">
        <pc:chgData name="mnats" userId="2d5df061-6255-4755-935c-bfd826af269a" providerId="ADAL" clId="{EEF0C45F-DB37-43E7-BBC5-0BE257E676C1}" dt="2025-12-05T03:19:05.429" v="3" actId="20577"/>
        <pc:sldMkLst>
          <pc:docMk/>
          <pc:sldMk cId="1623158282" sldId="256"/>
        </pc:sldMkLst>
        <pc:spChg chg="mod">
          <ac:chgData name="mnats" userId="2d5df061-6255-4755-935c-bfd826af269a" providerId="ADAL" clId="{EEF0C45F-DB37-43E7-BBC5-0BE257E676C1}" dt="2025-12-05T03:19:05.429" v="3" actId="20577"/>
          <ac:spMkLst>
            <pc:docMk/>
            <pc:sldMk cId="1623158282" sldId="256"/>
            <ac:spMk id="3" creationId="{30B477EA-7A15-4D27-95C5-6388C7DC15BE}"/>
          </ac:spMkLst>
        </pc:spChg>
      </pc:sldChg>
      <pc:sldChg chg="modSp mod">
        <pc:chgData name="mnats" userId="2d5df061-6255-4755-935c-bfd826af269a" providerId="ADAL" clId="{EEF0C45F-DB37-43E7-BBC5-0BE257E676C1}" dt="2025-12-05T15:11:02.515" v="1086" actId="20577"/>
        <pc:sldMkLst>
          <pc:docMk/>
          <pc:sldMk cId="3635888236" sldId="257"/>
        </pc:sldMkLst>
        <pc:spChg chg="mod">
          <ac:chgData name="mnats" userId="2d5df061-6255-4755-935c-bfd826af269a" providerId="ADAL" clId="{EEF0C45F-DB37-43E7-BBC5-0BE257E676C1}" dt="2025-12-05T15:11:02.515" v="1086" actId="20577"/>
          <ac:spMkLst>
            <pc:docMk/>
            <pc:sldMk cId="3635888236" sldId="257"/>
            <ac:spMk id="3" creationId="{7FE59F65-05CA-4F64-A87A-67FA46A543D4}"/>
          </ac:spMkLst>
        </pc:spChg>
      </pc:sldChg>
      <pc:sldChg chg="modSp mod">
        <pc:chgData name="mnats" userId="2d5df061-6255-4755-935c-bfd826af269a" providerId="ADAL" clId="{EEF0C45F-DB37-43E7-BBC5-0BE257E676C1}" dt="2025-12-05T15:28:05.869" v="1729" actId="962"/>
        <pc:sldMkLst>
          <pc:docMk/>
          <pc:sldMk cId="4183030894" sldId="258"/>
        </pc:sldMkLst>
        <pc:spChg chg="mod">
          <ac:chgData name="mnats" userId="2d5df061-6255-4755-935c-bfd826af269a" providerId="ADAL" clId="{EEF0C45F-DB37-43E7-BBC5-0BE257E676C1}" dt="2025-12-05T15:11:22.160" v="1087" actId="113"/>
          <ac:spMkLst>
            <pc:docMk/>
            <pc:sldMk cId="4183030894" sldId="258"/>
            <ac:spMk id="3" creationId="{23A87B17-2CD4-4114-8E80-FBD804196908}"/>
          </ac:spMkLst>
        </pc:spChg>
        <pc:grpChg chg="mod">
          <ac:chgData name="mnats" userId="2d5df061-6255-4755-935c-bfd826af269a" providerId="ADAL" clId="{EEF0C45F-DB37-43E7-BBC5-0BE257E676C1}" dt="2025-12-05T15:28:05.869" v="1729" actId="962"/>
          <ac:grpSpMkLst>
            <pc:docMk/>
            <pc:sldMk cId="4183030894" sldId="258"/>
            <ac:grpSpMk id="4" creationId="{1AC90EA4-A871-4C6E-9F03-B34E6BF0C7B2}"/>
          </ac:grpSpMkLst>
        </pc:grpChg>
      </pc:sldChg>
      <pc:sldChg chg="modSp mod">
        <pc:chgData name="mnats" userId="2d5df061-6255-4755-935c-bfd826af269a" providerId="ADAL" clId="{EEF0C45F-DB37-43E7-BBC5-0BE257E676C1}" dt="2025-12-05T15:48:00.345" v="1823" actId="6549"/>
        <pc:sldMkLst>
          <pc:docMk/>
          <pc:sldMk cId="4240923197" sldId="260"/>
        </pc:sldMkLst>
        <pc:spChg chg="mod">
          <ac:chgData name="mnats" userId="2d5df061-6255-4755-935c-bfd826af269a" providerId="ADAL" clId="{EEF0C45F-DB37-43E7-BBC5-0BE257E676C1}" dt="2025-12-05T04:44:59.753" v="472" actId="20577"/>
          <ac:spMkLst>
            <pc:docMk/>
            <pc:sldMk cId="4240923197" sldId="260"/>
            <ac:spMk id="2" creationId="{85A3A415-24D9-46E7-86C1-CE869F1B7B20}"/>
          </ac:spMkLst>
        </pc:spChg>
        <pc:spChg chg="mod">
          <ac:chgData name="mnats" userId="2d5df061-6255-4755-935c-bfd826af269a" providerId="ADAL" clId="{EEF0C45F-DB37-43E7-BBC5-0BE257E676C1}" dt="2025-12-05T15:48:00.345" v="1823" actId="6549"/>
          <ac:spMkLst>
            <pc:docMk/>
            <pc:sldMk cId="4240923197" sldId="260"/>
            <ac:spMk id="3" creationId="{CD802BE4-9B09-4BB9-AEB6-5A6E5DCCD4BC}"/>
          </ac:spMkLst>
        </pc:spChg>
      </pc:sldChg>
      <pc:sldChg chg="modSp mod">
        <pc:chgData name="mnats" userId="2d5df061-6255-4755-935c-bfd826af269a" providerId="ADAL" clId="{EEF0C45F-DB37-43E7-BBC5-0BE257E676C1}" dt="2025-12-05T15:16:25.603" v="1092" actId="20577"/>
        <pc:sldMkLst>
          <pc:docMk/>
          <pc:sldMk cId="1590892449" sldId="261"/>
        </pc:sldMkLst>
        <pc:spChg chg="mod">
          <ac:chgData name="mnats" userId="2d5df061-6255-4755-935c-bfd826af269a" providerId="ADAL" clId="{EEF0C45F-DB37-43E7-BBC5-0BE257E676C1}" dt="2025-12-05T04:47:52.634" v="501" actId="20577"/>
          <ac:spMkLst>
            <pc:docMk/>
            <pc:sldMk cId="1590892449" sldId="261"/>
            <ac:spMk id="2" creationId="{7921DC02-C744-4B1A-8136-70773E831EB1}"/>
          </ac:spMkLst>
        </pc:spChg>
        <pc:spChg chg="mod">
          <ac:chgData name="mnats" userId="2d5df061-6255-4755-935c-bfd826af269a" providerId="ADAL" clId="{EEF0C45F-DB37-43E7-BBC5-0BE257E676C1}" dt="2025-12-05T15:16:25.603" v="1092" actId="20577"/>
          <ac:spMkLst>
            <pc:docMk/>
            <pc:sldMk cId="1590892449" sldId="261"/>
            <ac:spMk id="3" creationId="{B3F95A73-2AE7-4482-A948-0446C24B136B}"/>
          </ac:spMkLst>
        </pc:spChg>
      </pc:sldChg>
      <pc:sldChg chg="modSp mod">
        <pc:chgData name="mnats" userId="2d5df061-6255-4755-935c-bfd826af269a" providerId="ADAL" clId="{EEF0C45F-DB37-43E7-BBC5-0BE257E676C1}" dt="2025-12-05T18:34:43.119" v="1838" actId="255"/>
        <pc:sldMkLst>
          <pc:docMk/>
          <pc:sldMk cId="3584627732" sldId="262"/>
        </pc:sldMkLst>
        <pc:spChg chg="mod">
          <ac:chgData name="mnats" userId="2d5df061-6255-4755-935c-bfd826af269a" providerId="ADAL" clId="{EEF0C45F-DB37-43E7-BBC5-0BE257E676C1}" dt="2025-12-05T04:45:29.210" v="497" actId="20577"/>
          <ac:spMkLst>
            <pc:docMk/>
            <pc:sldMk cId="3584627732" sldId="262"/>
            <ac:spMk id="2" creationId="{85A3A415-24D9-46E7-86C1-CE869F1B7B20}"/>
          </ac:spMkLst>
        </pc:spChg>
        <pc:spChg chg="mod">
          <ac:chgData name="mnats" userId="2d5df061-6255-4755-935c-bfd826af269a" providerId="ADAL" clId="{EEF0C45F-DB37-43E7-BBC5-0BE257E676C1}" dt="2025-12-05T18:34:43.119" v="1838" actId="255"/>
          <ac:spMkLst>
            <pc:docMk/>
            <pc:sldMk cId="3584627732" sldId="262"/>
            <ac:spMk id="3" creationId="{CD802BE4-9B09-4BB9-AEB6-5A6E5DCCD4BC}"/>
          </ac:spMkLst>
        </pc:spChg>
        <pc:spChg chg="mod">
          <ac:chgData name="mnats" userId="2d5df061-6255-4755-935c-bfd826af269a" providerId="ADAL" clId="{EEF0C45F-DB37-43E7-BBC5-0BE257E676C1}" dt="2025-12-05T18:34:33.606" v="1837" actId="1076"/>
          <ac:spMkLst>
            <pc:docMk/>
            <pc:sldMk cId="3584627732" sldId="262"/>
            <ac:spMk id="4" creationId="{2554F0A1-2E5C-4058-BFB1-67001035D161}"/>
          </ac:spMkLst>
        </pc:spChg>
      </pc:sldChg>
      <pc:sldChg chg="modSp mod">
        <pc:chgData name="mnats" userId="2d5df061-6255-4755-935c-bfd826af269a" providerId="ADAL" clId="{EEF0C45F-DB37-43E7-BBC5-0BE257E676C1}" dt="2025-12-05T15:17:01.383" v="1115"/>
        <pc:sldMkLst>
          <pc:docMk/>
          <pc:sldMk cId="586520139" sldId="263"/>
        </pc:sldMkLst>
        <pc:spChg chg="mod">
          <ac:chgData name="mnats" userId="2d5df061-6255-4755-935c-bfd826af269a" providerId="ADAL" clId="{EEF0C45F-DB37-43E7-BBC5-0BE257E676C1}" dt="2025-12-05T04:47:56.284" v="505" actId="20577"/>
          <ac:spMkLst>
            <pc:docMk/>
            <pc:sldMk cId="586520139" sldId="263"/>
            <ac:spMk id="2" creationId="{7921DC02-C744-4B1A-8136-70773E831EB1}"/>
          </ac:spMkLst>
        </pc:spChg>
        <pc:spChg chg="mod">
          <ac:chgData name="mnats" userId="2d5df061-6255-4755-935c-bfd826af269a" providerId="ADAL" clId="{EEF0C45F-DB37-43E7-BBC5-0BE257E676C1}" dt="2025-12-05T15:17:01.383" v="1115"/>
          <ac:spMkLst>
            <pc:docMk/>
            <pc:sldMk cId="586520139" sldId="263"/>
            <ac:spMk id="3" creationId="{B3F95A73-2AE7-4482-A948-0446C24B136B}"/>
          </ac:spMkLst>
        </pc:spChg>
      </pc:sldChg>
      <pc:sldChg chg="modSp mod">
        <pc:chgData name="mnats" userId="2d5df061-6255-4755-935c-bfd826af269a" providerId="ADAL" clId="{EEF0C45F-DB37-43E7-BBC5-0BE257E676C1}" dt="2025-12-05T18:35:05.356" v="1844" actId="1076"/>
        <pc:sldMkLst>
          <pc:docMk/>
          <pc:sldMk cId="3256717998" sldId="264"/>
        </pc:sldMkLst>
        <pc:spChg chg="mod">
          <ac:chgData name="mnats" userId="2d5df061-6255-4755-935c-bfd826af269a" providerId="ADAL" clId="{EEF0C45F-DB37-43E7-BBC5-0BE257E676C1}" dt="2025-12-05T04:48:26.884" v="530"/>
          <ac:spMkLst>
            <pc:docMk/>
            <pc:sldMk cId="3256717998" sldId="264"/>
            <ac:spMk id="2" creationId="{85A3A415-24D9-46E7-86C1-CE869F1B7B20}"/>
          </ac:spMkLst>
        </pc:spChg>
        <pc:spChg chg="mod">
          <ac:chgData name="mnats" userId="2d5df061-6255-4755-935c-bfd826af269a" providerId="ADAL" clId="{EEF0C45F-DB37-43E7-BBC5-0BE257E676C1}" dt="2025-12-05T18:34:54.904" v="1842" actId="27636"/>
          <ac:spMkLst>
            <pc:docMk/>
            <pc:sldMk cId="3256717998" sldId="264"/>
            <ac:spMk id="3" creationId="{CD802BE4-9B09-4BB9-AEB6-5A6E5DCCD4BC}"/>
          </ac:spMkLst>
        </pc:spChg>
        <pc:spChg chg="mod">
          <ac:chgData name="mnats" userId="2d5df061-6255-4755-935c-bfd826af269a" providerId="ADAL" clId="{EEF0C45F-DB37-43E7-BBC5-0BE257E676C1}" dt="2025-12-05T18:35:05.356" v="1844" actId="1076"/>
          <ac:spMkLst>
            <pc:docMk/>
            <pc:sldMk cId="3256717998" sldId="264"/>
            <ac:spMk id="4" creationId="{2554F0A1-2E5C-4058-BFB1-67001035D161}"/>
          </ac:spMkLst>
        </pc:spChg>
      </pc:sldChg>
      <pc:sldChg chg="modSp mod">
        <pc:chgData name="mnats" userId="2d5df061-6255-4755-935c-bfd826af269a" providerId="ADAL" clId="{EEF0C45F-DB37-43E7-BBC5-0BE257E676C1}" dt="2025-12-05T15:17:59.367" v="1167" actId="113"/>
        <pc:sldMkLst>
          <pc:docMk/>
          <pc:sldMk cId="4140967907" sldId="265"/>
        </pc:sldMkLst>
        <pc:spChg chg="mod">
          <ac:chgData name="mnats" userId="2d5df061-6255-4755-935c-bfd826af269a" providerId="ADAL" clId="{EEF0C45F-DB37-43E7-BBC5-0BE257E676C1}" dt="2025-12-05T04:55:52.111" v="534" actId="20577"/>
          <ac:spMkLst>
            <pc:docMk/>
            <pc:sldMk cId="4140967907" sldId="265"/>
            <ac:spMk id="2" creationId="{7921DC02-C744-4B1A-8136-70773E831EB1}"/>
          </ac:spMkLst>
        </pc:spChg>
        <pc:spChg chg="mod">
          <ac:chgData name="mnats" userId="2d5df061-6255-4755-935c-bfd826af269a" providerId="ADAL" clId="{EEF0C45F-DB37-43E7-BBC5-0BE257E676C1}" dt="2025-12-05T15:17:59.367" v="1167" actId="113"/>
          <ac:spMkLst>
            <pc:docMk/>
            <pc:sldMk cId="4140967907" sldId="265"/>
            <ac:spMk id="3" creationId="{B3F95A73-2AE7-4482-A948-0446C24B136B}"/>
          </ac:spMkLst>
        </pc:spChg>
      </pc:sldChg>
      <pc:sldChg chg="modSp mod modAnim">
        <pc:chgData name="mnats" userId="2d5df061-6255-4755-935c-bfd826af269a" providerId="ADAL" clId="{EEF0C45F-DB37-43E7-BBC5-0BE257E676C1}" dt="2025-12-05T15:21:43.595" v="1177"/>
        <pc:sldMkLst>
          <pc:docMk/>
          <pc:sldMk cId="1125909540" sldId="269"/>
        </pc:sldMkLst>
        <pc:spChg chg="mod">
          <ac:chgData name="mnats" userId="2d5df061-6255-4755-935c-bfd826af269a" providerId="ADAL" clId="{EEF0C45F-DB37-43E7-BBC5-0BE257E676C1}" dt="2025-12-05T15:21:37.994" v="1176" actId="27636"/>
          <ac:spMkLst>
            <pc:docMk/>
            <pc:sldMk cId="1125909540" sldId="269"/>
            <ac:spMk id="3" creationId="{9ABEFB13-5931-473F-A4DF-D5CE1AFFA061}"/>
          </ac:spMkLst>
        </pc:spChg>
      </pc:sldChg>
      <pc:sldChg chg="del">
        <pc:chgData name="mnats" userId="2d5df061-6255-4755-935c-bfd826af269a" providerId="ADAL" clId="{EEF0C45F-DB37-43E7-BBC5-0BE257E676C1}" dt="2025-12-05T15:21:45.749" v="1178" actId="47"/>
        <pc:sldMkLst>
          <pc:docMk/>
          <pc:sldMk cId="3572091502" sldId="270"/>
        </pc:sldMkLst>
      </pc:sldChg>
      <pc:sldChg chg="modSp mod">
        <pc:chgData name="mnats" userId="2d5df061-6255-4755-935c-bfd826af269a" providerId="ADAL" clId="{EEF0C45F-DB37-43E7-BBC5-0BE257E676C1}" dt="2025-12-05T15:25:51.099" v="1231" actId="2711"/>
        <pc:sldMkLst>
          <pc:docMk/>
          <pc:sldMk cId="404251431" sldId="271"/>
        </pc:sldMkLst>
        <pc:spChg chg="mod">
          <ac:chgData name="mnats" userId="2d5df061-6255-4755-935c-bfd826af269a" providerId="ADAL" clId="{EEF0C45F-DB37-43E7-BBC5-0BE257E676C1}" dt="2025-12-05T15:25:51.099" v="1231" actId="2711"/>
          <ac:spMkLst>
            <pc:docMk/>
            <pc:sldMk cId="404251431" sldId="271"/>
            <ac:spMk id="3" creationId="{673DC835-284A-4F6B-A534-5BD3CAF99FE0}"/>
          </ac:spMkLst>
        </pc:spChg>
      </pc:sldChg>
      <pc:sldChg chg="modSp mod">
        <pc:chgData name="mnats" userId="2d5df061-6255-4755-935c-bfd826af269a" providerId="ADAL" clId="{EEF0C45F-DB37-43E7-BBC5-0BE257E676C1}" dt="2025-12-05T18:36:35.598" v="1949" actId="20577"/>
        <pc:sldMkLst>
          <pc:docMk/>
          <pc:sldMk cId="1918979751" sldId="272"/>
        </pc:sldMkLst>
        <pc:spChg chg="mod">
          <ac:chgData name="mnats" userId="2d5df061-6255-4755-935c-bfd826af269a" providerId="ADAL" clId="{EEF0C45F-DB37-43E7-BBC5-0BE257E676C1}" dt="2025-12-05T18:36:35.598" v="1949" actId="20577"/>
          <ac:spMkLst>
            <pc:docMk/>
            <pc:sldMk cId="1918979751" sldId="272"/>
            <ac:spMk id="3" creationId="{F14C5363-C91B-4C7E-9070-53BEA3030A10}"/>
          </ac:spMkLst>
        </pc:spChg>
      </pc:sldChg>
      <pc:sldChg chg="modSp mod">
        <pc:chgData name="mnats" userId="2d5df061-6255-4755-935c-bfd826af269a" providerId="ADAL" clId="{EEF0C45F-DB37-43E7-BBC5-0BE257E676C1}" dt="2025-12-05T14:49:36.805" v="600" actId="20577"/>
        <pc:sldMkLst>
          <pc:docMk/>
          <pc:sldMk cId="458151602" sldId="273"/>
        </pc:sldMkLst>
        <pc:spChg chg="mod">
          <ac:chgData name="mnats" userId="2d5df061-6255-4755-935c-bfd826af269a" providerId="ADAL" clId="{EEF0C45F-DB37-43E7-BBC5-0BE257E676C1}" dt="2025-12-05T14:49:36.805" v="600" actId="20577"/>
          <ac:spMkLst>
            <pc:docMk/>
            <pc:sldMk cId="458151602" sldId="273"/>
            <ac:spMk id="3" creationId="{E1775191-7B0C-45F4-9C39-45252E3E9DE6}"/>
          </ac:spMkLst>
        </pc:spChg>
      </pc:sldChg>
      <pc:sldChg chg="modSp add mod ord">
        <pc:chgData name="mnats" userId="2d5df061-6255-4755-935c-bfd826af269a" providerId="ADAL" clId="{EEF0C45F-DB37-43E7-BBC5-0BE257E676C1}" dt="2025-12-05T03:30:37.816" v="71" actId="404"/>
        <pc:sldMkLst>
          <pc:docMk/>
          <pc:sldMk cId="3510834602" sldId="468"/>
        </pc:sldMkLst>
        <pc:spChg chg="mod">
          <ac:chgData name="mnats" userId="2d5df061-6255-4755-935c-bfd826af269a" providerId="ADAL" clId="{EEF0C45F-DB37-43E7-BBC5-0BE257E676C1}" dt="2025-12-05T03:30:37.816" v="71" actId="404"/>
          <ac:spMkLst>
            <pc:docMk/>
            <pc:sldMk cId="3510834602" sldId="468"/>
            <ac:spMk id="2" creationId="{C0B73204-10CC-4FF0-8248-DC641C41E562}"/>
          </ac:spMkLst>
        </pc:spChg>
      </pc:sldChg>
      <pc:sldChg chg="modSp mod">
        <pc:chgData name="mnats" userId="2d5df061-6255-4755-935c-bfd826af269a" providerId="ADAL" clId="{EEF0C45F-DB37-43E7-BBC5-0BE257E676C1}" dt="2025-12-05T03:39:31.862" v="121" actId="20577"/>
        <pc:sldMkLst>
          <pc:docMk/>
          <pc:sldMk cId="2256330409" sldId="469"/>
        </pc:sldMkLst>
        <pc:spChg chg="mod">
          <ac:chgData name="mnats" userId="2d5df061-6255-4755-935c-bfd826af269a" providerId="ADAL" clId="{EEF0C45F-DB37-43E7-BBC5-0BE257E676C1}" dt="2025-12-05T03:39:31.862" v="121" actId="20577"/>
          <ac:spMkLst>
            <pc:docMk/>
            <pc:sldMk cId="2256330409" sldId="469"/>
            <ac:spMk id="2" creationId="{E2F9046E-5261-44AE-93BB-508B54B91F08}"/>
          </ac:spMkLst>
        </pc:spChg>
      </pc:sldChg>
      <pc:sldChg chg="modSp add mod">
        <pc:chgData name="mnats" userId="2d5df061-6255-4755-935c-bfd826af269a" providerId="ADAL" clId="{EEF0C45F-DB37-43E7-BBC5-0BE257E676C1}" dt="2025-12-05T15:09:11.859" v="1077" actId="20577"/>
        <pc:sldMkLst>
          <pc:docMk/>
          <pc:sldMk cId="318785770" sldId="483"/>
        </pc:sldMkLst>
        <pc:spChg chg="mod">
          <ac:chgData name="mnats" userId="2d5df061-6255-4755-935c-bfd826af269a" providerId="ADAL" clId="{EEF0C45F-DB37-43E7-BBC5-0BE257E676C1}" dt="2025-12-05T15:08:27.774" v="912"/>
          <ac:spMkLst>
            <pc:docMk/>
            <pc:sldMk cId="318785770" sldId="483"/>
            <ac:spMk id="2" creationId="{C9591E37-456D-47EF-9BE1-66D384BC0A17}"/>
          </ac:spMkLst>
        </pc:spChg>
        <pc:spChg chg="mod">
          <ac:chgData name="mnats" userId="2d5df061-6255-4755-935c-bfd826af269a" providerId="ADAL" clId="{EEF0C45F-DB37-43E7-BBC5-0BE257E676C1}" dt="2025-12-05T15:09:11.859" v="1077" actId="20577"/>
          <ac:spMkLst>
            <pc:docMk/>
            <pc:sldMk cId="318785770" sldId="483"/>
            <ac:spMk id="3" creationId="{D776CE3A-8B50-47E9-B11F-EC1C85781600}"/>
          </ac:spMkLst>
        </pc:spChg>
      </pc:sldChg>
      <pc:sldChg chg="modSp mod">
        <pc:chgData name="mnats" userId="2d5df061-6255-4755-935c-bfd826af269a" providerId="ADAL" clId="{EEF0C45F-DB37-43E7-BBC5-0BE257E676C1}" dt="2025-12-05T15:10:17.369" v="1083" actId="27636"/>
        <pc:sldMkLst>
          <pc:docMk/>
          <pc:sldMk cId="120207818" sldId="484"/>
        </pc:sldMkLst>
        <pc:spChg chg="mod">
          <ac:chgData name="mnats" userId="2d5df061-6255-4755-935c-bfd826af269a" providerId="ADAL" clId="{EEF0C45F-DB37-43E7-BBC5-0BE257E676C1}" dt="2025-12-05T15:10:17.369" v="1083" actId="27636"/>
          <ac:spMkLst>
            <pc:docMk/>
            <pc:sldMk cId="120207818" sldId="484"/>
            <ac:spMk id="3" creationId="{F91FE026-AC5E-403E-A43B-14B3C2BF6DF3}"/>
          </ac:spMkLst>
        </pc:spChg>
      </pc:sldChg>
      <pc:sldChg chg="modSp del mod">
        <pc:chgData name="mnats" userId="2d5df061-6255-4755-935c-bfd826af269a" providerId="ADAL" clId="{EEF0C45F-DB37-43E7-BBC5-0BE257E676C1}" dt="2025-12-05T05:00:31.447" v="548" actId="47"/>
        <pc:sldMkLst>
          <pc:docMk/>
          <pc:sldMk cId="3655077219" sldId="486"/>
        </pc:sldMkLst>
        <pc:spChg chg="mod">
          <ac:chgData name="mnats" userId="2d5df061-6255-4755-935c-bfd826af269a" providerId="ADAL" clId="{EEF0C45F-DB37-43E7-BBC5-0BE257E676C1}" dt="2025-12-05T05:00:13.424" v="538" actId="20577"/>
          <ac:spMkLst>
            <pc:docMk/>
            <pc:sldMk cId="3655077219" sldId="486"/>
            <ac:spMk id="2" creationId="{17088924-CE5D-A7F9-D436-6A2AEF9D1307}"/>
          </ac:spMkLst>
        </pc:spChg>
      </pc:sldChg>
      <pc:sldChg chg="modSp mod modAnim">
        <pc:chgData name="mnats" userId="2d5df061-6255-4755-935c-bfd826af269a" providerId="ADAL" clId="{EEF0C45F-DB37-43E7-BBC5-0BE257E676C1}" dt="2025-12-05T18:35:20.918" v="1846" actId="20577"/>
        <pc:sldMkLst>
          <pc:docMk/>
          <pc:sldMk cId="2903737369" sldId="487"/>
        </pc:sldMkLst>
        <pc:spChg chg="mod">
          <ac:chgData name="mnats" userId="2d5df061-6255-4755-935c-bfd826af269a" providerId="ADAL" clId="{EEF0C45F-DB37-43E7-BBC5-0BE257E676C1}" dt="2025-12-05T05:02:40.179" v="577" actId="20577"/>
          <ac:spMkLst>
            <pc:docMk/>
            <pc:sldMk cId="2903737369" sldId="487"/>
            <ac:spMk id="2" creationId="{11156ED2-7E6F-4235-2420-FAA1C82D7250}"/>
          </ac:spMkLst>
        </pc:spChg>
        <pc:spChg chg="mod">
          <ac:chgData name="mnats" userId="2d5df061-6255-4755-935c-bfd826af269a" providerId="ADAL" clId="{EEF0C45F-DB37-43E7-BBC5-0BE257E676C1}" dt="2025-12-05T18:35:20.918" v="1846" actId="20577"/>
          <ac:spMkLst>
            <pc:docMk/>
            <pc:sldMk cId="2903737369" sldId="487"/>
            <ac:spMk id="3" creationId="{C490B7CF-832F-2CC4-22E7-89695BDCC7DA}"/>
          </ac:spMkLst>
        </pc:spChg>
      </pc:sldChg>
      <pc:sldChg chg="modSp mod modAnim">
        <pc:chgData name="mnats" userId="2d5df061-6255-4755-935c-bfd826af269a" providerId="ADAL" clId="{EEF0C45F-DB37-43E7-BBC5-0BE257E676C1}" dt="2025-12-05T18:35:23.791" v="1847" actId="20577"/>
        <pc:sldMkLst>
          <pc:docMk/>
          <pc:sldMk cId="2211218098" sldId="488"/>
        </pc:sldMkLst>
        <pc:spChg chg="mod">
          <ac:chgData name="mnats" userId="2d5df061-6255-4755-935c-bfd826af269a" providerId="ADAL" clId="{EEF0C45F-DB37-43E7-BBC5-0BE257E676C1}" dt="2025-12-05T05:02:44.950" v="597" actId="20577"/>
          <ac:spMkLst>
            <pc:docMk/>
            <pc:sldMk cId="2211218098" sldId="488"/>
            <ac:spMk id="2" creationId="{22A53C70-CCCE-5293-77AF-A8A97D57DCDE}"/>
          </ac:spMkLst>
        </pc:spChg>
        <pc:spChg chg="mod">
          <ac:chgData name="mnats" userId="2d5df061-6255-4755-935c-bfd826af269a" providerId="ADAL" clId="{EEF0C45F-DB37-43E7-BBC5-0BE257E676C1}" dt="2025-12-05T18:35:23.791" v="1847" actId="20577"/>
          <ac:spMkLst>
            <pc:docMk/>
            <pc:sldMk cId="2211218098" sldId="488"/>
            <ac:spMk id="3" creationId="{53B6FCFE-E5B3-BD39-8A13-DE1385724EF3}"/>
          </ac:spMkLst>
        </pc:spChg>
      </pc:sldChg>
      <pc:sldChg chg="modSp del mod">
        <pc:chgData name="mnats" userId="2d5df061-6255-4755-935c-bfd826af269a" providerId="ADAL" clId="{EEF0C45F-DB37-43E7-BBC5-0BE257E676C1}" dt="2025-12-05T05:00:53.856" v="556" actId="47"/>
        <pc:sldMkLst>
          <pc:docMk/>
          <pc:sldMk cId="3766132509" sldId="489"/>
        </pc:sldMkLst>
        <pc:spChg chg="mod">
          <ac:chgData name="mnats" userId="2d5df061-6255-4755-935c-bfd826af269a" providerId="ADAL" clId="{EEF0C45F-DB37-43E7-BBC5-0BE257E676C1}" dt="2025-12-05T05:00:38.663" v="550" actId="20577"/>
          <ac:spMkLst>
            <pc:docMk/>
            <pc:sldMk cId="3766132509" sldId="489"/>
            <ac:spMk id="2" creationId="{53985DDB-73A1-7130-AB09-5D49CAE13106}"/>
          </ac:spMkLst>
        </pc:spChg>
      </pc:sldChg>
      <pc:sldChg chg="addSp delSp modSp mod modAnim">
        <pc:chgData name="mnats" userId="2d5df061-6255-4755-935c-bfd826af269a" providerId="ADAL" clId="{EEF0C45F-DB37-43E7-BBC5-0BE257E676C1}" dt="2025-12-05T04:03:57.921" v="366"/>
        <pc:sldMkLst>
          <pc:docMk/>
          <pc:sldMk cId="2621891248" sldId="491"/>
        </pc:sldMkLst>
        <pc:spChg chg="add del">
          <ac:chgData name="mnats" userId="2d5df061-6255-4755-935c-bfd826af269a" providerId="ADAL" clId="{EEF0C45F-DB37-43E7-BBC5-0BE257E676C1}" dt="2025-12-05T03:59:25.890" v="237"/>
          <ac:spMkLst>
            <pc:docMk/>
            <pc:sldMk cId="2621891248" sldId="491"/>
            <ac:spMk id="2" creationId="{3F88AE7A-8AD3-41CD-89C2-DF953FBB32F0}"/>
          </ac:spMkLst>
        </pc:spChg>
        <pc:spChg chg="add del mod">
          <ac:chgData name="mnats" userId="2d5df061-6255-4755-935c-bfd826af269a" providerId="ADAL" clId="{EEF0C45F-DB37-43E7-BBC5-0BE257E676C1}" dt="2025-12-05T03:59:25.705" v="236"/>
          <ac:spMkLst>
            <pc:docMk/>
            <pc:sldMk cId="2621891248" sldId="491"/>
            <ac:spMk id="3" creationId="{E77E7CFB-3FAE-4A65-88D7-8253FD4E3B6D}"/>
          </ac:spMkLst>
        </pc:spChg>
        <pc:spChg chg="mod">
          <ac:chgData name="mnats" userId="2d5df061-6255-4755-935c-bfd826af269a" providerId="ADAL" clId="{EEF0C45F-DB37-43E7-BBC5-0BE257E676C1}" dt="2025-12-05T04:03:06.230" v="245" actId="20577"/>
          <ac:spMkLst>
            <pc:docMk/>
            <pc:sldMk cId="2621891248" sldId="491"/>
            <ac:spMk id="5" creationId="{BBA0A1FB-F2B2-105D-73D4-8F44FBDBA3ED}"/>
          </ac:spMkLst>
        </pc:spChg>
        <pc:spChg chg="add del mod">
          <ac:chgData name="mnats" userId="2d5df061-6255-4755-935c-bfd826af269a" providerId="ADAL" clId="{EEF0C45F-DB37-43E7-BBC5-0BE257E676C1}" dt="2025-12-05T04:02:49.936" v="240" actId="478"/>
          <ac:spMkLst>
            <pc:docMk/>
            <pc:sldMk cId="2621891248" sldId="491"/>
            <ac:spMk id="6" creationId="{6E2BEF44-61AF-4B99-AD6E-D0080F6E6EA1}"/>
          </ac:spMkLst>
        </pc:spChg>
        <pc:picChg chg="add mod">
          <ac:chgData name="mnats" userId="2d5df061-6255-4755-935c-bfd826af269a" providerId="ADAL" clId="{EEF0C45F-DB37-43E7-BBC5-0BE257E676C1}" dt="2025-12-05T04:03:52.226" v="365" actId="962"/>
          <ac:picMkLst>
            <pc:docMk/>
            <pc:sldMk cId="2621891248" sldId="491"/>
            <ac:picMk id="2056" creationId="{3C35EEFC-6D6B-408F-AB83-C11A9323A0F7}"/>
          </ac:picMkLst>
        </pc:picChg>
      </pc:sldChg>
      <pc:sldChg chg="addSp delSp modSp new mod">
        <pc:chgData name="mnats" userId="2d5df061-6255-4755-935c-bfd826af269a" providerId="ADAL" clId="{EEF0C45F-DB37-43E7-BBC5-0BE257E676C1}" dt="2025-12-05T03:52:58.561" v="233" actId="962"/>
        <pc:sldMkLst>
          <pc:docMk/>
          <pc:sldMk cId="923894692" sldId="493"/>
        </pc:sldMkLst>
        <pc:spChg chg="mod">
          <ac:chgData name="mnats" userId="2d5df061-6255-4755-935c-bfd826af269a" providerId="ADAL" clId="{EEF0C45F-DB37-43E7-BBC5-0BE257E676C1}" dt="2025-12-05T03:50:09.056" v="137" actId="20577"/>
          <ac:spMkLst>
            <pc:docMk/>
            <pc:sldMk cId="923894692" sldId="493"/>
            <ac:spMk id="2" creationId="{1A1F4C5E-CA76-49CA-9CE8-C1247379C510}"/>
          </ac:spMkLst>
        </pc:spChg>
        <pc:spChg chg="del">
          <ac:chgData name="mnats" userId="2d5df061-6255-4755-935c-bfd826af269a" providerId="ADAL" clId="{EEF0C45F-DB37-43E7-BBC5-0BE257E676C1}" dt="2025-12-05T03:50:13.891" v="138" actId="478"/>
          <ac:spMkLst>
            <pc:docMk/>
            <pc:sldMk cId="923894692" sldId="493"/>
            <ac:spMk id="3" creationId="{C62EB40F-C8BE-45A8-8DE9-67B423C5E47F}"/>
          </ac:spMkLst>
        </pc:spChg>
        <pc:spChg chg="add mod">
          <ac:chgData name="mnats" userId="2d5df061-6255-4755-935c-bfd826af269a" providerId="ADAL" clId="{EEF0C45F-DB37-43E7-BBC5-0BE257E676C1}" dt="2025-12-05T03:52:28.201" v="160" actId="403"/>
          <ac:spMkLst>
            <pc:docMk/>
            <pc:sldMk cId="923894692" sldId="493"/>
            <ac:spMk id="4" creationId="{7DC88020-4542-42EE-B335-833A910F9162}"/>
          </ac:spMkLst>
        </pc:spChg>
        <pc:picChg chg="add mod">
          <ac:chgData name="mnats" userId="2d5df061-6255-4755-935c-bfd826af269a" providerId="ADAL" clId="{EEF0C45F-DB37-43E7-BBC5-0BE257E676C1}" dt="2025-12-05T03:52:58.561" v="233" actId="962"/>
          <ac:picMkLst>
            <pc:docMk/>
            <pc:sldMk cId="923894692" sldId="493"/>
            <ac:picMk id="1026" creationId="{33D6D8EC-1A88-45A7-9E26-C35957E2AB99}"/>
          </ac:picMkLst>
        </pc:picChg>
      </pc:sldChg>
      <pc:sldChg chg="modSp add del mod">
        <pc:chgData name="mnats" userId="2d5df061-6255-4755-935c-bfd826af269a" providerId="ADAL" clId="{EEF0C45F-DB37-43E7-BBC5-0BE257E676C1}" dt="2025-12-05T18:33:57.604" v="1824" actId="47"/>
        <pc:sldMkLst>
          <pc:docMk/>
          <pc:sldMk cId="233779135" sldId="494"/>
        </pc:sldMkLst>
        <pc:spChg chg="mod">
          <ac:chgData name="mnats" userId="2d5df061-6255-4755-935c-bfd826af269a" providerId="ADAL" clId="{EEF0C45F-DB37-43E7-BBC5-0BE257E676C1}" dt="2025-12-05T04:45:02.436" v="473" actId="20577"/>
          <ac:spMkLst>
            <pc:docMk/>
            <pc:sldMk cId="233779135" sldId="494"/>
            <ac:spMk id="2" creationId="{85A3A415-24D9-46E7-86C1-CE869F1B7B2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4E26-AFC8-437F-9BF3-13DC742A27F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66B0A-1B25-4814-BFC2-87D64979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1:37:32.55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2505 9075 6447 0,'-2'0'576'0,"0"0"-576"0,0 2 0 0,2-2 0 0,0 2 256 0,-3 2-64 0,1-4-16 0,0 7 0 0,-2 1 1104 0,2 5 208 0,2 2 48 0,0 2 16 0,2 0-768 0,2 4-144 0,0-6-48 0,1 2 0 16,3 4 48-16,-1-1 0 0,1-3 0 0,-1-5 0 15,3 1 48-15,1-4 16 0,-1-7 0 0,1-4 0 16,0-3-48-16,-3-5 0 0,3-1 0 0,-3-6 0 16,3-4-128-16,-2-1-16 0,1-9-16 0,1 1 0 15,0 0-368-15,-3 0-128 0,-2 5 0 0,-1-1 0 16,-1 5 304-16,-4 2-48 0,-2 4 0 0,-2 0 0 0,-1 6-256 0,-3-1 0 15,-3 5 0-15,1 3 0 0,-1 4 192 0,-2 5 48 16,-2 8 0-16,0 0 0 0,3 2 656 0,-1 4 128 16,0 7 16-16,2-5 16 0,5 3-512 0,0-5-96 15,3 2-32-15,3-1 0 0,3-1 16 0,1-11 0 16,4 1 0-16,3-5 0 0,2-6-224 0,0-4-32 16,-1-2-16-16,1-1 0 0,4-7 368 0,-2 1 80 0,-2-2 16 15,2-2 0-15,0 0-384 0,-5 0-80 0,1 2-16 0,-3-2 0 16,-3 6-144-16,-1-4 0 15,-2 9 0-15,-2-5 0 16,-2 3 0-16,-4 1 0 0,1 5 0 0,-1-2 0 0,-3 2 0 0,-3 2-144 16,-1 2 144-16,0 2 0 0,-2 3-272 0,0-1 48 15,0 5 16-15,0 4 0 0,1-3 208 0,1 5 0 0,2 3 0 0,3-1 0 16,-1 6 320-16,1 1 96 0,3-3 32 0,1 1 0 16,2 1 16-16,2-4 16 0,2-4 0 0,2-2 0 15,5-10-304-15,1-3-176 0,3-4 192 0,2-11-192 16,4-8 0-16,3-5-272 0,1-6 16 0,0-8-16608 15</inkml:trace>
  <inkml:trace contextRef="#ctx0" brushRef="#br0" timeOffset="15134.57">2699 13126 10303 0,'-7'-9'224'0,"3"7"48"0,0 2 16 0,2 0 0 0,0-4-288 0,-1 2 0 0,1 0 0 0,-2 0 0 0,-2 2 1088 0,-3 0 176 0,-1 0 16 0,1 2 16 0,3 6-256 0,-3 3-48 0,1 6-16 0,1 4 0 16,1 1-336-16,-1 5-80 0,3 3-16 0,2 0 0 15,0 0 368-15,2-5 80 0,4 3 16 0,0-7 0 16,1 0-288-16,1-8-48 0,0-2-16 0,3-5 0 15,2-1-80-15,-1-5-32 0,1-5 0 0,2-5 0 16,-3-3-160-16,3-4-48 0,0 0 0 0,0-4 0 16,-1-1-64-16,-1-3-16 0,-2 1 0 0,-5 1 0 31,0 4-256-31,-4 2 0 0,-4 2 0 0,-2 4 0 16,-5 3 0-16,-2 3-144 0,-2 5 144 0,0 0 0 0,-2 5 0 0,0 5 0 15,2 3 0-15,0 8 0 0,0-4 0 0,3 5 0 16,-1-1 0-16,2 2 0 0,5-1 768 0,2-3 128 15,1-2 16-15,3-4 16 0,5-5-432 0,1-2-96 16,3 1-16-16,1-7 0 0,3-4-224 0,2-5-160 16,2-4 192-16,2-4-192 0,0-4 288 0,3-2-48 15,-3-3-16-15,-2 3 0 0,0-1-224 0,-4 5 0 16,-3 0 0-16,-3 4 0 0,-3 4-272 0,-4 1 48 0,-2 3 16 0,-5 1 0 16,1 6 48-16,0 6 16 0,-5 5 0 0,0 6 0 15,-1 4 144-15,1 1 0 0,2 1 0 16,3 0 0-16,2-3 0 0,2-3 128 0,2-5-128 15,6-1 128-15,0-2-128 0,5-5 0 0,0 2 0 0,-1-6-15536 16</inkml:trace>
  <inkml:trace contextRef="#ctx0" brushRef="#br0" timeOffset="65333.5">7532 14427 4607 0,'2'2'400'0,"-2"-2"-400"0,0 0 0 0,0 0 0 0,0 4 272 0,0-4-16 0,2-4-16 0,-2 4 0 15,4-2 704-15,-2 0 144 0,3-3 16 0,-5 5 16 16,0 0 160-16,0 0 48 0,0 0 0 0,17-29 0 15,-13 22 272-15,0 1 64 0,-2 4 16 0,0 0 0 16,3 2-448-16,-1-3-80 0,2 6-32 0,1-3 0 16,-1 2-384-16,0-2-80 0,3 2-16 0,-1 0 0 0,3-2-320 15,0 4-64 1,6-4 0-16,-2 0-16 0,4-4 224 0,0 2 48 0,2-2 16 0,1-1 0 16,-3 3-112-16,2 2-32 0,5-6 0 0,-1 1 0 0,1-1 0 0,1 2 0 15,3-3 0-15,0 3 0 0,2 0-256 0,2-2-128 16,0 1 128-16,0 3-128 15,5-6 0-15,1-1 0 0,1 1 0 0,-1 1 0 0,5-6 496 0,2 3 16 16,0-1 0-16,2 1 0 16,2 1-176-16,-2-2-16 0,-3 5-16 0,1 0 0 0,0-5 32 0,0 0 16 15,2 1 0-15,0-1 0 0,2-2 16 0,0 0 0 16,3 1 0-16,-1-3 0 0,2 2-368 0,3 2 128 0,1 1-128 0,-1-1 0 16,4 0 0-16,-5 5 0 0,-4-5 0 0,1-1 128 15,-1 1-128-15,-4 2 0 0,-2 3-128 0,2 2 128 16,0 4 0-16,-3 4 0 0,1 0 0 0,0 7 0 15,-2 0 0-15,0 4 0 0,-1 4 0 0,5 2 0 16,3-2 0-16,-1 2 0 0,2-1 0 0,0-3 0 16,-4-2 0-16,-2-3 0 0,2 1 0 0,-2-4 0 15,-5-5 0-15,1-2 0 16,-3-2-144-16,-3-2 144 16,-1 2 0-16,0-2 208 0,5 0-16 0,-1-3-16 0,-4 1-176 0,0 2 160 15,1-7-160-15,-5 1 160 0,0-3-160 0,-7 1 0 16,1 1 0-16,-3 1 0 0,-2-3 0 0,-1 2 0 15,-1 1 0-15,-2 4 0 0,2-5 0 0,-4 7 0 16,2-2 0-16,-4 8 0 0,-1-4 0 0,1 2 0 16,0 7 0-16,-2-5 0 0,-1 4 0 0,-1 1 0 15,2-3 0-15,-3-1 0 0,3 3 0 0,-5 1 0 16,0-3 0-16,-1 0 0 16,1-1-1568-16,-2-1-400 0,1 2-80 0,1-4 0 15,0 1-1216-15,1-1-224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2:12:36.77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4043 12174 911 0,'2'-4'0'0,"-2"0"0"0,2 2 0 0,-2 2 0 0,2-7 352 0,-2 3-16 0,2-2 0 0,3-5 0 16,-1-6 560-16,2 0 128 0,-2 2 0 0,-1 4 16 15,-1 1-32-15,0 3-16 0,-2-1 0 0,-2 6 0 16,2-2 480-16,-2 4 112 0,-1 0 16 0,1 4 0 16,-2-2-192-16,-2 6-16 0,-3-1-16 0,1-1 0 0,-5 3-288 15,0 1-64-15,-4-1-16 0,-4 2 0 0,-1-3-240 0,-3-2-64 16,-1-1 0-16,-3 1 0 0,-1-4 32 0,0 0 0 15,-2 5 0-15,0-7 0 0,0 2-288 0,-2 0-48 16,2-2-16-16,0 2 0 0,2 2-128 0,5-4-48 16,3 0 0-16,3 0 0 0,6 0 48 0,1-4 16 0,5 0 0 15,3-3 0-15,2 1-272 0,6-5 0 0,3 1 0 0,3-5 0 16,3 4 0-16,4 1 0 0,4-3 0 0,7 0 0 16,6 2 0-16,2 1 0 0,-10 5 0 0,2 1 0 15,6 2 0-15,4 2 0 0,5 2-160 0,1 2 160 16,3 3 0-16,-2-3 0 0,0 7 0 0,-5-7 0 15,1 2 0-15,-3 1 0 0,-4-1 0 0,-4 1 0 16,-5-3 0-16,-3 0 0 0,-5 0 0 0,-5 3 0 16,-5-7 0-16,-3 2 0 0,-4 0 0 0,-4 0 0 15,-5 2 0-15,-3-4 0 0,1 0 128 0,-6 3-128 16,-4-3 496-16,-7 0 16 0,-2-3 0 0,-4 3 0 16,-2 0-192-16,-7 7-48 0,-2-3 0 0,-1 5 0 15,-1-1-272-15,-2 3 0 0,6-1 0 0,0-3 0 0,1-1 0 16,4 1 0-16,6 1 0 0,4-8 0 0,9 0 0 0,2 0 0 15,6 0 0-15,5-6 0 0,4 1 0 0,4-1 0 16,6 2 0-16,1-3 0 0,6 3 0 0,2 0 0 16,4 2-128-16,2-3 128 0,1 3 0 0,4-2 0 15,3 0 0-15,1 2 0 0,5 0 0 0,-3-1 0 16,2 6 0-16,0-1 0 0,2 4 0 0,-3-4 0 16,-1 2 0-16,-2 3 0 15,0 1-448-15,-5 1 16 0,3 6 0 0,-2 2-14528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1:42:13.95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25387 15085 7359 0,'-2'-5'656'0,"0"-3"-528"0,0 6-128 0,-1-5 0 0,3 5 352 0,-2-4 32 0,-2-3 16 0,-2-6 0 0,-1-6 992 0,-1-4 192 0,-1 7 32 0,3 6 16 0,-1-3-464 0,3 4-80 15,2 5-32-15,0-1 0 0,2 3 192 0,2 4 32 16,2 0 16-16,1 4 0 16,1 3-720-16,5 3-128 0,-1 5-48 0,5 2 0 0,0 0-112 0,2 5-32 15,2 5 0-15,0 3 0 0,3 2-256 0,-3 6 0 0,2 5 128 0,-2 2-128 16,1 2 240-16,-1 8-16 0,6 9 0 0,3 12 0 16,0 1 432-16,4 4 96 0,-3 2 16 0,1-2 0 15,0 0-464-15,-2-11-96 0,-5-2-16 0,1-10 0 16,-5-7 16-16,-2-9 0 0,-2-6 0 0,-2-6 0 31,-1 0 416-31,1-4 80 0,-4-3 0 0,1 0 16 16,-1-1-416-16,-3-9-96 0,1-3-16 0,-3-1 0 15,0-3-192-15,-2-2 144 0,0-4-144 0,-2 0 128 16,-2-2-128-16,-2 0 0 0,-5-4 0 0,1 1 0 16,-3-3 0-16,-2-1 0 0,1-1 0 0,-3-5 0 15,0 2 0-15,0-2 0 0,0-2 0 0,0-2 0 0,0 0 0 16,-2-11 240-16,0 0-64 0,0-8-16 0,0-5-160 0,2 1 128 15,0-1-128-15,0-4 128 0,0-2-128 0,3-2 0 16,-1-2 0-16,-2 0 0 0,2 4 0 0,0-4 0 16,-1 8 0-16,1-10 0 0,-2-3-272 0,0-4 16 15,0 5 0-15,2-1 0 0,-2 5 96 0,3 4 32 16,-1 7 0-16,0 1 0 0,0 7 128 0,0 0 0 16,3 6 0-16,-1 1 0 0,3 3 0 0,1 1 0 0,1 4 0 0,2 0 0 15,-1 2 0-15,1 4 0 0,2 2-144 0,0 3 144 16,4 1 0-16,-2 3 0 0,4 2 0 0,-2 2 0 15,5-4 0-15,-3 4 0 0,2 0 0 0,1 4 0 16,-3-2 0-16,2 2 0 0,1 3 0 0,-1 1 0 16,1-2 0-16,-1 1 0 0,0-1 0 0,3 3 0 15,-3-5 0-15,1 2 0 0,1-3 0 0,3 1 0 16,-1 0 0-16,3-2 0 0,-2-2 0 0,2 0 0 16,2 0 0-16,-3 0 0 0,3-2 0 0,2 2 128 15,0 0-128-15,0-4 0 0,3 2 0 0,-1 0 128 16,0-1-128-16,2-1 0 0,0 0 0 0,1-2 0 15,3 1 0-15,-1 3 0 0,1-4 128 0,1 6-128 0,-1 0 288 16,1 0 32-16,-3 6 0 0,-1-4 0 0,-1 7-192 0,0-5-128 16,1 7 144-16,-1-5-144 0,-2 5 208 0,0-5-48 15,3 5-16-15,-1-7 0 0,2 2 96 0,-1 1 16 16,3-1 0-16,-1-2 0 0,1 1-32 0,1-3 0 16,4 2 0-16,-3-4 0 0,1 0-224 0,2-4 128 15,-3 0-128-15,3-1 0 0,2 1 0 0,0-4 0 0,4 1 0 16,-4 3 0-16,2 2 0 0,-2-3 128 0,0 5-128 0,0 0 0 31,0 5 0-31,0-3 0 0,-4 2 0 0,2 0 0 0,-1 1 0 0,1 1 0 0,-2-6 0 0,4 2 0 16,2 2 0-16,0-1 0 0,2-3 128 0,-2 0-128 15,0 0 0-15,3-5 0 0,5 3 0 0,-1 0 0 16,-1-4 0-16,3 1 0 16,-3 5 0-16,3-4 0 0,-1 8 192 0,-3-4 32 0,1 3 16 0,-4 1 0 15,1 2-240-15,-3 3 0 0,-2-1 128 0,0 1-128 16,-5 1 144-16,3 3-16 0,0 2 0 0,0-4 0 15,-3 1-128-15,5-3 0 0,2 2 0 0,3-5 0 16,1-2 128-16,0-2 0 0,1 3 0 0,-1-10 0 16,-4-1 0-16,7 0 0 0,1-1 0 0,3-1 0 0,0 3 64 15,-3-1 16-15,3 0 0 0,-2-1 0 0,-3 3-208 16,-6 0 0-16,0 2 0 0,-4 0 0 0,-4 4 128 0,-3-2-128 16,-6 6 0-16,-2-6 0 0,-2 6 0 0,-3-1 0 15,-3 5 0-15,-1-5 0 0,-4 1 0 0,0 0 0 16,1 1 0-16,-3-1 0 15,2-2-320-15,-2 1-176 0,2-5-16 0,-2 0-16 16,2-7-832-16,-2 3-176 0,0-7-16 0,0-1-14240 0</inkml:trace>
  <inkml:trace contextRef="#ctx0" brushRef="#br0" timeOffset="1841.64">28725 14884 8287 0,'-15'11'736'0,"6"-11"-592"0,5 2-144 0,0 0 0 0,1 0 0 0,1 3 0 0,0-5 0 0,-2 0 0 0,0-5 1328 0,2-1 272 0,-1-2 64 0,6-5 16 16,1-4 288-16,0-2 48 0,5-1 16 0,1-1 0 15,1-6-240-15,0 1-64 0,1-2 0 0,-1 3 0 16,-2 1-480-16,-1-1-96 0,1-3-32 0,-5-2 0 16,0-2-800-16,0 0-176 0,-2-6-16 0,1-4-128 15,-1-3 448-15,-4-4 0 0,2 0-16 0,-3-11 0 16,3 5-272-16,-2-11-160 0,-2-2 192 0,0 2-192 16,0 6 192-16,-5 5-192 0,1 2 192 0,-3 4-192 0,-2 4 0 15,0 7 0-15,-4 1 0 0,-2 6 0 0,0 1 0 0,-4 2 0 16,-5 7 0-16,0-5 0 0,-2 5 0 0,-6 0 192 15,-6 1-48-15,-1 1 0 0,-2 2 384 16,-2 4 80-16,0-6 16 0,3 0 0 0,3-2-192 0,3 0-48 16,4-7 0-16,0-4 0 0,4-2-192 0,2-2-64 15,5 2 0-15,2-5 0 0,6 7-128 0,-2-6 0 16,4-7-192-16,2 3 192 0,3 3 0 0,1-5 0 16,3 1 224-16,0 1-64 0,2-5-32 0,-1 6 0 15,1 3 0-15,0 4 0 0,0 4-128 0,0 0 0 16,-2 5 0-16,4-3 0 0,0 7 0 0,4-7 0 0,2 0 0 0,3 1 0 15,-1 1 0-15,5-1 0 0,0 3 0 0,0 3 0 16,2 2 0-16,2 0 0 0,0 4 0 0,2 0 0 16,4 2 0-16,1 2 0 0,-1 1 0 0,7-3 0 15,4 4 0-15,4 3 0 0,1-2 0 0,1 1 0 16,5 1 0-16,2-1 0 0,2 3 0 0,-2-7 0 16,2 1-192-16,-7-3 192 0,-3 2-160 0,-7-8 160 15,-3 6 0-15,-3-8 0 0,-5 0 0 0,-4-3 0 16,0 3 0-16,-2-7 0 0,0-8 0 0,-2-4 0 0,2-3 0 0,-5-6 0 15,3-8 0-15,-2-1 0 16,0 3 128-16,-5 2-128 0,-4-5 0 0,-2 7 0 0,-4 2 0 0,-5 2 0 16,-1-2 0-16,-5 3 0 0,-4 3 0 0,-3-4 0 15,3 13 0-15,-4-4 0 0,-3-1 0 0,-4 1 0 16,-2 0 0-16,0-3 0 0,3 3 0 0,-6-2 128 16,3 1-128-16,-2-8 0 0,0 7 0 0,5-7 0 15,-1 0 0-15,0-2 0 0,2 0 0 0,7 3 0 16,4 3 0-16,2-2 0 0,2-8 0 0,3-2 0 15,1-1 0-15,0-3 0 0,3-1 0 0,2-4 0 0,2 3 0 16,4-8 0-16,4 1 160 0,5 0-160 0,4 0 128 0,2-2-128 16,2 4 240-16,4-2-48 0,3-3 0 0,2 3 0 15,1 0-192-15,-1 2 0 0,4 4 0 0,0-4 0 16,0 3 0-16,0-8 0 0,2 5 0 0,-2 0 0 16,-4 7 128-16,-1-1-128 0,5-6 176 0,0 0-176 15,0-2 128-15,0 0-128 0,0 0 0 0,0 2 0 16,-2-4 0-16,0-3 0 0,-3-1 0 0,1-5 0 15,-4 4 0-15,-3-10 0 0,0 0 0 0,-2 0 0 16,-2-2 0-16,-4 1 0 0,0 8 0 0,-5-3 0 0,-5 4 0 16,-6 3 0-16,-3 1 0 0,-3 7 0 0,-1 7 128 0,-5-7-128 15,-2 4 0-15,-7-4 0 16,-3 0 0-16,-5 0 0 0,-7 4 0 0,-3 0 0 0,-1 7 144 0,-4 4-16 16,-6 4-128-16,-6 2 192 0,-3-1-192 0,-4 7-128 15,-5 9 128-15,-3 5-208 0,1 8 208 0,3 0 0 16,0 2 0-16,2 2-144 0,2 5-16 0,0-3 0 15,4 3 0-15,2 3 0 0,5-3 160 0,2 6 0 0,-1 2 0 16,1 0 128-16,0 4-128 0,0 2 0 16,-1 5 0-16,-3 2 0 0,-1 6-288 0,-1 0-32 0,-1 7 0 0,3 1 0 15,-7 1 112-15,2 6 16 0,-2 6 0 0,-2 5 0 32,4-2-160-32,-4 6-32 0,-2 0 0 0,2-5 0 0,2 1 0 0,-4 2-16 0,-2-2 0 0,6-3 0 15,6-4 400-15,7-6-160 0,6-4 160 0,5-7 0 16,8-4 0-16,6-14 256 0,7-6-32 0,4-14 0 31,7 0 208-31,4-12 32 0,4-12 16 0,6-10 0 16,7-4-224-16,4-7-64 0,6-8 0 0,5-7 0 15,2 7-192-15,2-3 0 0,0 5 0 0,2 2 0 0,-2 5 144 16,4-1-144-16,4 2 128 0,5 3-128 0,-2 10 0 0,4 4 0 16,8 3-144-16,2 6 144 0,5 8-160 0,4 1 160 15,0 3-128-15,2 3 128 0,5 2-128 0,4-2 128 16,-1 2-128-16,5 0 128 0,2-6 0 0,2 1 0 15,1 1 0-15,-8-5 0 0,-1 3 0 0,-7-9 0 16,-1 4 0-16,-12-4 0 0,-2 1 0 0,-1-4 0 0,-1-11 0 0,-2-5 0 16,-2-7 0-16,-6 1 0 0,-1-3 0 0,-3 0 128 15,-5 3-128-15,-5-1 0 0,-1 7 128 0,-7 0-128 16,1 4 128-16,-7-4-128 0,-3 2 128 0,-5 0-128 16,-1 0 320-16,-6 0-16 0,-2 3 0 0,-4-3 0 15,-3-2-144-15,-4-5-32 0,-4-1 0 0,0-1 0 16,-4-1-128-16,-5-3 192 0,1 4-192 0,-7-1 192 15,-4-7-192-15,-7 2 0 0,-2 0 0 0,-1 2 0 16,3 13 0-16,-6-4 0 0,-6-2 0 0,-5 6 0 16,7 4 0-16,-9 5 0 0,-10 1 0 0,-5 3 0 15,-4 6 0-15,-2 3-176 0,-2 10 176 0,6 0-128 0,4 8 128 16,-1 9 0-16,-5 9 160 0,-5-1-160 16,6 7 0-16,-1 4 128 0,0 0-128 0,0 3 0 0,0-3 0 15,2 4 0-15,0 5-144 0,2-5 144 0,3 3 0 0,2-1 0 16,1 1-128-16,3 0 128 0,2 1 0 0,-4-1 0 15,-1 1 0-15,1 1 0 0,4 0 0 0,0-3 0 16,2 3 0-16,5 0 0 0,3-1 0 0,3-1 0 16,4-3 0-16,-2 3 0 0,-2-3 0 0,-1-1 0 15,7-1 0-15,-2-11 0 0,3-3 0 0,-1-7 0 0,4-7 0 0,1-7 0 16,-1-8 0-16,-2-1 0 0,-2 2 0 0,-2-5 160 16,-2 3-160-16,-4 1 0 0,4 5 0 0,-2 0 128 15,-3 7-128-15,-1-1 0 0,-5 0 0 0,0 1 0 16,-2 3 0-16,-4 1 0 0,-4 4-144 0,1 2 144 15,7 0 0-15,-2 0 0 0,-2 0 176 0,-2-2-176 16,2 2 224-16,2-5-64 0,4 1-16 0,0-4 0 16,3-5-144-16,1-4 160 0,3-2-160 0,-1-3 160 15,1 3-160-15,0 2 0 0,-3 0 0 0,-4 2 0 16,1 5-544-16,-5 3 16 0,-5 5 0 0,1 4 0 16,4 2 288-16,-4 7 64 0,-1 2 16 0,1 2 0 0,2 6 496 0,0 0 112 15,2 7 0-15,4 0 16 0,4 4-224 0,7-3-48 16,7 1-16-16,9-2 0 15,10-7-560-15,10-8-96 0</inkml:trace>
  <inkml:trace contextRef="#ctx0" brushRef="#br0" timeOffset="3337.15">26216 13871 5519 0,'0'-8'496'0,"-3"1"-496"0,1 1 0 0,0 4 0 0,-2 0 992 0,0-5 96 0,-5-3 32 0,-6-7 0 16,-4-3 992-16,-2-1 208 0,-5 4 48 0,1 0 0 15,-3 4-832-15,2 5-144 0,3 1-48 0,-1 7 0 16,1-6-704-16,-5 6-128 0,3 0-48 0,-5 2 0 0,2 2-208 0,-4-4-32 15,0 5-16-15,0-3 0 0,5 2 80 0,1-2 16 16,1 2 0-16,-1 5 0 0,1-1 160 0,1 7 48 16,1-4 0-16,-1 4 0 15,-1 2-192-15,-1 2-48 0,-2 2 0 0,3 1 0 0,-1 3 320 0,3-1 64 16,-1 3 16-16,1 1 0 0,0 4-384 0,-1 4-80 16,1 2-16-16,1-4 0 15,3 3-192-15,2 1 0 16,0 0 0-16,2 1 0 0,2-5 0 0,5 0 0 15,-1 6 128-15,5-2-128 0,2-3 240 0,0 1 0 0,2 2 0 16,0 0 0-16,2 3-16 0,2 6 0 0,1 2 0 0,1 0 0 16,2 4 272-16,3 2 48 0,0 0 16 0,2 5 0 15,1-9-176-15,1 2-48 0,5 3 0 0,1-5 0 16,0 0-112-16,3-6-32 0,-1-3 0 0,5 1 0 16,4-1 0-16,4 3-16 0,6-2 0 0,5-5 0 15,4 0-176-15,5 1 0 0,3-7 0 0,5-3 128 16,2 3-128-16,3-2 0 0,-1 0 144 0,-4-2-144 15,-3-3 0-15,-3-12 0 0,-3-2 0 0,-4-7 0 16,0-4 0-16,-4-11 0 0,2-4 0 0,0-4 128 16,2-2 32-16,3-11 16 0,-1-4 0 0,0-5 0 15,-2-3-48-15,-4 1 0 0,-4 0 0 0,-5-1 0 0,0 1-128 0,-3-6 0 16,-4-4 0-16,-3 2 128 0,-2-2-128 0,-3-1 0 16,-2-1 0-16,-4 0 0 0,-4-5 0 0,-4 0 0 15,-5-1 0-15,-4-3 0 0,-2 4 0 0,-2 1 0 16,-5-1 0-16,-4-4 0 0,-2-2 160 0,-4 0-160 15,0 2 192-15,-4 5-192 0,-3 1 128 0,-4 1-128 16,-2 6 0-16,-4 6 0 0,0 2 0 0,-5 7 0 0,-5 4 0 0,-3 9 0 16,-5 8 160-16,-1 9-160 0,0 6 128 15,-1 4-128-15,5-2 144 0,2 6-144 0,-2-3 160 16,4 3-160-16,2 3 128 0,1-3-128 0,3 1 0 0,1-1 144 16,1-1-144-16,5-1 0 0,0 3 0 0,4-3-176 31,1-4-384-31,3 0-80 0,5-2 0 0,6-2-17040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1:43:08.90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10354 9160 6447 0,'-7'-2'576'0,"3"2"-576"0,2 0 0 0,2-2 0 0,0 2 320 0,-2-3-32 0,0 3-16 0,-5-6 0 15,1 2 1456-15,0-3 304 0,-1 3 48 0,5-4 16 16,0 6-320-16,0-5-64 0,0 7-16 0,2-4 0 16,0 8-176-16,0-4-48 0,0 2 0 0,0 3 0 15,2 1-512-15,-2 0-128 0,2-1 0 0,0 1-16 16,2 2-288-16,1-5-48 0,1 1-16 0,3 0 0 15,1-4-64-15,3 0-16 0,4 0 0 0,0 0 0 16,4 0-80-16,1 0-32 0,3 0 0 0,1 2 0 16,4 3-272-16,-5-3 160 0,-1 2-160 0,-1 0 128 15,5 0-128-15,1 3 0 0,3-1 0 0,3 1 0 16,3 1 0-16,-2-2 0 0,0 1 0 0,3 1 0 0,1 3 224 16,3 0 16-16,4 1 0 0,-1-1 0 0,3-5 80 0,0 5 0 15,5-4 16-15,-3 1 0 0,-7-6-336 0,3 2 0 16,2-4 0-16,5 0 0 0,-3 0 0 0,2 0 0 15,7 0 0-15,-3 0 128 0,1 0 336 0,3 0 80 16,8 0 16-16,1 0 0 0,-2-4-272 0,-4 4-48 16,2-2-16-16,-2 2 0 0,0-4-96 0,4 2-128 15,2 0 176-15,5-1-176 0,1 3 0 0,3 0 0 0,4 3 0 16,-2-3 0-16,-6 2 0 0,-3-4 0 0,1-1 0 0,5-1 0 16,8-2 160-16,1-1-160 0,-2 5 128 0,2 0-128 15,7 2 0-15,-2 4 0 0,-3 3 0 0,-4-5 0 16,-6 0 0-16,2 0 0 0,2 2 0 0,-2-4 0 15,-2 0 0-15,-2 5 0 0,4 1 0 0,-7 0 0 16,-6-1 0-16,0 1 0 0,5 5 0 0,6-7 0 16,10 2 192-16,5-1-64 0,4 1 0 0,2 0 0 15,4-3 32-15,3 1 0 0,4 2 0 0,-3-6 0 16,3 0-32-16,-5-2-128 0,-8-4 192 0,-2 1-64 16,6-1 16-16,1 0 0 0,3 1 0 0,-1 1 0 15,-5 0-144-15,4 2 128 0,9-7-128 0,0 7 128 16,-2 2-128-16,-11 4 0 0,-11 3 0 0,-10 3 0 15,-9-3 0-15,-6 3 0 0,-4 1 0 0,-5-5 0 0,-8 3 0 0,-4-1 0 16,-5 3 0-16,-2 0 0 0,-6-1 0 0,-2 1 0 16,-5 0 0-16,-4-1 0 0,-2 1 0 0,-2 0 0 15,-4-7 0-15,-3 2 0 0,1-2 0 0,-3-4 0 16,1 0 0-16,-1-2 0 0,0 0 0 0,-1-4 0 16,-1 2 0-16,0-7 0 0,0 5-288 0,-1-3-96 15,1 3 0-15,-4-1-17584 0</inkml:trace>
  <inkml:trace contextRef="#ctx0" brushRef="#br0" timeOffset="61016.22">1485 12707 8287 0,'2'-5'736'0,"0"-3"-592"0,0 6-144 0,-2-3 0 0,0 5 1296 0,0-2 240 0,2-2 32 0,2-2 16 0,1-3 624 16,-1 7 128-16,2 6 32 0,-1 5 0 0,1 8-720 15,-4 4-144-15,2 5-32 0,-1 1 0 0,-3 7-416 0,2 5-96 16,-2 8 0-16,-2 2-16 15,-1 12-240-15,-3 12-32 0,2 10-16 0,-5 0 0 0,-1 10-272 0,-1 5-64 16,0 4-16-16,-1 11 0 0,3 7 144 0,-2 12 16 16,3 4 16-16,-1 0 0 0,3-12-304 0,4-5-176 15,2 2 192-15,4 3-192 0,7-1 272 0,-1-10-48 16,1-11-16-16,0-25 0 0,1-13-48 0,5-9-16 16,1-4 0-16,1-8 0 0,-2-7-16 0,0-6-128 0,0-3 192 0,0-5-64 15,-4-5-128-15,-1-5-176 0,-3-5 48 0,-1-5-11184 31,3-2-2224-31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1:47:51.31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10239 3299 10127 0,'2'-6'896'0,"0"-3"-704"0,0 5-192 0,-2 2 0 0,0 2 0 0,0-2 0 0,0-5 0 0,0-3 0 0,0-5 800 0,0 2 224 16,0 0 64-16,0 5 0 0,0-1 1136 0,4 5 224 15,1 2 48-15,1-3 16 0,3 5-816 0,6 0-160 16,-1 0-48-16,10 0 0 16,1 5-528-16,5-5-128 0,-2 0 0 0,8 0-16 15,7 2 80-15,4-2 32 0,-5 0 0 0,3 2 0 16,8 0-256-16,5 2-48 0,6 1-16 0,6 3 0 15,11 1-128-15,6 1-32 0,5-3 0 0,-1-3 0 16,-16-4-80-16,8 0-32 0,11 0 0 0,8 0 0 16,6 2-80-16,10 2 0 0,-1-2-16 0,0 1 0 0,-8-6-240 0,10 1 0 0,13 2 0 0,13-4 0 31,10 4 0-31,9-2-128 0,9 0 128 0,6 2 0 0,0 0 0 0,-5 4 256 0,-5 0-64 0,-5-2 0 16,-3 3-192-16,16 1 144 0,11 5-144 0,3-3 128 15,-3-1-128-15,-1-3 0 0,-6 2 0 0,-6 5 128 16,-3-7-128-16,14 5 0 0,8-1 0 0,8 1 128 31,2 1-128-31,-1-1 160 0,-7-5-160 0,4 3 160 0,2-3-160 0,-8-2 0 0,-19 0 0 0,-3 0 0 16,7 5 0-16,-11-5 0 0,-16 6 144 0,-14-6-144 15,-10 3 0 1,-9 1 0-16,-4 3 0 0,2-3 0 0,5 5 160 0,-14-5-32 16,-27 0-128-16,-4-1 192 0,0-1-192 0,-5-2 0 15,0 0 0-15,-8 0 0 0,-8-2 0 0,-7 4 0 16,-7-4 0-16,-5 0 0 0,-10 0 0 0,-5 0 0 15,-12 0 0-15,-8 0 0 16,-6 3-416-16,-9-3-176 0,-4 4-48 0,-4 0-17536 0</inkml:trace>
  <inkml:trace contextRef="#ctx0" brushRef="#br0" timeOffset="58705.87">1459 6633 6447 0,'0'2'576'0,"2"2"-576"0,0-4 0 0,1 0 0 0,-1 0 944 0,2-4 80 0,4 4 0 0,7 0 16 16,9-2 480-16,3 0 80 0,5 0 32 0,-2 2 0 16,0 0-368-16,-4-5-80 0,-1 5-16 0,-4-2 0 15,1 2-528-15,-5-2-128 0,0 2 0 0,-4 0-16 16,2 0 80-16,-7 0 32 0,-2 0 0 0,-3 0 0 16,-3 2-176-16,-5-2-48 0,-1 2 0 0,-3 3 0 15,-3-3 112-15,-1 2 16 0,-2 0 0 0,0 3 0 0,-4-1-384 16,-2-2-128-16,-1 3 0 0,-1-3 0 0,2 0 0 0,-1-2 0 15,-1 3 0-15,2-5 0 0,-1 0 0 0,5-5 0 16,0 3 0-16,2-2 0 0,2 4-128 0,5-4 128 16,-1 2 0-16,1 2 0 0,2-5 0 0,1 3 0 15,-1 2 0-15,2-2 0 0,1 2 0 0,1 2 0 16,0 0 0-16,0 3 0 0,0 1 0 0,0-2 128 0,0 3-128 0,2-1 0 16,0 0 0-16,0 3 0 0,2 2 0 0,-2-1 0 15,2 3 224-15,0 2 0 0,2-2 0 0,-2 6 0 16,1 2 0-1,-1 2 0-15,0 5 0 0,0 4 0 0,-2 2-224 0,0 4 128 0,0 5-128 0,0 2 0 16,-2 2 128-16,0 4-128 0,0 6 0 0,-3-1 144 16,1-5-144-16,0 2 0 0,0 11 144 0,-3 2-144 31,1 4 256-31,-1 7-32 0,-1-1 0 0,1 7 0 16,3 5 32-16,-2 1 0 0,-1 5 0 0,1-5 0 15,2 0-256-15,4-6 0 0,-4-2 0 0,1 0 0 0,-1 0 0 16,0 4 0-16,0 0 0 0,1-8 0 0,3-2 0 0,0-7 0 15,0-4 0-15,-2-5 0 0,0 1 0 16,0-1 0-16,-2-5 0 0,2 1 0 0,-3-4 0 0,1 2 0 16,4-4 0-16,0-6 0 0,2-11 160 0,7-5-16 15,1 1 0-15,5-11 0 0,5-6 256 0,1-7 48 16,7 2 16-16,-1-1 0 0,3 1-336 0,2-4-128 16,2 3 0-16,0 1 0 15,5 0-352-15,-3 3-160 0,2 1-48 0,-2 1-13856 0</inkml:trace>
  <inkml:trace contextRef="#ctx0" brushRef="#br0" timeOffset="89423.88">1713 11632 3679 0,'0'-3'320'0,"0"1"-320"0,0 2 0 0,-3 2 0 0,1 1 1152 0,0-3 144 0,0 4 48 0,-4 0 0 0,-3 5 320 0,1-1 80 16,-1 5 16-16,-2-3 0 0,3 5-160 0,-1-4-48 16,3 0 0-16,-2 1 0 0,3 3-640 0,-1-2-128 15,2 6-16-15,-1 3-16 0,3 1 32 0,-2 5 16 16,0 6 0-16,2 6 0 0,-3 7-416 0,-1 6-96 15,2 7-16-15,-1 6 0 0,1 8-80 0,-2 1 0 16,2 4-16-16,-1-5 0 0,5-8 496 0,0-6 96 0,5 1 32 0,-1 3 0 31,0-4-496-31,5 6-112 0,-1 6 0 0,3 1-16 0,-1 1-176 0,3 3 0 16,-2 2 0-16,-3-3 0 0,-1-5 0 0,-1-10 0 0,0-1 0 0,-1-7 0 16,-1-10 0-16,-2-11 0 0,-2-7 0 0,0-6 0 15,0-6 0-15,-2-7 0 0,2-3 0 0,-2-8 0 16,2-3 384-16,0-9 80 0,2-7 32 0,0-8 0 15,2-6 336-15,1-7 64 0,-1-4 0 0,0-10 16 16,3-7-272-16,-1-13-64 0,-2 0-16 0,-2 3 0 16,3 5-48-16,-3-7-16 0,0-12 0 0,-2-1 0 15,-2-3-256-15,-3 7-48 0,-1 2-16 0,0 4 0 16,-1 4-176-16,-1 7 0 0,1 8 0 0,-1 7 0 16,-1 8 0-16,1 6 0 0,-1 3 0 0,1 6 0 0,1 4 0 0,1 7 0 15,0 0 0-15,1 4 0 0,1 0 0 0,0 6 0 16,2 3 0-16,-3 1 0 0,5 7-128 0,-2 5 128 15,0-3 0-15,0 8 0 0,0 1-224 0,0 6 32 16,0 0 0-16,2 9 0 0,-2 8 192 0,-1 6-192 16,3 9 192-16,0 6-192 15,0 11 192-15,5 9 0 0,-1 8 0 0,0 2 0 16,3 2-192-16,-1-10 48 0,0-9 16 0,-1 9 0 16,3 12 128-16,3 1 144 0,-3-5-16 0,3-2-128 15,-3-2 0-15,-1-11 0 0,-1-17-192 0,-1-12 48 0,1-9 144 0,0-15 0 0,-1-3 0 0,-1-11 0 16,0-1 0-16,0-7 0 15,3-3 0-15,-1-5 0 0,5-4 0 0,-3-4 0 16,3-11 0-16,-3-6 0 0,5-16 192 0,-4 3-48 16,1-4 0-16,-1 2 0 0,-1-3-144 0,-3-14 0 0,1-11 0 0,-4-12 0 15,0 1 0-15,-4-4 0 0,0 3 128 0,-4-1-128 16,-1 0 0-16,-1 13 0 0,-1 11 0 0,-1-4 0 16,1 1 0-16,-2 3 0 0,3 10 0 0,-1 7 0 15,1 13 0-15,-1 12 0 0,1 15 0 0,-1 13 0 16,3 9 0-16,-3 12 0 0,3 13 0 0,-2 9 0 0,-1 6-128 0,0 12 128 15,1 20 0-15,-3 21 0 0,3 7 0 0,-1 6 0 16,1 4 0-16,-1-6 0 0,3-9 0 0,2-6 0 31,1 7 0-31,6-12 0 0,1-5 0 0,7-8 0 0,1 1 0 0,3-17 0 32,2-8-848-32,2-12-48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2-05T21:51:40.069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2-05T21:51:41.574"/>
    </inkml:context>
  </inkml:definitions>
  <inkml:trace contextRef="#ctx0" brushRef="#br0">22022 17167 0,'0'0'0,"-639"740"31</inkml:trace>
  <inkml:trace contextRef="#ctx1" brushRef="#br0">3446 5051 1839 0,'0'-6'160'0,"0"-3"-160"0,3 7 0 0,-3-2 0 0,0 4 400 0,0 0 48 0,2-2 16 0,-4-3 0 16,2-5-160-16,-3 3-48 0,-1-1 0 0,0 2 0 16,0 1 384-16,-3 3 80 0,1 4 16 15,-1-2 0-15,3 2 128 0,-2 1 32 0,2 1 0 0,-1-2 0 16,3 0 112-16,-2 0 16 0,0 2 16 0,-1-1 0 16,1 1-80-16,0 0 0 15,2-2-16-15,0 2 0 0,-3-1-352 0,3 1-64 0,0 0-16 0,0-2 0 16,0 0 112-16,2 0 16 0,0 3 0 0,2-5 0 15,0 2-288-15,0-2-48 0,2 0-16 0,-4 0 0 16,0 0 16-16,0 0 0 0,0 0 0 0,0 0 0 16,0 0-16-16,0 0 0 0,0 0 0 0,0 0 0 15,32 11 32-15,-29-9 16 0,1 4 0 0,-2-4 0 16,2 2-96-16,-2-4-32 16,5 5 0-16,-1-3 0 0,3 2-80 0,1-2-128 0,1-2 176 0,0 0-176 0,-1-2 320 0,1-2-32 15,2 0-16-15,2-3 0 16,-1-1 272-16,1 3 48 0,0-5 16 0,2 3 0 0,-4 3-144 0,0-2-16 15,0 1-16-15,-1 1 0 16,1 2-256-16,2-4-48 0,-2 4-128 0,0 2 192 0,-3 0-192 0,3 0 0 16,0 2 0-16,2 4 0 0,-5-6 0 0,1 2 0 15,6 2 0-15,2-4 0 0,3 3 0 0,-1-1 0 16,0 0 0-16,3 2 144 0,-1-4 224 0,-2 0 32 16,3 2 16-16,-1 2 0 0,1 3-416 0,3 1 0 0,-1-3 128 15,2 1-128-15,-3-6 0 0,1 2 0 0,4 2 0 16,1-4 0-16,-1-4 0 0,2 2 0 0,-2 2 0 0,-2-4 0 15,2 2 0-15,-3 2 0 16,3 0 0-16,-2 0 0 0,-5 0 0 0,-1 0 0 0,-3 2 144 0,2-2-144 31,0 4 0-31,1-2 0 0,3 2 0 0,1 1 0 16,1-3 0-16,-1 2 0 0,4 0 0 0,-3-2-128 0,5 3 128 16,2-3 0-16,1 2 128 0,1 0-128 0,-2 3 0 0,0-1 0 0,2 1 0 0,-4-5 0 15,-4 4 0-15,-3-6 0 0,3 2 0 0,-2 0-128 16,1 0 128-16,-1 3 0 0,4-5 0 0,-1 0 128 0,1 0 256 0,0 0 64 15,-2 0 16-15,-3-5 0 0,3 3-208 0,4 0-32 16,-2 0-16-16,2-2 0 0,-2 2-80 0,-3 0-128 16,3 2 176-16,-4 2-176 0,-3 4 0 0,3-4 0 15,1 7 0-15,3 1 0 16,0 3 0-16,2 2 0 0,2-4 0 0,-4-5 0 0,2 3 0 0,-2-3 0 16,4 0 0-16,0-1 0 15,0 1 0-15,0-4 0 0,2-2 0 0,-2-2 0 0,-4 2 176 0,0-4-176 16,2-3 160-16,2 3-160 0,2-2 320 0,0-1-48 0,-2 7 0 15,-2-6 0 1,5 4-80-16,-6 2-32 0,-1 0 0 0,-2 0 0 0,4 8-160 0,0-6 0 0,0 7 0 0,2-7 0 16,0 2 0-16,4-4 0 0,1 0 0 0,3 0 0 15,1-6 0-15,-1 0 0 16,3-3 0-16,-2 3 0 0,-3-5 0 0,1 0 0 0,1 1 0 0,-3-1 0 16,-5 5 256-16,0-5-48 0,-2 0 0 0,2 5 0 31,0 0-80-31,0 1-128 0,2 1 176 0,0 4-176 15,-2 0 128-15,3 4-128 0,1-2 0 0,5 3 0 16,-5-1 0-16,0 2 0 0,3-1 0 0,-3 1 0 16,-4-2 0-16,-2-2 0 0,4 3 0 0,1-5 0 15,-1 0 0-15,0-5 0 0,-4 10 0 0,2-5 0 0,0 0 0 0,2 0 160 16,1 0-160-16,1 0 128 0,0 0-128 0,-2-5 0 16,-6 5 144-16,2-2-144 0,9 2 176 0,3 0-48 15,1 0 0-15,-2 0 0 0,-1 7-128 0,1-7 0 16,2 2 0-16,-1 0 128 0,-1 0-128 0,-3 2 0 15,1-4 0-15,-3 2 0 0,-6 1 0 0,4-1 0 16,3 2 0-16,3-4 0 0,1 0 0 0,0 0 0 16,-1 0 128-16,-1 0-128 0,-7-4 0 0,0 4 0 15,0-2 0-15,0 2 0 0,-6 0 128 0,-1 0-128 16,-3 2 0-16,-5 2 128 0,-2-2-128 0,0 2 160 0,-4 1-160 0,-3-3 160 16,1 2-160-16,-5 0 0 0,3 3 144 0,-5-5-144 15,0 2 0-15,-4 2 0 0,-2-3 0 0,0 3 0 16,-4 0 0-16,-3-1-128 0,1 1 128 0,-5 0-192 15,2 1-352-15,-1 1-80 0,-3 3-16 0,0-3 0 16,-2 5-1728-16,2 4-368 0</inkml:trace>
  <inkml:trace contextRef="#ctx1" brushRef="#br0" timeOffset="14179.19">2709 8758 3679 0,'0'-3'320'0,"-2"1"-320"0,0 0 0 0,2 2 0 0,-2-4 1024 0,2 2 128 0,-2 0 16 0,-2-5 16 0,-1-1 272 0,1 3 48 0,0-5 16 0,0 1 0 15,-1 3-528-15,3 2-96 0,0 2-32 0,0 2 0 16,0-5-112-16,0 5-32 0,2 0 0 0,-2 5 0 16,-1-3 48-16,3 2 0 0,-2 2 0 0,2 3 0 15,0-9-112-15,0 0-16 0,-2 34 0 0,2-19 0 16,0 0-80-16,2 2-32 0,-2 2 0 0,0 6 0 15,0-3-208-15,0 1-32 0,0 3-16 0,0-3 0 16,0 7-80-16,0-5-32 0,-2 1 0 0,2 0 0 16,-2 1-160-16,-2 3 192 15,2-2-192-15,-3 1 192 0,-1-1 16 0,2 0 16 0,-1 4 0 0,3-5 0 16,0 1 240-16,0-7 48 0,0 1 16 0,2-7 0 16,0 8-400-16,0 0-128 0,0 7 0 0,2 4 0 15,-2-2 208-15,2 7-64 0,-4-5-16 0,2 4 0 16,-2 0-128-16,0 1 128 0,-2 3-128 0,1 3 128 15,-3-3 160-15,2 1 32 0,2-5 0 0,-3-4 0 16,1 3-32-16,2-3 0 0,2 2 0 0,0-4 0 0,0 2-144 0,-2-4-16 16,4-1-128-16,-2-1 192 0,2 8-192 0,-2 3 0 15,0 5 0-15,0 1 0 0,0 2 0 0,0 0 0 16,0 0 0-16,-2 2 0 0,0-1 0 0,0 1 0 0,0-4 0 16,0 0 0-16,-1-5 384 0,3 1-32 0,0-3 0 0,0 0 0 15,0-1 128-15,0-3 32 0,0-2 0 0,3 4 0 16,-3 0-240-16,0 4-32 0,0 5-16 0,0-2 0 15,0 1-224-15,0 1 144 0,0 2-144 0,0-2 128 16,-3 2-128-16,3-1 0 0,-2 1 0 0,2-2 0 16,-2-3 0-16,2 1 0 0,0 2 0 0,0-3 0 15,0 3 0-15,0-2 0 0,0 6 0 0,0-9 0 16,0 3 0-16,2-1 0 16,-2-4 0-16,0 5 128 0,2 2-128 0,-2-3 0 0,-2 3 0 0,2 0 128 15,-2-3-128-15,2 3 160 0,0 2-160 0,2-2 160 0,-2-3 0 16,0-4 0-16,0 1 0 0,2-3 0 15,1-2-160-15,-1 0 0 0,-2 2 0 0,2-4 128 0,2 2-128 0,-2 5 0 16,2-5 0-16,-1 2 0 16,1 2 128-16,-2-4-128 0,2 2 0 0,-4 3 128 15,2-5-128-15,0 4 0 0,1 0 144 0,-3 3-144 0,2 4 192 0,-2-3-16 16,0-1-16-16,2-5 0 0,-2-2-160 0,2-2 0 16,-2-4 0-16,2-1 0 0,-2 5 0 0,2 0 0 15,-2-2 0-15,2 2 0 0,0-2 0 0,-2 4 0 16,5-5 0-16,-3 6 0 0,0-1 0 0,0 0 192 0,2 2-192 15,-4 2 192-15,3 3-192 0,-1 5 0 0,0-3 144 0,0 4-144 32,0 0 0-32,0 2 0 0,0-7 0 0,3 3 0 0,-1-7 0 0,0 1 0 0,0-1 0 0,-2 0 0 15,1-2 0-15,1-2 0 0,-2 3 0 0,0 1 0 32,2-2 0-32,1 3 0 0,-1 1 0 0,-2 3 0 0,2-3 0 0,-2 3 0 0,3-3 0 0,-1 0 0 15,-2 1 0-15,0-1 0 0,0 1 0 0,0-3 0 16,1-4 0-16,-1 0 0 0,0 0 0 0,0-2 0 15,0 2 0-15,0 3 0 16,-2-3 0-16,2 0 0 0,1 4 144 0,-1 2-144 0,0 5 192 0,0-2-192 16,0 4 192-16,0-1-64 0,2 3 0 0,-1 0-128 15,1-4 128-15,0 2-128 0,-2 0 0 0,0 0 0 0,-2-5 0 0,2 3 0 16,-2-7 0-16,3 5 0 0,-3-3 0 0,2 7 0 31,-2-2 0-31,2 2 0 0,0-1 144 0,0 1-144 16,0 2 0-16,0-4 144 0,0 2-144 0,1-3 0 15,1-5 0-15,-2-1 128 0,2-4-128 0,1-6 0 16,-3-5 144-16,0-6-144 0,4-4 176 0,-2-2-48 16,3-3 0-16,-1-1 0 0,1-7-128 0,-1 2-176 15,0-2 48-15,-1-2 0 0,-1-3-16 0,0-1 0 0,-2-3 0 16,0 1 0 0,1 4-288-16,-3-11-48 0,0 2-16 0,0 2-17600 0</inkml:trace>
  <inkml:trace contextRef="#ctx1" brushRef="#br0" timeOffset="18954.78">7129 9328 6447 0,'0'0'576'0,"-2"-4"-576"0,2 2 0 0,0 0 0 0,0 2 0 0,0-3 0 0,0 3 0 0,-2-4-192 0,2 2 736 0,-2-6 160 15,2 1 16-15,0 3 16 0,0 2 48 0,0-3 16 16,2 5 0-16,0 5 0 0,0-5-144 0,0 2-16 0,0 2-16 15,0 0 0-15,3 1-80 0,-1 1-16 0,2 0 0 0,-1-1 0 16,1 1-192-16,0-2-32 0,5 3-16 0,2 3 0 16,0-5-96-16,-1 1 0 0,5 3-16 0,0-5 0 15,1 2-176-15,-1 3 128 16,4-7-128-16,2 2 128 0,1 0-128 0,1 1 128 16,3 1-128-16,2-4 128 0,2 2-128 0,2 1 128 0,2 1-128 0,0-2 128 15,0 3-128-15,1-3 192 0,3 2-192 0,3-4 192 16,-1 5 48-16,1-3 16 0,2 0 0 0,-3 1 0 15,5-3-64-15,-6 2 0 0,-1-4 0 0,3 0 0 16,6 2 80-16,2-2 16 0,6 2 0 0,1 0 0 16,1 3 96-16,1-5 32 0,4 0 0 0,-2 2 0 15,-7 0-32-15,0-2 0 0,3 2 0 0,-1 2 0 0,1-4-128 16,-3 2-16-16,5 3-16 0,-5 1 0 0,3-2-224 0,-5 3 0 16,-2-1 128-16,0-2-128 0,3 1 128 0,-3-5-128 15,0 0 176-15,-4 0-176 0,-3 2 640 0,1 0 0 16,-2 0 16-16,-3 2 0 0,-4-2-352 0,-1-2-80 15,-4 0-16-15,-1-2 0 0,-2-4 80 0,-5 2 16 16,-3-3 0-16,-1 3 0 0,-2-7 272 0,2 3 64 16,-2-1 16-16,-2 1 0 0,0 6-272 0,-2-9-48 15,-1 5-16-15,-1 1 0 16,-2 5-320-16,-1 0 144 0,-2 0-144 0,-3 2 0 16,1 1 0-16,-4 3 0 0,2-2 0 0,-2 3-144 15,0-5-784-15,0 2-160 0,4 0-16 0,1-2-7968 16,-1 3-1584-16</inkml:trace>
  <inkml:trace contextRef="#ctx1" brushRef="#br0" timeOffset="56642.16">11834 5094 2751 0,'-2'0'256'0,"0"0"-256"0,0 0 0 0,2 0 0 0,0 0 880 0,0-5 128 0,-2 5 16 0,-1-2 16 0,1 0 448 0,-2 0 96 0,2 2 16 0,2 0 0 16,0 0-48-16,0 0 0 0,0 0 0 0,0 0 0 16,0 0-208-16,0 0-32 0,0 0-16 0,0 0 0 15,0 0-336-15,0 0-80 0,0 0-16 0,0 0 0 16,0 0-352-16,0 0-64 0,0 0 0 0,0 0-16 16,0 0-48-16,0 0-16 0,0 0 0 0,45-11 0 15,-33 16 112-15,3-3 32 0,0 2 0 0,-2 0 0 16,2 3-80-16,-2-3-16 0,-3 2 0 0,3-1 0 15,2 1-112-15,0-4-32 0,4 2 0 0,2 1 0 16,3-3-128-16,4 2-16 0,1-4-128 0,3 0 192 16,2 2 0-16,3-4-16 0,3 2 0 0,-2 0 0 15,7-4-48-15,0 4-128 0,2 0 192 0,0-2-64 16,-1 2-128-16,-5 0 0 0,-1 2 0 0,5 2 0 0,4-4 0 0,2 0 128 16,5 2-128-16,1-2 0 15,3 2 192-15,-3-2-32 0,-1 0-16 0,-1-2 0 0,5 2 80 16,-3-2 16-16,-8 4 0 0,7-4 0 0,7 2-96 0,6 0-16 15,-1 0 0-15,2 0 0 0,7 0 80 0,-5-4 16 16,-10 4 0-16,0-2 0 0,4 4 32 0,0 2 16 16,0 2 0-16,-2 1 0 0,0 1-144 0,-5 3-128 15,-1-5 192-15,1-1-192 0,7 1 128 0,-2-4-128 0,-2 2 0 16,-2 1 0-16,-1-5 160 0,3-5-160 0,-2 3 128 0,-3-2-128 16,-1-2 256-16,-1 1-48 0,-2-7 0 0,-4 1 0 15,-2 0-48-15,-4 1-16 0,-3-1 0 0,-6 5 0 16,-4 1-16-16,-4-3 0 0,-3 6 0 0,-4-7 0 15,-2 7-128-15,-2 2 0 0,-2-4 0 0,-5 4 0 16,-1 0 0-16,-5 4 0 0,0-2 0 0,-2 2 0 16,2 1-640-16,-4-3-128 15,0 6 0-15,-7 3-16432 0</inkml:trace>
  <inkml:trace contextRef="#ctx1" brushRef="#br0" timeOffset="97556.1">5129 7834 12895 0,'-4'-3'1152'0,"0"-1"-928"0,1 4-224 0,3 0 0 0,-2 0-288 0,0 0-96 0,-2-2-32 0,-3-2 0 0,-1 0 1424 0,-5-3 272 16,0 3 64-16,1-5 16 0,-3 5-976 0,0-7-208 15,0 5-48-15,-2 2 0 0,-2-3 576 0,-3-1 128 16,-5 2 0-16,-5-1 16 0,-2 1-272 0,-5 2-64 16,1-1-16-16,2 3 0 0,-3 0-272 0,-5 0-48 15,-3 2-16-15,-9 0 0 0,-3 0-160 0,-5 2 0 16,-4 2 0-16,-2 1 0 0,-1 5 0 0,1-3 0 15,0 3 0-15,-1 1 0 0,1 4 128 0,2-2-128 0,6 4 192 16,-6 2-64 0,-2 8 0-16,-3 1-128 0,-1 4 192 0,-1 6-64 0,3 3-128 0,4-1 160 0,4-1-160 0,4-3 160 15,9-6 288-15,0-1 48 0,4 1 16 0,6-2 0 32,1-1 192-32,0 5 32 0,-3-2 16 0,2 6 0 0,5-2 64 0,2 3 16 0,0 1 0 0,4 0 0 15,5 1-384-15,1 3-64 0,5-1 0 0,4 1-16 16,2 3-368-16,7 2 144 0,2-3-144 0,4 1 0 15,4-2 0-15,7-1 0 16,4-8 0-16,4-2 0 0,0-6 128 0,7 2-128 0,5-1 0 16,8-3 0-16,1 1 864 0,7-4 64 0,4-3 16 0,9 3 0 15,6-6-752-15,6 4-192 0,-6-4 0 0,5 0 0 16,7 0 0-16,-1-3 192 0,-13-1-192 0,0-5 192 0,4-1 32 0,9-3 16 16,8-4 0-16,7-3 0 15,6 5 96-15,0-8 32 16,-3 6 0-16,-1-3 0 0,-4-1-208 0,-7 0-32 0,-7-3-128 0,5 1 192 0,4-5-192 0,-2 2 176 15,3-2-176-15,-5 3 160 0,-9 3-32 0,5-3-128 16,4-1 192-16,4-6-64 0,2-8 224 0,5-5 32 31,-5-2 16-31,-2 0 0 0,0-2-400 0,-4-2 0 16,0-1 0-16,-4 1 0 0,-11 4 0 0,-6-6 0 0,-5 6 144 0,-8-4-144 16,-9 8 0-16,-4 1 0 0,-2-1 0 0,-4 0 0 15,-2 1 0-15,-3-5 0 0,-4-5 0 0,-4-3 128 16,-4-7-128-16,-7 0 0 0,-4-2 0 0,-6 0 0 15,-7 3 240-15,-6-8-32 0,-7 5 0 0,-10-2 0 16,-11 2-208-16,-6 0 0 0,-5 2 128 0,-6 9-128 16,-2 4 128-16,-2 9-128 0,2 5 176 0,-4 1-176 15,-5 6 0-15,1 5 0 0,6-1 0 0,8 3 0 16,5 2 0-16,6-5 0 0,8 3 0 0,9-1 0 16,7 1-288-16,3 2 32 0,7-3 16 0,7-3-18240 15</inkml:trace>
  <inkml:trace contextRef="#ctx1" brushRef="#br0" timeOffset="104298.64">5502 10373 7359 0,'0'0'656'0,"-2"0"-528"0,2 0-128 0,0 0 0 0,-2 0 912 0,2-4 160 0,0 2 16 0,-3 2 16 0,3-6 368 0,0 3 80 16,3 1 16-16,-3 2 0 0,0 0-656 0,0 0-128 15,0 0-16-15,0 0-16 0,0 0 432 0,0 0 96 0,31-21 0 0,-26 21 16 16,-1 2-208-16,2 0-32 0,1 0-16 0,-1 3 0 31,3-1-256-31,-1 2-48 0,3-4-16 0,-3 1 0 0,5-1-480 0,0 2-112 0,0-4 0 0,2 0-128 16,2-4 224-16,2 2-64 0,0-1-16 0,0 1 0 15,-2-2 112-15,0 2 0 0,2 0 16 0,1 0 0 32,-1 4-32-32,-2-2-16 0,0 4 0 0,2 0 0 0,0-2-32 0,0 7 0 0,-2-7 0 0,5 2 0 15,-1 1-64-15,5 1-128 0,-1-6 176 0,3 0-176 16,2 0 128-16,4 0-128 0,-9 0 0 0,5-6 0 16,0 1 0-16,4-1 160 0,-2-3-160 0,0 3 128 15,2 0 176-15,-4 1 16 0,0 1 16 0,-1 2 0 16,1 2-112-16,2 0-32 0,4 6 0 0,-2-1 0 15,-2-3-192-15,0 2 144 0,0 0-144 0,2 3 128 0,-2-3-128 0,-2 2 0 16,0-4 0-16,0 3 128 0,0-1 64 0,2-2 16 16,0 0 0-16,-3 5 0 0,-1-7-16 0,0 4 0 15,2 2 0-15,1-4 0 0,4 3-192 0,-1-1 0 16,-2 2 0-16,2-4 0 16,0 1 0-16,0-3 0 0,0 2 0 0,2-4 0 0,-6 2 0 0,4-3 0 15,2 1 128-15,3-2-128 0,-1 2 128 0,0 2-128 0,1 0 176 16,-3 0-176-16,2 6 0 0,-4-1 0 0,5 3 0 0,-3 1 0 15,-2 1 0-15,-4-3 0 0,2-1 0 0,2-2 0 16,2 1 0-16,0-5 0 0,5 0 0 0,-3-5 0 16,-2 5 128-16,0-4-128 15,1 2 0-15,-1-5 0 0,0 3 160 0,-2 0-32 16,4-2 0-16,1 1 0 0,-1 1 48 16,0-2 0-16,3 1 0 0,-1 3 0 0,1-4 16 0,-1 2 16 0,3-1 0 0,-5 5 0 15,-4 0-208-15,0 0 128 0,-2 0-128 0,5 0 0 16,3 3 128-16,3-3-128 0,1 0 0 0,3 0 0 15,2 0 144-15,0-3-144 0,-2 1 128 0,-2-6-128 16,-3 1 192-16,1 1-64 0,4-5 0 0,-5-4 0 31,3 5 32-31,0-3 0 0,2-2 0 0,-3 2 0 16,-3-2-160-16,-1 3 128 0,-1 1-128 0,1-4 128 0,-4 4-128 0,1 5 0 16,1-5 0-16,-2 7 128 0,0 2-128 0,-4-2 0 15,0 4 0-15,0 0 0 0,0 4 128 0,-4-4-128 16,-5 0 192-16,3 0-64 0,-1 0-128 0,1-4 0 15,0 2 144-15,-5 2-144 0,-2-2 0 0,-2-1 0 16,-6 3 0-16,-1 0 128 0,-1 0-128 0,-5-4 0 16,0 4 0-16,-2 0 0 0,1 0 0 0,-3 0 0 15,0 4 0-15,-3-4 0 0,1 0-256 0,-2 3 0 0,2 1-16 16,2-4 0 0,0 0-688-16,0 0-144 0,0 0-32 0,0 0-16528 0</inkml:trace>
  <inkml:trace contextRef="#ctx1" brushRef="#br0" timeOffset="110960.03">4183 10957 911 0,'-8'-7'0'0,"4"3"0"0,-1 2 0 0,3 2 0 0,0-4 384 0,2 2 0 0,-2-1 0 0,0 1 0 16,0-4 576-16,0 2 128 0,-3-5 0 0,3 7 16 15,0-4-64-15,0 1-16 0,0 1 0 0,-3 2 0 0,3 2 320 0,0 0 48 16,0 0 16-16,0 2 0 0,0 4-176 0,0 3-16 15,0 2-16-15,-1 4 0 0,3-1-368 0,-2 6-80 16,2 1-16-16,0-2 0 0,0 0-160 0,0 2-48 16,0 1 0-16,2 1 0 0,-2 5-64 0,3 4-16 15,-1-5 0-15,0 5 0 0,0-4-32 0,-2 4-16 0,2-2 0 0,2 6 0 16,-2-4-32-16,1 6-16 0,-3 1 0 0,0-1 0 16,0-4-32-16,-3 2-16 0,1-4 0 0,-2 0 0 15,2-2 240-15,-2 2 48 0,2 0 16 0,-3 0 0 16,3 2-128-16,-2-2-32 0,4 2 0 0,-2 2 0 15,0-6-240-15,2 2-48 0,0 0-16 0,0 6 0 16,2-2-144-16,0 2 192 16,-2 3-192-16,2 1 192 0,-2 1-64 0,2 2-128 0,0-1 192 0,0 1-64 15,1-2-128-15,-3-3 192 16,2 1-192-16,-2 1 192 0,-2 3-192 0,-1-3 0 0,-1 1 0 0,2-5 0 16,2-4 0-16,-2 3 0 0,2 7 176 0,0-1-176 15,2 2 352-15,-2-7-32 0,2 7 0 0,0-3 0 0,3 1-160 0,-3 1-32 16,2-1-128-16,-2-5 192 15,0 1-64-15,2-7 0 0,1-5-128 0,-1-3 192 16,2 1 128-16,1-3 0 0,-1-5 16 0,1 0 0 0,-1-3-64 0,-2-1-16 16,3-2 0-16,-3-3 0 0,0-1-80 0,0-5-32 15,-4-2 0-15,3-2 0 0,-3-5 96 0,2-3 16 16,-2-1 0-16,0-4 0 0,0-2-128 0,0 0-128 16,-2-4 176-16,-1 0-176 0,3-1 128 0,-2-5-128 0,0-1 0 15,2-10 0-15,-2 6 0 0,2-7 0 0,0-3 0 0,0 1 0 16,2-1 0-16,-2-5 0 0,4-4 0 0,1-7 0 15,-1-1 0-15,0-3 0 0,3-2 0 0,-3 2 0 16,0 3 0-16,-2-1 0 0,2 1 0 0,-1-5 0 16,-3 2 0-16,0 0 0 0,0 3 0 0,0 8 0 15,0 10 0-15,-3-8 0 0,6-6 0 0,-1-3 0 16,0 5 0-16,0 2 0 16,2 2 0-16,-2 0 0 0,1 4 0 0,1 3 0 15,0-1 0-15,-2 3 0 0,2 1 0 0,1 1 0 0,-3 2 0 0,2 0 0 16,-2 6-176-16,-2-2-32 0,2-2-16 15,0 2 0-15,1 4 32 0,-1 3 16 0,-2 3 0 0,2 3 0 0,-2 4 176 0,0 5 0 16,-2-5 0-16,0 4 128 16,-3 3-368-16,1-1-64 0,0 3-16 0,-3-1 0 15,3-1 112-15,-2 2 16 0,-1-1 0 0,3-1 0 16,-2 1 192-16,1 1 0 0,1-1 0 0,0 3-144 0,0 4 144 0,-3 0 0 16,5 0-144-16,-2 7 144 0,-2 1-208 0,1 9 16 15,-1 2 16-15,-1 11 0 0,1 8-64 0,2 11-16 16,0 11 0-16,-1 6 0 0,-1 11 256 0,2-1 0 15,-3 5 0-15,3 0 0 0,0-9 0 0,-1 14 0 0,1 7 0 0,2 9 0 32,4 7 0-32,0 6 0 0,5 0 0 0,1-11 0 0,1-19 0 0,-1-8 0 0,3-7 0 0,0-10 0 15,-1-11 0-15,-1-11 0 0,1-8 0 0,-3-4 0 32,-1-12 0-32,1-5 0 0,-3-1 0 0,0-8 0 15,0 0-448-15,1 0-64 0,1-6 0 0,3 2-14912 0</inkml:trace>
  <inkml:trace contextRef="#ctx1" brushRef="#br0" timeOffset="128968.86">7167 14927 7359 0,'3'0'656'0,"-3"0"-528"0,2 0-128 0,0-2 0 0,0 2 912 0,0-2 160 0,4 2 16 0,3-4 16 15,4-1-144-15,0 3-16 16,-1 2-16-16,1 0 0 0,0 0-32 0,0 0 0 0,-1 2 0 0,1 3 0 16,2 1-96-16,-2 2-32 0,2-3 0 0,0 3 0 15,4 1-400-15,-2-3-96 0,2 0-16 0,0 1 0 16,3 1 16-16,-1-5 0 0,2 1 0 0,1 0 0 16,1-2 64-16,1 0 16 0,2 0 0 0,-1 1 0 15,1-1-64-15,0 0-16 0,-1 2 0 0,1-2 0 16,-2 7 80-16,1-5 16 0,-1 2 0 0,-3 5 0 15,5-5-160-15,-3 5-16 0,3 0-16 0,0-5 0 0,0 3-176 16,-1-1 0-16,3 1 0 0,0-3 0 0,4 0 0 0,0-1 0 16,2-1 0-16,0-2 0 0,5-2 0 0,-1 0 0 31,3-2 0-31,2 2 128 0,2-2 0 0,2 0-128 16,2 2 192-16,-2-7-64 0,0 5 128 0,2 0 0 15,0-2 16-15,0 4 0 0,0 0 144 0,-2 0 32 0,-2 0 0 16,4 4 0-16,4-4-448 0,1 2 128 0,3 2-128 0,5 1 0 15,0 1 0-15,2-2 128 0,2-2-128 0,1-2 0 16,-8-2 192-16,3-2-32 0,2-2-16 0,2-3 0 16,1 3 80-16,-1-1 16 0,4 1 0 0,1 0 0 15,1 1-240-15,1 5 176 0,4 0-176 0,-5 0 160 16,1 2-160-16,-3 1 0 0,-2 3 0 0,-4-6 0 16,-2 0 0-16,2 2 0 0,7-2 0 0,1 2 0 15,5-2 0-15,4 0 0 0,2-2 0 0,-2 0 0 16,-2-4 0-16,-4 1 0 0,-2-5 0 0,1 1 0 15,1-1 0-15,2 1 0 0,0 0 0 0,1 1 128 16,-3 6-128-16,2 2 0 0,-2 0 0 0,-3 0 0 0,-6 2 0 16,0 0 0-16,1 2 0 0,-1-4 0 15,2 7 0-15,3-3 0 0,1 0 0 0,3 1 0 16,2 3 0-16,-1-6 160 0,1 7-160 0,-2-9 160 0,-3 0 64 16,3 2 16-16,2-2 0 0,0-2 0 0,2 4 16 0,2 2 0 15,4 0 0-15,5 1 0 0,1 1-256 0,-1-6 128 16,-3-4-128-16,-1-3 0 0,1 1 256 0,3-3-64 15,4 3 0-15,-1-2 0 0,-1 3 64 0,2 3 16 16,2 2 0-16,-6 0 0 0,-5-2-96 0,-4 2-32 16,-2 2 0-16,2 0 0 0,2 5-16 0,-2-1 0 0,0 5 0 0,0-1 0 15,3 5-128-15,-3-2 160 0,-2-2-160 0,0-1 160 16,2 1-160-16,-2-9 0 0,-3 2 0 0,10 1 0 16,5 1 0-16,3-4 0 0,2 0 0 0,-8-2 0 15,-14-4 0-15,5 4 0 0,2-4 144 0,-2 2-144 16,-6 4 128-16,-1 2-128 0,5-2 128 0,0 2-128 15,-2 5 368-15,-5-3 0 0,-4 1 0 0,-6-3 0 16,-4-2-208-16,-1 2-32 0,-2-4-128 0,-1-4 192 16,-1 2-192-16,2-2 0 0,5-1 128 0,-3 3-128 15,3-4 240-15,-2 4 0 0,1 0 0 0,-8 2 0 0,-2 2-240 0,-6 2 0 16,-3 2 0-16,-3 3 0 0,-3-3 0 0,-2 1 0 16,0 1 0-16,-5 3 0 15,-3-1 0-15,-1 3 0 0,-2 0 0 0,-1-2-160 16,-5-1-544-16,-1 5-96 0,-3-2-32 0,-2 6-16096 0</inkml:trace>
  <inkml:trace contextRef="#ctx1" brushRef="#br0" timeOffset="133917.16">4158 15240 7359 0,'2'-6'656'0,"-2"-1"-528"0,2 3-128 0,-2 4 0 0,2 0 928 0,-2-2 160 0,2-2 16 0,0-3 16 0,1 3 816 0,-3 0 176 16,0 8 16-16,-5 0 16 0,1 13-400 0,-2 0-80 15,-3 9 0-15,3 8-16 0,-3 4-224 0,1 5-32 16,-3 1-16-16,5 3 0 0,1 0-592 0,5-4-112 16,3-1-32-16,1-12 0 0,4-4-144 0,1-5-48 15,-1-6 0-15,-1-7 0 0,-1-3-160 0,-2-8-32 0,3-5-16 16,-3-7 0-16,2-2 368 0,-1-6 80 0,1-16 16 0,0-3 0 16,3-12-384-16,0-7-64 0,1-10 0 0,-3 1-16 15,1 6-240-15,-4 7-240 0,3 8 48 0,-5 8 16 31,-2 16-1024-31,-4 12-208 0,1 11-32 0,-1 8-16 0,-2 5 1584 0,-3 12 304 0,-1 9 64 0,-1 7 16 16,0-1 672-16,-1 5 144 0,-1 10 16 0,0 0 16 16,2 7-688-16,-1-3-144 0,3 3-16 0,1-5-16 15,1-4-320-15,5-6-176 0,2-9 192 0,4-10-192 16,7-7 0-16,2-13 0 0,8-6 0 0,5-6-18304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1:56:00.65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1553 7893 6447 0,'-7'2'576'0,"3"0"-576"0,0-2 0 0,2 0 0 0,0 0 224 0,0 0-64 0,-7 5-16 0,-2-5 0 31,-4 0 1200-31,-2 0 224 0,0 0 48 0,0 0 16 16,2 0-96-16,1-5-32 0,1 3 0 0,0 2 0 0,2 2 352 0,1 3 80 0,-1-3 16 0,5 2 0 15,-1 2-928-15,5 1-176 16,0 4-32-16,0-1-16 0,2 3-480 0,2 0-112 15,0 4-16-15,2 0 0 0,3 2-192 0,-1 0 0 16,1-2 0-16,1 2 0 0,1-2 480 0,1-2 0 0,5-2 0 0,-2-2 0 0,2-5 16 16,0-2 0-16,0 1 0 0,-3-10 0 15,3-1-128-15,-2-5-32 0,0 1 0 0,0-7 0 0,-3-3-48 0,-1-3-16 16,-1 0 0-16,-1-3 0 16,-3 9-64-16,-2-4-16 0,-2-3 0 0,0 5 0 15,-2 0-192-15,-4 4 0 0,-1 0 0 0,-1 5 0 0,-1 3 0 0,-4 3 0 16,-1 6 0-16,-1 4 0 0,-2 3 0 0,0 4 0 15,0 4 0-15,2 0 0 0,2-2-144 0,2 2 144 16,5 0 0-16,2 0-144 0,4-2 144 0,4 2 0 16,2-7 0-16,5 3 128 0,4-2 32 0,0-5 16 0,2 3 0 0,2-9 0 31,0 0 128-31,0 0 16 0,0-7 16 0,-2-1 0 16,0-1-16-16,0-4 0 0,-2 1 0 0,0-5 0 15,-4 0-176-15,-3 2-144 0,-1-7 192 0,-3 1-192 16,-2 0 0-16,-4-3 0 0,0 3 0 0,-2 4 0 15,-1 2 0-15,-3 2 0 0,-3-1 0 0,-1 7 0 16,-3-1 0-16,-2 5 0 0,-3 3 0 0,1 7 0 16,-2 1-160-16,0 3 160 0,-3 6-160 0,3 2 160 15,2 0 0-15,2-2 288 0,0 5-32 0,6-3-16 16,5-4 16-16,1 0 16 0,7-5 0 0,3-3 0 16,5 3-272-16,1-5 0 0,2 1 0 0,2-6 0 0,0 0 0 15,2-6-256-15,0 1 64 0,2-5-17312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2-05T21:56:55.675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2-05T21:56:59.793"/>
    </inkml:context>
  </inkml:definitions>
  <inkml:trace contextRef="#ctx0" brushRef="#br0">25253 17377 0,'0'0'0</inkml:trace>
  <inkml:trace contextRef="#ctx1" brushRef="#br0">2976 7189 5519 0,'-2'0'496'0,"-1"0"-496"0,3 0 0 0,0 0 0 0,0 0 384 0,0 0 0 0,0 0-16 0,-2 0 0 16,0-5 1136-16,4 1 224 0,3 2 64 0,-5 2 0 16,0 0-176-16,0 0-16 0,0 0-16 0,34-21 0 15,-24 16-256-15,1-1-48 0,2 2-16 0,2 2 0 0,0 2-320 0,-1 0-64 16,6 0-16-16,-1 2 0 0,4 2-608 0,1-4-128 16,1 0-128-16,5 2 176 0,2-2 128 0,4 0 16 15,5-2 16-15,1 2 0 0,3-4 48 0,0 2 0 16,4 2 0-16,0-7 0 0,0 3-80 0,4 0-16 15,9-3 0-15,10-3 0 0,7-1 448 0,4 0 96 16,2 1 0-16,-4-1 16 0,0 5-256 0,-9-3-48 0,-14 7-16 16,-3-4 0-16,1 1-336 0,-1-1-192 0,3 0 192 0,-5 1-192 15,0 1 192-15,-8 0-192 0,-3 2 192 0,-3 2-192 16,-7 0 128-16,-5 0-128 0,-3 2 0 0,-7 2 0 16,-2 2 0-16,-5 3 0 0,-7-3 0 0,-6 5 0 31,-1 0-416-31,-6-1-96 0,-3 3 0 0,-2 2-9920 0,0-2-1984 0</inkml:trace>
  <inkml:trace contextRef="#ctx1" brushRef="#br0" timeOffset="15596.8">2869 8227 4607 0,'-4'-4'400'0,"2"-4"-400"0,2 6 0 0,-2-3 0 0,2 3 0 0,0-2-176 0,-5-3 16 0,1-3 0 0,0-9 1328 0,-3-5 272 16,-1 1 48-16,2-3 16 0,-1 1-16 0,3 1 0 16,2 3 0-16,-2 0 0 0,4 4 16 0,-3 2 0 0,1 2 0 15,2 2 0-15,-2 5-176 0,2 6-48 0,0 0 0 0,0 0 0 16,0 4-368-16,0 3-80 0,2 5 0 0,0 3-16 16,1 2 0-16,-1 5 0 0,0-1 0 0,-2 2 0 15,2 3-320-15,0 2-64 0,0-5-16 0,0 5 0 16,0 1-128-16,1-1-32 0,-1 6 0 0,-2 2 0 15,2-6-128-15,-2 0-128 0,2 4 192 0,0-6-192 16,0-7 144-16,0 0-144 0,0 1 0 0,1 1 144 16,-1-2-144-16,-2-4 0 0,2 0 0 0,-4-4 0 15,0-2 0-15,-1-5 0 0,1 1 0 0,-2-7 0 16,0 0 0-16,0-7 0 0,-1-3 0 0,-1-7 0 0,4 4 416 0,-2-4 0 16,1-7 0-16,1-10 0 0,2-2-128 0,-2-2-32 15,2-7 0-15,2 2 0 0,-2 5-256 0,5 0 0 16,-3 4 128-16,0 2-128 15,0 6 0-15,-2 5 0 0,2 2 0 0,-2 4 0 16,0 4 0-16,0 5 0 0,0 2-160 0,0 4 160 0,2 0 0 0,0 2 0 16,0 6-144-16,3 3 144 0,-1 6 0 0,2 4 0 0,-1 1 0 15,-1-3 0-15,0 6 0 0,-4 3 0 16,2 4-160-16,-4 0 160 0,0 8-256 0,-2 3 16 0,-3 2 16 16,3-5 0-1,0-8-352-15,0-2-64 0,1-3 0 0,6-1-14208 0</inkml:trace>
  <inkml:trace contextRef="#ctx1" brushRef="#br0" timeOffset="54345.26">3693 9839 4607 0,'-23'-17'400'0,"12"8"-400"0,1-1 0 0,1 3 0 0,5 1 320 0,0 2-32 0,-1-3 0 0,-1-1 0 0,-2-5 1056 0,-3-2 224 0,0 2 32 0,1 7 16 16,1 8-336-16,1 9-80 0,-1 10-16 0,-2 5 0 15,1 10-288-15,-3 11-64 0,-4 12-16 0,2 7 0 16,0-10 272-16,-2 18 64 0,-2 24 16 0,-2 28 0 15,-3 16-544-15,5 9-112 0,4-4-32 0,2-4 0 16,9-3-32-16,6-3 0 0,9-5 0 0,8-9 0 16,7-14 384-16,10-18 80 0,6-8 16 0,5-23 0 15,-4-15-1136-15,2-9-240 0,4-8-32 0,4-11-16 0,0-13 496 16,0-8 128-16,1-13 16 0,-3-11 0 0,0-4 240 0,-7-15 64 16,1-4 0-16,-4-9 0 15,-5-8-16-15,-4-11 0 0,-4-8 0 0,-9 2 0 0,-2 2 256 16,-7-11 48-16,1-8 16 0,-7-13 0 0,-2-4-592 0,-4 0-160 15,2 14 0-15,-6-12 0 0,0-8 0 0,-5-3 0 16,4 9 0-16,-1 6 0 0,4 13 0 0,-5 15-128 16,3 15 128-16,-3 18-128 0,-4 14-96 0,-1 17-16 15,-6 10 0-15,-3 11 0 16,-3 11-720-16,-6 10-128 0,-6 17-48 0,0 14 0 16,-3 7 560-16,1 11 128 0,-3 11 0 0,3 11 16 0,1 16 432 0,-1 18 0 0,6 21 0 0,4 2 176 15,9-23 128-15,2 1 16 0,4 12 16 0,8 5 0 16,12 10-48-16,7-7-16 0,10-11 0 0,7-21 0 15,8-13 32-15,-1-19 0 0,0-17 0 0,5-13 0 16,-1-10-832-16,5-22-176 0,-1-15-16 0,1-16-16 16,-2-14 480-16,-1-18 112 0,5-18 16 0,0-23 0 15,0-6 768-15,0-18 144 0,-5-6 48 0,-3-6 0 16,-3 4 0-16,-6 7 0 0,-2 1 0 0,-3-3 0 0,-2-3-560 0,-5 2-96 16,-10 9-32-16,-4 8 0 0,-6 18-144 0,-6-1 0 15,-5 7 0-15,-6 2 0 16,-7 10-256-16,-6 3 80 0,2 14 16 0,-6 11 0 15,-2 9-32-15,0 13-16 0,1 8 0 0,-1 12 0 16,2 12-896-16,-3 14-176 0,3 11-48 0,2 11 0 16,4 10 464-16,5 17 96 0,3 15 0 0,5 9 16 0,5-11 752 0,1 17 0 15,5 20 0-15,1 12 0 0,-1 2 432 0,2-6 128 16,2-11 16-16,6-22 16 0,4-20 64 0,9-20 16 16,11-16 0-16,8-20-13600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1:58:52.03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2871 13720 5519 0,'-8'-15'496'0,"4"7"-496"0,-1-1 0 0,3 3 0 0,0 1 640 0,0 1 48 0,2 2 0 0,-2-9 0 0,0-1 768 0,-1-3 144 0,1 0 48 0,2 4 0 16,-2 5 128-16,2 1 16 0,0 8 16 0,0 3 0 16,0 0-272-16,0 7-64 0,2 2-16 0,0 8 0 15,3 7-368-15,-1 4-80 16,2 9-16-16,-1 6 0 0,-1 11-576 0,-2 8-112 0,0 10-32 0,-2-1 0 16,2-2-32-16,-4 14-16 0,-4 15 0 0,2 13 0 15,-3 15 192-15,1-2 32 0,-1 0 16 0,1 2 0 16,0 4-64-16,-1-2-16 0,3 9 0 0,4-7 0 15,0 1-256-15,0-14-128 0,2-21 0 0,-2-12 128 16,4-12-128-16,-2-18 0 0,3-13 0 0,-1-9 0 16,2-10 544-16,-1-11 32 0,1-9 0 0,0-8 0 15,1-8 256-15,-3-7 64 0,0-8 16 0,1-9 0 0,1-9-336 16,-2-6-80-16,3-8-16 0,-3-11 0 0,0-4-176 0,-2-3-48 16,0-1 0-16,1-9 0 0,-6 2-96 0,3-15-32 15,0-8 0-15,0-7 0 0,3-2-128 0,-1-6 0 16,2-2 0-16,0 2 0 0,0 14 0 0,3-3 0 15,-1-9 0-15,3-5 0 16,-1 3 0-16,3 6 0 0,-3 9 0 0,3 12 0 0,0 14 0 0,-5 12-176 16,0 12 48-16,3 5 0 0,-3 5 128 0,3 14 0 0,-5 11-144 0,0 10 144 31,-1 7-256-31,-1 8 0 0,-2 11 16 0,-2 15 0 0,-1 9 16 16,-3 18 0-16,2 16 0 0,-3 16 0 0,1 7 224 0,-3 11 0 15,3 6 0-15,0 4 0 0,-1 9 0 0,1 2 0 0,2 12 0 0,-3-3 0 16,1-9 0-16,-3 2 0 0,3 0 0 0,0-5 0 15,1-5 0-15,3-20 0 0,2-13 0 0,-2-14 0 16,2-20 0-16,-2-12 0 0,0-9 0 0,0-11 0 16,0-4 0-16,-1-14 0 0,3-3 0 0,0-7 0 15,0-5 0-15,0-7 160 0,3-4-32 0,-6-9 0 16,3-6 0-16,-2-9 0 0,0-17 0 0,2-2 0 16,-2-4-128-16,0-11 192 15,-2-27-192-15,-1-15 192 0,1-11-192 0,2-9 0 0,-2 1 0 0,2-1 128 0,-3 5-128 16,3 2 0-16,4 10 0 0,3 9 0 0,-1 11 0 0,0 19-176 15,3 19 48-15,-1 8 0 0,2 14-208 0,-3 14-48 16,1 11 0-16,-4 12 0 16,2 9-256-16,-4 18-48 0,-2 7-16 0,0 18 0 0,-2 10 304 0,-5 15 48 15,1 26 16-15,-3 13 0 0,1 19 544 0,-1 10 112 16,2 15 32-16,1-4 0 0,2-4-112 0,3-13-32 0,6 2 0 16,1-2 0-16,9 2-208 0,1-12 0 0,10-14 0 0,-1-21-11312 15,3-21-2304-15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1:59:44.86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14688 16932 3679 0,'-6'-21'320'0,"2"8"-320"0,1 3 0 0,1-3 0 0,0 4 1072 0,2 3 144 0,0 0 16 0,-2-7 16 15,0-6 880-15,-2-3 176 0,-1 1 48 0,3 6 0 16,-2 7-592-16,2 4-112 0,0-1-32 0,0 10 0 16,2-3-272-16,2 6-64 0,0-6-16 0,2 3 0 15,3 1-752-15,1 2-160 0,3-5-32 0,1 1 0 16,3-2-320-16,5 0 0 0,1-2 0 0,0-2 0 0,3 2 400 0,3 0 112 16,7 0 32-16,0 2 0 0,1 4-352 15,-1-3-192-15,2 7 192 0,4-1-192 0,1 4 128 0,1-3-128 16,1 5 0-16,6-2 0 0,2 2 0 0,4-5 0 15,3 3 128-15,2 0-128 0,6 0 192 0,0-7-32 16,0 0 0-16,4-3 0 0,-2-1 0 0,5-4 0 16,3 4 0-16,5-4 0 0,6 2-160 0,7 0 0 0,8-3 0 15,1 1 0-15,-3 2 0 0,0-4 0 16,2 2 0-16,2 2 0 0,1 2 0 0,6 2 0 0,6-2-144 16,2 1 144-16,-10-3 320 0,6-5 192 0,8 1 16 0,7 0 16 15,4 2-96-15,7 2-32 0,8 0 0 0,-2-7 0 16,-17 3-416-16,8-2 0 0,14-3 0 0,3 1 0 15,3-3 0-15,-1-4 0 0,3-2 128 0,4-4-128 16,2 4 0-16,0-2 0 0,3-1 144 0,-3-1-144 16,2 0 144-16,5 4-144 0,1 6 192 0,-1-4-192 15,-3 3 288-15,-4-3-48 0,0 8-16 0,-2 3 0 16,0 4-224-16,-6 0 0 0,0 4 128 0,-5 3-128 16,2 8 0-16,-5-3 0 0,-10 3 0 0,-10-4 0 0,-4 2 144 0,-3 2-16 15,1-1 0-15,-9 3 0 16,-2-4-128-16,-13-4 0 0,-6-3 0 0,-11-6 0 0,-2 0 0 0,-11 0-144 15,-6-4 144-15,-9 4-208 0,-6 0 208 0,-11 4 128 16,-4 0 0-16,-8 3-128 0,-9 3 0 0,-4 1 0 16,-9 0 0-16,-2-1 0 0,-4 1 0 0,-2 2-192 15,0-3 0-15,-5 3-10608 16,-2 0-2112-16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08DA3-75AA-40B5-BC54-D7510D36BE7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93E3-F940-4AD3-AE0F-7CADE193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“Tape” as in “</a:t>
            </a:r>
            <a:r>
              <a:rPr lang="en-US" dirty="0" err="1"/>
              <a:t>Casette</a:t>
            </a:r>
            <a:r>
              <a:rPr lang="en-US" dirty="0"/>
              <a:t> tape” or “VHS tape”---a storage device---not like a piece of duct tape.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NFAs, DFAs, Regexes are equivalent in power </a:t>
            </a:r>
          </a:p>
          <a:p>
            <a:r>
              <a:rPr lang="en-US" dirty="0"/>
              <a:t>The Church-Turing thesis says “this represents everything we care about”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proof by contradiction---it’s not necessarily _just_ Diagonal.java that we can’t tell whether it halts. </a:t>
            </a:r>
            <a:br>
              <a:rPr lang="en-US" dirty="0"/>
            </a:br>
            <a:r>
              <a:rPr lang="en-US" dirty="0"/>
              <a:t>In fact, every attempt at H will fail on _infinitely_ many inputs (else hard-code the finite list into the program first).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6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7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19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9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4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shington.edu/who-we-are/art-allen-school/allen-school-artists/cse-graduate-student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4E0F-026E-4E95-9217-76EEAAD0C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477EA-7A15-4D27-95C5-6388C7DC1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30</a:t>
            </a:r>
          </a:p>
        </p:txBody>
      </p:sp>
    </p:spTree>
    <p:extLst>
      <p:ext uri="{BB962C8B-B14F-4D97-AF65-F5344CB8AC3E}">
        <p14:creationId xmlns:p14="http://schemas.microsoft.com/office/powerpoint/2010/main" val="16231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68F0-CA4F-507A-3901-E67EC145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that sound like a computer?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F228C-CBB1-A95A-2394-794646B71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Maybe not the first analogy you would have come up with.</a:t>
            </a:r>
          </a:p>
          <a:p>
            <a:r>
              <a:rPr lang="en-US" dirty="0"/>
              <a:t>But computer scientists still love talking about Turing Machines---take 431 to learn more</a:t>
            </a:r>
          </a:p>
          <a:p>
            <a:r>
              <a:rPr lang="en-US" dirty="0"/>
              <a:t>But an idea called “Turing-completeness” says we can think about Java programs instead</a:t>
            </a:r>
          </a:p>
          <a:p>
            <a:r>
              <a:rPr lang="en-US" dirty="0"/>
              <a:t>A computational device is Turing-complete if it can do everything a Turing-machine can do.</a:t>
            </a:r>
          </a:p>
          <a:p>
            <a:r>
              <a:rPr lang="en-US" dirty="0"/>
              <a:t>Java is Turing-complete, as are C++, Python, and any other general-purpose programming language you know. And moreover, none can really solve problems the others can’t</a:t>
            </a:r>
          </a:p>
          <a:p>
            <a:r>
              <a:rPr lang="en-US" dirty="0"/>
              <a:t>See 431 for more on these.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E08CD5-0E9C-463E-B7A7-422D5A5CC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11560" y="3279960"/>
              <a:ext cx="5883840" cy="2277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E08CD5-0E9C-463E-B7A7-422D5A5CC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200" y="3270600"/>
                <a:ext cx="5902560" cy="229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306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D074C-065D-4841-8044-64B5EA2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AA74-E1B1-45FA-B546-F4F68ADF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Why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</a:t>
            </a:r>
            <a:r>
              <a:rPr lang="en-US" b="1" dirty="0"/>
              <a:t>can’t</a:t>
            </a:r>
            <a:r>
              <a:rPr lang="en-US" dirty="0"/>
              <a:t> solve it…let’s find out why.</a:t>
            </a:r>
          </a:p>
        </p:txBody>
      </p:sp>
      <p:grpSp>
        <p:nvGrpSpPr>
          <p:cNvPr id="4" name="Group 3" descr="The Halting Problem: &#10;Given: source code for a program P and x an input we could give to P...&#10;Return: true if P will halt on x, false if it runs forever (e.g., goes in an infinite loop or infinitely recurses)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A5FC-8C84-4D0A-9836-B411B576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there is a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which given input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will accurately report 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would halt when run with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 or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will run forever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b="1" dirty="0"/>
                  <a:t>Important: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does not just compile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:r>
                  <a:rPr lang="en-US" dirty="0"/>
                  <a:t> and run it. To count,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needs to return “halt” or “doesn’t” in a finite amount of time. </a:t>
                </a:r>
              </a:p>
              <a:p>
                <a:r>
                  <a:rPr lang="en-US" dirty="0"/>
                  <a:t>And remember, it’s not a good idea to say “but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to run P.java to tell if it’ll go into an infinite loop” that’s what we’re trying to prove!!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E71EE9-8EAC-4E60-804E-9D35139396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72320" y="1148400"/>
              <a:ext cx="6609960" cy="377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E71EE9-8EAC-4E60-804E-9D35139396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960" y="1139040"/>
                <a:ext cx="6628680" cy="379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23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/>
              <a:t>Run 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sz="4000" dirty="0"/>
              <a:t> given String input x (which could be a Java program)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class Diagonal { // taking input x, a Java program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= H(x, x)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if (result == true) // H says "x halts on x"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(true) { // Go into an infinite loop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x = 2 + 2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 H says "x doesn’t halt on x"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 // Halt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ED7586-CE8F-4695-A667-8EC6FE05AA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26280" y="1794600"/>
              <a:ext cx="7002000" cy="4652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ED7586-CE8F-4695-A667-8EC6FE05AA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920" y="1785240"/>
                <a:ext cx="7020720" cy="46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92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halt and see what happens…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849599-AF99-4AC7-972F-EE340C2C1A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82400" y="2801520"/>
              <a:ext cx="114480" cy="13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849599-AF99-4AC7-972F-EE340C2C1A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040" y="2792160"/>
                <a:ext cx="133200" cy="1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0892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what happens...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77944"/>
            <a:ext cx="11187258" cy="5316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class Diagonal { // taking input x, a Java program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= H(x, x)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if (result == true) // H says "x halts on x"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(true) { // Go into an infinite loop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x = 2 + 2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 H says "x doesn’t halt on x"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 // Halt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56216" y="3833866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halts on Diagonal.java.</a:t>
            </a:r>
          </a:p>
          <a:p>
            <a:pPr algn="ctr"/>
            <a:r>
              <a:rPr lang="en-US" sz="2400" dirty="0"/>
              <a:t>Then H better say it halts. </a:t>
            </a:r>
          </a:p>
          <a:p>
            <a:pPr algn="ctr"/>
            <a:r>
              <a:rPr lang="en-US" sz="2400" dirty="0"/>
              <a:t>So it goes into an infinite loop.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9A8B609-89E2-4A6B-B977-3F72B70E01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09080" y="2523600"/>
              <a:ext cx="8082360" cy="3732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9A8B609-89E2-4A6B-B977-3F72B70E01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9720" y="2514240"/>
                <a:ext cx="8101080" cy="37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46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halt and see what happens…</a:t>
            </a:r>
          </a:p>
          <a:p>
            <a:pPr lvl="1"/>
            <a:r>
              <a:rPr lang="en-US" dirty="0"/>
              <a:t>That didn’t work. ❌</a:t>
            </a:r>
          </a:p>
          <a:p>
            <a:r>
              <a:rPr lang="en-US" dirty="0"/>
              <a:t>Let’s assume it doesn’t halt and see what happens…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2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time? 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class Diagonal { // taking input x, a Java program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= H(x, x)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if (result == true) // H says "x halts on x"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(true) { // Go into an infinite loop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x = 2 + 2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 H says "x doesn’t halt on x"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 // Halt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42568" y="3997639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doesn’t halt on Diagonal.java.</a:t>
            </a:r>
          </a:p>
          <a:p>
            <a:pPr algn="ctr"/>
            <a:r>
              <a:rPr lang="en-US" sz="2400" dirty="0"/>
              <a:t>Then H better say it doesn’t halt. </a:t>
            </a:r>
          </a:p>
          <a:p>
            <a:pPr algn="ctr"/>
            <a:r>
              <a:rPr lang="en-US" sz="2400" dirty="0"/>
              <a:t>So we go into the else branch.</a:t>
            </a:r>
          </a:p>
          <a:p>
            <a:pPr algn="ctr"/>
            <a:r>
              <a:rPr lang="en-US" sz="2400" dirty="0"/>
              <a:t>And it halts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77BB38E-46A6-4FEF-A438-56C711C6DA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13760" y="4894560"/>
              <a:ext cx="81720" cy="969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77BB38E-46A6-4FEF-A438-56C711C6DA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4400" y="4885200"/>
                <a:ext cx="100440" cy="9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67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591E37-456D-47EF-9BE1-66D384BC0A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Uncountable set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591E37-456D-47EF-9BE1-66D384BC0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…so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  <a:p>
                <a:endParaRPr lang="en-US" dirty="0"/>
              </a:p>
              <a:p>
                <a:r>
                  <a:rPr lang="en-US" dirty="0"/>
                  <a:t>We showed this in the last lecture using a similar argument to showing that the set of real numbers is uncountable.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halt and see what happens…</a:t>
            </a:r>
          </a:p>
          <a:p>
            <a:pPr lvl="1"/>
            <a:r>
              <a:rPr lang="en-US" dirty="0"/>
              <a:t>That didn’t work. ❌</a:t>
            </a:r>
          </a:p>
          <a:p>
            <a:r>
              <a:rPr lang="en-US" dirty="0"/>
              <a:t>Let’s assume it doesn’t halt and see what happens…</a:t>
            </a:r>
          </a:p>
          <a:p>
            <a:pPr lvl="1"/>
            <a:r>
              <a:rPr lang="en-US" dirty="0"/>
              <a:t>That didn’t work either. ❌</a:t>
            </a:r>
          </a:p>
          <a:p>
            <a:r>
              <a:rPr lang="en-US" dirty="0"/>
              <a:t>There’s no third option. It either halts or it doesn’t. And it doesn’t do either. That’s a contradiction! This program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dirty="0"/>
              <a:t> can't exist!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2BC599-9130-4DA7-A10C-A34C0680CD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272560" y="5997600"/>
              <a:ext cx="3390840" cy="106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2BC599-9130-4DA7-A10C-A34C0680CD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3200" y="5988240"/>
                <a:ext cx="3409560" cy="1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0967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E469-EA63-4CDC-A6F4-06FA05A3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63E6-26B5-4DB4-A0B7-A601C7EA3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there is no general-purpose algorithm that decides whether any input program halts (on any input string).</a:t>
            </a:r>
          </a:p>
          <a:p>
            <a:endParaRPr lang="en-US" dirty="0"/>
          </a:p>
          <a:p>
            <a:r>
              <a:rPr lang="en-US" dirty="0"/>
              <a:t>The Halting Problem is undecidable (i.e. </a:t>
            </a:r>
            <a:r>
              <a:rPr lang="en-US" dirty="0" err="1"/>
              <a:t>uncomputable</a:t>
            </a:r>
            <a:r>
              <a:rPr lang="en-US" dirty="0"/>
              <a:t>) there is no algorithm that solves every instance of the problem correctly.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912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DBE18-0003-5FFF-F8B6-FFA42236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6ED2-7E6F-4235-2420-FAA1C82D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this?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0B7CF-832F-2CC4-22E7-89695BDC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51879-4D73-BDD2-A565-057B54E46F02}"/>
              </a:ext>
            </a:extLst>
          </p:cNvPr>
          <p:cNvSpPr/>
          <p:nvPr/>
        </p:nvSpPr>
        <p:spPr>
          <a:xfrm>
            <a:off x="8860536" y="5705856"/>
            <a:ext cx="2395728" cy="7894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does halt!</a:t>
            </a:r>
          </a:p>
        </p:txBody>
      </p:sp>
    </p:spTree>
    <p:extLst>
      <p:ext uri="{BB962C8B-B14F-4D97-AF65-F5344CB8AC3E}">
        <p14:creationId xmlns:p14="http://schemas.microsoft.com/office/powerpoint/2010/main" val="29037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34C63-2F07-E6C7-C788-835B73914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C70-CCCE-5293-77AF-A8A97D57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this?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FCFE-E5B3-BD39-8A13-DE138572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//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 //doesn’t seem important.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77815-436E-B3C9-6E84-5983F5DDD803}"/>
              </a:ext>
            </a:extLst>
          </p:cNvPr>
          <p:cNvSpPr/>
          <p:nvPr/>
        </p:nvSpPr>
        <p:spPr>
          <a:xfrm>
            <a:off x="8284464" y="5705856"/>
            <a:ext cx="2971800" cy="7894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doesn’t halt!</a:t>
            </a:r>
          </a:p>
        </p:txBody>
      </p:sp>
    </p:spTree>
    <p:extLst>
      <p:ext uri="{BB962C8B-B14F-4D97-AF65-F5344CB8AC3E}">
        <p14:creationId xmlns:p14="http://schemas.microsoft.com/office/powerpoint/2010/main" val="22112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34C6-4D30-4F93-8549-8FA1FC84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that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11EF-C1B5-49CD-B5F3-75EE5035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doesn’t mean that there aren’t algorithms that often get the answer right</a:t>
            </a:r>
          </a:p>
          <a:p>
            <a:pPr lvl="1"/>
            <a:r>
              <a:rPr lang="en-US" dirty="0"/>
              <a:t>For example, if there’s no loops, no recursion, and no method calls, it definitely halts. No problem with a program that checks that there’s no loops, recursion, or method calls and tells you it’s going to halt if it doesn’t find any.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This isn’t just a failure of computers – if you think </a:t>
            </a:r>
            <a:r>
              <a:rPr lang="en-US" sz="2800" b="1" dirty="0"/>
              <a:t>you </a:t>
            </a:r>
            <a:r>
              <a:rPr lang="en-US" sz="2800" dirty="0"/>
              <a:t>can do this by hand, well…</a:t>
            </a:r>
          </a:p>
          <a:p>
            <a:pPr lvl="1"/>
            <a:r>
              <a:rPr lang="en-US" sz="2800" dirty="0"/>
              <a:t>…you can’t either.</a:t>
            </a:r>
          </a:p>
        </p:txBody>
      </p:sp>
    </p:spTree>
    <p:extLst>
      <p:ext uri="{BB962C8B-B14F-4D97-AF65-F5344CB8AC3E}">
        <p14:creationId xmlns:p14="http://schemas.microsoft.com/office/powerpoint/2010/main" val="56351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6B45-6584-4AB9-9232-437025D7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75B6-4799-4F7D-96D5-D68844AD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expect that there’s a better IDE/better compiler/better programming language coming that will make it possible to tell if your code is going to hit an infinite loop.</a:t>
            </a:r>
          </a:p>
          <a:p>
            <a:endParaRPr lang="en-US" dirty="0"/>
          </a:p>
          <a:p>
            <a:r>
              <a:rPr lang="en-US" dirty="0"/>
              <a:t>It’s not coming. </a:t>
            </a:r>
          </a:p>
        </p:txBody>
      </p:sp>
    </p:spTree>
    <p:extLst>
      <p:ext uri="{BB962C8B-B14F-4D97-AF65-F5344CB8AC3E}">
        <p14:creationId xmlns:p14="http://schemas.microsoft.com/office/powerpoint/2010/main" val="187643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E8-48EE-4988-8CA4-1F68A500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Uncomputable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FB13-5931-473F-A4DF-D5CE1AFF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we gave the following task to 121 students:</a:t>
            </a:r>
          </a:p>
          <a:p>
            <a:endParaRPr lang="en-US" dirty="0"/>
          </a:p>
          <a:p>
            <a:r>
              <a:rPr lang="en-US" dirty="0"/>
              <a:t>Write a program that prints “Hello World” </a:t>
            </a:r>
          </a:p>
          <a:p>
            <a:endParaRPr lang="en-US" dirty="0"/>
          </a:p>
          <a:p>
            <a:r>
              <a:rPr lang="en-US" dirty="0"/>
              <a:t>Can you make an </a:t>
            </a:r>
            <a:r>
              <a:rPr lang="en-US" dirty="0" err="1"/>
              <a:t>autograder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Technically…NO! </a:t>
            </a:r>
          </a:p>
          <a:p>
            <a:r>
              <a:rPr lang="en-US" sz="2600" dirty="0"/>
              <a:t>In practice, we declare the program wrong if it runs for 1 minute or so. That’s not right 100% of the time, but it’s good enough for your programming classes. </a:t>
            </a:r>
          </a:p>
        </p:txBody>
      </p:sp>
    </p:spTree>
    <p:extLst>
      <p:ext uri="{BB962C8B-B14F-4D97-AF65-F5344CB8AC3E}">
        <p14:creationId xmlns:p14="http://schemas.microsoft.com/office/powerpoint/2010/main" val="11259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2F5F-1059-43D3-92EC-A9830F11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prove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DC835-284A-4F6B-A534-5BD3CAF9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</a:t>
            </a:r>
            <a:r>
              <a:rPr lang="en-US" b="1" dirty="0"/>
              <a:t>reduction</a:t>
            </a:r>
          </a:p>
          <a:p>
            <a:endParaRPr lang="en-US" b="1" dirty="0"/>
          </a:p>
          <a:p>
            <a:r>
              <a:rPr lang="en-US" dirty="0"/>
              <a:t>Suppose, for the sake of contradiction, I can solve the HelloWorld problem. (i.e. on input P.java I can tell whether it eventually prints HelloWorld)</a:t>
            </a:r>
          </a:p>
          <a:p>
            <a:r>
              <a:rPr lang="en-US" dirty="0"/>
              <a:t>Let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/>
              <a:t> solve that problem. </a:t>
            </a:r>
          </a:p>
          <a:p>
            <a:endParaRPr lang="en-US" dirty="0"/>
          </a:p>
          <a:p>
            <a:r>
              <a:rPr lang="en-US" dirty="0"/>
              <a:t>Consider this program…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87CC3A-2AD0-42E8-8AF7-B9B9AC722A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255320" y="4327560"/>
              <a:ext cx="284760" cy="6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87CC3A-2AD0-42E8-8AF7-B9B9AC722A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5960" y="4318200"/>
                <a:ext cx="30348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51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F35F-0A82-492E-A201-16B5AF51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5363-C91B-4C7E-9070-53BEA303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takes a program P input, and x String input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Trick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= P(x)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// only simulate printing if P prints things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print("Hello World")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  <a:p>
            <a:r>
              <a:rPr lang="en-US" dirty="0"/>
              <a:t>This actually prints “hello world” </a:t>
            </a:r>
            <a:r>
              <a:rPr lang="en-US" dirty="0" err="1"/>
              <a:t>iff</a:t>
            </a:r>
            <a:r>
              <a:rPr lang="en-US" dirty="0"/>
              <a:t> P halts on x. </a:t>
            </a:r>
          </a:p>
          <a:p>
            <a:r>
              <a:rPr lang="en-US" dirty="0"/>
              <a:t>Plug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Trick</a:t>
            </a:r>
            <a:r>
              <a:rPr lang="en-US" dirty="0"/>
              <a:t> into W and….we solved the Halting Problem!</a:t>
            </a:r>
          </a:p>
        </p:txBody>
      </p:sp>
    </p:spTree>
    <p:extLst>
      <p:ext uri="{BB962C8B-B14F-4D97-AF65-F5344CB8AC3E}">
        <p14:creationId xmlns:p14="http://schemas.microsoft.com/office/powerpoint/2010/main" val="1918979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2F62-5906-4B9A-8A76-A9CE5704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5191-7B0C-45F4-9C39-45252E3E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 idea for reductions is “reusing code”</a:t>
            </a:r>
          </a:p>
          <a:p>
            <a:r>
              <a:rPr lang="en-US" dirty="0"/>
              <a:t>Just like calling a library</a:t>
            </a:r>
          </a:p>
          <a:p>
            <a:r>
              <a:rPr lang="en-US" dirty="0"/>
              <a:t>But doing it in contrapositive form.</a:t>
            </a:r>
          </a:p>
          <a:p>
            <a:br>
              <a:rPr lang="en-US" dirty="0"/>
            </a:br>
            <a:r>
              <a:rPr lang="en-US" dirty="0"/>
              <a:t>Instead of</a:t>
            </a:r>
          </a:p>
          <a:p>
            <a:r>
              <a:rPr lang="en-US" dirty="0"/>
              <a:t>“If I have a library, then I can solve a new problem”, </a:t>
            </a:r>
          </a:p>
          <a:p>
            <a:r>
              <a:rPr lang="en-US" dirty="0"/>
              <a:t>Reductions can do the contrapositive:</a:t>
            </a:r>
            <a:br>
              <a:rPr lang="en-US" dirty="0"/>
            </a:br>
            <a:r>
              <a:rPr lang="en-US" dirty="0"/>
              <a:t>“If I can solve a problem I know I shouldn’t be able to, then that library function can’t exist” </a:t>
            </a:r>
          </a:p>
        </p:txBody>
      </p:sp>
    </p:spTree>
    <p:extLst>
      <p:ext uri="{BB962C8B-B14F-4D97-AF65-F5344CB8AC3E}">
        <p14:creationId xmlns:p14="http://schemas.microsoft.com/office/powerpoint/2010/main" val="45815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Our Second big takeaway:</a:t>
            </a:r>
            <a:br>
              <a:rPr lang="en-US" sz="3600" dirty="0"/>
            </a:br>
            <a:r>
              <a:rPr lang="en-US" sz="3600" dirty="0"/>
              <a:t>countable number of Java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CE5A-2FE7-4FBD-9F04-B7B5FA19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(Scary?)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C00A-105F-4DBF-99D3-B47683A6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Rice’s Theorem</a:t>
            </a:r>
          </a:p>
          <a:p>
            <a:endParaRPr lang="en-US" dirty="0"/>
          </a:p>
          <a:p>
            <a:r>
              <a:rPr lang="en-US" dirty="0"/>
              <a:t>Says any “non-trivial” input-output behavior of programs cannot be computed (in finite time). </a:t>
            </a:r>
          </a:p>
        </p:txBody>
      </p:sp>
    </p:spTree>
    <p:extLst>
      <p:ext uri="{BB962C8B-B14F-4D97-AF65-F5344CB8AC3E}">
        <p14:creationId xmlns:p14="http://schemas.microsoft.com/office/powerpoint/2010/main" val="4175241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80D0-A39B-4A54-A866-6319BCCB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D6AA-1A7A-4EBA-8BB5-4C9D0875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312 (foundations II)</a:t>
            </a:r>
          </a:p>
          <a:p>
            <a:pPr lvl="1"/>
            <a:r>
              <a:rPr lang="en-US" dirty="0"/>
              <a:t>Fewer proofs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Basics of probability theory (super useful in algorithms, ML, and just everyday life). Fundamental statistics.</a:t>
            </a:r>
          </a:p>
          <a:p>
            <a:r>
              <a:rPr lang="en-US" dirty="0"/>
              <a:t>CSE 332 (data structures and parallelism) </a:t>
            </a:r>
          </a:p>
          <a:p>
            <a:pPr lvl="1"/>
            <a:r>
              <a:rPr lang="en-US" dirty="0"/>
              <a:t>Data structures, a few fundamental algorithms, parallelism.</a:t>
            </a:r>
          </a:p>
          <a:p>
            <a:pPr lvl="1"/>
            <a:r>
              <a:rPr lang="en-US" dirty="0"/>
              <a:t>Graphs. Graphs everywhere.</a:t>
            </a:r>
          </a:p>
          <a:p>
            <a:pPr lvl="1"/>
            <a:r>
              <a:rPr lang="en-US" dirty="0"/>
              <a:t>Also, induction. [same for 421, 422 the algorithms courses]</a:t>
            </a:r>
          </a:p>
          <a:p>
            <a:r>
              <a:rPr lang="en-US" dirty="0"/>
              <a:t>CSE 431 (complexity theory)</a:t>
            </a:r>
          </a:p>
          <a:p>
            <a:pPr lvl="1"/>
            <a:r>
              <a:rPr lang="en-US" dirty="0"/>
              <a:t>What can’t you do with computers </a:t>
            </a:r>
            <a:r>
              <a:rPr lang="en-US" b="1" dirty="0"/>
              <a:t>in a reasonable amount of time.</a:t>
            </a:r>
          </a:p>
          <a:p>
            <a:pPr lvl="1"/>
            <a:r>
              <a:rPr lang="en-US" dirty="0"/>
              <a:t>Beautiful theorems – more on CFGs, DFAs/NFAs as well.</a:t>
            </a:r>
          </a:p>
        </p:txBody>
      </p:sp>
    </p:spTree>
    <p:extLst>
      <p:ext uri="{BB962C8B-B14F-4D97-AF65-F5344CB8AC3E}">
        <p14:creationId xmlns:p14="http://schemas.microsoft.com/office/powerpoint/2010/main" val="1896666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0C6E-DE76-4D11-ADDC-5C5927AF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Covered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FE19-7508-4B68-9C04-75644840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Propositional Logic. </a:t>
            </a:r>
          </a:p>
          <a:p>
            <a:r>
              <a:rPr lang="en-US" dirty="0"/>
              <a:t>Boolean logic and circuits.</a:t>
            </a:r>
          </a:p>
          <a:p>
            <a:r>
              <a:rPr lang="en-US" dirty="0"/>
              <a:t>Boolean algebra.</a:t>
            </a:r>
          </a:p>
          <a:p>
            <a:r>
              <a:rPr lang="en-US" dirty="0"/>
              <a:t>Predicates, </a:t>
            </a:r>
            <a:r>
              <a:rPr lang="en-US" dirty="0">
                <a:solidFill>
                  <a:schemeClr val="accent3"/>
                </a:solidFill>
              </a:rPr>
              <a:t>quantifiers </a:t>
            </a:r>
            <a:r>
              <a:rPr lang="en-US" dirty="0"/>
              <a:t>and predicate logic.</a:t>
            </a:r>
          </a:p>
          <a:p>
            <a:r>
              <a:rPr lang="en-US" dirty="0"/>
              <a:t>Inference rules and formal proofs for propositional and predicate logic.</a:t>
            </a:r>
          </a:p>
          <a:p>
            <a:r>
              <a:rPr lang="en-US" dirty="0"/>
              <a:t>English proofs.</a:t>
            </a:r>
          </a:p>
          <a:p>
            <a:r>
              <a:rPr lang="en-US" dirty="0">
                <a:solidFill>
                  <a:schemeClr val="accent3"/>
                </a:solidFill>
              </a:rPr>
              <a:t>Set theory.</a:t>
            </a:r>
          </a:p>
          <a:p>
            <a:r>
              <a:rPr lang="en-US" dirty="0"/>
              <a:t>Modular arithmetic.</a:t>
            </a:r>
          </a:p>
          <a:p>
            <a:r>
              <a:rPr lang="en-US" dirty="0">
                <a:solidFill>
                  <a:schemeClr val="accent3"/>
                </a:solidFill>
              </a:rPr>
              <a:t>Prime numbers.</a:t>
            </a:r>
          </a:p>
          <a:p>
            <a:r>
              <a:rPr lang="en-US" dirty="0"/>
              <a:t>GCD, Euclid's algorithm and modular inverse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50CAEB-5B6F-4846-B44F-FB335C9717B3}"/>
              </a:ext>
            </a:extLst>
          </p:cNvPr>
          <p:cNvSpPr/>
          <p:nvPr/>
        </p:nvSpPr>
        <p:spPr>
          <a:xfrm>
            <a:off x="3347357" y="2351315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quantifiers in 332 to define big-O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DA33F1-AFD5-49A9-A439-FA3659FC2294}"/>
              </a:ext>
            </a:extLst>
          </p:cNvPr>
          <p:cNvSpPr/>
          <p:nvPr/>
        </p:nvSpPr>
        <p:spPr>
          <a:xfrm>
            <a:off x="2422072" y="4089492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431 is basically 10 weeks of fun set proofs.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BE0DB4-8020-47A7-8AB9-6909A63F69A0}"/>
              </a:ext>
            </a:extLst>
          </p:cNvPr>
          <p:cNvSpPr/>
          <p:nvPr/>
        </p:nvSpPr>
        <p:spPr>
          <a:xfrm>
            <a:off x="3099707" y="4976950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Interested in crypto? They’ll come back.</a:t>
            </a:r>
          </a:p>
        </p:txBody>
      </p:sp>
    </p:spTree>
    <p:extLst>
      <p:ext uri="{BB962C8B-B14F-4D97-AF65-F5344CB8AC3E}">
        <p14:creationId xmlns:p14="http://schemas.microsoft.com/office/powerpoint/2010/main" val="1710541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C24F-DDD3-4CBA-8CD0-81CEE677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really.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FE41-3DC0-4E2C-BABF-7AE1D3FB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Induction </a:t>
            </a:r>
            <a:r>
              <a:rPr lang="en-US" dirty="0"/>
              <a:t>and Strong Induction.</a:t>
            </a:r>
          </a:p>
          <a:p>
            <a:r>
              <a:rPr lang="en-US" dirty="0"/>
              <a:t>Recursively defined functions and sets.</a:t>
            </a:r>
          </a:p>
          <a:p>
            <a:r>
              <a:rPr lang="en-US" dirty="0"/>
              <a:t>Structural induction.</a:t>
            </a:r>
          </a:p>
          <a:p>
            <a:r>
              <a:rPr lang="en-US" dirty="0"/>
              <a:t>Regular expressions.</a:t>
            </a:r>
          </a:p>
          <a:p>
            <a:r>
              <a:rPr lang="en-US" dirty="0">
                <a:solidFill>
                  <a:schemeClr val="accent3"/>
                </a:solidFill>
              </a:rPr>
              <a:t>Context-free grammars</a:t>
            </a:r>
            <a:r>
              <a:rPr lang="en-US" dirty="0"/>
              <a:t> and languages.</a:t>
            </a:r>
          </a:p>
          <a:p>
            <a:r>
              <a:rPr lang="en-US" dirty="0"/>
              <a:t>One-to-one and Onto</a:t>
            </a:r>
          </a:p>
          <a:p>
            <a:r>
              <a:rPr lang="en-US" dirty="0">
                <a:solidFill>
                  <a:schemeClr val="accent3"/>
                </a:solidFill>
              </a:rPr>
              <a:t>Graphs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6986E3-3A3E-420A-83C6-D8E970BB0EA7}"/>
              </a:ext>
            </a:extLst>
          </p:cNvPr>
          <p:cNvSpPr/>
          <p:nvPr/>
        </p:nvSpPr>
        <p:spPr>
          <a:xfrm>
            <a:off x="5769913" y="1463857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Lots of induction proof [sketches] in 332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9B539C-131A-4F90-9F90-962D2C385848}"/>
              </a:ext>
            </a:extLst>
          </p:cNvPr>
          <p:cNvSpPr/>
          <p:nvPr/>
        </p:nvSpPr>
        <p:spPr>
          <a:xfrm>
            <a:off x="3987377" y="3219003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see these in compilers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AFC0FC-AB81-493E-8AEE-C143C9CCC161}"/>
              </a:ext>
            </a:extLst>
          </p:cNvPr>
          <p:cNvSpPr/>
          <p:nvPr/>
        </p:nvSpPr>
        <p:spPr>
          <a:xfrm>
            <a:off x="1445563" y="5251596"/>
            <a:ext cx="5992585" cy="76705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graphs at least once a week for the rest of your CS career. </a:t>
            </a:r>
          </a:p>
        </p:txBody>
      </p:sp>
    </p:spTree>
    <p:extLst>
      <p:ext uri="{BB962C8B-B14F-4D97-AF65-F5344CB8AC3E}">
        <p14:creationId xmlns:p14="http://schemas.microsoft.com/office/powerpoint/2010/main" val="271785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7DB-5719-4D82-A80B-3018D725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A lot a lot.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6EB3-FD36-4860-81F3-2B432F30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3817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DFAs, NFAs and language recognition.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Cross Product construction for DFAs.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Finite state machines with outputs at states.</a:t>
            </a:r>
          </a:p>
          <a:p>
            <a:r>
              <a:rPr lang="en-US" dirty="0"/>
              <a:t>Conversion of regular expressions to NFAs.</a:t>
            </a:r>
          </a:p>
          <a:p>
            <a:r>
              <a:rPr lang="en-US" dirty="0"/>
              <a:t>Powerset construction to convert NFAs to DFAs.</a:t>
            </a:r>
          </a:p>
          <a:p>
            <a:r>
              <a:rPr lang="en-US" dirty="0"/>
              <a:t>Equivalence of DFAs, NFAs, Regular Expressions </a:t>
            </a:r>
          </a:p>
          <a:p>
            <a:r>
              <a:rPr lang="en-US" dirty="0"/>
              <a:t>Method to prove languages not accepted by DFAs.</a:t>
            </a:r>
          </a:p>
          <a:p>
            <a:r>
              <a:rPr lang="en-US" dirty="0"/>
              <a:t>Cardinality, countability and diagonalization</a:t>
            </a:r>
          </a:p>
          <a:p>
            <a:r>
              <a:rPr lang="en-US" dirty="0"/>
              <a:t>Undecidability: </a:t>
            </a:r>
            <a:r>
              <a:rPr lang="en-US" dirty="0">
                <a:solidFill>
                  <a:schemeClr val="accent3"/>
                </a:solidFill>
              </a:rPr>
              <a:t>Halting problem </a:t>
            </a:r>
            <a:r>
              <a:rPr lang="en-US" dirty="0"/>
              <a:t>and evaluating properties of programs.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735B23-AB86-4BA1-83E5-0CC1940283B0}"/>
              </a:ext>
            </a:extLst>
          </p:cNvPr>
          <p:cNvSpPr/>
          <p:nvPr/>
        </p:nvSpPr>
        <p:spPr>
          <a:xfrm>
            <a:off x="2670206" y="5641521"/>
            <a:ext cx="9168008" cy="11491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Promise you won’t ever try to solve the Halting Problem? It’s tempting to try to sometimes if you don’t remember it’s undecidable</a:t>
            </a:r>
          </a:p>
        </p:txBody>
      </p:sp>
    </p:spTree>
    <p:extLst>
      <p:ext uri="{BB962C8B-B14F-4D97-AF65-F5344CB8AC3E}">
        <p14:creationId xmlns:p14="http://schemas.microsoft.com/office/powerpoint/2010/main" val="59215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Our Second big takeaway:</a:t>
            </a:r>
            <a:br>
              <a:rPr lang="en-US" sz="3600" dirty="0"/>
            </a:br>
            <a:r>
              <a:rPr lang="en-US" sz="3600" dirty="0" err="1"/>
              <a:t>uncomputability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0934F1-F6E1-A14E-9214-855CE5E6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computer?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57435-B703-4E50-3975-0440D5BF7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3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4DB3B-8A9D-233D-27FB-39996048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computer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0A1FB-F2B2-105D-73D4-8F44FBDBA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prove a theorem, we’ll need some kind of definition.</a:t>
            </a:r>
          </a:p>
          <a:p>
            <a:r>
              <a:rPr lang="en-US" dirty="0"/>
              <a:t>The first theoretical description of a (“normal”) computer is a </a:t>
            </a:r>
            <a:r>
              <a:rPr lang="en-US" b="1" dirty="0"/>
              <a:t>Turing Machine</a:t>
            </a:r>
          </a:p>
          <a:p>
            <a:r>
              <a:rPr lang="en-US" b="1" dirty="0"/>
              <a:t>Turing Machines </a:t>
            </a:r>
            <a:r>
              <a:rPr lang="en-US" dirty="0"/>
              <a:t>have: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finite control 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Think: a DFA-like object to represent program state, what is the program I’m executing, what line number am I on,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 much memory as we need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Stored on an infinite “tape”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“focus-of-attention”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The bit of memory on the tape we’re paying attention to right now. Can read and write at this spot. The finite control can move the focus.</a:t>
            </a:r>
          </a:p>
        </p:txBody>
      </p:sp>
      <p:pic>
        <p:nvPicPr>
          <p:cNvPr id="2056" name="Picture 8" descr="video of an old-style movie projector with tape ">
            <a:extLst>
              <a:ext uri="{FF2B5EF4-FFF2-40B4-BE49-F238E27FC236}">
                <a16:creationId xmlns:a16="http://schemas.microsoft.com/office/drawing/2014/main" id="{3C35EEFC-6D6B-408F-AB83-C11A9323A0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70" y="195799"/>
            <a:ext cx="3107984" cy="17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D240EC-5C1C-4CCB-8440-C6475BEC3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94960" y="3228666"/>
              <a:ext cx="3180960" cy="1973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D240EC-5C1C-4CCB-8440-C6475BEC3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600" y="3219306"/>
                <a:ext cx="3199680" cy="19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18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4C5E-CA76-49CA-9CE8-C1247379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familiar?</a:t>
            </a:r>
          </a:p>
        </p:txBody>
      </p:sp>
      <p:pic>
        <p:nvPicPr>
          <p:cNvPr id="1026" name="Picture 2" descr="Steam-Powered Turing Machine painting, by UW CSE Students">
            <a:extLst>
              <a:ext uri="{FF2B5EF4-FFF2-40B4-BE49-F238E27FC236}">
                <a16:creationId xmlns:a16="http://schemas.microsoft.com/office/drawing/2014/main" id="{33D6D8EC-1A88-45A7-9E26-C35957E2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00" y="263276"/>
            <a:ext cx="5291190" cy="59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C88020-4542-42EE-B335-833A910F9162}"/>
              </a:ext>
            </a:extLst>
          </p:cNvPr>
          <p:cNvSpPr txBox="1"/>
          <p:nvPr/>
        </p:nvSpPr>
        <p:spPr>
          <a:xfrm>
            <a:off x="436652" y="5604553"/>
            <a:ext cx="308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Read the story!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E72432-C214-428D-998D-2A3028B3E5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930080" y="1176120"/>
              <a:ext cx="2558520" cy="472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E72432-C214-428D-998D-2A3028B3E5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0720" y="1166760"/>
                <a:ext cx="2577240" cy="47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894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2896</TotalTime>
  <Words>2397</Words>
  <Application>Microsoft Office PowerPoint</Application>
  <PresentationFormat>Widescreen</PresentationFormat>
  <Paragraphs>282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Aptos</vt:lpstr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Halting Problem</vt:lpstr>
      <vt:lpstr>Uncountable set of functions g:N→B </vt:lpstr>
      <vt:lpstr>Our Second big takeaway: countable number of Java Programs</vt:lpstr>
      <vt:lpstr>Our Second big takeaway: uncomputability</vt:lpstr>
      <vt:lpstr>Not just Java</vt:lpstr>
      <vt:lpstr>Does this matter?</vt:lpstr>
      <vt:lpstr>What’s a computer?</vt:lpstr>
      <vt:lpstr>Formal definition of computer</vt:lpstr>
      <vt:lpstr>Look familiar?</vt:lpstr>
      <vt:lpstr>Does that sound like a computer?</vt:lpstr>
      <vt:lpstr>The Halting Problem</vt:lpstr>
      <vt:lpstr>A Practical Uncomputable Problem</vt:lpstr>
      <vt:lpstr>The Halting Problem</vt:lpstr>
      <vt:lpstr>A Proof By Contradiction</vt:lpstr>
      <vt:lpstr>A Very Tricky Program</vt:lpstr>
      <vt:lpstr>So, uhh that’s a weird program. (1)</vt:lpstr>
      <vt:lpstr>Let's see what happens...</vt:lpstr>
      <vt:lpstr>So, uhh that’s a weird program. (2)</vt:lpstr>
      <vt:lpstr>What about this time? 😥</vt:lpstr>
      <vt:lpstr>So, uhh that’s a weird program. (3)</vt:lpstr>
      <vt:lpstr>So…</vt:lpstr>
      <vt:lpstr>But what about this? (1)</vt:lpstr>
      <vt:lpstr>But what about this? (2)</vt:lpstr>
      <vt:lpstr>What that does and doesn’t mean</vt:lpstr>
      <vt:lpstr>Takeaways</vt:lpstr>
      <vt:lpstr>More Uncomputable problems</vt:lpstr>
      <vt:lpstr>How Would we prove that?</vt:lpstr>
      <vt:lpstr>A Reduction</vt:lpstr>
      <vt:lpstr>Reductions in General</vt:lpstr>
      <vt:lpstr>Fun (Scary?) Fact</vt:lpstr>
      <vt:lpstr>What Comes next?</vt:lpstr>
      <vt:lpstr>We’ve Covered A LOT</vt:lpstr>
      <vt:lpstr>No really. A lot</vt:lpstr>
      <vt:lpstr>Like A lot a lot.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Halting Problem</dc:title>
  <dc:creator>rtweber2</dc:creator>
  <cp:lastModifiedBy>mnats</cp:lastModifiedBy>
  <cp:revision>46</cp:revision>
  <cp:lastPrinted>2024-12-06T02:45:05Z</cp:lastPrinted>
  <dcterms:created xsi:type="dcterms:W3CDTF">2020-12-08T21:10:43Z</dcterms:created>
  <dcterms:modified xsi:type="dcterms:W3CDTF">2025-12-05T22:56:19Z</dcterms:modified>
</cp:coreProperties>
</file>