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3.xml" ContentType="application/vnd.openxmlformats-officedocument.presentationml.tags+xml"/>
  <Override PartName="/ppt/ink/ink14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5.xml" ContentType="application/inkml+xml"/>
  <Override PartName="/ppt/tags/tag6.xml" ContentType="application/vnd.openxmlformats-officedocument.presentationml.tags+xml"/>
  <Override PartName="/ppt/ink/ink16.xml" ContentType="application/inkml+xml"/>
  <Override PartName="/ppt/tags/tag7.xml" ContentType="application/vnd.openxmlformats-officedocument.presentationml.tags+xml"/>
  <Override PartName="/ppt/ink/ink17.xml" ContentType="application/inkml+xml"/>
  <Override PartName="/ppt/tags/tag8.xml" ContentType="application/vnd.openxmlformats-officedocument.presentationml.tags+xml"/>
  <Override PartName="/ppt/ink/ink18.xml" ContentType="application/inkml+xml"/>
  <Override PartName="/ppt/tags/tag9.xml" ContentType="application/vnd.openxmlformats-officedocument.presentationml.tags+xml"/>
  <Override PartName="/ppt/ink/ink19.xml" ContentType="application/inkml+xml"/>
  <Override PartName="/ppt/ink/ink20.xml" ContentType="application/inkml+xml"/>
  <Override PartName="/ppt/ink/ink21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22.xml" ContentType="application/inkml+xml"/>
  <Override PartName="/ppt/tags/tag15.xml" ContentType="application/vnd.openxmlformats-officedocument.presentationml.tags+xml"/>
  <Override PartName="/ppt/ink/ink23.xml" ContentType="application/inkml+xml"/>
  <Override PartName="/ppt/ink/ink2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489" r:id="rId3"/>
    <p:sldId id="257" r:id="rId4"/>
    <p:sldId id="258" r:id="rId5"/>
    <p:sldId id="259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51" r:id="rId16"/>
    <p:sldId id="446" r:id="rId17"/>
    <p:sldId id="447" r:id="rId18"/>
    <p:sldId id="448" r:id="rId19"/>
    <p:sldId id="449" r:id="rId20"/>
    <p:sldId id="452" r:id="rId21"/>
    <p:sldId id="453" r:id="rId22"/>
    <p:sldId id="457" r:id="rId23"/>
    <p:sldId id="454" r:id="rId24"/>
    <p:sldId id="456" r:id="rId25"/>
    <p:sldId id="458" r:id="rId26"/>
    <p:sldId id="459" r:id="rId27"/>
    <p:sldId id="460" r:id="rId28"/>
    <p:sldId id="461" r:id="rId29"/>
    <p:sldId id="462" r:id="rId30"/>
    <p:sldId id="463" r:id="rId31"/>
    <p:sldId id="455" r:id="rId32"/>
    <p:sldId id="464" r:id="rId33"/>
    <p:sldId id="465" r:id="rId34"/>
    <p:sldId id="466" r:id="rId35"/>
    <p:sldId id="471" r:id="rId36"/>
    <p:sldId id="472" r:id="rId37"/>
    <p:sldId id="478" r:id="rId38"/>
    <p:sldId id="480" r:id="rId39"/>
    <p:sldId id="481" r:id="rId40"/>
    <p:sldId id="482" r:id="rId41"/>
    <p:sldId id="483" r:id="rId42"/>
    <p:sldId id="468" r:id="rId43"/>
    <p:sldId id="469" r:id="rId44"/>
    <p:sldId id="470" r:id="rId45"/>
    <p:sldId id="484" r:id="rId46"/>
    <p:sldId id="485" r:id="rId47"/>
    <p:sldId id="487" r:id="rId48"/>
    <p:sldId id="488" r:id="rId49"/>
    <p:sldId id="490" r:id="rId50"/>
    <p:sldId id="491" r:id="rId51"/>
    <p:sldId id="492" r:id="rId52"/>
    <p:sldId id="48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31:51.4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12406 5373 1004 0,'30'-16'84'0,"-5"3"27"0,-2-3-1 0,-7 6-38 0,2-4-6 0,-4 1 1 0,0 2 1 0,2 1-2 16,-4 1 3-16,-3 4 3 15,-5 1 6-15,1-3 3 0,0 3-4 0,-1 3-8 16,-2 1-5-16,5-7-7 0,3 5-5 15,-6 2-5-15,0-2-8 0,-3 2-6 16,1 0-2-16,5-3 0 0,-3 3 0 0,-1 0-1 16,-1 0-5-16,3 0-4 15,1 0 1 1,-6 0 1-16,0 0 1 0,0 0-1 0,0 0-4 16,0 0-7-16,-2 1-4 0,2-1-2 15,0 2-2-15,0 0-1 0,0 0 1 0,0 5 0 0,-4-4 0 16,4 3 2-16,-1-1 4 15,-1-3 6-15,2 1 4 0,-2-1 2 16,2 3 1-16,0-3 2 0,-2 2 0 16,1-1 2-16,1 2-2 0,-2-1-4 0,2 1-2 0,-4 1-4 15,1-3-3 1,3 3-6-16,-4 1-2 0,2-2-4 16,-3 6 0-16,-4-4 0 0,0 3-1 15,0 1-1-15,-3 3 0 0,-2-1 0 16,-2-5-1-16,-9 5 2 0,0-1 0 0,4 1 0 0,-9-1 1 0,-4-3 0 31,0 3 1-31,3 1 0 0,0-1 2 16,-1-1-1-16,-3-2 1 0,-2 1 0 0,0 1 2 15,-8-4 1-15,1 2 0 16,-8-6-1-16,-4 1 0 0,6 3-2 0,-7-3 1 0,-3 1-1 16,-4-2 0-16,-7-1-2 15,-8-2 0-15,4 4-1 0,-7-1 0 16,1-3 0-16,1 6 1 0,-1-6 0 15,-5 0 0-15,-6 3 0 0,-19-3-1 16,-15-2 11-16,-13-3-2 0,8-4 0 16,11 4 0-16,11-4-9 0,7 2 0 15,-7 3 2-15,-2 1-1 0,-10-6 0 0,8 4 1 16,-3-4 0-16,-4 2 1 0,6 0 5 16,-6 3 1-16,-4 1 1 0,12 1 0 15,9-4-4-15,23 1-3 0,13 2 0 16,9-4-1-16,8 1-1 0,0-1 2 15,6 0-1-15,7 2 0 0,1 1 0 16,10 1-1-16,3 1 0 0,5-4 1 16,5 5-1-16,5-3 1 0,-3 2 1 0,7 1-1 15,-3-1 2-15,7 2-1 0,0 0-17 16,0-2-25-16,0-1-38 0,0 1-141 16,-3-7 133-16,5-2-2 0</inkml:trace>
  <inkml:trace contextRef="#ctx0" brushRef="#br0" timeOffset="5507.44">27832 5217 1854 0,'5'0'183'0,"0"0"164"0,-5 0-189 0,0 0-57 0,-3-4-27 0,3 4-20 15,0 0-17-15,-2 0-8 0,2 0-1 16,0 0-2-16,0 0-2 0,0 0-4 16,0 0-7-16,2 0-4 0,1 2-5 15,-1-2-3-15,-2 0 1 0,0 0-1 16,0 2-1-16,0-2 0 0,0 0 0 16,0 0 0-16,-2 0 0 0,-7 1 1 0,9-1-1 15,0-1 0-15,2 1-1 16,-2 0-1-16,0 0 0 0,0 0 0 0,0 0-1 15,0 0-1-15,0 0-2 0,2 1-1 16,0 5 1-16,-2-6 1 0,-4 2 0 16,2-2 4-16,-3 0 1 0,5 0 1 0,0 0 2 15,-4 0 0-15,4 1-2 0,0-1 2 16,-1 0-2-16,-5 4 1 0,-1-4 1 16,0 0-2-16,-2 2 0 0,4-1 0 15,-4 5-1-15,0-3-1 0,-3 1 1 16,-1 3 0-16,1-2-1 0,-2 4 1 15,0-4-1-15,-2 4-1 0,-4-2 1 16,6 2-1-16,-7 2 0 0,-1-4 0 0,-2 2 1 16,-1-2-1-16,-4 0 1 0,6-2 1 15,-3 4-1-15,1-5 0 0,0 3 1 16,2 0 0-16,0 4 0 0,0-6 0 16,0 4 0-16,2-4 0 0,-4 6 0 0,4-2 0 15,1-1 0-15,2 5 0 0,-3-1 0 16,0-3 1-16,-6 4-1 0,-1-1 0 15,3 2 0-15,-5-1 0 0,7-3 0 16,-6-1-1-16,1-2 0 16,0 0 0-16,-8 2 1 0,-1-4-1 0,-4 4 1 15,-3-2 0-15,1 8 1 16,-1-1-1-16,0 2 0 0,-6-4 0 0,0-3 0 0,1 5 0 16,3 0 0-16,0 0 0 0,-2 4 0 15,3 0 0-15,-6 3 0 0,-4 1-1 16,0 2 1-16,-3-4 0 0,-8-1 0 15,2-1 0-15,0 0 0 0,2 1-1 0,-2 1 1 16,2-4-1-16,-3 0 1 0,1 0 0 16,4-2 0-16,-4-2 1 15,3 2 0-15,-8-1-1 0,-2 3 1 0,4-4-1 16,-6 1 1-16,8-3-1 0,-4 1 1 16,1 0-1-16,-1-4 0 0,2 0 0 15,-4-4 0 1,-5 1 0-16,-8-2 2 0,-4-2 1 0,-1 0 2 0,4-2-1 0,7 0 0 15,-4 0-1-15,6-1 0 0,-4 1-1 16,-3-3 2-16,-1-1-1 16,-1 3 0-16,-1-6-1 0,0 4 0 0,5-2-1 15,3 1-1 1,5-1 0-16,-3 2 0 0,1 1 0 0,-4-5 0 16,-14 6-1-16,7-1 1 0,-1-1 0 0,-2 1 0 0,4 3 0 15,2-1 1-15,-1 0-1 0,-1 2 1 16,-2 0 0-16,-5 2-1 0,0 0 1 15,-4-1-1-15,7 3 0 0,3-4 0 32,2 0 0-32,3 0 0 0,-6-4 0 15,-9 3 0-15,-3-3 0 0,-2-7 0 16,1 3 0-16,-1-1 1 0,7-5-1 0,-1-2-1 16,-3 1 1-16,4-2 0 0,-5-1 0 15,1 0 2-15,4 0 0 0,2-1 0 16,12 1 0-16,8 2 2 0,10 0 1 15,8 0 2-15,10 6 2 0,5 1 6 16,11 0 3-16,10 5 3 0,2-4-4 16,4 2-5-16,6-1-5 0,-1 4-4 0,4-1 0 15,-3 1-2-15,3-3-6 0,-1 3-20 16,2-4-25-16,2 5-28 0,0 0-17 16,-5-12-148-16,7-18 155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49:15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11007 2850 1721 0,'9'17'95'0,"2"5"40"0,3 4-67 0,-4-3-24 0,1 0-17 0,-2-3-16 0,-4-4-4 0,-3-4 6 0,-2-3 14 15,2-4 19 1,-8 4 19-16,3-5 10 0,-2-1 0 0,-10 4-6 0,5-5-18 0,-4 0-14 31,-8 2-12-31,1-3-8 0,-4 6-2 16,-7-3-5-16,-3 5-5 0,3-4-4 0,-4 4-2 15,-1-4-1-15,2 6-1 0,-3-2 2 0,5 2 1 0,-10-1 1 16,-5 1 1-16,-5-2 1 16,-11 3-1-16,-7 2 0 0,-10 2-1 0,-8-2 0 15,-10-1-1-15,-4 1 0 16,-5 5 0-16,-7 1-1 0,1 1 1 0,-10-1 0 16,-12-3 0-1,1 1 0-15,-9 5 0 0,6-5 0 16,0 3 0-16,1-8 0 0,1-3 0 15,-5 3 0-15,0-8 1 0,2 4-1 16,-13-4 1-16,-2-5 0 0,-6-2-1 16,-3-1 0-16,9-2 1 0,-8-1-1 15,4 3 0-15,-3-3 0 0,-6-1 1 0,6 0-1 16,-9-2 1-16,-6 1 0 0,-3-1-1 16,4-2 2-16,-4-3-2 0,3 1 1 15,-1 3 0-15,-2-3-1 0,1 3 1 16,5-3 0-16,-1 1 0 0,13 1 1 15,5-1 3-15,1-2 6 0,6 3 6 0,-3-3 4 16,5 0 3-16,10 1-6 0,1-1 1 16,3 0 6-16,0 1 2 0,1 1 8 15,17 0-2-15,11-3-3 0,6 0-1 16,2-3 1-16,1 2-2 0,-1-2 0 16,4-1 8-16,3-1-2 0,9 4-1 15,4-2-6-15,10 1-15 0,15 2-6 0,5 5-3 16,5-4 0-16,6 1 3 0,4 4 6 15,8 4 6-15,9 0 6 0,4 1 1 16,3 2-4-16,7 2-4 16,-2 0-7-16,0 0-5 0,2 0-3 0,0 0-2 15,0 0-8-15,0 0-17 0,0-1-21 16,0-1-23-16,0 2-31 0,0 0-26 16,0-2-38-16,2-5-60 0,1 0-358 15,13-14 366-15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50:06.54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16622 13592 1378 0,'11'0'104'0,"1"0"97"0,4-1-131 0,2 1-12 0,-2 0-11 0,-2-4-3 0,4 4 3 0,-2 0 5 15,-2-2 6-15,4 4 8 0,-2-2 6 16,-2-4 4-16,0 3-10 0,-5-1-17 16,2 0-15-16,-4 2-9 0,2 2 0 0,-2-2 3 15,2 5 0-15,-2 2-2 16,1 0-4-16,-4 2-5 0,1-3-7 0,-3 1-5 16,-2-6-6-16,-5 5-8 0,-2 3-2 15,-6 1-1 1,-4-3 1-16,-12 4 8 0,-8-7 3 0,-7 1 8 0,-15 0 6 0,-8-5 3 15,-8 0 0-15,-3-2-3 0,-3-3-4 16,-6 0-3-16,-7-6-3 0,-13-5-1 16,-1 2 0-1,-5-4-1-15,3 4-1 16,-5 2 0-16,-9-6 0 0,1 0 0 0,1 0 0 0,-8-3 0 0,6-4 7 16,-5 1 26-16,-8-1 1 0,3 3 2 0,-1 3-8 15,9 5-25 1,11 0-1-16,5-2 3 0,9 1 2 0,-4 3-2 0,9-4-1 15,9 4 9-15,15 3 4 0,15 3 5 16,14 3 8-16,19 1-7 16,22 2 3-16,-2 2-2 0,22 3-4 0,10 8-3 15,19-1-9-15,15 2-3 0,21 8-1 16,16-1-3-16,9-2-1 0,4 6-1 16,-4 0 1-16,0-6 0 0,13-1 0 15,8 0 1-15,19 1 1 0,15-3-1 0,5 0 0 16,17 0-1-16,-10-3-1 0,1-1 0 15,-4 1 0-15,-13 1 1 0,1-7 2 16,-15 5 6-16,-7 1 7 0,-17-10 3 16,-18 8 6-1,-11-4-4-15,-18 0-7 0,-17-3-3 0,-12 1-5 16,-14-2 1-16,-15-3 0 0,-14 0-5 0,2 2-12 0,-13-2-9 16,-5-2-4-1,-9 2 3-15,-18 0 10 0,-9-3 7 16,-15 3 0-16,-13-4 3 0,-4-3-1 15,-10-5 1-15,-4-2 0 0,-10-1 1 0,-10 1-1 0,-4 5 1 16,-10-7-1-16,1 6 1 16,-15 1 1-16,-8-5 1 0,-6 5-1 0,-3 4 0 0,-2-10-1 15,5 5-1-15,-2-1 1 16,11-3-1-16,18 7 0 0,12-4 1 16,15-5 1-16,10 9-1 0,12-3 1 0,11-5 1 15,18 3-6-15,19 8 14 0,17-6 10 16,15 10 14-16,-2 0 10 0,17-2-13 15,12 2-8-15,12 0-13 0,20 3-5 16,19 6-2-16,12 0-1 0,14 0-2 0,6 4-1 16,18 1 0-16,19 2 0 0,6 0-2 31,8 0 1-31,4 0-5 0,-1-2-1 16,10 5 1-16,0-6-2 0,0 1 1 15,-7-4 4-15,-2 1 0 0,-6 1 2 16,-13 1 1-16,-7-6 0 0,-22 4 1 15,-9-1 1-15,-15-6 0 0,-20-1 1 0,-15-3-1 16,-17 0-2-16,-12 0-1 0,-15 0-5 16,-12-1-13-16,-7-5-14 0,-10-3-3 15,-14-3 4-15,-20-8 12 0,-20-4 14 16,-25-6 3-16,-17-2 0 0,-6-6 1 16,-16 5 1-16,-5-6 1 0,-11 5 0 0,-12-3 0 15,-5 3 1-15,-16 4 1 0,-4 2 1 16,-7 1-1-16,-4 2 2 0,9 6-1 15,18 3-1-15,14 0 0 0,24 3-1 16,24 3-1-16,18 3 1 0,10-2 0 16,20 5-1-16,9-3 1 0,23 4 0 15,15 1 1-15,17-2 2 0,21-1 0 16,16 1-4-16,20 1-3 0,29 1-6 16,19-2-2-16,28 8 3 0,33-2 1 15,16 1 2-15,17 8 0 0,10-2 1 0,5 10-2 16,-3-3-1-16,-7 2 1 0,-8 5 0 15,-8-2 1-15,-6 8 1 0,-12 4-2 16,-18 1 0-16,-28 0 0 0,-21-6 1 16,-25-3 5-16,-15-4 1 0,-22-7 3 0,-18-1 1 15,-15-6 1-15,-10-5-6 0,0 0-11 16,-12-1-2-16,-9 3-4 0,-24-2 7 16,-13 1 8-16,-24-12 2 0,-8 0 0 15,-8 1 2-15,-12-14 1 0,-8 3 2 16,-15-4-1-16,-11-2 1 0,-12-2 0 15,0 4-1-15,-2 4 6 0,-5-1 8 16,0 8 6-16,-6-2 0 0,12 3 1 16,8 0-2-16,-4 4 2 0,10-5 1 15,4 3-6-15,15 4-8 0,27-4-7 16,17 5-4-16,21 3-1 0,12-1 2 16,11-2-1-16,18 4 0 0,4 0 0 15,14 0-1-15,0 6 0 0,4-6 1 16,13 1 0-16,8 5 0 0,5-1 0 0,15 0-2 0,15 1-2 15,20 1-3-15,26 3-3 0,24-3-2 16,20 4 1-16,12 1 1 0,4 4-1 16,13 4 0-16,4 3-6 0,-4 9-3 15,0 5 2-15,-5 2 0 0,-9 5 3 16,-6 6 4-16,-6-2 5 0,-9 5 1 16,-10-3 4-16,-17-1 1 0,-12-1 0 0,-29-7 0 15,-14-11 0-15,-26-1 1 0,-17-13 2 16,-12-2-4-16,-14-4-7 0,-18-4 0 15,-17-3-2-15,-24-3 6 0,-14-5 8 16,-21-8-1-16,-12-4-1 0,-8-1 0 16,-15-7-1-16,-8 0-1 15,-8 4 3-15,-10-5-3 0,10 1 2 0,-1 0 1 0,10 4-1 16,10 1 0-16,14-3-1 16,18 11 1-16,25-6-1 0,17 9 1 15,17 2-1-15,17 2-1 16,5 1 0-16,11 2-1 0,9 2-14 0,-1-3-23 0,2 3-33 15,3-2-62-15,1-3-101 0,4-2-422 0,25-11 402 16</inkml:trace>
  <inkml:trace contextRef="#ctx0" brushRef="#br0" timeOffset="169650.13">14922 13167 1538 0,'-34'2'100'0,"9"1"34"0,-5-1-22 0,-2 0-53 0,-1-2-7 0,-12 0-8 0,13 0-4 0,4-2 1 16,5 0 3 0,11-3-3-16,3 3 3 0,2 2 0 0,5 0 0 0,2 4-2 0,2 1-1 15,3-2-7 1,2 6-6-16,9 0-5 0,11 7-7 0,15 4-4 0,17-1-5 31,15 6-2-31,15 5-1 0,15 0-2 16,8 11 3-16,21-4-1 0,5 2-2 0,1 4 2 15,8-2-6-15,4 1-2 0,12 2 1 16,9-1-6-16,1 0 3 0,-9-6 2 16,-10-7 1-16,-7-5 5 0,-11-8 3 15,-24-6 0-15,-30-4 1 0,-26-7 2 16,-27-7 7-16,-15 2 14 0,-12-6-4 16,-16-1-8-16,-17-2-13 0,-20-6-15 0,-32-5 1 15,-34-1 7-15,-32-5 2 0,-13 8 5 16,-11-1 3-16,-10 2 4 0,-5 5 6 15,-5 4 0-15,-9 6 2 0,3-2-4 16,4 4-2-16,14 5-6 0,9 0-5 16,20 0 0-16,13 5-2 0,15-5 0 0,29 4 0 15,20-1 0-15,27-1 1 0,16 2 0 16,11-4 19-16,12 0 4 0,9 0 3 16,0-2 8-16,9 2-22 0,18 0-5 15,13-2-2-15,22-3-8 0,32-1 2 16,22 3 3-16,20-4-2 0,15 5 1 15,1-1 0-15,15 1-2 0,10-2 2 0,-3-3-1 16,-4 4-6-16,-14 3-1 0,-12-4-1 16,-7-1 0-16,-10 5 7 0,-15 0 0 15,-16 1 1-15,-15 7 1 0,-20-5 0 16,-17 1 1-16,-18 3 2 0,-15-7-1 16,-9 0-6-16,-6 0-2 15,-10 0-8-15,-14 0 3 0,-22 3 9 0,-26-6 7 0,-25-10 9 16,-25-3 1-16,-12-10-4 0,-20 6-3 15,-2-6-4-15,1-1-1 0,-13 0 0 16,-2-3 1-16,-10-2 6 0,12 4 0 16,14-2 1-16,12 3-2 0,26 8-5 15,12-1-1-15,30 6 0 0,24 7-2 16,30-2 1-16,18 7 2 0,22 1 1 16,27 1 0-16,35 5-3 0,41 4-8 15,30 5-6-15,30 11 1 0,21 5-2 0,22 9 5 16,1 11-3-16,6-4-6 0,-11 5-1 15,-13-5 1-15,-13-1 5 0,-27-3 5 0,-18 2 4 16,-26-10 0-16,-20 2 2 0,-25-19 2 16,-28-1-1-1,-27-7-4-15,-21-5-7 0,-16-1-3 16,-26 1 2-16,-29-1 13 0,-25-3 9 16,-32-7 1-16,-10-3 0 0,-18-6-10 0,-14-2-3 15,-6 4-1-15,2 0 0 0,15 3 0 0,12 4 1 0,10 3 1 16,18 1 1-1,16 8 0-15,22-1 2 0,26-1-1 16,19 6-15-16,15-5-41 0,14 1-139 16,14 5 307-16,20-1-150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53:44.50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2230 16766 2364 0,'0'0'101'0,"-1"0"-2"16,1 0-44-16,-6-2-34 0,6 2-16 0,0 2-17 0,0-2-33 0,0 2-56 31,0-2-61-31,7 0-32 0,2-2 91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55:21.3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20177 5479 1324 0,'36'37'368'0,"157"167"453"0,-395-438-807 15,159 195 39-15,43 37-19 0,0 2-11 16,0 0-11-16,0-1-6 0,2-1-5 0,-2 2-3 16,2 0-4-16,-2 0-4 0,0 0-6 15,0 0-2-15,2 0-6 0,-2 3-1 16,5 3 2-16,-2 3 3 0,3 5 5 15,1 5 6-15,5 3 2 0,-3-1 2 16,4 2-1-16,-3 3-1 0,-3-6-2 16,0 3 1-16,4-4 1 0,3 1 0 0,0-1-1 15,2-1-1-15,-1 2-7 0,2-3-4 16,3-1-3-16,-1 0 0 0,4-1 4 16,2 1 5-16,0-1 4 0,3 0 3 15,3-1 3-15,-3-2 0 0,0 1 1 16,-3-4 2-16,7 3-1 0,-2-1 2 15,-2-1 2-15,4-6 1 0,-3 3 0 0,1 0 1 16,-3-7 6-16,-4 2 9 0,-2-1 9 16,-5-1 6-16,2-1 0 0,-1-1-3 15,5-5-5-15,-5 2-2 0,6-1-4 16,0-1-4-16,-1 2-5 0,1-6-3 16,0 2-3-16,0 0-2 0,2-1-1 15,3-1 0-15,6 2-1 0,-1-1 0 16,3-3-1-16,-1 1 0 0,1-1 0 0,1 3 1 15,-2-3 0-15,4 1 0 0,0 0 0 16,8 1 0-16,2-3 0 16,3 3-1-16,-5-3 1 0,-6 0 0 0,0 0-1 15,-9-1 0-15,3-1-1 0,-3-1 0 0,2 1 1 16,3 3-1-16,4 4 0 0,0 2 0 16,7 0 0-1,0 5-3-15,5-3 1 0,3 3 0 0,7 2-2 0,4 2 2 16,-1 3 0-16,-3-3 1 0,-4 2 2 15,-2-1-1-15,-4 6 0 0,2-3 1 16,2 1 0-16,1 0-2 0,2 2 2 0,4 5-2 16,4 2 1-16,4 1 0 15,-4 1 0-15,-3 2 1 0,-8-4 0 0,-9 1 0 16,-7 1 0-16,-4-4 0 0,-4-1 0 16,-8-1 1-16,0-3 0 0,-4-2-1 15,-5 2 1-15,-1-6-1 0,-1 3 1 16,0-3-1-16,-3-1 1 0,1-2-1 0,-1 0 3 15,-3-2 2-15,0-5 2 0,0 4 1 16,-2-1-1-16,3-6-3 0,1 2 0 16,3-2-1-16,1-8-1 0,2-1 1 15,5-6-1-15,2-4-1 0,9 5-1 16,4-3 1-16,6 4-2 16,6 3-4-16,3 4-2 0,4 0-3 0,2 6 0 0,7 1 2 15,10 4 1-15,15 5 2 0,19 1 3 16,20 5 0-16,7 3 0 0,3-1 0 15,-9 1-1-15,-3 0-1 0,9 4 1 16,9-5 0 0,1 5 1-16,-1-1 2 0,-8 2-2 0,6 2 2 15,3-3-1-15,1 1 1 0,-13-2-1 0,-14 3 1 0,-11-8 0 16,0 0 0-16,2 0-3 0,-4-2 17 16,-12-3 12-16,-12-2 15 0,-26-2 15 15,-8-3-9-15,-9 3 0 0,-10-1-11 0,-1-3-10 16,-5-1-9-16,-2 2-11 0,2-4-1 15,0 4 3-15,6-6-5 16,6 0-92 0,20-12 66-16</inkml:trace>
  <inkml:trace contextRef="#ctx0" brushRef="#br0" timeOffset="10106.25">12066 13278 1734 0,'-43'-14'108'0,"4"2"28"16,12 5-21-16,13 0-35 0,9 5-10 0,3 0-12 0,-3 2-10 0,8-2-13 0,-1 2-14 0,0 0-13 15,10 0-11-15,2 0-1 0,18 0-2 16,13 0 6-16,13 2 5 0,13 9-2 16,5-4-2-16,17 11 1 0,-1 1-2 15,-4-1 0-15,-2 0 0 0,-7-2 0 16,-4 3 2-16,3 1 1 0,2-3 0 16,-13 3 1-16,-10-4-2 0,-15-9 7 0,-17 0 11 15,-14-5 8-15,-10 1-1 0,-8-3-6 16,-16 2-5-16,-21-2 1 0,-23-5 7 15,-24-4 0-15,-12-4-6 16,-10-3-9-16,-17 0-5 0,1 2-2 0,-13 4 2 16,0-5 12-16,-1-2 31 0,-6-3 11 0,3-5 2 15,15 4-14-15,23 0-29 0,34 5-13 16,29 5-3-16,19 4 2 0,11-2 11 16,17 4 6-16,12-2 1 15,15 0-9-15,22 5-17 0,20-3-11 16,27 5 0-16,20 7 7 0,21 3 9 0,10 1-2 15,-4 2-6-15,6-1-2 0,-13 2-2 16,-7-1 7-16,-10 1 5 0,-11 3 3 16,-11 1 1-16,-12 0 3 0,-16-4 6 15,-21-7 7-15,-19-2 4 0,-11-1-5 16,-18-2-11-16,-13-2-7 0,-16 2-2 0,-19-4 1 16,-21 0 6-16,-18-7-3 0,-11-3-7 15,-5-1-5-15,-12-3 7 0,-1-3-15 16,1-2-32-16,6-2-163 15,13-8 126-15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56:47.6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7773 5679 1645 0,'25'23'41'0,"3"-1"-25"0,0 1-6 0,1-4-1 0,3 3 7 0,0-5 15 0,5 1 14 0,-5-2 21 0,9 5 9 15,1-7-4-15,1 2-7 0,1 4-14 16,0-4-11-16,4-2-6 0,4 0-5 15,-8 2-4-15,-1-5-5 0,-8 1-7 16,2-1-5-16,-5-4-1 0,-5 0 0 0,-4-5 0 16,-11-2 2-16,-5 0 5 0,-5 0-13 15,0 0 0-15,-6 0-11 0,-8-4-9 16,-16-6 7-16,-15-1-1 0,-19-5 3 16,-20 0 3-16,-15 0 3 0,-6 0 1 15,-2 4 2-15,8-2 0 16,14 3 6-16,3 4 14 0,16 0 8 0,14 3 11 0,11 2 0 15,16 2-8-15,4-1-1 16,10 1-1-16,9 0 13 0,0 0 21 16,0-7 13-16,10 7 0 0,12 0-19 15,17 0-26-15,16 0-19 0,23-2-7 16,23 2 0-16,14 2-1 0,9 6-3 16,-3 1-1-16,-6 4 0 0,-19-1 0 0,-13-1 3 15,-12-1 0-15,-18-3-1 0,-12 1 2 16,-20-5 2-16,-10-1 6 0,-4 0-3 15,-7 1-2-15,-12-3-7 0,-13 4-5 0,-27-2 4 16,-22-1 3-16,-24 3 10 0,-17-2-2 16,-2-2-1-16,11-2-3 0,17-2-3 15,15 3-1-15,20-1 1 0,17-4 1 16,7 3 2-16,16 1 4 16,3 0 6-16,9-3-9 0,2 1-35 15,0 3-52-15,2-10-109 0,7-12 101 0</inkml:trace>
  <inkml:trace contextRef="#ctx0" brushRef="#br0" timeOffset="7267.4">11142 5440 1611 0,'0'0'85'0,"-6"2"14"0,3-2-11 0,1 0-18 0,0 0-13 0,1 0-2 0,-5 2-5 0,1-1 7 0,-4 1 11 15,2-2-3-15,7 0-16 0,2 0-18 16,1 0-18-16,-1 0 8 15,-2 0 15-15,-2 0 22 0,2 0 20 16,0 0 14-16,0-2-7 0,9 2-21 0,0 2-19 16,11 2-30-16,8 3-12 0,7 5-2 15,17 4-1-15,-3 11-1 0,6-2-2 0,2 1 2 16,-7 3-1-16,-9-6 1 0,-11-4-2 16,-11-3-2-1,-12-9-9-15,-7-3 0 0,-7-3 1 0,-12-2 5 0,-10 1 8 16,-15 0 1-16,-16-6-1 15,-9-6-1-15,-11-2-2 0,-7-8 1 16,-5 7 2-16,1 2 0 0,3 4 0 16,6 4 2-16,11 1 1 0,6 1 1 0,4 1 2 15,3 0 0-15,6-3 0 16,13 3-1-16,18 2 0 0,10 0 1 16,8 2 12-16,3-2 17 0,3 5 18 0,6-5 7 15,5-3-4-15,15 1-14 0,15 2-17 16,18 0-8-16,16 7-5 0,13-5 1 15,10 8 0-15,5-2 1 0,4 4 2 0,0 4 1 0,-9 0-2 16,-9 3-1-16,-12-3 1 16,-18-5 1-16,-21 0-1 15,-16-3-4-15,-15-4-10 0,-8-2-16 0,-2-2-14 0,-2 2-5 16,-5-6-2 0,-2 0 5-16,-7-1 4 0,-10-2-1 0,-11-4-5 0,-13-8-2 15,-14-8-9-15,-3-6-37 16,-10-8-95-16,-4-5-84 0,-8-9 125 15</inkml:trace>
  <inkml:trace contextRef="#ctx0" brushRef="#br0" timeOffset="10495.34">13729 5435 2051 0,'39'21'70'0,"0"2"-14"0,17 13-14 0,8 4-4 0,7 3-13 0,-3-8-12 0,-3 4-7 16,-1-7-1-16,-9-3-2 0,-4-1 0 15,-8-9 1-15,-13 1-2 0,-7-11 13 16,-5 0 12-16,-13-4 11 0,-5-5-1 16,0 0-17-16,-3-2-31 0,-8-1-14 15,-5 1 3-15,-11-10 4 0,-17-4 18 0,-11-6 0 16,-14-3 0-16,-7 1 0 15,-1-1 0-15,-4 4 3 0,5-3 6 0,3 7 7 16,7 3 7-16,11 5 1 0,4 3 2 16,5 3-4-16,3-1-6 0,8 3-3 15,12 2 2-15,2 5 8 0,6-5 12 16,14 5 13-16,-1-5 2 0,5 7 1 16,8-1-3-16,1 0-5 0,11 3-9 15,15 1-7-15,10 1-9 0,14 10-6 0,7-3-4 16,12 6-2-16,3-4-1 0,1 6-2 15,-13-2 0-15,-15-8-1 0,-18 3 0 16,-12-9 3-16,-15-6 2 0,-10-2-6 16,5-1-12-16,-16-4-11 0,-5-1-3 0,-14-1 5 15,-8-1 13-15,-19-6 8 0,-16-5 0 16,-5 1-1-16,-7-7 2 0,8 5 0 16,11 4-34-16,6 2-61 0,7 1-74 15,3 3-35-15,0-4 533 0,0-1-284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00:17.7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9950 8066 1599 0,'9'-14'94'0,"-2"-1"32"0,2 3-34 0,-5 5-35 0,1 2-5 0,0 1-11 0,-1-1-2 0,-1 1-1 0,3 1 3 16,-3 1 12 0,3-3 2-16,1 3-4 0,-6 2-8 0,6 0-12 0,-1 0-5 15,-1 0 2-15,4 2 3 0,-2 1 1 16,2-1-4-16,0 1-6 16,-2-1-5-16,-2 2-5 15,1 1-3-15,-5 0-7 0,1 6-3 0,-2-4-4 0,0 11 1 0,-2-2 4 16,-5 5 3-16,4 2 3 15,-3 0 1-15,-4-1-5 0,1-3 0 16,0 2 1-16,-3-1 3 0,1 3 3 0,-3-4 2 16,-2 6 1-16,-2-5-2 15,-1 4-1-15,1-4-3 16,0 1-2-16,-5-3 0 0,0 0-1 0,-7 1 0 16,-7 3-1-16,-2-3 0 0,0 1 0 15,-11-3 1-15,7 3-1 0,-3 1 0 0,0-3 0 0,-3-2-1 16,-5-2 1-16,3-2-1 15,-6 2 0-15,8-6 1 0,-6 0 1 16,0-2 1-16,0-4 3 0,-9-2 1 16,5-2 2-16,1-5-1 0,5 1 0 0,3 1-2 0,-3-6-1 15,3 4 3-15,-5-3 1 16,-2-3 1-16,4 4 1 0,2-5-2 0,-1 2-4 31,5-2-2-31,-3-1-2 0,0 1 0 16,4 0-1-16,-3 0-1 0,2-2 0 15,5 0 1-15,-2-5 1 0,1-1-1 0,6 1 0 16,-4 0 0-16,-5-6 0 0,2 2 0 16,-1 1 0-16,3 1 0 0,6-2 3 15,6 5 0-15,0-5 2 0,3 4 0 16,10-2-1-16,-5 0-1 0,3 0-1 16,-1 0-2-16,-1 3 0 0,-4-4-1 0,-1-3 0 15,1 4 0-15,-7-2 0 0,2-1 0 16,1 6 1-16,5-7 0 0,2 3 1 15,8 2 1-15,2-1 2 0,3 2 0 16,0-4 2-16,7 6 6 0,-1-6 6 16,3-2 6-16,0-1 0 0,0-2-7 15,1-2-7-15,3-5-6 0,-2 5-2 16,-2-6-1-16,0 5 1 0,1 1-1 16,-1-5-1-16,6 7 6 0,-1 1 4 0,4 8 3 15,2-2 1-15,6 3-2 0,-2-4-2 16,2 4-2-16,1-7 0 0,5 3-5 15,5 4-4-15,4-5-1 0,9 6-3 16,-4-4 2-16,4 5-1 0,3 0-1 0,3-1 2 16,0 1-1-16,7 2-1 15,-3 0 2-15,2 4-4 0,-8 1-1 0,-1 2-1 16,-2-1 1-16,5 1 2 0,8 0 2 16,-8 0 1-16,10 4-1 0,-2-4 1 15,2 5-2-15,-11 2 1 0,0 1 0 16,4-3-1-16,-4 2 1 0,5 2 0 0,-3 2 1 15,-2 2 1-15,-2-1 1 0,-8-3 0 16,-1 2 0-16,6 0-1 0,-7 0 1 16,5-1 0-16,3 6 0 15,3-5 0-15,-3 3 0 0,8 3-1 16,1 4-1-16,-1-1-1 0,5-1 1 0,2 4 0 16,1-1 2-16,6-1 0 0,-7 2-1 0,-4 1-1 15,-12-1 0-15,-6-5-2 16,2 3 1-16,-1 1 0 0,5 1 2 15,1 7 0-15,3-3 0 16,1 8 0-16,2-1-2 0,-1 2 0 0,-2 1-2 0,-1-3 0 16,-8 3-1-16,-6-3 0 15,0-4-1-15,-4 4 1 0,-1-2 0 0,0 2 1 0,-7-2 3 16,3 0 0-16,-5-2 1 0,0-1 0 16,4 5 0-16,-8-4 0 15,0 0 0-15,1 6 0 0,-6-6 1 0,0 4 0 16,0-4-1-16,0 2 0 0,4 2 1 15,-4-2-1-15,2 0 0 0,-2 0 0 16,2-1 0-16,1 2 0 0,-3-2 1 16,0 3-1-16,-7-4-1 0,0 2-2 0,0-5-2 15,0 3-2-15,-5-2 0 0,-2 3 0 16,-5-1 3-16,-4 0 1 0,-4 0 1 16,-1 1 0-16,1 4 1 0,-6 1 1 15,-4 0 2-15,1 1 3 16,-13-2-1-16,-3 3 1 0,-10 1-1 0,-14 0 2 0,-2-2 4 15,-7 3 6 1,-3-5 4-16,3-3-12 0,-6-1 10 16,1-5-6-16,-9 1-3 0,-6 2 9 15,-12-8-15-15,-8 2 0 0,2-1-1 0,10-1-1 16,5-3 14-16,11-7 13 0,6-11-200 0,4-13 139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00:48.4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1977 18328 1643 0,'-32'5'140'0,"4"-6"-8"0,12-3-49 0,5 0-3 0,7-4-40 0,3 4-4 16,1 2-1-16,0-5 1 0,5 2-2 15,2 3 5-15,2-5-1 0,2 5 1 16,-1 2-4-16,6 0-12 0,4 2-2 16,1 3-5-16,0-3-1 0,6 10-2 15,1-8-4-15,4 1 0 0,5 2 1 0,1-1-1 16,4 3-1-16,2-1-5 0,6 1-3 15,0 2 0-15,-1-4 0 0,-1 2 1 16,-5 3 0-16,-8-3 0 0,-6-2 2 16,-10-3-1-16,-6-1 10 0,-12-3 4 15,-1 0 7-15,0-1 3 0,-5-1-11 0,-4-2-6 16,-7 3-8-16,-12-7-3 0,-15 0 2 16,-10-5 0-16,-9 1 0 0,-4 1 0 15,-5-1 1-15,-3 3 0 0,3-4 1 16,7 5-2-16,-1 0 5 0,10 1 3 15,9 2 10-15,8-2 15 0,10 5 5 16,14-3 8-16,1 5 0 0,12 0-1 0,1 0 3 16,0-4-2-16,1 4-5 15,12-5-11-15,1 1-12 0,7 3-15 0,9-8-4 16,6 4-4-16,6 3 1 0,3-5 0 16,-1 3-1-16,-1 2-1 0,3 1 0 15,-4 1-1-15,-1 0 1 0,-4 0-1 0,-3 0 3 16,-6 3 0-16,-5 1 3 0,-1-4 1 15,-12 1 3-15,-1 5 0 0,-5-6-3 16,-4 2-5-16,-2 1-3 0,-2-3-2 16,3 0-3-16,-10 4 5 0,0 1 1 15,-3-3 2-15,-4 3 5 0,-1 0 0 16,-6-1 0-16,2-2 0 16,0-2 2-16,-4 3-1 0,3-3 2 0,1 0-1 0,-6-2 1 15,6-1 0-15,-2 1 1 0,6 0 0 16,5-5 0-1,3 5 1-15,2 1 5 0,9 1 7 0,0-2 12 0,0-5 5 16,16 2-2-16,5 1-11 0,13-1-14 0,10-1-7 16,8 6-4-16,4-1-1 15,8 2 2-15,-3-1-3 0,-5 0 0 0,-4 2 1 16,-3-2 0-16,-13 4 3 0,-4-4 2 16,-13 5 1-1,-3-1 2-15,-9-3-5 0,-7 1-8 16,2 0-2-16,-7-2-5 0,-1 0 2 0,-8-2 4 15,-5-1 0-15,-13-1 2 0,-11-3 5 16,-8 2 2-16,-6-4 2 0,0 2 0 0,8-4 6 0,10 2-27 16,5 4-31-16,11-1-39 0,9-2-55 15,5 4-34-15,7-5 499 0,0-3-277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01:19.02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1163 9176 1410 0,'-16'3'155'0,"4"-1"176"0,-1 3-187 0,10 1-36 16,-6-5-13-16,3 1-19 0,5-2-19 0,-6 0-5 16,7 0-2-1,0 0 1-15,0 0-4 0,0 0-13 0,7-2-12 0,-4-1-13 16,3-2-10-1,4 1-5-15,4 1-2 0,4-3-3 0,7 3-3 0,0 1 3 16,-4 0 2-16,6 4 4 0,5 1 5 16,7 6 0-16,8-2 3 15,10 4-1-15,9 0-1 0,6 3-1 16,3 0 0-16,3-2-1 0,0-1 0 0,-4 0 0 0,-4-1 0 16,-12 1 0-16,-6-7 0 15,-12-1 1-15,-1-3 0 0,-7 0 0 16,-5-2 2-16,-8-1 1 0,-5-6 4 0,-5 4 3 15,-3-3 7-15,-3 1 14 0,-3 0 0 16,0 0 3-16,-2-2 0 0,-5 2-12 16,-2-5-8-16,2-2-9 15,-10-2-9-15,-1-4-2 0,0 1 1 0,-1-1 4 16,1-1 1-16,7 3 2 0,6 4 1 0,3 3 0 16,2 4 2-16,2-5 1 15,5 3-2-15,6 0-3 0,2-1-2 0,12 6-2 16,3-3-3-16,7 7 0 15,11 9-2-15,4 5 2 0,12 4 3 0,-1 5 3 0,5-2 1 16,-10 6 1-16,-8-1 1 0,-13 1-2 16,-14-2 0-16,-9-2-1 15,-5 3-2-15,-7-5 1 16,-7 3-2-16,-4 0 1 0,-11-1 0 0,-8-1 2 0,-7-5 0 16,-12-1-2-16,-6-3-10 15,0-3-14-15,2-4-18 0,3-6-78 0,5-2 9 16,1-14 47-16</inkml:trace>
  <inkml:trace contextRef="#ctx0" brushRef="#br0" timeOffset="1118.93">12230 4318 1815 0,'0'0'78'0,"0"0"-2"0,0 2-28 0,2-1-15 0,-2 1-21 16,0 0-12-16,2 5-4 0,2 4-4 15,-3 5 3-15,3 7 2 16,1 5 3-16,0 7 0 0,-1 3 1 0,1 4 1 15,-1 6 0-15,-2 0-2 0,-2 2 0 16,0 3-1-16,0 2-2 0,0 1-1 16,-6 3 0-16,1-2 3 0,1 3 1 0,-3 4 1 15,2 1 1-15,-2 5 0 16,0-5-1-16,0 1 0 0,0-2 0 0,0 3-1 16,-4 4 5-16,0-6 6 0,1 5-1 15,-3-3 1-15,3-1 18 0,-3 1 0 16,-1-7-1-16,2-8 1 0,1-8-24 15,-5-1-4-15,4-1 0 0,-1 2-1 0,4-1 1 16,0 0 0-16,4-8 0 16,-2-3-1-16,4 0 1 0,-1-7-1 0,-3-2 0 15,5 3 1-15,-3-8 0 0,5 0 0 16,-2-2-9-16,-3-9 30 0,3-2 26 16,-2-1 19-16,4-4 33 0,0 0-10 0,0 0-1 15,-3-2-7-15,-1-2-15 16,-3 1-10-16,4-6-16 0,-4 2-13 0,-1-7-6 15,1-2-11-15,0-6-7 0,-5 3-3 16,1-2 0-16,-7-1-1 16,1-4-1-16,-3 8 1 0,4-3 0 15,0 1-1-15,0 8 0 0,8-1 0 16,-3 6 0-16,4-3 0 0,0 4 0 0,1-1-5 16,3 4-7-16,1 1-3 0,6 2-21 0,-3 0-20 15,-1 0-4-15,7 4-13 16,-5 4 14-16,11-2 24 0,3 8 11 0,10 11 15 15,3 3 8-15,2 2 0 0,10 6 2 16,-2 1 2-16,9-7 10 0,-2 0 12 16,-3-3 10-16,1-8 9 0,-3 3 6 15,-4-5 2-15,0-3 6 0,-3-8 2 16,2 1-5-16,1-9-6 0,7-9-9 0,2-3-13 16,-1-2-13-16,-3-3-16 0,-5 1-33 15,6 2-32-15,8-9 68 0,13-7-25 16</inkml:trace>
  <inkml:trace contextRef="#ctx0" brushRef="#br0" timeOffset="1832.23">10605 8630 830 0,'3'12'795'31,"-6"-17"-766"-15,6 12-10-16,-3-7-6 0,0 0-4 16,0 0-2-16,0-2-5 0,0 2-3 15,0 0-7-15,0 0-10 0,0 0-3 16,2 0 2-16,3-7-36 0,6 2-153 16,1-2 140-16</inkml:trace>
  <inkml:trace contextRef="#ctx0" brushRef="#br0" timeOffset="15310.53">2814 18516 1479 0,'-2'0'124'0,"-3"0"82"0,5-2-104 0,0 2-12 0,0-2-29 15,0 2 0-15,0 0-3 0,0 0-4 16,0 0-9-16,0 0-8 0,0 0 0 15,1 0 3-15,-1 0 3 0,0 0 0 16,0 0-7-16,0 0-3 0,0 0-3 16,0 0-6-16,0 0-2 0,0 0-18 0,2 0-17 15,7 0-12-15,0-1-5 0,7-5 9 16,5-1 8-16,7 0 8 0,8-2 1 16,5-1 1-16,-2 1 2 0,-2 0 0 15,-3 2 1-15,-1 0 0 0,-4 1 0 16,-4 3 0-16,-10-1 2 0,-7 2 3 15,-7 2 9-15,-1 0 7 0,-3-1-5 0,-3 1-16 16,-1-6-15-16,-5 5-9 0,-4-1 1 16,-7-2 12-16,-7-3 5 0,-7 4 1 15,1-4 3-15,-3-4 0 0,4 2 2 16,10 2 2-16,2-2 0 0,3 4 2 16,6-4-1-16,2 4 1 0,-1-1-1 0,4 3-1 15,1-1-1-15,-1 1 0 0,0-3-1 16,-4 1 0-16,3 5 0 0,-1-2-2 15,2 2 1-15,-1 0 0 0,1 0 1 16,3 2 0-16,-1-2 3 0,7 0 0 16,0 0 7-16,0 2 8 0,0-2 5 15,0 2 4-15,0-2-5 0,4 0-6 0,-4 1-8 16,7 1-3-16,0-2-2 16,4 0-3-16,3 0 2 0,0 4-2 0,6-3 1 15,1-1-1-15,0 2 1 0,2 2-1 16,-2-1 1-16,3 3 0 0,-1-3-1 15,1-1 1-15,-6 0-1 0,-2-1 0 16,-3-1 1-16,-6-1 2 0,-2 1 5 0,-5 0 5 16,0 0 1-16,0-2-8 0,-5-2-9 15,-4 3-9-15,-4-5-3 0,-4 1 4 16,-15-4 3-16,-7-2 1 0,-13-1 2 16,3-2 1-16,-5 1 1 0,10 3 7 15,3 3 12-15,1-4 9 0,4 2 13 16,6 6 2-16,7 1-3 0,7 2-5 0,7 0-3 15,7 0-1-15,-1-4 1 0,3 4 4 16,0 0 7 0,1 0-1-16,1 0-8 0,7-5-10 0,-2 5-22 0,4 0-10 15,7-2-3-15,6 2-1 0,10-1 6 16,9 1 1-16,5-2 1 0,3 2 2 16,4 0 0-16,2 3 2 0,1-1 2 0,-5 3 0 15,-7-3 0-15,-10 0 0 0,-8 0-2 16,-8-2-1-16,-8 0 1 15,-6 1 0-15,-6-1-7 0,0 0-2 0,0 0-8 16,-4 0-16-16,-5 0-3 0,-3 0 0 16,-6-1 3-16,-10 1 15 0,-15-6 18 15,-17-2 19-15,-9-5-97 0,-15-8 212 0,-6-11-119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02:05.6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3085 18420 1673 0,'0'-2'108'0,"0"25"76"0,-2 18-102 0,0-66-121 0,1 13-15 16,1-15 73-16,0 26 8 0,0 1 21 15,0 0 27-15,0 0 13 16,0 0 5-16,3 0-10 0,3 0-26 0,1 1-18 15,5-1-17-15,2 0-11 0,4 0-6 16,1-3-2-16,6 1-2 0,0 0-1 0,-4 2 0 31,2-1-1-31,-5-1 1 0,-2 2 1 16,-3 0 0-16,-3 0 0 0,-5-4 3 16,-5 1-2-16,2 3 0 0,-2 0-5 15,0 0-3-15,0-2-4 0,0 2-5 16,0 0-4-16,-2 2-13 0,-1-1-3 15,-11-1 2-15,1 0 10 0,-3 0 13 0,-1 2 7 16,-10 2 3-16,-1-4 0 0,-6-4 0 16,-1 2 1-16,1-3 0 0,-2 2-1 15,3-5 2-15,3 3-1 0,-6 3 3 16,6 2 4-16,7-3 7 0,0 3 14 16,10 0 11-16,6-2 11 0,7 2 11 15,0 0-4-15,-3 0-12 0,8 0-4 0,9 0-14 16,2 2-8-16,6-2-2 0,11-2-6 15,10 0-6-15,1 2 1 0,9 0 0 16,4 0-1-16,-2 2-1 0,-2-2-2 16,-3 0-3-16,-8 2-3 0,-3 1 0 15,-8 1 1-15,-3-2 2 0,-3-1 0 16,-11 1 3-16,0-2 1 0,-12 0 1 0,-2 0 3 16,0 0 1-16,0 0-7 0,-9 0-13 15,2-2-13-15,-4 2-2 0,-8-1 6 16,-13-1 13-16,-12-5 7 0,-8 0 0 15,-6 0 1-15,-1-2-1 0,2 2 1 16,4 3 0-16,11 1-1 0,11-3 2 16,12 5 1-16,5-3 8 0,10 4 14 0,1-2 8 15,6 2-4-15,6 0-8 0,7 4-18 16,7 3-14-16,16 0 0 0,23 5-5 16,23 8 3-16,13 1 2 0,10-3 3 15,-5 5-3-15,-15-7 1 0,-15-2 4 16,-18-7 2-16,-12 0 4 0,-19-7 4 15,-8 0 4-15,-14 0 7 0,2 0-3 16,-10-2-4-16,-2-1-23 0,-7-1-8 0,-6-3 6 16,-14-2 6-16,-10 4 17 0,-10-6 2 15,-3 8 9-15,1-6-19 0,0-2 331 16,2 1-234-16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02:32.5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21762 10755 1752 0,'-8'0'70'0,"-1"0"-10"0,5-1-13 0,-3 1-24 0,5 0-10 15,0 0-5-15,1-2 0 0,-1 2 3 0,4-2 24 16,-1 2 29-16,-1 0 24 0,4-9 11 16,-2 4-26-16,12-9-30 0,9 0-30 15,11-4-19-15,12-3 0 0,12 3 1 16,13 4 5-16,11 5 4 0,14 7-1 0,5 6-3 15,-9 4-2-15,-4 7-1 0,-11 1 1 16,-15 5 0-16,-6-2 2 0,-9 3-17 16,-10-3-19-16,-12-3-3 0,-13-9-8 15,-12 0 16-15,-14-5 19 0,-9 2 4 16,-18-3 8-16,-16-1 13 0,-14-1 8 16,-24-3 7-16,-17 1 6 0,-10-6-7 0,-10 5-6 15,15 2-9-15,9 1-7 0,11 1-3 31,22 1-2-31,1 1 0 0,12-2 4 0,16 2 10 0,5-2 8 0,20 2 11 16,19-2 8-16,-2 1 13 0,15 1-1 16,12 4-9-16,14-5-13 0,20 10-24 15,10-2-6-15,15 5-1 0,8 2 0 0,10 3 0 16,6-1 0-16,0 0 2 0,18 7 2 16,-3-4 1-1,-9 0 4-15,-25-3 0 0,-31-2 2 0,-27-5 0 0,-13-6-1 16,-15 0 4-16,-8-3-3 0,-16-2-3 15,-21 0-4-15,-13-11-9 0,-35-3 12 16,-30-12 4-16,-11-5-14 0,-11-4-88 0,4-8 59 16</inkml:trace>
  <inkml:trace contextRef="#ctx0" brushRef="#br0" timeOffset="1668.02">29676 10807 1044 0,'-6'0'181'0,"3"-2"258"0,-1 2-315 0,4-3-52 16,0 3-16-1,0 0-7-15,0 0 7 0,0 0 8 0,0 0-4 0,0 0-11 16,2 0-13-16,0 0-11 16,5 3 1-16,-2-1-3 0,6 0-9 0,5 3-6 15,1-1-1-15,8 3-1 16,4 3 0-16,3 1 1 0,8 7 1 16,3-2 3-16,8 3 2 0,4 4-1 0,4-3 1 0,5-1-4 15,-4 1 0-15,4-4 2 0,14-2 7 16,3 2 4-1,15-4 0-15,7 2 4 0,-2-8 13 0,4-5 5 16,-10-2 9-16,-3-6-2 0,8-6-20 16,1-8-11-16,9 0-7 0,5-6-13 0,-2-1-21 15,-11 3-5-15,-8 0-64 0,-11 0 14 16,0-1 36-16</inkml:trace>
  <inkml:trace contextRef="#ctx0" brushRef="#br0" timeOffset="5280.85">22633 12091 1504 0,'-9'-8'91'0,"2"5"25"0,5 1-21 0,2 0-31 0,0 2-3 16,2 0 3-16,-2-1-3 0,0 1 1 0,2 0 3 16,3 0-10-16,4 0-4 0,2 0-6 15,6 0-15-15,6 0-1 0,11-4-5 16,7 4-8-16,5 4-4 0,5-10 0 16,8 1 0-16,14 1-2 0,10-6-3 15,6 3-5 1,-3 0-3-16,-2-9 0 0,3 5 0 0,0 0 1 0,8 4-1 15,3 6 1-15,-2-7-1 16,-11 3-3-16,-6 3 1 0,-11-5-11 16,-13 0-6-16,-13-2 4 0,-19 4 8 0,-16-6 7 0,-14 8 5 15,-12-4 0-15,-20-2-5 16,-23 0 3-16,-27-3 6 0,-26-1 0 0,-16 6-1 16,1-4-1-16,1 8-3 0,1 3 0 0,9-2 0 15,-5 2 1-15,5 7 8 0,8 0 11 16,15 0 3-16,14-3 0 0,15-4-7 15,25 3-8-15,11-1 2 0,19-2 12 16,10 0 9 0,2 0 22-16,4 0-4 0,15 0-11 15,27 2-10-15,25 0-25 0,21 7-4 0,27 1-2 0,16 1-3 0,-2 3 0 16,-2-3 1-16,-16 1 2 0,-10-7 1 16,-4 8 0-1,-5-1 1-15,1 2 0 0,-22-1 1 0,-17-10 1 0,-24 8 4 16,-22-9-3-16,-12 0-4 15,-17 5-1-15,-17-2-2 0,-33-5 7 16,-20-2 8-16,-21-3-1 16,-9 5 8-16,-2 0-3 0,-9 0-5 15,-7-2 0-15,4-1-9 0,-4 3-2 0,18-2 0 0,23 0 2 0,16-5 1 16,25 3-28-16,20 3-53 0,15 1-105 16,13-6 94-16</inkml:trace>
  <inkml:trace contextRef="#ctx0" brushRef="#br0" timeOffset="11367.97">1633 18310 1514 0,'-2'4'128'0,"4"5"319"31,-2-8-431-31,3-1-3 0,-3 0-4 15,0 0-1-15,2 6 1 0,0-3 6 16,0 4 4-16,-1 4 1 0,5-6 2 16,-1 8 2-16,0-1 2 0,3-3 2 15,-1 3-2-15,1 4-9 0,5 0-7 16,-4-3-5-16,1 1-2 0,3-3-2 0,-1 1-1 31,2 2-1-31,1 0-1 0,1-5-1 16,-2 2 1-16,5-2 0 0,-5-2 1 15,2 2 1-15,0-4 0 0,-1 4 0 16,-1-6 0-16,-2 5 2 0,-1-5 0 16,-1 1 1-16,-4-1 1 0,4 1 0 15,-3-1 1-15,1-1 2 0,0 0 1 16,1 1-1-16,2 3 0 0,-2-6-1 0,0 1 0 16,3 1 1-16,-3-2 0 0,2 2 1 15,-1-2 1-15,3-2 1 0,1 0 2 16,0 1 5-16,2-1 2 0,2-3 2 15,1 1 1-15,2 0-3 0,1-1-3 16,1 2-5-16,2 1-4 0,-4 0-4 16,4-1-1-16,1-1-2 0,-3-1 1 0,2-1-1 15,4-1 0-15,-3 2 0 0,2-6 0 16,1 6 1-16,-3-2 1 0,-3 0 0 16,4-2-1-16,-2 2 1 0,-2-4-1 15,2 2 6-15,-2 0 4 0,-5-3 0 16,1-2 2-16,2 0-6 0,-1-6 1 15,5 1 1-15,-4 1 1 0,0-5-2 0,6 2-1 16,-6 1-3-16,6 1-2 16,5 4-1-16,0 8-1 0,3-3 0 0,-1 8-4 15,1 2-2-15,-1 0-2 0,0 2 1 16,1 1 1-16,2 4 2 0,-1 0 1 16,-3 6 0-16,-1 1-2 0,-2 0 1 15,4 0-3-15,-4 1 1 0,-3 2 1 0,1-1 1 16,-7 4 2-16,1-3 0 0,-6-2 1 15,0 2 0-15,-2 1 1 0,0-4 0 16,2 6 0-16,-4-10 1 0,3 3 0 16,-7-2-1-16,-2-4 1 0,1-2 0 15,0-3 0-15,-5 1-1 0,1-1 1 16,-1-2 1-16,-2 0 0 0,0 0 2 0,0 0 0 16,0 0 1-16,0 0-1 0,2 0 1 15,3 0-2-15,-5 0-1 0,0 0-1 16,5-2 0-16,-3 0-1 0,5 2 1 15,-1-1 2-15,3-1 3 0,-8-5 4 16,6 2 1-16,0-3 0 0,-3 1-2 16,10-2-2-16,-1 2-2 0,1-1-2 15,2 2-2-15,1-1-1 0,7 2-1 16,-1 3-2-16,10 2-2 0,3 0-1 0,1 0 0 16,6 4 0-16,-8 3 2 0,8-4 1 15,-4-1 0-15,3 3 2 0,-5 2 0 16,-3-3-1-16,-2 1 1 0,-4 1 0 15,1 1 1-15,-6-2 0 0,3-1 0 16,4-1 0-16,-3-1 1 0,10 0-1 0,4 1 0 16,3-1 0-16,13 0 0 15,3 3 1-15,2 0-1 0,1-1 0 0,2-1 0 16,-3 5 0-16,2-5 0 0,-5 4 0 16,-8 0-1-16,-3-3 1 0,-9 5-1 15,0-6 1-15,0 4 0 0,0-1 0 16,2 1 0-16,-6-2 0 0,-3-3 0 15,-4 0-1-15,-1-2 4 0,0 0 12 0,-1 0 11 16,8-2 5-16,0-5-5 0,8 0-12 16,11-9 14-16,32-18 32 0,22-17-36 15</inkml:trace>
  <inkml:trace contextRef="#ctx0" brushRef="#br0" timeOffset="53069.63">1565 18660 1206 0,'-3'-4'177'0,"-1"-1"58"0,4 5-70 15,-1 0 1-15,1 3-83 0,-2-3-30 16,2 2-24-16,0-2-11 15,0 0-11-15,0 0-6 0,0 0 2 0,0 0-2 0,0 0 4 16,0 0 4-16,0 0-1 0,0 0-2 16,0 0 1-16,0 0 10 0,0 0 16 15,2 0 15-15,-2 0 8 0,1 0-4 16,-1 0-17-16,0 0-16 0,2 0-13 16,0 0-10-16,3 0-12 0,2 2 0 15,2-2 0-15,5 2 3 0,2-1 12 0,9 1-2 16,-2 0 0-16,6-2 1 0,-1 0-1 15,2 0 0-15,0 0 0 0,2-4 0 16,0 1 3-16,2-4 3 0,3 0 2 16,6-2 2-16,-1 2-3 0,6-2-1 15,7 3-1-15,3 6 0 0,6-1-1 0,4-1-1 16,8-2 0-16,5 4 0 0,-3 0-1 16,0-1-1-16,-14-3-2 0,-5 0-3 15,6-6 2-15,10-4 0 0,10-2 2 16,16-6 3-16,13-2-1 0,8-3 1 15,2 0 2-15,-2 4-2 0,-5 2 1 16,2 5 1-16,11-2-2 0,-3 1 0 0,8 8-2 16,-7-4 0-1,-8 5-1-15,10 6 2 0,10 2 1 0,9 3 0 0,-11 3 1 16,-17-1-1-16,-19 4 0 0,-18-7 1 16,1 5-1-16,-7 3 1 0,7 1-1 15,9 3 1-15,0 2 0 0,9 0 0 16,-2 9 0-16,-5-4-1 0,-4-1 0 15,-7-3 1-15,-2-2 4 0,2-1-21 16,2-5-29-16,-2-1-13 0,-9-2-3 0,-13 1 22 16,-16-5 28-16,-4-2 11 0,-11 0 1 15,-4 0 2-15,-8 0 1 0,-10 0 2 16,-3 0-5-16,-3 0-1 0,-4 0-3 16,0 0-9-16,-7 0-3 0,-7 0-3 0,-13 0-3 15,-10 0 8-15,-11-2 6 0,-12 2 4 31,-13-2 3-31,-14-3-1 0,-19 1 0 0,-9 2 0 0,-11-1-1 0,-9-2 1 16,-2-2-1-16,-4-6 0 0,-5-1-1 16,6 2-1-16,-14-4 0 0,7 0 1 15,-2 0 1-15,-7-2 1 0,-2 4 0 16,2 0 0-16,10 3 0 0,-2 2 1 0,7 4-2 16,-9 1 2-1,-3-5 0-15,13 6 1 0,2-1 0 0,1-5 1 0,6 4 0 16,2-2-1-16,14 2 0 0,17 3-1 15,13-5 0-15,14 3 0 0,11 2 0 32,3 1 1-32,9-5 0 0,2 5 0 15,-2-1 1-15,9 0 0 0,0 2 0 0,9-2 2 16,5 2 1-16,7 0-1 0,4 0 2 16,5 4 4-16,9-4 1 0,-1 0 3 15,1 0 7-15,0 0 1 0,0 0 1 16,0 0-2-16,7-4-9 0,-4 4-6 15,10 0-6-15,3 0 0 0,12 0 4 0,16-2 0 16,15-6 4-16,12 4-4 0,12 4-1 16,4-7-2-16,10 5 0 0,3-3 3 15,11 5-1-15,15 0 1 0,6 0-3 16,4 2 0-16,6 1-1 0,10 6 0 16,10 3 0-16,13-1 0 0,6 3 0 15,-4 4 0-15,-3-9 1 0,3 2 0 0,-12-6-1 16,-12-2 0-16,-15-3 0 0,-10-3 0 15,-6 1 1-15,-10 0 1 0,-8-1-1 16,-11-1-1-16,-17-1 5 0,-7-2 23 16,-9-2 15-16,-6 4 11 0,-14-2 2 15,1 1-21-15,-5-1-8 0,-8 4 0 16,-9-5 6-16,-6 1 8 0,-8 4-2 0,-3-2-8 16,-2 5-16-16,0 0-15 0,-5 0-23 15,-1 0-17-15,-8 0-3 0,-12 0-1 16,-6 0 17-16,-20 1 9 15,-17 1 6-15,-9 0 3 0,-14-2 2 0,-18 0 3 16,-5 0-2-16,-15 0 1 0,-8 5 3 16,0 2 2-16,-6 2 4 0,-12 0 2 0,-4 3 1 15,-10 1-3-15,7 1-3 0,7-5-1 16,2 0 0-16,10 1 0 0,6-3 0 16,10 2 1-16,18-3 0 0,16 1 1 15,9-6 0-15,4 3 7 0,17 0 6 16,7-3-77-16,16-1-54 0,15-1 63 0</inkml:trace>
  <inkml:trace contextRef="#ctx0" brushRef="#br0" timeOffset="65123.87">9993 8374 1612 0,'12'2'161'0,"1"0"162"0,-6 5-207 0,0-5-70 15,-2 3-11-15,4 2-13 0,-2 0-7 16,4 0-4-16,-1 6 0 0,-4-8 1 16,-1 4 4-16,-1-4 4 0,-4-1 6 15,-6 1 5-15,-1-1 10 0,-9-1 6 16,-12 1 1-16,-9 3-4 0,-8-7-12 0,-10 0-12 16,-9 0-9-16,-6 0-3 0,-5 0-2 15,-8 0-1-15,-2 2-3 0,-6-1 0 16,-8 3-2-16,1 1 0 0,-8-3 0 15,0 2-1-15,-1-1-1 16,-4-3-1-16,-8 0 1 0,3-2 0 0,-11-3 2 0,1 3 0 16,7-3 1-1,6 1 0-15,6 1-1 0,8 3 0 16,7 0 1-16,5 0 0 0,11 0 1 16,12 3 1-16,16 1-1 0,2 1 1 0,12-3 0 0,13 3-1 15,0 2 3-15,8-3 2 0,6 1 3 0,0 1 4 16,5-5 2-16,-1 1 1 15,3-2-1-15,0 0-3 0,-2 0 0 16,2 0-2-16,0 0-1 0,-2-2 7 0,4 1 7 16,-2-6 5-1,-2 1 1-15,-3-8-5 0,5 0-10 0,2-11-4 0,-2-3-2 16,0-6-5-16,-6-3 0 0,5 0-4 0,1-4 0 16,-4-2-2-16,4-1-1 0,-2-6-3 15,-5-3 1-15,7-2-1 0,-5-5 2 16,5-2 2-1,0 1 1-15,-6 5 1 0,3 4 1 0,3 1-1 0,2 5 1 16,-1 5 1-16,7 6-1 16,-5-3 0-16,4 6-1 0,2 4-3 15,0 0-3-15,0 1 1 0,1 8-2 0,-1-4 0 0,-2 3-4 32,6 6-3-32,-4-2-1 0,-2 2 3 15,2 1 4-15,-8 4 2 0,1 1 0 16,-2 0-1-16,0 8 1 0,0-1-1 0,2-5 3 15,-2 3 0-15,2 3 1 0,3-9-3 16,-3 2-4-16,3 0-3 0,4 0-2 16,5 0-3-16,7-2-6 0,10 0-4 15,8-2 0-15,5 4 5 0,7 0 9 16,10-2 7-16,8 0 4 0,7-1 3 16,7-1 2-16,-1 0 3 0,5 3 3 0,3-5 2 15,1 1 0-15,6 5 1 0,11-4-5 16,6 4-2-16,5 0-1 0,5 5-1 15,-4 0 0-15,-6 2 1 0,5 0 3 16,-4 0-1-16,-3 0 2 0,-8-3-4 0,-10 3-1 16,-11-2-1-16,-6 2 0 0,-8 0 2 15,-5 2 0-15,1 3 3 0,-6 0-1 16,-2 4-3-16,-15 4-1 0,-10-6-2 16,-14 3-2-16,-4-3-3 0,-5 1-1 15,-2-1-3-15,2 0-2 0,3 2 0 16,-10 1 0-16,5 1 4 0,-5 1 2 15,1 2 2-15,3 2-1 0,-1 2 0 16,0 7 0-16,-3 3 0 0,2 1 1 16,-3 3 0-16,1 8-2 0,3 3 1 15,-3 5-1-15,-4 9 2 0,2 5 3 16,0 5 0-16,-7 6 0 0,7-1-1 0,2 1-1 16,-2 2 0-16,4-1 0 0,-8-3 1 15,1-4 0-15,-5-3 2 16,0-5 11-16,-3-6 12 0,-1-4 10 0,3-4 2 15,-2-12-9-15,0-6-9 0,6-7-8 0,-4-8-5 16,2-3 2-16,7-7-6 0,0-2-18 16,-2-2-60-16,2-5-93 0,6-13 94 15</inkml:trace>
  <inkml:trace contextRef="#ctx0" brushRef="#br0" timeOffset="67021.1">10301 8805 1875 0,'0'4'90'0,"0"-2"23"0,0-1-25 0,0-1-22 0,0 4-8 0,4-2-18 0,-8 1-22 15,10 1-14-15,-1 3-11 0,2 7-3 16,4 14 9-16,-1 10 9 0,3 15 9 15,4 14-2-15,-2 1-5 0,1 8-6 16,-4-2-4-16,2-1-1 16,-5 1 0-16,-5-4 0 0,-1-10-25 0,-1-5-32 0,1-7-33 15,1-9-28-15,-4-13 31 0,-2-10-96 16,2-16 123-16</inkml:trace>
  <inkml:trace contextRef="#ctx0" brushRef="#br0" timeOffset="67527.61">10175 8089 1368 0,'112'37'83'16,"7"-3"92"-16,12 3-175 0,-1-1-11 0,6-1 4 15,-5-10 19-15,-5-6 17 0,0-6 25 16,-11-10 30-16,-1-1 20 0,1-6 33 15,-7-4 15-15,-3-7-11 0,-9-1-22 0,-4-1-45 16,2 1-38-16,3-5-17 0,-6 5-10 16,-8 1 2-16,-7 1-1 0,-8 7 1 15,-10-2 7-15,-8 4-5 0,-11 3 0 16,-9 2-3-16,-5 4-9 16,-9-1-7-16,-2 10-9 0,-2-1-9 0,-1 8-6 0,-4 4-6 15,4 5-2-15,-8 12-4 0,1 5-2 16,-1 3 3-16,-3 6-5 0,6 7 5 15,-10 6 7 1,4 8 8-16,0 16 15 0,4 7 11 0,-1 6 2 0,1 3 1 16,3-7 0-16,-7-9-3 0,3-12-1 15,3-7-1-15,-6-8-3 16,0-6 0-16,-7-6 1 0,-6-7 1 16,4-8 3-16,0-1 2 0,-1 0 4 0,-1-12 10 0,-1 3 1 15,-10-8 2-15,-4-3-2 16,-17-2-8-16,-19-1 2 0,-9-2-4 0,-23-5-3 15,-16 0 4-15,-19-5-8 0,-9-2 2 16,-8 0-1 0,12 0-1-16,2-2 1 0,3-3-1 0,19 0 1 0,14 1-1 15,15-5 2-15,22 4-6 0,15-2-22 0,12 3-43 16,16 3-20-16,14 1 36 0</inkml:trace>
  <inkml:trace contextRef="#ctx0" brushRef="#br0" timeOffset="67846.6">13399 9676 1582 0,'-5'7'127'0,"-1"-4"120"0,1 1-185 0,0 3-41 0,1 0-10 0,0 6-6 16,1 10-4-16,-2 7-2 0,-4 14-2 16,7 6 1-16,2 8 0 0,5 6-1 15,2 0-1-15,-15 7 3 0,4 5 1 16,0 6 1-16,-6 6 5 0,13 6-3 15,-1-9-1-15,0-5 2 0,3-7-3 0,-1-8-7 16,-6-6-18-16,6-11-23 0,3-9 56 16,0-11-21-16</inkml:trace>
  <inkml:trace contextRef="#ctx0" brushRef="#br0" timeOffset="68319.53">13271 9981 1946 0,'107'-4'195'16,"-63"-15"56"-16,-46 4-179 16,23 3-66-16,-47 0-2 0,79-3 0 15,6 0 10-15,8-1 11 0,0 1 11 16,10-1 8-16,1 2-3 0,8 4-6 0,5-1-6 16,-6 4-2-16,0 0 3 0,-3 0-1 15,-6 0-3-15,5 5-5 0,-1 2-10 16,9 0-4-16,1 5-2 0,4-3-5 15,2 5-1-15,2 0-1 0,-10 9-1 16,-1-2 0-16,-11 6 0 0,-3 3-2 16,-2 3-2-16,-7-1-3 15,1 9-2-15,-8 0-3 0,-9 3-2 0,-6 5-1 0,-6-1 3 16,-8 5-16-16,-12 2-2 0,-9 9 1 16,-10 5-3-16,-13 14 15 0,-12 7 1 15,-15 13 4-15,-17-5 3 0,-18 6 5 16,-18 1 7-16,-14-4 22 0,-3-8 6 15,3-7 2-15,1-17 14 0,5-6-14 16,8-6-4-16,6-2-2 0,5-9-16 0,15-2-6 16,10-3-2-16,12-4 1 0,4 4 0 15,3-3 1-15,4 1-1 0,3 0 2 16,9-5 0-16,8-2-1 16,4-11 1-16,13 0 2 0,0-14-8 0,-2 2-30 15,4-2-15-15,-2-7-42 0,7-2-69 16,-5-7-361-16,12-7 328 0</inkml:trace>
  <inkml:trace contextRef="#ctx0" brushRef="#br0" timeOffset="69553.66">15443 10741 1402 0,'-21'0'72'0,"0"-1"60"0,-11 1-123 0,3 0-4 15,1 0 8-15,1 1 8 16,4-1 6-16,0 2 3 0,-2 3-1 0,6-3 4 15,-4 2 7-15,9-1 5 16,1 3 3-16,6-3-4 0,2 2-7 0,3-3-3 16,2-2 3-1,0 4 7-15,0-2 8 0,0-1 10 0,5 1 6 0,-3 2-3 16,4 1-6-16,1-1-9 0,0 1-16 16,3 4-13-16,6 0-11 0,4 5-7 0,6 5-4 15,3 4-1-15,10 6-1 0,5 6 1 16,4-1-3-16,12 3 0 0,2-3-3 15,-1-1-4-15,4 5-5 0,4 1-1 0,6-6 3 16,8 6 2-16,11 4 1 0,0 3-2 31,5 5-1-31,-1 3-8 0,1 1 5 0,1 1 6 0,4 5 1 0,4 4 9 16,6-1-1-16,6 7 0 0,-3 2 0 16,4 3 4-1,3 4 0-15,2-4-1 0,2 5 0 0,3-3-3 16,-2 4 3-16,1-6 0 0,4 0 0 15,-1 4-1-15,9-5 1 0,9 6-5 0,1-4 1 0,-4-3-1 16,1 0 1 0,-2-1 4-16,3-2 0 0,6-5 1 0,-3-2 0 0,-8 1-1 31,4-5 1-31,4 11-1 0,-8-7 0 16,8 5 0-16,-4 8 0 0,5-1 1 0,16 5-1 15,2 1 0-15,4-1 1 0,4-1 3 16,3 7 2-16,7 2-1 0,-1 3 0 15,3-3 0-15,-2-3-5 0,1 0-1 16,1 0-1-16,13 5 5 0,12 8-26 16,1 15-1-16,12-1 7 0,-8-3-4 15,-1 7 26-15,1-2 1 0,1 6-5 16,-1-1 0-16,-11-6 10 0,0-2 0 0,-3-4 2 16,-5 0-6-16,1-2-4 0,-12 1 3 15,-1-8 3-15,-4-5 2 0,-7 0-3 16,-2-2 3-16,-6-5 19 0,-6 0 15 15,-8-7 12-15,-14-8 9 0,-8-1-10 16,-10-3-13-16,-2-5 1 0,-5 1-5 0,-9-12-7 16,-12-4-1-16,-12-9-7 0,-4 0-12 15,-4-6-6-15,4 3-2 0,-6-6-1 16,-9-4-1-16,-1 1-2 0,-10-9 1 16,-8 0-1-16,-3-4-1 0,-5-5-6 15,-8-8-7-15,4-4-3 0,-13-8-10 16,-4-5-11-16,-4-9 6 0,-10-7-3 0,-5-7 7 15,-2-10 12-15,-12-13-9 0,-11-4-4 16,-10-12-1-16,-8 0-4 0,-7-5 11 16,-3 1 9-16,0-1 2 0,-9 1 8 15,-4 4-1-15,-3-9 3 0,-2-5 2 16,2 0 2-16,5 3 1 0,6 10 0 16,8 11 0-16,13 13-2 0,10 6 0 15,19 13 0-15,8 10 1 0,19 15 1 0,13 18 0 16,18 13-1-16,17 24-1 0,16 21 0 15,20 21-1-15,18 18 0 0,5 17-4 16,-1 10 0-16,0 5 3 0,-15 6 3 16,-4-2 10-16,-10-1 2 0,-18-5 0 15,-18 3 0-15,-19-6 2 0,-34-14 1 0,-20-21-6 16,-26-30-8-16,-32-26-9 0,-26-15-1 16,-24-21 0-16,-22-17 28 0,-15-19-3 15,-21-21-163-15,-18-25 120 0</inkml:trace>
  <inkml:trace contextRef="#ctx0" brushRef="#br0" timeOffset="134573.03">30521 5766 1217 0,'52'0'412'0,"-81"22"-73"16,12-51-336 0,17 29-2-16,0 0-3 15,-6 0 0-15,1 0 3 0,0 0 4 0,-8 0 5 16,-1 0 4-16,-5 0-1 0,-3-7-2 0,-4 2-5 15,-3-1-4-15,-1-1-2 0,-2 0-1 16,2 2 0-16,0 0 0 0,-2 3-1 16,2 0 0-16,0-3 0 0,0 5-1 15,-1-6 0-15,0 6 0 0,-5-3 0 16,-3-1 1-16,-9 4 2 0,4 0 0 16,-8 4-2-16,1-4-1 0,1 0-3 0,-3 2 0 15,-4-4 0-15,-1 2 1 0,-2 0 1 16,-11-5 1-16,9 1 0 0,-7 2 1 15,-6-1 0-15,6 3 0 0,-6 0 0 16,3 0 0-16,6 1 0 16,1 7 0-16,1 0 0 15,2 0 1-15,3-1 1 0,1-2 0 16,-10 2-1-16,4 0 1 0,-14 0-1 0,-3-7 1 0,-6 4-1 0,-3-6 0 16,-4 2 1-16,7 2-1 0,-9-6 1 15,2 2 0-15,-5-3 1 0,-1-2-1 16,5 5 0-16,1-1 0 0,7 1-2 15,3 2 2-15,-2 0 0 0,-1-2 0 0,-2 2 0 16,-7 0 0-16,4 0 1 0,-9 4 0 16,4-4 0-16,3 0-1 0,-2 0 0 15,7-4 0-15,-3 6 0 0,0-2 0 16,3 2-1-16,-1-2 1 0,3 0 0 0,5 7 0 16,1-4-1-16,3 8 1 0,-2-2 0 31,0-2 0-31,-5 5 1 0,0-6-1 15,0 3 0-15,1-4 0 0,6 4 0 16,-7-2-1-16,2 2 0 0,-2-2 1 16,-7 0 0-16,-4-2 0 0,-3 4 0 15,-2-2 1-15,3-2-1 0,9-1 0 0,-1 1 0 16,0 2 0-16,1 2 0 0,-5 0-1 16,5 4 1-16,2-6 0 0,-3 2 0 15,-2-1 0-15,5-1 1 0,-2 1-1 16,1-5 0-16,-6-1 0 0,-4 0 0 15,-1 1 0-15,3 3 0 0,4-5-1 16,-2 6 1-16,0 0 0 0,-7 2 0 0,-9-2 1 16,4 4 0-16,-8-4-1 0,2 4 0 15,10-6 0-15,-1 4 0 0,-7-5-1 16,0-1 1-16,-12-3-1 0,-4 0 1 16,2-5-3-16,-11-4 4 0,4 0-1 15,-6-3 0-15,-1-1 2 0,5 1-3 0,-2 1 0 16,6 1 1-16,-1-1 0 0,-5 2-1 15,1 4 1-15,-1 1 1 16,-2-3-1-16,8 5 0 0,-4 1 1 0,-4-1-1 16,-4 2 0-16,-3-2 0 0,7-3 0 15,-1-1-1-15,-7 1 0 0,-15-7 4 16,-8 1 0-16,8-1-2 0,-7-1 3 16,8-1-5-16,6 3-1 0,-6-1 2 0,17-2-1 15,5 5-1-15,1 4 2 0,-2-1 0 16,-4 6 0-16,2-3 0 0,-4 3 0 15,-5-4 0-15,-3 4 1 0,-4-2-1 16,5 1 0-16,-5-3 0 0,0 1 0 0,-5 1 0 16,1-4-1-16,-3-2 1 0,1 4 0 15,-4-3 1-15,-6 3-1 0,-2 1 2 16,4 1 0-16,3-3-2 0,1 1 2 16,1 8-2-16,14 1 0 0,13-1-1 15,1 4-1-15,8-4 1 16,-3 5 0-16,3-4 0 0,3 1 1 0,-5-5-1 0,-9-2 0 15,-7-5 0-15,-11-3 1 0,16-3-1 16,-3-2 1-16,6 3 0 0,3-3 0 16,-13 0-10-16,4-6 33 0,-22 1 18 15,-9-6 5-15,-5-3 15 0,-1 6-35 16,20 1-17-16,8 1-6 16,7 8-2-16,3-2-1 0,-4 7 2 15,4-2 3-15,2 0 7 0,-7 0 3 16,-5-1 3-16,-11 1 30 0,18 2-6 0,8-1-1 15,21 5-5-15,17-1-33 0,7 3-1 0,9 1-1 16,5-2 1-16,14 2-1 0,-3-2-1 16,14-1 1-16,4 3-1 0,12 0 1 15,0-2-1-15,5 2 1 0,9 0-1 16,2 0 2-16,7 0 4 0,7 0-6 0,-5-2-20 16,7 0-31-16,7 2-44 0,-2-2-9 31,2 2 14-31,-2-3 40 0</inkml:trace>
  <inkml:trace contextRef="#ctx0" brushRef="#br0" timeOffset="169936.62">10280 8325 1672 0,'18'1'72'0,"-4"3"7"0,9 1-27 0,-9 1-20 0,0-3 9 0,-3 3 8 0,-4-1 12 16,-2-3 10-16,1-1 2 0,-3 1-4 15,4 2-13-15,-3-4-13 0,-4 0-4 16,0 0 2-16,0 0 7 0,0 0-1 16,0 0-9-16,-11 3-9 0,10-3-11 15,-1 0-7-15,2 0-6 0,0 2-5 0,-9 0 0 16,4 3 2-16,-10 2 1 0,-9-1 4 15,-7 2 2-15,-6-1 0 0,-11 2 0 16,-12-2-3-16,-11 1-2 0,-12-1 0 16,-8 2 0-16,-11-8 8 0,-14 3 9 15,-13-2 3-15,-13 1 3 0,-5 1-6 16,-4-1-10-16,13 8-3 0,5-4-3 0,7 2-2 16,4 1 1-16,3-4 3 0,0-1 2 15,16 0 1-15,6-1-1 0,8 0-2 16,13-4-3-16,1-2 1 0,10-2 1 15,3 2 4-15,8-5 5 0,10 2 4 16,9 1 4-16,13-1 2 0,6 0 3 0,4 3 1 16,1 0-4-16,2 1-6 0,2-3-6 15,4 4-7-15,-4-2-3 0,1 2-2 16,-1 0 0-16,2 0-1 0,-2-2 1 16,0 2 0-16,3 0 0 15,4 0 0-15,-1-1 2 0,-8-3 1 0,5-1 1 16,4-1 3-16,-5 3 0 0,3-8 6 15,-3-1 4-15,3-4 1 0,0-4-2 0,-5-4-6 16,2-7-8-16,-6 1-3 0,2-7 0 16,-1 0 0-16,4-2 2 0,-1-4 2 15,0 1 0-15,2-3 0 16,-4-1-1-16,0-3-3 0,0 1-1 0,2 2-2 16,-2 3-1-16,-1 4-2 0,3 5-1 0,-1 4-1 15,3 4 0-15,2-1 2 0,-1 4 1 16,4 2 1-16,-2 3 1 15,0-3 1-15,1 0-2 0,-1-1 0 0,0 1-4 16,0 0-2-16,-7-1 1 0,4-6-1 16,-5 1 3-16,-3 1 4 0,8-1 2 15,-2 4 1-15,1-5 0 0,6 3 0 0,0 6 0 16,2-6-5-16,3 7-2 0,1 4-7 16,-4-2-2-16,8 5-1 0,-1 2-4 15,0 2 1-15,7-5-3 0,5 6 4 16,2-2 2-16,7-1 5 0,11 0 4 15,3-5 2-15,11 1 1 16,11 1 1-16,16-4 1 0,10 0 0 0,7 0-1 0,7-3-1 16,-3 1-1-1,0 2 1-15,4-2 2 0,2 4 2 16,5 0 1-16,1-2 0 0,0 2 2 0,-10-2 0 0,-4 0 1 16,-9 1-2-16,-5 3 1 0,-7 0 3 15,-9 3 6-15,-11 2 4 0,-7 0 6 16,-10 3-2-16,-9 1 1 15,-11 1-1-15,-2-4 0 0,-7 5-3 0,-5-3-4 16,-7 4-4-16,8-2-3 0,-6 1-2 0,8-5-1 16,-8 3-1-16,3 1-1 15,2 0 0-15,-4 0-1 0,6 2-1 16,-2 0-3-16,-6 2-2 0,8 0-4 0,-6 3-3 16,8 4-5-1,1 4-1-15,5 8-1 0,4 14 2 0,-1 10 3 0,1 13 3 0,0 13 4 31,-2 9 4-31,6 12 1 0,-1-3 0 0,-5 1 1 0,3-3 0 0,-5 0-2 32,4 1 1-32,-5 1 2 0,-2 2-1 0,-2-3 3 0,0-1 2 0,0-7 9 31,4-2 4-31,2-9 1 0,-6-10-1 0,0-12-7 0,-5-2-4 0,-2-8-2 0,0-7 1 16,0-10 0-16,-5-6 12 0,-2-12-5 15,2-1-97-15,-1-10 69 0</inkml:trace>
  <inkml:trace contextRef="#ctx0" brushRef="#br0" timeOffset="173097.83">2016 16376 1861 0,'0'0'108'0,"0"2"17"0,0-2-26 0,0 1-56 0,0-1-20 0,0 2-14 16,-2-2-4-16,2 2-1 0,0-2-4 15,0 0 1-15,0 2 0 0,2 1-1 16,0 1 2-16,-1-1-2 0,1 6 0 15,3-2 0-15,-3 6-2 0,2 1 0 16,-1 2-1-16,4 5 0 0,-1-1 2 0,4 5 0 16,1-4 0-16,-2 4 1 0,0-4-1 15,-2 0 1 1,3 8-1-16,-1-3 0 0,-3-1-1 16,3 3-1-16,-4 1 1 0,-2-3 1 15,4 3 0-15,1-1 0 0,-1-1 0 0,-4 1-1 16,3-1 1-16,-1-4 0 15,-3 1 0-15,1 1 1 0,1-3 0 0,1 1 0 16,-3-4 1-16,1 4-1 0,3-3 1 0,-3 3 0 0,1-7 0 16,-1 1 0-16,-1-2 1 0,-2-3-2 15,2 2 1-15,-2 0 0 0,3-1-1 16,-3-6 1-16,0 2 5 0,0-2 2 16,0 0 3-16,-5-2 3 15,3-1-2-15,1 1 1 16,-3-3-3-16,2-2-4 15,-3 3-4-15,1-1-3 0,-1-2-1 0,0 0 4 16,1 0 14-16,-1 0 18 0,-2-2 12 16,1 2 2-16,-1-3-8 0,0 1-15 15,0-3-12-15,-2 1-7 0,2 1-3 16,-2-1-1-16,2-1 1 0,2-1-1 16,5 6 0-16,-2 0 0 0,2-1 0 0,-9-1 0 15,9 2 0-15,-1 0 1 0,-1 0-2 16,2 0 0-16,-2 0-1 0,2-2 0 15,0 2-6-15,0 0-5 0,-4-5-14 16,8 7-8-16,-4-2-6 0,2 0-1 16,3 3 6-16,2-1 5 0,0 1 10 0,6 3 3 15,4 3 6-15,5 3 3 0,-3-7 3 16,4 4 2-16,-7-9 3 0,0 2 17 16,-2 0 30-16,-1-2 36 0,-4-2 36 15,-1 0 10-15,3-5-1 0,3 0-12 16,2-7-24-16,2 0-19 0,5-2-30 15,-5 0-23-15,7-2-14 0,-6 0-12 0,1 1-28 16,1-6-42-16,7-9 81 0,9-16-33 16</inkml:trace>
  <inkml:trace contextRef="#ctx0" brushRef="#br0" timeOffset="179781.2">920 9459 2124 0,'-7'13'80'0,"3"1"-25"0,3-2 3 0,2-1-53 16,7-4 2-16,6 0-2 0,2-5 2 15,3-2 4-15,2 0 2 0,1-4 7 16,6-3 5-16,2 2 6 0,7-4 1 0,-3 2-2 15,5-5-1-15,-2-2-7 0,6-1-7 16,7 1-9-16,6 4-6 0,12-1-2 16,8 6-2-16,-2 3 1 0,4 0 1 15,-5 2 0-15,-5 4 2 16,-8 4 1-16,-7-4 0 0,-5 3 0 0,-11 0 0 16,-7-3 0-16,-10 1 0 0,-4 0 4 0,-4-5 2 15,-3 2 4-15,-7-2 6 0,0 0-1 16,-1 0 6-16,-1-2-20 0,0 2-10 15,-1-12-5-15,-8 7-10 0,2-10 13 16,-6-4 2-16,-1-2 4 0,-2-4 2 16,-5-2 2-16,-2 1 1 0,-7-5 2 0,1 3-1 15,-1 5 0-15,2 0 1 0,6 5 1 16,8 4 2-16,9 3 6 0,3 6 6 16,4-2-4-16,10 2 0 0,8 3-12 15,8 2-4-15,11 2-1 0,7 10-2 16,9 6 5-16,11 10 1 0,5 8 2 0,3 4-1 31,2 10-2-31,-12-4 3 0,-9 4 0 0,-14-2-1 0,-18-9-2 0,-14-2-13 16,-13-5-2-16,-19-2 1 0,-12-3 3 15,-22-4 10-15,-19-6-3 0,-18-6-1 16,-14-11-44-16,-29-18-159 0,-21-19 136 31</inkml:trace>
  <inkml:trace contextRef="#ctx0" brushRef="#br0" timeOffset="182070.86">11911 5474 1468 0,'2'9'114'0,"2"-4"122"0,1 4-195 0,-5-2-23 0,3 7 4 0,6 2 15 31,-3 7 22-31,-1-3 20 0,0 4 7 16,-5 5-13-16,0-1-19 0,0 4-22 16,0 9-17-16,0 0-7 0,0 5-4 15,2 3-1-15,-2 1-1 0,0 0-2 0,0-4-2 16,-2 0-2-16,2 2 1 0,-2 7-1 15,-5 5 0-15,4 9 3 0,1 4-1 16,-5 1 2-16,5 1 1 0,2-3 0 16,-2-4-1-16,2-8 0 0,0-7-1 15,0-7 0-15,-1 0 1 0,-1 1 2 0,-5-5 0 16,7-3 1-16,0-12-3 0,-2-10 7 16,0 1 14-16,-3-9 5 0,1-2 4 15,4-5-6-15,-1-2-6 0,1 0 0 16,-2 0 9-16,0 0-2 0,-7-5 2 15,4-1-1-15,0-6-10 0,-8-1 1 0,3-3-9 16,-5 1-1-16,-4-10 1 0,-8-4 1 16,1-1-2-16,-8 0 0 0,7 3-4 15,1 8 0-15,3 1 1 0,3 4 1 16,4 3 3-16,6-1 0 0,3 1 0 16,5 8-2-16,2 3 1 0,0 0 1 15,0 0-2-15,-4-4-3 0,8 8-7 16,-1-2-9-16,4 6-4 0,4 1 0 0,3 2 2 15,2 1 7-15,9 4 3 0,-4 2 4 16,8 5 1-16,4 5 2 0,6-3 1 16,-5-2-2-16,-2-5 10 0,-5-9 12 15,-1-4 9-15,-1-3 20 0,3-2-3 16,-1-5 5-16,5-8 4 0,3-4-17 0,3-12-4 16,4-1-18-16,-3 0-14 0,0 2-21 15,-9 6-38-15,-1 5-40 0,-3 1-81 16,4 1 95-16</inkml:trace>
  <inkml:trace contextRef="#ctx0" brushRef="#br0" timeOffset="185464.16">2172 16411 1449 0,'7'-8'87'0,"0"-3"14"0,-2-2-7 0,-1 10-29 0,3-8-8 16,0 6 4-16,-2-4 2 0,4 4-4 15,-2-2-6-15,-1 1-10 0,3 1-9 16,-4 0-2-16,4 1 3 0,-6 2-2 0,6-3-1 16,-4 3 1-16,4 2-4 0,-2-1-4 15,2 1 0-15,-3 0-7 0,2 1-5 16,3 3 0-16,2 1-5 0,-3 0-5 16,4 4-3-16,-1 4-3 0,1-3-3 15,0 5-2-15,0 6-2 0,2-5 4 16,0 5 4-16,2 0 1 0,3 1 1 0,-3 1 0 15,0 3-1-15,3-3 1 0,-3 0 3 16,-1 6 1-16,5-1 2 0,-6 2-3 16,0 2-1-16,0-2-2 0,0-1 0 15,-1 6 0-15,3-3 0 0,-4 7 1 16,6-2-1-16,-4 1 0 0,0 2 1 16,2-2-1-16,-1 4 0 0,3 2-1 0,-1 8 1 15,4-6-1-15,-3 2 0 0,-4-6 1 16,2-1 3-16,-4-9 5 0,-4-7 3 15,-1-7 2-15,-2-4 1 0,-3-4-4 16,-1 1-2-16,-3-6-2 0,0-3-2 16,0-2-2-16,0-2 0 0,0 2-9 0,0 0-7 15,-3-1-8-15,-6-5-3 0,0 1 5 16,-5 0 6-16,-6-6 7 0,-1 4 3 16,-4-5 3-16,1 1 0 0,-3-2 1 15,6 8 0-15,-1-7 1 0,5 3 0 16,4 5 0-16,3 3 2 0,1-1 4 15,3 2 4-15,6 0 1 0,0 0 2 0,-1 0-4 16,2 0-1-16,-1 2 1 0,6 1 0 16,-3 2-3-16,4-1-4 0,6 3-3 15,3 0 0-15,3 2 0 0,-1 2 1 16,7-2 4-16,-2-1 1 0,3-2 7 16,10-5 12-16,-6-1 20 0,-2 0 22 0,1-1 21 15,-6-10 5-15,2 0-16 0,1-5-23 16,3-5-30-16,3-5-19 0,3-5-19 15,2-6-21-15,4 0-22 0,5-18-136 16,7-14 122-16</inkml:trace>
  <inkml:trace contextRef="#ctx0" brushRef="#br0" timeOffset="189195.51">512 10463 1167 0,'-5'-18'360'0,"3"20"-115"0,-1-2-153 0,3-2-6 16,1 20-62-16,3-18-6 0,-2 0-8 16,-2 0 9-16,0 0 13 0,0 0 11 15,-2-2 16-15,2 2 6 0,2 0-13 16,-2 0-10-16,0 0-13 16,3 0-19-16,-3 2-6 0,0-2-2 0,2 0-5 0,3 3 0 15,-3-4 1-15,0 1-1 0,9 0 1 16,-3 0 1-16,12 1-1 0,5 1 2 15,-2-2-2-15,5 0 1 0,-3-3 0 16,2-1 2-16,-1-1 4 0,3 0 1 16,-1 3 2-16,0 0-1 0,2 0 1 15,6 2 1-15,-1 0-1 0,4 4 0 0,-1-2-1 16,1 6-2-16,0-1-1 0,7 4-3 16,-2-6-1-16,-5 4 0 0,2-2 0 15,-4-1 0-15,4-1 1 0,-2 0 0 16,0 1 0-16,0-5 0 0,-4 3 0 15,3 0 0-15,-3-4 1 0,2 5-1 0,0-5 0 32,1 3 0-32,1 3 0 0,-7-1 0 15,3-1-1-15,1 1 1 0,-1 2 0 16,0-3 0-16,-1 3 0 0,-4-4-1 16,-1-1 0-16,-1 0 0 0,-1 1 0 15,1 1 1-15,-1-2-1 0,1-1 0 0,-3 1 1 16,0 0 0-16,-2-2 1 0,0 2 0 15,0-2 0-15,-2 0 0 0,-1-2 0 16,-5 0-1-16,0 2 1 0,-3-3 2 16,-5 3 1-16,0-2 3 0,-5-3 2 15,0 3 7-15,-2 2-1 0,0-2 1 16,0 0 0-16,-2-8-8 0,0 2-4 16,-7-4-3-16,2-2-4 0,-7-2-1 0,-5-7 2 15,1 2 0-15,-5-4 1 16,-2 7 1-16,-2-3 4 0,6 7 1 0,2-1 1 15,3 1 0-15,3 7 2 0,4-5 5 16,4 10 5-16,5 2 2 0,0 0-2 16,0 0-5-16,0 0-6 0,0 0 0 0,0 0-4 15,0 0-1-15,0 0-1 0,0 0-2 16,0-2-2-16,2-1 0 0,-2 3-3 16,7-4-3-16,-5 2 0 0,1 1-4 15,3 2-1-15,1-1 2 0,5 4 2 16,2 5 2-16,6-8 2 0,3 5 1 0,5 4 1 15,2 1 0-15,2 5 0 0,-2 2 0 16,1 5 3-16,-5 7 2 0,-1-2 1 16,-9 2 3-16,-4 1-3 0,-6-1 3 15,-6 0 5-15,-2-2-1 0,-7 2-1 16,-7 1 1-16,-2-5-1 0,-6 1-1 0,0-4 1 16,-4-5-5-16,0-1-2 0,-1-1-4 15,-4-5-8-15,6-1-11 0,0-8-69 16,-1-2-61-16,-2-7 81 0</inkml:trace>
  <inkml:trace contextRef="#ctx0" brushRef="#br0" timeOffset="191840.85">16011 10651 1774 0,'1'0'229'0,"3"-2"-179"0,-8 0-1 15,3-1-36-15,-3 3 0 0,0 3-8 0,-1-1 4 16,0 0 8-16,-6 0 11 0,-1 3 11 16,1 2 4-16,-7 4-5 0,6-4-12 15,-2 5-10-15,1 1-8 0,-1-1-4 16,5-1-1-16,-1 1 0 0,-1 0 0 16,-8 3-2-16,-3-1 1 0,-4 2-1 15,-4 0 0-15,-9 3 1 0,-6-1 1 0,-8 0 2 16,-13-2 0-16,-13-2 0 0,-10-2-2 15,-5-1-3-15,-7-2 1 0,-5-2 0 16,-8 4 0-16,-10-8 2 0,-18-1 16 16,-7 1 16-16,-7-3 3 0,9 0-1 15,5 2-13 1,0 3-12-16,9 1-2 0,-1 3 3 16,22-2-2-16,11 0-2 0,10-2-3 15,15 4 0-15,5-5 8 0,16 4 8 16,11-4 16-16,16 3 11 0,12 2-1 15,9-6-3-15,7-1 0 0,0 0-4 0,-2 3-1 16,4-5-2-16,-2 0-12 0,0 0-7 16,1 0-3-16,1 0 2 0,0-1 3 15,0-3 2-15,5-3-3 0,-7 5-5 16,0-7-5-16,0 4-6 0,1-6-1 16,3-1-2-16,-4-4-2 0,0-2-2 15,-2-8-2-15,-3-6-4 0,-6-5-3 16,-1-6-5-16,-4-7-2 0,-2-5-7 0,-1-1-2 15,-1-5-2-15,4 3 4 0,4-1 7 16,-1 3 6-16,8 8 7 0,-2-2 3 16,5 8 3-16,2-1 0 0,0 8 1 15,2-1-1-15,5 8 0 0,-2 6 0 16,3 5 0-16,-7 2 3 0,1 3-1 0,2 3-1 16,-3 4 0-16,1 1-1 0,-2 4-3 15,4-3-2-15,-4 1-1 0,1 0 1 16,-1 0 1-16,0 1 1 0,0 1 2 15,0-2 0-15,2 0 1 0,0-1 0 16,3-3 1-16,1 6 2 0,-1-1-4 16,4 1-4-16,7-2-4 0,2-5-3 15,6 1 4-15,5-1 1 0,3-2 3 0,8 1 1 16,5-7 0-16,3-1 0 0,5-3-1 16,2-6 0-16,9-5 0 0,8-7 2 15,3-6 0-15,6-1 2 0,4 7 0 16,2-2-1-16,4 7 1 0,3 3 0 15,-4-1 0-15,2 2 0 0,1 5 0 0,11 5 0 16,10 2 2-16,1 7-2 0,-2 4 0 16,-17 3 0-16,-11 2-1 0,-5 0 1 15,-6 2 0-15,1 0 0 16,5 3 0-16,-2 2 0 0,3-2 0 0,4 4-2 16,-7-3 0-16,-8 2-1 0,-14-4 0 0,-6 5 2 15,-6-4 1-15,1 0 1 0,-5 3 1 16,-4-1-1-16,-13 3 0 0,-2 1 0 15,-7-4 1-15,-5 5-2 0,0-1-2 16,-2 9-3-16,-2 1-4 0,-5 7-3 16,0 8 1-16,-8 6 2 0,1 11 4 15,-11 4 3-15,0 5 1 0,-1 6-2 0,-3-1 1 16,5 7 0-16,-3-4 1 0,1 2 0 16,4 6 0-16,5 2 1 0,-1 2 0 15,8-1 0-15,-5-8 0 0,5-11 23 16,5-5 11-16,7-2-200 0,15-11 140 15</inkml:trace>
  <inkml:trace contextRef="#ctx0" brushRef="#br0" timeOffset="194122.55">3342 16645 1679 0,'12'64'149'0,"47"-14"819"0,-27 12-1695 0,-66-184 1596 0,-21 116-1352 15,61-38 110-15,-1 40 382 0,-3 4 0 16,-2 0 16-16,0 0 14 0,0 4 6 16,0-4 4-16,0 0-14 15,0 0-19-15,3 5-10 0,-3-3-5 0,0-2-5 16,0 2-3-16,-2 5-1 0,8-2-2 15,1 6 3-15,2 0 0 0,0 3 2 16,3 0 0-16,-5 4 1 0,2-1-1 0,2 6 0 16,-10-3 1-16,5 5 0 0,-5-2 2 15,7 2-1-15,-8 1 2 0,1-5 0 16,-1 1 0-16,4-6 1 0,-4 0 0 16,3 0 0-16,1 0 0 0,-4-2 0 15,0 0 0-15,0 0 1 0,0-1 0 0,0-3 1 16,0-1 0-16,0 0 0 0,-7 0 0 15,7-2 0-15,0 0-2 0,2-2 1 16,3 4 0-16,-2-4-1 0,-3 4 2 16,4-2-2-16,-2 2 0 0,-2-2 0 15,0 2 0-15,-6-2-1 0,5 0 1 16,-1 0 1-16,-5 1 1 0,3-3-1 0,1 6 1 16,-1-8-1-16,4 8 1 0,-3-6-1 15,-1 4 1-15,1-2 0 0,-3 0 0 16,3-5 0-16,1 3 1 0,2-3 1 15,0-2-2-15,-2 5 10 16,2-5 13-16,0 0 5 0,0 0 10 0,-2-1-6 0,2 1-4 16,-3 0-8-16,1 0-2 0,-5-9 1 15,2 5-2-15,1-1 6 0,-3-1 0 16,-2 1-1-16,4-2 2 0,-6 2-3 16,8 1-1-16,3 4-1 0,0-3-5 15,-6-4-5-15,5 7-5 0,-5-4-4 16,6 4-1-16,0 0 0 0,0-4 0 0,0 3 0 15,0-1 2-15,0 0-2 0,0 2-8 16,0 0-2-16,0 0-10 0,0 0-6 16,2 2 2-16,3 0-5 0,1-1 4 15,1 5 4-15,0-4 4 0,0 3 5 16,2 4 4-16,5-6 3 0,0 6 1 0,0-7 3 31,4 3 4-31,-2-1 11 0,-2 1 14 0,-1-5 11 0,-3 2 6 0,1-4 4 16,0-3 1-16,3-4 1 0,0-4-7 15,7-2-12-15,2-3-14 0,7-9-16 16,8-3-6-16,4-9-82 0,15-9-597 0,5-10 465 16</inkml:trace>
  <inkml:trace contextRef="#ctx0" brushRef="#br0" timeOffset="-155029.39">16027 2493 1715 0,'10'6'92'0,"-1"-6"79"0,-5 1-160 0,-3 1-9 0,-1-2-3 15,4 9-1-15,-2-7 0 0,1 3 2 16,3 6 11-16,-3-8 14 0,2 8 15 16,-3-4 8-1,2 4 3-15,-1-1-2 0,-1 5-9 0,-2-1-10 0,-4-7-11 0,-1 3-10 16,-4 1-6-16,-1-4-3 0,-6 7 0 16,-2-1 0-16,-2 3 0 0,-3 0-2 15,-5-2-1-15,-6 5-2 0,-6-3 0 16,-14-2 0-16,-6 2 1 0,-13-1 1 15,-13-1 1-15,-17-2 2 16,-13-1 0-16,-13-2 0 0,-9 1 0 0,-6-6 0 16,-10 1 1-16,-4 1-1 0,-9-5 3 15,2-1 0-15,4 0 0 0,3 0-1 0,18 0 0 16,20 0-1-16,13 0 2 0,20 0-1 16,18 0 1-16,16 2-1 0,25 2 1 15,8 3 0-15,11-5 0 0,4 1 1 16,3-3 5-16,2 0 11 0,6 0-8 15,-3 0-44-15,11 0-41 0,16-12 30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32:24.2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9417 5552 1607 0,'0'0'50'0,"0"3"-21"0,-2-1-3 0,0-2 5 0,-7 0 18 0,-1 0 21 0,1 0 18 0,-6 0 13 16,3 4 0-16,0 1-10 16,-6 0-20-16,-3-5-27 0,-2 0-18 0,-2 0-9 15,5 2-8-15,-6-2-3 16,-3 0-1-16,-4-2-2 16,-8 0 1-16,-4-6 4 0,-2 4 3 0,-5 2 6 0,-1-1 5 15,-7 3 6-15,-1 0 3 0,-8 0 5 16,-7 5 2-16,-6-3-2 0,-6 1-4 15,-6 1-9-15,-2 1-7 0,-3-5-5 0,0 0-3 16,-3 0 1-16,0-2 6 0,-8-5 11 16,0 0 6-16,-9-3 2 0,11-1-2 15,-4-3-7-15,-1-2-5 0,6 0-6 16,-1-2-6-16,0 4-4 16,5 0-2-16,6 0-1 0,-6-2 1 0,0 3-1 0,-7-1 0 15,-2 0-1 1,6 3 0-16,5 6 1 0,5-4-1 15,15 4 0-15,3-1 1 0,12 3-1 0,9 1 2 0,-3 0-1 16,5 1 0 0,4 1 0-16,1 0 0 0,13 0-1 0,3 0 2 15,7 0 0-15,8 1 0 0,5-1 1 16,-1 2 0-16,7 0-1 0,2 0 4 0,1-1-9 16,5-1-33-16,-2 0-42 0,0 0-140 15,-3-7-423-15,-6-10 399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15:27.1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15307 6798 1838 0,'5'2'85'0,"14"5"-58"0,-4-2-4 0,-1-1 13 0,-4-1 19 15,-4 3 4-15,1-4-6 0,-7 3-8 16,0-2-14-16,-2 3-3 0,-1-3 0 0,-1 6 2 0,0-4-3 16,-3 6-2-16,0-6-4 15,-3 4-3 1,3-2-5-16,-8 4-3 0,3 1-2 15,1-3-1-15,-5 4-2 0,-1-1-1 16,-5 1-3-16,-4-1-1 0,-3 2-1 16,-1-3-1-16,0-1 0 0,-4 1-1 15,3 0-1-15,-8 1-2 0,-2-3-3 0,0 2 3 16,-9 1-1-16,-5-7 0 0,-5 4 3 16,-6 2 0-16,-3-4 1 0,-2 4 2 15,0-4 0-15,-1 1-1 0,-1 0 0 16,-3-1 1-16,-4 0 1 0,-5-2 1 15,-5-5 1-15,-8 0 2 0,-3 0-2 0,2-7 0 16,3 2-1-16,7 1 1 0,1-7-2 16,6 3 1-16,-1 1 0 0,-2-6-1 15,-8 2 0-15,1 3 1 0,2-5-1 16,3 1 0-16,5 1 0 0,1 6 0 16,1-2 1-16,-3 1 0 0,1 3 0 15,13-1-1-15,3 4 0 0,13 4 0 0,7-1 0 16,-4 5 1-16,3-1-1 0,-1 3 0 15,2-4 0-15,-1-1 0 0,8 2 0 16,0 4 0-16,2-1-1 0,-4 3 0 16,-5-4 0-16,-7-1 1 15,-7-1-1-15,-4 1 1 0,-3 2 0 0,-4-1 0 16,-4-9 0-16,-5 2 0 0,6 1 0 16,-2 4-1-16,-6-3 1 0,-3 1-1 15,-5 1 1-15,-3-3 0 0,5 1-1 0,-4 3 1 16,1-2 0-16,-3 0 0 0,4 1 0 15,5-4 0-15,-6-1 0 0,-3 3 0 16,-5-4 1-16,-6 7-1 0,1-5 0 16,3-2 0-16,-2 0 0 0,-5 0 0 0,0-2-20 15,-11 2-13-15,-2 0-6 0,8 0-3 16,6 2 21-16,-3-2 12 0,4 7 6 16,0 5 2-16,-4-3 1 0,7 7 0 15,4-2 0-15,6 2 0 0,-1 0 0 16,-1 7 0-16,-10-5 3 0,-12 0-8 15,-9-4-29-15,-5-3-16 0,-7-8-8 16,-13-1 8-16,-2-2 28 0,-1-7 16 0,11-2 5 16,-1 4 1-1,-1-8 0-15,-4 3 0 0,1 4 1 0,12 1-1 16,14-2 1-16,13 5 0 0,10-3 0 0,14 1 0 16,14 2 3-16,14-1 7 15,13-4 4-15,10 0 2 0,10 0-3 0,6-1-4 16,-5-2 1-16,-6-15 232 0,-13-34-173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16:52.7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18484 5527 1220 0,'67'51'355'0,"-63"-118"471"16,3 63-788-1,2 1 0 1,-4 1-8-16,2 4-4 0,-5-2 3 0,2 3 1 0,-4 1 8 31,1-4 5-31,-1 0-2 0,0 0-3 16,0 4-9-16,0-3-9 0,2 5-9 15,0-1-5-15,-2-3-2 0,-2-2 0 0,-3 1 0 16,1 3 0-16,-5 0-2 0,-1 4 1 16,-4-4-2-16,-6 3 1 0,1 0-1 15,-10 0 1-15,-3-1 3 0,-1 1 1 16,-8 0 1-16,-3 2 0 0,-6-8-4 15,-7 5-2-15,2-1-1 0,-3 0 0 16,-3 4 0-16,-1-5 0 0,-3 3-1 0,-6 0 0 16,-5 0 0-16,-10 2 1 0,1-2-1 15,-2 0 1-15,2 0-1 0,-2-2-1 16,-3 1 1-16,-6-6 1 0,-8 0 0 16,-10 0 0-16,-5 2 1 0,-10-2 0 15,0-6 0-15,-1-4 0 0,-14-1-1 0,6 4 2 16,-11-4 1-16,2 4-1 0,-4-3 0 15,-6-5-1-15,6 6-1 0,-2-1-2 16,6-3 1-16,7-3 1 0,-7-3 2 16,-2-2 1-16,2-1-2 0,10 5-1 15,24-1-1-15,21 2-3 0,15 4 2 16,10-3 2-16,7 5 1 0,8 1 4 0,6 0 1 16,13 4-1-16,4 1 0 0,10 2 3 15,10 1 4-15,0-1 2 0,9 2 0 16,0 0-3-16,0 0-4 0,0 0-1 15,0 0-2-15,0 0-1 0,2 0 0 16,0 0-3-16,1 2 1 0,-1-2 1 16,1 1-1-16,3-1 0 0,-1 2-1 0,4 2 0 15,0-3-1-15,1-1-1 0,6 0 1 16,7 0-2-16,6 0 1 0,12 2-2 16,5-2 2-16,9 4-2 0,5 5-2 15,5-8 0-15,6 7-1 0,9-1 1 16,12 1 3-16,9 0 0 0,8 2-1 15,1-3 0-15,-8 2-2 0,-2-5 2 16,-3 6 0-16,1-6 2 0,6 5 1 0,3-4 0 16,3-3 1-16,-6 1 0 0,3 1 1 15,-10-2 1-15,2-2 3 0,3-6 2 16,-1 5 4-16,0-5 3 0,-4-1 0 16,-10 0-3-16,-14-3-2 0,-1-1-4 15,5 2-3-15,-1-3-1 0,9 1 1 0,2 2-1 16,0-3 0-1,3-1 0-15,-8 6 0 0,-1 0 1 0,-4 4 0 0,-7-5-1 16,1 3 0-16,0 0 0 0,-3 1-1 16,-1 1 1-16,6 1 0 0,-2 0 1 15,7-3-1-15,-11 0 1 16,-3 1-1-16,-4-5 0 0,0 4 1 0,8-6-1 0,-3 2 1 16,3 2 1-16,-4-2-1 0,-4 4-1 15,-5 5 1-15,-5-2-1 0,1 2-1 16,0 0 1-16,-3 2 1 0,-7 5-1 15,-4 0 0-15,-8 0 1 0,-10 0-2 16,4 0 0-16,-7 1 0 0,-2-1 0 16,-1 0 2-16,-8-5 1 0,-1 1 0 0,-3-3 0 15,7 7-1-15,-8-5-3 0,0-2 1 16,-2 3-3-16,-5-3-4 0,1 2-4 16,3 2-2-16,-10 1 1 0,1-1 6 15,-4 5 3-15,-4-4 1 0,-1 4 0 16,-4-4 1-16,-7 6 1 0,2-4-1 15,-7 2 1-15,-5 3-1 0,-3-3 0 0,-6 2 1 32,-13 1 0-32,-10 2 0 0,-12-3 1 0,-6-1 0 15,4 1-1-15,1 1-1 0,-6-1 0 16,-6-4 1-16,-4 2-1 0,-7-4 0 16,-5 4 1-16,5-2-1 0,-1 2 1 0,-10-9 0 0,-8 2 0 15,-6-2 2 1,-7 2-2-16,11 1 0 0,-6-3 1 15,1 0-1-15,-6-5 0 0,-7 0 1 0,-4-6 1 0,4 2 0 0,-8-5 0 16,1 0 0-16,3 5-1 16,6-3 1-16,5 3 1 0,4-4-4 15,-6 6 12-15,6-5 13 0,14 1 7 0,10 4 7 16,22 0-8-16,21 0-6 0,18 1 2 16,9 1 1-16,10 2-1 0,11-4 0 0,3 3 0 15,15 2-1-15,5 0-1 0,0 2-4 16,4 0-8-16,-3 0-5 0,-1 0-4 31,4 0-4-31,-4 0-11 0,0 0-21 16,0 0-26-16,4 0-40 0,-4 0-33 15,0 0-93-15,0-3 261 0,0 3-81 16</inkml:trace>
  <inkml:trace contextRef="#ctx0" brushRef="#br0" timeOffset="12214.89">1299 9442 1687 0,'0'3'132'0,"-1"-3"117"0,-3 0-158 0,2 2-50 0,2-4-14 0,0 4-17 0,0-4-10 0,0 0-2 15,0 2 0-15,4 0 2 0,-4 0 1 16,3 8 3-16,-3-8 3 0,0 1 4 15,6 3 6-15,-4-1 2 0,3 6-1 16,2-2-5-16,0 6-8 0,6 6-5 16,1-1-4-16,3 3-1 0,1 4-2 15,2 2-1-15,-1 1 0 0,4 0-2 16,-3 3 3-16,-1-1 1 0,2 0 3 0,-1 2 1 16,1 1 0-16,1-1 1 0,1-1-2 15,0-1 1 1,0 0-2-16,2 0 0 0,-1 2 0 0,3 3 1 15,3 1 2-15,4-1 0 0,3-3 0 0,0 2 0 16,-3 1 0-16,3-5 1 16,-7-1-1-16,4-1 1 0,-2-1 0 0,0-2 1 0,-2-1 0 15,4 1 2-15,3-2-1 0,-2 0 0 16,4 4-1-16,2-8 1 16,-4 5-1-16,6-3 1 0,-2 2 0 0,5-4-1 15,5 4 0-15,-3-5-1 0,5 2 2 16,-1-1-1-16,-3-1 1 0,-4-2 0 15,-3 0-1-15,1-2 0 16,-1 0 1-16,3-1 1 0,-3-3-1 0,1 3 1 0,-6-6-1 16,-2 3 0-16,1-4 1 0,1 3-1 15,0-4 1-15,4 4 0 0,0-6 0 16,-2 3-1 0,9 1 1-16,-4-2-1 0,0 2 0 15,-1-3 0-15,-6-1 0 0,-1 2 0 0,1-3 1 16,-9-2-1-16,2 0 1 0,-3 0 1 0,-4-2-1 0,7-1 0 15,0-1 0-15,8-1-1 0,1-2 0 16,0 0 0-16,9-6 1 0,-1-1 0 16,10-2 0-1,5 2 0-15,-2-7 0 0,-3 0 0 0,-2-2 1 0,-3-1 0 16,1-4 3-16,4 2-1 0,-1-3 0 16,1-1-1-16,-4-2-2 15,-3-3 1-15,-2 1 2 0,0 4 2 16,-1 1 2-16,3 1 7 0,-6 5 11 0,3 0 3 15,-3-2 4-15,-5 2-3 0,2 2-13 16,-8-4-4-16,1 4-5 0,1-4-6 0,1 0 0 16,1 6-3-16,-1-6 1 0,-1 0 1 15,-3 4-2 1,-2 3 2-16,-1-3-2 0,-1 1 1 0,0 4 0 0,-1 2-1 16,1 0 0-16,-5 1 1 15,4 3-1-15,3 1 0 16,5-2-1-16,3 1-1 0,-1-1 0 0,4 2-1 0,-2-5 1 0,-2 2 1 15,4-3 0-15,-6 1 0 0,1 0 0 16,-1 0 0 0,1-2 2-16,-6 3-1 0,3-1 0 0,-4-2 0 15,1 4 0-15,0-1-1 16,2 1 1-16,5 1-1 0,4-1-1 0,7 0 1 16,5 3-1-16,2 2 0 0,-2 0 0 15,-1-1 0-15,-4 5 0 16,-4-4 0-16,-9 3-1 0,-3 3 1 0,-2-7-1 0,1 3 1 15,4-2 0 1,-1 3 1-16,-1 1 0 0,3 3-1 0,-6 0-1 16,0-2-2-16,4 2-1 0,5 2-4 15,7 3-3-15,9 6-1 16,5 1 1-16,0 2 2 0,2 6 1 0,-3 3 3 16,5-2 0-16,5 4 1 0,0 2 2 15,-3 1 0-15,5 2 0 0,0-1 2 16,10 4 0-16,-5 3 0 0,1-4 0 15,-10 3 1-15,-14-1 0 0,-3-4-1 16,-6 0-1-16,-1-2 1 0,3 3 1 16,2 2 0-16,-6-3 1 0,-5 4 1 0,1-6-1 15,2-1 0-15,-4-2 0 0,5 0 1 16,0 1 0-16,-11-10-1 0,-4 4 0 16,-12-8 0-16,-5-7 2 0,-9-1 0 15,6-2 0-15,-6-2 1 0,0 0 2 0,1 0-6 16,-1 0 3-16,0 0-1 0,-5-6-2 15,5-1 4-15,-2 0-3 0,-1-2-2 16,1-5-1-16,4-2-1 0,3-9 0 16,6-1 2-16,3 1 0 0,2-5-1 15,2 0-2-15,3 0-2 0,5-4-4 16,-4 6 5-16,8-3 3 0,-2 5 2 0,1 1 3 16,8 6-3-16,-5-8-3 0,7 7-3 15,3-3-1-15,-4 4 0 0,9 3 2 16,-8-2 2-16,0 2 1 0,4 7 0 15,0-3 0-15,3 1 1 16,5 6 1-16,8-4 2 0,-3 6-1 0,1-5 0 16,2 5-1-16,-1 1 0 0,2 2 0 0,8 2 0 15,-1 1-1-15,2 5 0 0,4-5-1 16,-2 6 0-16,-4-2 0 16,-3 2 0-16,-2-2-1 0,-2 2 1 0,-6 3-2 15,-3-3 1-15,0 4 0 0,-3-3 1 16,0 3 3-16,0 1 5 0,0 0 0 15,-2 0 0-15,5 0-3 0,4 2-3 16,6 0 1-16,1 2 0 0,-2 0-1 0,-5-1 0 16,-7-2 1-16,3-5 0 0,-5 1 0 15,6 0 2-15,-3-4-2 0,3 2 1 16,-1-1 0-16,4-2 0 0,-2 1-1 16,8 0 0-1,-3 0-1-15,1 4 1 0,1-2 0 0,-5-4 0 0,2 5-1 16,-1-6 0-16,5 3 0 0,1-2 0 0,5-1 0 15,4 5 0 1,-5-7 0-16,8 1 0 0,2 2 0 0,-3-5 0 16,3 0 1-16,-8 0-1 0,-4-5 2 15,3 3-1-15,-1 2 0 0,10 0 0 0,4 0 0 16,14 0-1-16,-2 0 0 0,0 2 0 16,0-2 0-16,0 7 1 15,2-5 1-15,-3 0-2 0,8 0 1 0,4-1-1 16,9 1 0-16,-4-2 0 0,3 0 1 0,-6 0 0 15,3-2-2-15,-7 1 7 0,0-1 13 16,-5 0 8-16,-5-2 7 0,-1-4-7 16,6 2-13-1,1-3-4-15,11 4 1 0,11 0-2 0,9-1 2 0,-1-1 9 16,-4 2 19-16,-15 2 12 0,-12-5 1 0,-6 1-11 16,-14 0-23-16,-3-2-9 0,-6-5-2 15,1 0-2-15,-11-6-1 0,-4 1-1 16,-12-1 1-16,-4-3-1 0,-2-3-1 15,-3-3-9-15,5-6-26 0,-5-11-20 16,14-37 24-16</inkml:trace>
  <inkml:trace contextRef="#ctx0" brushRef="#br0" timeOffset="25073.45">14690 15628 1882 0,'17'3'137'0,"1"1"83"0,-4 1-62 0,-5-3-55 0,-4-2-28 0,-1 2-33 16,-6-2-17-16,2 1-4 0,0-1-4 16,0 0-3-16,0 0-2 0,-3 0 1 15,-1 0 6-15,4 0 6 0,-2 2 1 16,2-2-3-16,0 2-5 0,-7 2-8 16,2-3-7-16,0 1-3 0,-4 0-2 15,-5 0-3-15,-8 1 1 0,-11 2 1 0,-19-3 10 16,-13 4 19-16,-19-3 10 0,-8 2 1 15,-4-3-9-15,-8 2-11 0,-17 3-7 16,-5 0 2-16,-23-4 7 0,0 3-5 16,2-1 0-16,-7-1-5 0,-4 3-7 15,0-4-1-15,1 1 0 0,4 1 1 16,1-3 1-16,-1-2-2 0,-10 0 0 0,3-4 0 16,1-3 0-16,-1 4 1 0,4 1 0 15,-3-3-2-15,8 5 13 0,-9 0 7 16,1 0-4-16,-8 5 19 0,-5-1 2 15,9-1-4-15,12 6 3 0,11 2-17 16,18 5-19-16,16 0 1 0,12 3 0 16,23 6-1-16,10-4 2 15,15 2-1-15,18 2 0 0,5-9-1 16,12-2 0-16,2 0-1 0,6-1 0 0,3-6 1 0,3 2-1 16,-3-9 1-16,0 5-5 0,2-1-11 15,3 1-17-15,-3-3-23 16,-2-2-25-16,0 0-18 0,0 0-96 15,0 0 453-15,0-9-235 0</inkml:trace>
  <inkml:trace contextRef="#ctx0" brushRef="#br0" timeOffset="33631.75">19697 7522 1842 0,'-4'-2'91'0,"-6"0"13"0,1-3-28 0,-5-1-21 0,1 3-20 0,-1-3-16 0,-6 5-7 16,3-1-6-16,1 4-3 0,-6 5-6 0,1 2-3 16,-5 8-5-16,-1 6-5 0,-7 9-2 15,4 9-10-15,-7 11-18 0,-2 6-15 16,5 2-8-16,1 8 5 0,4-3 20 16,6 1 20-16,7-6 14 0,4-5 3 15,5-7 3-15,7-2 3 0,1-3 3 16,14-4 21-16,4-4 13 0,11-6 18 0,9-6 28 15,7-9-5-15,2-9 2 0,5-5-17 16,1-7-25-16,2-7-4 0,1-7-3 16,2-3 1-16,-1-9-3 0,-6-4-7 15,-10 1-14-15,-8-3-10 0,-13-3-6 16,-5-6-11-16,-7-2-2 0,-9 2-5 16,-7-5 6-16,-7 2 3 0,-4-1 5 0,-3 6 12 15,1 5 1-15,4 9 2 0,2 6-4 16,7 13-8-16,7 12-32 0,-2 1-3 15,11 17-2-15,12 21 3 0,8 13 29 16,15 23 4-16,9 20 5 0,16 11 0 16,9 19 3-16,-5 7 0 0,-9 13 7 15,-7 5 10-15,-13 7 21 0,-10 0 37 16,-10-9 8-16,-15-18-4 0,-23-22-21 16,-5-27-29-16,-8-31-16 0,-12-13 1 0,4-20-7 15,-13-11-3-15,-7-10 5 0,-2-15-2 16,-7-12 17-16,6-12 15 0,4-11 5 15,10-11 12-15,9-15-2 0,10-10 0 16,9-10-5-16,7-1-13 0,11-1-10 16,8 2-12-16,10 3-6 0,3 2-3 0,9 4-25 15,5 5-30-15,6 2-86 0,8-2-25 16,2 0 76-16</inkml:trace>
  <inkml:trace contextRef="#ctx0" brushRef="#br0" timeOffset="33774.76">20530 7325 2758 0,'0'5'98'0,"-3"-3"-29"0,3 0-13 0,0-2-68 0,3 0-33 16,-1 1-130-16,5-2-229 0,4-1 235 15</inkml:trace>
  <inkml:trace contextRef="#ctx0" brushRef="#br0" timeOffset="33916.97">20748 8068 3120 0,'18'46'80'0,"-6"-14"-53"0,-3-9-13 16,-2-18-47-16,-7-3-139 0,0-9-637 0,11-32 519 15</inkml:trace>
  <inkml:trace contextRef="#ctx0" brushRef="#br0" timeOffset="36175.5">22911 6467 1776 0,'-28'0'105'0,"-2"-2"28"0,-13-5-24 0,-5 1-30 0,-5 5-36 0,-4 1-31 0,-1 1-9 16,1 10-3 0,0-7-1-16,-1 6-5 0,8 6-1 0,-1 4-3 0,-6 5-7 0,6-2-1 15,3 10-6-15,9-3-12 0,9 15-3 16,8-1 3-16,3 2 4 0,12 6 13 16,7 4 6-16,10 5-2 15,12 8 7-15,11 5-3 0,15 2 1 16,11 8 3-16,6-1-2 0,8-7 7 15,-4 1 4-15,-10-8 2 0,-6 2 1 0,-10-8 0 16,-8 1-1-16,-1-7 2 0,-17-9 7 0,-4-6 4 16,-10-6 1-16,-4-11-2 15,-7-2-5-15,0-5-3 0,-12-4 5 0,1 2 8 32,-8-4 2-32,-3-8 2 0,-4 3-6 0,1-7-6 0,1 0-5 0,3 0-2 15,6-6-2-15,-2 5-2 0,9-3-14 16,2 4-21-16,4-2-16 0,4 2-12 31,6 0 5-31,0 0 4 0,4 2 8 0,12 3 7 16,7 6 12-16,5 9 20 0,6 8 12 0,5 6 12 15,0 5 10-15,0 5 5 0,-2 6 4 0,-5 8 12 0,-4 11-1 16,-1 4-3 0,-15 5-5-16,-6 2-13 0,-8-6-11 0,-9-1-6 0,-8-4-5 31,-8-7-6-31,-5 5-2 0,-5-1 1 15,3 3 2-15,-6 4 2 0,1-2-1 0,3 0 0 16,-3-6 0-16,7-1-1 0,4-2 0 16,10 0-2-16,9 2 14 0,7-4 15 15,15 1 16-15,6 2 22 0,10-8 12 16,8-1 5-16,6-5-8 0,-6-10-16 16,2-3-22-16,2-13-16 0,3-9-4 15,7-7-12-15,11-9-23 0,11-19-91 16,12-14-82-16,11-22 99 0</inkml:trace>
  <inkml:trace contextRef="#ctx0" brushRef="#br0" timeOffset="36698.12">23493 6233 1687 0,'0'1'188'0,"0"1"303"0,0 2-437 0,0 5-23 0,3-2-9 0,5 7-20 16,-3 2-1-16,7 7-1 0,-1 5 0 15,3 13-3-15,2 5-5 0,-2 13-4 16,-1 11-4-16,-5 14-1 0,0 3 3 16,-3 3 2-16,2 9 3 0,-5-5 2 15,1 7 2-15,3-8 2 0,-1-12 4 16,0-8-3-16,-1-9-20 15,3-6-17-15,-2-8-43 0,4-8 515 0,4-11-333 0</inkml:trace>
  <inkml:trace contextRef="#ctx0" brushRef="#br0" timeOffset="36998.53">25399 6811 2122 0,'-44'232'200'15,"36"-159"-131"1,-4-11-62-16,5 5-3 0,7-9-47 0,-2 1-55 16,4 3-40-1,-2-9 51-15</inkml:trace>
  <inkml:trace contextRef="#ctx0" brushRef="#br0" timeOffset="37299.74">26229 6268 1746 0,'-62'-89'827'47,"62"88"-954"-47,-2 6-36 0,-2 18 15 0,-6 0 31 15,1 16 76-15,-5 4 36 0,-1 8 5 16,1 0 0-16,-2 6 0 0,-3 3-1 16,-1 8-1-16,4 3-1 0,0 0 1 15,2 1 1-15,-2 1 0 0,-1-2 1 16,2 5 4-16,5 0 0 0,-3-6 0 16,4-3-1-16,2-7-2 0,2-5 1 0,0 0 3 15,1-9-21-15,2-10 544 0,-1-3-386 16</inkml:trace>
  <inkml:trace contextRef="#ctx0" brushRef="#br0" timeOffset="37490.44">26564 7092 1632 0,'-80'73'-258'0,"29"-53"-26"0,-63-47 719 16,-15-12-525-16,5-87 754 16,-47 46-645-16,56 36-32 0,9 2 42 15,1 1-487-15,13 7 321 0</inkml:trace>
  <inkml:trace contextRef="#ctx0" brushRef="#br0" timeOffset="38143.61">27995 7158 2125 0,'-43'-11'80'0,"-81"-15"158"16,53 8-142-16,5 4-88 15,-13 3 0-15,11 2-12 0,8 4-20 0,9 3-41 16,8 4-34-16,9 7-16 0,6 5-6 15,5 0 29-15,7 8 26 0,7-1 20 16,2 7 19-16,7-1 10 0,4-2 4 16,3-4 11-16,5-7 7 0,2-1 20 15,2-12 6-15,-2 1 38 0,1-4 30 16,-3-7 6 0,4-10 12-16,2-11-41 0,1-15-27 0,1-13-20 0,-11-8-7 0,-2 6 2 15,-6 0-1-15,-1 10 2 0,-1 15-3 16,1 12-3-16,0 12 1 0,1 6-18 15,3 3-11-15,3 4-58 0,7 8-8 32,6 12 0-32,10 18-1 0,9 21 48 15,3 20 0-15,-3 15 9 0,-5 7 4 0,-4 3 0 16,-5 2 0-16,-9-5 5 0,-11-9 6 16,-5 2 5-16,-7-2 4 0,-10-4-1 15,-12-13 8-15,-8-7 9 0,-9-22 4 16,-11-12 9-16,6-20-6 0,-2-16-6 0,3-13 3 15,2-8-2-15,4-4 12 0,3-16 10 16,4-5 1-16,7-9 13 16,8-5-6-16,-1-4-7 0,13 0-6 0,4-1-19 15,4 3-9-15,10 5-8 0,4 11-3 16,9 2-7-16,1 3-16 0,9 7-29 0,8-7-68 16,15 4 53-16,6 2 8 0</inkml:trace>
  <inkml:trace contextRef="#ctx0" brushRef="#br0" timeOffset="38383.19">28528 6876 1990 0,'2'68'68'0,"0"-10"-30"0,-2 9-1 0,0-13-19 0,-5-3-11 15,-1 0-3-15,3-4 4 0,-6-5-23 16,7-5-45-16,-3-1 40 16</inkml:trace>
  <inkml:trace contextRef="#ctx0" brushRef="#br0" timeOffset="38716.96">28926 6922 2112 0,'-2'121'121'0,"-23"-116"-58"16,39 121-36-16,-67-358-34 0,28 232 15 15,7 0-1-15,4 5-9 0,2 2-23 16,3-1-27-16,-2 6-11 0,2 4-4 0,2 2 14 15,4 3 24-15,-4-2 8 0,5 8 11 32,2-2 4-32,0 1 1 0,2 1 2 0,1-2 1 0,1 3 1 0,3-1 2 15,0-4 1-15,0 2-1 0,4 3 0 16,1 0-1-16,2-1 0 0,0 1 0 16,-3-1 0-16,2-2 1 0,-5-2 1 15,-2 0-5-15,-1-9-6 0,-9-5-2 0,-3 2-14 16,-3-6 0-1,-6 0-4-15,-4-3-1 0,-5-2 14 0,-1-9 68 0,-8-3-36 16</inkml:trace>
  <inkml:trace contextRef="#ctx0" brushRef="#br0" timeOffset="38860.69">28117 6608 2133 0,'2'-5'209'0,"0"2"263"0,-1-1-401 0,3 4-55 16,3 0-57-16,2-7-88 0,10 2-555 15,19-8 436-15</inkml:trace>
  <inkml:trace contextRef="#ctx0" brushRef="#br0" timeOffset="39496.4">29979 6974 1560 0,'-69'28'60'0,"10"-1"-8"0,-1 5-16 0,10-1-28 0,9 7-3 0,11 6-10 15,5-1-12-15,6-1-14 0,6-1 0 16,10-7 9-16,6-1-4 0,6-3 5 15,2-7 6-15,-2-8 21 0,0-5 46 16,1-8 22-16,3-2 17 0,1 0-12 16,5-7-27-16,8-4-5 0,1-6-6 15,1-1 9-15,-1-2 24 0,1-1 3 16,-8 0-6-16,-3-6-14 16,-1 8-23-16,-6 1-7 0,-2 9-1 0,-2 4-1 0,-4 5 2 15,-3-2 3-15,2 2-8 0,0-2-11 16,-2 2-11-16,0 2-17 0,-4 5-12 15,4-3-16-15,0 10-1 0,0-2 7 16,4 13 12-16,7 0 21 0,-3 0 0 0,16 5-9 16,-5-2-9-16,9 2-8 15,11 6-15-15,2-4-2 0,16-4 26 0</inkml:trace>
  <inkml:trace contextRef="#ctx0" brushRef="#br0" timeOffset="40037.55">30468 6944 2081 0,'0'140'80'0,"52"-7"-85"47,-40-91-72-32,-3-12 6-15,-7-3-6 0,-2-13 10 16,0-7 18-16,0-7 17 0,0 0 12 16,0 0 22-16,0 0 27 0,0 0 34 15,0 0 19-15,1-7-6 0,1-5-13 0,7-4-25 16,-2-11-16-16,2-5-11 0,3-5-9 16,-5 1-2-16,2 1 0 0,-2 12-1 15,0 0 11-15,2 12 35 0,4 4 45 16,-4 0 27-16,-2 5 0 0,3 2-37 15,-1 9-46-15,5 0-27 0,1 3-14 16,6 12-1-16,5 4 0 0,3 4-4 0,3 5-3 16,0-3-12-16,-9-1-13 0,2 1-15 15,-11-7-12-15,2-2-12 0,-4-10-7 16,-10-2 1-16,5-2 1 0,-5-10 10 16,1 1 11-16,-3-2 19 0,0 0 24 15,2-5 18-15,-7-8 9 0,5-8 12 0,0-9 3 16,5-4 7-16,-1 2 12 0,1-8 7 15,4 8 5-15,1-2 4 0,1 4 0 16,1 7-4-16,1 1 1 0,-2 8 2 16,1 7 8-16,-5 2-7 0,0 1-18 15,0 3-13-15,0 2-34 0,2 8-16 0,2 4-16 16,-1 3-14-16,5 5 12 0,-7 9-4 16,5 7-11-16,-2 6-24 0,-3-2-24 15,-2-4 556-15,-1-5-352 0</inkml:trace>
  <inkml:trace contextRef="#ctx0" brushRef="#br0" timeOffset="40323.58">31323 7105 2202 0,'44'60'206'0,"-42"-60"-48"0,-2 2-92 0,-4-2 11 0,-42-55-122 15,43 59 11-15,-3 1 2 0,1 5 1 0,-2 5-22 16,2 4-40-16,3 2-33 15,0-1-23-15,2-4-3 0,2 2 17 0,1-6 15 16,1-1 27-16,3-1 48 0,-3-10 70 16,-1 0 50-16,1 0 53 0,3 0 36 15,3 0-6-15,1 2-5 0,3-2-25 16,0-2-30-16,1 1-28 0,4 1-24 0,-5 1-21 16,2 1-20-16,0 9-11 0,-3-8-5 15,-5 4-3-15,7 2-4 0,-5-7-12 16,1 5-25-16,-9-7-29 0,-1 0-42 15,3 0 9-15,8-5 52 0</inkml:trace>
  <inkml:trace contextRef="#ctx0" brushRef="#br0" timeOffset="40531.07">31934 6327 2042 0,'-10'97'122'0,"-3"-38"-93"16,6-3-24-16,2 5 0 0,3 13-3 16,2-3 0-16,2 0-8 15,3 3-21-15,2-1-20 0,8 5-6 0,2-3-18 32,1-3-6-32,3-1 240 0,-3-12-141 0</inkml:trace>
  <inkml:trace contextRef="#ctx0" brushRef="#br0" timeOffset="40722.49">32463 6454 2445 0,'2'11'110'0,"-1"5"50"0,1 16-126 0,-4 19-25 15,-1 11-3-15,-8 9-5 0,-5-2-2 16,-5-7-3-16,-6-3-5 0,-8-4-5 0,1-6-1 15,0-6 16-15,-5-8-77 0,8-13-94 16,-7-10-34-16,3-3-34 0,5-9 83 16,1-7-322-16,12-7 339 0</inkml:trace>
  <inkml:trace contextRef="#ctx0" brushRef="#br0" timeOffset="41137.75">32378 6183 1707 0,'25'64'226'0,"35"333"-104"32,-48-331-119-32,1-15-1 0,-3-7-1 0,-3-8-5 15,4-8-27-15,-6-5-21 0,6-3 56 16,-6-6-26-16</inkml:trace>
  <inkml:trace contextRef="#ctx0" brushRef="#br0" timeOffset="41280.01">32692 6610 2380 0,'-2'4'94'0,"2"-1"-12"16,-6-1-47-16,-2 2-46 0,-14-1-2 15,-11 8 4-15,-14-4 10 0,-11 2 6 16,-8-4 7-16,-3 4-80 0,-2 3-88 16,-5 3 89-16</inkml:trace>
  <inkml:trace contextRef="#ctx0" brushRef="#br0" timeOffset="41884.23">29892 8302 1964 0,'2'-18'168'0,"5"-3"70"0,12-2-61 0,11-11-102 16,15-3-40-16,10-6-47 0,5 1-49 16,6 11-21-16,-1 15-9 0,6 16 7 15,4 2 30-15,-3 18 19 0,3 8 7 16,-6 1 12-16,-11 6 17 0,-10-8 7 15,-11-1 11-15,-12 1-8 0,-11-4-6 0,-10-5-12 16,-8-1-19-16,-10-1 7 16,-5-2-8-16,-15-5 6 0,-8-3 11 0,-5-6 10 15,-2-6 9-15,10-6 6 0,2-6 4 16,6-3 3-16,7 3 1 0,6-3-4 16,11-6-10-16,7-1-10 0,9-8-15 15,12-1-15-15,9-4-12 0,13 8 1 0,4-5 10 16,8 8 22-16,4 4 15 0,5-3 4 15,7 3 2-15,0-4-9 0,8 0-3 16,-4-1-1-16,-4-1-1 0,-6 1 1 16,-10-5 2-16,-5 4 0 0,-16 4-5 15,-8 8-1-15,-6 1 3 0,-8 10 8 0,-3 0 15 16,-7 9 5-16,-2 0-9 0,-5-3-24 16,-1 4-24-16,-4 10-8 0,1 3 4 15,-4 7 12-15,-3 8 17 0,4 8 2 16,1 7 1-16,6 6 2 0,-2 10 2 15,5 8 0-15,2 3 0 0,0 1 2 16,2 3 1-16,-2 4 1 0,0 1 3 0,0 7-1 16,-2-4 0-16,-1-5-2 0,-5-8-2 15,0-12 2-15,-1-6 7 0,-4-10-24 16,-1-12-9-16,-2-1 13 16</inkml:trace>
  <inkml:trace contextRef="#ctx0" brushRef="#br0" timeOffset="42058.86">30789 8346 2459 0,'11'-4'163'0,"5"3"37"0,12-1-73 0,2 2-106 0,16 3-35 0,2 1-11 0,14 7 3 0,6-4 4 16,10 0-14-16,3-2-23 0,1-3-22 15,-6-2-46-15,-5-5-39 0,-11-4 461 16,-5-7-264-16</inkml:trace>
  <inkml:trace contextRef="#ctx0" brushRef="#br0" timeOffset="42550.49">31975 8061 1877 0,'7'-2'482'16,"311"-129"-140"31,-267 134-441-32,-1 6 27-15,-6 3 7 0,-7 6 32 16,-3 7 12-16,-6-6 5 0,-8 8-19 0,-8 0 11 15,-6 1-7-15,-8 2-9 0,-11 2 20 16,-6-2-7-16,-8 0 6 0,-3-1 6 16,-9-4 3-16,4-4 8 0,1-3 1 15,2-8 0-15,5 1 0 0,4-2 1 16,7-6 1-16,6 3 0 0,10-1 2 0,0-3 0 16,3-2 12-16,8 0 22 0,0 0 24 15,5 0 18-15,7 1 6 0,1 1-6 16,5 0-3-16,3 5 10 0,-2-3 7 15,4 6-1-15,-4 1-15 0,-2 3-24 16,2 6-25-16,0 6-18 0,-5 6-10 0,-2 9-7 16,-1 7-3-16,-8 8-2 0,-5 8-2 15,-4-2-2-15,-10-3-5 0,-11-8-17 16,-18 1 0-16,-16-4 3 0,-19-4 6 16,-21-3 21-16,-18-9 7 0,-18-11 13 15,-11-14 4-15,-15-12-134 0,1-18 95 16</inkml:trace>
  <inkml:trace contextRef="#ctx0" brushRef="#br0" timeOffset="43330.27">23917 9793 1861 0,'-16'-14'433'0,"17"5"-303"0,-1-2-16 0,6 0-8 0,3 1-13 15,3-1-20-15,4 1-26 0,4-3-20 16,1 1-19-16,4-4-9 16,7 0-9-16,3-4-9 0,4-3-7 0,5 2-7 0,4-4 0 15,5 7-1-15,6 4-1 0,8 4-11 16,8 11-3-16,8 8 2 0,4 14 6 16,0 15 17-16,-6 8 6 0,-8 7 3 15,-9 9 3-15,-9 2 4 0,-9-4-18 31,-12 11-12-31,-15-4 0 0,-15 4-14 16,-17-3 14-16,-12-5 12 0,-28-9 0 0,-7-10 14 16,-16-14 15-16,-13-16 28 0,-12-12 35 15,-12-9 31-15,-6-16 19 0,11-9-15 16,8-4-11-16,22-10-1 0,14 0-14 16,18-2-2-16,16 2-8 0,16-5-11 0,11 3-5 15,6-7-5-15,15-3-16 0,14-5-33 16,19-6-30-16,15-3-19 0,12 1-35 15,16 0-49-15,16 5-78 0,10 11 115 16</inkml:trace>
  <inkml:trace contextRef="#ctx0" brushRef="#br0" timeOffset="43728.16">27592 9959 2661 0,'9'-14'121'0,"3"2"3"0,3-2-47 0,6 7-72 0,4 1-23 0,10 8-21 0,4 9-19 0,2 10-9 16,7 11-10-16,-2 14-13 0,4 9-5 15,-4 7 18-15,-6 0 19 0,-8 0 14 16,-9-5 21-16,-17-8-12 0,-10-4-3 0,-17-4 8 16,-13-10-5-16,-12-6 23 0,-9-9 20 15,-5-5 28-15,1-11 34 0,-6-7 20 16,3-9-5-16,3-7-11 0,8-6-26 15,14 1-20-15,14 1-8 0,12-1-4 16,14-2-4-16,12-14-13 0,15-10-35 0,16-8-72 16,12-9-43-16,13-1 66 0</inkml:trace>
  <inkml:trace contextRef="#ctx0" brushRef="#br0" timeOffset="43918.8">28878 9403 2100 0,'-15'35'68'0,"-2"8"-11"0,-10 13-5 0,-5 8 7 16,-1 4-7-16,1 4-14 0,-6 1-20 15,6 3-8-15,2 4-1 0,-3-5 1 16,1-3-1-16,-2-3-6 0,-1-7 1 16,4-7 4-16,3-5-27 0,0-11-52 15,5 2-57-15,-7-9 522 0,1-6-331 0</inkml:trace>
  <inkml:trace contextRef="#ctx0" brushRef="#br0" timeOffset="44300.64">28738 9942 2402 0,'16'16'93'15,"-2"1"-22"-15,0 8-21 0,-5 5-47 31,5 11-7-31,0 2-2 0,2 3 1 16,2 3 1-16,-8-1 0 0,-1-3-2 0,-3-8-1 16,-6-7-4-16,0-5-7 0,0-6-1 15,-2-10 1-15,2-4 6 0,0 1 9 16,0-6 4-16,5 0 2 0,-1 0 3 16,3-7-2-16,3 1-5 0,6-2-5 15,4-1-3-15,-1-6 1 0,3-4 4 16,-1 3 2-16,0 0 1 0,1 2-3 0,4 9 4 15,4-4 3-15,0 9-2 0,17 14 0 16,-3 7 0-16,7 8 6 0,-5 4 14 16,-5 3 18-16,-2-3 19 0,-10-2 11 15,-8-12 18-15,-7-7 14 0,-7-1 18 16,-2-11 22-16,-5-7 6 0,0-5-4 16,6-11-38-16,3-8-56 0,5-17-43 0,5-17-7 15,22-36-316-15,19-25 233 0</inkml:trace>
  <inkml:trace contextRef="#ctx0" brushRef="#br0" timeOffset="48739.86">33016 14243 2149 0,'25'0'169'0,"-7"2"85"0,-6-4-82 0,-5 0-69 0,-5 2-24 16,-2-2-16-16,0-3-15 0,-6 3-12 0,6 2-12 16,4 0-9-16,-2 0-6 0,-2 0-4 0,0 2-4 15,0 0-1-15,0 1-3 0,0-1-4 16,0 0-4-16,0-2-2 0,-2 7-1 16,-5 0-1-16,2 4 2 0,-10-4 1 15,-1 5 2-15,-8 1 2 0,-10-1 2 16,-9 2 2-16,-4-3 2 0,-7 1 1 15,-1 3 1-15,-1 1 0 0,-5 3 1 0,-1-1-1 16,-2 7 1-16,-3-2-1 16,0 0 0-16,-4 3 1 0,-11 4-1 0,-8 1 2 15,-9-3 1-15,-6-5-1 0,-9-2-1 16,3-5 0-16,-17-2 0 0,-10-1 1 16,-18-10-1-1,-9-1 1-15,-2-5 0 0,-14-3-1 0,0-1 0 0,-8 2-1 31,-4-2-1-31,-3 5 5 0,-4 2 7 0,5 11 4 16,2-1 1-16,3 4-5 0,2 2-5 16,4 2-2-16,1 2 0 0,-8 1 1 15,1-5-2-15,-12-2 0 0,-9-3 1 16,3-8-2-16,-8-3 0 0,1-3-1 0,-15-6 0 16,1 0-1-16,2 0 1 0,-17-3-1 15,6 3 0-15,8 2 1 0,-4-2-2 16,7 4-1-16,1 3 1 0,5-2 1 15,-13 1 5-15,7 1 6 0,2 2 4 16,-15-2 4-16,8 0 10 0,3 1-2 0,-12-8-4 16,5 2-5-16,6-8-11 15,-11-2-2-15,-1-1-1 0,7-2-2 0,-6-1 2 16,-6 2 1-16,11 1 0 0,9-3 0 16,-9 1-2-16,13 6 19 0,3-2 17 15,4 2 7-15,16 5-2 0,12 4-19 16,23 5-17-16,21 3-6 0,29 10-2 0,19 3 0 15,13 3 0-15,8 6 0 0,11 0 1 16,8 1-3-16,8-4-21 0,9 1-32 16,10-7-33-16,14 0-111 0,6-2 76 15,9-2 38-15</inkml:trace>
  <inkml:trace contextRef="#ctx0" brushRef="#br0" timeOffset="50636.46">18507 13497 1912 0,'5'-11'105'0,"-3"-5"26"0,5-5-17 0,2 5-18 0,3-9-25 0,8 7-18 16,-6-1-11-16,0-3-5 0,1 8-6 15,-3 0-9-15,6 9-13 0,5-1-9 16,-2 12-9-16,7 8-5 0,4 7 0 15,4 13 4-15,5 12 4 0,-2 2 3 16,0 7 1-16,1-4 1 0,-1 4 0 0,-3 4 1 16,1-4 0-16,-3 1 0 15,3-2 2-15,-5-10 4 0,2-2-36 0,3-10-47 16,0-3-57-16,-1-8 7 0,4-12 53 16</inkml:trace>
  <inkml:trace contextRef="#ctx0" brushRef="#br0" timeOffset="50827.51">19537 13569 2487 0,'-35'59'112'16,"-1"-8"-34"-16,-8 4-2 0,0-16-21 15,-6-3-40-15,-1-6-6 0,1-5 7 16,7-8-15-1,4 5-63-15,-1-1-108 0,2 5 472 0,1 6-294 0</inkml:trace>
  <inkml:trace contextRef="#ctx0" brushRef="#br0" timeOffset="52198.6">18512 15344 1665 0,'6'-27'96'0,"-3"6"45"0,-3-2-20 0,-2 9-9 0,-1 0-4 0,-2 3-14 15,-6 0-20-15,-1 3-21 0,-3 4-12 16,-4 4-12-16,-10 2-13 0,-8-2-7 16,-11 7-6-16,-10 2 0 0,-11 3-2 15,-6 8 0-15,3-1 9 0,8 4-22 0,2 4-60 16,10 3-40-16,6 5-34 0,2-1 3 16,12 0 48-16,9-1 29 0,12-2 20 15,11-1 18-15,9-4 20 0,7-3 26 16,9-5 31-16,7-9 23 0,1-4 4 15,3-5-16-15,8-7-19 0,-7-3-14 0,6-10-13 16,1-3-3-16,1-7-6 0,10-6-6 16,-9-1-4-16,2 2-5 0,-8-1-5 15,-8 8 3-15,-5 5 3 0,-13 5 9 16,-5 6 8-16,-7 1-1 16,-2 11 3-16,0-2-8 0,0 2-10 0,0 6-15 0,0 10-3 15,0 19 6-15,0 9 8 0,3 13 14 16,6 12 2-16,-4 9-1 0,4 13 1 15,-2 8-2-15,2 9 0 0,-2 2 0 16,0 7-2-16,-3 4 3 0,-2-8-1 16,-4-21 0-16,-7-15-2 0,-1-26-3 15,-14-19 2-15,-6-16 4 0,-9-14 9 0,-9-9 30 16,-1-22 17-16,-4-13 15 0,5-17 3 16,2-14-20-16,5-8-18 0,7-4-19 15,6-2-10-15,14 9-10 0,8 5-15 16,6 2-14-16,7-1-54 0,8-1-42 15,8-5-8-15,10 3 48 0</inkml:trace>
  <inkml:trace contextRef="#ctx0" brushRef="#br0" timeOffset="52454.1">19119 15004 1925 0,'-29'37'204'0,"-4"5"214"0,-3-3-328 16,-3 4 1-16,13-13-71 0,1 4-14 15,2-2-3-15,5 3-7 0,0 8-11 0,4-1-11 32,2 4-16-32,3 8-3 0,-4-1 0 15,10 3 8-15,1 7 11 0,-1-5 11 16,4-5 1-16,1-1-14 0,3-10-29 15,8-5-26-15,1-1-25 0,11-11-7 16,5-6 572-16,4-3-355 0</inkml:trace>
  <inkml:trace contextRef="#ctx0" brushRef="#br0" timeOffset="52660.06">19293 15388 2175 0,'113'13'122'0,"-104"12"-5"0,10-4-41 16,-1 0 8-16,-98 6-61 0,109-8-10 15,-1 8-5-15,6-1-6 0,-4-3 2 16,-2 1-2-16,-5-7-22 0,6-1-56 16,1-3-41-16,-5-5-37 0,5-6 217 0,-2-5-68 15</inkml:trace>
  <inkml:trace contextRef="#ctx0" brushRef="#br0" timeOffset="52803.2">19523 15424 2127 0,'-59'23'129'0,"6"2"12"0,4 3-25 16,10-1-82-16,7 3-21 0,-2 2-8 15,11 7 1-15,9-4-7 0,5 1-61 16,11-3-63-16,8-6 266 0,6-2-160 15</inkml:trace>
  <inkml:trace contextRef="#ctx0" brushRef="#br0" timeOffset="53058.13">20018 14913 1865 0,'305'693'1031'47,"-312"-732"-1030"-47,21 121-1 16,-12-4 0-16,-2-7 0 0,-4-9-3 0,-10-7-4 0,0-11-13 15,-9-10-36-15,3-7-42 0,-5-13-56 16,-1-4-24-16,-5-8-2 0,-8-2 580 15,0-11-313-15</inkml:trace>
  <inkml:trace contextRef="#ctx0" brushRef="#br0" timeOffset="53550.82">20461 13028 2186 0,'2'0'181'15,"1"0"131"-15,4 4-190 0,2 10-76 0,4 6-30 16,3 17-11-16,5 6-3 0,-2 13 0 16,6 12-1-16,-2 10 0 0,0 10-1 15,2 13 1-15,-5 13-1 0,-1 3 0 16,1 14-2-16,-3 13 2 0,1 10 1 15,2 7 1-15,-1 11 1 0,6 2-1 0,-4 3-1 16,2-5-1-16,-3 0 1 0,-3-3-3 16,-2-8 8-16,-1 0 11 0,-2-13 9 15,-3-10 7-15,-5-14-7 0,-3-14-10 16,-1-9-9-16,-3-18-5 0,1-17-1 16,-5-11 3-16,2-16-5 0,-4-11-16 15,2-8-33-15,5-11-107 0,-10-9-74 16,10-11 114-16</inkml:trace>
  <inkml:trace contextRef="#ctx0" brushRef="#br0" timeOffset="55338.19">21275 13658 1718 0,'26'9'47'0,"-1"-4"-16"0,4 2-26 0,-3-3-3 0,-1-3-2 0,3 3-5 0,1 0-9 16,-4-3-15-16,1 8-15 0,-6-2-38 15,-4 4-59-15,0 0-57 16,-8-3-94-16,3 5-18 0,-7-1 52 0,-6-3 77 15,-2 2 145-15,-8-1 105 0,-4-2 101 16,-2 0 78-16,-5 3 19 0,2-6-14 0,-2 4-66 16,3-7-69-16,3 0-46 15,2 0-30-15,8-4-18 0,-5 2-11 0,8-7-6 16,1 3-2-16,1 1-1 0,4-1 2 16,3-5 7-16,0 4 9 0,4-8 6 15,-2-1 2-15,4 0-1 0,0-4-7 16,-6-6-6-16,0-3-5 0,-1-3-5 0,-8-2 4 15,-1-4 8-15,-4 1 11 0,-2 3 14 16,3 0 9-16,2 9 2 0,-3-5 2 16,6 10-3-16,3-3 0 0,3 3 15 15,8 6 6-15,1-1-3 0,8 6-14 16,7-2-26-16,6 6-22 0,5 3-10 16,4 7-10-16,6 9-4 0,0 5-1 0,9 7 2 15,-2 6 6-15,-4 5 3 0,0 18 2 16,-1 1 0-16,-6 13 0 0,-1 4 2 15,-15-3 1-15,-10 3-5 0,-14-3-17 16,-19-4-5-16,-18 5 0 0,-17-6 6 16,-12-9 14-16,-7-10 3 0,-2-16 0 0,-4-9 1 15,-3-10 1-15,-1-13 2 0,-1-9-1 16,7-7 0-16,9-11 10 0,6-5 41 16,8-12 32-16,9-7 36 0,9-6 15 15,8-7-23-15,9-2-21 0,10 3-30 16,7-7-24-16,12 7-16 0,16-8-23 15,11 2-28-15,16 8-31 0,8-3-81 16,19 8 413-16,13 6-234 0</inkml:trace>
  <inkml:trace contextRef="#ctx0" brushRef="#br0" timeOffset="55623.13">22869 13030 2362 0,'14'52'108'0,"0"-4"9"0,4 8-57 0,1-1-26 0,1 13-23 0,-1 8-9 16,6 11-2-16,-4 8 0 0,3 3 0 0,2 1 0 16,-6-10 2-16,-1-6 5 0,-1-17-14 15,-9-9-72-15,0-13-72 0,-6-16 493 16,-1-12-317-16</inkml:trace>
  <inkml:trace contextRef="#ctx0" brushRef="#br0" timeOffset="56149.26">24103 13059 1665 0,'12'8'193'0,"-3"1"192"0,0-5-226 0,-2 1-76 15,5-5-32-15,-3 0-26 0,9-3-10 16,0-3-4-16,5 3-3 0,5-4-3 16,6 0-3-16,1 0-2 0,10-1-5 15,8 7-3-15,9 1-4 0,2 7-4 16,3 10 2-16,-3 15 0 0,-2 2 2 15,-7 10 4-15,-5 8 2 0,-2 6 2 0,-4 4 2 16,-5 11 1-16,-5 0 1 0,-8-2-11 16,-15 3-11-16,-6-5-9 0,-12 2-16 15,-11-9-14-15,-14-7 14 0,-8-7 7 16,-8-7 9-16,-7-11 30 0,-4-5 17 16,1-14 29-16,-8-11 27 0,2-11 10 0,0-5-1 15,13-7-5-15,10 2 1 0,16-4 1 16,13 0-2-16,12 2-6 0,11-4-12 15,15-3-14-15,13-4-15 0,6 4-11 16,11 7-5-16,1 0-2 0,2 4-3 16,-4-3-6-16,-4 5-4 0,2 4-7 15,0 6-14-15,4 2-16 0,5 3-34 0,0 2-31 16,6 7-66-16,-1 0-23 0,2 9 99 16</inkml:trace>
  <inkml:trace contextRef="#ctx0" brushRef="#br0" timeOffset="56641.74">25956 13007 2433 0,'12'-14'120'0,"-1"5"16"0,8-9-53 0,10 4-52 0,8 5-20 0,12-1-11 0,8 10-5 15,5 2-2-15,6 6 1 0,-6 8 3 0,-2 4 1 16,0 3-1-16,4 7 1 0,-7-3-3 16,0 5-3-16,-11-1-1 0,-11 0-2 15,-7 4 2 1,-4-3-2-16,-10 3-1 0,-11 4-4 0,-6 0-14 0,-13-3-3 15,-6-1 0-15,-6-8 5 0,-7-6 12 16,-6-3 5-16,-2-7-1 0,1-3-1 0,6-6 4 16,4-4 4-16,8-6 5 0,9 4 1 15,1-5 1-15,14 9 0 0,0 0 14 16,0-5 9-16,11 5 3 16,10 2 3-1,6 1-12-15,3 8-7 0,11 5 1 16,-2 0 1-16,3 9 3 0,-1-4-1 15,-6 5-2-15,-1 5-4 0,-4 2-6 0,-1 3-2 16,-3 5-2-16,-8 1-2 0,-4 4-1 16,-5 0-1-16,-14-1-1 0,-6-5-1 15,-16-1 0-15,-3-3 4 0,-9 1-1 16,-3-7-10-16,-1-1-12 0,-3-8-28 16,2-9-54-16,5-10-52 0,9-16-424 15,12-11 369-15</inkml:trace>
  <inkml:trace contextRef="#ctx0" brushRef="#br0" timeOffset="56911.66">27300 12958 2425 0,'55'55'499'0,"-52"-54"-388"16,26 44-111-16,-12-31 0 0,8 30-2 15,2-1-1-15,5 1-4 0,1 6-2 0,6 6-1 16,2 8-2-16,2-2-4 0,-10-7-4 16,-3-10-3-16,-3-5 3 0,-6-10 4 15,-3-8 6-15,2-10 2 0,-8-5-3 16,6-10-1-16,3-1 10 0,0-3-24 16,11-16-36-16,5-4-52 0,2-17-80 15,6-6-33-15,-8-15-325 0,-3-3 345 16</inkml:trace>
  <inkml:trace contextRef="#ctx0" brushRef="#br0" timeOffset="57086.3">28156 12972 1710 0,'0'3'235'0,"-2"68"147"15,0-67-71 1,2 92-368-16,2-38 144 0,5 6-26 16,6 9-19-16,-3 6-16 0,5 5-14 0,1-6-8 15,1-7-1-15,1-2-1 0,3-11 1 16,1-6 1-16,-5-8-5 0,1-9-12 15,-4-4-24-15,0-8-65 0,-1-6-61 16,-1-2-36-16,-1-12 552 0,-4-1-298 16</inkml:trace>
  <inkml:trace contextRef="#ctx0" brushRef="#br0" timeOffset="57531.6">29420 12525 2397 0,'-9'16'61'16,"-1"0"-36"-16,-4 10-18 0,1 1-2 15,-3-4-2-15,4 5-1 0,-4 1-1 0,2-3-1 16,1 6-8-16,-3-7-6 0,0 2-5 15,2 1 0-15,-2-1 5 0,4-2 8 16,1 1 3-16,2-1 1 0,4 2 1 16,5-6-1-16,3 2 1 0,5 2 1 15,4-4 4-15,-5 4 2 0,9-7 1 0,-4-1 2 16,3 3 1-16,2-4 4 0,-2 0 1 16,4 0 0-16,-3 1-1 0,5 5-5 15,4 1-4 1,2 9-4-16,-4 8-1 0,0 5 0 0,-6 4 0 0,-1-3-1 15,-7-1 1-15,-5-4-1 0,-2-4-2 32,-8 0-4-32,-4 0-4 0,-8-3 0 15,-10 0 2-15,-4-4 4 0,-7-2 3 0,0-7 0 16,3-5 0-16,-1-5 4 0,5-7-33 16,4-6-38-16,3-9 332 0,14-12-229 15</inkml:trace>
  <inkml:trace contextRef="#ctx0" brushRef="#br0" timeOffset="57911.07">30674 12725 1869 0,'-46'2'424'0,"7"3"-388"0,-6 6 17 0,-3 1-48 16,-3 3-2-16,3 11-1 0,0 8-2 16,8 14 0-16,2 10-1 0,5 6 0 15,4-5-2-15,10 3-11 0,5-6-9 16,8 1 1-16,6 0 3 0,6 1 13 16,8-1 8-16,5 2 2 0,4-6-1 0,6-12 1 15,4-1 0-15,3-11 2 0,3-6 1 16,3-5 3-16,-3-8-3 0,-3-3 14 15,-6-1 25-15,-5-6 14 0,-9-11 11 16,-7-1-18-16,-6-6-30 0,-10-5-17 16,-9 3-9-16,-5-3 1 0,-16 2 3 0,-4 3 3 15,-9-3 2-15,-1 5 2 0,-1 0-1 16,4 9-1-16,11 7 6 0,9 3-18 16,5 13-37-16,16 0-62 0,7 9 454 15,1 2-292-15</inkml:trace>
  <inkml:trace contextRef="#ctx0" brushRef="#br0" timeOffset="58276.66">31193 12755 2646 0,'45'32'203'0,"368"-113"26"47,-392 75-251-32,29 3 1 1,-6-8-11-16,2 10-1 0,-9-1 5 0,-3 2 6 0,-6 5 8 16,-8 4-2-16,-2 5-1 0,-6 2 1 15,-3 2 4-15,-4 12 6 0,-3 7 3 16,-6 9 0-16,-4 11 1 0,-8 2 0 15,-4 10 1-15,-5-7 0 0,-3 7 1 16,1 2 0-16,1 0 0 0,-1 5-1 16,1 7 0-16,2-8 0 0,5-3-1 0,3-6 0 15,4-6-1-15,3-10 1 0,5-4-4 16,2-9-14-16,2-8-20 0,4-6-76 16,5-9-60-16,9-5-151 0,8-9 170 15</inkml:trace>
  <inkml:trace contextRef="#ctx0" brushRef="#br0" timeOffset="58436.59">32089 13339 2097 0,'24'28'429'0,"-990"32"126"47,1074 4-295-47,-326-193-184 15</inkml:trace>
  <inkml:trace contextRef="#ctx0" brushRef="#br0" timeOffset="62222.49">21289 14936 1491 0,'9'0'120'0,"-2"0"87"0,0-2-62 0,-2 2-26 0,4-5 1 0,-2 3-11 0,2 2-9 15,-2 0-7-15,-1 0-11 0,-1 2-8 16,-2 2-6-16,3-3-8 0,-3 5-10 0,6 6-11 16,0 11-11-16,5 6-7 0,2 8 2 15,9 16 5-15,3 4 6 0,4 15 6 16,-2 8 5-16,-3 5 1 0,1 8-6 15,-6 1-10-15,-6 5-16 0,-2-2-10 16,-11-3 0-16,-1-7 8 0,-4-9-3 16,-1-12-157-16,-4-15 113 0</inkml:trace>
  <inkml:trace contextRef="#ctx0" brushRef="#br0" timeOffset="63881.62">26548 15208 566 0,'26'-41'58'0,"-4"3"96"0,1 3 31 0,-2 3 37 0,-5 4 3 0,-2 5-45 0,-5 3-34 16,-2 6-6-16,-3 7 1 0,-3 5 1 16,3-1-9-16,-4 3-18 0,0 10-23 15,-4-4-15-15,3 8-3 0,-5 5-3 16,1 4-4-16,3 6-11 0,1 4-11 15,1 6-3-15,1 11-2 0,6 14 1 0,8 14 2 16,4 18 2-16,9 15-3 0,3 10-10 16,4 1-11-16,2-1-6 0,-1-15-4 15,-6-8-29-15,0-8-177 0,-9-15-399 16,4-19 352-16</inkml:trace>
  <inkml:trace contextRef="#ctx0" brushRef="#br0" timeOffset="64935.31">30468 15145 1418 0,'14'22'120'0,"22"-19"87"15,-20-8-208-15,-6 0 0 16,1 1 0-16,-9-1 8 0,0-4 9 16,-4 4 9-16,-5-10 13 0,-4 1 1 15,-8-9 1-15,-3-9 1 0,-11 0 0 16,-1-8 0-16,-2 1 1 0,-3 1 1 0,7 1 2 15,4 7 8-15,2 5 9 0,2 4 7 16,9 7 3 0,6 5-7-16,9 9-1 0,-7-4 0 0,7 15-12 0,8 5-10 15,1 10-13-15,11 10-9 0,-4 10 0 16,0 7 2-16,-2 13-4 0,2 1-8 16,0 11-5-16,3 9-3 0,3 5-1 15,4 8 6-15,4 9-7 0,2 1-21 0,7 6-103 16,-5 1-60-16,0-2 87 15</inkml:trace>
  <inkml:trace contextRef="#ctx0" brushRef="#br0" timeOffset="66177.86">22839 15562 1705 0,'-23'5'126'0,"3"-3"65"0,-7-4-50 0,6-6-30 0,2-3-22 0,1 2-16 16,6-5-7-16,3 1-10 0,3-3-12 15,3 1-14-15,3-3-11 0,3-2-7 16,8 1-5-16,5-10-2 0,7 3-6 15,4-3-6-15,6-1-3 0,-1 6-2 0,11-1-1 16,1 2 4-16,13 7 2 0,3 5-2 16,0 6 0-16,8 5 0 0,-4 3-1 15,1 11 4-15,6 13 3 0,-7 7-1 16,10 12-1-16,-1 9-3 0,5 10 0 16,0 8-7-16,-3 10-9 0,-3 10-4 15,-13-3-2-15,-17 2 0 0,-20-7 10 16,-19 0 4-16,-19-5 3 0,-21-7 9 0,-16-11 6 15,-20-14 12-15,-12-16 21 0,-9-18 14 16,-5-12 6-16,3-15-1 0,-2-10-25 16,5-7 12-16,4-4 8 0,9-10-1 15,6-6 7-15,12 3-25 0,17 0-18 0,17 1-2 16,15 4-12-16,13-1-22 0,8 1-27 16,13 1-43-16,7 0-24 0,11 6-16 15,6-6-12-15,6 4 4 0,6 1 122 16,-2 4-12-16</inkml:trace>
  <inkml:trace contextRef="#ctx0" brushRef="#br0" timeOffset="66574.44">24557 15401 2369 0,'28'-20'98'0,"2"6"-19"0,6 0-15 0,4 10-49 16,10-1-13-16,0 3-7 0,12 4-9 0,3 3-5 0,6 4-4 0,6 9 2 15,-3 7 2-15,1 10-1 0,-3 10 5 16,-6 6 3-16,-4 7 2 0,-12 12 1 15,-17 2 2-15,-6 5-1 0,-20-5 7 16,-14-3 1-16,-20-3 4 0,-19-8 13 16,-16-1 11-16,-18-7 10 0,-1-11 3 0,-3-11-8 15,1-14-10-15,9-12-11 0,4-7-4 16,10-13-5-16,9-5-1 0,10-7 0 16,9-7-1-16,11-6 1 0,8-1-3 15,13-4-5 1,18-2-8-16,9-1-10 0,13-6-15 0,10-1-38 0,10-1-60 15,11 1-3-15,13-6 55 0</inkml:trace>
  <inkml:trace contextRef="#ctx0" brushRef="#br0" timeOffset="67162.41">27777 15160 1278 0,'-11'-6'112'0,"2"3"104"0,0 3-112 0,9-7 0 0,-3 7-1 0,8-4-10 0,4 1-15 0,7 3-27 16,5 0-22-16,7 0 4 0,6 0 14 16,0-2 11-16,12 2-2 0,4 0-18 15,3 2-21-15,2 6-12 0,-2 7-5 16,7 8-4-16,1 7-4 0,-3 9-1 16,1 7 0-16,-8 7 1 0,-5 6 2 15,-9 3 3-15,-8 5 1 0,-15-3 0 16,-12 3-1-16,-15-5-2 0,-17-8-1 0,-9-5 0 15,-16-13 2-15,-19-6 4 0,-4-9 6 16,-11-10 8-16,-5-6 8 0,7-12 7 16,0-23 10-16,9-9 10 0,4-14 9 15,10-13 5-15,12 2-11 0,13-9-16 16,13 6-17-16,22-4-8 0,19 2-3 0,16 7-23 16,17 0-37-16,18 10-68 0,7 3-82 15,12 8-119-15,7 4 170 0</inkml:trace>
  <inkml:trace contextRef="#ctx0" brushRef="#br0" timeOffset="67574.23">29262 15082 1992 0,'0'-16'123'16,"6"7"48"-16,3-7-61 0,3 9-38 0,8-6-34 15,8-1-26-15,6 0-7 0,6 3-2 16,12 6 0-16,1-4-11 0,9 9-10 16,9 4-5-16,0 10-7 0,3 14 8 0,-3 11 7 15,2 14 5-15,-11 6 7 0,-12 7 3 16,-6 6 0-16,-21 6 1 0,-9 2-1 15,-8 2 0-15,-17 1-2 0,-12-9-1 16,-14-3-1 0,-17-9 2-16,-13-14-1 0,-15-14 0 0,-4-13 3 0,-8-14-2 15,5-14 3-15,7-9 3 0,10-10 4 0,11-10 11 16,12-5 2-16,13-8 1 0,8-6-2 16,14-2-7-16,8-3-3 0,17 5-2 15,3-4 0 1,18 3-13-16,9 6-19 0,2 4-43 0,15 5-75 15,-1 2-115-15,10 0 137 0</inkml:trace>
  <inkml:trace contextRef="#ctx0" brushRef="#br0" timeOffset="68049.53">31339 15073 2059 0,'10'-22'111'0,"-1"-1"2"0,0-1-26 0,2-1-55 0,-4-4-22 0,9 3-6 0,5 5-1 16,6-4 0-16,5 9 0 0,3 3-1 16,6 4-1-16,8 6-1 0,-3 5-2 15,13 10-4-15,3 8-3 0,2 12-3 16,1 12 1-16,1 7 3 0,7 15 4 0,-6 7 3 16,-3 5 1-16,-4 3 0 0,-17 4-3 15,-13-5 0-15,-14 0-1 0,-21 0 0 16,-17-2 3-16,-15-9 0 15,-20-9-4-15,-12-16 5 0,-7-15 11 0,-11-12 14 16,0-17 23-16,2-10 8 0,-4-13 5 16,4-18 3-16,4-9-1 0,8-5 1 0,13-7-2 15,14-1-13-15,14-5-16 0,12 4-15 16,17-7-11-16,15 6-2 0,13 1-11 16,14 5-15-16,14 3-38 0,6 3-35 15,5 8-41-15,3 1-54 0,2 8 541 16,-2 5-303-16</inkml:trace>
  <inkml:trace contextRef="#ctx0" brushRef="#br0" timeOffset="68318.23">32668 15284 2849 0,'29'16'87'0,"1"-4"-26"0,7-1-36 0,4-9-20 0,3-2-36 0,13-4-87 0,2-7 71 15,-1 1-12-15</inkml:trace>
  <inkml:trace contextRef="#ctx0" brushRef="#br0" timeOffset="68461.36">33362 15427 2591 0,'9'13'147'0,"-4"-8"30"16,4-3-74-16,1-2-55 0,8-4-35 15,9 1-24-15,5-1-36 0,10-5-68 0,4 0-126 16,2 2-423-16,5-5 403 0</inkml:trace>
  <inkml:trace contextRef="#ctx0" brushRef="#br0" timeOffset="85402.46">26791 16629 1492 0,'3'15'76'0,"-1"1"16"0,-4-6-23 0,-1 4-12 0,-4-3-7 0,-2 0-9 15,-4-6-7-15,1 0-9 0,-2 2-11 16,-4-3-7-16,0 5-3 0,1-4-1 16,-5 4-1-16,-2-5-1 0,-3-1 0 15,0-1 8-15,4-2 11 0,-3 0 15 0,1 0 14 16,-2 2 4-1,-3 3-4-15,4-5-4 0,-3 4-5 0,-3-3-6 0,4 6-5 16,-2-1-4-16,3-1-3 0,1 6-1 16,-5-2 1-16,-1-2 0 0,2 3 0 15,-2 3 1-15,2-1 1 16,-7-3-3-16,0 3-4 0,0-1-6 0,3-4-5 16,4 2-3-16,-2-4-2 0,0 2 1 15,-2-5 0-15,4 2 1 0,-5 1 1 0,3-3 2 16,3 0 0-16,1-1-1 0,0 3-1 15,1-2-3-15,-7-1 0 0,11 5 0 16,0-5-1-16,0 3 0 0,2 3 0 16,-7-5-1-16,-3 5 1 0,5 0-1 15,-1 2 1-15,-5 2-1 0,-5-1 0 0,0 1 0 16,-4-4 0-16,2 2 0 0,-4-4 1 16,-3 2 1-16,2-1 0 0,-6-1 0 15,1 11-1-15,-3 2 0 0,3-2 1 16,6-4 2-16,6-9 3 0,1-1 2 15,-3 0 1-15,-10-4 1 0,-10-7-1 0,-12-1 2 16,-16-4 8-16,-1 1 10 0,-11-1 4 16,-3 3-3-1,7-1-6-15,10 3-12 0,10-2-6 0,8 4-1 0,5 2-2 16,1 1 0-16,-10-3 1 16,1 0-1-16,-7-2-1 0,-2 4 0 15,13-6-1-15,2 6 0 0,11-4-1 16,-2 6 1-16,4-3-1 0,-1 1 1 0,-1 3 0 15,-2-1-1-15,5 1 0 0,-5-3 0 16,4 3 0-16,3 0 0 0,0 0 0 0,4 2 0 16,-6 4 0-16,4-2 0 0,2 5 1 15,-2-5 0-15,-8-1 0 0,1-1-1 16,-3 0 0-16,1-1-1 0,1-8 0 16,1 3-2-16,2-6 1 0,-4 1 2 15,-5 4-1-15,3-7 1 0,-9 0 0 0,2 0 2 31,-3-4-1-31,-4 0 1 0,-7-3 1 0,-9 0 0 16,4 3 0-16,-2 0 0 0,9 0-2 0,3-1 1 0,4-4 0 16,8 0-1-16,-2-2 1 0,0 0-1 15,-4-3 0 1,-7-6-1-16,-4 0 1 0,-2-1-1 0,0-6 1 0,-2 0 0 0,10 1-1 16,1-1 1-1,11 2 0-15,8-2-1 0,6-1 0 16,11 6 0-16,4 2 1 0,5 6 1 0,10 1 0 15,4 4 1-15,6-3 2 0,6 1 0 0,4 4-1 16,-2-1-1-16,5 5-4 16,0-1-2-16,0-7-1 0,0 2-1 15,-4-2 1-15,-1 0 0 0,-2 1 0 0,-3 1 1 16,1-4 1-16,-3-1 1 0,1-1 0 16,-3 1 1-16,0 1 0 0,5 4 0 0,2 2 2 15,2 3-2-15,5-3 0 0,-5 3 2 16,5 0-1-16,3-1 1 0,3 3 1 15,3-2-1-15,-4 1-1 0,1-1 0 16,1-3-1-16,-4 1-3 0,8 2-2 31,-4 1-1-31,1-1 0 0,-7-2 1 0,3-3 1 16,0 2 1-16,-2-4 1 0,3 6 1 16,0-4 1-16,6 7-2 0,-4 0-1 15,8 2-1-15,4-1 0 0,1 3-1 16,6 0 0-16,3 8 1 0,3-3 1 0,2 3 0 15,1-1 3-15,-3-2-1 0,4 2 1 16,1 1 0-16,4 1 0 0,-2-5 0 16,0 5 0-16,-1-8 0 0,-1 8 0 15,0-3 1-15,4 5-1 0,-2 1-1 16,6 1 1-16,1 7 0 0,3-5-1 16,3 2 1-16,0 2-5 0,6-1 1 0,8 3 0 15,-2 3 0-15,1-3 4 0,-1-2 0 16,-7 0 1-16,2 0-1 15,-1-3 0-15,1 3 1 0,5-5-1 16,-5-1 2-16,-1 1-1 0,6 0 1 0,-7-2-2 16,3-2 0-16,-8 0-1 0,-2-1 0 15,-6-2 1-15,-1-1 1 0,-1-1 1 16,10 2 0-16,1 3-2 0,7 2 1 16,10 0-1-16,1 0-1 0,1 0 1 0,3 0 0 15,-11-2 1-15,-2 0 0 0,-2 2 0 16,-5-7-1-16,9 6 0 0,-1-1 0 15,-3-2 0-15,7-1-1 0,-1 0 0 16,0 3-1-16,-2-5 0 0,-2 1-2 16,-2 3-3-16,-8-8 1 0,3 6 1 0,-4-6 0 15,-3 8 0-15,4-6-2 0,3 4-2 16,9 1 0-16,7-1 0 0,-2 3 0 16,-1-5 0-16,-8-2 2 0,-5 0 0 15,-2 2 3-15,1-2 1 0,2 6 1 16,8-6 1-16,-5 3 1 15,-1-1 0-15,6 0 0 0,-10-3 0 0,-5-1-1 0,3 0 1 16,-11 1 0-16,1-4 0 0,-2 1 2 16,-5-1-1-16,4 0 0 15,0 0 2-15,6 1 0 0,-1 4 1 16,6-1 1-16,7-3 0 0,-2 1-2 0,5 1 0 16,6 2-2-16,-8-3-1 0,3 3 1 15,-1 2-1-15,-8-4-1 0,3 4 4 0,7-3-1 16,-2-1 1-16,10-1 3 15,-1-1-5-15,-4 4 1 0,3-3 1 0,-2-1-1 16,1 3-2-16,2-1 2 0,-5 2 0 16,4 8 0-16,3-8 2 0,5 5 0 15,13-1-1-15,1 1 0 0,-1 4-2 16,3 4 0-16,1-2 0 0,-1-1 0 0,7 1-1 16,8 2 1-16,1-3-1 0,0-1 0 15,-7-1 1-15,-8-5-1 0,-1 3 1 16,0-4 1-1,17 1-1-15,2-1 0 0,-6 0 0 0,-6-3-1 0,-12 1 2 16,4 2 0-16,8-4-1 0,10 7 1 16,8 1-1-16,-7 1-1 0,0-1 0 0,-4 1 0 15,2 2-2 1,10 5 1-16,9-1 1 0,-2 6 0 0,-3-3 0 0,-1 2 0 16,-4-2 0-16,3 2 1 0,3 5 0 15,5 1-1-15,-8-1 0 16,-1 0 0-16,-4-2 0 0,-3-5-1 15,-3 2 1-15,-12-3 0 0,-1-3-2 0,-7-1-8 16,-9 3 1-16,-1-1 0 0,0 1-9 16,-5 0 7-16,2-1-3 0,1-2 0 0,-13-2 4 15,-4 0-10-15,-14-2-20 0,-12-2-34 16,0-3-43 0,-13 2-37-16,-8-2-14 0,3-2 79 0</inkml:trace>
  <inkml:trace contextRef="#ctx0" brushRef="#br0" timeOffset="86243.8">24454 16800 1763 0,'2'0'121'0,"5"0"102"0,0 0-159 0,0 3-48 0,7-3-2 0,0 0-5 16,8-5-4-16,-1-4-1 0,4 0-1 16,3-5-1-16,2-2-1 0,2-2 0 15,-2-1 13-15,6 1 14 0,-4 0 14 16,8-7 13-16,8 8-4 0,9-5-6 16,5 5-9-16,14 3-5 0,13-2-6 0,10 5-4 15,13 6-6-15,9 5-5 0,1 0-3 16,4 5-4-16,9 6-2 15,1-1-7-15,1-4-2 0,1 4 2 0,-5-8-1 16,10 3 6-16,12 2-2 0,10-5-2 16,1 0 2-16,-4-2 3 0,-3 2 0 0,-3 1 4 15,-2-1 5-15,3 2 6 0,-7-1 6 16,1-1 6-16,7 7 6 0,1-7 1 16,-1 6 8-16,-2 5 3 0,4 3 0 15,3 3 0-15,-4-3-8 0,-10 0-10 16,-9-2-8-16,-5 2-10 0,7-3-5 15,0-1 0-15,-4-5-3 0,-7 0 0 16,-3-3 7-16,0-2 7 0,-6-1 10 0,-1 1 2 16,-6-4 0-16,-12 1-14 0,3-1-7 15,-1 0-2-15,3 2-4 0,5 0 2 16,-3 0 0-16,-2-2-1 0,-3-3 2 16,3 5-1-16,-7-2-1 0,-3 2 0 0,-4 2-3 15,-6 3-5-15,-4-3-2 0,-8-2-6 16,-2 4-5-1,-6-3-2-15,1 1-8 0,-9 2-5 0,-1-1-6 0,-4-3-7 16,0 0 1 0,-6 4 3-16,4-2 4 0,-8-2-7 0,-1 1-21 0,2 3-60 15,-1-4 128-15,4-4-35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19:04.2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9190 8252 1216 0,'19'-11'242'0,"-15"4"-68"0,-1 4-97 0,1 1-9 16,-15 6-42-16,11-4 1 0,0-2 21 16,0 2 22-16,0 0 24 0,0 0 15 15,0 0-8-15,0 0-20 0,0 0-26 0,2 0-23 16,5-2-14-16,0 6-7 16,-2 1 4-16,4 0 5 0,0 0 5 0,2 3 4 15,-1-5 1-15,-3 1-4 0,-7-4-5 16,2 0-8-16,-2 3-5 0,0-1-1 15,-5 0 1-15,-2-2 5 0,-6 0-2 16,-1 0 1-16,-7 0-4 0,-6 2 2 16,-8 1 0-16,-9-1-1 0,-10 5 3 0,3-4-3 15,-11 1-2-15,-2 3-2 0,-2-5 0 16,-8 1 0-16,-4 5 1 0,-4-5-1 16,-3 2-1-16,0 2-1 0,0-3 0 15,2 0-1-15,-1-3-1 0,8-1-1 31,-7 0 10-31,0-1 7 0,5-1 5 16,1-4 2-16,13 1-10 0,8 0-6 0,10 1 5 16,5-1 4-16,4 3 6 0,8-1 4 15,4-1-3-15,13 2 5 0,3-1 2 16,9 3 6-16,0 0 15 0,0 0-6 16,7 0-3-16,2 0-8 0,11 0-18 15,3 3-6-15,10-1-2 0,8-2-5 16,11 0 0-16,8 0-2 0,13 0-3 15,6 0-3-15,1-2-2 0,3-3 0 0,-1 1-1 16,5 1 2-16,5 1-1 0,4 2 1 16,5 0 1-16,0 0 0 0,-2 2 0 15,4 1 3-15,-9 3 0 0,-7-1 0 16,-6 0-3-16,-8-5-2 0,-16 2-4 16,-16 0-4-16,-15-2-5 0,-17 4-8 15,-9-4-11-15,0 1 6 0,-7-2 5 0,-21-3 7 16,-17 0 14-16,-26-1 2 0,-21-4 4 15,-14 2 0-15,-18 0-1 0,-4 4 1 16,-10 3-1-16,-2 1 1 0,9 5 1 16,5-1 0-16,7 2 0 0,11-5 1 15,10 3 4-15,18-1 5 0,17-1 3 16,18 4 2-16,13-5-2 0,11 3-1 16,12-3 3-16,6 3 2 0,6-5 1 0,1 0-4 15,12 2-5-15,1-2-9 0,14-2-2 16,16 1 0-16,12-10 1 0,17 0 0 15,13 1 2-15,7-1 1 0,-4-3-1 16,-2 0 2-16,1 0 1 0,-5-1-4 16,-6 8-3-16,2 6-3 0,-2 4-2 15,-6 6 0-15,-10 3 0 0,-11 4-1 16,-19 0-5-16,-9 0-4 0,-11-2-14 0,-14-1-4 16,-7-1 6-16,-11 1 5 0,-23-6 13 15,-23 2 6-15,-24-8-1 0,-26-2 0 16,-12-3 2-16,-1-5 4 0,-1 0 8 15,4 2-21-15,3-2-124 0,13 2-82 16,18-2 100-16</inkml:trace>
  <inkml:trace contextRef="#ctx0" brushRef="#br0" timeOffset="6464.72">8331 8433 1643 0,'-1'9'85'0,"-3"-4"1332"16,-10 2-1693-16,12-10-592 15,-19 13 813-15,17-3 157 0,-1-5-16 16,5-2 11-16,2 2 3 0,3-2 5 16,4 0 0-16,3 0-19 0,10 0-15 15,6 0-21-15,4 2-18 0,12 1-9 0,11 6-5 16,6-2-2-16,9 4-1 0,3-1-5 16,-4 5-4-16,-5-8-2 0,-5 2-2 15,-8-2 0-15,-5 0-1 0,-7-5 0 16,-5 3 0-1,-6-2-1-15,-6-1 1 0,-5-2-1 0,-10 0-1 0,-7 0-7 16,2-2-5-16,-9-3 3 0,-12-2 4 0,-15-5 6 16,-21-4 5-16,-18-9-1 0,-14 4-4 15,-16-4-1-15,-12 0-2 0,-7 5 1 16,-15-3 1-16,4 7-1 0,11 2 2 31,-4 0 0-31,4 2 0 0,7 3 5 16,1-5 2-16,18-1-1 0,17 3 0 15,16-2 10-15,24 3 15 0,15 6 15 0,11-4 24 16,8 4 20-16,10-2 4 0,2 3-11 16,16 0-24-16,11-1-35 0,12 2-22 15,14 3-8-15,2 1-7 0,13 8 0 16,3-3 0-16,2 4 5 0,-4 3 5 16,-3-8 1-16,-13 2-9 0,-10-5-17 15,-13-6-27-15,-14-3-26 0,-11 0-70 0,-12-7-67 16,-12-20 121-16</inkml:trace>
  <inkml:trace contextRef="#ctx0" brushRef="#br0" timeOffset="10001.01">20434 6858 1367 0,'4'-12'97'0,"3"1"58"0,0 3-70 0,0 2-38 0,4 1-10 0,1 1-10 0,1-1 6 15,-3 1 7-15,3 3 0 0,-1-1 7 16,-5 2-4-16,2 0 1 0,3 0-5 16,-4 0-12-16,0 0-7 0,0 0-8 15,-1 0-4-15,-4-2-2 0,1 2 1 16,-4 0 4-16,0 0 1 0,0 0 1 0,0 0-5 16,0 0-6-16,-7 0-3 0,-6 0-4 15,-3-3-2-15,-14-3 0 0,-20 1 1 16,-8-2 0-16,-18 0 0 0,-13-4-2 15,-21-1 2-15,-16-4 0 0,-14-2 2 16,-12-1 2-16,-3-3 0 0,-2 1 1 16,2-4 1-16,5 9-1 0,6-3 1 0,20 3 0 15,16 5 0-15,19 0 0 0,22 1 2 16,15 5-2-16,24-1-3 0,14 3 44 16,12 3 54-16,2 0 33 0,9 0 13 15,10 1-44-15,10 1-52 0,10-5-33 16,12 1-8-16,9-3-2 0,13-3 0 0,2 3 2 15,4-5 4-15,8 6 2 0,4-5 4 16,4 6-1-16,7 1-3 16,-3 0-2-16,-3 0-3 0,3 8-2 0,0 1-2 15,2 10-1-15,7 5 0 0,-12-1-1 16,-9 0 1-16,-14-7 0 0,-18-1 0 16,-13-1 0-16,-10-5-6 0,-9 0-8 15,-3-3-3-15,-13-4-12 0,-2 2-2 16,-5-2-8-16,0 0-17 0,-5 2-4 0,-9-4-2 15,-9-4 12-15,-13 1 19 0,-26-6 13 16,-21-6 12-16,-26-5 3 0,-16-1 0 16,-7 0 3-16,-2 2 0 0,1 2 0 15,3 3 0-15,10 5 1 0,13 6 0 16,17 3 0-16,21 4-2 0,16-1 6 16,17 3 18-16,13 0 21 0,11-4 33 0,12 3 6 15,0 1 0-15,12-3-16 0,9 8-30 16,15-7-15-16,26 3-17 0,25 4-4 15,35-3-2-15,27 4 2 0,18-5 0 16,22 10 1-16,15 1 0 0,11 7-1 16,3 0 2-16,0 3-2 0,-19-3 0 15,-24 4 1-15,-22-6 0 0,-38-5 0 16,-28 4 0-16,-27-11 1 0,-21-1 2 16,-21-2 1-16,-17-4-16 0,-9 1-11 0,-21-1-1 15,-24 1-1-15,-34-1 19 0,-33-4 8 16,-28-10 1-16,-16-4-2 0,-14-2-1 15,1 2 1-15,7 2 20 0,10 0-55 16,15 2-141-16,8-4 122 0</inkml:trace>
  <inkml:trace contextRef="#ctx0" brushRef="#br0" timeOffset="11982.99">19445 13527 1724 0,'0'14'101'0,"14"-44"459"47,-10 30-468-47,-3-2-58 16,5 0-8-16,3 0-9 0,-4-5-11 16,7 6-6-16,-1-5 0 0,5-3-3 15,5 8 1 1,1-3 2-16,1 4-1 0,1-2 2 0,1 2 2 0,-3 0-2 15,2 2 0-15,-4 3-3 0,-1 4-1 0,-4-7-3 16,-7 2-2-16,-6-3-2 0,2-1-4 16,-3 2-5-16,-9-2-4 0,-5 0-2 15,-13 5 1-15,-12 1 6 0,-17 1 7 0,-8-2 6 16,-14 6 3-16,-4-2 0 16,-6 1 1-16,-7 1-1 0,-4 1 1 0,1 4-1 15,-2-3 9-15,6 3 5 0,14-4 4 16,13-5 2-16,15 4-8 0,8-4-4 15,8-2-1-15,8-5-6 0,9 0 22 16,11-5 11-16,2 5 20 0,5-2 39 0,5 2 1 16,4 0 8-16,5-3-13 0,13 1-30 15,10-11-27-15,13-3-20 0,15 2-10 16,22-2 0-16,20 6-3 0,10 8-1 16,12 2 3-16,-3 7-1 0,-7 0 2 31,-11-5 1-31,-12 3 0 0,-11 2-2 15,-13-3 0-15,-10 3-1 0,-14-4 1 0,-12-1 2 16,-8-2-5-16,-14 0-7 0,-8-2-10 16,-10 1-5-16,-10-5-4 0,-9 6 1 15,-20-1 11-15,-29-5 7 0,-19-1 13 16,-28-9 7-16,-17-3-1 0,-9-6-3 16,-8 2-4-16,-3 0 0 0,7 3 1 15,7-5 0-15,15 8 0 0,17-5 0 0,14 10-1 16,21 3 0-16,20 0 2 0,18 4 1 15,16 3 0-15,19 2 15 0,0 0 13 16,4-3 0-16,16 3-1 0,23 0-20 16,26 5-17-16,29-1-9 0,35 6 2 15,23 3 5-15,13-5-3 0,10 1 5 16,-5-2 1-16,0 1 1 0,-9-7 4 0,-10 3 1 16,-15 3 2-16,-16-2-1 0,-15 1 0 15,-22 2 2-15,-27 3-1 0,-20-6-1 16,-17 4-2-16,-14-9-5 0,-5 2-16 15,-7 2-3-15,-10 6-3 0,-11 3 9 16,-27 1 23-16,-31 2 11 0,-28-4 8 16,-28-7 3-16,-17-3-5 0,-14-4-5 15,-6-6-3-15,0-1-6 0,8 2-5 0,26 0 0 16,19-2-2-16,21 3 1 0,21-2 0 16,18 2 2-16,18 4 1 0,18 1 0 15,14 1 1-15,12 1 7 0,2 1-6 16,5-2-17-16,18-12-102 0,29-15 71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19:39.6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22910 15945 2206 0,'8'2'91'0,"0"-2"-16"0,-8 0-5 0,0 2-34 0,0-2-17 0,0 0-11 0,0 0-5 15,0 0-1-15,0 0-1 0,0 0 2 16,0 0 3-16,-6 7 8 0,4-4 7 15,1 4 7-15,-3 6 4 0,1-3-2 16,-5 3-3-16,1-1-4 0,-3-3-4 16,-3 11 0-16,-3-3-3 0,-1 8-1 0,-8 2-5 15,-5 1-4-15,-6 4-4 0,-5-2-2 16,-10 0 0-16,-4 2-1 0,-9-3 0 16,-8-3 0-16,-21-3-2 0,-13-3 7 15,-18-1 11-15,-20-5 14 0,-3-1 8 16,-18-1 8-16,-16-8 3 0,-10-1-3 15,-8 3 6-15,-8-5-2 0,-6 3-6 16,2 1 5-16,-16-1-8 0,-3-4-6 0,1-5 2 16,-5-4-17-16,7-9-6 0,21-2-7 15,6-4-6-15,8 1 0 16,8-2 4-16,7-4 0 0,19-1-2 0,39 0 1 16,36 5-3-16,33 8-23 0,27 8-34 15,19 3-19-15,17 6-142 0,28-1 135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4T00:20:31.04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594 12303 1499 0,'-25'9'116'0,"7"0"73"0,4-7-66 0,9 0-43 0,1-2-11 0,-3-2-13 16,4-3-18-16,-3-3-8 0,-3-2-4 15,4-1-4-15,0-5 0 0,3 2-1 16,-2 0 3-16,1-2 7 0,-4 3 7 16,1-1 4-16,-1 4-1 0,6-3-3 0,-1 1-3 15,2 1-7-15,3 2-8 16,3-5-5-16,-1 0-4 0,9-4-3 0,0-1-2 15,6-6-4-15,3 4-2 0,2-4-5 16,-4 4 0-16,4-1 1 0,1 3 4 16,3-6 6-16,-4 5 4 0,1 6 3 15,1 2 1-15,-1 8 1 0,-1-5 2 0,4 6-1 16,-1-4-2-16,2 5-4 0,-1 0-6 16,2 2-4-16,0 0 0 0,4 2-5 15,4 0-5-15,5 3-2 0,2 2 1 16,-3-5 2-16,-2 5 5 0,-4-2 3 15,-7 2 1-15,-3-1 1 0,-4-1 0 16,-4 0 0-16,-1 1 1 0,0 4-1 31,-2-3 0-31,-6 1-1 0,3-5 1 0,-4-3-2 16,-4-2-2-16,0 1-3 0,-5 1-5 16,2 0-5-16,-2 0-4 0,2 0-5 15,1-8 1-15,-3 5 0 0,0 3-3 16,0-4 7-16,0 4 2 0,-3 0 4 0,-1-3 8 15,-1-4 0-15,-2 1 2 0,-2-1 3 16,0 2 1-16,-3-4 0 0,-4 0 0 16,2-1 0-16,-6-1 0 0,4 2 1 15,-3-9 5-15,1 11 4 0,4-7 5 16,3 7 1-16,4 3 1 0,7 3 5 16,-2-5 8-16,2-1 3 0,2 2-4 0,2 5-11 15,-1-2-13-15,4 2-8 0,6 0-2 16,-1 0-2-16,6 0 5 0,3 0 2 15,6 0 4-15,3 0 4 16,2 0-1-16,5 2-2 0,2 0-2 0,-2 1-3 16,6 8 1-16,-1 1 0 0,-3 3 1 15,0 0 2-15,-9 7 2 0,1-1-2 16,-3 7 1-16,-9-1-2 0,-4-2-3 0,-7 3 0 16,-8-7-2-16,-7 3-5 0,-5-3-6 15,-6-2-1-15,-7 3 2 0,1-6 3 16,-10-2 4-16,-3-2 2 0,-6-3 3 15,-7 0 12-15,-1-6-35 0,0-3 388 16,-1-10-270-16</inkml:trace>
  <inkml:trace contextRef="#ctx0" brushRef="#br0" timeOffset="4347.64">792 14585 1506 0,'-5'-3'99'0,"-2"1"53"0,0 0-38 0,5-1-42 0,-3-1 1 0,1-1-4 16,1-1-15-16,1-6-12 0,-5 1-12 16,3-8-14-16,-3-6-8 0,-2-9-4 15,0-17-3-15,-3 1-1 0,0-7 0 16,1 6-1-16,4 9-3 0,3 3 18 15,3 1 23-15,1 8 11 0,3 2 14 0,6 1-9 16,5 1-18-16,6 1-8 16,5-2-9-16,3 6-8 0,4 1-4 0,3 3-6 15,8 1-8-15,-1-4-6 0,3 2-1 16,-1 3 3-16,-3 0 4 16,0 5 0-16,-2 4 0 0,-2 5 0 0,-5 1 1 15,-7 3 2-15,-6 1 4 0,-3 3 2 0,-2-5 3 16,-8 1 7-16,2 1 2 0,-8-4 1 15,0 3-3-15,0-3-7 0,0 0-12 16,0 0-15-16,0 0-13 0,0 0-4 16,0 0 5-16,-5-7 9 0,2-4 9 15,-3-3 2-15,-1-9 0 0,0-3 2 16,-2-1 4-16,-1 0 5 0,4 6 3 0,1 3 1 16,5 4 0-16,2 4 8 15,-2 10 8-15,0 0 9 0,0 0 6 0,0-2 3 16,-2-3-4-16,5 5-6 15,5 5 1-15,0-3-6 0,3-1-1 0,1 3 1 16,4 3-3-16,2-5-2 0,2 0-3 16,-1-1-2-16,1-1-1 0,-1 0 7 15,2 2 6-15,-1 3 1 0,-6-5 3 0,0 0-3 16,-5 2 2-16,-2-2 0 0,0 2-4 16,-7 2-13-16,0-1-17 0,0-1-10 15,-5 5 4-15,0 4-18 16,-4-3-30-16,-2 8-90 0,-10 6 81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33:53.5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13003 7592 1846 0,'0'0'129'16,"0"0"44"-16,0 0-40 0,0 0-67 0,0 2-23 0,0 0-18 0,2 2-10 0,0 1-10 0,0-2-5 15,-2 6-3-15,0 0-5 0,-4 2-14 16,-8 3-9-16,-4 2-5 0,-9 2-8 16,-9 1 10-16,-5-1-4 0,-9-4 0 15,-5 0 7-15,-9-10 5 0,4 1 13 0,-17-5 8 16,1-2 4-16,-4 1 1 0,-7-5 3 16,8 3 5-1,-2-6 7-15,-3-4 7 0,2-1 3 0,8-5 5 0,2-8-2 16,8-3-4-16,0-2-4 15,-2-9-10-15,4-3 7 0,7-9 4 16,5-2 5-16,13-4 4 0,6-1 6 0,8 0 9 16,14-4 10-16,3-2 4 0,13-6 9 15,14 4-4-15,7 6-12 0,24-2-8 0,15 2-25 16,12-7-14-16,10-3-5 16,3-1-1-16,7 9-3 0,-4 0-1 0,3 13 1 15,1 6-2-15,-4 5 2 0,-1 9-7 16,-7 8-4-16,-4 6-8 0,-5 6-3 15,-4 11 0-15,-4 14-12 0,-2 13 0 0,-3 12-5 16,2 18-22-16,0 8 1 0,-1 17 1 16,-6 10 2-16,-11 4 15 0,-5 10 3 31,-9 8-8-31,-6 10-3 0,-7 10 8 0,-15 5 11 0,-14-10 13 0,-9-12 6 16,-22-16 5-1,-13-12 3-15,-15-15 5 0,-23-6 34 0,-21-17 24 0,-15-7 18 0,-4-12 7 16,1-14-23-1,-4-4-4-15,10-14-11 0,8 0-9 0,11-2-5 0,23-10-16 32,16-4-3-32,12 0 1 0,17-5 2 15,8 5 4-15,11 0-1 0,12-2-9 16,4-10-16-16,12-15-84 0,16-26 85 16,9-12-28-16</inkml:trace>
  <inkml:trace contextRef="#ctx0" brushRef="#br0" timeOffset="622.57">13624 7172 1143 0,'-16'0'195'0,"2"2"263"16,3-2-325-16,8 0-36 0,-1 0-19 0,4-2-16 0,0 4-8 0,4-2-9 0,-1 2-17 0,4 0-8 0,0-2-9 15,6 0-9-15,3-4-4 0,5 0-4 16,13-6 2-16,8-1 1 0,4 6 0 16,11-9 0-16,3 5 1 15,8 2 2-15,-13-7 0 0,5-2 5 0,0-2 1 16,2-2-1-16,13 3 1 0,5-5-3 0,14 5-1 16,14 1-2-16,11 2 0 15,21 3-1-15,-2 2 0 0,14 0 0 0,19 6-1 16,11 3 0-16,6 0-1 0,5 5 0 15,-5 4-2-15,-3-2 1 0,-6 0 2 16,-9 0-2-16,-7-2 4 0,-3-1 1 16,-9-1 8-16,-4 5 9 0,-11-5 11 15,-1 1 8-15,0-1 4 0,-4 3 4 0,-2-5 7 16,-6 1 5-16,-20 2 7 0,-11 1 1 16,-7-2-13-16,-11 5-16 0,-6-1-14 15,-4 7-12-15,-2-2-4 0,-11-5-1 16,-1 6-2-16,-10-3-2 0,-6-4 0 15,-6 4-1-15,1-4 1 0,-11 1-1 0,1-2 0 16,-3 4 0-16,-5-7 0 0,-1 3-2 16,3-1-3-1,-6-1-7-15,0-1-11 0,-2 1-23 0,1 1-37 0,2-2-51 16,5 3-50-16,8-3 93 0</inkml:trace>
  <inkml:trace contextRef="#ctx0" brushRef="#br0" timeOffset="1315.79">19122 7116 1523 0,'-5'0'74'0,"-2"0"13"0,0 0-28 0,1-4-5 0,-1-3-7 16,2 2 3-16,0-4-2 0,-1 3-6 0,-1-4 0 31,0-3-1-31,2 1 0 0,-2-6 4 0,0-7 6 16,3 2 6-16,-1-5 10 0,5-6 3 16,-2 2-2-16,2 4-2 0,2 0-2 15,5 1-8-15,2-3-11 0,3-4-14 16,4 2-10-16,2-7-1 0,5 0-4 0,0 4-4 15,5-6-7-15,10 2-9 0,4 2-5 16,1-6-3-16,3 2 1 0,0 2 2 0,5 0 4 0,-6 0 4 16,4 2 2-16,-4 4 3 15,-3 1-1-15,8 7-1 0,-4 4-1 16,4 1-4-16,1 4 3 0,9 5-17 0,9 4-8 16,13 4 0-16,8-1-19 0,-3 8 10 15,7 5 3-15,0 5-10 0,7 9 7 16,4 5 4-1,-2 6 2-15,-7 5 6 0,-8 3 1 16,-5 5 1-16,-10 6 3 0,-7 4 6 16,-2 5 2-16,-11 8 3 0,-2 1-2 15,-1 7 1-15,-8 4-3 0,-4 5-2 16,-8 5 1-16,-11 9 1 0,-1 9 4 0,-14 4 3 16,-6-6 1-16,-7-2 1 0,-11-5 1 15,-6-9-4-15,-4 6-2 0,-2-10-3 16,-9-1-4-16,-2-3-1 0,-3-10-1 15,-5-5 9-15,-8-10 6 0,-3-11 5 16,-7-8 6-16,-12-11 6 0,-13-15 15 16,-14-12 21-16,-17-11 10 0,-4-19 12 0,-9-10 4 15,-9-17-19-15,3-10-7 0,2-1-8 16,11-8 0-16,17-8 12 0,15-1 4 16,14-6-12-16,3-1-10 0,6 3-16 15,9 0-7-15,8 5-2 0,17 6-4 16,12 3-3-16,7-8 1 0,12 5-8 15,9-9-10-15,16-2-11 0,16 0-109 0,27-16 86 16</inkml:trace>
  <inkml:trace contextRef="#ctx0" brushRef="#br0" timeOffset="2880.29">13555 11429 1587 0,'2'0'76'0,"-2"0"16"0,0 0-30 0,-2 2-34 0,-3 0-27 0,-8 5-23 0,-13-2-5 16,-13 8 12-16,-11 4 17 0,-23 8 16 0,-10-4 5 15,-8 2 1-15,-10-5-8 0,4-5-4 16,-1-6 4-16,6-7 1 0,-2-9 8 16,-5-7 7-16,-4-11-7 0,4-1-3 15,3-4-6 1,-2-7-3-16,10-2 3 0,1-3 2 0,4-6 0 0,8-1-4 0,1-8-4 15,-6 3-1-15,5-3 1 0,5-3-1 16,9-5-2-16,15-2 0 0,7 1-2 16,14-1 0-1,13 5 14-15,10 4 6 0,9-2 8 16,16 0 12-16,13-6-13 0,13 3-12 16,17 5-10-16,14-1-10 0,0 10 0 0,8 3-1 15,3 7 1-15,4 7-4 0,17 10 13 16,21 9-57-16,9 10 5 0,-4 9 10 0,-12 6-16 0,-14 6 61 15,-13 4-5-15,13 8-10 16,8 9 1-16,8 6-3 0,-11 3-2 16,-14 5 2-16,-20-4-3 0,-23-1 1 15,-17-2 0-15,-15 4-2 0,-13 2-1 0,-15 1-1 16,-13 11 8-16,-13 2 18 0,-19 7 29 16,-11 1 9-16,-15-2-2 0,-13-12-13 15,-4-8-23-15,-5-6-4 0,-2-8-3 0,10-6-4 16,7-4-2-1,14-6-1-15,11-3 0 0,10 1-1 16,6-7-10-16,15-4-7 16,6-2-5-16,4 1 1 0,10-3 0 0,-3-1-6 15,5-2-15-15,0 0-26 0,0 0-5 16,11-4 285-16,5-8-173 0</inkml:trace>
  <inkml:trace contextRef="#ctx0" brushRef="#br0" timeOffset="3356.04">13573 10623 2179 0,'0'0'123'0,"-2"-2"23"0,4 2-35 0,-1 0-57 0,1 0-23 0,5-2-20 16,4-7-11-16,3 4-23 15,4-8-11-15,8-1-4 0,6 0-5 0,9-4 10 16,14 1 0-16,12-5 2 16,17 6-10-16,8-5-17 0,16 0 0 0,6 5 9 15,3 2 19-15,10 5 23 0,4 3 5 16,13-1 2-16,7 4-3 0,5 3 3 15,12 0 0-15,-1 3-2 0,-2-3 2 0,0 2 0 16,-11-2 0-16,6-3 0 0,10 1 0 16,4 2 1-16,13 2 1 0,14 6 0 15,-1-6-1-15,-10 9 1 0,-9-9 1 16,-4-1 3-16,-16 5 21 0,-1-6 11 16,-2 0 14-16,-7 0 10 0,-1 0-4 0,-3 0 14 15,-7 7-15-15,-23-7-12 0,-10 2-17 16,-4 1-22-16,-9 4 3 15,-2-1 6-15,-12 4 2 0,-13-5-3 0,-16-3-4 16,-4 4-6-16,-14-6-2 0,-10 0-5 16,-3 0-13-16,-11 0-17 15,0 0-37-15,-4-4-69 0,-3 4 7 16,-2 0 51-16</inkml:trace>
  <inkml:trace contextRef="#ctx0" brushRef="#br0" timeOffset="4022.75">19610 10699 1528 0,'-2'-4'402'0,"-12"-8"-39"0,16 8-129 0,-20-8-278 0,13-1 105 15,1-1-16-15,2-2-15 16,2 0-11-16,0-8-8 0,7 0-10 0,-1-9 0 16,3-3-5-1,-1-6-10-15,5-3-5 0,1 1-6 16,4 2 1-16,5 4 3 0,-2 3 3 0,4-2 3 0,2 1 5 0,-6 1 4 16,2 8 3-1,0 2 7-15,0 0 3 0,4 6 1 16,1-6-1-16,6 4-6 0,6-2-5 15,5 0-3-15,3 3-1 0,-1-1-2 0,1 3 0 16,6 2-2-16,-5 2-1 0,8 2-3 16,5 3-7-16,5 0 0 0,3 5 2 15,0 4 21-15,3 6-51 0,5 4 0 0,5 12 6 0,-6 3-16 16,2 12 61-16,0 9 6 16,0 9-3-16,8 9-11 0,7 7-10 15,4 5-5-15,-1 4-11 0,-1 6 9 0,-6 14 8 16,-15 3 5-1,-11 1 7-15,-15 3 1 0,-13-8-1 0,-15-5-3 0,-19-6-1 16,-16-6 0-16,-15 0-3 0,-17-1 7 0,-19-6 14 31,-22-6 9-31,-30-11 18 0,-23-13 23 16,-16-12-13-16,-13-11-4 0,-12-10-8 16,0-8-20-16,-5-4 1 0,9-6 5 15,8-6 4-15,-1-2 5 0,11-8 0 16,3-1-5-16,21-9-10 0,7-3 2 0,9-6 7 15,6-3 10-15,3-4 9 0,18-9 1 16,9-1 5-16,13-1-1 0,19-3 8 16,10 2 8-16,15-4-1 0,18-7 3 15,12-5-9-15,17-9-12 0,11-4-13 16,13-3-10-16,11 9-16 0,15 5-26 16,11 7-29-16,19 12-24 0,12 6-72 0,22 2 84 15</inkml:trace>
  <inkml:trace contextRef="#ctx0" brushRef="#br0" timeOffset="28560.75">21807 17459 1577 0,'21'36'166'0,"-10"-100"153"31,-8 62-288-31,-1 0-2 0,0-5 0 16,-2 7 2-16,1 0 1 0,-1 0 0 0,0-2-4 16,0 2-8-16,0 0-8 0,0-1-8 15,-1 1-4-15,-8 0-2 0,0 10-1 31,-3-1 2-31,-8 0 1 0,-1 5 2 0,0 0 0 16,-4 2 0-16,-4 6 0 0,-4 6-1 0,-1 2 2 0,-7 4 0 0,-3 0 0 16,-6-4-1-1,-1 0-1-15,-1-4-1 0,-3 3 0 16,-1-1 0-16,-5 2-1 16,-6-1 1-16,-2-3 1 0,-9 1-1 15,-7-6-4-15,-6 2-2 0,-8-3-1 0,1 3-1 16,1-2 2-16,1 0 1 0,0-3 0 15,6 0 2-15,-2-8 0 0,0 3 1 16,-2-8-1-16,1-3-1 0,5-2 0 16,8-2 0-16,9-1 2 0,6-3 3 15,6-3 3-15,4-1 2 0,4-4 3 16,-1-4 2-16,-1-5 6 0,2-4 3 0,-4-8 1 16,0-6-3-16,1-5-7 0,3-9-6 15,0-5-1-15,1-4-6 0,-3-5-13 16,-4-4-22-16,0 0-9 0,-1 4 1 15,3 5 7-15,7 9 23 0,2 4 9 16,3 1 4-16,3 4 4 0,6-7 6 16,0 7 7-16,9-7 6 0,2 5 4 15,7-4 1-15,7 3-2 0,8 4 0 0,2 5 2 16,8 4-3-16,4 1-3 0,4-3-9 16,8-1-5-16,5-10-6 0,13-1 0 15,0-7-4-15,1-1-1 0,4-1 3 16,-4 3 2-16,0-1 5 0,-1 6 10 15,-6 1 7-15,0 0 1 0,-1 6 8 0,5-2 5 16,1 3-6-16,4 1 0 0,9-6-7 16,-3 2-10-16,12-6-4 0,1 4-4 15,3 2-5-15,1-2-8 0,-6 6-4 16,-6 5 0-16,4-1 0 0,4 1 5 16,6-2 3-16,7 4-3 15,11 3-8-15,12 5-16 0,2 6-16 0,-1 7-15 0,-2 3 6 16,-3 8 11-16,4 15 13 15,15 4 20-15,8 12 5 0,-2 8-1 16,4 3-9-16,-7 3-5 0,-1 8-2 16,3 0 5-16,3 6 12 0,4 8 7 15,-4 2-2-15,-9 5 2 0,-14-7 2 0,-7 3 4 16,2-1 14-16,3 4 19 0,-7 10 5 16,-5 2 3-16,-18 1-7 0,-21-1-16 15,-10 1-2-15,-14-5 0 0,-15-2 0 0,-10-3-5 16,-7-6-7-16,-16 2-8 0,-7-5-5 15,-9 2-2-15,-15-6 0 0,-16 2 0 16,-5 4 3-16,-8-1 1 0,-10 3 2 16,0 1 3-16,-3-11 1 0,-8-1-3 15,-7-7 5-15,-3-6 2 16,-4-1-2-16,6-1 3 0,10-1-3 0,9-2 4 0,2-2 6 16,-4-1 1-16,-8-8-2 0,-1-1-7 15,2-8-5-15,11-5-2 0,10-1 1 16,13-10 11-16,7 1-58 15,13-4-59-15,-3-2 421 0,6-3-293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3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4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35:24.6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8358 9961 1433 0,'2'0'152'0,"-2"0"182"0,0 0-252 0,0 2-48 0,3 0-11 16,-1 1-11-16,0-3-2 0,3 2 3 0,-3 0 4 15,-2-2 20-15,0 0 23 0,0 2 18 16,0-1 9-16,0 1-3 0,0-2-10 16,0 2-8-16,0 0-5 0,0 1-7 15,0-1-12-15,0-2-9 0,0 2-9 16,2 5-6-16,0-2-6 0,-1 1 0 15,3 1 0-15,-1-4 2 0,-1 1 4 16,0-1 0-16,0 4 1 0,-2-5 1 0,2 0 0 16,-2 0 2-16,0-1 1 0,0 3-2 15,-4 0-1-15,2-1-3 16,2 1-5-16,-5 3-3 0,1-4-4 0,-1 6-2 16,0-4-1-16,-2 6 0 15,-2-2 0-15,0 2 0 0,-5-1 1 0,3 4-1 16,-1-1-1-16,1 1-1 0,0 0 0 15,-3 0-2-15,-7 1 2 0,0-1 1 16,-1 0 2-16,-4-3 0 0,-3 3-1 0,-6-4 0 16,-6 5 2-16,-1-3-1 0,-10 0 1 15,-10 3 0-15,-4 2 0 0,-12 1-1 16,-7 5 4-16,-9 0 22 0,-8 0 5 16,1-5 0-16,3 1-3 0,13-3-25 0,2-7-5 15,-4 4 0-15,0-4 0 0,-7-2 3 16,-5 0-2-16,-3-2 0 0,0-3 0 15,-5-2 0-15,1-2 0 0,-1-3 1 16,-1 3-2-16,9-2-1 16,5 4 1-16,-2-1-1 0,-1-3 0 0,-8 1 1 15,-10-6-1-15,-6 3 0 0,-10-1 0 0,-7 0 1 16,-16 4-1-16,-10-8 2 0,-9-1-2 16,-5 1 1-1,-6-2 0-15,-2 3-1 0,-2-4 1 0,-2-2-1 0,2-2 0 16,0 4 0-16,4 3 0 0,1-1 0 15,11-1 0-15,-3-1 3 0,10 0-1 16,7-2 0-16,27 2-2 0,28 1 2 16,18 1 0-16,14-2 5 0,2-4 2 0,7 2 3 15,-2-2 2-15,7-1-2 0,6 3 0 16,8 0 1 0,8 4 4-16,12-1 5 0,3 6 6 0,6-4 0 0,7 6-1 15,3-2-5-15,4 5-7 16,0 0-5-16,0 1-6 0,0 1-8 0,0-2-19 15,0 0-16-15,2-10-23 0,0 5-24 0,1 3-12 16,-1 1-28-16,4-5-27 0,-3 1-73 16,4-12-162-1,2-11 224-15</inkml:trace>
  <inkml:trace contextRef="#ctx0" brushRef="#br0" timeOffset="42524.8">8936 12732 1320 0,'0'18'68'0,"16"133"797"32,-14-155-1211-32,0 45 336 15,1-14 20-15,2-4-2 0,-1 5-5 0,3-7-2 16,0 4 0-16,0 0 0 0,7-2 0 15,-5 2 0-15,7 0 3 16,2-4 6-16,3 2 6 0,8-2 7 16,-1 1 3-16,4 4-4 0,-4-6-4 15,2-1-5-15,1 2-5 0,6-8-1 0,7 3 0 16,11-4-1-16,-2-6 2 0,11 4 2 0,-5-6 8 16,-3 1 11-1,6 2 6-15,-1-5-3 0,8 0-9 0,4 1-11 16,1 4-9-16,9-5 0 0,2 0-1 15,1 0 1-15,-10-6 0 0,-9-1-1 16,-7-8 3-16,-5-6 4 0,4-2 2 16,-8-10-1-16,4 1-1 0,2-5-3 0,-4-1-1 0,6 4 4 15,3-5 4-15,0 2 4 0,-7-2 0 16,-5 5-1 0,-4 3-6-16,-6 4-3 0,6 1-3 0,2 4-2 0,2 4 0 15,0 2-1 1,5 7 1-16,3 0 0 0,4 5-1 0,11 6-1 0,5 1 0 0,2 2 0 15,3 4-1 1,0-8 0-16,2 10 0 0,2-5 1 0,2 5 0 0,-4 6 0 16,-3-3 0-16,1 4-1 0,-3 3 0 15,-4-2 0-15,-5 4 1 0,-9 2-1 16,-9-4 0-16,2 0 4 16,-5-2 6-16,-9-3 2 15,-2-2 0-15,-11-2-5 0,-5-4-5 16,-3 3 0-16,-6-6-1 0,-5-2 1 15,-2-3 0-15,0-4 1 0,0-3 3 0,2-2 1 16,0 0 1-16,1-4-1 16,-3-1-3-16,4-2 0 0,1-1-3 15,1 1-5-15,1-7-7 0,2-4-2 0,2-2 1 0,1-3 4 0,6-2 6 0,2 2 3 16,1-2 0-16,2-3-1 16,11 3 1-16,7 7 1 15,0 4 2-15,14 5 1 16,-4-2 0-16,6 2-1 0,14 4-1 15,4 3-2-15,13 0 0 0,6 4 0 16,4-4 0-16,3 5 0 0,-10 3 2 0,8 1-1 16,0 0 6-16,8 3 4 0,6 1-2 15,5 5 0-15,2 3-8 0,3 7 4 16,4 8 9-16,-4 0 8 0,-4 1 11 16,-9 0-5-16,-11 1-8 0,-5 1-7 15,-9-2-7-15,-10-6 0 0,-6-1 0 16,-5-3-2-16,-11-3-1 0,-1-2-1 0,-8-1 0 15,-3-5 1-15,-5 1 0 0,-1-8 0 16,3-2 7-16,6-7 4 0,9-2 5 16,4 1 2-16,2-5-5 0,1-2-4 15,2 1-3-15,4 0-16 0,-2 0-8 16,-7 2-42-16,1 7 386 0,8-13-253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36:38.1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9941 12596 1947 0,'18'-11'123'0,"-4"8"28"0,2-6-31 0,-2 5-60 0,1 3-23 0,-3-7-14 0,-3 7-2 0,0-3 1 0,0 4 7 0,-6 0 13 16,1-2 11-16,-4 2 3 15,0 0 0-15,0 0-6 0,0 0-6 0,0 0 0 16,0 0-3-16,0 0-5 0,0 0-6 0,0 0-7 16,0 0-7-16,0 0-4 0,0 0-3 15,-2 0-1 1,-7 2-2-16,4 2-1 0,-2-1 0 0,-2 4-2 0,-4 0 1 15,-3 2-1-15,-7 0 0 0,-1-2 0 16,-5 4 1-16,-1-6 1 0,-2 4 1 16,-7 0 0-16,0 0 0 15,-3 1-1-15,-3-3-3 0,3 2 0 0,1 6-2 0,-3-10 0 16,-3 4 0-16,-2-2 0 16,-6 0-1-16,-7 5 4 0,3-3 2 0,-5 2 4 15,-6-1 3-15,2-4 0 0,-5 4 1 16,3-4-3-16,6 3-3 0,-7-6-3 15,2 4-1-15,-8-5 0 0,-13-2 2 16,3 2 2-16,-9-4 0 0,4 2-2 0,-2-9 1 31,2 6 0-31,5-10 4 0,-2-1 4 16,1 2 4-16,-3-6 3 0,5 2 5 0,2-7 4 0,6 3 2 0,5-1 0 16,3-2-6-16,7 4-8 0,7-1-5 15,3 2-4-15,-6-3 2 0,2 3 3 16,6-1 3-16,3 5 1 0,7-1-1 0,4 1-2 15,5 2-2-15,2 3-3 0,3 0-2 32,6 0-2-32,0 4-1 0,10 0-3 15,-1 1 1-15,5 0 0 0,3 3-1 16,4 1-2-16,0-2-9 0,0-2-16 16,0 3-23-16,0 1-26 0,0-2-19 0,0-7-15 15,0 4-72-15,2-4 371 0,-2-12-183 16</inkml:trace>
  <inkml:trace contextRef="#ctx0" brushRef="#br0" timeOffset="5273.08">12285 12807 1424 0,'15'7'58'0,"-1"-2"-3"0,2 2-10 0,-4-5-13 0,2 2-11 0,2-3-6 16,-2 1 7-16,4 4 12 0,-2-5 22 15,-2 1 15-15,8 2 7 0,-6-3-2 16,3-1-11-16,2 2-11 16,-1 4-13-16,3-1-7 0,0 2-4 0,4-4 0 15,3 3 0-15,0 3-1 0,0-2-2 0,4 7 1 16,-2-3-2-16,-1 1-1 0,7 0-1 16,-10-5 2-16,-7 6 1 0,2-4 3 15,-5-2-5 1,-5 2-4-16,-1-4 5 0,-10 0 8 0,-2-3-1 0,-6 0-2 0,-4-2-11 15,-4 2-12-15,-9-1-1 16,-13-1-2-16,-6 0-3 0,-8-3-2 0,-9-4-1 16,-3 0 0-16,-12-6 1 0,-11 1 0 15,-11-2 2-15,-7-2 3 0,-10-2 0 16,-4 0 1 0,-4-1 1-16,-8 1-1 0,-1 0-3 0,1 4 0 0,3 2-2 0,11-1-1 15,17 6 0-15,9-3-1 0,1-1 1 16,6 9 0-1,1-1 0-15,4 3 0 0,15-6 0 0,7 5 1 0,6 2 0 16,8-1 0-16,7 4 1 0,6-4 0 31,14 0 0-31,5 0 14 0,7 0 9 0,6 3 8 16,5-3 4-16,3 2-9 0,9 9-3 16,4-9-5-16,9 10-2 0,1-7-5 15,10-1-5-15,9 1-4 0,5-3-1 16,14-6 0-16,1-3-1 0,6 4 2 15,2-4-2-15,4 7-1 0,8-2 1 16,9 2-2-16,5 5 0 0,8-1 1 0,1 1-1 16,-7 4 0-16,1-2 1 0,-8 0-1 15,-4 2 0-15,-10 0 0 0,-9 0 1 16,-9 0-2-16,-9-2 4 0,-14-2 8 16,-20-1 2-16,-12-4 7 0,-14 0-5 15,-2 7-9-15,-14-7-3 0,-18 10-5 16,-27-6 0-16,-24-2 0 0,-20-2-1 15,-18-4-2-15,-8-5-1 0,-8 2 2 0,-10-4 3 16,0 8 1-16,-2-8 1 0,9 8 0 16,12-8 0-16,4 2 1 0,9 2-1 15,5-2 0-15,16 4-1 0,16-2 0 16,14 2 2-16,18 3-1 0,13 2 1 16,17 0 1-16,16 0 1 0,-4 3-4 0,15-3 2 15,12 2-2-15,9 3-2 0,17-1-1 16,19 5-5-16,17 3-5 15,19 2-5-15,12-1 0 0,4-1-1 0,6 1 3 16,4 1 3-16,10 0 0 0,12 0-3 16,-10-1 1-16,-2-5 1 0,-2 1 5 0,-15 2 5 15,1-2 2-15,-25 0 2 0,-12-2 3 16,-25-2 3-16,-21-5 1 0,-13 0 3 16,-21-5 0-16,-7 1-3 0,-9-3-3 15,-15-5-4-15,-14-2-4 0,-20-9 1 16,-17 3 1-16,-17-8 2 0,-9-1 1 15,-11 6 0-15,-1 2 1 0,1 7 1 0,-5-2 0 16,2 2 1-16,1 1 0 0,5 6-3 16,16 7 1-16,17-2 0 0,12 2-2 15,15 0 2-15,8 0-1 0,9 2 0 16,12 3 2-16,4 3-2 0,6 0 0 16,8-2 1-16,-1 1-1 0,3-4-10 15,-4-3-17-15,4 0-105 0,0 0-48 0,0-1 87 16</inkml:trace>
  <inkml:trace contextRef="#ctx0" brushRef="#br0" timeOffset="10738.21">13498 12952 1182 0,'-2'23'346'0,"45"91"1173"15,-31-104-2086-15,-5-3 160 16,2 2 451-16,-2-7 19 0,2 3 14 15,2-3 5 1,3 4-4-16,2-5-17 0,2 1-19 0,7 0-13 0,-1-2-7 0,10 0-6 16,10 0 0-1,11-2 0-15,4 0-3 0,8 1-1 16,-1-5-2-16,1 3-2 0,-3-1 0 0,2-5-3 0,-2 4-1 16,3-6-2-16,6 1-1 15,6 1 2-15,8-2 6 0,13 2 16 0,-3 4 5 16,4 5-2-16,2 4-9 0,-2 4-9 15,5 7-4-15,1-3-1 0,6-3 1 0,-6-2-4 16,-10 0 1-16,-8 0 2 0,-8-3 3 16,-3-3 1-1,4-1-3-15,-4 2-1 0,-4-2 4 16,-4 0 9-16,-3 0 14 0,-14 0 8 0,-5 0 2 0,-4 0-6 16,-1 0-11-16,-1 0-11 0,3-3-6 15,1-1-4-15,-2-5-3 0,8 2 0 0,-8-5-1 16,9-4 0-16,2 2-2 0,4-6-2 15,6 1-2-15,-4 1-1 16,1 2-10-16,-9 2-7 0,-7 5-11 16,-2 4-17-16,-8-3-15 0,1 5-21 0,-3-1-49 15,-4 4-36 1,5 0 510-16,1 2-297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39:12.9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13482 11146 1661 0,'2'0'82'0,"0"0"1"0,0-2-12 0,3 0-28 0,-2-2-6 0,8 1 1 0,-2 1-2 0,2 0-3 0,1 2-8 15,0-1-5-15,-3 1-9 0,5 0-6 16,2-4-3-16,2 4-2 0,-7 0 1 15,1-2 1-15,-3 2-2 0,-2 2 0 16,-2-2-1-16,-3 0-7 0,-2 0-1 16,-3 0 1-16,-6 5 2 0,-4 2 6 15,-8-3 7-15,-11 3 3 0,-7-2 7 0,-12-3 5 16,3-4 0-16,-7 1-3 16,-2-6-4-16,4 5-2 0,-7-2-2 0,5-1 5 15,2 1 3-15,3-1 3 0,7-2 4 16,6 2 0-16,7 3 1 0,7-2 0 15,7 4 4-15,11-3 7 0,5 3 7 16,-4-6 9-16,9 5-1 0,4 1-14 0,13 0-12 16,11 1-17-16,19 12-9 0,15 1 2 15,11 0 2-15,5 2 3 0,-1-2 4 16,-2 4 3-16,-13-7 6 0,-12 3 4 16,-14-3 7-16,-18-10 3 15,-7 3-3-15,-13-4 1 0,-8 2-13 0,-9-1-9 16,-22-6-5-16,-19-2-6 0,-12-7 0 15,-18-2 0-15,-4 2 8 0,-1-4-16 0,8 0-59 16,10 1-91-16,13-5-105 16,20 3 124-16</inkml:trace>
  <inkml:trace contextRef="#ctx0" brushRef="#br0" timeOffset="648.17">15087 11135 1378 0,'-50'5'141'0,"-1"-1"124"0,1-1-147 0,-1-4-25 0,5-3-25 15,3 2-15-15,0-5-11 0,8 5-9 0,-4 2-10 16,7-1-2-16,4 1 4 0,1 0 4 16,2 0-5-16,4-4-6 15,5 4-9-15,2 0-6 0,3 2 0 0,11-2-1 16,-2 3 11-16,11 1 5 0,13 1 0 16,8 1-3-1,16 2-12-15,12 7-5 0,15 6 2 16,10 2 5-16,6 0 2 0,0 4 2 0,-8-4-2 0,-8-2 2 0,-13 0 0 15,-19-7 3-15,-16-7 3 0,-13 1 9 16,-12-7 4-16,-17-2-3 0,-14-8 10 16,-18-7-3-1,-24-6 6-15,-14-9 8 0,-14-3-7 16,-2 4-5-16,-3 3-2 0,1 8-4 0,15-6-5 0,7 5-3 0,12 4-11 16,16-1-4-16,12 6 0 0,8-1-2 15,22-1 2-15,10 4 1 0,8 4-1 16,18 1 0-1,2-4-5-15,12 8-13 0,11 0-11 0,10 5-16 0,8 4-11 16,3 1-9-16,4 5-33 0,-2 1-63 16,-7 1-23-16,-2 5 78 0</inkml:trace>
  <inkml:trace contextRef="#ctx0" brushRef="#br0" timeOffset="1993.12">16090 10780 1544 0,'-7'-1'90'0,"0"-5"16"0,0 3-12 0,4 1-32 0,1 0-9 0,-2 2-9 0,4 0-10 0,0 0-10 16,0 0-11-16,0 2-4 0,-3 3-1 15,6 1-2-15,1-1-2 0,-1 6-2 16,4-1 4-16,0 1 13 0,2 1 13 16,-2 1 12-16,2 3 2 0,2 1-9 0,-4 5-7 15,5-1-8-15,3 4-7 0,-1 1-4 16,2 3-4-16,0 1-4 0,7 2-2 16,3-2-1-16,-1 5 1 0,0-3 0 15,3 0 1-15,4 7-2 0,4-3-1 16,-3 1-2-16,6-2-1 0,-1-1 2 15,-1-2 0-15,4-2 0 0,1 0 2 0,-3-1 0 16,-3-3 2-16,-1-5 2 0,1 1 0 16,-6-8 1-16,3 2-2 0,-4-2 2 15,-3-7 0-15,1 0 4 0,0 0 3 16,3 0 4-16,2-5 2 16,-4 2 2-16,2-4 4 0,-5-2-1 0,5 0 2 0,0-1 0 15,2-6-6-15,4 3-3 0,-6-6-5 16,4 0-6-16,-1-4-1 0,10 1-2 15,-2-1 0-15,1 2-1 0,2 0 0 16,-5 0-1-16,2 3 1 0,4 1-1 16,2 1 0-16,5 2 0 0,1 1-1 15,4 5-1-15,-4-5 0 0,2 3 0 0,-4 1-1 16,3-2 2-16,6 4 0 0,4-7 1 16,3 4 0-16,2-1 0 0,-3 2-2 15,-4 1-1-15,0-5-2 0,-2 1 1 16,4-2 0-16,-2-2 1 0,-2-2 1 15,-1 1 1-15,3 1 0 0,-5-3 1 16,-4-1 2-16,5-1 0 0,-3 3-1 16,4 2 0-16,5-1 0 0,-8-3 1 15,8 3 0-15,-5 1-1 0,1-5 0 0,-1 1 0 16,-6 3-1-16,5-1-1 0,4 2 1 16,7-3-1-16,11-2 3 0,7 5-17 15,0-4-6-15,5-1-7 0,2 3-8 16,-7-4 10-16,7 4 4 15,0 4 7-15,7 1 5 0,0 5 6 0,4 1 2 16,1 0-1-16,-1 0 0 0,-2 3 48 0,6 8-89 16,12 5-5-16,-2 5 6 0,-4 7-44 15,-10 4 90-15,-13-1 6 0,-11-1-5 16,1 2-3-16,-9 1 0 0,-4-3 1 16,-7 4 7-16,-5-6 9 0,-4-6 11 15,-5-1 11-15,-9-5 4 0,-6-7 3 16,-4 0-3-16,-4 0-2 0,-8-8 1 0,-2 1-6 15,-3-2-5-15,0-2-9 0,-6 1-11 16,-1-8-5 0,2 3-2-16,0-1-2 0,0-3 0 0,7 1-2 15,-1-2-2-15,1-3-5 0,4 2-3 0,7-1-1 16,-1-1 3 0,10 0 2-16,3 3 2 0,2-3 0 0,11 2 2 15,0 3 0-15,6-4 1 0,10 4 0 0,5 1 0 0,10 4 2 16,-1 0-2-16,-2 1 1 15,0-2-1-15,-5-4 1 0,7 7-1 0,5-3 0 16,2 1-1-16,12-3 1 16,-3 2 1-16,10-2 4 0,4 1 2 15,0 3 1-15,11 3-1 0,4 0 4 0,14 0 4 0,-1 0 3 16,-7-4 6-16,-7 4 1 16,-3 5-3-16,3 1-4 0,0-3-8 0,-3 3-8 31,-13-6-2-31,-12-2-5 0,-8-5-12 0,-4-4-17 0,1 1-28 0,2-12 174 31,5-6-98-31</inkml:trace>
  <inkml:trace contextRef="#ctx0" brushRef="#br0" timeOffset="14231.34">13099 11300 1588 0,'69'-7'111'0,"-120"17"451"31,51-10-504-31,0-1-23 16,0-1-6 0,0 2-5-16,0 0-5 0,0 0-5 15,0 3-4-15,0-3-1 0,0 0-3 16,0 0 1-16,2 7 1 0,-2-7 0 0,0 4 1 16,0 3-2-16,0 2-2 0,-6 3-2 15,1 3-1-15,0 1 0 0,-4 1 0 16,-4 5 0-16,3 1 0 0,-1 3-1 15,-3 1-1-15,2 5 1 0,3 0-1 16,2 1 0-16,-4-1 1 0,2 2 2 16,0 1 4-16,-3-3 2 0,-1 4 1 15,3-3-2-15,1-1-4 0,0-2-1 16,4 1-1-16,-6-1 1 0,6-2 5 0,-4 2 6 16,5-3 9-16,-1-2 4 0,0-2 1 15,1-2 0-15,-3-7 0 0,2 2 1 16,3 0-2-16,0-4-4 0,2 3-7 15,-5-10-3-15,5 2-2 0,0-5 1 16,-2 1 1-16,2 1 5 0,0-4 9 16,0 0 7-16,0 3 3 0,4 1-3 0,1-4-6 15,2 2-7-15,4-2-6 0,1 0-2 16,8 2-3-16,3-1-3 0,7 1-1 16,4-2-3-16,8 0-1 0,8 5 0 15,-1-5-1-15,8 0-1 0,3 2 0 16,6-2-1-16,0 2 1 0,5 2-1 0,3-6 0 15,-3 2-1-15,3 0 0 16,1-2 2-16,-1 0 2 0,3 0 0 0,-8-3 1 16,-7-2-2-16,-7 3 1 0,-7-4-1 15,-9-1 0-15,1 5 2 0,-2 1 0 16,-6 1 1-16,-2-3 2 0,-5 1 0 16,-4 0-3-16,4 3-2 0,-6 1-1 15,2 3-1-15,-1-3 1 0,1 4-2 16,0-4 0-16,-3 5-1 0,-2-1-1 0,-3-4-1 15,-3 1 1-15,-10-1 0 0,0 0 0 16,0 0 1-16,4-3-1 0,-4-4 2 16,0 1 3-16,3-1 1 0,-3-3 0 15,4-8 2-15,-1 2-2 0,-1-5-1 16,0-6 0-16,0-1-1 0,-2-4-1 0,0 0-1 16,0-9-1-16,0-3-1 0,0 0 1 15,-2-10 0-15,0 3-1 0,2 0 3 16,-2-3-1-16,2-1 1 0,-5 4 1 15,2-2 0-15,-1 3 0 0,2 6 0 16,2-4 0-16,0 7 0 0,0 4-1 16,4 1-1-16,-1 13-2 15,4 0 2-15,-1 7-1 0,-1 13 2 0,0-1 0 0,2 4-3 16,1 0-1-16,0 0-2 16,1 4 1-16,2 1 0 0,-2 9 2 15,-2 1 0-15,2 8 0 0,-2 3 1 0,-2-3 0 16,2 9 0-16,-3 2 1 0,1 1 0 15,-1 4 0-15,-4 4 1 0,1-1 1 0,1 1 0 16,2 1 0-16,-1-1 0 0,3-1 0 16,-5-1 0-16,1-4 0 0,3 2-1 15,1-3 1-15,-6-1-1 0,3-3 0 16,-3-3 0-16,2 1 0 0,-2-4 0 16,0-4 1-16,-3-1 0 0,1-7-1 15,2 0 1-15,-2-8 0 0,-3 1 4 0,5-7 1 16,-2 0 1-16,0 0 4 0,2 0-1 15,0 0 2-15,-2 1 1 0,4-6 2 16,2 2 1 0,1-3 0-16,-3-3 0 0,-2 6-4 0,3-8-3 0,1 6-3 15,-2 1-3-15,3-5-1 0,-5 9-1 16,0-1-1-16,0 1-2 0,0-2-2 16,-7 4-1-16,-7 1-2 15,0 1 1-15,-13 3-1 0,-5 4 3 0,-5-3 0 16,-15 8 2-16,-3 4 1 0,-3 1 1 0,-4 4 1 15,2 2-1-15,-4-8 1 0,-4 1-1 16,-3-3-1-16,-1-3 1 0,-12-5-1 16,-1 4 1-16,-3-8 1 0,3 0 0 15,8 1 0-15,8-5 0 0,9 5 1 0,12-4 0 16,5-1 1-16,6-1-1 0,7 2 0 16,3 2 1-16,10 1-1 0,3-1 0 15,5 3 0-15,0 0 0 0,2-4-1 16,3 4 1-16,2-3 0 0,-1-1 0 15,1 1 1 1,2 1-1-16,0-3 1 0,2 2-1 0,3-1 1 0,-3 3 0 0,5-5 2 16,-5 1-1-16,1 0 2 0,-1-2 0 15,5 2-1-15,0-2 0 0,-1-2 0 16,-3-2-1-16,-5-3 0 16,4 0 2-16,9-4 1 0,-2-6 1 0,3-5 2 15,-8-8-2-15,-3-5-3 0,10-11 0 0,-6-2-4 16,4-2-1-1,0-3-1-15,2-2-4 0,-2-7-4 0,-4 0-1 0,4-2 2 16,-2-1 0-16,0 6 6 16,-4 4 0-16,-1 11 1 0,-2 8 2 0,0 11-1 31,0 1-1-31,-2 6-1 0,2 6-3 16,0 8-5-16,6-1-3 0,-4 3-2 0,-2 2-5 15,0-4-5-15,-2 4-8 0,0 4-7 16,6 3-25-16,1-5-10 0,0 3-45 15,4-3-45-15,3 5 99 0,3 2-3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3T23:42:09.29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16223 1654 0,'-21'9'150'0,"0"4"-33"0,-2-4-50 0,3-1-9 0,-5-2-49 0,6 1-1 0,-4-5-2 0,0-1-1 16,2 1-1-16,-2-2 0 0,1 0-2 15,-1 0-1-15,2-2-1 0,1 1 11 0,4-3 4 16,2-1 3-16,0-1 2 0,3 6-9 16,-1-3 4-16,3-1 11 0,6 4 8 15,-1 0 4-15,4 0 0 0,0 0 7 16,0 0 2-16,2 4-10 0,5-1-11 15,9 1-20-15,18 5-6 0,17-2 2 16,18 2 9-16,13-2 3 16,5-2-1-16,-9-3-3 0,-6-2-3 0,-8-7-5 0,-20 3 0 15,-1 1 1 1,-18-4 7-16,-6 3 18 0,-4 1 30 16,-10 3 35-16,-3 0 10 0,-4-7-17 0,-3 5-26 0,-8-4-32 15,-5 3-19-15,-15-8-4 0,-19 2-5 16,-20 2-4-16,-21 2 0 15,-15 3 3-15,-7 0 1 0,5 4 3 0,16 5 0 0,21-1 4 16,10 2 6-16,6-2 0 16,5 3 3-16,8-6-3 0,5 1-4 15,11-2 0-15,8-2-1 0,6 0 10 0,5 0 15 16,9 0 8-16,0-2 17 0,4 2-3 16,3-2-9-16,5-2-27 0,4 3-28 15,14-8-15-15,13-2-8 0,15 1 10 0,13-3 6 16,6-1 1-16,6 5 3 0,2 4 3 15,-3 1 3 1,-1-1 2-16,-6 1 1 0,-10 3 1 0,-13-1 2 0,-8 0 0 16,-10-2 2-16,-15 4 1 0,-5-3-3 15,-3 1-1-15,-8 0-6 0,-3 2-2 0,-3 0-12 16,-8 0-3 0,-3 0-3-16,-9 0-2 0,-14 0 14 0,-23 0 4 0,-31 4 9 15,-26 7 2 1,-12-4 2-16,-11 5 0 0,-2 0-1 0,11 1-3 15,6 1-1-15,23-2-2 0,25-4 42 16,12-1-85-16,15-6-117 0,-8-4 121 0</inkml:trace>
  <inkml:trace contextRef="#ctx0" brushRef="#br0" timeOffset="1323.33">21722 1102 2083 0,'0'0'82'0,"0"0"16"0,-4 0-49 0,0-2-5 0,4 2-24 0,-7 0-30 0,-5 0-14 15,-8 3-6-15,-22 6 4 0,-18 5 14 16,-15 6 5-16,-6 6 4 0,-1 5-8 16,13 4-28-16,2 6-40 0,-1 10-36 15,-3 4-33-15,4 7 15 0,-2 6 43 0,14-6 15 16,12 0 20 0,15-9 6-16,14-11-8 0,7-8 15 0,8-5-19 0,12-5 78 15,1-2 25-15,5-3 18 16,10-3 52-16,10-4-60 0,9-3 8 0,5-7-7 15,12-4 22-15,-1-12 3 0,-5-12-14 0,8-10 27 16,1-17-20-16,-1-6-14 0,-10 1 9 16,-13 6-16-16,-16 6 4 0,-10 9 5 15,0-4-21-15,-8 2-14 0,-4 2-19 32,1-2-5-32,-7 7 0 0,0 6 0 0,0 10 1 0,2 1 4 0,-2 8-12 15,0 7-27-15,1-1-27 0,3 2-28 16,7 6 12-16,3 11 15 0,11 14 4 0,5 23 18 15,7 27-2-15,11 28 8 0,-4 19 10 16,6 22 4-16,-1 7 3 0,-2 1 2 31,-5 2 7-31,-8-3 3 0,-9-2 1 16,-18-10 0-16,-9-17 2 0,-12-15 1 16,-9-26-9-16,-14-28-13 0,-3-12-19 0,-9-18-35 15,-3-12 43-15,-1-14 47 0,-2-11 30 16,4-13 46-16,-1-6-10 0,1-8-9 15,8-5 32-15,8-4 45 0,7 1 0 16,12-4-5-16,9 0-14 0,7-4-35 16,7 0 0-16,9-3-10 0,12 3-20 0,2-8-21 15,11-2-23-15,3-9-16 0,8-4-18 16,10-7-13-16,-7 6-8 0,-2 6-4 16,-5 6 8-16,1 9 6 0,8 0-52 15,12-9-98-15,6-2 133 0,5-3-43 16</inkml:trace>
  <inkml:trace contextRef="#ctx0" brushRef="#br0" timeOffset="1544.41">22615 1137 2195 0,'-2'0'201'0,"1"-2"253"0,1 2-390 0,0 2-28 0,0 2-24 0,0-3-14 0,0-1-1 0,-4 0-4 16,4 0-26-16,0 0-50 0,4 2-95 15,3-2-63-15,-2 5 115 0</inkml:trace>
  <inkml:trace contextRef="#ctx0" brushRef="#br0" timeOffset="1686.92">22619 1731 2391 0,'-4'7'163'16,"6"5"-7"-16,3 1-69 0,-5-4 18 15,7-2-94-15,-7-7-8 0,0-2-16 16,0 2-34-16,2-7-44 0,3 5-53 0,3-1-46 16,8-13 100-16</inkml:trace>
  <inkml:trace contextRef="#ctx0" brushRef="#br0" timeOffset="2130.71">23633 1109 1807 0,'0'-4'114'0,"0"1"135"0,0 1-189 0,0 2-28 15,0-2 0-15,0 0-12 0,0 2 16 16,0 0 13-16,0 0 13 0,0 0-6 16,0 2-28-16,2 2-21 0,-2-3-21 15,0 3-10-15,0 3-1 16,0-4 4-16,0 8 9 0,-2 3 5 0,-3 2 2 0,-1 9 1 15,3 5 0-15,-6 0 0 16,2 2-2-16,-2 7 1 0,0-3 1 0,2 8 2 16,-2 6 1-16,0-2 0 0,4 5-1 15,-2-2-1-15,0 4 2 0,3 0 0 16,-1 0-1-16,3-5 1 0,-1 1-1 31,-1-5 0-31,4 0 1 0,0-1 1 0,-2-5 0 16,2-1 1-16,0-7 1 0,-2-3 0 15,2-8 0-15,0-5 0 0,0-5 2 16,0-4-11-16,0-6-49 0,0-1-41 16,0 0-23-16,2-10 5 0,11-15 45 15,4-23 46-15</inkml:trace>
  <inkml:trace contextRef="#ctx0" brushRef="#br0" timeOffset="2387.52">24016 871 2076 0,'0'0'105'0,"0"0"21"16,0 2-70-16,2 5-45 0,1 2-15 0,1 3-2 15,1 15 3-15,2 5 5 0,-1 12 4 16,-3 7 3-16,4 3-2 0,-5 8-4 16,0 0-1-16,-2 5-1 0,-4 6 0 15,1 1 0-15,-6 4 0 0,3 0-1 16,1-12 1-16,0-2 0 15,1-8-1-15,-3-4-2 0,0-1-12 0,4-6-9 16,-3-8-22-16,1-2-37 0,0-3-22 0,-4 2-10 16,-4 1 89-16,3-5 0 0</inkml:trace>
  <inkml:trace contextRef="#ctx0" brushRef="#br0" timeOffset="2801.6">23277 825 2617 0,'1'0'113'0,"3"0"-19"0,-1 2-41 0,1 1-67 0,3 1-12 16,4 3 4-16,10-4 10 0,6 8 2 15,10 7-2-15,9 10 0 0,11 11 1 16,8 9-9-16,8 12-16 0,5 9-6 15,5 8-2-15,4 4 13 0,4 8 14 16,-5 7 3-16,-2-4 2 0,-3-3 2 0,-3-8 5 16,4-6 2-16,-2-15 0 0,-8-9 0 15,-4-15 2-15,-13-10-3 16,-11-4 11-16,-3-15 34 0,-13-4 30 0,-10-5 44 16,7-6 5-16,-6-15-14 15,6-6-24-15,7-10-34 0,-2-12-15 0,0-13-19 0,-1-3-10 16,-4-10-1-16,-10 5 1 0,-2 6 4 15,-10 2 2-15,1 9-3 0,1 0-2 16,-3 4-3-16,0 1-1 0,1-3-1 16,4 5 0-16,-1 4 0 0,10-15-20 15,9-12-56-15,3 0-22 0,0 2-18 16,1 16 16-16,-1 7 41 0,8-5-284 31,15-19 244-31</inkml:trace>
  <inkml:trace contextRef="#ctx0" brushRef="#br0" timeOffset="3652.52">25681 1490 1403 0,'0'0'64'0,"0"2"10"0,0-1-7 0,0-1 4 0,0 0-7 0,0 0-7 0,0 2 1 0,3-2 13 16,3 0-7-16,-3 0 25 0,-3 0 1 16,2 0-16-16,0 0 34 0,1-2-1 15,6 1-9-15,2-1-1 0,8-5-30 0,15 0-25 16,9-6-8-16,10 1-8 0,11-1-9 15,10-1-10-15,4 4-3 0,4-3-2 16,-1 1-1-16,-1 3 0 0,-2 2-1 16,14-4 1-16,6 2-1 0,6 4-1 15,1 1 1-15,-15 3-2 0,-8 1 2 0,-18-6 0 16,-6 6 0-16,-12-3 1 0,-7 1-1 16,-10 0 0-16,-12 0 1 0,-4-1 1 15,-10-1-3-15,-1 4-8 0,-2 0-11 16,0-1-7-16,0-1-31 0,0 0-22 15,-2 2 1-15,-15-9 3 0,-3 4 33 16,-19-9 25-16,-9-4 10 0,-10-9 1 16,-10 1 1-16,-4-1 3 0,1 2-2 0,3 2-3 15,12 4 2-15,10 1 1 16,12 4 1-16,9 7 4 0,13 0 1 0,12 7 9 16,-2-4 18-16,5 2 17 0,3 2-2 15,6 0-24-15,4-1-9 0,11-1-12 16,8-3 2-16,11-1 19 0,18 6-5 15,-2 0-1-15,9 6-5 0,2 4 0 16,-4 3-4-16,-3 3-2 0,-4 3-1 0,-7 6-2 16,-6 5-2-16,1 7-2 0,-2 2-3 15,-13 2-6-15,-1-2-5 0,-11 2-3 16,-11-6-5-16,-6 1 1 0,-6-4-1 16,-7 1-6-16,-9 3-5 15,-7-4 1-15,-11 1 4 0,-7 3 6 0,-12-8 11 0,-9-5 8 16,-7-1 7-16,-9-10 5 0,-2-9 5 15,-11-3-1-15,3-8-3 0,4-5-1 16,8 3-1-16,14-3-1 16,14-1-6-16,15 3-24 0,13 1-36 0,13 3-27 15,7 0-11-15,7-4-113 0,20-7 141 16</inkml:trace>
  <inkml:trace contextRef="#ctx0" brushRef="#br0" timeOffset="4344.1">28310 805 1680 0,'6'6'84'0,"-1"-4"23"0,0-1-7 0,2 3-14 0,2-6-5 16,4 0-5-16,8 1 5 0,4-3 6 0,8-1-6 15,6-2-18-15,4-6-8 16,-4 1-9-16,2-4 7 15,-4-2-1-15,6-3-11 0,-1-1-8 16,-1-1-16-16,5 2-6 0,2-2-3 0,3 4-2 16,4-3-3-16,-2 6-2 0,4 2-1 15,-9 7-1-15,-2 0-2 0,-9 7-1 16,-5 5-4-16,-2 1-5 0,-1 8-9 0,-3 4-20 0,1 6-18 31,-6 10-7-31,1 12 1 0,1 7 15 16,-4 4 11-16,-8 9-6 0,-2-1-5 0,-9 10-3 0,-9 6 6 0,-5 12-3 15,-17 6 1-15,-6 11 1 0,-7 5 1 16,-11-2 13-16,-4-8 10 0,-8-7 6 16,0-12 9-16,-3-8 8 0,0 4 2 0,2-9 0 31,8-11 1-31,7-2 0 0,12-10 1 16,5-6 1-16,6-12-1 0,11-7-5 15,8-8 19-15,2-4 18 0,8-6 33 0,1-3 48 0,0-4 9 0,0 0 13 16,0 1-7-1,5-2-14-15,2 1-19 16,5 0-21-16,6-6-17 0,10 1-20 0,15-6-13 16,14-1-3-16,8-4-11 0,13-2-5 15,2 2 1-15,0 0-2 0,-4 0-1 16,-5-1 0-16,-7 2-1 0,3 1-4 16,1-2 2-16,8 2-14 0,5 0-30 15,6 5-24-15,4-2-49 0,-4 6-32 16,-2-4-13-16,-9 4 474 0,-5-8-259 15</inkml:trace>
  <inkml:trace contextRef="#ctx0" brushRef="#br0" timeOffset="4694.29">29959 545 1506 0,'0'3'171'0,"0"1"292"0,-2 1-466 0,-5 9-25 0,-5 9 9 0,-6 8 9 0,-3 11 9 0,0 13 2 16,-6 2 1-16,0 7-1 0,-3 5-1 16,0 5 0-16,2 10 0 0,-2 4 1 15,0 6-1-15,-6 7 1 0,1 7-1 16,-4 1 1-16,-2-3-1 15,0-5 0-15,-5-7 1 0,2-9 0 0,-1-3-1 16,1-10 1-16,7-8-1 0,-1-5 0 0,1-8 0 16,-2-7 0-16,6-3-1 0,-1-12 0 15,9-6 1-15,9-11-1 0,2-3 4 16,9-6 0-16,5-3-28 16,0 0-29-16,0 0 49 0,12-7-25 15</inkml:trace>
  <inkml:trace contextRef="#ctx0" brushRef="#br0" timeOffset="4904.1">30296 2023 2248 0,'5'6'334'0,"33"17"-86"16,-67-41-222-1,19 18-147-15,19 4 97 0</inkml:trace>
  <inkml:trace contextRef="#ctx0" brushRef="#br0" timeOffset="13050.84">28034 3181 1877 0,'-23'84'45'0,"-55"13"36"0,90-37 40 0,-115-42-130 15,62 57 18 1,11-1-2-16,2 4-3 0,-9 7-1 0,1-7 0 0,-5-3 0 16,-1-8-2-16,1-10 1 15,-3-15-9-15,-1-1-5 16,-1-9-3-16,-2-4-28 0,2 1 14 16,9-13 12-16</inkml:trace>
  <inkml:trace contextRef="#ctx0" brushRef="#br0" timeOffset="43727.26">12583 14846 1552 0,'45'28'236'0,"-31"-21"-23"0,-9 4-108 0,6-4 12 0,-41-21-76 0,30 21-15 16,-6-2-10 0,-3 4-6-16,-3 2 3 0,-4-2 2 0,-9 1 3 0,-12 1 3 15,-11-2-3-15,-9-2-3 16,-1 0-5-16,-2 0-6 16,-1 0-4-16,-11 4 0 0,-15-2-2 0,0-2 1 0,-20 0 2 0,-2-5 1 15,-14 1 4-15,-13-1 0 0,-6 0-1 16,-4 3-1-16,-4-3 0 15,-1 0-2-15,2-1-4 0,-14-1 23 0,5-1 11 16,-9 1 7-16,1-4 2 0,10-1-24 16,7 1-10-16,28 4-6 0,18 2 0 15,15 1 1-15,19 5 0 0,5-3 3 0,14 4 6 16,15-2 5 0,12 0 0-16,10-4 18 15,11-1 2-15,2 7-1 0,6-9 0 16,10 5-20-16,12 6-8 0,9-6-2 15,15 4-2-15,12 4-2 0,-2-8 0 16,3 6-2-16,-3-10 1 0,-1-1 1 0,6 0 2 16,13-1 3-16,15-3-2 0,24-1-1 15,20-1-3-15,11 5 0 0,10-1 0 16,1 2-2-16,6 2 1 0,-11-1-1 16,2-1 0-16,0 2 1 0,-6 0 0 15,4 5-2-15,-7-3 3 0,-13-1 0 16,-13 6 3-16,-17-5 0 0,-14 3-3 0,-19 1 5 15,-7 1 13-15,-17-2 5 0,-8 2 5 16,-11-5-6-16,-19 1-22 0,-11-1-10 16,-12-2-6-16,-19-1 1 0,-11-1 9 15,-24 0 4-15,-22 0 0 0,-19 0 1 16,-10-1-3-16,-11-5 1 0,-4-1 0 16,-12-2 1-16,-12 2 2 0,3 2 1 15,1-1 1-15,-6 3-3 0,6 1 0 16,-1 2-16-16,8 0-37 0,6 0-64 15,14 0-82-15,2-5 101 0</inkml:trace>
  <inkml:trace contextRef="#ctx0" brushRef="#br0" timeOffset="53802.67">30372 5057 1331 0,'6'-19'65'0,"-1"-1"17"0,2 4-27 0,0 9 1 0,-2-2-4 0,4 4-9 0,-5 1 0 16,1 1-14-16,2 3-9 0,-3 0-1 15,5 3 4-15,-6-3 4 0,-1 0 9 16,2-7 13-16,-4 4-1 0,-2-6 3 0,-4-5 3 16,3-2-8-16,-4-2 1 0,2 2-3 15,5 2-6 1,0 0 1-16,0-1 6 0,1 1 9 0,6 4 7 0,4 2-3 16,0-2-11-16,3 3-15 0,0 3-14 15,2 1-10 1,4 1-7-16,3 2-2 0,0 0-1 15,3 3-4-15,4 6-1 0,2 0-2 0,-5 2-2 16,1 5 3-16,4 5 0 0,-2 0 0 16,6 9 0-16,-8 6-2 0,-1-1-5 0,-6 8-2 0,-3 1-4 15,-1 8-3-15,-4-4 5 0,-4 5-1 16,-4-7 3-16,-1 2 5 0,-1-4 1 16,-1 0 4-16,-2 1 2 15,-2 3 1-15,-3-4 0 0,-2-2-1 0,1 3-1 16,-8-8-3-16,-4 9-2 0,-3-7-1 15,-2 0 1 1,-5-5 3-16,-2-4 2 0,-6-5 4 0,-1 0 2 0,-6-8 1 0,-4-4 2 16,-5-1-1-1,-1-1 0-15,-2-8 0 0,4-1 0 16,-3-2 0-16,5-3-2 0,1-6 5 0,4-4 5 16,1-3 19-16,6-5 26 0,-2-6 8 0,7-3 2 0,2-7-12 31,1 3-19-31,6-5-9 0,4 6-1 15,3-3 2-15,2 4 7 0,3 4 7 16,7 1 7-16,-1-1 4 0,5 7-3 16,5-4-5-16,1 4-8 0,3-2-10 0,-1 3-8 15,1-3-8-15,2 3-7 0,0-3-4 16,3 2-10-16,-4-4-9 0,10-1-26 16,-2-1-36-16,12-5-80 0,14-7 88 15</inkml:trace>
  <inkml:trace contextRef="#ctx0" brushRef="#br0" timeOffset="57560.7">30122 7998 1197 0,'2'-17'92'0,"5"1"69"0,2-4-100 0,-2 10-54 0,4-1 0 0,-2-1 9 15,-8 6 11-15,7-3 12 0,-3 6 12 16,-3 1 4-16,5-3 3 15,-2 3 9-15,-5 2 4 0,0 0 9 0,0 0 0 16,0 0-12-16,0 0-9 0,2 0-15 16,-2 0-6-16,0 0 2 0,0 0-3 15,-2 0-7-15,2 0-4 0,0 0-7 0,-2 0-3 16,2 0-2-16,0 0-1 0,0 0 9 16,0 0 4-16,0 0 4 0,0 0-3 15,0 0-12-15,-3 2-10 0,3-2-7 16,0 2-3-16,-6 3 0 0,10-3 0 15,-2 1 2-15,-2-1 2 0,0 5 1 16,0-3 3-16,-2 1 0 0,0 4-2 16,0 1-3-16,-1 3-3 0,3 3 0 0,-2 3 0 15,2 6 2 1,0 5 3-16,-3 11 4 0,8 5 3 0,-3 11 1 16,3 1-1-16,6 3-1 0,-6-3-3 15,2 2-1-15,-3-1 3 0,3-1 2 16,-4 5 4-16,3-3 6 0,1 5 7 0,-4-1 9 15,1-3 6-15,-1 2 5 0,3 5 3 16,1 1-6-16,-6 0-6 0,3-9-10 0,-4-5-12 16,0-7-5-16,0-5-5 15,0-4-2-15,0-9 0 0,0-12 2 0,0-6-1 16,0-10-20-16,0 0-25 0,0-2-123 16,5-8 98-16</inkml:trace>
  <inkml:trace contextRef="#ctx0" brushRef="#br0" timeOffset="60605.09">30074 11747 1224 0,'63'0'139'0,"-99"42"168"31,-15-83-284-31,51 41-13 0,1 0 7 15,-1 0 13-15,2 0 7 0,2-3 18 0,-4-4-8 16,2-6-15-16,3-1 0 0,4 0 2 16,5-4 3-16,-2 2 9 0,2 0 5 15,2 0-7-15,6 4-4 0,-1 1-6 16,7-3-11-16,3 7-9 0,4-2-9 16,-1 4-5-16,-1 5-9 0,5 5-5 0,1 4-1 15,-4 5-23-15,2 2 7 0,-3 11-13 16,0 3-2-16,1 5 21 0,-1 8-1 15,1 7 13-15,-8 10-3 0,-2 0 5 16,-9 15 1-16,-9 4-1 0,-9-4 9 16,-19 1-1-16,1-3-1 0,-10-6-2 15,-7-10-3-15,-4-11-3 0,-7-2 1 16,-5-1-1-16,-6-2 6 0,3-6 9 16,-5-7 7-16,5-6 7 0,4-13 7 0,-8-2-5 15,7-9 0-15,1-7 6 0,5-5-6 16,7 0 1-16,5-4-4 0,0 2-5 15,8-3 1-15,6-3 4 0,7 3 8 16,5-3 6-16,5 6 13 0,4 4 14 0,5 5 11 16,6-4-1-16,7 2-16 0,15 2-18 15,5 4-24-15,11-1-6 0,8 8 2 16,2 3 5-16,-4 9 8 0,3 5 9 16,-5 4 3-16,6 9-2 0,8-2-7 15,2 3-8-15,9 4-5 0,2-9-5 16,5-1-3-16,-9-3-3 0,2-10-20 0,-1-3-54 15,-3-8-85-15,11-5 87 0</inkml:trace>
  <inkml:trace contextRef="#ctx0" brushRef="#br0" timeOffset="62957.59">29917 14580 1534 0,'-20'2'87'0,"8"1"10"0,3-1-1 0,4 0-25 0,3-2-14 0,0 1-8 16,2-1-7-16,2 0-9 0,-2 0 1 0,0 0 7 16,3-1-3-16,3-6-3 0,-1-2-9 15,2-5-14-15,0-6-5 0,2-1-2 16,2-2-1-16,6 1-1 0,5-1 2 15,4 2 6-15,3-4 6 0,3 4 6 16,-2-4 0-16,9 11-6 16,1 5-9-16,3 4-7 0,14 7-1 0,-8 1-1 0,10 6-1 15,-1 7-1 1,1 4-5-16,-4 8-5 0,-2 9-8 0,-9 6-5 0,-1-1-5 16,-9-5-1-16,-8 1 3 0,-1-3 5 15,-11 2 7-15,-5 2 6 16,-4-5 3-16,-10 0 1 0,-2-6 1 0,-9-1-2 15,-12-4-1 1,-2-7 0-16,-13-2 0 0,0-3 2 0,-6-6 3 0,-1-2 0 0,4-3 3 16,-2 0 1-16,4-1 0 15,7-3 0-15,3 4 0 16,6 0 1-16,8 0-1 0,4 0 2 0,4 4-2 0,8 3-2 16,2-2-1-16,4 6-3 0,11-1 3 15,1 8 5 1,9 2 3-16,7 4 3 0,4-1 0 0,8 2 1 0,-3 0 7 15,0-2 6-15,0 2 6 0,-5 0 1 0,-4 1-5 16,-2-1-9-16,-3 4-6 16,-11 6-5-16,-1 0 0 0,-13 10 3 0,-5 4 4 15,-10 1 5-15,-8 3 10 0,-12-3 13 16,-17-2 20-16,-20-9 15 16,-20-4-2-1,-13-6-16-15,-16-15-27 0,-13-11-15 0,-5-6-10 16,-3-17-115-16,13-10 86 0</inkml:trace>
  <inkml:trace contextRef="#ctx0" brushRef="#br1" timeOffset="123352.35">6255 16665 1600 0,'-16'5'101'0,"-5"6"31"0,3-4-70 0,4 0-26 0,3-3-29 16,3-3-2-16,-1 5-1 0,2-3-1 15,-1-3 3-15,5 0 25 0,-1 0 21 16,-1 0 16-16,5 0 8 0,-2 0-16 16,1 0-10-16,1 0-1 0,0 0 3 0,0 0 10 15,0 0 3-15,0 0-10 0,8 2-17 16,1 0-21-16,9 1-15 0,7 4-4 16,5-1 2-16,5 3-1 0,-4 3 0 15,-1-5 0-15,-4 2 1 0,-3 0 0 16,-3-2 0-16,-6-4 2 0,-3 5 1 15,-4-7 0-15,-5 1 0 0,-1 0-2 16,-1-2-3-16,-5 0 1 0,3 0-4 16,-10 0 1-16,1-2 2 0,-7 2 0 0,-6-3 2 15,4-5 2-15,-8 5 0 0,3-8 1 16,4 6 0-16,-2 0 0 0,7 1 0 16,1 1-1-16,3 1 0 0,1 0-1 15,3-5 1-15,-5 2-2 0,2 3 1 16,6-2 0-16,-2 1 0 0,7 3 5 0,0 0 21 15,2-6 12-15,8 6 1 0,6 0-6 16,11 4-23-16,12 1-13 0,5 4-4 16,8 7 0-16,1 2-3 0,0 3 2 15,-10-1 4-15,-4-4 3 0,-6-2 4 16,-15-2 1-16,-7-3-2 0,-6-4 0 16,-5 2 0-16,0-5-4 0,0 0-2 0,-5-2-4 15,-9-2-1-15,-1-3-1 0,-13 0 0 16,-4-6 7-16,-7-3-32 15,-12-6-90-15,-6-10-345 0,-3-12 282 0</inkml:trace>
  <inkml:trace contextRef="#ctx0" brushRef="#br1" timeOffset="126160.13">29823 6782 1392 0,'32'2'91'0,"-24"-2"87"0,35 0 8 0,-121-4-226 0,69 4 118 0,9 0-16 15,0 0 5-15,2 0 1 0,-2 0 6 16,3-5 4-16,3 3-1 0,-1-1-9 16,8 1-12-16,2-5-7 0,7 2-4 15,6-2 1-15,2-1 2 0,-3 5 0 0,1-4 1 16,-1 3-2-16,3 2-6 0,0 2-12 15,0-5-11-15,0 3-10 0,-7 1-5 16,6 1-2-16,-1-4-9 0,1 2-28 31,-1 2-39-31,-1-1-45 0,3 2-109 0,12 5 133 16</inkml:trace>
  <inkml:trace contextRef="#ctx0" brushRef="#br1" timeOffset="126652.31">31131 6114 1553 0,'0'35'119'0,"2"-63"150"15,-2 19-262-15,0 9-3 0,-2 0-1 16,2 0 2-16,0 0 7 0,0 0 6 16,0 0 8-16,0 0 2 0,0 0-1 15,0 0 4-15,-3 2 6 0,-3 5 2 16,5 4-3-16,-1 4-13 0,0 5-5 0,-2 8 0 16,1 11 6-16,-1 6 8 15,1 11 1-15,-2 6-1 0,5 15 5 0,-2 4 1 16,2 3 0-16,0-10-4 0,0-5-13 15,2-9-7-15,-2-3-8 16,0 0-2-16,0 0 0 0,0-6-2 0,0-1 1 16,-6-8-1-16,3-8 1 0,1-6 2 0,-2-8 28 15,8-4-103-15,-2-16 63 16</inkml:trace>
  <inkml:trace contextRef="#ctx0" brushRef="#br1" timeOffset="134940.81">29940 10277 1727 0,'-2'0'114'0,"2"0"31"0,0 0-12 0,0 0-30 0,0 0-4 0,2 3-5 0,-1-1 5 0,-2 0-18 16,6 1-24-16,0-3-12 0,1 2-20 16,4 2-5-16,3-1 1 0,1 3-3 15,0-5-5-15,0-1-1 0,0 0 2 16,1-8 4-16,2 0-3 16,3-8-28-16,6-8-44 0,8-6-100 0,9-13 127 0,10-10-29 15</inkml:trace>
  <inkml:trace contextRef="#ctx0" brushRef="#br1" timeOffset="135746.32">31190 9676 1507 0,'-6'-7'86'0,"-45"-18"440"31,51 27-446-31,0-8-5 0,0 6-7 16,2-3-14-16,1-1-14 0,4-3-12 15,-1 0-8-15,3 0-4 0,-1-4-4 16,7-3-4-16,6 0-6 0,0-4-12 0,2 2-17 16,4 6-5-16,-2 2-11 0,1 3-4 15,6 2 14-15,5 3 0 0,2 5-1 16,6 2 12-16,-3 9 0 0,-4 3-2 15,-1 6 5-15,0 9-5 0,-5 3-2 16,2 9 5-16,-4 6 8 0,-11-6 4 16,1 9 1-16,-8-6-1 0,-10 5 1 15,-2 1 0-15,-16-6-1 0,-7 3 0 0,-7-6-3 16,-13-5 1-16,-5-4 4 0,-7 0 5 16,-7-9 4-16,-7 1 4 0,0-10 1 15,-7-5-3-15,8-3-1 0,5-6-2 16,-3-5 1-16,11 0-1 0,5-5 1 15,4-6 1-15,5-3 4 0,6-2 6 0,10 0 5 16,6 0 12-16,6 2 16 16,8 0 15-16,1 3 12 0,6-1 9 0,5-2-5 15,2 1-11-15,9-3-14 0,3-1-21 16,4-1-16-16,9 2-13 0,1 0-4 16,8 4-3-16,6 3 0 0,-1 5 0 15,7 2 1-15,2 6 4 0,1 8 3 0,6 3 7 16,2 11 2-16,1 3 0 0,6 2-3 15,-2 8-5-15,0 0 16 0,9 4-33 16,5 0-75-16,9 3 452 0,8-6-314 16</inkml:trace>
  <inkml:trace contextRef="#ctx0" brushRef="#br1" timeOffset="141141.1">30215 13619 1526 0,'-2'7'78'0,"-4"4"16"0,-2-6-28 0,2 2-11 0,-8-7-26 16,2-5-16-16,-4-2-2 0,-7-8 9 15,8 1 16-15,3-2 18 0,3 7 21 16,0-1 16-16,-1 1 3 0,3 4-2 16,7-1-1-16,0 3-3 0,5-6-5 0,7 4-14 15,3-3-25-15,2 1-18 0,12-3-12 16,-3 3-5-16,11-4-3 15,1 4-1-15,-1 3-4 0,4-3-15 0,-2 0-27 16,10 2-46-16,1-9-70 0,9 0 503 0,8 1-298 16</inkml:trace>
  <inkml:trace contextRef="#ctx0" brushRef="#br1" timeOffset="141777.32">31044 13169 1588 0,'29'-9'72'0,"-4"-2"5"0,3 0-25 0,0 1-15 0,8-4 1 15,-1 1 12-15,4-1 41 0,2 0 12 16,-4 5-15-16,0 5-20 0,-1 4-48 15,3 6-18-15,0 8-4 0,-5 2-3 16,5 9-2-16,-6 5 1 0,1 0 0 16,0 7 0-16,-8-5-2 0,-4 7-7 0,-8 4-9 15,-5-6-4-15,-8 4-5 0,-2-2 1 16,-14 1 4-16,1-2 0 0,-7-1 7 16,-6-9 5-16,4 2 4 0,-7-12 6 15,0 0 1-15,-4 1 5 0,-3-13 4 0,-2 3 2 16,0-6 7-16,9-3 5 0,9 0 7 15,6-2 14-15,10-7 19 0,3 8 26 16,4-3 16-16,7-1 0 0,5 1-19 16,6-1-37-16,5-4-30 0,3 6-14 15,6 1-6-15,6 2 0 0,1 3 3 16,0 8-2-16,-4 3-1 0,-3 7-3 16,-6 4 0-16,1 2 1 0,-12 3 3 0,-2 2 6 15,-8-2 3-15,-4 0 2 0,-8-1-3 16,-8-3-3-16,-4-1 0 0,-6 3-1 15,-13-5 4-15,1 2 3 0,-8-2 1 16,-1-5-2-16,1 0 2 0,-5-2-2 16,-1 3-24-16,3-5-129 0,-8-3 99 0</inkml:trace>
  <inkml:trace contextRef="#ctx0" brushRef="#br1" timeOffset="147245.66">29766 17117 1551 0,'-23'-4'113'0,"5"-3"73"0,4 2-65 0,7 3-40 0,7 1-12 0,-4 1-1 0,8-2 1 0,3 2 0 0,4-4-7 16,5 2-23 0,7 2-17-16,-4 0-5 0,8 6 7 0,1-4 10 0,0-1 8 15,1-1 10-15,3 0 1 16,0 0-10-16,5 0-11 0,-3 0-14 0,-2 0-12 16,-2-3-3-16,-4-3-1 0,3 3-3 15,-3-1-3-15,1-3-8 0,-1 2-16 16,3 1-40-16,1-8-72 0,4 0 480 15,5-4-296-15</inkml:trace>
  <inkml:trace contextRef="#ctx0" brushRef="#br1" timeOffset="147625.31">30959 16222 1680 0,'18'23'286'0,"56"-46"97"32,-143 216-383-32,71-143 2 0,-2-6-1 15,0 2 0-15,-3 4 0 0,-5-3-1 16,1 3 1-16,0-2-1 0,-2-2 0 15,4-3-3-15,3 1 7 0,2 0 14 16,0-1 14 0,4-4 13-16,3-2-2 0,4 0-8 0,1-5-9 0,2 0-3 15,2-5 0-15,0-2 3 16,0-11 0-16,-2-7 1 0,0-2-1 16,-1-3 3-16,-1-4 2 0,2-5-5 0,1 0-11 15,-3-5-16-15,2-8-13 0,0-3-10 16,2-4-10-16,4-3-11 15,1 0-20-15,0-2-18 0,2 0-10 16,-3 2-21-16,3 2-10 0,-2-2-21 16,2-4 73-16</inkml:trace>
  <inkml:trace contextRef="#ctx0" brushRef="#br1" timeOffset="147893.76">31527 16264 2088 0,'10'6'125'0,"3"4"44"0,1 4-76 0,-7 6-60 0,4 6-15 16,-6 8-7-16,0 0-1 0,1 7-3 15,-6-1-2-15,0-1-3 0,0 2 1 16,-4 0 1 0,2 1 2-16,-3 1 1 0,0 1 1 0,3 10 4 0,2 6-2 15,3 9 2-15,6 5-1 16,-3 1 1-16,4 5 2 15,3 3 2-15,-1 6 1 0,6-2-4 0,-4 5-2 16,0-4-2-16,-7-2 4 0,2-7 5 0,-5-11-60 0,1-17 381 16,0-19-261-16</inkml:trace>
  <inkml:trace contextRef="#ctx0" brushRef="#br1" timeOffset="-155690.36">32390 4679 1859 0,'0'0'105'0,"-3"-1"71"0,3 1-115 0,0-2-21 0,0 0-12 0,0 2-15 0,-4 0-7 16,2-3-4-16,2 3-2 0,-2 0-4 16,-3 0-1-16,3 0-2 0,-5 0 1 0,2 5 4 15,-7-3-2-15,-12 1 2 0,0 4-1 16,-19 0-1-16,-10 4 1 0,-9-2 1 15,-14 5-4-15,-8-2-2 0,-10 3-6 16,-7-5-6-16,-7 3 7 0,-16-8 0 16,-9 4 8-16,-5-4 3 0,-11-1 0 15,3-4-1-15,-8-4-1 0,-11-1 12 0,-7-6 11 16,0 1 2-16,13-5 1 0,6 1-11 16,15 0-8-16,-4 3 0 0,13 1-1 15,12 8 0-15,3 0 1 0,1 2-2 16,-4 0 1-16,-2 7 1 0,-2 2-1 15,13 5-1-15,-2 2 0 0,2-1-1 16,-14 0 0-16,-1 3 0 0,-10 5 0 0,0-1 2 16,13 1-1-16,5-2 0 15,-1 0-1-15,6-5 0 0,2-2 0 0,-3 2 0 16,8-2 1-16,12-1-1 0,6 1 0 16,9-7 0-16,9 2 0 0,-3-2 1 15,3-2 1-15,1-3 2 0,-6 2 6 16,8-4 3-16,0 0-1 0,4-2-1 15,10-2-6-15,0 3-4 0,8-8 0 0,1 5 1 16,7 1-2-16,10-3 1 0,6 6 0 16,-2-1 2-16,10 1 0 0,1-2 0 15,7 2 1-15,0 0 13 0,2-2-55 16,-1 2-59-16,-3 0-267 0,9-11 202 16</inkml:trace>
  <inkml:trace contextRef="#ctx0" brushRef="#br1" timeOffset="-154864.83">28574 2882 1634 0,'11'0'106'0,"-39"462"-117"47,28-378 9-47,7-12 0 0,-2 8-1 16,0 0 3 0,4 14 0-16,0 2 3 0,-3 3 0 15,4 7-1-15,-6-3 0 0,-1 2 1 0,-1 10 0 0,0 4 2 16,-4 12 3-16,4 16 2 0,-2 0 2 15,-2 13-3-15,2-1-4 16,2 13 0-16,3 4-2 0,-1 8 1 0,-1 3-1 0,3-5-1 16,-6 1-2-16,0 3 1 0,-4-2 0 15,-1-1 0-15,-6 1-1 16,2 1 0-16,-3 3-1 0,-2 10 5 0,1 6 2 16,-5 2 0-16,2 10-12 0,2 13 35 15,4 8 43-15,-1 17 4 0,4 1 13 16,2-22-45-16,-3-3-43 0,7 1-4 15,-12-1 0-15,1 16 4 0,-2 8 1 0,-2-2-2 32,2-4 3-32,-2 6-1 0,0-10 0 0,-4-4 1 15,-1-3-3-15,-2-12 0 16,0 8 0-16,-6-5 0 0,5-3 1 16,4-5 1-16,1-5 0 0,3-2-3 15,0 12 3-15,3 12 32 0,4-4 17 0,2-3 3 16,4-12 0-16,3-12-36 0,0 0 1 15,-2-1 5-15,2-13 2 0,-2-4 6 16,-1-4-7-16,3-5 8 0,0 0 9 16,3-10 4-16,1-13-9 0,3-9-13 15,-2-7-11-15,0-2-8 0,4-10-1 16,-3-8-4-16,1-6 7 0,-2-11 12 16,-3-8 1-16,1-11 4 0,-3-17-9 0,0-15-10 15,-1-13-3-15,-5-9 1 0,5-9 0 16,1-7 0-16,0-9 1 0,0-3 1 15,0 0-1-15,0-2 1 0,0 0-4 16,0 0-13-16,0-7-28 0,0-6-48 16,0-2-83-16,0-21-492 0,0-19 426 15</inkml:trace>
  <inkml:trace contextRef="#ctx0" brushRef="#br1" timeOffset="-154023.2">27000 4192 1335 0,'-5'-11'140'0,"-6"-3"79"0,7 2-26 0,3-10-64 0,1 6-21 0,5-3-28 0,-1-8-14 15,6 1-17-15,-3-3-13 0,0 3-7 16,6 6-5-16,-3 4-4 0,1 4-7 16,-4 3-5-16,0 4-3 0,-1 1-1 15,-1-1-7-15,4 3-13 0,-6 2-17 16,8 2-17-1,-4 3-12-15,4 0-5 0,6 6 3 16,-1 3 11-16,6 4 15 0,-1 7 11 16,0 3 8-16,0 4 3 0,4 5 1 15,2 6 4-15,1 7 2 0,6 4-10 0,-2 0 5 0,3 1 1 0,-3-2 3 32,2-2 16-32,1-1-2 0,-6-6-1 15,3-7 2-15,-6-5-1 0,-4-9 8 16,-3-1-19-16,-8-6-57 0,8-6-192 0,-1-4 150 15</inkml:trace>
  <inkml:trace contextRef="#ctx0" brushRef="#br1" timeOffset="-153813.33">27512 4027 1764 0,'-129'89'90'0,"21"-10"76"0,3 15-153 16,29-12-8-16,5-2 0 0,4 3-2 0,3-5-2 15,0 2 0-15,5 0-7 0,8-1-13 16,-2 1-18-16,1-2-19 0,1-9 70 16,7-17-453-16,1-15 331 0</inkml:trace>
  <inkml:trace contextRef="#ctx0" brushRef="#br1" timeOffset="-152419.61">29553 3502 1748 0,'-3'0'46'0,"-3"0"-30"0,-1 4-3 0,-5 1-11 0,-2 6-2 16,-2 5 1-16,-2 5-4 0,0 9 1 0,2 7-7 15,2 6-10-15,0 3-7 0,5 2-8 16,7 0 6-16,2-9 7 0,11-2 9 16,-4-11 6-16,2-8 4 0,-2-5 13 15,0-10 20-15,-3-1 39 0,-3-2 23 16,8-2 14-16,-2-3 2 0,7-6-24 16,8-5-20-16,6-9-31 0,4-8-21 15,5-1-14-15,-3-3-4 0,-13 5 0 0,-5 5 0 16,-5 3 0-1,-1 0 5-15,-4 0-26 0,-4 1-17 0,-2 1-6 0,-2 5-11 16,-2-1 30-16,1 9 15 0,-3 4 1 16,3 3-3-16,-1 2-15 0,3 7-9 15,-1-2-6-15,-5 17 1 0,1 9 6 16,5 14 5-16,-3 22-10 0,8 11-3 0,4 11-3 16,5 8 5-16,3 3 25 0,-4 1 9 15,-3-7 4-15,-9 0 6 0,-5-15-46 16,-9-8-39-16,-4-12-47 15,-3-11-11-15,-8-15 45 0,-8-6 51 0,-2-11 177 16,0-5 28-16,2-10 36 0,3-8 10 16,4-7-85-16,2-5 23 0,3-4-9 15,9 1 1-15,2-3-16 0,10 1-19 0,4-1-7 16,4-11-15-16,15-1-21 0,11-16-31 16,9-7-46-16,9-6-53 0,16-7-83 15,0-3-68-15,7 2 112 0</inkml:trace>
  <inkml:trace contextRef="#ctx0" brushRef="#br1" timeOffset="-152118.15">30583 2543 1725 0,'-101'152'50'0,"48"-66"-44"0,2 11 2 0,1 4-6 0,9-3 0 15,6 1 2-15,1-5-1 0,6 0-4 16,6-13 0 0,12-4-1-16,6-12-5 0,2-8 4 0,4-7-1 0,4-15 1 0,1-3 7 15,2-4 0-15,5 3 2 0,5-5 4 31,11 4 2-31,11-3 4 0,3-1 45 0,13-8-40 0</inkml:trace>
  <inkml:trace contextRef="#ctx0" brushRef="#br1" timeOffset="-151944.27">30931 3382 2286 0,'2'49'52'0,"1"-3"-47"0,6 8 1 16,0-5-1-16,9 3-1 0,1-3-2 15,8-1 0-15,8 5 7 0,6 2-24 16,12 7-68-16,6 2-30 0,6 2 40 16</inkml:trace>
  <inkml:trace contextRef="#ctx0" brushRef="#br1" timeOffset="-151754.61">31280 3270 1890 0,'-81'60'77'0,"10"-8"-15"0,-2 6-9 15,14 1-47-15,3 6-5 0,-1 8-2 0,6 7-1 16,4 7-1-16,3-1-10 0,2 3-28 15,3-4-24-15,5-7 47 0,7-10-454 16,6-15 346-16</inkml:trace>
  <inkml:trace contextRef="#ctx0" brushRef="#br1" timeOffset="-151485.24">31789 2761 2034 0,'37'112'50'0,"-5"-18"-34"0,2 14-2 16,-13-21-7-16,-3 0-1 0,-9-2-4 15,-9 3-2-15,-9 3-3 0,-18-3-7 16,-8-4-8-16,-17-10 0 0,-6-10-1 15,-6-14-1-15,-7-8 10 0,-3-10-8 0,-11-9-32 16,-2-5 173-16,-9-7-108 0</inkml:trace>
  <inkml:trace contextRef="#ctx0" brushRef="#br1" timeOffset="-150676.02">27223 5686 1760 0,'0'0'146'0,"0"0"90"0,0 0-76 0,2 0-54 0,-2-1-17 0,4 1-15 16,1-6-19-16,4 1-26 0,5 2-12 15,9-6-12-15,6 5-5 0,2-1-10 16,7 3-13-16,2 4-2 0,3 5-7 15,3 7-3-15,4 7 10 0,-1 2-20 16,1 8-1-16,-6 6-7 0,-1 5-7 0,-4 4 7 16,0 6-5-16,-4-1 0 0,-10 6-7 15,-5 2 0-15,-13 10-2 0,-9 5 6 16,-14 4 8-16,-9 5-1 0,-10-6-16 16,-15-13 7-16,-8-15 2 0,-15-12 14 15,-7-15 33-15,-3-6-8 0,-1-11-4 16,6-10-13-16,0-10 54 0,6-6 37 15,6-9 32-15,1-5 54 0,10-3-16 0,8-6 0 16,8-6 10-16,9 4-16 0,7 0-14 16,9 0-10-16,5 5-12 0,11-3-1 15,12 1-9-15,11-6-15 0,14-3-17 16,4-4-24-16,3-3-14 0,5-5-12 16,-1 4-13-16,1 3-18 0,1 1-49 0,-6-3-53 15,-6 1 139-15,-2 3-48 0</inkml:trace>
  <inkml:trace contextRef="#ctx0" brushRef="#br1" timeOffset="-150279.23">27395 6637 1751 0,'2'2'121'0,"-2"1"77"0,2 2-134 0,3 8-60 0,2 6-8 0,-1 6-4 16,6 12 8-16,-1 2 0 0,-4 0 0 0,0 2 0 16,-7 2 0-1,0 1 0-15,0 2 1 0,-4 4 2 0,1-6 1 0,-1 4-27 16,2 3 13-16,2-4-143 0,6 0 94 15</inkml:trace>
  <inkml:trace contextRef="#ctx0" brushRef="#br1" timeOffset="-149440.53">27324 8527 1543 0,'-1'0'78'0,"-6"0"9"0,3-4-12 0,2 3-19 0,2-1-6 0,-1 0 8 0,1 0 12 16,0 0 3-16,1-3-1 0,1-2 3 16,0-2-20-16,3 2 4 0,2-7-5 15,0 0-19-15,4-8-4 0,1-1-12 16,4-3-4-16,4-3 0 0,1 1 1 15,0 1 1-15,4 3-4 0,0 2-3 16,3 5-2-16,6-5-3 0,3 5-3 0,-1 2-2 16,1 1-5-16,0 4 1 0,0 3-8 15,4 5-7-15,-5 2 5 0,3 5-17 16,3 9-13-16,-1 4-10 0,5 9-26 16,-3 10 13-16,-1 7 8 0,-3 15 11 15,-5 10 19-15,-6 9 4 0,-10 14 6 16,-7 13 4-16,-11-3 4 0,-14 3-1 0,-11-4 6 15,-13-12 2-15,-8-9 2 16,-3-15 2-16,-8-13 0 0,0-10-2 0,2-10 2 16,-5-5 10-16,3-13 11 0,4-2 10 15,-4-10 4-15,9-6-9 0,8-6-2 16,4-3 13-16,8-4 20 0,8-5 15 16,10 1 13-16,1-5 0 0,9 1-11 15,3 2 0-15,10-4-9 0,1 2-17 16,9-1-8-16,5-3-15 0,3 3-15 0,9 3-4 15,6 0-4-15,6 10-6 0,8 10 3 16,0 11-3-16,6 8-2 16,5 16 2-16,7 9 0 0,-4 5 0 0,4 2 4 15,2 2-5-15,-9-6-19 0,-9-3-33 16,-5-9-71-16,-4-6-64 0,-12-10 81 16,5-3 18-16</inkml:trace>
  <inkml:trace contextRef="#ctx0" brushRef="#br1" timeOffset="-148759.33">27300 10057 1937 0,'-2'-28'130'0,"2"1"57"0,2 0-46 0,8 8-57 0,4-2-24 0,2 1-28 0,7 4-19 0,6 0-9 16,5 2-4-16,8 3-2 0,8 6-2 0,3 1-2 16,4 8-4-16,-8 1-9 0,1 8 0 15,-16-1-4-15,-1 4-13 0,-3 2-3 16,-8 1-10-16,-3 3 3 15,-6-1 12-15,-8 2 11 0,-5-2 6 0,-2 4 3 16,-7-2-8 0,0-2-2-16,-6 2 3 0,-5-5 1 0,-1 0 9 0,-1-6 5 15,-1-1 3-15,4-9 2 0,-4 0 2 0,7-2 3 16,11 0 2-16,5 0 5 0,-6-4 10 16,12 2 22-16,-3 2-5 0,11 0-16 15,6 0-14 1,10 0-22-16,7 2 7 0,6 7 14 0,3 3 12 15,7 10 7-15,-5-1-3 0,0 4-3 0,-6 1 0 0,-8 3-6 16,-9-3-7-16,-6 6-4 0,-12-9-12 16,-5 4 4-16,-11 3 3 0,-7-2 2 15,-10 9 4-15,-10-1-5 0,-8-1 4 16,-7 3 6-16,-6-5 5 0,-5-3 4 16,7-1-6-16,2-6-4 0,1-2-4 15,10-1-2-15,1-6 9 0,2 0-15 0,9 0-62 16,7-1-3-1,5 3-38-15,6 0 39 0</inkml:trace>
  <inkml:trace contextRef="#ctx0" brushRef="#br1" timeOffset="-148362.99">27133 11536 1751 0,'14'16'60'0,"-1"5"-2"0,6 5-48 0,-3 8-12 0,0 9-2 0,-2 6 0 0,-1 5 2 0,-8 0 1 15,0 3 0-15,-1-2-1 0,-4-7 2 16,2-5-1-16,1-8 2 0,2-1 2 16,6-9 0-16,1-4-1 0,4-5 24 15,6-4 20-15,-5-5 37 0,10-7 37 16,3-3-16-16,6-10-22 0,10-6-40 0,5-10-64 15,4-11-48-15,2-5-31 0,-4-10-19 16,-5 0 14-16,-6-3 19 0,-6-4 36 16,-1 2 27-16</inkml:trace>
  <inkml:trace contextRef="#ctx0" brushRef="#br1" timeOffset="-148204.7">27973 11459 1079 0,'-5'11'-6'0,"0"3"153"0,-6 11-195 16,4 10 50-16,-9 1 150 0,4 12 22 15,-1 1-7-15,4 6-34 0,8 6-51 16,2 8-29-16,8-4-18 0,7 8-9 16,2-2-13-16,3 0-10 0,-7-4-1 15,4-3-1-15,-2-2 3 0,0-5-8 16,-2-9 32-16,-1-2-248 0,-3-4 163 16</inkml:trace>
  <inkml:trace contextRef="#ctx0" brushRef="#br1" timeOffset="-147632.93">27837 13016 1395 0,'-78'-2'145'0,"-2"1"201"0,-10-3-303 0,3 9-35 0,2 1-5 0,10 4-1 16,10 4-7-1,4 4-15-15,12 2-10 0,4 3-4 0,5 3 5 0,9 1 13 16,12-6 10 0,5 2 1-16,7-5 14 0,7 1 20 0,10 3 20 0,-1-3 13 0,11-1 0 15,-4 0-9-15,12-4-5 0,2-3 2 16,6-1-5-16,-1 1-3 0,2-2-12 16,2 0-11-1,0 1-8-15,-3-3-7 0,1 2-5 0,-5 4-8 0,-4 3-6 16,-3-2-5-16,-9 7-4 15,-9 4-3-15,-5 1 0 0,-2 5 0 0,-7 4 4 16,-7 4 7-16,-4 5 8 0,-9 2 5 16,-3-3 2-16,-9 0 1 0,-2-6 0 0,-7-5 1 15,-5-8 4-15,-3-2 5 16,-3-8 8-16,1-5 2 16,3-4 0-16,1 0-4 0,10-5 1 0,3-5-33 0,11 0-40 15,7-2-15 1,7 1 16-16</inkml:trace>
  <inkml:trace contextRef="#ctx0" brushRef="#br1" timeOffset="-147203.87">27557 14261 1825 0,'-16'0'158'0,"0"1"118"0,-9 7-175 0,2 6-72 0,-5 3-24 0,-1 10-7 16,-3 5-4-16,-1 9-2 0,-3 8 1 16,-1 6 2-16,-2 6 2 0,0 4 3 15,2 6 0-15,-2 4 2 0,5 4 0 16,9 8 0-16,7 6 1 0,11 4 1 15,7-3 2-15,9 4 0 0,11-5 2 0,8-6-1 16,13-7-1-16,10-7-2 0,8-11 1 16,1-11-1-16,6-6-1 15,3-10-1-15,3-14-1 0,-1-6-1 0,-1-17-1 16,-10-19 1-16,-12-13 0 0,-15-12-1 16,-18-13-1-16,-17-8-4 0,-25-2 0 15,-12 0 1-15,-14 1 2 0,-14 1 1 16,-20 8 1-16,-4 13 1 0,-3 9 1 0,6 14 1 15,1 12 0-15,7 11-1 0,4 14-1 16,14 15-1-16,1 3-2 0,14 9 2 16,11 1 5-16,8 4-23 0,15-2-40 15,12 1-38-15,4-4-28 0,11-6 57 0</inkml:trace>
  <inkml:trace contextRef="#ctx0" brushRef="#br1" timeOffset="-146743.65">26872 16378 1953 0,'38'-41'109'0,"-7"7"29"0,8-5-75 0,-3 7-29 0,8-3-26 0,4 1-5 0,-2 4-1 0,2 2 1 0,2 1-1 16,-1 6 1-16,3-4 0 0,5 2 0 15,-4 0 1-15,11-4-2 0,-4-1-1 16,2-2-1-16,-2 5 0 15,-7 4 0-15,-6 3 2 16,-5 11 7-16,-12 7 6 0,-1 3 5 0,-8 15 3 0,-12 5-2 16,-4 13-3-16,-7 6-4 0,-10 8-4 0,-8 1-3 15,-4 6-3-15,-5 5-1 0,-6 0-1 16,-1 7-2-16,-5 6 1 0,-5 3-1 16,-3 3 1-16,-4 4 4 0,-1 2 1 31,10 4 0-31,7 3 0 0,8 1 0 0,6 3 1 0,9-1 1 0,4-10-2 15,6-3-3-15,4-10 1 0,4-3-28 0,6-7-59 16,4-4-47-16,6-7 516 0,3-8-328 16</inkml:trace>
  <inkml:trace contextRef="#ctx0" brushRef="#br1" timeOffset="-146553.14">28059 16844 2615 0,'-52'18'177'0,"-673"42"167"47,583-35-378-47,18 1-160 0,0 3 126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F0A3D-0761-4A6E-9679-05EAAAF6CE3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0EBB-032F-4A88-AE1E-7C999276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Uncountably infinite isn’t “a little bit bigger” it’s “A LOT bigger” </a:t>
            </a:r>
            <a:br>
              <a:rPr lang="en-US" dirty="0"/>
            </a:br>
            <a:r>
              <a:rPr lang="en-US" dirty="0"/>
              <a:t>Slightly misusing the ideas of measure theory, we’d say that 0% of the functions are computable.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0EBB-032F-4A88-AE1E-7C9992763E1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customXml" Target="../ink/ink14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5.xml"/><Relationship Id="rId7" Type="http://schemas.openxmlformats.org/officeDocument/2006/relationships/customXml" Target="../ink/ink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6.xml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.xml"/><Relationship Id="rId7" Type="http://schemas.openxmlformats.org/officeDocument/2006/relationships/customXml" Target="../ink/ink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8.xml"/><Relationship Id="rId7" Type="http://schemas.openxmlformats.org/officeDocument/2006/relationships/customXml" Target="../ink/ink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9.xml"/><Relationship Id="rId7" Type="http://schemas.openxmlformats.org/officeDocument/2006/relationships/customXml" Target="../ink/ink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customXml" Target="../ink/ink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0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customXml" Target="../ink/ink3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1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2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29</a:t>
            </a:r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48BB31-8DF2-D843-33DC-B7CA932533F5}"/>
                  </a:ext>
                </a:extLst>
              </p14:cNvPr>
              <p14:cNvContentPartPr/>
              <p14:nvPr/>
            </p14:nvContentPartPr>
            <p14:xfrm>
              <a:off x="4631400" y="3875760"/>
              <a:ext cx="4746240" cy="54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48BB31-8DF2-D843-33DC-B7CA932533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2040" y="3866400"/>
                <a:ext cx="4764960" cy="5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E51DC5-F874-AFA3-D1B3-9C54EFF19699}"/>
                  </a:ext>
                </a:extLst>
              </p14:cNvPr>
              <p14:cNvContentPartPr/>
              <p14:nvPr/>
            </p14:nvContentPartPr>
            <p14:xfrm>
              <a:off x="698400" y="195480"/>
              <a:ext cx="10962360" cy="628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E51DC5-F874-AFA3-D1B3-9C54EFF196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040" y="186120"/>
                <a:ext cx="10981080" cy="63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C8EF-9DCA-803F-6D41-0E7DB3A6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6D2E-BCAE-8F38-5DE3-0CCA7A7C7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6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604D0D-37D3-2C3D-F9F6-50F23EC92C9A}"/>
                  </a:ext>
                </a:extLst>
              </p14:cNvPr>
              <p14:cNvContentPartPr/>
              <p14:nvPr/>
            </p14:nvContentPartPr>
            <p14:xfrm>
              <a:off x="646560" y="1026000"/>
              <a:ext cx="3342600" cy="22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604D0D-37D3-2C3D-F9F6-50F23EC92C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00" y="1016640"/>
                <a:ext cx="336132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AFFA41-C6CF-BCBD-A6D6-D46B4D5CEF5E}"/>
                  </a:ext>
                </a:extLst>
              </p14:cNvPr>
              <p14:cNvContentPartPr/>
              <p14:nvPr/>
            </p14:nvContentPartPr>
            <p14:xfrm>
              <a:off x="4878360" y="4704120"/>
              <a:ext cx="1335240" cy="29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AFFA41-C6CF-BCBD-A6D6-D46B4D5CEF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9000" y="4694760"/>
                <a:ext cx="1353960" cy="3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49FF74-5DA1-B881-2914-904A19572C47}"/>
                  </a:ext>
                </a:extLst>
              </p14:cNvPr>
              <p14:cNvContentPartPr/>
              <p14:nvPr/>
            </p14:nvContentPartPr>
            <p14:xfrm>
              <a:off x="800280" y="6035040"/>
              <a:ext cx="6120" cy="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49FF74-5DA1-B881-2914-904A19572C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920" y="6025680"/>
                <a:ext cx="2484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45B913-4F52-C1AF-E853-B9FF6B9B65EF}"/>
                  </a:ext>
                </a:extLst>
              </p14:cNvPr>
              <p14:cNvContentPartPr/>
              <p14:nvPr/>
            </p14:nvContentPartPr>
            <p14:xfrm>
              <a:off x="4065120" y="1959120"/>
              <a:ext cx="5800680" cy="288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45B913-4F52-C1AF-E853-B9FF6B9B6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5760" y="1949760"/>
                <a:ext cx="5819400" cy="29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CBEDEF-7772-032C-CB03-70B52EB25A6B}"/>
                  </a:ext>
                </a:extLst>
              </p14:cNvPr>
              <p14:cNvContentPartPr/>
              <p14:nvPr/>
            </p14:nvContentPartPr>
            <p14:xfrm>
              <a:off x="2733840" y="1956600"/>
              <a:ext cx="2457720" cy="21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CBEDEF-7772-032C-CB03-70B52EB25A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4480" y="1947240"/>
                <a:ext cx="247644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940F89-34C9-AD0B-EA0A-606F5EC38507}"/>
                  </a:ext>
                </a:extLst>
              </p14:cNvPr>
              <p14:cNvContentPartPr/>
              <p14:nvPr/>
            </p14:nvContentPartPr>
            <p14:xfrm>
              <a:off x="2630520" y="2480400"/>
              <a:ext cx="1131120" cy="63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940F89-34C9-AD0B-EA0A-606F5EC385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1160" y="2471040"/>
                <a:ext cx="1149840" cy="64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ECFE98-2579-6F0C-6D88-0D8AB1D59AA8}"/>
                  </a:ext>
                </a:extLst>
              </p14:cNvPr>
              <p14:cNvContentPartPr/>
              <p14:nvPr/>
            </p14:nvContentPartPr>
            <p14:xfrm>
              <a:off x="636480" y="6536880"/>
              <a:ext cx="305280" cy="93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ECFE98-2579-6F0C-6D88-0D8AB1D59A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7120" y="6527520"/>
                <a:ext cx="32400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89CA16-FE05-847E-82D3-42DB82BACA7B}"/>
                  </a:ext>
                </a:extLst>
              </p14:cNvPr>
              <p14:cNvContentPartPr/>
              <p14:nvPr/>
            </p14:nvContentPartPr>
            <p14:xfrm>
              <a:off x="394560" y="1554480"/>
              <a:ext cx="4200840" cy="511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89CA16-FE05-847E-82D3-42DB82BACA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200" y="1545120"/>
                <a:ext cx="4219560" cy="51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DC7609-55BF-1AE4-1E35-3C79C4E25D1E}"/>
                  </a:ext>
                </a:extLst>
              </p14:cNvPr>
              <p14:cNvContentPartPr/>
              <p14:nvPr/>
            </p14:nvContentPartPr>
            <p14:xfrm>
              <a:off x="1029600" y="6597360"/>
              <a:ext cx="352080" cy="56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DC7609-55BF-1AE4-1E35-3C79C4E25D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0240" y="6588000"/>
                <a:ext cx="37080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57CA08-60C3-A577-E90A-979435959548}"/>
                  </a:ext>
                </a:extLst>
              </p14:cNvPr>
              <p14:cNvContentPartPr/>
              <p14:nvPr/>
            </p14:nvContentPartPr>
            <p14:xfrm>
              <a:off x="3021120" y="1876680"/>
              <a:ext cx="7003080" cy="31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57CA08-60C3-A577-E90A-9794359595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1760" y="1867320"/>
                <a:ext cx="7021800" cy="3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3E293B-CB6F-2039-ED89-A1C9AA339B8C}"/>
                  </a:ext>
                </a:extLst>
              </p14:cNvPr>
              <p14:cNvContentPartPr/>
              <p14:nvPr/>
            </p14:nvContentPartPr>
            <p14:xfrm>
              <a:off x="180720" y="897480"/>
              <a:ext cx="11302560" cy="5822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3E293B-CB6F-2039-ED89-A1C9AA339B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360" y="888120"/>
                <a:ext cx="11321280" cy="58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ED2CAE-1518-1E4F-E414-04D06CD61BAA}"/>
                  </a:ext>
                </a:extLst>
              </p14:cNvPr>
              <p14:cNvContentPartPr/>
              <p14:nvPr/>
            </p14:nvContentPartPr>
            <p14:xfrm>
              <a:off x="1895760" y="2447280"/>
              <a:ext cx="3642480" cy="22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ED2CAE-1518-1E4F-E414-04D06CD61B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6400" y="2437920"/>
                <a:ext cx="3661200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6D7952-E4D7-6884-19AD-BC0A9A3B0000}"/>
                  </a:ext>
                </a:extLst>
              </p14:cNvPr>
              <p14:cNvContentPartPr/>
              <p14:nvPr/>
            </p14:nvContentPartPr>
            <p14:xfrm>
              <a:off x="465120" y="1901520"/>
              <a:ext cx="11653200" cy="426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6D7952-E4D7-6884-19AD-BC0A9A3B00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760" y="1892160"/>
                <a:ext cx="11671920" cy="42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16B62D-E727-E340-BB97-6C0FFDB8611B}"/>
                  </a:ext>
                </a:extLst>
              </p14:cNvPr>
              <p14:cNvContentPartPr/>
              <p14:nvPr/>
            </p14:nvContentPartPr>
            <p14:xfrm>
              <a:off x="2638080" y="2321640"/>
              <a:ext cx="5061240" cy="259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16B62D-E727-E340-BB97-6C0FFDB861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8720" y="2312280"/>
                <a:ext cx="5079960" cy="26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1431A0-84E4-69DE-E2CB-BD22EBF9A431}"/>
                  </a:ext>
                </a:extLst>
              </p14:cNvPr>
              <p14:cNvContentPartPr/>
              <p14:nvPr/>
            </p14:nvContentPartPr>
            <p14:xfrm>
              <a:off x="1899360" y="1911960"/>
              <a:ext cx="1491120" cy="9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1431A0-84E4-69DE-E2CB-BD22EBF9A4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0000" y="1902600"/>
                <a:ext cx="1509840" cy="1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747350-8016-6F73-F7E2-3F422862E417}"/>
                  </a:ext>
                </a:extLst>
              </p14:cNvPr>
              <p14:cNvContentPartPr/>
              <p14:nvPr/>
            </p14:nvContentPartPr>
            <p14:xfrm>
              <a:off x="6458760" y="5740200"/>
              <a:ext cx="1794960" cy="18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747350-8016-6F73-F7E2-3F422862E4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9400" y="5730840"/>
                <a:ext cx="1813680" cy="1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CFF280-E39A-E4BF-9019-CD09F334A62E}"/>
                  </a:ext>
                </a:extLst>
              </p14:cNvPr>
              <p14:cNvContentPartPr/>
              <p14:nvPr/>
            </p14:nvContentPartPr>
            <p14:xfrm>
              <a:off x="165960" y="4238280"/>
              <a:ext cx="501840" cy="10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CFF280-E39A-E4BF-9019-CD09F334A6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600" y="4228920"/>
                <a:ext cx="520560" cy="10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it…we’ll find out why on Friday.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F5C04A-6944-84F3-12D8-71B990CE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Uncountability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73BEC-E7AB-53CF-F119-F05C0CB57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C223CBF-DD21-D893-4D4E-57BC8A6261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uncountable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0C223CBF-DD21-D893-4D4E-57BC8A626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22F441-8D8D-D77C-BECD-44D5397400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countable. Then 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can be put in bijection with the natural numbers. </a:t>
                </a:r>
              </a:p>
              <a:p>
                <a:r>
                  <a:rPr lang="en-US" dirty="0"/>
                  <a:t>Visualize that bijection as a table: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row of the table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bijection. Each column of the table contains a &lt;&gt;.</a:t>
                </a:r>
                <a:br>
                  <a:rPr lang="en-US" dirty="0"/>
                </a:br>
                <a:r>
                  <a:rPr lang="en-US" i="1" dirty="0">
                    <a:solidFill>
                      <a:srgbClr val="FF0000"/>
                    </a:solidFill>
                  </a:rPr>
                  <a:t>Drawing a doodle of the table is usually helpful here</a:t>
                </a:r>
                <a:r>
                  <a:rPr lang="en-US" i="1" dirty="0"/>
                  <a:t>.</a:t>
                </a:r>
                <a:endParaRPr lang="en-US" dirty="0"/>
              </a:p>
              <a:p>
                <a:r>
                  <a:rPr lang="en-US" dirty="0"/>
                  <a:t>Observe that since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made up of a sequence of infinitely many </a:t>
                </a:r>
                <a:r>
                  <a:rPr lang="en-US" dirty="0">
                    <a:solidFill>
                      <a:srgbClr val="FF0000"/>
                    </a:solidFill>
                  </a:rPr>
                  <a:t>&lt;&gt;</a:t>
                </a:r>
                <a:r>
                  <a:rPr lang="en-US" dirty="0"/>
                  <a:t>, the table is infinite in both directions. </a:t>
                </a:r>
              </a:p>
              <a:p>
                <a:r>
                  <a:rPr lang="en-US" dirty="0"/>
                  <a:t>We now construct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which is not in the table. 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Describe a construction rule, probably by flipping. Notation helps here, “the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&lt;&gt;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is …”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22F441-8D8D-D77C-BECD-44D539740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33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D74671-B120-DC9A-5033-74FF666DCD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uncountable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D74671-B120-DC9A-5033-74FF666DCD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F5C1F-1BB1-C4D4-3B14-A638E74800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Explain why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really is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you’ll probably want to mention going on infinitely, and something like: this is an infinitely-long sequence of integers, but that is just the decimal expansion of a real number between 0 and 1.</a:t>
                </a:r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cannot be the element in 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of the table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… (</a:t>
                </a:r>
                <a:r>
                  <a:rPr lang="en-US" i="1" dirty="0">
                    <a:solidFill>
                      <a:srgbClr val="FF0000"/>
                    </a:solidFill>
                  </a:rPr>
                  <a:t>refer back to flipping rule to argue you aren’t equal to row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not on the table. But the table represents a bijection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That’s a contradiction!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must be uncountably infinite.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F5C1F-1BB1-C4D4-3B14-A638E74800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533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2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A5A3E2-2C2F-3FF5-66E0-A18826F1937C}"/>
                  </a:ext>
                </a:extLst>
              </p14:cNvPr>
              <p14:cNvContentPartPr/>
              <p14:nvPr/>
            </p14:nvContentPartPr>
            <p14:xfrm>
              <a:off x="4097160" y="2185560"/>
              <a:ext cx="4019040" cy="432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A5A3E2-2C2F-3FF5-66E0-A18826F193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7800" y="2176200"/>
                <a:ext cx="4037760" cy="43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D26AE1-3486-D1CC-5DD1-C6983F7BB2AC}"/>
                  </a:ext>
                </a:extLst>
              </p14:cNvPr>
              <p14:cNvContentPartPr/>
              <p14:nvPr/>
            </p14:nvContentPartPr>
            <p14:xfrm>
              <a:off x="527040" y="3585960"/>
              <a:ext cx="5666040" cy="1247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D26AE1-3486-D1CC-5DD1-C6983F7BB2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680" y="3576600"/>
                <a:ext cx="5684760" cy="12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484A2B-C1DE-2275-E079-F44CF3E60F5C}"/>
                  </a:ext>
                </a:extLst>
              </p14:cNvPr>
              <p14:cNvContentPartPr/>
              <p14:nvPr/>
            </p14:nvContentPartPr>
            <p14:xfrm>
              <a:off x="2429280" y="4448520"/>
              <a:ext cx="3835440" cy="28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484A2B-C1DE-2275-E079-F44CF3E60F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9920" y="4439160"/>
                <a:ext cx="385416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3754</TotalTime>
  <Words>4901</Words>
  <Application>Microsoft Office PowerPoint</Application>
  <PresentationFormat>Widescreen</PresentationFormat>
  <Paragraphs>1812</Paragraphs>
  <Slides>52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Aptos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Miscellaneous Announcements</vt:lpstr>
      <vt:lpstr>Punchline for Today’s Lecture</vt:lpstr>
      <vt:lpstr>Outline</vt:lpstr>
      <vt:lpstr>Sizes of sets</vt:lpstr>
      <vt:lpstr>More Practical</vt:lpstr>
      <vt:lpstr>More Practical</vt:lpstr>
      <vt:lpstr>Two Requirements for a Bijection</vt:lpstr>
      <vt:lpstr>Two Requirements for a 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The Halting Problem</vt:lpstr>
      <vt:lpstr>A Practical Uncomputable Problem</vt:lpstr>
      <vt:lpstr>The Halting Problem</vt:lpstr>
      <vt:lpstr>Uncountability template</vt:lpstr>
      <vt:lpstr>To Show S is uncountable</vt:lpstr>
      <vt:lpstr>To Show S is uncountable</vt:lpstr>
      <vt:lpstr>Bijection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Robbie Weber</cp:lastModifiedBy>
  <cp:revision>48</cp:revision>
  <cp:lastPrinted>2025-11-27T20:18:58Z</cp:lastPrinted>
  <dcterms:created xsi:type="dcterms:W3CDTF">2020-12-05T21:37:44Z</dcterms:created>
  <dcterms:modified xsi:type="dcterms:W3CDTF">2025-12-04T00:27:39Z</dcterms:modified>
</cp:coreProperties>
</file>