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3.xml" ContentType="application/vnd.openxmlformats-officedocument.presentationml.tags+xml"/>
  <Override PartName="/ppt/ink/ink12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13.xml" ContentType="application/inkml+xml"/>
  <Override PartName="/ppt/tags/tag7.xml" ContentType="application/vnd.openxmlformats-officedocument.presentationml.tags+xml"/>
  <Override PartName="/ppt/ink/ink14.xml" ContentType="application/inkml+xml"/>
  <Override PartName="/ppt/tags/tag8.xml" ContentType="application/vnd.openxmlformats-officedocument.presentationml.tags+xml"/>
  <Override PartName="/ppt/ink/ink15.xml" ContentType="application/inkml+xml"/>
  <Override PartName="/ppt/tags/tag9.xml" ContentType="application/vnd.openxmlformats-officedocument.presentationml.tags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10.xml" ContentType="application/vnd.openxmlformats-officedocument.presentationml.tags+xml"/>
  <Override PartName="/ppt/ink/ink19.xml" ContentType="application/inkml+xml"/>
  <Override PartName="/ppt/tags/tag11.xml" ContentType="application/vnd.openxmlformats-officedocument.presentationml.tags+xml"/>
  <Override PartName="/ppt/ink/ink20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ink/ink21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489" r:id="rId3"/>
    <p:sldId id="257" r:id="rId4"/>
    <p:sldId id="258" r:id="rId5"/>
    <p:sldId id="259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51" r:id="rId16"/>
    <p:sldId id="446" r:id="rId17"/>
    <p:sldId id="447" r:id="rId18"/>
    <p:sldId id="448" r:id="rId19"/>
    <p:sldId id="449" r:id="rId20"/>
    <p:sldId id="452" r:id="rId21"/>
    <p:sldId id="453" r:id="rId22"/>
    <p:sldId id="457" r:id="rId23"/>
    <p:sldId id="454" r:id="rId24"/>
    <p:sldId id="456" r:id="rId25"/>
    <p:sldId id="458" r:id="rId26"/>
    <p:sldId id="459" r:id="rId27"/>
    <p:sldId id="460" r:id="rId28"/>
    <p:sldId id="461" r:id="rId29"/>
    <p:sldId id="462" r:id="rId30"/>
    <p:sldId id="463" r:id="rId31"/>
    <p:sldId id="455" r:id="rId32"/>
    <p:sldId id="464" r:id="rId33"/>
    <p:sldId id="465" r:id="rId34"/>
    <p:sldId id="466" r:id="rId35"/>
    <p:sldId id="471" r:id="rId36"/>
    <p:sldId id="472" r:id="rId37"/>
    <p:sldId id="478" r:id="rId38"/>
    <p:sldId id="480" r:id="rId39"/>
    <p:sldId id="481" r:id="rId40"/>
    <p:sldId id="482" r:id="rId41"/>
    <p:sldId id="483" r:id="rId42"/>
    <p:sldId id="468" r:id="rId43"/>
    <p:sldId id="469" r:id="rId44"/>
    <p:sldId id="470" r:id="rId45"/>
    <p:sldId id="484" r:id="rId46"/>
    <p:sldId id="485" r:id="rId47"/>
    <p:sldId id="487" r:id="rId48"/>
    <p:sldId id="488" r:id="rId49"/>
    <p:sldId id="490" r:id="rId50"/>
    <p:sldId id="491" r:id="rId51"/>
    <p:sldId id="492" r:id="rId52"/>
    <p:sldId id="48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1089 2245,'10'-32,"-3"7,1 1,1 0,1 0,1 1,11-18,-17 33,1 0,-1 0,1 1,1 0,-1 1,1-1,1 1,-1 1,1-1,0 1,0 0,0 1,1 0,-1 0,1 1,0 0,6 0,5 0,0 0,0 2,0 1,0 0,0 1,-1 1,1 2,0-1,-1 2,0 1,0 0,8 5,14 7,-2 2,-1 1,0 2,-2 2,5 6,38 33,-3 3,-4 3,-2 4,-4 3,-3 2,-4 3,-3 3,40 84,211 424,-245-456,-7 2,-6 2,-6 3,-6 1,-3 26,20 157,-12 25,-33-104,-10-1,-11 0,-18 56,13-120,-8-2,-8 0,-9 0,-1-50,-7-3,-5-2,-5-3,-24 31,27-60,-4-2,-59 66,82-111,-2-1,-2-3,-2-1,-2-3,-2-1,-2-2,34-27,-1 0,0-1,0 0,0-2,-1 0,-1-1,1-1,-1 0,1-2,-1 0,0-1,-1-1,1-1,0 0,0-2,0 0,0-1,-6-2,-23-8,1-2,0-2,2-2,0-1,1-3,1-2,1-2,1-1,2-2,-25-25,-227-237,231 223,2-3,3-2,4-2,3-3,-1-9,-261-565,219 432,-31-126,83 204,7-2,6 0,6-2,6-1,7 0,8-55,8 19,9 1,31-137,-33 234,3 1,4 1,3 1,4 1,4 2,14-20,10-1,5 4,4 2,20-16,-10 15,3 3,5 3,82-65,-78 85,3 3,3 5,48-22,-107 66</inkml:trace>
  <inkml:trace contextRef="#ctx0" brushRef="#br0" timeOffset="700.83">1002 1426,'6'-8,"41"-85,-4-1,10-38,-30 72,126-294,-144 344,-3 7,0-1,-1 1,1-1,-1 0,1 1,-1-1,0 0,0 0,-1 0,1 0,-1 0,0 0,0-3,15 15,-6 2,0-1,-1 1,0 0,0 1,-1 0,0 0,-1 1,-1-1,5 12,-8-18,46 115,18 71,5 16,-56-168</inkml:trace>
  <inkml:trace contextRef="#ctx0" brushRef="#br0" timeOffset="951.78">1652 1153,'0'0,"0"0,-2-2,-8-3,-10-4,-16-6,-22-6,-18-3,-14-5,-10-1,-4 0,4 3,13 4,22 6</inkml:trace>
  <inkml:trace contextRef="#ctx0" brushRef="#br0" timeOffset="2511.52">6459 2618,'0'0,"0"0,12 0,35-11,-37 11,-1 0,0 0,0 1,0 0,1 0,-1 1,-1 0,1 0,0 1,0 1,-1 0,0 0,6 3,96 76,-49-26,-1 2,-4 3,-2 3,-3 2,-3 2,35 68,7 36,-7 3,20 79,6 35,63 277,-119-338,12 157,8 319,-64-531,-7-1,-8 1,-8-1,-17 55,-9-2,-66 204,93-381,-3-1,-2-1,-1-1,-3 0,-1-2,-7 6,11-21,-2-2,-1 0,-1-1,-1-1,-19 15,29-29,0 0,-1-1,0-1,-1 0,1-1,-2-1,1 0,-1-2,0 1,0-2,-18 2,2-4,-1-2,0-1,0-2,1-2,0 0,0-3,0 0,1-2,-20-10,-13-7,2-3,1-3,1-2,2-3,2-2,2-3,1-2,3-3,-4-7,-62-75,7-4,-44-75,60 69,5-5,8-4,6-2,-33-103,27 29,10-2,10-4,9-2,4-50,12-2,11-5,15 92,8 1,11-40,0 131,5 1,4 1,5 0,34-95,-27 115,3 1,5 2,2 2,4 2,3 1,19-17,-42 60,3 2,0 0,2 2,2 2,0 0,1 3,2 0,0 2,2 2,0 1,1 1,1 3,1 1,0 1,0 3,1 1,13 0,63 2,-74 7</inkml:trace>
  <inkml:trace contextRef="#ctx0" brushRef="#br0" timeOffset="2911.56">6321 0,'35'611,"-11"-291,-20-264</inkml:trace>
  <inkml:trace contextRef="#ctx0" brushRef="#br0" timeOffset="3517.5">6221 149,'10'-15,"-5"5,-3 6,0-1,0 0,1 1,-1 0,1 0,0 0,0 0,1 0,-1 0,1 1,3-3,8-2,1 0,0 1,0 1,1 1,-1 0,1 1,0 1,1 0,-1 1,0 1,1 1,14 2,6 2,0 1,-1 3,0 1,0 1,-1 3,0 0,-1 3,-1 0,0 3,-1 1,-1 1,-1 1,-1 2,-2 1,4 6,-12-14,-1 1,-1 1,0 0,-2 1,0 1,-1 1,-2 0,0 1,-1 1,-1 0,-2 0,0 1,-1 0,-2 0,-1 2,-4-17,-1 1,-1-1,1 1,-2-1,0 1,0-1,-1 0,0 0,0 0,-1 0,-1-1,0 1,0-1,-1 0,0-1,0 1,-6 5,-2 0,0 0,-1-1,0 0,-1-1,0-1,-1-1,0 0,-19 7,10-8,0-1,0-2,-1 0,0-2,0-1,0-1,0-1,-1-2,1 0,0-2,-9-3,-40-9,129 38,0 6,-2 2,-1 3,-1 1,-2 3,7 9,-41-35,-1 0,-1 1,0 0,0 1,4 8,-13-19,0 1,0 0,0-1,0 1,-1 0,0 0,0 0,0 0,0 0,0 0,-1 1,0-1,0 0,0 0,0 0,0 0,-1 1,0-1,0 0,0 0,-1 0,1 0,-1-1,0 1,-1 1,-3 3,-1-1,-1 0,1 0,-1-1,0 0,-1 0,1-1,-1 0,0 0,0-1,-1 0,1-1,-1 0,0 0,-3-1,-34 10,-1-3,1-1,-2-3,1-2,0-2,-1-2,1-2,0-2,0-3,-12-4,-32-11,2-4,2-3,0-4,-67-39,108 49</inkml:trace>
  <inkml:trace contextRef="#ctx0" brushRef="#br0" timeOffset="3974.6">6208 645,'0'0,"0"4,-2 6,-2 16,-4 18,-1 18,-3 16,0 5,-1-5,2-16</inkml:trace>
  <inkml:trace contextRef="#ctx0" brushRef="#br0" timeOffset="5097.92">1426 3498,'15'7,"-12"-5,0-1,-1 1,1 0,-1 0,0 0,1 0,-1 1,0-1,0 1,-1-1,1 1,0-1,-1 1,1 0,-1 0,0 0,0 0,0 0,-1 0,1 0,-1 0,1 0,-1 0,0 0,0 1,-1-1,1 0,-1-1,0 0,0 0,0 0,-1-1,1 1,-1-1,1 1,-1-1,1 1,-1-1,0 0,1 0,-1 0,0 0,0 0,0 0,0 0,0-1,0 1,0-1,0 1,0-1,0 0,0 0,-1 0,1 0,0 0,0 0,0-1,0 1,0-1,0 1,0-1,0 0,0 0,0 0,0 0,1 0,-1 0,0 0,0-1,-4-1,1-1,0 1,0-1,0 0,0 0,1 0,0-1,-1 0,2 0,-1 0,0 0,1 0,0-1,0 1,1-1,0 0,0 0,0 0,1 0,-1-6,1 11,1 0,0-1,0 1,0 0,0-1,0 1,1 0,-1 0,0-1,1 1,-1 0,1 0,-1-1,1 1,-1 0,1 0,0 0,-1 0,1 0,0 0,0 0,0 0,0 0,0 1,0-1,0 0,0 0,0 1,1-1,-1 1,0-1,0 1,0 0,1-1,-1 1,0 0,1 0,49 5,-31 2,1 1,-1 2,-1 0,1 0,-2 2,0 1,0 0,-1 1,-1 1,0 0,-1 1,-1 1,11 16,-14-15,-4-6</inkml:trace>
  <inkml:trace contextRef="#ctx0" brushRef="#br0" timeOffset="5894.13">1351 4229,'9'4,"0"-1,0 2,0-1,-1 1,1 1,-1-1,0 1,-1 1,0-1,5 7,0 2,-1 0,-1 1,-1 0,0 0,-1 1,0 1,-2-1,0 1,-1 0,-1 0,0 1,-2-1,0 1,-1 0,-1 0,-1 4,2-19,-1 0,1 0,-1-1,0 1,0 0,-1 0,1-1,-1 1,0 0,0-1,0 1,-1 0,1-1,-1 0,0 1,1-1,-2 0,1 0,0 0,-1 0,1 0,-1-1,0 1,0-1,0 1,0-1,0 0,0 0,-1-1,-2 2,0-3,-1 0,0 0,1-1,-1 0,1 0,-1 0,1-1,0 0,0 0,0-1,0 1,0-1,0-1,1 1,-1-1,1 0,0 0,0-1,0 1,1-1,0 0,0 0,0-1,0 1,1-1,0 0,0-2,1 5,0-1,1 0,-1 0,1 0,0 0,0 0,1 0,-1 0,1 0,0 0,0 0,0 0,1 0,0-1,-1 1,1 0,1 0,-1 1,0-1,1 0,0 0,0 1,0-1,0 1,2-2,1-2,2-1,-1 1,1 0,0 0,1 1,-1-1,1 2,1-1,-1 1,2 0,2 0,-1-1,2 2,-1 0,0 0,1 1,0 1,0 0,0 0,0 2,0-1,0 2,-1 0,1 0,0 1,0 1,0 0,-1 1,0 0,0 1,0 0,0 1,-1 0,0 1,0 0,0 2,-6-5,0 0,0 1,-1 0,0 0,0 0,0 0,0 1,-1 0,0 0,0 0,0 0,1 6,-4-10,0-1,-1 1,1-1,0 0,-1 1,1-1,-1 1,0-1,1 0,-1 0,0 1,0-1,0 0,0 0,0 0,0 0,0 0,0 0,0 0,-1 0,1 0,0-1,-1 1,1-1,0 1,-1-1,1 1,-1-1,1 0,0 1,-1-1,1 0,-1 0,1 0,-1 0,1 0,-1-1,0 1,0 0,-14 2</inkml:trace>
  <inkml:trace contextRef="#ctx0" brushRef="#br0" timeOffset="6649.06">1415 5333,'0'0,"0"0,0 0,0 0,0 0,12 0,-8 2,1 0,-1 0,0 1,0-1,0 1,-1 0,1 0,-1 0,1 1,-1-1,0 1,1 2,4 4,-1 0,0 1,-1-1,0 1,0 1,-1-1,-1 1,0 0,1 8,-3-13,-1-1,0 1,0 0,-1 0,1 0,-1 0,-1 0,0 0,0-1,0 1,-1 0,1 0,-2-1,1 1,-1-1,0 0,0 0,-2 1,3-3,-1-1,0 0,0 0,0 0,-1-1,1 1,-1-1,0 1,1-1,-1-1,0 1,0 0,0-1,0 0,0 0,-1 0,1 0,0-1,0 0,-1 0,1 0,0 0,-1 0,1-1,0 0,0 0,0 0,0-1,0 1,0-1,0 0,0 0,1 0,-1-1,1 1,-1-1,1 0,0 0,0 0,0 0,1 0,-1-1,1 1,-1-1,1 0,0 0,0-2,2 2,0 1,0-1,0 0,0 0,1 1,0-1,-1 0,2 1,-1-1,0 0,1 1,-1 0,1-1,0 1,0 0,0 0,1 0,-1 0,1 0,-1 1,1-1,0 1,0-1,0 1,1 0,-1 1,0-1,1 0,-1 1,1 0,0 0,-1 0,2 0,5-2,0 0,0 1,1 1,-1-1,1 2,-1-1,0 2,1-1,-1 1,1 1,-1 0,0 0,0 1,0 1,0-1,-1 2,1-1,-1 1,0 0,-1 1,5 4,3 19,-15-23</inkml:trace>
  <inkml:trace contextRef="#ctx0" brushRef="#br0" timeOffset="7344.46">1326 6647,'0'0,"0"0,0 0,0 0,0 0,3-2,25-39,-19 34,0 1,1 0,0 0,0 1,0 0,0 1,1 0,-1 0,1 1,0 1,0 0,1 0,-1 1,0 0,0 1,1 1,-1 0,0 0,5 2,1 0,0 0,0 2,-1 0,0 1,1 0,-2 2,1 0,-1 0,-1 2,1-1,-1 2,-1 0,0 1,-1 0,0 1,-1 0,0 1,-1 0,-1 0,0 1,-1 1,-1 0,0 0,-1 0,-1 0,0 1,-4-14,0 1,0-1,-1 0,1 1,-1-1,1 0,-1 1,0-1,-1 0,1 1,0-1,-1 0,0 1,0-1,0 0,0 0,0 0,-1 1,1-2,-1 1,0 0,0 0,0 0,0-1,-1 1,1-1,-1 0,1 0,-1 0,0 0,0 0,0 0,-6 1,1-1,-1 1,0-2,0 1,0-1,0-1,0 0,0 0,0-1,0 0,0 0,0-1,0 0,0-1,1 1,-1-2,1 1,0-2,0 1,0-1,0 0,1 0,0-1,0 0,1 0,-2-3,4 4,1 0,0-1,0 0,0 0,1 0,0 0,0 0,1 0,-1 0,1-1,1 1,-1 0,1-1,0 1,0-1,1 1,0 0,0-1,1 1,0 0,0 0,0 0,1 0,-1 0,1 1,1-1,-1 1,1 0,0 0,0 0,1 0,-1 1,1-1,0 1,0 1,1-1,5-2,-5 3,1 0,0 1,0 0,0 0,0 1,0-1,0 2,0-1,1 1,-1 0,0 1,0-1,0 1,1 1,-1 0,0 0,-1 0,6 3,14 9,-26-14,0 0</inkml:trace>
  <inkml:trace contextRef="#ctx0" brushRef="#br0" timeOffset="8435.29">1239 3695,'0'0,"0"0,0 0,0 0,0 0,0 0,0 0,0 0,0 0,0 0,0 0,3-2,50-79,-25 50,2 2,1 0,2 2,0 1,2 2,1 2,0 1,19-7,23-6,1 3,2 4,1 3,0 4,2 3,52-2,40-2,2 7,0 8,-1 8,1 8,98 20,-26 3,-1 11,-2 11,55 28,-19 17,113 65,-288-113,-43-20,0-3,2-3,19 3,-28-23,-62-30,-4-3,-2 0,-1 1,-1 0,-1 1,-2 0,0 2,-3-3,2 1,-73-105,-64-68,120 160,52 48,53 47,-4 4,-2 2,-3 3,0 5,-23-26,-1 2,-3 1,-2 2,-2 1,-2 2,-3 0,11 33,-33-77,-1 1,-1 0,0 0,0 0,-1 0,0 0,0 0,-2 1,1-1,-1 0,-1 1,1-1,-2 1,0-1,0 0,0 0,-2 0,0 1,-1-6,0 0,-1 0,0-1,0 0,0 0,0 0,-1-1,1 0,-1 0,0-1,0 0,0 0,0 0,0-1,-1 0,1-1,0 1,0-1,-1-1,1 1,-1-2,-6 1,0-1,0-1,0 0,0-1,0-1,1 0,0 0,-9-7,-2-1</inkml:trace>
  <inkml:trace contextRef="#ctx0" brushRef="#br0" timeOffset="9057.44">5960 3795,'0'0,"0"0,0 0,0 0,0 0,7 0,0 3,0-1,0 1,0 1,0-1,-1 1,0 0,1 0,-2 1,1 0,0 0,0 1,1 1,3 1,-2-2,0 0,-1 0,0 0,1 1,-2 0,1 0,-1 1,0 0,-1 0,0 0,0 0,-1 1,0 0,0 0,-1 0,0 1,-1-1,0 1,-1 0,-1-7,0 0,0 1,-1-1,1 0,-1 1,0-1,0 0,0 0,-1 0,1 0,-1 0,1 0,-1 0,0 0,0-1,0 1,-1 0,1-1,-1 0,1 0,-1 0,0 0,0 0,0 0,0-1,0 0,0 1,0-1,0 0,-1 0,1-1,0 1,-1-1,1 0,0 1,-1-1,1-1,0 1,-1 0,1-1,0 0,-3-1,-7-3,1-1,0-1,0 0,0-1,1 0,0-1,1 0,-1-1,2 0,0-1,-3-3,7 7,0-1,1 1,-1-1,2 1,-1-1,1 0,0-1,1 1,-1 0,2-1,1 8,0 0,0 0,0 0,0 0,0 0,0 1,0-1,1 0,-1 0,0 0,1 0,-1 1,0-1,1 0,-1 0,1 1,-1-1,1 0,0 1,-1-1,1 0,0 1,-1-1,1 1,0-1,0 1,-1-1,1 1,0 0,0 0,0-1,0 1,0 0,-1 0,1 0,0 0,0 0,0 0,0 0,0 0,0 0,-1 0,1 0,0 1,0-1,43 8,-44-8,19 6,-1 1,0 1,0 1,-1 1,0 0,-1 1,0 1,-1 0,6 8,-21-20,0 0,0-1,0 1,-1 0,1 0,0 0,0 0,0 0,0 0,-1 0,1 0,0 0,0 1,0-1,0 0,-1 0,1 0,0 0,0 0,0 0,0 0,-1 0,1 0,0 0,0 1,0-1,0 0,0 0,0 0,0 0,-1 0,1 0,0 1,0-1,0 0,0 0,0 0,0 0,0 1,0-1,-20-8,-16-19,25 19</inkml:trace>
  <inkml:trace contextRef="#ctx0" brushRef="#br0" timeOffset="10602.68">1601 4676,'0'0,"0"0,0 0,0 0,0 0,0 0,0 0,0 0,3-2,40-50,-18 27,1 1,1 1,1 1,26-16,-2 9,1 2,1 2,1 3,1 2,50-10,39-2,112-9,-151 29,0 4,0 5,1 4,58 10,314 65,-356-54,382 94,-285-59,-47-16,-3 7,-1 8,128 64,-216-76,65 48,-8-4,-4 12,-133-99,0 0,0 0,0 0,0 0,0 0,0 0,0 0,0 0,0 0,-1 0,1 0,0 0,-1 1,1-1,-1 0,1 0,-1 1,0-1,0 0,1 1,-1-1,0 0,0 1,0-1,0 0,-1 1,1 0,-10-9,-51-61,4-1,-19-32,68 89,-30-39,3-2,2-1,2-2,2-1,-4-19,27 54,15 24,9 5,-1 1,-1 1,1 1,-2 0,1 1,-1 0,-1 2,0-1,4 7,34 38,-3 2,-3 3,-3 1,10 22,-24-40,-26-40,0 0,0-1,0 1,0 0,-1 0,0 1,0-1,-1 0,1 1,-1 0,0-1,0 1,-1-1,0 1,0 0,0 1,-2-5,0 0,0 0,0 0,0 0,-1 0,1 0,0 0,-1-1,1 1,-1-1,1 0,-1 0,0 0,0 0,0 0,1-1,-1 1,0-1,0 0,0 1,0-2,0 1,0 0,-2-1,-110-9,98 9</inkml:trace>
  <inkml:trace contextRef="#ctx0" brushRef="#br0" timeOffset="10927.96">6208 4998,'0'0,"0"0,0 0,0 0,0 0,0 0,0 0,0 0,0 0,0 0,0 0,0 0,0 0,0 0,0 0,0 0,0 0,0 0</inkml:trace>
  <inkml:trace contextRef="#ctx0" brushRef="#br0" timeOffset="11302.16">6310 5147,'-3'17,"0"-12,1 0,-1-1,-1 0,1 1,0-1,-1 0,0-1,0 1,0-1,-1 1,1-1,-1-1,1 1,-1-1,0 1,0-1,0-1,0 1,-1-1,1 0,0 0,-1 0,1-1,0 0,-1 0,1 0,-1-1,1 0,0 0,0 0,-1 0,1-1,0 0,0 0,0-1,1 1,-3-2,-2 0,0-1,-1 0,2-1,-1 0,1 0,0 0,0-1,0-1,1 1,0-1,1-1,0 1,0-1,1 0,-1-2,5 10,1 0,-1 0,1-1,0 1,0 0,-1 0,1 0,0 0,0 0,0 0,0-1,0 1,0 0,0 0,1 0,-1 0,0 0,1 0,-1 0,0-1,1 1,-1 0,1 0,0 1,-1-1,1 0,0 0,0 0,-1 0,1 0,0 1,0-1,0 0,0 1,0-1,0 1,0-1,0 1,0 0,0-1,1 1,-1 0,0 0,0-1,0 1,0 0,0 0,0 0,1 1,-1-1,0 0,0 0,0 1,0-1,0 0,0 1,0-1,0 1,1 0,51 15,0 1,-1 3,3 5,-47-22,-5-2,1 0,-1 0,0 1,0-1,1 1,-1-1,0 1,0 0,-1 0,1 1,0-1,-1 1,1-1,-1 1,0 0,0-1,0 1,0 0,-3-1,1-1,0 0,-1 0,0 0,1 0,-1 0,0 0,1 0,-1 0,0 0,0-1,0 1,0 0,0 0,0-1,0 1,0 0,0-1,0 1,0-1,0 0,0 1,-1-1,1 0,0 0,0 1,0-1,-1 0,1 0,0-1,0 1,0 0,0 0,-1 0,1-1,0 1,0-1,0 1,0-1,-1 0,-6 1,-7-2,-1 1,0-2,1 0,-1-1,1 0,0-1,0-1,1 0,0-1,0-1,0 0,1-1,-1-1,11 7,-7-4,1 0,1-1,-1 0,2-1,-1 1,-6-10,11 12</inkml:trace>
  <inkml:trace contextRef="#ctx0" brushRef="#br0" timeOffset="12325.78">7071 4242,'0'0,"0"0,0 0,0 0,0 0,0 0,0 0,0 0,0 0,0 0,0 8,0 1,0 2,1 1,-1 0,-1-1,0 1,-1-1,0 1,-1-1,0 1,-1-1,0 0,-4 8,5-15,1 1,0-1,-1 0,0 0,0 0,0-1,0 1,-1 0,0-1,1 0,-1 0,0 0,-1-1,1 1,-2 0,-14 3,0-2,-1 0,0 0,0-2,0-1,-11-1,30 0,1 1,-1-1,1 0,0 1,-1-1,1 0,-1 0,1 0,-1 0,1 0,-1 0,1-1,-1 1,1 0,-1-1,1 1,0-1,-1 0,1 1,0-1,-1 0,1 0,0 0,0 0,0 0,0 0,0 0,0 0,0 0,0 0,0-1,1 1,-1 0,0-1,1 0,-2-4,0 1,1-1,0 0,0 0,1 0,-1 0,1 1,1-1,-1 0,1 0,0 0,0 0,1 1,0-1,0 1,0-1,0 1,1-1,0 1,1 0,0 1,1 1,-1 0,1 0,0 1,-1-1,1 1,1 0,-1 0,0 1,0 0,1-1,-1 2,0-1,1 1,-1 0,1 0,-1 0,1 1,-1 0,0 0,1 0,-1 1,4 1,9 3,-1 0,0 1,0 1,0 0,-1 2,0 0,-1 0,0 2,-1 0,0 0,10 13,-8 1,-15-25,-1 0,0-1,0 1,0-1,0 1,0 0,0-1,0 1,0-1,0 1,-1 0,1-1,0 1,0-1,0 1,-1-1,1 1,0-1,-1 1,1-1,0 1,-1-1,1 1,-1-1,1 1,0-1,-1 0,1 1,-1-1,1 0,-1 1,0-1,1 0,-1 0,1 0,-1 1,1-1,-1 0,0 0,1 0,-1 0,1 0,-1 0,0 0,1 0,-1 0,1 0,-1-1,-8 0,-1-1,1-1,0 0,1 0,-1 0,0-1,1-1,0 0,0 0,0 0,-6-6,5 5,0 0,1-1,-1 0,2-1,-1 1,1-1,0-1,-5-6,9 7</inkml:trace>
  <inkml:trace contextRef="#ctx0" brushRef="#br0" timeOffset="13752.51">1601 5878,'0'0,"0"0,0 0,0 0,0 0,0 0,0 0,0 0,0-7,20-41,-1 11,1 1,2 1,1 1,2 1,1 0,1 3,6-4,8-2,1 1,2 2,1 2,2 1,1 3,1 2,1 3,33-10,14 0,2 5,71-9,-164 35,98-17,1 5,0 4,0 5,1 4,-1 6,0 3,10 7,105 17,292 50,-370-51,-2 6,-2 6,58 31,519 258,-572-263,149 69,-179-80,-100-49,-40-77,-41-79,34 78,4-2,-11-36,38 82,4 24,-1-1,0 1,0-1,1 1,-1 0,0-1,1 1,-1 0,0-1,1 1,-1 0,0 0,1-1,-1 1,1 0,-1 0,0-1,1 1,-1 0,1 0,-1 0,1 0,-1 0,1 0,-1 0,0 0,1 0,-1 0,1 0,-1 0,1 0,-1 0,1 0,-1 1,0-1,1 0,-1 0,1 0,-1 1,0-1,1 0,-1 1,0-1,1 0,-1 1,0-1,1 0,-1 1,28 17,-1 2,-1 1,-1 1,1 3,-2-3,7 5,-2 0,-1 2,-1 1,-2 1,-1 2,-1 0,-2 1,-2 1,-1 1,-1 1,-2 0,-2 1,-2 0,0 6,-10-38,1-1,-1 0,-1 0,1 0,-1 0,0 0,0 0,0 0,-1 0,1 0,-1 0,-1 3,0-7,1 1,0-1,-1 0,1 0,-1 0,0 0,1 0,-1 0,0 0,1-1,-1 1,0 0,0-1,0 0,0 1,0-1,1 0,-1 0,0 0,0 0,0 0,0 0,0-1,-2 1,-74-6,55 4</inkml:trace>
  <inkml:trace contextRef="#ctx0" brushRef="#br0" timeOffset="14044.24">6647 6015,'17'8,"6"7,-13-9</inkml:trace>
  <inkml:trace contextRef="#ctx0" brushRef="#br0" timeOffset="14457.77">6884 6412,'-25'24,"21"-21,0 0,0-1,0 1,0-1,0 0,-1-1,1 1,-1-1,1 0,-1 0,1 0,-1 0,0-1,1 0,-1 0,0 0,1 0,-1-1,1 0,-1 0,0 0,1-1,0 1,-1-1,0-1,-8-3,1 0,1-1,0 0,-1 0,2-2,0 1,0-1,-3-4,5 5,0 1,0-1,1-1,1 0,-1 0,1 0,1 0,0-1,0 0,1 0,0-1,1 1,0-1,1 1,0-1,0 0,1-3,1 12,0 0,0 1,-1-1,1 0,0 1,0-1,0 0,0 1,0-1,1 0,-1 1,0-1,1 1,-1-1,1 0,0 1,-1-1,1 1,0 0,0-1,0 1,0 0,0-1,0 1,1 0,-1 0,0 0,0 0,1 0,-1 0,1 0,-1 1,1-1,-1 0,1 1,1-1,4 1,0 1,-1 0,1 0,0 0,0 1,-1 0,1 1,-1-1,0 1,0 0,0 1,0-1,0 1,-1 1,1-1,-1 1,-1-1,1 2,0-1,-1 0,0 1,-1 0,2 2,-6-3,-9-9,-14-10,11 5,1-1,1 0,0-1,0 0,1-1,0 0,-7-13,17 25,0 0,0-1,0 1,0-1,0 1,0 0,0-1,1 1,-1 0,0-1,0 1,0 0,1-1,-1 1,0 0,0 0,0-1,1 1,-1 0,0 0,1-1,-1 1,0 0,1 0,-1 0,0-1,1 1,-1 0,0 0,1 0,-1 0,0 0,1 0,-1 0,1 0,-1 0,0 0,1 0,-1 0,0 0,1 0,-1 0,0 0,1 1,-1-1,1 0,-1 0,0 0,0 0,1 1,-1-1,0 0,1 0,-1 1,0-1,0 0,1 1,-1-1,0 0,0 1,0-1,0 0,1 1,-1-1,11 6,0-1</inkml:trace>
  <inkml:trace contextRef="#ctx0" brushRef="#br0" timeOffset="16051.47">1763 6946,'0'0,"0"0,0 0,0 0,0 0,0 0,0 0,0 0,0 0,0 0,0 0,1-8,1 1,0 1,1-1,0 1,0 0,1 0,0 0,0 0,0 0,1 1,1-1,5-7,10-12,1 1,1 1,1 1,1 1,1 2,1 0,22-11,29-14,3 4,0 3,70-20,0 11,1 6,3 7,0 6,2 7,119 2,-118 20,-1 7,0 6,0 8,40 15,113 40,-102-18,76 40,-58-1,-4 10,13 19,69 33,-78-41,-115-71,-98-38,-27-68,-4 2,-2 0,-12-22,-34-101,46 142,41 53,10 13,-2 1,-2 2,-1 0,-1 2,-2 1,12 26,-28-43,0 0,-2 0,0 0,-1 0,-1 1,-1 0,-1-1,-1 1,0 0,-2 0,-1 7,1-13,-2-4</inkml:trace>
  <inkml:trace contextRef="#ctx0" brushRef="#br0" timeOffset="16736.96">6846 7057,'0'0,"0"0,0 0,0 0,0 0,0 0,0 0,0 0,13 0,2 0,1 1,-1 0,0 1,0 1,0 0,0 2,0-1,-1 2,0 0,10 5,-20-9,0 1,0-1,-1 1,1 0,-1 0,0 1,0-1,0 1,0-1,0 1,-1 0,0 0,1 0,-1 0,-1 0,1 1,-1-1,0 0,0 1,0-1,0 1,-1 0,0-1,0 1,0-1,-1 3,0-6,0 1,0-1,-1 0,1 1,-1-1,1 0,-1 0,1 0,-1 0,0 0,0-1,1 1,-1 0,0-1,0 1,0-1,0 0,0 1,1-1,-1 0,0 0,0 0,0-1,0 1,0 0,0-1,-5 1,-1 1,-1 0,1-1,-1 0,0 0,1-1,-1 0,1-1,0 0,-1 0,1-1,0 0,0 0,1-1,-1 0,1 0,0-1,0 0,0 0,0 0,1-1,0 0,0-1,1 1,0-1,-2-2,7 8,-1-1,-1 0,0 0,1 0,0 0,-1-1,1 1,0-1,0 1,1-1,-1 1,0-1,1 0,0 1,-1-1,1 0,0 1,0-1,1 0,-1 1,0-1,1 1,0-1,0 0,-1 1,2-1,-1 1,0 0,0-1,1 1,-1 0,1 0,0 0,-1 0,1 0,1 0,6-2,0 1,0 1,1-1,-1 2,1-1,0 1,-1 1,1 0,0 0,-1 1,1 0,-10-1,7 1,0 0,0 0,0 1,0 0,0 0,0 1,-1-1,1 1,-1 1,2 1,-5-4,-1 1,1-1,-1 1,1 0,-1 0,0 1,1-1,-1 0,0 1,-1-1,1 1,0 0,-1-1,1 1,-1 0,0 0,0 0,0 0,-1 0,1 0,0 0,-1 0,0 1,0 0,-2 5,-1-2</inkml:trace>
  <inkml:trace contextRef="#ctx0" brushRef="#br0" timeOffset="17537.21">7095 5395,'0'-15,"0"13,1-1,-1 1,0-1,1 1,0 0,-1-1,1 1,0 0,0-1,0 1,1 0,-1 0,0 0,1 0,0 0,-1 0,1 1,0-1,0 0,0 1,0-1,0 1,0 0,0 0,1 0,-1 0,0 0,1 0,-1 1,0-1,1 1,0-1,5 0,0 0,0 0,0 1,0 0,1 0,-1 0,0 1,0 1,3 0,-6 0,1 0,0 0,0 0,0 0,-1 1,0 0,1 1,-1-1,0 1,0 0,-1 0,1 0,-1 1,0-1,0 1,-1 0,1 1,-1-1,0 0,-1 1,1 0,-1-1,0 1,-1 0,1 0,-1 3,1 2,-1-1,0 1,-1-1,0 1,0-1,-2 1,1-1,-1 1,-1-1,1 0,-2 0,0 0,0 0,0-1,-1 0,-1 0,0 0,0 0,0-1,-1 0,-5 4,3-7,0 0,-1 0,1-1,-1-1,0 1,0-2,0 1,-1-1,1-1,0 0,-1-1,1 1,-1-2,1 0,-1 0,1-1,0 0,0-1,0 0,0 0,0-1,-2-1,1 0,-1-1,1 0,1 0,-1-1,1-1,0 0,1 0,0-1,0 0,1-1,0 0,0 0,1 0,1-1,0 0,-3-9,-3-7,4 4</inkml:trace>
  <inkml:trace contextRef="#ctx0" brushRef="#br0" timeOffset="18392.92">7596 6337,'4'2,"1"-1,-1 1,1 0,-1 0,0 1,1-1,-1 1,0 0,-1 0,1 0,-1 1,1-1,-1 1,1 1,-2-3,11 14,-2 0,1 0,-2 1,0 0,-1 1,-1 0,-1 0,0 1,-1 0,-1 0,-1 1,-1-1,-1 1,0 0,-2 3,0-9,-1 0,-1 1,0-1,-1 0,0 0,-1 0,-1-1,0 1,-1-1,0 0,-1-1,-6 9,10-17,-1 0,1 0,-1 0,1 0,-1-1,0 0,0 0,-1 0,1 0,-1-1,1 0,-1 0,0 0,0 0,0-1,0 0,0 0,0 0,0 0,0-1,0 0,0 0,0 0,0-1,-1 0,-7-1,0-1,1 0,-1-1,1-1,0 0,0 0,0-1,1-1,-4-3,7 6,1 0,0-1,0-1,0 1,0-1,1 0,0 0,1-1,-1 0,1 0,1 0,-1-1,1 1,0-1,1 0,0 0,0 0,1-1,0 1,0-1,1 1,0-1,1 0,0 1,0-1,1 0,2-4,0 2,0-1,2 0,-1 1,1-1,1 1,0 1,1-1,0 1,6-7,1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51:39.8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1372 3899 1917 0,'2'11'56'0,"-2"-2"-33"0,0 3-2 0,-2-3-8 0,-3-4-7 0,-2 6-3 0,-4-4 0 0,2 2 0 0,-5 3 1 16,2 1 2-16,-3-3 0 0,0 5 2 0,4 2 0 15,0-1-1-15,1 4-2 0,-1 5 0 32,4 3-2-32,-4 2-3 0,6 0 1 0,-6 4 0 0,2-4-1 0,1-1 0 15,-5-3-3-15,6-1 1 0,0 2 0 0,2-8 0 32,-1 4 2-32,1-7 0 0,-2 2 0 15,3-2 1-15,3 0 0 0,1 1 2 16,1 3 1-16,3-6 6 0,3 2 4 15,-3-2 4-15,1-1 1 0,0-1-1 16,-1-1-4-16,-1-1-3 0,6 1-3 0,-5 1-2 16,1-5-1-16,0 2-1 0,1 0 0 15,1 0-1-15,-5 2 0 0,3-6 0 16,2 6-2-16,-2-6 0 0,2 4 0 16,-3-6 0-16,-1 3 0 0,1-1 2 15,-2-1 8-15,3 1 8 0,-1-2 4 0,1-1 3 16,4 0-7-16,3 0-6 0,2 0 3 15,2-1 2-15,2 1 1 16,5-2-2-16,2 0-6 0,0 0-5 0,5 0-3 16,-2 0 0-16,2 0-1 0,4 0 0 15,-4 4-1-15,6-4-1 0,1 1 2 16,-2 1-2-16,4 2 0 0,-3 3-1 16,3-4-1-16,3 3 0 0,-1-1-1 0,2-1 1 15,-6-3 1-15,-2 1 0 0,-6-2 3 16,-6 0 1-16,-2 0 2 0,-7-2 1 15,2 1 0-15,-1 1 0 0,-3-2-2 16,2-4-1-16,0 3 0 0,2-1-1 16,2 3 0-16,-2-5 1 0,0 1-2 0,-2 5 0 15,0 0 0-15,0 0 1 0,1 0-1 16,-5 0 1-16,1 0 0 0,-4 0-1 16,0 0 3-16,-2 0 1 0,-5 0 0 15,0 0 1-15,0-2 1 0,0 2 5 16,0-2 8-16,0 2 6 0,2-1-1 15,-2-3-3-15,4-5-10 0,-1 4-4 0,-1 1-2 16,0-1-2-16,0 3 6 0,-2-1 4 16,0 1 3-16,1-5 4 0,-1 0-5 15,-1 0-7-15,-5-2-5 0,3 2-4 16,-4-6 0-16,-4 1-1 0,-1-2 0 16,-4-2 0-16,0 2-4 0,-6-1 1 15,1 5 2-15,0 3 2 0,0-2 1 0,5 5 2 16,5 1 0-16,2-1 1 15,7 2-2-15,2 2-1 0,0 0 0 0,-3 0-2 16,3 0 1-16,0 0 3 16,0 0 1-16,0 0 0 0,0 0-4 0,0 0-4 15,0 0-2-15,3 0 2 0,-3 0 3 16,2 0 1-16,5 0 6 0,0-1-3 16,0 1 0-16,6-2-2 0,1 2-1 0,9 0-2 15,9 3-1-15,3 6 0 0,4 4-1 16,4 1 0-16,1 4 0 0,4 3 0 15,0 5 1-15,-5 3-1 0,-8-1-3 16,-10 1-12-16,-13-5-7 0,-8-2 2 16,-13-1 5-16,-12 0 14 0,-15 0 7 15,-12-1 2-15,-10-2 0 0,-4-6-1 0,-4-3-2 16,6-5 0 0,3-1 1-16,11-3 2 0,7-2-71 0,7-7-41 0,0-19 56 15</inkml:trace>
  <inkml:trace contextRef="#ctx0" brushRef="#br0" timeOffset="7968.86">1195 8096 2033 0,'2'14'129'0,"-1"-14"-61"0,-1 0-19 0,0 0-34 0,0-12-28 15,-1 12-3-15,1 2-7 0,0 1 1 16,0 4 3-16,0 0 4 0,-2 2 4 0,-2 4 1 16,-5-5 2-16,2 7 3 15,-5-1 4-15,-4 5 2 0,-2 4 0 0,1 0 1 16,-1 2 0-16,0-2-2 16,2 0 0-16,-3 0 1 0,4 0-1 0,1 0 0 15,5-1 0-15,1-3 0 0,2 3 0 16,-1-5 0-16,4-1 1 0,-1-2 0 0,4 1 1 15,-5-3 0-15,5 0 0 0,-2 1 1 16,2-6-1 0,0 2 7-16,0-4 10 0,5 2 11 0,-3-5 15 0,2 3 3 15,1 1-5-15,4-3-4 16,1 2-14-16,5 3-8 0,-1-5-4 0,2 4-4 16,5-2 1-16,0 3-3 15,-1-1 0-15,3-4-1 0,-2 1-2 0,0-2-1 16,1 3-2-16,1-5 1 15,2 0-1-15,-1 0-1 0,5 0 1 0,-3 3-1 16,4-1 1-16,2-2 0 0,2 0 1 16,-4 0-1-16,6 0 0 0,-1-2 1 15,2 2-1-15,4 0 0 0,0 0 0 0,3 2-1 16,-1 2 0-16,-1 3 1 16,1-5 0-16,-1 3 0 0,-6 0 0 0,-4-3 0 0,0 2-1 15,-2-3 1-15,0 5 0 0,0-6-1 16,4 0 1-16,5 0 0 0,5-6-1 15,-1 5 1-15,1-3-1 0,-3 2 1 16,0-5 1-16,-6 2-1 0,-3 1 2 0,-5-5 1 16,-6 4 1-16,-5-4 2 0,-9 4 8 15,0-4 5-15,-2 5 3 0,-1-3 1 16,1 2-6-16,-3 2-4 0,2-3-3 16,-4 6-1-16,0-2-3 0,0 1-1 15,3-6-3-15,-3 7-2 0,0 0 1 16,4-4-3-16,-3-3 0 0,-2 5 1 15,-3-8 2-15,-3 1 2 0,-2-6 1 0,-3-4-3 16,-6-4-2 0,-3-7-3-16,-8-2 3 0,1 2 0 0,0-2 1 0,3 3 2 15,2 5-1-15,5 4 1 16,4 4 0-16,5 4 0 0,-2 1 2 16,8 6 0-16,-1-2 0 0,4 7 0 15,0-2-5-15,0 2-2 0,0 0-2 0,0 0-1 0,0 0-2 16,4 0 0-16,-1 2-3 0,3-1 0 15,1 7 3-15,7 2 1 0,5 3 0 16,6 8 2-16,12 5 0 0,11 8 0 16,11 3 3-16,8 2 1 0,9 9 0 15,-1-2 0-15,3 9 2 0,-5-1-1 16,-6 1-1-16,-8-4 0 0,-13-7-1 0,-16-3-3 31,-14-7 2-31,-13-2 1 0,-8-4 1 0,-18-1 12 0,-14-3 10 16,-20-6 5-16,-9-2 8 0,-15-5-8 0,-6-9-7 15,-4-1-7-15,-4-2-8 0,11-1-3 16,19 2 0 0,15-4-8-16,18 1-26 0,14 1-82 15,17 2-58-15,-6 0 83 0</inkml:trace>
  <inkml:trace contextRef="#ctx0" brushRef="#br0" timeOffset="13517">1264 6892 1460 0,'-7'5'103'0,"3"-1"37"0,-1 8-50 0,2 4-45 0,1 2-21 0,0 3-8 16,0-3-7-16,2 3-4 0,-2 1-3 15,2-5 1-15,-1 6-2 0,-1-3-1 16,-5 3 1-16,0-4 11 0,-6 6 22 15,1-5 18-15,-2 5 8 0,0-2-8 16,-2-2-20-16,1 6-17 0,7-6-9 16,0 4-3-16,1-2-3 0,6-4 1 0,-1 1 1 15,0-3-1-15,2-4 0 0,2 3 0 16,0-4-1-16,1-3 0 0,1 5 0 16,-1-5 1-16,1 0 1 0,-1 3 1 15,1-1 2-15,-2-2-1 0,-1 2 0 16,1-3-2-16,3-2 2 0,3 4 5 15,-3-4 6-15,2 3 7 0,2-4 1 0,-2 4-3 16,4-4-5-16,-1 4-5 0,3-6-2 16,1 3-1-16,0-1 1 0,-5-3 4 15,3-2 3-15,-3 0 3 0,5-2 0 16,8-3-1-16,-6 1 1 0,1 1 3 16,3-4 2-16,-1 0 1 0,1-1-4 15,3 1-6-15,0-3-5 0,2 1-6 0,0 2-3 16,1 1 0-16,4-2 0 0,2 6 1 15,2-2 2-15,1-1 1 0,-1 3 0 16,-6 0-2-16,3 2 0 0,-5 0-2 16,-1-1 0-16,3 1 1 15,-5-2 0-15,-1-4 1 0,-3 3 0 0,-1 1 0 0,-4 0 1 16,0-1 0-16,-1-2 0 0,-3-1-1 16,3 4 0-16,-4-5-2 0,3 4-1 15,2-1-1-15,2-3-1 0,0 4 1 16,4-1 0-16,-4 2 0 0,7-1 0 15,-4-1 1-15,4 4-1 0,-3 0 1 16,-1 2 1-16,1 0-1 0,-3-2 1 16,-1 3 0-16,-1-1 0 15,-7-2 2-15,1 0 1 0,-3 2 0 16,-1-2 0-16,-2 0 0 0,-1 0 0 0,2 0 0 16,-4 0 0-16,3 0 0 0,-1 0 0 0,-2 0 0 15,2 0 1-15,0 0-1 0,-1 0 0 0,1 0 0 16,0 0 0-16,-2-2 1 0,5-7 0 15,-5 6 1-15,0 3 0 0,0-2 1 16,0-9-2-16,0 8 1 0,0-6-2 16,0 4-1-16,0-4-1 0,-3 3-7 15,-3-4-5-15,1-1-1 16,-4 2-1-16,-1-5 1 0,-1 2 2 0,-9-1 0 0,3 1 2 16,-3-4 3-1,-5 3 4-15,8 5 1 0,1-5 2 0,3 6 4 0,4 0 2 16,4 2 2-16,0 5-1 0,5 0-3 15,0 0-2-15,0 0-2 0,0 0-1 16,0 0 0 0,0 0 0-16,0 0-1 0,0 0 0 0,0 0 0 0,0 0 1 15,-2 0 0-15,2 0 1 0,0 0 0 16,-2-2-1-16,2 0 2 0,2-3 0 0,3 5-1 16,2 0-2-16,4 0-7 0,5 0-1 15,9 2-2-15,3 5 2 0,4 2 4 16,7 5 4-1,-3 5 4-15,3 2 2 0,-2 6 2 16,-7-2-2-16,-3 0 1 0,-8 0-1 16,-8-1-1-16,-4-4-2 0,-5-2-3 15,-2-4-3-15,-4-4-3 0,-1 1-1 16,-4-6 4-16,-2 1 2 0,-1-3 2 0,-4-3 3 16,-4 0-2-16,-1 0-4 0,-2-7 2 15,-5 0-24-15,-4-7-91 0,-2-13 78 16</inkml:trace>
  <inkml:trace contextRef="#ctx0" brushRef="#br0" timeOffset="37582.18">12941 5630 1652 0,'0'2'60'0,"0"-2"-10"0,0 1-11 0,0 1-9 0,0-2 4 0,4 2 2 0,-2 1 1 0,-1-3 0 16,-1 0 2-16,4-5 4 16,-4 2 0-16,0-1-5 0,-2-5-6 0,-1 6-5 15,1 1-3-15,-7 0-3 16,2 2-2-16,-5 0-2 0,-3-4 1 0,1 4 3 15,-7-1 2-15,3 1 2 0,-1 0 1 16,-6 0-2-16,0-2 0 0,-2 2-4 16,4-4-6-16,0 4-5 0,2-7-3 15,-2 4-4-15,2-1-1 0,-2 1 1 16,3-1 0-16,-6-1 1 0,-1 1 1 0,2 2-1 16,0-3 0-16,1 5-2 0,-1-2 0 15,0 2 0 1,0 0 0-16,6 4-1 0,-1 1 0 0,-3-5 0 0,4 4 0 15,-5 1 1-15,3-1-1 16,-7-1 2-16,-1-1-1 16,3 0 1-16,-1 5-1 0,4-4 1 0,-2-1 3 0,-3 0 2 15,1 0 0-15,1-2 0 0,1-2-2 16,0 0-2-16,6 0-1 16,-6 2-1-16,0 0 1 0,4 0-1 0,-4 0-1 0,-2 0 1 15,1-3 0-15,-4-1 1 0,-6-1 4 16,1 1 4-16,-3-1 0 15,5 0-2-15,3 3-2 0,1 0-3 0,1 2-2 16,3 0 1-16,-7 0-2 0,-2-2 1 0,1-1 1 16,-6-2-2-16,-2-1 2 15,0-3-2-15,-3 6 1 0,1-4-1 0,1 1 0 16,3 1 0-16,3 0 0 0,3 0-1 16,1 3 1-16,-4-4 0 0,3 3-1 15,-6 3 1-15,-4-2 0 0,0 2 0 0,-6 0 1 16,-4 0 0-16,3 2 0 0,-3-4 1 15,1 2-2-15,1-2 1 0,5-1-1 16,-6-3 0-16,5 1 0 16,2-2 0-16,-10 0 0 15,2-2 1-15,-4 2-1 0,-3-2 0 0,2 4 1 0,-3-1 0 16,4 3-1 0,3-1 1-16,4 3-1 0,2-1 0 0,0 2 0 15,0 0 0-15,4 0 0 0,-9 2 0 16,1-2 0-16,-6 0 1 0,-10 0 1 15,-4 0 1-15,-8 0 0 0,4-2-1 0,7 0-1 0,6-1-1 16,9-1 0-16,7 0-1 16,5 4 0-16,3-3 1 0,-2-1 0 15,6 3 0-15,-6 1 0 0,2 0 0 0,3 0 0 0,-6 0 0 16,-1-2 0-16,-3 2 0 16,-2 0 0-1,4 0 0-15,-2 0 0 16,2 0 0-16,-4 0 0 0,-7 0 0 0,3 0 0 15,-4 0 0-15,4-2 0 0,-3 2 1 16,0-2-1-16,6 2 0 0,-8 0 0 16,12 0 0-16,-2 0 0 0,1 0 0 15,5 0 0-15,2 0 0 0,-4-2 0 0,2 2 0 16,-5-1 0-16,-7-3 0 0,3 4 0 16,-4-3 0-16,6 3 0 0,3-2 0 15,-3 0 0-15,1 0 0 0,-10 1 0 16,-2-3 0-16,-5 2 0 0,1 2 0 15,2 2 0-15,3 2 0 0,-4-1 0 0,5-1 0 16,4 0 0-16,5-1 0 0,2 1 0 16,-4 2 0-16,-6-3 0 0,-8-1 0 15,-2 2 0-15,2 0 0 16,0 0 0-16,4 1 0 0,-5 4 0 0,-3-5 0 16,-3 2 0-16,4 1 0 0,3-1 0 15,-2-4 0-15,4 1 0 0,-5-1 0 16,0 0 0-16,3-1 0 0,-2-1 0 15,11-5 8-15,-7 0 12 0,9-2 8 0,0 2 5 16,7-4-4-16,5 4-9 0,7 0-7 16,2 0-5-16,0 0-4 0,6 3-1 15,3 1-1-15,-11-1-2 0,9 2 1 16,-7 2 0-16,0 0-1 0,6 0 0 16,-4 0 0-16,7 0 1 0,-2 2 0 15,5 0 0-15,3-2-1 0,2 2 2 0,5 1-2 16,-3-3 2-16,1 0-2 0,1 0 1 15,4-3 0-15,-2 3 1 0,6-2-1 16,-1 0 0-16,-3 0-7 0,7 2-25 16,-3-5-40-16,3-2-37 0,0 2-67 15,0-20 93-15</inkml:trace>
  <inkml:trace contextRef="#ctx0" brushRef="#br0" timeOffset="67901.36">27176 10974 1578 0,'5'-4'73'0,"0"2"44"0,2 0-98 0,-7 2-12 0,2 0-1 0,-2-5 0 0,4 2-2 0,-1-3-1 16,-1 1-1-16,-2 0 3 0,0 5 7 16,0-2 12-16,3 2 13 0,-1-2 9 0,-2 6 9 15,2-1 0-15,2 8 1 16,-1-1-4-16,2 6-9 0,-1-3-12 0,-1-4-12 16,-3 0-9-16,0-1-5 0,-3-4-2 15,-1 1 0-15,-3-1 1 0,0-4 8 16,-5 0 11-16,-1-2 11 0,-1-5 4 15,-4-2-3-15,-6 2-9 0,-1-5-4 16,-5-1-1-16,0 1 1 0,-2-1 0 16,-9 1-1-16,-5 1-5 0,-2-1-4 15,-7-2-2-15,3 5-6 0,1 4-2 0,-6 1-1 16,2 4-1-16,4 2-1 0,3 0 1 16,7 1-1-16,-1 1 1 0,-3-1 4 15,3-3 9-15,-6 0 8 0,-3-5 10 16,-6-2 4-16,-9-6-3 0,-1-1-6 0,1 2-8 15,-1-1-7-15,5 1-3 0,-2 3-3 16,0-3 2-16,-1-1 1 0,-1 1 1 16,-1 1-1-16,-3 1-1 15,3-3-3-15,-7 4-2 0,8 4-1 0,-1-2-1 16,6 3 2-16,6 3 0 0,0-1 0 16,6-4 0-16,4 5 1 0,3-1-2 0,-2-2 3 15,1 3 3-15,-8-1 2 16,-6-3 0-16,-5-3-1 0,-14 0-3 15,-6-5 5-15,-7 3 3 0,2-8-1 0,2 7 0 16,4-1-8-16,8 1-3 16,6 2 0-16,-2 4-1 0,-1 1 1 15,-1-3 1-15,-1 4 0 0,-1-1 0 0,7 2 1 16,3 2 0-16,-1-1-2 0,0-3 2 16,-2-1 2-16,-6-1-1 0,-6-2 1 15,-7-1-1-15,3 2-2 0,-1-2-1 0,6 2 1 16,8 0-1-16,0 1 2 0,0 5-2 15,5-7 0-15,-1 7 0 0,-1-1 0 16,-5 2-1-16,-2 2 1 0,1-2-1 16,8 1 0-16,4 1 0 0,1 4 0 0,1-3 0 15,-1 2 0-15,0 1 0 0,5-6 0 16,-7 0 0-16,1 0 0 0,-7 0 0 16,-8-6 0-16,-1 3 1 0,-4-1-1 15,0 3 1-15,0-1-1 0,2 2 0 16,-3 0 1-16,-4 2-1 15,-4-2 0-15,-7 0 0 0,-3 0 1 16,5 0-1-16,-3 1 0 0,8 1 0 0,0-2-1 0,2-3-1 16,-1-3 0-1,-11-3 0-15,-4 0 4 0,-11 2 2 0,4-3 2 16,4-1 2-16,-2-1-1 0,-13-4 0 16,-8-2 1-16,-4 2-1 0,2 0 1 15,8 4-1-15,15 1-3 0,3 2-1 0,8 2 0 16,-2 2-1-16,1-4 2 0,-1 5 0 15,7 3-2-15,5-1-2 16,7-2 0-16,7 1 0 0,9-3 0 0,-7-1 1 0,-1 0 1 16,3-3-1-16,-4 2 2 0,11-2-2 15,2-1 0-15,-1 1 1 0,12 2-2 16,4 0 1-16,10 2 0 0,8 5-1 16,8-5 0-16,8 3 2 0,2-1-8 0,2 2-29 15,7 2-34-15,0-7-37 0,0 4-87 16,7-1-63-16,-3-6 139 0</inkml:trace>
  <inkml:trace contextRef="#ctx0" brushRef="#br0" timeOffset="68367.64">19839 11773 2311 0,'0'-7'133'0,"-4"2"39"0,2 3-71 0,-3 0-62 15,1-3-20-15,-6 3-14 0,-6-1-5 0,-11 3-4 0,-10-2-2 0,-11 0 2 16,-14-3 3-16,-9-1 8 0,-16-2 9 15,-24-5 6-15,-17 3 0 0,-16-5-5 16,-5 1-9-16,0-2-3 0,-10-2-2 16,-11 4-1-16,-4-2 0 0,7 2 1 15,18 2-2-15,7 3 0 0,22 0 0 16,5 4-1-16,14 3 0 0,17 2 13 0,19 2-34 16,11 7-119-16,3 1-555 0,17-1 436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53:27.5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11736 13128 1566 0,'-39'0'86'0,"7"3"17"16,-2 6-16-16,11 2-26 0,5 1-17 0,4 1-17 0,4-1-10 0,4-3-5 0,-1 0-2 0,5 3 4 15,2 1 5-15,4 1 9 0,1 4 7 16,6 1 3-16,1 4-1 16,10-2-4-16,-1 4-4 0,9 2 1 15,5-1 1-15,3-4 1 0,4 2-5 0,-3 3-5 16,6-6-7-16,-1 4-7 15,2 0-4-15,7-6-3 0,0 6-1 0,-1-5 2 16,-3 3 3-16,-6-4 2 0,-4-1 1 0,-5-2 6 16,-6-2 1-16,-7-3 0 0,1-2-1 15,-5-6-1-15,3-1 1 0,3 2 3 16,-4-4 3 0,4 0 4-16,4-2 2 0,-2-2 4 0,1 1 2 0,3-10-3 15,-4-1-6-15,1 0-9 0,4-2-9 0,2 0-3 31,9-5-2-31,3 1 1 0,2-8 1 0,8 3 1 0,2-2 0 0,-2-1 0 16,2 3 0 0,3-8-3-16,6 1-4 0,6 0-3 15,2 2 0-15,9-1-2 0,-8 7 2 0,1 6 1 0,4 6-4 16,3 4 1 0,8 8 1-16,3 6 2 0,2-3 4 0,-1 11 1 15,-5-1 0-15,0 5 1 0,-3 5-1 0,1 0 1 0,0 3 0 16,-5 1-1-16,-4 1 1 0,-11 1 0 15,-8-1-2-15,-6 0 0 16,-18-3-1-16,1-7 0 0,-11-4 0 0,-8-7 1 16,-2 0 2-16,-12-1 1 15,2-6 4-15,2 0 5 0,-5-2 3 0,11-3 2 16,-3-1-4-16,15 1-4 0,11 3-4 16,-3 4-1-16,10 1 0 0,12 6 1 0,2-3-1 15,6 4 1-15,10-3 3 0,3 0 8 16,4 4 9-16,-4-7 13 0,4-4 5 15,2-2 2-15,8-9-5 0,8 2-13 32,6 0-9-32,-1-3-9 0,7-2-5 0,2-4-1 15,-2-5 2-15,-8 4-1 0,-2 3-29 0,-6 3-33 0,3 6 34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54:11.98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782 7449 2043 0,'-6'19'41'0,"3"1"-44"0,-10-1-11 0,3 4-13 0,-1-5-1 0,1 3 0 0,-1 1 9 16,7-3 14-16,-3 4 4 0,2-1 0 15,-2 2 4-15,2 5 5 16,-3-1 2-16,3 0 1 0,0-1-6 0,-2 1-2 0,1-3-1 15,5 0-1-15,-1 0 0 0,2-4 0 32,-4 0 0-32,-1-5 1 0,3-3-1 0,0-3 1 0,2 3-1 0,0-1 1 15,0 2-2 1,0 1 1-16,0-5-1 16,0 1 1-16,2-2 3 0,0 0 12 0,3-1 5 15,1 3 7-15,-1-2 7 0,4 3 5 16,-4-6 9-16,6 3 2 0,1-4-7 15,-1 0-12-15,7 2-15 0,-2-7-3 16,5 0 1-16,4 0 0 0,1-3 1 16,3-6 6-16,1-2 2 0,5-1 3 15,4-4 3-15,6 3-4 0,2 3-5 0,3-6-3 16,5 3-7-16,-2-2-5 0,4 0-2 16,7 1-3-16,7 2-1 0,3-1 0 15,4 4 0-15,2 2 0 0,-4-1-1 16,-3 4 0-16,-6 2 1 0,-5-5 0 15,-8 4 0-15,-12-1 0 0,-12 2 0 16,-7 0 0-16,-3-1 0 0,-10-1-3 16,-2 1-4-16,-8-4-3 0,-2 1 3 15,-4-2 4-15,-4-1 1 0,-10-4 2 0,-3-3-4 16,-10-1 0-16,-5-5 1 0,-6 3 1 16,-4 5 1-16,2 1 1 0,9 4 1 15,3 2 2-15,9 0-1 0,4 2 2 16,9 3 2-16,3-1 4 0,9 3 4 15,0 0 2-15,0-4-3 0,3 4-8 16,4 5-10-16,4-1-8 0,7 5-4 0,7 0 2 16,12 8 5-16,7 5 4 0,-1 4 4 15,-8 1 2-15,-7-4-1 16,-12 2-16-16,-8 1-3 0,-10 3-61 0,-18 1-59 16,-17 5 84-16</inkml:trace>
  <inkml:trace contextRef="#ctx0" brushRef="#br0" timeOffset="1753.74">847 8731 1679 0,'7'42'101'0,"-1"3"647"0,-6-45-122 0,0-54-1808 32,-2 69 1203-32,-5 1-5 15,2 0-8-15,-1-1-5 0,5 3-1 16,-3-4 0-16,0 1-2 0,3-5 1 15,-6 10 0-15,3-4-1 0,0 0 0 16,-1 8 0 0,2-4-2-16,-1 5 0 0,-1-2 0 15,-1 0 0-15,1 3 1 0,0-2 0 0,-1-1 0 0,3 1 0 16,-2-6 1 0,1 2 1-16,2-4-1 0,2-2 0 0,4 0-4 0,1-2 0 0,0-1 2 15,4 1 5-15,-2 3 10 0,2-3 4 16,2 2 0-16,1 0-3 15,3 4-6-15,6-4-6 0,-2 0-3 16,10 2-3-16,1-1-2 0,5-1 3 0,-5-2 3 16,8-5 5-16,-3 2 12 0,8-4 10 15,6-1 8-15,8 0 9 16,10-4-1-16,19 0-3 0,0-6-9 16,12 4-9-16,-1 1-12 0,3 1-7 0,-5 0-2 0,-8 1-1 15,-7 1 0-15,-11-2 1 0,-8-2 0 16,-8-1 2-1,-11-1 2-15,-13-3 4 0,-12 2 6 16,-8 1 12-16,-7-4-3 0,-2 2-7 0,-7-4-4 0,-2-6-13 0,-10 1 2 31,-1 0-1-31,-7-5-3 0,-1 4-2 0,-2 2 0 16,5 1 4-16,4 5 3 0,10 0 3 16,4 3 6-16,7 5 1 0,0 0 2 15,0 0 0-15,0-2-7 0,4 2-15 0,6 0-10 16,5 0-4-16,0 4-3 0,9 5 11 0,6-2 2 0,7 5 2 31,2 3 4-31,-4 2 1 0,3 1 3 16,-8 1 4-16,-4-3 5 0,-6 2 2 15,-6-2-2-15,-3 4-4 0,-11-3-7 16,0-1-8-16,-9 4-3 0,-5 1 6 16,-6-5 2-16,-10 4-42 0,-4-6-41 0,-8-4 63 15,-10-11-28-15</inkml:trace>
  <inkml:trace contextRef="#ctx0" brushRef="#br0" timeOffset="2734.88">560 10119 1761 0,'2'4'48'0,"-2"3"-28"0,0-2-11 0,0 6-11 0,-2 3 8 16,4 4 17-16,0 6 14 0,-1-1 8 16,7 9-4-16,-5 0-11 0,1 5-14 0,1 2-8 15,-3 0-3-15,1 2-3 0,-3-9 0 16,-1 2-1-16,-1-4-1 0,-4 0 1 16,1 0-1-16,2-5 0 0,-1-2 0 15,-3 0 1-15,3-2 0 0,-3-5 0 16,0 4 1-16,5-1-1 0,-5-1 1 15,4-2-2-15,1 2 2 16,2 0-1-16,-2 1 0 0,2-5 0 16,0 2 0-16,-5-2 0 0,10 1 0 15,-5-3 2-15,0-5 0 0,2 0-2 0,-2-3 19 16,7-1 19-16,-3-3 25 0,-1 2 22 16,2-2-5-16,4 2-9 0,4-2-18 0,1 0-8 15,14-4-8-15,2-1-8 0,8-2-7 16,6-2-11-16,4-3-6 0,10-3-4 0,8 1-2 15,10 2 0-15,-1 1-1 16,-4 4-1-16,0-2 0 0,-6 6 1 0,1 1-1 16,-4 2 2-16,2 0 0 0,-8 0 0 15,-2 2 1-15,-8-1 0 0,-11-1 1 16,-5 0 1-16,-8 0 0 0,-6-3 0 16,-6 3 1-16,-1-5-1 0,-5 1-3 0,-1 0-11 15,-1 4-16-15,1-8-15 0,-1 2-6 16,-2 1 8-16,0-4-5 0,0 4 13 15,-5-6-5 1,0-3 0-16,-1 0 16 0,-8-2-9 16,-9 0 8-16,-4 0-1 0,-8-2-2 0,-4 9 2 15,0 0 3-15,2 4 1 0,1 5 2 16,10 0 6-16,3 0 0 0,7 4 1 0,1 1 1 0,8 0 3 16,4-3-2-1,3 0 1-15,3 1-9 0,4-1-5 0,6 2 11 16,1-1 3-16,9 3 12 0,9 2 10 15,16 7-3-15,12 1 3 0,6 5 3 0,10 5 2 16,0 3-2-16,-1 3-5 16,-10 5-7-16,-8 2-5 0,-13-4-3 0,-12 3-5 15,-5-8-2-15,-15-4-2 0,-10-6-2 16,-2-2 0-16,-11-2 7 0,-4-4-25 0,-16-1-9 16,-20-10 23-16</inkml:trace>
  <inkml:trace contextRef="#ctx0" brushRef="#br0" timeOffset="3617.32">677 11559 2195 0,'-2'0'87'0,"1"0"7"0,-1 1-67 0,0 1-31 16,-1 0-10-16,3 2-5 0,0 1-1 0,-2 2 4 15,2 4 4-15,0 5 3 0,-2 5 2 16,2 0 2-16,-2 6 1 0,2 1 2 15,0 0 2-15,0-1 3 0,0 1 0 16,-3-3 1-16,1 0 0 0,-3-2-1 16,-1-2 1-16,4-5-1 0,1 4-1 15,-3-4 1-15,2-2-1 0,2-2-2 16,0-5-1-16,2 6-3 0,3-1-3 0,3-5-2 16,0 6-2-16,5-3 4 0,-3 3 3 15,5-1 3-15,2 2 2 0,-1-8 2 16,2 4 2-16,2-6 5 0,3-4 5 15,5 2 3-15,11-6 9 0,5 4 2 16,13-3-2-16,5-4 3 0,6 1-4 16,-6-3-4-16,0 6-3 0,1-6-8 15,5 4-8-15,5 1-1 0,6-3-1 0,1 7 0 16,-4 2 1-16,-10 5-1 0,-2-5-1 16,-13 1 2-16,-6 1 0 0,-8-4 0 15,-11 0 3-15,-10 0 3 0,-5-2 2 16,-9-2-1-16,-1 1 4 0,-2-6-3 15,-6-3-2-15,-8-4-1 0,-4 0-6 16,-13-9 0-16,-7-4-1 0,-7-1 1 0,-4-3-1 16,4 2 1-16,4 7 1 0,8 2 1 15,9 5 0-15,7 1 0 0,11 9 3 16,4 0 2-16,3 7-5 0,2-2-4 16,5 9-16-16,5-2-8 0,6 8 3 15,10 4 6-15,8 6 10 0,11 6 5 16,7 3-1-16,4 3-1 0,4 1 2 15,-5-1 0-15,-9 2 0 0,-2 6 8 16,-5-6 10-16,-11-2 9 0,-7-1 5 16,-14-7-9-16,-4-2-10 0,-8 1-10 0,-6-5-6 15,-6 1 0-15,-9-5-2 0,-6-2-3 16,-4-3 1-16,-7-7-22 0,-3-3-57 16,-20-7-212-16,-9-22 182 0</inkml:trace>
  <inkml:trace contextRef="#ctx0" brushRef="#br0" timeOffset="34777.86">8908 8284 1753 0,'0'0'63'16,"-2"3"4"-16,-3 8-52 0,-1-2-17 0,-3 5-1 0,2 6 2 0,-3-3 1 0,-4 6-3 0,1-3-1 0,-6-1-3 0,-12 1-1 0,-8-6 3 16,-10-5 1-16,-11 0 9 0,-6-4 7 15,-1 1 9-15,-3-6 9 0,1-4 7 16,-2-1 3-16,2-8-2 0,4 1-7 16,4-6-9-16,6 0-8 0,4-3-6 15,-2-2-2-15,0-4-1 0,1-1-2 16,1 0 3-16,5-2 0 0,3-6 2 15,8 1 14-15,6 1 10 0,6-1 20 0,5 1 20 16,6-5 4-16,7 5-4 0,5-10-13 16,7-6-21-16,5 1-12 0,8-6-24 15,6 3-6-15,17 1-10 16,12-4-15-16,21 7 11 0,7 0 0 0,2 9 8 16,2 4 12-16,-3 6 3 0,-3 4 1 15,1 6-1-15,1 10-4 0,2 5-3 16,2 12-5-16,-2 7-6 0,-1 12-2 15,-8 9-2-15,-9 11 0 0,-5 7 0 0,-10 15-5 16,-12 16-1-16,-13 14 2 0,-11 4 5 16,-16-4 4-16,-12-8 2 0,-8-15-3 15,-10-9 0-15,-6 1 0 0,-3-10 4 16,-8-3 6-16,4-9 3 0,0-12 14 16,-1-6 7-16,2-14 5 0,-4-6 0 0,-4-14-13 15,-14-10-2-15,-3-5 0 0,-17-7-56 16,-3-8 469-16,-1-6-321 0</inkml:trace>
  <inkml:trace contextRef="#ctx0" brushRef="#br0" timeOffset="38721.12">11720 7913 1963 0,'2'4'67'0,"-2"7"-1"0,5 10-55 0,-5 4-7 0,7 3-3 16,-5 2 1-16,-2 2-1 0,-4 0-1 0,-10-2-4 15,-9-1-7-15,-4-3-5 16,-8-8 0-16,-6 3 5 0,-5-3 14 16,-9-4 11-16,-3 4 6 0,-1-6 2 0,1 2-7 0,-6-3-5 15,2 0-3-15,0 1-3 16,5-1-2-16,-5-6 0 15,-2 2-1-15,2-5 0 0,-4-2 1 0,2-7 0 0,-1 0 0 16,-1-8 0-16,-10 0 1 0,0-9-1 16,-8-2 2-16,5-4 0 0,1-2-1 15,-2-2-5-15,12-1 17 0,10 3 22 16,12 2 20-16,16-1 20 0,7-2-5 0,10-4-5 16,11-2-15-16,4-4 1 15,11-1-3-15,11-4-24 0,17-5-8 0,11-1-15 16,13 1-14-16,8 0 1 0,10 5 0 15,-6 4-6-15,6 3 6 0,-3 4 7 16,-8 8 2-16,-2 8 5 0,-8 2-2 0,0 12-5 16,-2 1-5-16,4 10-10 0,0 12-4 15,-4 9-3-15,0 12-2 0,-7 7 0 16,8 15-19-16,-8 17-7 0,-2 13-1 16,-5 15-2-16,-10 11 8 0,-6 2-3 15,-11-1-3-15,-4-5 4 0,-10-10 15 16,-5-12 9-16,-14-13 6 0,-9-14-4 0,-13-16 7 31,-17-10 7-31,-23-15 7 0,-31-19 13 0,-27-13-2 0,-24-13-2 0,-16-10-1 16,0-2-2-1,-1-4 6-15,5 2 512 0,15 5-373 0</inkml:trace>
  <inkml:trace contextRef="#ctx0" brushRef="#br0" timeOffset="43106.45">14488 8195 1661 0,'0'0'82'0,"0"0"9"0,-4 0-13 0,4 0-27 0,0 2-13 0,0-2-8 0,0 0-6 0,0 0-6 15,0 0-7-15,0 0-9 0,-7 7-6 16,0 0-3-16,-4 2-1 0,-10 5 0 16,-6 4 3-16,-5-2 2 0,-12 0 2 15,-4-2 2 1,-10-1-1-16,-4-3 0 0,0 1 1 0,-1-1-1 0,-2 5 0 16,-1-5 0-16,-3-1 0 0,0 2 1 15,2-4 0-15,-1-2 5 0,-3-5 3 0,11-5 7 16,1-6 6-16,3-5-2 0,6-7 3 15,0-5 2-15,1-4 5 0,4 0 6 32,3-7 2-32,5 0 2 0,7-4 2 0,-2-1 4 0,7-4 5 0,9-5 5 0,3 2 0 15,12-6 3-15,6-5-1 0,18-7-11 16,9-9-14-16,16-7-21 0,12-4-22 31,8 6 5-31,2 10-3 0,-4 9 0 16,-4 18 7-16,0 7-15 0,-2 9-6 15,1 9-3-15,4 10 2 0,3 0 5 0,1 10 8 16,9 4 8-16,2 9-9 0,5 13-14 16,3 7-4-16,3 13-3 0,-10 11 10 15,-3 8 12-15,-10 5 5 0,-6 6-1 16,-5 5 0-16,-8-1-2 0,-15 8-5 16,-6 7 0-16,-5 0-2 0,-12-3 3 15,-9-13 3-15,-2-11 2 0,-14-10 1 0,-4-11-2 16,-11-4 2-16,-11-6 1 0,-12-6 3 15,-8-5 7-15,-18-8 2 16,-12-6 0-16,-12-9-4 0,-9-7-2 0,-8-6-1 16,2-7 1-16,11 4 1 0,10-2-2 15,14 2 0-15,13 0-13 0,11 1-16 16,13 4-48-16,10 2-31 0,6 2 54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57:17.3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10321 8436 1497 0,'-5'-16'57'0,"5"4"7"0,3 1-26 0,-1 1-5 0,-2 6-1 16,5-3-5-16,-7 2-3 16,2 5 0-16,2 0 4 0,-2 0 9 15,0 0 3-15,0 0 3 0,0 0 1 16,0 2 4-16,7 3 3 0,-5 0 2 0,3-1-3 0,2 3-7 16,-1 0-7-16,-1 4-4 15,2-8-2-15,0 4 0 0,-1 0-1 16,1-1 3-16,0-1 5 0,-4-3 1 0,4-2 1 15,-1 2-7-15,-5-2-6 0,5 0-8 16,-1 0-4-16,-3 0-5 0,5 3-3 16,-5-1-2-16,1 0-3 0,-3-2-1 0,-5 5-1 15,0-3 3 1,-2-2 2-16,-1 3 3 0,0 4 0 0,-7-3-1 0,-6 1 1 16,-2 4-3-16,2-4-1 15,-8 4 1-15,6-5-2 0,-3 1 0 0,-8 0 0 0,0 1-3 16,-8 1-1-1,-2-5-1-15,-6 1 1 0,0 1 2 0,-1-3 0 0,-6 3 2 16,-1-4 0 0,-6 2 0-16,0-2 0 0,-3 2-1 15,-4-1 0-15,-2 1 0 0,-12 0-1 16,5 0 1-16,4 1-1 0,-2-1 1 0,0 0 0 16,0-2-1-16,-4 2 0 15,4-1 0-15,-5 1 0 0,-6-4 1 16,-8 1 0-16,4-1 0 0,1 0 0 15,12-3 0-15,10 3 0 0,9 0 0 0,5-1 1 16,6 3 0-16,2 0-1 0,9 0 1 16,2 0 0-16,-4 0-1 0,6-2 1 15,-3 0 1-15,8-2-1 0,-2 3 7 16,6-1 2-16,-3-2 2 0,1 3-1 16,1-1-3-16,4 2-4 0,2-4-1 15,-2 3 0-15,-2 1 0 0,2-2 0 16,0 2-1-16,2-2 0 0,-2 2 0 15,3 0-1-15,4 0 0 0,2 0 0 0,3 0 0 16,1 0 2-16,3 0 2 0,0-2 0 16,0 2-1-16,-2 0 0 0,3 0-3 15,6 0 0-15,-1 0 0 0,-12-2-2 16,8 2 0-16,-4-1 1 0,2-3 0 16,-2 1 0-16,0-1 0 0,4 2 0 0,-1-5 4 15,3 0 17-15,3 4 13 0,0-8 11 16,0 2 2-16,-2-5-11 0,0 0-3 15,-1-8 1-15,-4-2 1 0,7-7-1 16,0-6-10-16,2-5-8 0,5-6-8 16,-7-7-6-16,0-2-2 0,0-3-1 0,0-1 0 15,-2 3 0-15,-3 5-3 16,-1 7-2-16,-3 10 0 0,9 1 1 0,-5 3 2 16,-4 0 2-16,6-5 0 0,-6 3-3 15,0-3-4-15,9 1-4 0,-2 4-7 16,-3-3 0-16,7 3 0 0,1 2 1 15,-3 2 3-15,7 1 3 0,0 2 2 0,-5 2 4 16,3-2 0 0,-5-1 0-16,-3 4-1 0,-8-4-2 0,4 1-1 0,-2 4-2 15,2 1-2-15,0 6-3 0,0 2-3 16,2 4-5-16,1 5 0 0,4-1 3 16,2 4 4-16,0 0 7 0,-1 0 6 0,7-5-1 15,2 3 2-15,-3 2-2 0,7 2-2 16,6 0 1-16,3 0 0 0,4-1 2 15,-1 5 2-15,8-6 2 0,-2 1 0 16,3 1 0-16,1-2-2 0,1-2-1 16,-2 1 1-16,4-6 0 0,2 3 1 15,5-1 1-15,7-6-1 0,6 2 1 0,1 0 0 16,4-1 1-16,0 4-1 0,2-2-1 16,1 2 0-16,6-4-1 0,3 3 1 15,-3-1 0-15,3 1 0 16,-2 2 1-16,4 1 0 0,2-3 1 0,-2 0 1 15,-9-2-1-15,4 2-1 0,3-3 1 0,4-1-1 16,2 4 0-16,-4-4 2 0,7 6-2 16,3-4 1-16,1 4-1 0,8-2 0 15,-11 3 0-15,-7 1 0 0,-6-4-1 16,-9 3 1 0,-2 2 0-16,-4 2 0 0,-3 0 0 0,0 0 0 0,-9 0 0 15,-5 0 0-15,-5 2 0 0,1 2 0 0,-12 3 0 16,1-4 0-16,-1 4 0 0,-9 0-2 31,-3 4-1-31,3-4-1 0,-8 2 0 0,3-2-1 0,7 2 1 0,-13 3 0 16,7-3 1-16,1 4-1 0,-4 3-2 15,3-2 0 1,-5 2-2-16,0 5-1 0,-3-3 1 0,1 5 1 0,1-2-1 16,1 6 1-16,-6-1 0 0,5 1 1 0,-3 1 1 15,-3 2 0-15,6 4 3 0,-1 5 0 31,6-2 0-31,1 4 1 0,2 2 0 16,-1-1 1-16,-5 6-1 0,3 2 1 16,1 1 0-16,-3 2 0 0,0 0 0 0,2 2-2 15,-8-7-1-15,1 2-1 0,-2 0 2 16,1-3 0-16,-1-2 2 0,-2-8 1 16,-2-3 0-16,-1-8 1 0,-1 1 0 15,2-8-1-15,-1-1-1 0,3-4 2 16,-2-3-1-16,-1 0 4 0,1-6-2 15,2 0-53-15,2-1-118 0,3-4 101 16</inkml:trace>
  <inkml:trace contextRef="#ctx0" brushRef="#br0" timeOffset="17503.88">2202 18388 1705 0,'0'0'80'0,"0"2"2"0,0-2-16 0,-2-2-30 0,2 2-15 0,0-2-11 0,0 2-2 16,0 0-2-16,0 0 1 0,0 0 0 0,4-3 3 0,3-1 1 15,0-1 1-15,5 0 3 0,1 1 0 16,-4-3 3-16,3 4 3 0,0 3-3 15,-1 0-3-15,0-2-2 0,-1 2-5 16,-1 0-3-16,0 0-4 0,2 0-2 16,-1 2-1-1,3 1 0-15,-4-1 1 0,-2 3 0 0,0-5 1 16,-7 0-3-16,3 0-3 0,-3 2-4 0,2 2-2 0,-2-1 1 16,0 4 3-16,-5-2 4 0,1-1 1 15,-1 3 2-15,-2-2 1 0,0 3 2 16,-6-1 5-16,-1-4 2 0,0 4 1 31,-4-5 3-31,-5 2 4 0,-3 1 3 0,-8-3 4 16,0-2-1-16,-5 0-3 0,2 0-1 15,3 0-4-15,8 0 2 0,6 0 6 16,10-6 7-16,1 6 6 0,5-1 8 16,4 1 8-16,0 0 1 0,-2-4 2 15,4 4-1-15,2 0-19 0,5-2-13 0,1 0-11 16,8-6-14-16,7 1-5 15,7-1 1-15,12 3 0 0,9-2 2 0,0 5 1 16,4 2 3-16,-5 2-4 0,-12 5 4 16,-11-2 1-16,-10 1 2 0,-8-6 5 15,-6 2 3-15,-3-2 0 0,-2 0 1 16,0 0-1-16,0 0-4 0,0 0-2 0,-2 0-2 16,0 0-2-16,-3 0-2 0,0 1-2 15,1-1-1-15,-1 2 2 0,-6-2 0 16,1 2 3-16,-5-2-6 0,-1 0-21 15,-1 0-46-15,-1 0-79 0,-7-4-354 16,-3-10 314-16</inkml:trace>
  <inkml:trace contextRef="#ctx0" brushRef="#br0" timeOffset="27492.92">768 7259 1466 0,'5'4'87'0,"-2"6"23"0,8 3-18 0,-4 3-32 0,7 0-20 0,-1 3-18 0,1-1-8 0,-2-4 3 31,-1 4 4-31,-4-2 2 0,-3 0-1 0,1 0-7 15,-1 0-6-15,-3 0-3 0,-1 1-2 0,-3 3-3 16,1-2 0-16,-3 3 1 0,-4 2 2 0,-2 2 1 0,-1-2 1 31,-6 2-1-31,4-1-1 0,-4 5 0 16,2-3-1-16,-7-3 1 0,5 4 2 16,-1-2 0-16,3-4 5 0,2 2 6 15,3-3 4-15,-1-3 4 0,-1 1 5 16,4-4 1-16,2-3 3 0,2 1 1 15,1-1-2-15,3 1 0 0,1-5 1 16,0 2 0-16,0-2-1 0,1-1 1 16,3-1-1-16,1 4-1 0,4-4 1 0,4 2 0 15,3-3 1-15,3-2-1 0,-3-2-1 16,3 0-3-16,5 0-7 0,-3-2-7 16,4 2-7-16,3-2-4 0,2-5 0 15,2 2-2-15,4-6 1 0,3 0 0 16,-2 3-1-16,7-3-1 0,2 6 0 15,6-4-1-15,-1 5 0 0,6 4-1 16,7 0 0-16,-1 0 1 0,10 0 0 0,2 7-1 16,1 0 1-16,-9-3 0 0,-1 7-1 15,-8-4 1-15,-4 2-1 0,-10 1 0 16,-9-5 0-16,-6 1 0 0,-8-1-2 16,-10 0-2-16,-4-1 0 0,-4 0-1 0,-1-4-1 15,-2 1 0-15,0-1 2 0,0 0 2 16,0 2 1-16,0-2 2 0,-2 0 2 15,0 0 0-15,1-2 1 0,-8-5 2 16,5 2 0-16,2 3 1 0,2-9 1 16,-1 8-1-16,1-9-1 0,0 4-1 15,-2 0-1-15,-2-7-3 0,3 5-1 0,-5-3-2 16,-1 4-1-16,-3-5 2 0,-5-3 0 16,-4 2 1-16,3-2 1 0,-4 1 2 15,3 2 1-15,-8-2 0 0,0 0 0 16,4 1 0-16,-4-1 1 0,7 2 0 15,4 0 0-15,2 0 1 16,5 0 1-16,1 1 5 0,4 3 4 0,2 3 3 0,0-2 1 16,2 3-6-16,2-1-5 0,1 4-7 15,-3-1-4-15,3 4-4 0,2 0-1 16,0 0 0-16,2 0 0 0,9 2 0 16,0 3-1-16,7 2 3 0,5 6 0 15,2 1 2-15,3 0 2 0,-3 4-1 0,0 0 2 16,-2 1 1-16,-2 2 0 0,-1 1 0 15,0 1 0-15,-8-4 1 0,-3 3 0 16,-5-8 0-16,-6 0 0 16,-1 0-1-16,-4-2 1 0,-11-1 1 0,-5 0 3 15,-9 5 5-15,-9 1 0 0,-6 3-1 16,-12-1-1-16,-5-4-5 0,-1-5 0 16,7 1-1-16,8-8-1 0,13 3 2 0,9 3 0 15,12-9-13-15,2 3-22 0,7-3-31 16,1 2-99-16,6 5-62 0,8-5 114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58:05.6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10610 8584 1105 0,'-2'-29'75'0,"-7"4"25"0,4-1 1 0,0 6-16 0,-1-3-8 0,3 2-6 0,-6-6-5 16,4 4-1-16,-4 2-3 0,3-2-3 16,-1 3 3-16,0 6 6 0,2 0 1 0,-2 3-3 15,-2 6-5-15,2-2-14 0,-2 5-3 16,4 2-9-16,-1 2-14 16,4 7-10-16,1 0-11 0,-5 5 0 0,1 9 7 15,0 5 13-15,1 8 8 0,2 6-1 16,6 5-7-16,1-1-13 0,2 0-9 15,6 9-1-15,-8 0 3 0,6 5 3 16,-9 11 10-16,1 2 9 0,-1 6 11 0,0 1 8 16,-2 0-1-16,0-7-9 15,3-6-9-15,-1-9-8 0,-2-4-6 0,0-6-1 16,2-4-4-16,-2-3 0 0,0-6 0 16,5-7-1-16,-5-1 0 0,7-7-1 15,-7-3-1-15,0 1 1 0,-2-2-1 16,2-2 1-16,2-3-2 0,-2-1-14 15,0-10-25-15,0 2-21 0,0-2-33 0,0 0-24 16,-5-7-2 0,1-9-1-16,-1-18 564 0,-6-22-338 0</inkml:trace>
  <inkml:trace contextRef="#ctx0" brushRef="#br0" timeOffset="888.54">10184 8376 2205 0,'0'0'88'0,"7"2"-8"0,-7-2-19 0,0 0-23 0,2 0-17 0,2 0-13 16,-3 0 1-16,7-2 8 0,-7 0 16 16,6-1 15-16,4-1 4 15,-2-5-6-15,7 4-15 0,0-6-15 16,3 1-10-16,12 4-5 0,0-6-2 0,5 9-1 15,12-5 0-15,8 7 0 0,8 1-2 16,4-2-2-16,3 2-3 0,7 0-2 16,7 2 5-16,3-1 1 0,6-1 2 15,4 0 2-15,3 0 1 0,9 0 0 0,5 4 0 16,4 1 0-16,1-5 0 16,-10 0 0-16,4 0 3 15,-13-5-1-15,0 0 1 0,-5 1 1 16,-9-5-2-16,0-1 4 0,-9 1 2 15,-6-2 2-15,-3 4 2 0,-12-2 0 16,-5 4-3-16,4 0-3 0,-3 3-4 0,-5 0-2 16,2 2 1-16,-15-2-1 0,4 2 0 0,-7 2 1 0,-3-2-1 15,-8 4 0 1,-1-3 0-16,-6 3-1 0,2-2 0 0,-2-1 1 0,0-1 0 16,2 0 2-16,-4 2-2 0,6 3 0 0,-5 3-3 31,1-3-2-31,2 4-2 0,-13-4-4 0,8 7-2 0,0 1-1 0,-11 5-2 15,8 5 2-15,5 3 0 0,-11 6 3 16,3 5 1 0,0 2 3-16,-8 2 1 0,6 4 1 0,8 2 2 0,-11 7 1 15,0 6 2 1,5 7 1-16,-3 4 2 0,5-7 0 0,7-4 0 0,-1-1-2 16,-1-2 1-16,-1 5-2 0,-2-9 5 0,-1-2 6 15,-8-6 2-15,4-6 4 0,-2-8-3 31,-2-2-5-31,-2-4-3 0,-5-6-2 16,0-3-3-16,3-2 0 0,1-1 1 16,-3-1 0-16,8-5 0 0,-5 2 1 0,-1-4 0 15,0 1 5-15,1-3 3 0,3-1 1 16,0-2 2-16,-2 5-5 0,0-3-3 16,1 2-2-16,1-3-1 0,-7 3 0 15,3-1 0-15,-7 5 1 0,4-5-1 16,-5 1-2-16,-8 1 0 0,-3 2-1 15,-7 4-1-15,-9-4 1 0,-9 3-1 0,-8 1 1 16,-15 0 0-16,-7-6 0 0,-18 6 1 16,-5-6 1-16,-16-3 2 0,-16-6-1 15,-7-1 3-15,-18-6 1 0,4-3-1 16,6 2 4-16,8 1-1 0,9 2 1 16,9-3-1-16,7 5-1 0,15 0-1 15,17 1-3-15,16 6 0 0,13-3-1 0,8 3-1 16,7-4 0-16,4 2-1 0,5-3-1 15,-2 2-2-15,3-3-1 0,5-1 3 16,2 0 0-16,3 3 0 0,8-3 3 16,-1 4 3-16,12 3-15 0,0 0-37 15,0-2-51-15,0 2-111 0,2 0 232 0,3 7-76 16</inkml:trace>
  <inkml:trace contextRef="#ctx0" brushRef="#br0" timeOffset="10607.81">3073 18408 1680 0,'1'5'123'0,"-1"-5"9"0,-3-2-32 0,1 2-8 0,-2-14-2 0,1 14-26 15,3 0-11-15,0 0-12 0,0 2-10 0,0-2-4 16,0 0-5-16,0 0-3 0,0 0-1 15,0 0-2-15,0 0-4 0,0 0 2 16,0 0-1-16,0 0 5 0,0 0 6 16,0 0 1-16,0 0 1 0,0 0-4 15,0 0-4-15,0 0-5 0,0 0-3 16,0 0-2-16,0 0-2 0,0 0 1 0,0 0-7 16,3 0 0-16,-3 0-3 0,2 0-3 15,5 2 6-15,-1-2-1 0,-3 0 0 16,1 1 0-16,3 1 2 0,-5 2 0 15,1-4 0-15,2 2 1 0,-1-2 1 16,-2 0-3-16,-2-6-5 0,0 6-3 0,0-2-5 16,-9-1 4-16,4 1 7 0,-1 2 4 15,-3-2 8-15,-3-5-1 0,-6 2-3 16,-8-4-4-16,-4 4-2 16,-4-2-2-16,0 0 1 0,0-2 0 0,4 2 1 15,2-2 0-15,0 3 1 0,5-4-1 16,1 1 4-16,3 4 4 0,6 1 5 0,3-3 5 15,-1 3 1-15,8 1 2 16,3 3 6-16,-2 0 12 0,2 0 2 0,0-2 5 16,0-3-9-16,3 5-23 0,3 0-4 15,1 0-10-15,0 0-4 0,7 0 5 16,2 0-2-16,5 0-1 0,-3 0 2 16,7-2 0-16,-6 0 0 0,10 2 0 0,1 0-1 15,-2 0-1-15,-1 0 0 0,-8-2 0 16,-5 1 1-16,-5-1 3 0,-7 2 2 15,0 0-2-15,-2 0 0 0,0 0-1 16,-4-5-7-16,1 8 6 0,-8-3 1 16,-1 0 1-16,-8-3 7 0,-6-4-3 15,-12-2-4-15,-4 0 0 0,-2-4 0 16,-1 6-2-16,10 0 1 0,-6-2 0 16,11 4 0-16,5 5 4 15,5-4 9-15,6 1 6 0,7-1 11 0,7 4 5 0,0 0-2 16,0 0-2-16,0 0-2 0,0-1-6 15,6 1-11-15,-1 1-11 0,5 1-9 16,6 3-7-16,11-1 1 0,7 5 4 16,14 2 2-16,15 3 4 15,15 2 0-15,2-2 0 0,-4 2-1 0,-6-4 0 16,-14 1 2-16,-8 1 2 0,-7-4 2 0,0 5 1 16,-11-8 0-16,-7 0 0 0,-9-5 1 15,-14-2 0-15,4 0 0 0,-4 1-3 0,-7 1-11 16,1-2-10-16,-4-2 0 15,-1-1 4-15,-3 1 8 0,-4-2 10 0,-1-3-16 16,-12-1-30-16,-9-8-142 0,-5-11 113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58:32.6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15470 10722 845 0,'7'0'232'0,"-2"2"-228"0,-5-1 180 0,0 1-192 0,0 2-4 15,-3 1-7-15,1-3-16 0,0 3-6 16,0 0-3-16,-1-3 9 0,-4 0 23 16,1 3 18-16,5 1 34 0,-6-3 40 15,3 1 20-15,-1-1 10 0,-2 4-11 0,5-5-27 16,2 3-16-16,0 3-13 0,0-3-14 15,0 4-10-15,0-6-10 0,-2 8-4 16,-2-6-3-16,4 4-1 0,-12 0-1 16,-2 3 0-16,-2 4 1 0,-12 2 7 15,-3 0 4-15,-8-4 3 0,-7 2 2 0,-7-4 1 16,-9 2 3-16,-11 2 6 0,-6-3 8 16,-14-1-6-16,-2-1-6 0,1 0-9 15,-6 1-11-15,6-1-3 0,0-3 7 16,-1 0 10-16,2-3 2 0,-4-3 2 15,1-2-7-15,-5-7-10 0,5 1-3 16,2-3-1-16,2-1 0 0,0-3 1 16,2-1 2-16,1-5 1 0,9-8 3 15,7-3-2-15,13-4 11 0,16-3 16 0,12 5 19 16,18 0 19-16,5 4 6 16,11-4-10-16,5 3-13 0,3-4-17 0,8-6-17 15,0-6-7-15,3 1-7 0,-1-4-1 16,1 7-2-16,-2 6-1 0,-4-2 1 15,-1 10-2-15,-2-1 2 0,-5 1 4 0,7 6 4 16,2-4 4-16,6 4 2 0,-1-7-5 16,14 1-4-16,-3-1-3 0,11-3-3 15,8 3 0-15,3-2-2 16,8 0-4-16,8-6-4 0,10 3 0 16,14 2 0-16,14 3 1 0,11 3 0 15,5 6-1-15,-7 6-1 0,2 8 1 0,7 5 2 0,3 9-2 16,8 14 2-16,-6 7-1 0,-8 14-1 15,-5 13 5-15,-6 5 1 0,-4 6-1 16,-7-5 2-16,-9 3-1 0,-17-9 1 16,-13-2 1-16,-9-6 1 0,-10-3-2 15,-11-1-9-15,-18-8-9 0,-11-7-6 16,-8 0 1-16,-18-3 7 0,-5 1 5 0,-10 1 2 16,-8-3-1-16,-5-6 3 0,-8-1 6 15,-6-1 5-15,-13-9 1 0,-6 0 1 16,-4-8 0-16,-6-1 2 0,0-1-6 15,-2-8-50-15,4 0-45 16,-6-9 47-16</inkml:trace>
  <inkml:trace contextRef="#ctx0" brushRef="#br0" timeOffset="2891.2">3261 18635 1235 0,'0'0'156'0,"1"0"204"0,-1 0-249 0,2 0-34 0,-2 0-7 0,0-2-14 15,0 0-9-15,0 0-15 0,0 2-13 16,5-1-15-16,-1-8-12 0,10-4-14 16,4-3-2-16,8-3 0 15,12 1 5-15,4-5 5 0,3 5 6 0,-3 4 8 16,2 0 0-16,-10 5 4 0,0 4 0 15,-8 3 0-15,-6 0 2 0,-11-1-1 0,-2-1 2 16,-4 4 11-16,-3 0 12 0,0 0 9 16,0 0-7-16,-5-5-14 0,-6 5-13 15,1-2-9-15,-15-3 1 0,-9 3 2 16,-8-2-3-16,-13 3 0 0,3 1 3 16,3-2 1-16,6 2 5 0,15-4 0 15,7 3 6-15,6 1 15 0,8-2 12 0,7 2 11 16,0 0 1-16,0 0-11 0,0 0-5 15,0-2 1-15,0 2 3 0,0 0 4 16,0 0-2 0,6-4-4-16,-6 4-6 0,0 0-8 15,1 0-10-15,10 0-12 0,-4 2-11 0,9 0-6 0,5 2-1 0,1 1 7 32,13 2 2-32,-3 2 3 0,2 3 3 0,-6-1 3 0,-5 0 0 0,-9-3 1 15,-1-4 1-15,-12-4-1 0,-1 0-2 31,0 0 2-31,0 2 2 0,-7-2-8 16,2 0 10-16,-4-2 0 0,-3 0 0 16,-8-8 8-16,-12-1-6 0,-7 2-3 0,-9-5-2 15,4 3 0-15,2 2-1 0,11 0 0 16,8 2 0-16,9 2-2 0,7 3 16 16,7 2 16-16,0 0 10 0,0 0 8 15,0 0-12-15,2 0-14 0,-2 0-10 16,2 0-8-16,-1 0-11 0,1 0-3 0,0 0-4 15,0 0 5-15,1 0 6 0,-1 2 1 16,-2 0-3-16,0-2-6 0,0 0-4 16,2-2-3-16,-2 2-1 0,0 0 2 15,0 0 1-15,-2 0 3 0,2 0 5 16,0 0 2-16,0 0 4 0,0 0 1 16,0 0 6-16,0 0 0 0,0 0 2 0,0 0 1 15,0 0 1-15,0 0-5 0,2 0 0 16,1-2 0-16,4 2 1 0,-3 0 10 15,3 2 0-15,2-2 1 16,-2 2 0-16,-3-2-3 0,1 0-4 0,-2-2-2 16,3 0-4-16,-1 2-2 0,4-1-2 15,-2 1 0-15,5-6 2 0,3 3 0 0,2-3-1 16,6-3-2-16,4 4-3 16,-6-5 0-16,6 4 0 0,-9-3 3 0,-6 4 2 15,4-2 0-15,-14 5 5 0,3-1 3 16,-1-3 1-16,-4 5 1 0,0 1-14 15,0 0-13-15,0-4-5 16,-11 0-6-16,4-4 5 0,-7 0 3 0,-6-4 2 0,-1-2 0 16,-7 0 3-16,-4 0-3 15,10-2-12-15,6 7-36 0,9 3-52 0,2-4-54 16,0-8 83-16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58:41.8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7305 7511 1543 0,'2'-5'107'0,"3"1"87"0,-2-3-125 0,1 3-26 0,-2 3 3 0,0-5-2 0,1 3-8 16,-3 1-25-16,0 2-12 0,0 0-7 16,0 0 0-16,4 0 16 0,-4 0 2 0,3 0 1 15,-3 2-4-15,0-2-3 0,0 2-2 16,0-2-5-1,0 5-3-15,0-3-3 0,2-1 0 0,2 5 0 0,-1 1 3 16,6-2 1 0,3 6 2-16,-1-4 2 0,1 2 0 0,3 3 1 0,1 2 0 15,7 1 1 1,-4 0-1-16,6 5 0 0,2 1 0 0,-1 2 0 16,-1 0 1-16,0 4-1 0,0-4-2 0,1 5-1 0,1 2-4 15,-1 2-3-15,6 0-1 16,2 4 1-16,5 1 1 0,-2 2 3 0,8-2-1 15,2 4 1-15,1 2 2 16,0-3 0-16,2-2 0 0,-6-3 1 16,2-1 0-16,2 3 1 0,0-2 1 0,0 4 0 15,0 2 1-15,0 2 0 0,1 3 0 0,6 9 0 32,9-4 0-32,0 4 0 0,-6 0 0 0,-6-7 0 0,-1-2 0 0,4 4 0 15,-2-8 0-15,9-3 0 0,-3-1 0 31,3-8 0-31,-2-2-1 0,1 0 0 0,6 3 1 16,6-1 1-16,6 0 1 0,3 0 0 16,-4 2-1-16,-5-4 0 0,1-1-1 15,-5-1 0-15,-3-1 0 0,-2 0-1 16,-6-5 0-16,-5 3 0 0,2-2 1 16,0 4-1-16,0-4 0 0,0 0 1 15,2 1 0-15,-4 1 0 0,11-2 1 0,9 4 1 16,-6 0 0-16,1-8-1 0,-8-1 0 15,-5 0-1-15,7 0 0 0,2 5 0 16,-4-1 1-16,-2 1 0 0,-1-3-1 16,-4 3 0-16,-1 1 0 0,1-3 0 15,0 4 0-15,6 0 0 0,-1 5 0 0,8 1 0 16,1 5 1-16,2-4-1 0,-3 0 0 16,3 4 0-16,-2-3 0 0,-4 3 0 15,4-4 1-15,-1-1-1 0,-1-3 1 16,1 1-1-16,-1-1 0 0,-8-1 0 15,3 2 1-15,6-4-1 0,-8 0 0 16,5 2 1-16,-7-2-1 0,-1-2 0 0,2 7 0 16,-6 1 0-16,6 1-1 0,-2 0 1 15,2 2 0-15,7 3 0 16,5 1 0-16,2 3 0 0,10-2 0 0,-1-1 1 16,-2-3-1-16,2 3 0 0,0-4 1 15,-8 1-1-15,3 5 0 0,3-5 2 16,2 6-1-16,14 4 0 0,5 1 1 0,4 4 0 15,1 7 0-15,-8 2 1 0,0-8-1 16,-4 3 0-16,0-6 0 0,2 0-1 16,-2 2 0-16,-3-7 0 0,-4-2-1 15,-10 0 1-15,3-6 3 0,5 3 2 16,0-2-1-16,8 1 1 0,-1 0 0 16,1-6 3-16,-10-1 3 0,-1-1 3 15,-7-2-2-15,-2-1-2 0,-4 7-4 0,-3-7-1 16,1 5-2-16,-3-1-1 0,0 0-2 15,1 6-1-15,-7-2 0 0,3 2 0 16,-3-6 0-16,1 2 0 0,2 0 0 16,-1 1 1-16,3 2-1 0,1-1 1 15,1 2 0-15,3 1 0 0,-4 1-1 16,13-6 1-16,-10 4-1 0,8-3 0 0,-13 5 0 16,-1-4 0-16,3 5 0 0,-4-1 0 15,4 3 0-15,-1 1-1 16,-3-4 0-16,1 1-1 0,3-2 1 0,5 5 1 15,2-5 0-15,4 8 0 0,1 6 2 16,1-3-1-16,6 4 0 0,-10 0 0 16,4-13-1-16,5 5 0 0,1 3 0 0,4 4-1 15,2 10-1-15,-5-4 0 0,-3-2 0 16,-2 0 1-16,2 4 0 0,3 0 1 16,-2 1 0-16,3-1 1 0,0-6-1 15,-1-1 0-15,-4-9 1 0,0-2-1 16,-11 1 0-16,4 5 1 0,6 4 0 15,-3-1 0-15,9 7 0 0,13 7 1 0,0 4-2 16,12 5-5-16,-2-4-1 0,4 4 0 16,4-2 1-16,-6-1 5 0,5-6 0 15,-1 0 0 1,2 2 0-16,-8-4-1 0,-1 0-3 0,-6-1-1 16,0-1-4-16,6 1 0 0,3-4 1 0,-2-4-1 15,-1-5 4-15,-6-9 3 0,2 4 0 0,6 2 2 16,1 3 1-16,2-2-2 0,3 2 0 15,-8-7 1-15,-6 4 0 0,-3-2 0 16,-4-1 1-16,0 5-1 16,8-1 1-16,1 0-1 0,7 2 0 0,-11-7-2 15,1 2 1-15,-2-7-1 0,-4 1 1 16,9 4-2-16,7-1-1 0,-2 4-3 16,6 1-4-16,-4-2 1 0,-7-4 0 0,2 4 5 15,2-1 2-15,-2 3 3 0,10-1 1 16,-1 3 0-16,-4-4 4 0,0 1-3 15,-3 1-2-15,-1 1-3 0,8-1-2 16,-2-3 0-16,3-1-2 0,-8 0 2 16,-11-7 0-16,-5 2 1 0,-10-2 3 15,8 0 0-15,2-4 2 0,3 2-1 0,4 2 0 16,-4 5 1-16,-5-3-1 0,-2 5 0 16,0-3 2-16,2 3-2 0,2-4 0 15,3 0 1 1,-3-3 0-16,-1 0 1 0,-1-3-1 0,-3-3 1 0,-6 1-1 15,-6-2 0-15,8-1 1 0,0 3-1 16,3 0-1-16,4-1 0 0,-2 1 1 0,2-9-1 16,-7-1 0-16,0 1 0 0,-6 2 0 15,-5-3 0-15,7-1 1 0,4 2 5 16,5 5-6-16,8 2 0 16,-3 0 0-16,2 5-4 0,-10-2 4 0,5 6 1 15,-2-6-1-15,-4 2 0 0,4-3 0 16,-8-2 0-16,-5 0 0 0,1-1 0 15,0-6 1-15,-1 9-1 0,1-8 0 0,0 4 0 16,-6-3 1-16,1-6 0 0,-3-2-2 31,-5-1 8-31,-5-7 6 0,-3-4 4 16,-17 0 6-16,-6-6-10 0,-1-4-5 16,-7-3-8-16,-10-1-4 0,1 0-2 15,-6-4-4-15,-6-7-1 0,0-3 0 16,-7-6-2-16,-11-7 1 0,-12-3 3 0,-11-2 3 15,-7-11 1-15,-10-7 1 0,-8-1 0 16,-3-8-1-16,-6 0 2 0,-1-3 0 16,-2 2 2-16,-5 1 0 0,-2 2-1 15,-2-2 2-15,-2 6-1 0,0 2 0 16,1 1 1-16,3-2-1 0,3 6 0 16,-3-2 0-16,2 0 0 0,-10 0 0 0,-8 1 1 15,-3 3 0-15,1-2-1 0,9 3 1 16,-2 4 0-16,6 7-2 0,3 3 1 15,-5 0-2-15,-2 1 2 0,-2-1 1 16,2 3-1-16,2 1 0 0,12 3 0 16,-2 4-1-16,-1-3 1 0,2 5 0 15,-12-4 0-15,1-3 0 0,-4 5 1 16,-3-7 0-16,7 3 0 0,-4-1 0 0,0 0 0 16,1 1 0-16,-10-1 0 0,-7-2 0 15,-6-2 0-15,-1-1 0 0,-7-6 1 16,5 0 0-16,-8-5 0 0,-4 1-1 15,0 1 0-15,-2-6 1 0,8 1-1 16,-6-7 0-16,-6-6 1 0,-1 4-2 16,4 1-1-16,3 0 1 0,-2 2 0 15,-2 0 1-15,-8-4 0 0,-6 3 0 0,9-5 1 16,1-1-1-16,1 3 0 0,-2-6-1 16,-2 1 1-16,-1 0 1 0,6 4-1 15,10 4 1-15,-11 8-1 0,7 6 0 16,-5-4 0-16,3-1 0 0,7 1-1 15,2-3 1-15,-1-1-3 0,4-2 0 0,-4 3 0 16,10-1 1-16,7-2 1 0,3 1 0 16,4 1 1-16,-6 2 2 0,2 5 3 15,1-1 1-15,5 3 0 16,-2-5-1-16,11 7-3 0,-4-6-1 0,-7 3 0 16,0-3-1-16,-5 3 0 0,-2-4 0 15,7-2-1-15,2 3 0 0,0-3 0 16,0 4 1-16,-9-1 0 0,-1-1 3 0,1-4-1 15,-2-3-1-15,4 0 4 0,5 1 0 16,-2-1 0-16,4 2 1 0,9 3-5 16,-5-2 1-16,3 4-1 0,1 5 1 15,6-5-1-15,1 5 0 0,-1-4-1 16,-2 5 0-16,-8-1 1 0,-1-6 0 16,4 1 0-16,-7-2 2 0,5 0-1 0,4-3 0 15,-9-2-1-15,7 5-1 0,4 0 1 16,-6-2 1-16,9 4-1 0,0-2-1 15,7 3 0 1,-1 1 0-16,4 1-1 0,5 6 1 0,-6-6 0 0,2 1 0 16,-1-1-1-16,-6 0-2 0,3 6-1 15,4-6 0-15,0 2 2 0,-2-1 2 0,-4-8 0 16,-3 0 0-16,-2 1 0 0,-2-3 1 16,4-1 0-16,-2-4 0 0,2 2 0 15,4 3 0-15,3 1 0 0,-2 1 4 16,0-1 1-16,-5 1 0 0,-4-2 2 15,-6-8-3-15,-3-2 1 0,-6-4 0 16,1-1-5-16,7 5 1 0,-9 3-2 16,1-7 0-16,-6 8 1 0,-2-1-1 0,4-5 3 15,-2 0-3-15,-5-1 0 0,-6-8 0 16,-1 4-1-16,5 1 0 0,7 6 0 16,-2 2 1-16,8 1 0 0,-17-1 0 15,2 3 0-15,0-4 0 16,-5 6 0-16,6-9 1 0,-1-1 1 0,-9-6-1 15,-1-2 0-15,1 5 0 0,6 6-1 0,8 11-1 16,13 8-1-16,2 4 0 0,-2-2 1 16,-2 0 1-1,-5-3-1-15,0 1 1 0,-1 1-1 0,3-1 0 16,-2-1 1-16,-2 4 0 0,-7 0-1 0,-9 1 1 16,0 5 0-16,-3 0 0 0,1 4 0 15,4 5 0-15,2 3-1 0,5 10-2 16,8 5 2-16,5 1-1 0,8 4 0 0,9 4-1 15,2-4-1-15,0 6 0 0,-4 1 2 16,-6-2 0-16,4 1 1 0,10 1 1 16,4 2-2-16,6 7 0 0,4-1-3 15,7 4 1-15,1-1 1 0,11 2 3 0,1 3 4 16,-1 2-2-16,3 5 1 0,3 0-3 16,-1 8 0-16,8 3 0 0,5 1 0 15,-2 1 1-15,9 5 1 0,1-2 2 16,8 4 2-16,5 2 1 0,8-1 0 31,1-1-1-31,1 3-1 0,6-1-1 16,15 3 1-16,8 5 2 0,11-3 3 0,7 7-1 0,6 0-1 0,0-3-4 0,2 4-3 15,-1 1-1-15,-10 0 0 0,-1-1-5 16,-5 1-18-16,2 0-22 0,8 0 547 31,8-4-381-31</inkml:trace>
  <inkml:trace contextRef="#ctx0" brushRef="#br0" timeOffset="5401.41">22470 9612 1647 0,'3'0'52'0,"3"2"-8"0,-6-2-38 0,0 1-12 0,0-1-7 0,0 0 1 0,-11 0 2 15,-3-1 8-15,-15 1 8 0,-4-2 8 0,-6 2 8 16,-9 0 2-16,-3 0-4 0,-4 0-6 16,3 0-8-16,1 0-2 0,6 2-2 15,-1 1-1-15,2 4 7 0,0-3 3 16,-1 1 1-16,5 2 2 0,-5-3-6 15,6-1-4-15,5 3-2 0,-1-3 0 16,7 3 0-16,10-1 0 0,0-2 0 16,8 1 3-16,6 3 2 0,-3-3 0 0,3 1 0 15,4 2-3-15,-3 0-4 0,3 2 1 16,5 3 2-16,2-3 2 0,0 5 2 16,-1 1 0-16,-5 4-4 0,1-3 0 15,0 2-1-15,0 5-2 0,0-4 0 16,-2 3 0-16,0 4-1 15,0 1 0-15,0 5 1 0,-4 3-1 0,0 1 0 0,3 3 1 16,-5 1-1-16,-1 3 0 0,5 1 0 16,-3 1 1-16,-2-5 0 0,5 3-1 15,-10 1 1-15,-1-1-1 0,1 1 1 16,-6 1 0-16,2-1 0 16,-3-2 0-16,1-1 2 0,2-4-1 0,6 2 0 0,-3 2 0 15,6 0-1-15,3-6 4 0,-4 6 2 16,2-5 1-16,1-1 0 0,1-7-5 15,3-1 12-15,1-7 12 16,0-3 14-16,5-3 20 0,2-3 6 0,5 2 5 16,3-6 2-16,2 0-2 0,8-4-3 15,4 1-2-15,-3-6-2 0,6 0-3 16,2-1-9-16,5-4-15 0,5 0-15 16,-8-4-12-16,-1 6-7 0,-5-6-1 0,-1 7-5 15,-1-3-18-15,-3 4-37 0,-6 1-81 16,-1 0-49-16,7-7 89 0</inkml:trace>
  <inkml:trace contextRef="#ctx0" brushRef="#br0" timeOffset="10350.21">22638 11562 1659 0,'6'-10'55'0,"-5"1"-9"0,6-2-19 0,1 8-10 0,2-3-4 0,6 3-7 16,-2-1 0-16,6 1-1 15,-1-3-1-15,-1 1-1 0,0-2 2 0,-4-2-2 16,-2-3-1-16,-3 1-2 0,-5-1 0 15,-2 3-1-15,-2-4 1 0,-6 1 2 0,-1 3-2 16,0 0 0-16,-5 2-1 0,3 2-2 16,0 3-1-16,-2-3 1 0,2 1 1 15,4 2 2-15,3 2-3 0,1 0-5 16,1 0 571-16,0 0-410 0</inkml:trace>
  <inkml:trace contextRef="#ctx0" brushRef="#br0" timeOffset="10874.85">22803 11199 2057 0,'-5'7'37'0,"-6"-2"-46"0,-5 4-4 0,-3 0 9 0,-8-2 1 15,4-2 1-15,0-5 1 16,-4 0 2-16,1-5 4 0,1 3 1 0,2-1-1 15,2-1-2-15,1 1 1 16,-1-5 0-16,3 7-2 0,-1-1 0 0,-10 2-2 16,-1 0-3-16,-12 0-3 0,-15 0 2 15,-3 0 1-15,-4 0 3 0,5 2 2 0,10 1 0 16,8 6-2-16,9 0 0 0,0 0-2 16,7 7-1-16,9-6 1 0,-2 5-1 15,11-1 0-15,0 0 0 0,4-3 0 16,3-1 3-16,0 1 2 0,2 0 2 15,3-4 2 1,-3 2-1-16,1 1 1 0,1-1 0 16,3 5 0-16,-4 2-2 0,-1 5-2 0,-2-1-2 0,0 5 0 0,0 3 0 15,0 6 0-15,-2 3 0 0,2 4-1 16,0 0 1-16,4 1-1 0,-2 4 0 16,3-7 1-1,-1 2 0-15,1 5 0 0,4-5 0 0,-4-2 0 0,6-5 0 16,-1-6-2-16,3-3 11 0,-4-4 12 15,-1-9 20-15,0-3 18 0,0-2 7 0,3 1 7 16,1-8 5-16,4 0 4 0,6 0-4 16,4-8-9-16,13 7-18 0,4-3-18 15,8 4-14-15,8 4-11 16,-1-3-5-16,-3 7-2 16,0-3-12-16,-9 5-23 0,-3 3-80 15,-1-1 225-15,-4-8-117 0</inkml:trace>
  <inkml:trace contextRef="#ctx0" brushRef="#br0" timeOffset="18066.04">2069 18346 947 0,'-4'1'110'0,"4"3"67"0,-1-2-51 0,-1 0-81 0,-2 3-11 0,3 0-9 0,1-1-1 0,-2 1-9 15,2 2 1-15,-7-2 3 0,1 3 0 16,5-3 0-16,-6 4 3 0,1-2 2 0,1 2 3 16,1-2 2-16,-1 2 3 15,3 3 0-15,2-5-1 0,0 4-4 0,0 1-6 16,2-3-1-16,-2 2 3 0,2-1 3 0,1 3-1 0,-1-3-6 0,5 1-7 15,0 1-2-15,2 1-3 0,-2-6 0 16,0 2 3-16,4 0 4 0,0-2 0 31,-1 3 1-31,4-2 0 0,-1-1 3 16,-1-2 7-16,1 4 3 0,-3-6 5 16,1-1 2-16,-2 2-3 0,0-4 0 15,1 0-2-15,1-2-6 0,5 0-6 16,3-1-8-16,4-5-2 0,4 0-1 0,3-5-1 15,2 1 2-15,2-1-2 0,0 5 0 16,-1-5-2-16,-1-1-1 0,-2 2-1 16,-1-1-1-16,-1-1 1 0,-3 3 1 15,0 1 2-15,-6-3-1 0,-1 1 3 16,-2-1 0-16,3 5 0 0,1 0 1 16,3 5-2-16,-5-6-3 0,-1 5-2 15,6-1-1-15,6 0 0 0,4 3-1 0,8-1-1 16,5-5-1-16,2 3 1 0,4 2 1 15,4-1-2-15,-1 4 0 0,-3 0-2 16,-1 0-1-16,-6 4 0 0,-5-3 1 16,-10 1 0-16,-8 0 1 0,-8 1-2 15,0 3-2-15,-3-1 0 0,-1-1 0 16,3-1 2-16,-8 2 1 0,6-1 1 0,-4 1 0 16,0 1 2-16,-4-5 0 0,5 1 2 15,-5-2 2-15,-3 0-1 0,0 0 0 16,0 0 2-16,0 0 0 0,0 0 0 15,0-2 1-15,0 2 5 0,0 0 7 16,0-1 6-16,0-1 5 0,2-5-3 16,1 0-2-16,-1-6-4 0,7 1-3 0,0-4-3 15,5 0-4-15,4-4-1 0,-2 1-3 16,2 5-3-16,-1 3-1 0,6 4-4 16,0 5-4-16,2 1-3 0,9 1-2 15,3 3-1-15,2 2 2 0,4 10 2 16,-4-7 3-16,1 7 1 0,1-1 2 15,4 2 2-15,-1 0 1 0,-2 0 0 0,1-4 1 16,-4 2 0-16,-2-1 0 0,8-1 0 16,1-3-1-16,-2 0 0 0,4 1 0 15,-4-2 0-15,1 2 0 0,-5-6 0 16,-1 5 0-16,-9-8 1 0,-1 3 0 16,-6-2 0-16,-4-2 1 0,-3 3 0 15,-2-3 0-15,-1-2 1 0,1 2 0 0,-3-3 1 16,3-1 3-16,4 3 4 0,-1-5 2 15,6 1-1-15,4 1-2 0,-2-4-5 16,1 2 6-16,15-3-28 0,11-3 418 16,15-2-292-16</inkml:trace>
  <inkml:trace contextRef="#ctx0" brushRef="#br0" timeOffset="37102.35">1957 18427 1282 0,'2'4'77'0,"-2"-1"38"0,2 3-44 0,-2-6-12 0,3 0 5 0,-3 0-1 0,4 1-3 0,-4 1-4 16,0-2-1-16,0 0-1 0,3 0 0 16,3 0-7-16,1 0-7 15,4 0-9-15,1 0-10 0,11 0-9 0,5 2-6 16,10-4-2 0,9-1 0-16,10-6-1 0,2 2-1 0,8-6 0 0,13-1-2 15,5 2-5-15,5-4 0 0,6-7 2 16,5 1 1-16,14-6 2 0,15 5-1 0,14 2-2 15,-4-2 1-15,9 3 0 0,-11 4 1 16,-3 0 1-16,-1 4-5 0,-8-1 1 16,4 3 1-16,-6 4 1 0,5-1 4 15,15 7 0-15,10 7 0 0,2 6-3 16,-9 1 1-16,-7 2-1 0,-16 0 1 0,-1 0 1 16,-8 9 0-1,-7 0 0-15,0-1-1 0,-15 3 0 16,-10 0-1-16,-7-4-4 0,-12-2-1 15,-16-5 1-15,-7-4-1 0,-13-5 5 0,-12-1 1 16,-4-5 2-16,-12-1 3 0,2 0-4 0,0 0-5 16,-6 0-12-16,-5 0-9 0,-8 0 3 0,-12 0 5 15,-18 0 9-15,-30-5 8 0,-18 0 0 16,-17 0 0-16,-11-8-2 0,3 6-3 16,-1 2-3-16,-5 1 1 15,8-5 1-15,-12 4 3 0,-15-9 3 0,-13 3 0 16,-7-1-2-16,4 5-1 0,7 1 1 15,5-1 0-15,0 7 2 0,-2 2 4 0,6-2 1 16,1 0 0 0,9-2 0-16,8 0 0 0,10 4 1 0,7-2 13 0,14 4 1 15,9-4-1-15,11 2-2 0,12 1-12 32,7-3-3-32,9 0 0 0,6 0 0 15,4-2 0-15,10 1 2 0,9 1 10 0,6 0 19 16,10 0 21-16,3 0 22 0,0 0 6 15,0 0-5-15,1-2-14 0,7 0-14 16,2 0-10-16,8-3-14 0,16-4-6 16,10-5-11-16,20-11-6 0,16 0-2 15,14 2 0-15,7 0-2 0,0 7-2 16,0 2-2-16,-7 2 1 0,9 3 2 16,10-4 3-16,15 1 2 0,21 1-1 15,10 4 0-15,1-2-2 0,-15 6-1 0,-7-4 0 16,-8 3 0-16,5 4 1 0,17 0-5 15,-7 9-11-15,8-2-19 0,-2 2-7 16,-17-4 4-16,1 2 10 0,-16-5 22 16,-18-2 7-16,-21 0 1 0,-16 0 1 15,-16 0 1-15,-18 0 1 0,-7 0-4 0,-16 0-8 16,-5 0-8-16,-1 0-13 0,-6 0-4 16,-9 2 0-16,-11 1 4 0,-10 5 13 15,-26-5 9-15,-11 2 7 0,-22 1 1 16,-9-5 2-16,0-1-2 0,0-1 0 15,2-5 0-15,0 6-1 0,2 0-2 16,-1 0 2-16,-1 2-1 0,4 2 0 0,3-1-2 16,0 3 2-16,7 1 0 0,7-4 1 15,9 3 1-15,2 1 11 0,9-2-36 16,-2 0-34-16,0 2-37 0,5 4 100 16,-3 1-27-16</inkml:trace>
  <inkml:trace contextRef="#ctx0" brushRef="#br0" timeOffset="92809.21">1305 16420 1657 0,'-4'0'80'16,"1"0"16"-16,3-2-38 0,0-1-26 0,1 3-7 0,7 0 1 0,-8 0-8 0,3 3-3 0,1-3-3 15,1 2-7-15,0-2-2 0,6 2-1 16,-6 2 3-16,8-1 6 0,-1 2 4 16,6 1 1-16,7-3 0 0,-4 3 3 15,6-1 1-15,-3-2 2 0,-1 5 0 0,0-5-3 16,2 1-2-16,-5-1-4 0,5 1-1 15,-8-1-5-15,-1 1-2 0,0 3-4 16,-2-2-2-16,-3 4-1 0,1-2-2 16,1 4 1-16,-4-1 1 0,1 5-1 15,3-3 0-15,-1 2 0 0,1 0-1 16,-1 1 0-16,6-3-1 0,-2 6 3 16,3-4 2-16,-1-3 7 0,1-1 3 15,-3 1 3-15,-1 1 2 0,-1-5 5 0,-2 2 7 16,-3 2 2-16,2-2-3 0,-1 1-8 15,3 3-11-15,-3-4-5 0,5 5-2 16,-3-2 0-16,0 2-1 0,3 2 0 16,-5-1-1-16,3 1 1 0,-4-4 0 15,-1 0-1-15,5 3 1 0,-4 0 1 16,1 1 0-16,-1-3 1 0,-2 1 2 0,0-3 3 16,-5-1 4-16,0-4 1 0,1 3 1 15,-1-8 4-15,0 3 2 0,2 1 2 16,-3-1 0-16,-1-1-2 0,0-3-5 15,0 0-3-15,2 7-3 0,-2-3-3 16,4-1-2-16,-3 1 0 0,1 3-2 16,3-3 0-16,-5 3 1 0,2 0-1 0,2-4 1 15,-2 3 0-15,-1-1-1 0,3-1-1 16,-2 1-1-16,-2 0-1 0,0-1 0 16,0 1-2-16,-2-1 0 0,-2-1-1 15,4 2 2-15,-1 3 2 0,-1-5 1 16,2 2 2-16,0 2 1 0,0 1 1 15,0-1 0-15,0 0 0 0,0 2-1 16,0 3 0-16,3-3-1 0,3 0 3 0,-3 3 0 16,3-1-1-16,-1-4 1 0,-2 2-2 15,3-7 1-15,-6-1 1 0,3 1 0 16,-3 0 4-16,0 0-1 0,0-2 1 16,0 0-2-16,0 0-2 0,0 0-2 15,-3 0 0-15,3 0 1 0,0 3-1 0,-2-3 1 16,2 2-1-16,-2 0 0 0,0-2-1 15,2 1-1-15,0 1-1 0,0-2-2 16,-5 2-5-16,0-2 1 0,-2 0 0 16,-4-5 2-16,6 1 5 0,-8-5 0 15,-1 4 2-15,2-6 3 0,-4 1-2 0,-2-3-1 16,-3 1 0-16,1 3-2 0,-5-5 1 16,6 5 0-1,3 4 0-15,2 1 0 0,1-1 0 0,4 3 0 0,9 2 1 16,-1 0 2-16,-1 0 2 15,2 0-1-15,0 2-1 0,2 3-2 0,-1-3-3 16,3 0-2-16,1 3-3 0,4 4-2 16,9 3 2-16,0 4 3 0,10 0 3 0,8 2 2 15,6 5 1-15,9-4-1 16,-3 5-1-16,0-7-1 0,-5-1 1 0,-4-3 2 16,-6 1 11-16,1-9 24 0,-5 2 23 15,1-5 20-15,-7-2 7 16,0-2-13-16,2-5-20 0,-2 2-20 15,0-6-15-15,-2-1-13 0,-2-2-7 0,-1-2-16 16,0-4-32-16,-2 2-38 0,-2-3-49 16,0-4-114-16,8-7 145 0</inkml:trace>
  <inkml:trace contextRef="#ctx0" brushRef="#br0" timeOffset="106935.16">950 8633 1742 0,'-9'0'42'0,"2"4"-33"0,-2 1-6 0,2 0-5 0,6 6 2 0,-7-2 3 0,7 5 7 0,-1 6 5 0,2-1 4 15,5 8 8-15,1 1 4 0,4 0 5 16,1-5 0-16,3 1-12 0,0-1-8 16,-1-2-8-16,-1 4-5 0,-1-8-1 15,-6 1-1-15,2-2 0 0,-3 2 0 16,-4-4 0-16,0 2 0 0,-4 0 2 0,-1 0 1 15,-2 5 3-15,-6 4-2 0,3 2-1 16,-3 1-3-16,1 0 0 0,3-1 0 16,0-4-1-16,4 4 0 0,1-1-1 15,4 3-1-15,5 1 1 0,3 2 2 16,-1-4 0-16,2-1 2 0,-1-4-2 0,1-7 11 16,-3-9 21-16,-1 0 14 0,0-6 16 15,-3 1 2-15,2 2-11 0,3-2-6 16,-4 3-8-16,6-3-8 0,2-2-10 15,3 0-11-15,9 1-11 0,4 3-2 16,-1-2 1-16,8 3 4 0,1-3 7 0,8-2-2 16,8-2-1-16,6 0-3 0,1-7-1 15,8 4 0 1,3-6 0-16,-1 1-1 0,-6-3 0 0,0-3 0 0,-4 2 1 16,-5-2 0-16,-1 2 1 0,-6 0 0 15,-7 2-1-15,-9 3-1 0,-2-2-1 16,-6 4-1-16,3 3-2 0,1 3 0 0,4-1-2 15,0 2 0-15,1 3 1 0,-3-1 1 16,-3 4-9-16,-9-6-12 0,-4 0-16 16,-7 0-20-16,-5 0-5 0,0 0 1 15,2-9 23-15,-7 5 23 0,-2-3 16 16,-6 0 13-16,-4-7-7 0,-15-4-2 16,-9-7-3-16,-9 0 0 0,-3-1 0 0,5 3 0 15,-5-4 0-15,-2 4 1 16,9 4 0-16,2 3 2 0,12 1 2 0,12 8 4 15,10 4 6-15,10 3 5 0,0 0 10 16,0 0-3-16,1-2-7 0,6 4-11 16,11 5-18-16,11 0-5 0,8 7 0 15,11 6 4 1,7 6 7-16,7 4 7 0,5 9 6 0,0 6 10 0,-4 1 7 0,-9 2 4 16,-7-4 0-16,-8-1-5 0,-9-8-6 15,-4 4-4-15,-8-5-4 0,-7-9-2 16,-10-6-5-16,-1-7-9 0,-7-8-3 0,-7 3-1 15,-5-7-2-15,-8-2 2 0,-8-3-40 16,-17-11-74-16,-10-5 73 0</inkml:trace>
  <inkml:trace contextRef="#ctx0" brushRef="#br0" timeOffset="110789.11">11480 9669 1721 0,'16'0'93'0,"-25"7"89"31,9-9-151-31,-3 2-2 16,3 0 2-16,0 0-3 0,0 0-6 16,-9 0-1-16,-3 0 0 0,-10 0 7 15,-10-4 6-15,-8 4-1 0,-6-3-2 16,-4-1-2-16,-5 1-7 0,7 1-3 0,-3 2-2 15,3 0-2-15,5 0 3 0,1 0 3 16,3 0 1-16,5 0-4 0,9-2-3 16,6-1-5-16,3 1-5 0,3-2 6 15,4 3 6-15,2 1 4 0,-1-6 6 16,-1 3-2-16,0-6-2 0,2 5-1 16,0-5 3-16,5 4 4 0,0 0 4 0,2 0 13 15,4 1 9-15,10-3-5 0,12 0-13 16,17-7-23-16,15 3-19 0,15 0-12 15,16 6 3-15,10 5 4 0,2 5 2 16,7 4 5-16,2 4-1 0,-3 3 1 16,-10 0 1-16,-19 1 1 0,-18-1 1 15,-28-7 2-15,-9 3 4 0,-16-10-5 16,-7 4-7-16,-8-5-6 0,-19 5-5 0,-17-5 5 16,-29-1 3-16,-26-1 5 0,-25-1 0 15,-16-5 11-15,-1 0-42 0,1 0-55 16,2 0-53-16,19-6-59 15,16 6 12-15,15 2 29 0,3 3 128 0,14-2 7 16</inkml:trace>
  <inkml:trace contextRef="#ctx0" brushRef="#br0" timeOffset="116310.94">1457 10137 1880 0,'0'7'34'0,"-1"-4"-41"0,-5 8-6 0,1 3 5 0,0 0 6 16,1 2 2-16,-5 2 0 0,4 0 1 15,-4 5-1-15,4-4 0 0,-4 4 0 16,2-3-1-16,-6 5-1 0,3 0 0 15,-3-2 1-15,-1 0-1 16,0 0 0-16,0-2 1 0,-1 0 0 0,7-1 1 0,-5-4 0 16,3-2 1-16,-1 2 0 0,6-6 1 15,1-1 0-15,-5 0 0 0,4-2 3 16,-2 0 2-16,7 0 1 0,-2 1 1 16,0-7-3-16,2 1-4 0,0 0 22 15,0-2 21-15,-2 2 18 0,8-1 9 16,1-1-11-16,-4 0-14 0,3 0-9 0,-1 4-7 15,9-2-9 1,2 0-9-16,4 1-6 0,10-3-4 0,0 0 16 0,5-2 12 16,1 1 10-16,1-3 10 0,0-3-9 15,1 2-12-15,1-4-9 16,0 3-10-16,-2-1-7 0,4 0-3 16,1 7-1-16,3-7-4 0,2 5-1 0,5-1-1 0,-1 1-2 15,-1 2 2-15,-8-2 0 0,1 2 0 16,-6-5 1-16,4 5 0 0,2 0 1 15,-3 0 1-15,1 3-1 16,-7-3-1-16,-2 4-9 0,-7-4-12 0,-8 2-16 16,-6-2-14-16,-11 0-6 0,2-2 7 15,-8-2 8-15,-4-1 14 16,-3 0 19-16,-3-2 10 0,-7-2 10 0,-5-5 5 0,-4 1-1 16,-2 1-4-16,4-2-3 0,2 1 0 15,7 4-3-15,6-1 15 0,8 1 26 16,6 4 15-1,1 5 19-15,0-2-7 0,0 2-20 16,3-6-17-16,1 1-18 0,-1 2-11 0,2-3-5 0,-3 3 1 16,4 1-2-16,2-2 3 0,5-3 1 0,-1 2 1 15,-1 1 6-15,8 4-7 16,-3 0-8-16,7 2-7 0,11 12-6 0,2 4 5 16,13 16 4-16,1 3 5 0,5 7 7 0,-7 4 2 15,-6 2 0-15,-10-4 0 0,-12-2-5 31,-11 1 1-31,-13-5 1 0,-8-4 0 16,-11-2 3-16,-20-6-3 0,-8-9-10 0,-13-6-8 0,-16-10-64 0,-11-17 51 16</inkml:trace>
  <inkml:trace contextRef="#ctx0" brushRef="#br0" timeOffset="136137.5">32285 9821 1387 0,'-14'-44'-35'0,"13"12"-130"0,-3-4-27 0,13 12 84 0,1 2 146 0,-2 3 158 0,2 6 47 0,3 5-55 15,1 0-62-15,-5 5-45 0,-2 3-22 16,-2 5-23-16,-3 4-6 0,7 4 3 16,3-1 2-16,1 4-4 0,3 0-8 15,-1-7-6-15,1 1 1 0,0-3 13 0,0-5 22 16,0-2 18-16,4-7 8 0,5 0-6 16,7-12-15-16,3-3-14 15,2-1-14-15,9-5-11 0,9-2-8 0,-3-2-8 16,4 2 3-16,-2 1 4 0,-3 6 3 15,-1 4-1-15,-10 1-4 0,3 6-6 16,-7 8-3-16,-8-3-4 0,6 12-2 0,-3 6-4 16,-7 10-2-16,6 6-2 0,-4 6-2 15,-1 8 0-15,2 5 3 0,-6 9 2 16,-3-5 2-16,-6 3 0 0,-3 2-1 16,-2-4 0-16,-2-1 2 0,-1 0 2 15,-1 1 1-15,5 4 1 16,-8 4-2-16,1-3 0 0,1 3 1 0,-2 3 0 0,0 5 2 15,0 13 5-15,-2 14 10 0,1 11 12 16,1 13 3-16,-2-2 0 0,-7-5-11 16,-2-9-11-16,-3-9-3 0,-2 3-2 15,-3 2 0-15,3-3 1 16,1 1 0-16,0-2 0 0,2-10 0 0,-1-3 0 16,3-6 0-16,6-5 0 15,-6 0 0-15,8-12 2 0,-1 1 2 16,4-4 0-16,0-6-1 0,6 1 8 0,-3-8 6 0,-3-6 8 15,0-4 13 1,-5-9 1-16,-6-5-2 0,-5-6-6 0,-5-1-6 16,-7-8 7-16,-11-3 4 0,-16-2 1 0,-20-12-6 15,-12-4-19-15,-7-6-8 0,6 1-4 16,10 5 1-16,1 7-1 0,15 8-91 0,6 10-4 16,11 2 36-16</inkml:trace>
  <inkml:trace contextRef="#ctx0" brushRef="#br0" timeOffset="-213894.31">9225 7924 1222 0,'21'115'767'32,"-26"-125"-654"-1,3 38-77-31,0-5-4 16,-1 9-5-16,-1-13-6 0,1 3-6 0,-1-5-3 0,-5 5 2 0,-1-5 8 15,-3-1 5-15,-4 0 5 0,-5-1 0 31,-1 2-7-31,-3-3-4 0,-3 1-5 16,-3-1-5-16,-7 0-2 0,-5 0 1 16,-6 0 3-16,-10 2 5 0,-2-1-1 0,-5-3-2 15,-11 0-6-15,3-5-5 0,3 1-2 16,-1-3 2-16,2-2 0 0,-2 1 2 16,-5-4 0-16,-5-5-1 0,0-1-2 15,-6-4 1-15,4-3-2 0,1 1-1 16,6-6 4-16,11 0 5 0,5-6 5 0,2 1 6 15,3-6-1-15,2-5-4 0,2-1-4 16,0-6-5-16,-1-5-2 0,1 2-2 16,-2-6 1-16,6-1-2 0,1-2 4 15,5-6 2-15,4-1 1 0,6-1 2 16,6-4-2-16,4-1-2 0,9-3 0 16,7 0-1-16,5 0 0 0,4-6 4 0,6-3-6 15,12-7-4-15,3 0 0 0,14 11-8 16,13 6 9-16,8 19 5 0,8 3 0 15,9 12 3-15,4 4-7 0,8 0-2 16,16 5-4-16,7 5-4 0,11 6-4 16,-1 5-3-16,-3 9 3 0,-3 9 6 0,-4 5-1 15,-8 9 2-15,-4 9 0 16,3 0 0-16,-4 9 5 0,3 5 1 0,6 11 2 16,-5 5 0-16,-5 9-2 0,-2-2 1 15,-11 0-1-15,-10-2-1 0,-7-3-1 16,-15-3-2-16,-8-5-3 0,-15-1-3 15,-7-5-1-15,-8 5 1 0,-12 2 1 0,-6-1 4 16,-18 3 2-16,-12-1-1 0,-17 4 19 16,-17-1 9-16,-14-5 2 0,-11-4 1 15,-7-8-17-15,-6-12-8 0,-5-4-1 16,-6-3 1-16,-10-2 2 0,0-1 0 16,10-8 7-16,17 2 9 0,3-4 11 15,13-5 13-15,12 2 3 0,6-2-5 0,14-2-10 16,12-1-13-16,11-2-10 0,10 0-4 15,10-2-2-15,10 0 1 0,-2 0 13 16,2 0 6-16,-6-8 3 0,8 3 3 16,4-2-12-16,-1 0-8 0,4-2-11 15,0 0-28-15,1 2-33 0,3-2-35 16,1 4-30-16,-2-2-102 0,1 2 137 0</inkml:trace>
  <inkml:trace contextRef="#ctx0" brushRef="#br0" timeOffset="-127115.4">1112 7451 1775 0,'-22'-22'76'0,"6"8"26"0,-7 4-68 0,14 11-19 0,4 8-3 0,2 0-1 0,3 7 2 0,3 5 11 0,8 1 11 16,3 2 9-16,0 3 3 0,4 1-2 15,-4 2-8-15,0 2-12 0,-1 6-16 16,-5 1-13-16,3 10-7 0,2 6 1 16,-1 6 5-16,0 9 5 0,3 3 4 0,-7-6 2 31,-2-3-1-31,-3-9 0 0,1-10 0 0,-4-6 4 16,3-4 1-16,-3-3 1 0,4-4-2 0,-4-1-4 0,0-6-1 15,0-3 1-15,0-9 4 0,0-2 3 31,0-7 6-31,0 0 3 0,0 0 0 0,0 0 11 16,2-7 12-16,5 2 6 0,2-4 1 16,3 2-14-16,8-6-18 0,11 2-14 15,12 1-11-15,14 1-1 0,17 0-1 16,17 4 2-16,15 3 5 0,15 2 0 16,3 2 1-16,7 0 0 0,-2 3 0 15,3 4 0-15,-1-2 0 0,-9 2 2 0,-7 1 2 16,-12-6 1-16,-14-2 1 0,-16-2-2 15,-18-2 1-15,-20-3-1 0,-16-3-1 16,-10 3-2-16,-7 0-9 0,-5 0-8 16,-12-1-3-16,-18-6 0 0,-24-6 5 15,-26-7 3-15,-20 0 4 0,-16-3 1 16,-5-2 0-16,5 0 4 0,6 3-2 0,17 4 4 16,21 2 11-16,24 3 8 15,16 2 8-15,17 2 9 0,12 0 6 0,3 7 5 16,8 0-2-16,4 0-12 0,11-1-17 15,8 1-19-15,11 2-14 0,14 0-1 16,15 5 1-16,8 7 3 0,5 16 4 0,8 9 0 16,-4 10 3-16,-10 6 4 0,-8 7 3 15,-16 2-1-15,-6 5-1 0,-17-2-3 16,-16 2-6-16,-12-3 1 0,-19-2-14 16,-16-1-64-16,-12-3-66 0,-16-1 503 15,-30-18-319-15</inkml:trace>
  <inkml:trace contextRef="#ctx0" brushRef="#br0" timeOffset="-121448.91">9573 8314 1522 0,'85'2'170'15,"-119"12"-157"1,16-14 55-1,20 2-10-15,0-2 2 0,-4-2-4 0,0 2-8 0,2 0-4 16,-3 0-4 0,5 0-1-16,-2 0-4 0,0 0-5 15,0 0-8-15,0 0-7 0,0 0-8 0,1 2-4 0,-1-2-3 0,2 0 0 16,-2 2-1 0,0 5 1-16,0-6 0 0,-3 5 5 15,1 3 2-15,-7 1 2 0,-2-3-2 0,-8 8 1 0,-8-5-3 0,-7 3-1 31,-8-5-2-31,-6 3-2 0,-9 2-1 0,-3-1-2 0,-7-3 0 0,-10 3 1 32,-2 1 2-32,-10 1 0 0,2 0 4 15,-3-2-1-15,-3 3 2 0,-2-1 6 0,-5-2 5 16,-1-3 2-16,-2 2 0 0,6-1-6 16,-2-4-4-16,12-3 1 0,11 1 8 15,5-4 7-15,14-4 4 0,5 1 2 16,15 1 3-16,9-2 6 0,7 3 7 15,8-5 2-15,6 3-2 0,7 3-7 16,0 0-5-16,0 0-4 0,0 0-8 16,0-2-4-16,-2-7-5 0,4 2-2 0,-2 0-3 15,-2-7-2-15,1-1-3 0,-7-6-1 16,1-5-2-16,-5-5-2 0,-6-6-1 16,-5 0 1-16,-3-7 0 0,-3-1 1 15,3-4 1-15,3-1 3 0,-2-5 0 16,5-5 2-16,4-11-1 0,-1-9 0 0,6 0 0 15,-3-7-2-15,0 9-1 0,1 4-1 16,-1 10 0-16,3 7-2 16,-3 6-2-16,9 7-1 0,-8-1-3 0,1 8-4 15,1 0-1-15,-5 5-1 0,6 11 1 16,1 3 3-16,7 6 2 0,-1 3 2 16,3-2 0-16,3 4-1 0,8 3 0 15,1 3-3-15,1-1-1 0,3 2 0 0,-2 0 1 16,5 3 3-16,8 6 4 0,-2-7 3 15,1 2 2-15,4-3 2 0,-5-4-1 16,9-1 1-16,1-8 0 0,-1-1-1 16,5-3-1-16,-2-1-1 0,8-6-1 15,4 3 0-15,8-3-2 0,10 4 0 16,3 1 1-16,0-2 1 0,7 1 0 16,-1-2 0-16,0 3-2 0,2 0-1 15,-7 2 0-15,0 4 1 0,-5 1 2 0,1 2 2 16,4-1-1-16,-2 6 1 0,-10-3-2 15,-8 3 1-15,-7 4-1 0,-3 0-1 16,-5 2 0-16,1 4-3 0,-7 1-1 16,-2 0 1-16,-5 2-1 0,-3 1 1 15,-2-3 2-15,-4 4 0 0,2 1 1 0,0-3 0 16,1 4 0-16,-1 3-1 16,2 3 2-16,-2 2-1 0,-2 10 0 0,4 2 0 15,7 6-2-15,-4 11-1 0,4 8 0 16,-4 12-1-16,-1 4-1 0,-8 11 0 15,-5 6 0-15,-5 11 0 0,-4 14 2 0,-5 4-2 16,-11 1 0-16,1-18 0 0,-3-13 0 16,-3-12 2-16,2-11 1 0,-2 1 11 15,-2-4 10-15,0-1 2 0,-1-11 1 16,1-4-10-16,5-15-7 0,6-6-2 16,5-9 1-1,4-6 3-15,3-5 1 0,2-3 16 0,0-2 5 0,0-2 0 16,2-2 1-16,-2-2-16 0,3 2-4 0,-1 2-14 15,2 0-29-15,1-1-41 0,-3-3-120 16,1-1 114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2:06:37.1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15555 6780 1384 0,'103'-17'359'31,"-176"6"-345"-15,45 8 47-16,28 3-11 0,-2-2-4 0,2 2-7 15,0 0-9-15,-11 2-12 0,8 3-8 16,-4 0-4 0,0 4-3-16,-2-2 3 0,2 2 5 0,-8 2 7 0,-4-3 5 15,6 1 4-15,3 6 0 0,-4-3-2 16,3-1-4-16,0 8-7 0,-1-3-6 0,3 2-5 15,-3-1-2 1,-4 5-1-16,-4-8-1 0,-5 2-1 0,1-2-1 0,-7 0 1 16,0 0-2-16,-10 1 0 0,-4-6 2 15,1 5 0-15,-9-2 2 0,0 2 0 0,0 2 2 32,-4 2 0-32,5-2 0 0,3-2-1 0,-4 0-1 0,-1 0 1 0,-6-5-1 15,-7 2 0 1,1 0 1-16,-5-10-1 0,0 3 0 15,-5-4 0-15,-4-2 1 0,-5-1 0 0,-9-6 2 16,-5 5 1-16,-2-5 1 0,1 6-1 0,10 1-2 16,-6 2-2-16,6 0-2 0,-8 2 0 0,4 3-1 15,-5 0 1 1,0 1 1-16,1 4 0 0,-1-6 0 0,7 7 0 16,-4-10 1-1,4 3 0-15,-4-4 1 0,-1-2-1 0,-4 0 0 0,-2 1 0 0,-4-10 0 16,-1 6-1-16,-2-8 1 0,4-1 0 15,-1 2 2-15,5-3 0 0,8 3-1 32,7 5-1-32,9-4 0 0,7 6-1 0,2 0 0 15,5 1 1-15,-9 2 1 0,0 2-1 16,6 7 1-16,5 1-1 0,7 6 0 16,9-2 0-16,2 4 1 0,-6 0-1 15,2 4 1-15,-7-1-1 0,2 1 1 16,2-3-1-16,6-3 1 0,3 4-1 15,-8-4 1-15,-1 4-1 0,-15-4 0 0,-8-3 0 16,-5 0 0-16,-13-3 1 0,4 1 0 16,-1-2-1-16,-1-5 0 0,-4 0 0 15,-9-2 1-15,0-2-1 0,-2 0 1 16,1 2-1-16,3-1 0 0,5-5 0 16,-2 3 0-16,-4-1 0 0,-3-3 0 15,-9 0 0-15,-10-2 0 0,4 4-1 16,-4-4 0-16,-9 4 0 0,-6-8-1 15,1 10 2-15,-7-6 0 0,8-2 1 16,1 4 0-16,-3-5 0 0,3 6-1 0,-4-4 1 16,14 6-1-16,18-1 0 0,7 1 0 15,5 1 1-15,11-3-1 0,1 3 0 16,5-1 0-16,6 6 0 0,4 3 0 16,0 4 0-16,8 2 0 0,3-4 0 15,10 2 0-15,11-2 0 0,1-2 0 0,15 2 2 16,3 1-1-16,2-7 1 0,13-1 3 15,-10 0-4-15,8-1-31 0,2-5-50 16,-8-3 46-16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2:08:49.78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3232 5327 1547 0,'0'0'43'0,"0"0"-25"0,0 0 0 0,-2 0 1 0,-1 0 0 0,1 0 6 0,-5-2 7 0,2 0 9 15,5 2 16-15,0 0 14 0,1-4-2 16,5 4-8-16,4 4-11 16,5-2-10-16,8 0 2 15,5-2 2-15,4 1 3 0,9 1-2 16,1-2-4-16,3 0-5 0,2 2-10 0,8-2-7 0,6 0-9 16,6 0-5-16,0 2-4 0,6 3 1 15,9 0 0-15,3 4 0 0,-4-2 0 16,-4 2-1-16,-19-2-1 0,-14 2 10 0,-12-7 7 15,-12 3 11-15,-11-1 9 16,-2-1-11-16,-5-3-10 16,-2 0-14-16,-2 4-7 0,-12-1 1 15,-2 4 6-15,-20-3 9 0,-12 5 7 0,-12-7-4 0,-22-2-3 16,-6 0-5-16,-11 0-6 0,-11 0-1 0,1 0-1 16,-2 0-1-16,-1 0 2 0,7 0 1 15,4 3 1-15,14 2 2 0,18 3 0 16,16 2 1-16,14-4-1 0,14 4 2 15,13-6 3-15,8 1 0 0,8 0 1 16,3-3-4-16,9 2-7 0,11-1-2 16,15 4-1-16,24-1-1 0,19 3 6 15,19-6 1-15,5-1 1 0,-5 0 5 16,-6-2-3-16,-13-2 2 0,-5 0 0 0,-11-1 2 16,-5-6 5-1,-11 3 7-15,-5 3 8 0,-13-6 3 0,-5 7 1 0,-8-7-3 16,-8 6-7-16,-9 1-4 0,0 0-8 15,-5 2-7 1,0 0-5-16,0 0-5 0,-1 0-4 0,-8-2-2 16,0-1 4-16,0 1 0 15,-11-3 2-15,-10-2 2 0,-16-2 1 0,-21-2 0 0,-11 6 1 16,-7-6 1-16,-4 9-1 16,4 1-1-16,7 1 1 0,7 1 1 15,9 3 1-15,14 3 1 0,7-3 7 0,17-4 5 0,22 0 8 0,-5 3 5 31,10-1-5-31,11-2-4 0,13 0-9 16,17-4-4-16,20 1-1 0,25-6-1 16,19-2 2-16,20 4 0 0,10-3 3 15,2 6 1-15,-9 1 0 0,-19-1 1 16,-23 2-4-16,-19 0-2 0,-15 2-2 0,-16 0 0 16,-14 0-2-16,-14 0-1 0,-9 0-7 15,-6 0-3-15,-8 0 0 0,-15-3-2 16,-21 1 5-16,-21 0 5 0,-27-7 1 15,-22 6 3-15,-12-6 2 0,-5 4-11 16,6-1-63-16,14 3-104 0,14-2 442 16,3-10-265-16</inkml:trace>
  <inkml:trace contextRef="#ctx0" brushRef="#br0" timeOffset="4974.32">8193 5456 1353 0,'-2'0'7'0,"-3"0"-35"0,-6 0-12 0,-1 2 53 0,1 0 3 0,4 1 13 0,-7-1 22 0,5 1 20 16,-7-3 12-16,2 2 2 0,7 0-10 15,-5-2-14-15,-1 4-12 0,3-3-14 16,-8 1-13-16,2 2-10 0,-13-3-8 15,-4 1-2-15,-17-2-1 0,-19 0 0 16,-5 2 1-16,-15-2 7 16,-10 2 11-16,-10 5 9 0,-9-4 7 0,-15 3 1 15,-4 3-2-15,-15 5 0 0,1 0-6 16,0 2 1-16,-7 2 2 0,1-8-6 0,2 4-2 16,-2-3-9-16,18-7-4 0,6-4 5 15,14-4 27-15,8-1 16 0,11-1 5 16,15-4-1-16,13 3-22 0,8-4-9 15,16 4-4-15,11 0-1 0,8 3 1 16,13-5 1-16,4 8 1 0,3-1 7 0,9 2 6 16,0 0 4-16,-2 0 0 0,2 0-9 15,0 0-10-15,-1-5-13 16,6 5-8-16,0 3-6 0,-5-3-1 0,0 0-4 16,0 0-19-16,0 0-38 0,0 0-36 15,0 0-49-15,0 0-48 0,0-11 89 16,-10-1 27-16</inkml:trace>
  <inkml:trace contextRef="#ctx0" brushRef="#br0" timeOffset="9975.99">13408 5241 1828 0,'19'-7'101'0,"47"-39"-10"0,-70 46-92 15,10-1 3-15,-3-1 1 0,-1 0 0 16,1 2-1-16,1 0-3 0,-4 2-7 16,0 7-2-16,0-2 0 0,0 9 3 15,0 7 6-15,-4 3 1 0,4 3 1 0,4 1-1 16,-4 0-1-16,9 2-3 0,2 9-1 16,6 1-1-16,5 6 1 0,-1 5-2 15,0-5-1-15,-1 0 2 0,3 2-1 16,-6-1 3-16,6 1 0 0,0-4 1 15,4 0 3-15,1-7 0 0,-1-3 3 16,1-3-1-16,-6-11-1 0,1-1-1 16,-4-9 5-16,4 1 5 0,-1-3 7 15,1-1 11-15,5-5 4 0,2-1 4 0,-2-1 2 16,13-2-1-16,-7-4-2 0,5 1 1 16,-5-6-2-16,5 4-2 0,-4-4-2 15,2-2-6-15,-5 2-6 0,0-5-2 16,-5 0 0-16,-2-2 7 0,-1-5 0 15,-4-1-2-15,3-2-3 0,4-3-10 0,1 0-4 16,7-3-1-16,-3 0-2 0,7-2-1 16,6 0-2-16,-1 2-4 0,9 0-4 15,0-2-2-15,-1 4-1 0,-1 3 4 16,-1-2 4-16,7-1-3 0,1-2-13 16,6 2-7-16,-2 3-2 0,4 3 5 15,-4 8 11-15,-9 5 2 0,2 9-3 0,-11 6-3 16,0 11-1-1,3 6 5-15,-1 8 5 0,3 6 6 0,1 5 5 0,1-6 2 16,6 1-1-16,-4-3 0 0,0-6-1 16,1 1 0-16,-12-6 2 15,3-6-1-15,-3-4 3 0,-5-3-1 0,-1-3-1 16,-6-5 2-16,-3-2-1 0,-6 0 4 16,0-3-1-16,-5 1 10 0,2 0 9 15,-1-5 2-15,5 0 0 0,-4-5-10 0,-1-3-11 16,12 1-4-16,1-2-3 0,7 0 0 15,0-7 2-15,4 4 0 0,0-10 3 16,-2 1 7-16,0 0 16 0,3-11 19 16,3 5 17-16,8-5 17 0,-2 3 2 15,6 3-10-15,-2 8-13 0,7 5-22 0,9 12-17 16,2 4-10-16,8 8-7 0,10 4-5 16,-4 8-2-16,-1 4-1 0,-6-2-15 15,-7-2-48-15,0-4-117 0,-2-7 104 16</inkml:trace>
  <inkml:trace contextRef="#ctx0" brushRef="#br0" timeOffset="24587.23">1826 9640 1509 0,'-23'-1'49'0,"5"-5"-12"0,-3 1-15 0,9 1-1 0,1-1 11 0,2 5 20 0,4-2 19 16,3 2 9-16,2 6 2 0,0-6-18 15,0 0-23-15,0 1-23 0,5 1-24 16,2 5-15-16,-3 0-1 0,7 7 3 15,1 1 13 1,2 2 7-16,6 8 4 0,-4-4 4 16,1 3 3-16,-1 2 2 0,-1-5-2 0,1 6-4 0,-6 0-8 0,4 1-4 15,-1-5-7-15,4 4 2 0,5-1 2 16,-1 6 3-16,6-2 4 0,1 6 2 16,7-8 1-16,4 2 1 0,6-1 0 15,-3-5-1-15,1-2 1 16,-1 1 1-16,3-6 0 15,6 5 1-15,1-5 2 0,3-1-1 16,0-1-1-16,-4-7-1 0,0 8-1 0,3 2 1 0,-3 0 0 0,6 0 0 16,10 5 1-16,4-2-2 0,2 4-1 15,-1-4-2-15,1 2 0 0,0-2-1 32,3 1 0-32,-1-1 1 0,-5-7 1 15,1 4 2-15,-3-9 0 0,-4 1 2 16,-1-4 0-16,-1-6 1 0,-1 0 9 15,4-6 9-15,6 3 3 0,2-6 2 0,5-2-6 16,-5 1-8-16,-1-8-4 0,1 7-5 16,0-1-4-16,7-1-2 0,1 10-1 15,-1-4 4-15,-2 3-1 0,3 1 1 16,1-8 0-16,-4 0-1 0,-7-3 0 0,-7-2 11 16,-9-1 10-16,-6 1 11 0,-4-7 10 15,-1 3-5-15,2-5-6 0,2-3-9 16,0 0-10-16,10-3-6 0,-1-1-5 15,5 1-3-15,7 2-1 0,2 1-4 16,2 7-1-16,3 5-2 0,0 3 1 16,10 6 1-16,2 0 2 0,8 5 1 0,1 2 0 15,-3 0 2-15,-8-2 0 0,-12 2 0 16,-7 0 0-16,-8 0 0 0,-2 0 0 16,-1 2 0-16,-1 5-2 0,4-1 0 15,-2 4-2-15,5 4 1 0,5 2-1 16,0 4-1-16,4 3 0 0,0 4-8 15,11 4-14-15,3 5-1 0,-4-1 0 16,3 3 9-16,-6-3 15 0,-4-3 2 16,-3 7 1-16,2-4 0 0,-9 4-2 15,-2-3-2-15,-9-2 1 0,-12-10 0 0,-8-2 4 16,-8-8 3-16,-5-2 2 0,-6-8 3 16,-9-4 2-16,-1-2 1 0,-2-1 2 15,-2-8 0-15,0-2-1 0,5-4-1 16,0-10 0-16,4-5-4 0,5-10-6 0,4-1-1 15,0 2-6-15,8 4-2 0,3 3 6 16,4 3 1-16,8 0 5 0,9-1 2 16,3 4-1-16,0-4-4 0,6 7-1 15,-1-3 0-15,8 1 0 0,7 1 0 16,3 1 0-16,4 4-2 0,-6-2 1 16,2 3 0-16,-1 4 0 0,5 0-1 15,6 2 0-15,7 0 1 0,11 0 0 16,3 1 0-16,-1 1-3 0,-1 7 1 0,-8-4-2 15,-3 5-2-15,0 4 2 0,7 0 1 16,0 4 2-16,7 1 2 16,-8 0 0-16,-6-1-1 0,-4 5 0 0,-3-2-1 15,0 3 2-15,0 6 0 0,-4 2-2 16,0 3 1-16,-3 2-1 0,2 1 0 0,-4 4 0 16,3-2 0-16,-1 5 0 15,-2-1 0-15,2 3 0 0,-2-1 2 0,7 4 0 16,-3-8 0-16,3 4 1 0,-4-5 1 15,-5-2-1-15,-5-8 0 16,-1-3 4-16,-1-1 3 0,-9-6 2 0,-2 2 2 0,-3-2-3 16,4 0-2-16,-2-5 1 0,3 3 1 15,2-3 3-15,2 1 3 0,-4-3 3 16,6-5-2 0,5 0-3-16,7-2-5 0,0-2-5 15,3 0-2-15,-1-5 0 0,-2-2 3 0,0-4 8 16,7-6 11-16,6-1 6 0,15-5 3 0,0 0-6 0,1-7-3 15,-1 4 2 1,1-2-2-16,2 6-2 0,10 1-8 0,5 0-7 0,8 4-4 16,2-5-1-16,14 5 0 0,2 5 2 15,-13 3 0-15,-4 7 1 0,-6 1 0 16,3-1-3-16,6 2 0 0,-3 2-1 16,-12 0-1-16,-9 2 1 0,-15 1-3 0,-10-1-14 15,-9 1-25-15,-12 2-82 16,5 1 73-16</inkml:trace>
  <inkml:trace contextRef="#ctx0" brushRef="#br0" timeOffset="29747.08">15651 9697 1727 0,'-6'0'67'0,"3"0"-8"0,-4 0-9 0,7 0-1 0,0 0 1 0,0 0 9 15,0 0 14-15,-2 0 2 0,-2-5-9 0,4 5-17 16,-1 0-20-16,1 0-4 0,0 0 3 0,0 0 6 16,0 0-1-16,0 0-9 0,0 0-8 15,-4 0-8-15,-7-2-5 0,-3-2-2 16,-14 3-1-1,-9-1 0-15,-9 2 0 0,-15 0-3 16,-3-2-1-16,-3-3 0 0,-15 5 1 0,1 5 0 16,-11 0 3-16,-4 6 0 0,-5-9 0 15,-5 3 1-15,-4 0-1 0,0-5-1 16,-7 0-2-16,-2 2 0 0,-2 0 2 0,-12-2 1 0,-3-4 2 16,-15-3 1-16,-3 2 1 0,-8-2 2 15,-1 3 1-15,6 3 6 0,-3-1 6 16,9 0 5-16,8 2 1 0,4-7-7 15,8 2-7-15,-4 5-7 0,4-7-1 0,9 7 1 16,8 0 2-16,12 0-1 16,8 0 10-16,8 0 3 0,12-2 2 0,15 2 1 15,12 7-9-15,8-5-5 0,5 7-2 16,6-2-3 0,3 3 0-16,7-1-2 0,7 0 1 0,1 3-2 0,3-5-9 0,-2 1-27 15,9-8-24-15,-2 1-49 0,-2 1-51 16,4-2 57-16,0 2 28 0</inkml:trace>
  <inkml:trace contextRef="#ctx0" brushRef="#br0" timeOffset="45594.32">14693 15225 1791 0,'0'-2'148'0,"0"2"64"0,0 0-73 0,2 0-16 0,-2 0-55 0,2 0-17 16,-2 0-7-16,0 0-10 0,0 0-7 15,0 0-6-15,0 0-7 0,0 0-3 0,2 0-1 16,-1 2 1-16,-1-2 2 16,0 0-1-16,0 2 2 15,0 0-3-15,-1 3-2 0,-3-1-1 0,-5 1-3 0,-2 6-1 16,-10 5-1-16,-2 3 0 0,-12 6 1 16,-10 3 5-16,1 2 5 15,-4 8 1-15,0-8-2 0,2 0-4 16,-5-2-6-16,-6-1 1 0,0-4 4 0,-7 0 2 15,-10-4 3-15,-13 1 0 0,-16-4 2 0,-16-2 1 16,-3 0 3-16,-7 0 5 0,-1-3-8 16,-4 0-6-16,2-1-6 0,1 3-5 15,0-1-1-15,12-3-1 0,2 0 0 16,5 3 0-16,-6-3 0 16,-3-2 3-16,-5 2 0 0,-3-3 1 0,-13-6 0 0,-9-2-1 15,-3-11 0-15,-13-3 1 0,1-7 0 16,-21-9 1-1,-13-8 2-15,-9-6-1 0,-18-6-1 0,12 8-2 0,24 8-3 16,24 4-2-16,31 8 2 0,19 2 3 16,14 1 0-16,14 5 1 15,18 4 0-15,20 3 0 0,19 3 0 0,14 3 1 0,7 1 0 16,3 2 1-16,8 0-1 0,0 0-4 16,0 0-9-16,0 0-2 15,0 0-2-15,0-3 3 0,5-1 9 0,-2 4 2 16,-1-2 2-16,0 2 2 0,-2 0 3 15,0 0 5-15,2 0 2 16,-2 0-3-16,2 0-4 0,1 0-7 0,2 0-8 16,1 2-4-16,1 5-5 0,9 0-2 0,9 4 2 15,7 5 2-15,12 3 5 16,9 3 5-16,-2-3 3 0,-4 2 2 0,6-3 2 16,-11 3 1-16,1 2 2 0,12-1 0 15,-4 1-1-15,11-4-3 0,-5 1-3 16,2-4-9-16,3 0 2 0,10 0 3 0,13 3 0 15,18 6 10 1,21 0 4-16,8 5-1 0,11-2 3 16,6-1-7-16,-9-6 0 0,-7 2-2 15,0-3 1-15,-7-1 0 0,0 1-4 0,-7-6-3 0,-4 0-1 16,-2-5 4-16,-8 0 3 0,5 1 2 0,-5-8-2 31,-6-2 1-31,6 0 0 0,-6-7 4 0,-7 0 3 0,6-5 0 0,-5-4-1 31,1-2-1-31,16-5-2 0,13 2-1 0,8 1 0 0,11 1-3 0,0 3-3 16,-2 0-3-16,7 0 0 0,-7-2 4 16,0 4 3-16,-5-4 2 0,-15 0 0 15,6 1-1-15,-7-6-1 16,0 3 1-16,-6-1 0 16,-12 0 1-16,-3-4 0 0,-9 0-1 0,-4 0-1 0,-6 0 0 0,-13 2-1 15,-7 5 1-15,-13 4-1 0,-11 0 0 16,-7 3-1-16,-10 4-1 0,-7-1 0 15,-11 8-5-15,0-6 2 0,-13 4 0 32,-8 2 1-32,-16 0 2 0,-11 4 1 0,-16 0 1 15,-5 4-1-15,-2-2 1 0,-9 6-1 16,1-1 1-16,-5 3 0 0,-8 0 2 16,-7 0-1-16,-6 2 0 0,-8 2 0 15,-4 0-1-15,1 3 0 0,-6-5 0 16,-6 2 0-16,-5-4 1 0,-5 2-1 15,-2-2 1-15,0 0 6 0,2-1 1 16,-4-3 1-16,9 3-2 0,3-6-6 0,13-4-2 16,2 1 1-16,-4-8-1 0,11-1 0 15,-4 0 0-15,6-8 2 0,-6-1 4 16,-3 0 6-16,0-9-2 0,3 2 0 16,4-6 0-16,-2-1 4 0,7-3 4 15,6 1 2-15,6-5-1 0,10 3-4 16,1 0 1-16,-2 0 0 0,-6-2 3 0,-8 3-3 15,0-3-1-15,-5 5-5 0,5 6-4 16,10 2-3-16,4 7 0 0,9 0 0 16,8 0 0-16,1 1 0 0,4 8-1 15,8-6 0-15,-1 9-1 0,14 1 1 16,5-5 0-16,4 5-1 0,12-3 0 16,-1 4 0-16,7-2-20 0,10 2-20 15,-2-7-25-15,6 0-25 0,2 0-62 0,10 0 339 16,7-9-174-16</inkml:trace>
  <inkml:trace contextRef="#ctx0" brushRef="#br0" timeOffset="71422.67">32573 16977 1718 0,'9'-4'85'0,"-2"1"18"0,3 1-20 0,-4 2-20 0,-1-2-8 16,-2 2-14-16,1 0-6 16,-4 0-7-16,0 0-7 0,0 0-3 0,0 0-3 15,0 2 4-15,0-2 6 0,0 2 0 16,0 0 1-16,0-1-6 0,0 1-7 0,0 0-7 16,0-2-5-1,0 0-1-15,-9 5-3 0,0-5-1 0,-1 0 0 0,-5 0 0 16,0 0 0-1,-9 0 3-15,0 0 0 0,-6 0 1 0,-6 0 0 16,1 2-1-16,-8 0 0 0,6 1-2 0,-15 4 1 16,1-1 2-16,-13 3-1 0,-5-4 2 15,2 2-1-15,-11-3 0 0,0-1 0 0,-4-1 0 16,-5 0-1-16,-7-2 2 0,-9 0 0 16,-10-2 2-16,-1 2 0 0,3 0 1 15,6-2-1-15,2 2 1 0,-3 0-1 16,-6 4 1-16,-7 1-1 0,-1-1 0 15,1 6 0-15,9-3-2 16,4 4 0-16,-8 1-1 0,-3-3 1 0,-9 0-1 0,-7 2 0 16,2-4 0-16,0 0 0 0,-16-4 1 15,-4 1 0-15,-5-2 0 0,4 3 0 16,3-3-1-16,-2 1 0 16,-7 6 0-16,-3-3 0 0,3 4 0 0,0 3-1 0,-3-3 1 31,-2 3 4-31,-2-1 2 0,3 0 4 15,-8 1 18-15,-11-6 4 0,-8 0-1 0,-12-7 0 0,-4-5-19 0,-3-6-9 16,-5-3 0-16,-1 0-3 0,-6 0 0 16,2-2 1-16,-7-2-1 0,-11 2 0 15,7 2 0 1,4 3 0-16,-9 0-1 0,12 10-2 16,6 1 0-16,-4 1 1 0,2 5 1 15,2 3 1-15,-1-4 0 0,-13 4 0 16,-8-6 1-16,6 1 0 0,-25-2 0 15,5-2 0-15,13 0-1 0,-18-7 0 16,0 3-1-16,5-7 7 0,-21 1 6 16,10-3 6-16,13 5 4 0,-12-7-7 0,7 5 2 15,14-1 3-15,-18 4 2 0,7-5 11 16,18 1 2-16,-16 2-4 0,12-3 1 16,17-1-5-16,1 1-3 0,5-1-4 15,4-1 1-15,7 0-7 0,0-2-5 16,15-2 0-16,3-3-3 0,1 0-2 0,22 0-1 15,12 1-2-15,17 2 0 0,11 4 0 16,13 2 0-16,16-1-1 0,16 8 1 16,18-4 1-16,16 7-3 0,17 1-23 15,11-1-22-15,13 4-69 0,6 1-120 16,6-6 139-16</inkml:trace>
  <inkml:trace contextRef="#ctx0" brushRef="#br0" timeOffset="72679.42">15548 16062 239 0,'0'2'-23'0,"0"5"-16"0,2-2 2 0,5 4 31 0,-6-4 35 0,7 3 47 0,-3-3 48 15,-5-2 40-15,2-3 15 0,-2 2-1 16,0-2-4-16,0 2-13 0,-2-2-11 16,-9 0-20-16,8 0-19 0,-13-4-6 15,5 1-9-15,-3-2-2 0,-4-3-3 16,2 0-9-16,2 0-4 0,2-4-11 16,1 0-12-16,-1-1-9 0,4-3-9 0,0-3-3 15,6-6-2-15,4 0 1 0,6-3-1 16,7-2 4-16,6-2-1 0,7-2-8 15,10-1-4-15,6 3-8 0,4 5-9 16,5 9-4-16,4 8-2 0,6 10-10 16,3 7 0-16,9 12 3 0,1 11-2 15,4 13 11-15,-6 10 1 0,-3 9-3 16,-9 9-4-16,-16 9-11 0,-16 3-4 0,-19 11 2 16,-16 7 1-16,-31-8 13 15,-28-14 15-15,-28-20 5 0,-25-27 8 0,-16-15 1 16,-2-15-10-16,-3-7-1 0,2-9-5 15,6-8 8-15,2-6 12 0,20-13 2 16,20-12-3-16,17-5-7 0,25-4-14 16,21-2-6-16,23 2-11 0,18 0-31 0,14 3-28 15,25 4-40-15,23 5-27 0,23 13-10 16,23 7-15-16,15 0 89 0</inkml:trace>
  <inkml:trace contextRef="#ctx0" brushRef="#br0" timeOffset="73102.82">17243 15770 1327 0,'14'60'283'0,"158"101"774"47,-179-191-972-47,18 90-21 0,1 13-21 15,6 9-16-15,-1 8-2 0,6 11-2 0,1 4-5 16,0-1-8 0,-1-6-10-16,-3-2-1 0,-2 1-14 0,-4-5-34 0,-4 2-46 15,-8-16-62-15,-2-9-52 16,-12-12-12-16,-1-14 108 0</inkml:trace>
  <inkml:trace contextRef="#ctx0" brushRef="#br0" timeOffset="73929.64">19136 16266 1628 0,'0'0'121'0,"0"0"51"0,0 0-45 0,-1 0-31 0,-1-4-17 0,2 3-6 0,-2-8 4 16,2-4-3-16,2-4-14 0,3-6-14 16,9-4-18-16,6-7-22 0,12 2-14 15,7-1-15-15,11-1-12 0,8 2 2 16,6 4 4-16,1 1 10 0,6 6 9 16,0 5 7-16,0 2 3 0,-9 8 0 15,-3 10-2-15,-4 5-5 0,-9 14-12 0,2 5-14 16,1 9-18-16,-3 11-12 0,-3 6 3 15,-11 13 6-15,-13 6 5 0,-11 12 13 16,-21 7 8-16,-19 2 8 0,-12 2 13 16,-22-15 5-16,1-8 4 0,-3-11 7 15,6-14 19-15,-3-6 16 0,6-13 12 16,6-3 19-16,5-11 16 0,13-12 12 0,-1-1 9 16,10-6-2-16,10-5-9 15,8-1-8-15,7-6-11 0,4-5-15 0,8-8-20 16,5-1-20-16,14 0-18 0,11 0-10 15,7 3-7-15,12 1-6 0,6 8-6 16,8 5-3-16,11 3-3 0,2 10-6 16,0 3-2-16,-13 4-10 0,-5-3-22 0,-8 1-38 15,-3 1-56-15,3-3-55 0,4-3 108 16</inkml:trace>
  <inkml:trace contextRef="#ctx0" brushRef="#br0" timeOffset="74433.98">21165 16089 1943 0,'2'-29'128'0,"1"-1"82"0,10-9-116 0,6 7-52 0,11-3-21 0,7 1-21 0,13 4-5 16,9 5 0-16,6 7-1 0,8 13 2 0,1 7-3 31,-1 5 1-31,-2 12 0 0,-2 6 2 0,-3 9-1 16,-2 5 1-16,-9 4 1 0,-11 6 0 15,-7 6 3-15,-10 4 0 0,-10 4-6 0,-9 7-7 0,-10-1-7 16,-14-7-2-16,-7-5 2 0,-4-17 4 15,-8-17 5-15,-10-10 4 0,3-10 7 16,-3-8 9-16,8-6 8 16,11-5 8-16,8-3 4 0,7 1 4 0,13-8 9 0,10-1 8 15,10-1 3 1,10-1-7-16,8 6-13 0,7 7-14 0,9 7-9 0,5 1-5 16,6 8-2-16,-1 5-3 0,1 13-3 15,-7 12-1-15,-5 7 0 0,0 14-1 16,-12 10 1-16,-6 4 1 0,-7 4 1 15,-12 8-3-15,-16-3-3 0,-4 2-3 0,-19-3-3 32,-20 5 0-32,-11-11 2 0,-13-1 10 15,-15-9 8-15,-5-13 6 0,5-14 4 0,7-8-4 0,15-14-18 0,17-8-38 16,13-3-56-16,17-17-57 0,15-12 134 16,20-14-30-16</inkml:trace>
  <inkml:trace contextRef="#ctx0" brushRef="#br0" timeOffset="74894.97">23367 16112 1987 0,'7'-20'266'0,"0"-5"-16"0,-7 17-116 16,-2 8-139-16,1 0 8 0,-3 1-4 0,6 12-3 16,1 3-1-16,-3 12-1 0,7 15 4 15,-1 3 0-15,4 7 0 0,3 2 2 16,-4 5 0-16,5 0 1 0,-3-3 1 16,1-7 0-16,4-6-1 0,-2-3 1 15,2-4-1-15,4-12 2 0,-1-4 0 0,1-8 2 16,4-10 0-16,5-5 1 0,4-6-1 15,6-10-13-15,4-11-29 0,3-10-52 16,9-10-48-16,-7-19-21 0,5-4 1 16,-1-5 36-16,-15 5 45 0,-4 4 33 15,-11 12 27-15,-15 13 11 0,0 9 6 16,-7 10 10-16,-5 11 19 0,5 11 19 16,0 2 14-16,-2 2 14 0,2 18 2 15,-2 10 4-15,0 16-7 0,6 12-18 0,3 12-20 16,7 13-18-16,4 6-11 0,0 3-3 15,5 4-3-15,-4-8-1 0,4-6-1 16,-3-15 0-16,3-10-2 0,-6-15-68 16,3-6-41-16,-1-17-28 0,-3-6 41 15</inkml:trace>
  <inkml:trace contextRef="#ctx0" brushRef="#br0" timeOffset="75546.37">25846 16098 2099 0,'21'-34'104'0,"-7"7"4"0,-10 4-18 0,-6 4-37 0,-5 1-19 0,-6 4-8 0,-2 1-7 15,-5 8-7-15,-8-2-7 0,-6 5-5 16,-7 8-4-16,-1 2 1 0,-1 15-16 16,2 4-24-16,2 3-19 0,2 0-7 0,7 0 15 15,0 4 26-15,7 3 19 0,10 4 9 31,6-5 1-31,7 3 8 0,2-4 9 16,2 1 5-16,4-3 5 0,1 4-1 16,2-6-8-16,7-8-4 0,3 0-5 15,-2-6-5-15,4 5-3 0,8-5-2 16,2 1-1-16,12 0-3 0,4 1-10 0,1-1 0 16,5 2 1-16,0 1 3 0,3 0 10 15,-6 0 1-15,-3-1 2 0,-10 5-1 16,-7 5 4-16,-14-2 2 0,-6 4-3 15,-12 2 0-15,-14 1 3 0,-14-1 4 16,-11 3 7-16,-9-7 2 0,-9-1-2 16,-1-3-4-16,1-4-3 0,4-5-2 15,7 1 3-15,14-11-20 0,7 2-69 16,11-7-83-16,14-2 79 0</inkml:trace>
  <inkml:trace contextRef="#ctx0" brushRef="#br0" timeOffset="76022.8">27589 15881 1885 0,'-320'936'375'78,"292"-957"-372"-78,87 65 2 16,1-12 0-16,4-3 2 0,0-13 2 15,-2-9 1-15,-4-14 0 0,-1-15 0 0,-9-11-11 16,-4-6 1-16,-10-11-5 0,-11 0-5 16,-21 4 5-16,-18-2-3 0,-11 4 1 15,-12 3 2-15,-11 8 3 16,-13 6 4-16,-12 11 6 0,1 14 1 0,4 15-1 0,10 15-6 15,9 8-3-15,8 13-1 0,6 3 1 16,7-1-4-16,9 0-15 0,5-1-33 16,12-6-36-16,9 3 218 0,8-8-123 15</inkml:trace>
  <inkml:trace contextRef="#ctx0" brushRef="#br0" timeOffset="76569.8">28424 16305 1912 0,'94'-25'84'0,"133"-223"-133"32,-163 216 69-17,-13 5 6-15,2 6 19 0,-1 0 14 0,-6 5 4 16,-9 0-1-16,-2 2-7 0,-5 1-9 16,-3-1-5-16,-6 4-3 0,-1 2-3 15,-10 0 1-15,-1 4-3 0,-5 2-5 16,-2 2-9-16,5 0-10 0,-7 2-7 15,0 5-2-15,0 9 0 0,0 9-1 0,3 14 2 16,3 9 2-16,-8 9-2 0,-3 13 0 16,-10 8-1-16,-8 6-2 15,2 12 1-15,-7-6 1 0,1 6-1 0,0-9 1 16,3-13 1-16,8-3-11 0,7-11-40 16,2-3-61-16,5-9-42 0,4-4 21 15,5-8 50-15</inkml:trace>
  <inkml:trace contextRef="#ctx0" brushRef="#br0" timeOffset="76730.2">29202 16340 1975 0,'-58'2'153'0,"3"4"26"0,-2 8-17 16,7 5-81-16,-1 10-52 0,3 4-20 15,0 3-1-15,7-3-20 0,4-1-57 16,12 0-81-16,9-10 76 0</inkml:trace>
  <inkml:trace contextRef="#ctx0" brushRef="#br0" timeOffset="76913.5">29910 16262 2369 0,'83'-8'122'0,"-25"2"5"0,-13-8-56 0,-20-2-32 0,-9-3-36 16,-2-4-28-16,0-6-77 0,-5 3-72 16,5-3 493-16,5-1-300 0</inkml:trace>
  <inkml:trace contextRef="#ctx0" brushRef="#br0" timeOffset="77024.86">30750 16207 1885 0,'85'27'168'0,"-19"-9"103"0,-13-6-152 0,-18-12-38 0,-6-2-57 0,6-6-7 0,1-7-51 16,1-1-92-16,11-1 83 0</inkml:trace>
  <inkml:trace contextRef="#ctx0" brushRef="#br0" timeOffset="77164.53">32278 16153 2399 0,'132'7'155'0</inkml:trace>
  <inkml:trace contextRef="#ctx0" brushRef="#br0" timeOffset="78486.49">13291 16207 1668 0,'-22'-14'78'0,"3"0"-5"0,1-2-6 0,-3 0-29 0,3-5 1 0,0 3 7 16,1-1 5-16,6 1-3 0,-1-3 1 15,10 1-2-15,0 4 6 0,4-5-2 16,3 3-11-16,8 4-10 0,3 2-16 16,3 6-9-16,6 5-5 0,7 2-2 0,7 3-1 15,3 8 1-15,4 6 1 0,6 7-1 16,-2 5 2-16,5 12-1 0,3 1 7 16,2 8 4-16,8 6-1 0,3-4-3 15,0 2-7-15,1 2-4 0,-1-7-1 16,-9 1-7-16,-2-8-8 0,-3-11-10 15,-5-8-21-15,-8-15-28 0,0-9-45 16,-3-16 65-16</inkml:trace>
  <inkml:trace contextRef="#ctx0" brushRef="#br0" timeOffset="78692.37">14280 15793 1784 0,'-23'37'197'0,"-4"-3"179"15,-8 10-215-15,-2 4-22 0,-1-2-49 16,-2 9-32-16,-5 0-22 0,-1 7-18 0,-3-4-14 16,-6-3-2-16,10-9-2 0,3-5-24 15,6-9-37-15,12-4-55 0,0-12-68 16,9-1-26-16,7-8 7 0,5-2 97 0</inkml:trace>
  <inkml:trace contextRef="#ctx0" brushRef="#br0" timeOffset="79073.7">15204 16566 1851 0,'26'17'149'0,"-4"1"72"16,-12-2-84-16,-4-5-30 0,-6-8-32 15,-2 3-1-15,-11-1 4 0,-8-2 1 16,-5 4-9-16,-13-3-12 0,-9-4-12 16,-5 0-10-16,-15-2-5 0,-5-1-7 15,-15-8-8-15,-22-1-5 0,-21-4-4 16,-20-4-3-16,-17-5-2 0,-24 1 1 0,-15 1 0 15,-4-1 0-15,-15 7 1 0,12 3 6 16,6 3 12-16,12 6 6 0,6 3 6 16,16 2 2-16,15 2 5 0,6 3-5 15,31 4-5-15,22-2-11 0,22 4-17 0,8 1-2 16,2 0-7-16,11-3-41 0,10 0-24 16,16-5-221-16,12-10 176 0</inkml:trace>
  <inkml:trace contextRef="#ctx0" brushRef="#br0" timeOffset="81045.75">12670 17191 1283 0,'21'-7'194'0,"1"-5"239"0,-1 0-281 0,-2-3 21 0,-10 3-41 16,-3-2-16-16,-6 5-19 0,-2-2-31 15,-5 2-14-15,-7 2-10 16,-1 0-8-16,-1 5-12 0,-7 2-13 0,-5 9-7 16,-6 6-5-16,-1 4-3 0,-2 8-1 15,-8 3-16-15,3 7-18 0,-3-3-7 16,5 6-3-16,11 1 9 0,8 0 6 0,10 5 2 15,11 0 5-15,6 2 8 0,10 2 12 16,8-6 9-16,8-7 3 0,6-7 3 31,-3-8 9-31,2-10 9 0,-7-10 3 0,2-11 2 16,2-9-5-16,0-8-5 0,3-8-3 16,-2-10-6-16,8-11-3 0,-6 0-4 15,0 9-3-15,-6 3-2 0,-7 15 0 16,-8 10 2-16,-7 4 3 0,-2 5 1 15,-1 9-3-15,-1 4-6 0,0 10-5 0,2 9-1 16,4 12 0-16,0 8 5 0,1 6 3 16,1 8 1-16,-3 5 2 0,-3 7 1 15,-1 9-1-15,-6 0 0 0,-6-3-1 16,-6-2 3-16,-4-11 3 0,-2-4 3 16,-3-7 3-16,3-13 2 0,0-12-1 15,-1-8-1-15,-1-9-1 0,1-11-3 0,-9-7-1 16,-1-12 0-16,1-7 0 0,1-15-2 15,9-3-6-15,10-11-12 0,4 1-19 16,8-3-27-16,4 2-23 0,10 6-10 16,7-2-16-16,-2-2-7 0,13 5 24 15,-6 6 4-15,7 8 116 0,5 4-18 16</inkml:trace>
  <inkml:trace contextRef="#ctx0" brushRef="#br0" timeOffset="81245.74">13521 17110 1782 0,'7'23'325'0,"-21"-7"-45"0,-12 9-184 0,6 8 54 0,-19-11-144 16,18 22-4-16,8 6-3 0,-3 5-3 16,0 3 1-16,8 8 0 0,-3-2 4 15,2 7-21-15,4 1-47 0,-9-1-55 16,5-4-39-16,-2-10-6 0,-1-12 40 15,6-12-112-15,6-8 161 0</inkml:trace>
  <inkml:trace contextRef="#ctx0" brushRef="#br0" timeOffset="81445.6">13571 17676 1907 0,'26'19'300'31,"-6"-5"-212"-31,1 2 11 0,0 0-93 0,3 4-3 16,2-1-2-16,4 4-1 0,-3-5-7 15,-2-2-38-15,-4-4-50 0,0-1-35 16,1-8 54-16</inkml:trace>
  <inkml:trace contextRef="#ctx0" brushRef="#br0" timeOffset="81563.69">13796 17745 1321 0,'-14'5'192'0,"-7"6"241"0,-6 1-276 16,-3-1-42-16,-7 1-24 0,-6 2-31 16,-1 0-24-16,1 2-13 0,2 4-17 15,4-2 1-15,9-4-11 0,5 4-46 16,7-4-62-16,2-4-46 0,3-4 66 16</inkml:trace>
  <inkml:trace contextRef="#ctx0" brushRef="#br0" timeOffset="81905.33">13711 17225 1649 0,'7'0'87'15,"0"-3"36"-15,2 3-57 0,3 5-21 16,1-2-5-16,5 8-7 0,1 0-7 0,2 8 0 16,8 1-3-16,1 5-3 0,0 3-5 15,4 0-2-15,-4 10 1 0,-4-3-1 16,-3 2-1-16,-5 9-3 0,-7-1-6 15,-1 8-3-15,-8 9 0 0,-4 4-2 16,-6 1-1-16,-1 2 1 0,-9-7 0 0,-2-7 1 16,1-9-23-16,-6-9-21 0,2-12-24 15,5-2-10-15,-3-3 204 0,5-4-104 16</inkml:trace>
  <inkml:trace contextRef="#ctx0" brushRef="#br0" timeOffset="82365.87">14133 15108 1881 0,'25'43'84'0,"-9"1"15"0,3 16-37 0,-3 11 10 0,0 4-3 0,-2 6-2 0,0 8-7 0,-3 8-17 0,2 10-18 16,-3 10-15-16,4 19-7 15,1 13 3-15,0 20 7 0,7 6 6 0,3 4 0 16,1-5-6-16,1-7-10 16,1-1-4-16,2-6 0 0,0-2 1 0,2 0 0 15,-5-6 1-15,-2-15-1 0,-11-15 0 16,-5-12 0-16,-2-6-2 0,-2-2-13 15,2-8-54-15,-1-9-57 0,4-9-25 16,-1-12 58-16</inkml:trace>
  <inkml:trace contextRef="#ctx0" brushRef="#br0" timeOffset="83046.42">15605 17601 1530 0,'-25'-32'125'0,"2"7"57"0,0-3-9 0,10 3-17 0,4 2-27 0,9 2-27 0,0 3-32 31,15 2-34-31,2 4-20 0,10-2-11 0,8 5-4 0,3 3-1 0,9 1-4 15,5 9 0-15,8-1-2 16,11 13-1-16,4 9 2 0,8 7 2 0,4 14 2 31,-6 11-2-31,-4 10 0 0,-14 6 0 16,-11-1 1-16,-15-2 1 0,-12-3-3 0,-15-3-3 16,-15-11-4-16,-16-3 0 0,-22-15 3 15,-13-8 8-15,-21-10 20 0,-17-10 19 16,-3-8 20-16,-4-14 14 0,9-4 3 15,6-8-8-15,16-12-11 0,15-5-16 16,8-11-16-16,16-5-10 0,8-9-5 16,8-6-9-16,22 3-30 0,11-1-47 15,18 2-65-15,19-4-428 0,30 3 369 16</inkml:trace>
  <inkml:trace contextRef="#ctx0" brushRef="#br0" timeOffset="83459.53">17464 17488 1986 0,'4'0'161'0,"1"0"80"0,1 0-82 0,-1 0-79 0,0 5-37 0,8 7-23 0,-3 11-16 15,5 7-4-15,2 10-6 0,-1 9 0 16,-2 1 0-16,1 7 2 0,-1-1 3 16,-4-1-15-16,3 0-78 0,-1-7-74 15,6 7 84-15</inkml:trace>
  <inkml:trace contextRef="#ctx0" brushRef="#br0" timeOffset="84077.94">19493 17574 1882 0,'3'-1'103'0,"4"-6"17"0,-1-6-39 0,10-1-34 0,0-2-27 0,7-5-15 0,2-4-4 0,-1-3-8 16,15-3-7-16,4 8-6 0,7-1-9 0,1 9 1 31,8 8 1-31,-3 9 4 0,3 14 9 16,-1 7 4-16,-1 9 3 0,-6 7 1 0,-1 4 0 16,-7 6-1-16,-8 3-1 0,-8 4-1 15,-2 3 0-15,-17-2 0 0,-4 1 0 16,-15-1-6-16,-10-9-2 0,-9-6-1 15,-16-8 5-15,-2-11 9 0,-19-11 16 16,-6-12 23-16,-2-12 12 0,4-6 9 16,11-7-8-16,11-3-7 0,11 1-1 15,10-1 4-15,10 0 13 0,11 3 1 0,11-7-4 16,10 2-18-16,11 0-41 0,12 0-61 16,7 5-51-16,15 2 515 0,13-4-329 15</inkml:trace>
  <inkml:trace contextRef="#ctx0" brushRef="#br0" timeOffset="84601.4">22051 17567 1642 0,'38'6'189'0,"22"-5"-49"0,-3-1-92 0,-1 2 26 0,12 0-43 0,-12 3-11 0,-2 4-5 15,-6 4-6-15,1 6-6 0,-12 4-1 16,4 11-2-16,0 7 0 0,3 10-3 16,1 4-6-16,-5 4-4 0,-4 4-2 15,-11-6-4-15,-4 2-1 0,-10-3-3 16,-6 3-2-16,-10-8 1 15,-10 4-3-15,-9-9-1 0,-17-8 3 0,-14-10 14 0,-13-16 29 16,-2-12 28-16,-5-14 20 0,-3-12 6 16,2-8-7-16,-6-5-5 0,8-5-1 15,8-8-11-15,15 1-9 16,10-6-14-16,16-2-14 16,15 4-6-16,8 4-15 0,9 1-26 15,7 6-32-15,14 2-41 0,4 11 534 0,16 5-336 16</inkml:trace>
  <inkml:trace contextRef="#ctx0" brushRef="#br0" timeOffset="84878.94">24030 17580 1834 0,'16'39'165'0,"-7"3"221"0,2 13-346 0,-11 2-21 0,5 3-11 0,4 1-9 15,-2 1-2-15,3 1 3 0,1-2 3 0,-4 3-42 16,4 1-53-16,7 6 502 0,5-4-345 31</inkml:trace>
  <inkml:trace contextRef="#ctx0" brushRef="#br0" timeOffset="85424.86">25741 17667 1483 0,'11'5'113'15,"35"-1"65"1,-46-1 17-16,69 17-239 0,-25-10 103 0,6 17-16 16,8 1-9-16,8 8-10 0,5 3-9 15,-4 5-7-15,4 6-7 16,-3 3-2-16,-10 5-2 0,-3 8-2 16,-12 3 0-16,-1-3 4 0,-8 3 0 0,-6 2 0 15,-13 0-2-15,-17-2-4 0,-21-5-4 16,-11-8-1-16,-10-10 1 0,-10-8 3 15,-9-22 17-15,-21-16 22 0,-11-16 22 0,-14-14 21 16,-4-20 4-16,7-9-8 0,1-12-13 16,23-7-17-16,13-1-17 0,23 2-8 15,18 1-32-15,22 2-35 0,21-6-51 16,18 4-43-16,26 8 71 0,8 10 14 16</inkml:trace>
  <inkml:trace contextRef="#ctx0" brushRef="#br0" timeOffset="85812.25">27688 17603 1914 0,'27'51'93'0,"-6"2"12"0,4 15-20 0,-4-8-14 0,6 6-25 0,-1-4-21 16,-10-6-12-16,2-4-9 15,-6-2-3-15,-5-4 15 16,2-4-42-16,-4-5-59 0,-1 2 59 0</inkml:trace>
  <inkml:trace contextRef="#ctx0" brushRef="#br0" timeOffset="86245.56">28943 17863 1985 0,'46'-7'77'16,"-7"4"-23"-16,4-1-6 0,-1 4-38 16,-6 4-9-16,-1 5 0 15,-4 0-2-15,-1 3-1 16,-4 4-1-16,3 5-2 0,1 2-3 15,-9 6-2-15,4 4-2 0,-11 1 2 0,-2 3 1 16,1 0-1-16,-11 2-2 0,-8 2-1 16,-8-7-4-16,-11 0 0 0,-12-1 6 15,-7-13 14-15,-9-2 11 0,-13-11 8 0,2-13-3 0,0-3-10 32,11-12-7-32,7-2 3 0,12-3 2 15,6-3-2-15,12 3-1 0,5-1-6 16,15-3-2-16,10-2-6 0,9-7-9 0,11-9-27 15,3 0 541-15,9-7-375 0</inkml:trace>
  <inkml:trace contextRef="#ctx0" brushRef="#br0" timeOffset="86512.06">30512 17427 2030 0,'27'48'421'0,"-11"51"-84"0,-5-36-249 0,-6 7-72 0,-2 1-5 0,-3 25-7 16,-3 0-15-16,-4 7-57 0,0 15 220 0,5 8-140 16</inkml:trace>
  <inkml:trace contextRef="#ctx0" brushRef="#br0" timeOffset="-95771.02">18402 5548 1173 0,'183'18'439'31,"-181"-15"-373"-15,5 1-15-16,-2 0-6 0,-1 4-7 0,1 0-11 16,0 0-10-16,-5 12-7 15,2 1-3-15,-2 0-3 0,-2 4-2 0,-3-3-2 16,-2-1 0-16,-7-2 0 0,-2-1 0 16,-7 2 0-1,-4-4 0-15,-6 1-1 0,1-1 0 0,-6 0 2 0,1 0 4 16,-5 2 2-1,-3-4 4-15,-3 4 0 0,-3-4-1 0,1 0 0 16,1 2-2-16,-6-4 2 16,-2 3-4-16,-2 1 0 0,-4 0-3 0,-14 1-3 0,3 3 0 0,-9-2-3 31,3-4-1-31,-5 3 0 0,0 1 0 0,-1-2 1 16,-6 5 1-16,-7-6 2 0,-2 1 0 0,-4-2 1 0,-1 2-1 0,7 1-1 15,-4-1 1-15,0 0 1 0,-7-3 1 31,-11 1 2-31,-1-2-2 0,-7-1 1 0,-6 1 0 0,0-8-1 0,-10 0 1 32,-2 3-1-32,-2-7-1 0,-4 0 2 15,3-7-1-15,-1-1-1 0,-5-6 0 16,7 2 0-16,5-1 0 0,4 1 0 0,9-4 1 16,-4-2-2-16,2 1 1 0,4-6 0 15,3 3-1-15,11-3 0 0,-1 2 1 16,3-4 0-16,-4-2 1 0,7 1 0 15,4-3-1-15,10 1 4 0,18 0 5 16,5 3 3-16,2-7 3 0,-9-4 1 16,-3-3-2-16,-9-5 1 0,7-2 8 15,12 2 14-15,6 1 10 0,8 1 7 0,8-3 18 16,6 1 15-16,8 3 5 0,11 0-1 16,4 9-24-16,10-1-28 0,3-6-17 15,0-2-6-15,9-2-2 0,-2 1 3 16,4-1 5-16,5 1-9 0,6-8-13 15,4-7-9-15,6-8-11 0,9-6 0 0,13-2 5 16,6 0 3-16,6 8 4 0,3-1 5 16,2 4 8-16,6 2 0 0,6 0-1 15,8-4-1-15,-3 5-2 0,1 3-2 16,-4 1 0-16,-3 3-3 0,5 6 0 16,7-5-1-16,7 5-2 0,13 1 0 15,10-1 0-15,2 0 0 0,6 0 1 0,-1 0 3 16,11 2-15-16,18 1-3 0,1 0 0 15,1-1 0-15,-6 0 15 0,-2 1 5 16,6 4 0-16,-11 4 0 0,-3-4 0 16,-10 7 0-16,-10 3-1 0,6 8 0 15,11 11-3-15,-2 1-1 0,4 7-1 16,2 4-1-16,1 8 1 0,11 4 0 0,12 10 2 16,6 4 0-16,1 7 1 0,10 3 0 15,3 2 3-15,3 5-2 16,-3-3 2-16,-1 3-1 0,-4-1 1 0,-8 2 0 15,-6 0 0-15,-16 2 0 0,-16 3-2 16,-3-1-1-16,-4 7-2 0,-19 0-3 16,-4 6-2-16,-12 5-1 15,-10 4-2-15,1 3-2 0,-7 5-1 0,-1 7 1 0,-2-1-3 16,-10 12 3-16,-7-1 1 0,-19 1-7 16,-9-8-5-16,-11-3 2 0,-14-11-2 15,-6-5-5-15,-9-3 3 0,-12-3-5 16,-5-1 8-16,-9 0 11 0,-8-4 7 15,-6-1 3-15,-9-4-3 0,-14-4 1 16,-4 1 0-16,-17-6 0 0,-25-4 4 0,-22-12-9 16,-38-5 41-16,-23-12 4 0,-31-12-1 15,-14-1 13-15,4-8-40 0,-20-5-2 16,13-1-2-16,7-6 1 0,-6-3 0 16,15 2 0-16,22 3 1 0,17-6-2 15,23 6 0-15,33-2 0 0,27 10 24 0,36-3-38 16,38 4-336-1,29-21 257-15</inkml:trace>
  <inkml:trace contextRef="#ctx0" brushRef="#br0" timeOffset="-3778.14">18422 5686 1219 0,'35'24'386'0,"127"15"-145"15,-180-43-241 1,16 9 0-16,-7 4 1 0,-5 5 7 0,-4-1 12 0,-6-3 7 16,-7 5 1-16,-2-3-4 0,-4 8-9 15,-1-5-7-15,-11 1-6 0,-3 2-3 0,-17 0-2 32,-11 3-1-32,-8-5-1 0,-10 4-1 0,-21 1-1 0,-12-5-1 0,-12 3 1 15,-19 3 0-15,1-5 1 16,-20 1 2-16,-10 5 2 0,-10-5 1 0,-5-2 2 0,-3 0 1 15,-5-6 1-15,8-1 3 0,2-2 2 16,13 4-1-16,10-6-1 0,9 6 5 16,12-2 3-16,15 1 8 0,8 3 15 31,10 1 9-31,17 4 13 0,16 3-6 16,12 0-13-16,17 2-14 0,3-5-21 0,15 0 17 15,8-2 20-15,9 0 21 0,13-4 23 16,4 1 3-16,8-10-1 0,0 4-12 15,5-7-6-15,0 0-11 0,0 2-18 16,0-2-5-16,0 0-16 0,0 0-10 16,0 0-5-16,0-2-2 0,-6-5-2 15,6 7-1-15,-2-3-1 0,1 3-1 16,-6-6 0-16,3 5 0 0,2-7 1 16,0 3-7-16,2 3-10 0,0 2-16 0,-3-9-25 15,3 9-17-15,0 0-43 0,0 0-63 16,0 0 522-16,0 0-302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2:10:57.10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906 7990 1459 0,'-11'21'52'0,"4"-3"-14"0,-7-1-5 0,2-4-21 0,1-3 10 0,0 3 12 0,1-1 16 0,-3-6 12 0,1 4 6 16,-1-4 2-16,8 4-3 0,-4 4-5 15,7-3-8-15,2-2-3 0,6 3 0 16,1-1-5-16,5 3-11 0,2-9-11 16,4 4-14-16,2-5 2 0,1-2 10 15,4-1 5-15,-2-1 10 0,2 0 0 16,3 0-5-16,0 0-5 0,4-3-6 0,7-1-6 15,-1-5-2-15,4-1 7 16,1-1 0-16,1-1 6 0,7-1 0 0,6 3-8 16,5 1-2-16,13-4-5 0,1-1-5 15,4 2-4-15,3 3 0 0,-1 2-2 16,-6 0-1-16,-5 3 0 0,-11-1-1 16,-14 3 2-16,-7-1 1 0,-7 1 1 0,-7 2-3 15,-9 0-4-15,-7 2-3 0,-6-2-4 16,-3 3 2-16,0-3 2 0,0 0 0 15,0 0 1-15,-7 2 2 0,0-2-1 16,-5 0 3-16,-3-2 4 0,1-3 1 16,-2 1 1-16,2-5 3 0,0 2-2 15,-2-7-1-15,4 0 0 0,-1 1 1 0,3-2-2 16,4 0-1-16,-4 5 0 0,4 1 0 16,1 2-1-16,5 7 5 0,0 0 2 15,0-2 1-15,2 0-1 16,7 6-7-16,14 3-1 0,5 2-2 15,11 3 1-15,11 2 1 0,1 4 1 0,4 5 1 16,0-3 2-16,0 1 2 0,-12 2 3 16,-10 2-2-16,-8 1-6 0,-20 3-4 15,-5-8-5-15,-10 0-1 0,-12 1 2 16,-9-3 2-16,-19-5-5 0,-10-5 4 0,-10 0-4 16,-2-9-15-16,3 0-79 0,1-7-129 15,11-7 131-15</inkml:trace>
  <inkml:trace contextRef="#ctx0" brushRef="#br0" timeOffset="7732.13">9541 6280 1848 0,'30'-8'47'0,"4"6"-33"0,5 2-9 0,-4 3-5 0,6 4 0 0,-2 1 0 16,-2 0 0-16,-2 3 6 0,-4-2 17 15,-10 2 23-15,-7-3 19 0,-7-6 8 16,-7-2-8-16,-2 4-20 0,-12-2-8 16,-14 3 5-16,-24-3-1 0,-13-1 2 15,-20-1-10-15,-22 2-11 0,-11 0-4 16,-10 1-2-16,-5 3 1 0,0-3 5 0,16 8-1 15,5-4 2-15,13 2-1 0,14 0-7 16,7-4-3-16,21-3-2 0,14 3-3 16,17-5 0-16,8-2-2 0,9 2 12 15,9 0 13-15,-3-3 4 0,3 3 9 0,2 0-4 16,5-2-12-16,0 0-10 0,9-7-11 16,19 1-14-16,15-1-5 0,22-2 0 15,19 6 0-15,6 3 4 0,12 2 5 16,-3 7 4-16,4 6 7 0,-6 4 1 15,-6 6 0-15,-13-3-4 0,-25 3-2 16,-12-5-1-16,-23-4-4 0,-16 0-6 16,-6-3-6-16,-17-8-2 0,-7 2-2 0,-14-5 1 15,-17 8 3-15,-13-8-3 0,-21-9-39 16,-8-2-58-16,-12-7-62 0,-6-10 287 16,-5-6-130-16</inkml:trace>
  <inkml:trace contextRef="#ctx0" brushRef="#br0" timeOffset="8395.39">11560 6362 1104 0,'-35'7'130'0,"6"4"123"0,3-2-115 0,6 3-39 0,4 0-15 0,2-1-19 0,3 3-22 0,4-12-13 15,2 3-15-15,5-1-2 0,0-1 22 16,5-1 25-16,-3 0 10 0,5 0 11 15,2 0-11-15,4 1-17 0,2-1 0 16,10 0-7-16,5 1-10 0,9 1-7 16,11 1-6-1,9-1-8-15,3 1-2 0,3 2-4 0,-1 0-4 0,2 2 0 0,-8 2-3 16,6-4-1-16,-5 0 1 0,-10 0-1 16,-6 0 1-16,-15-4 1 0,-12-3 4 15,-16 0-1 1,4 0-9-16,-10-1-7 0,-13 1-6 0,-17-6-1 0,-24 1 9 15,-25 2 2-15,-25-8 3 0,-21 6-1 16,-4-3 1-16,-5 5 8 16,9 3 6-16,21 5 6 0,23 2 3 0,21 0-4 0,19 1-6 15,18-3-3-15,13-2 0 16,13 1-2-16,-6 1-1 0,12-3-5 0,3 0-12 16,6 0-16-16,15-2-16 0,17 0-49 15,25-6-62-15,22-4 88 0</inkml:trace>
  <inkml:trace contextRef="#ctx0" brushRef="#br0" timeOffset="8980.14">14699 6688 1745 0,'-31'-5'63'0,"5"-2"-19"0,-8 0-6 0,6 0-32 0,-6 0-2 0,0-6 1 0,2-1-1 16,8 5-1-16,4 0-3 0,4 4 6 16,2 1 16-16,3 3 18 0,6-1 12 15,3 2-4-15,2 0-13 0,0 0-17 16,0 0-6-16,0 0-1 0,7 2 6 15,6-1 2-15,8 6-2 0,18 1-1 0,20 2-9 16,22 10-1-16,18 3 3 0,15-2 1 16,-4 4 2-16,0 0-1 0,-7-4-3 15,-9 2-3-15,-13-5-4 0,-14-6 2 16,-17-5 0-16,-16-1 1 0,-34-6-7 16,0 1-4-16,-34-4-4 0,-26-10 4 15,-36-10 16-15,-46-5 10 0,-32-8 6 16,-38-3-4-16,-13 4-8 0,1 3-6 0,11 9-6 15,29 0 3-15,31 11-3 0,33 3 0 16,38 2 2-16,19 5-2 0,31 0 2 16,16 0 9-16,12 2 9 0,11 2 6 15,6 0-15-15,11 0-15 0,19 3-12 16,19-2-27-16,21 5-53 0,34 11-11 0,13-3 39 16</inkml:trace>
  <inkml:trace contextRef="#ctx0" brushRef="#br0" timeOffset="9609.73">17379 6541 2109 0,'-3'0'65'0,"-1"0"-6"0,-3 0-58 0,0 4-5 0,2 3-5 15,-2-4-1-15,5 8-3 0,-5-6-2 0,7 6-1 16,3-4-1-16,8 0 8 16,12 2 5-16,5-4 12 0,19 2 16 15,16 2 12-15,21 2 14 0,15-4 8 0,7 2 4 31,-1-4-5-31,-11 2-12 0,-11-3-14 0,-14 3-14 0,-19-2-11 0,-13-1-6 16,-15-1-2-16,-15-3-14 0,-7 2-5 0,-13-2-3 16,-13-2-1-16,-22-3 13 0,-28-2 9 15,-27-9 9-15,-36-5 10 0,-17-4 10 16,-10 0 3 0,3 5-3-16,19 4-3 0,2 2-2 0,14-2-1 0,6 4 2 15,10 1 1 1,18 8-4-16,16 1 0 0,20-3 8 0,26 5 10 0,16 3 5 0,14-3 1 15,2 2-9-15,0-2-15 0,2 2-10 16,14 3-7-16,4 0-7 0,8 4-5 16,9-2-23-1,0 8-54-15,1-7-80 0,1 1 87 0</inkml:trace>
  <inkml:trace contextRef="#ctx0" brushRef="#br0" timeOffset="21993.63">571 7685 1779 0,'0'0'74'0,"-2"1"23"0,-3 3-72 0,1-2-23 0,2 1-2 0,2 3-1 0,0 4-2 16,0 4 1-16,0 4 2 0,0 2 0 16,2-4 1-16,-2 7 1 0,-2 2 0 15,-1 3-2-15,-3 2 0 0,1 5 2 0,2-3 1 16,-1 4 2-16,-1-1 1 0,5-5-1 0,-2-1 6 16,0-1 2-1,2 1 15-15,0-10 11 0,0-1 1 0,0-2 1 0,-2-2-9 16,4-2-8-16,-2-1-4 15,0-2-1-15,4-2 3 0,-4 0 2 16,3-2 4-16,4 1-1 0,-7-1 1 0,6-1 4 0,1-1 2 16,-4 1 5-16,10 1 3 0,-4-3-3 15,5-1-8-15,5 3-8 0,3-2-7 16,6-2-7-16,6 0-4 16,8-4-1-16,4-1-3 0,6-4 3 15,8-3 5-15,4-3 6 16,7 0 5-16,0-1 0 0,1 0-4 0,-2 1-5 15,6 1-3-15,-2 0-4 0,13 2-2 0,2-3-2 0,1 1-1 32,4 5 0-32,0-3-1 0,2 5 1 0,1 3 1 0,4 1-1 0,-5 3 0 15,-4 0 1-15,-6 0 0 0,-10 7 0 0,-16 0 0 16,-10 0-1-16,-24 0-3 0,-8 0-3 16,-18-5-4-16,2-2 0 0,-2 4 3 15,-11-4 3-15,-8-4 5 0,-19 2 0 16,-17-5 0-16,-17 0 0 0,-13-2 0 0,-9-3 0 15,0 3 1-15,5 0 0 0,9-2 2 32,8-1-1-32,6 1 0 0,9-3 7 15,11 5 2-15,16-1 2 0,14 3 0 16,4 0 7-16,10 5 2 0,2-7-1 16,3 4-2-16,8-6-14 0,3 0-6 15,11 4-5-15,9-2 1 0,12 6 0 16,7 1-1-16,6 2 0 0,-1 7 1 15,4 2 2-15,0 3 3 0,-3 4 4 0,-8 4 3 16,-5 3 4-16,-9-2-2 0,-3 4-3 16,-7 0-2-16,-6 3-4 0,-9 2-2 15,-6-3-1-15,-12-4-2 0,-11 2-5 16,-13-2-2-16,-17-5-17 0,-18-4-78 16,-20-5 187-16,-18-13-94 0</inkml:trace>
  <inkml:trace contextRef="#ctx0" brushRef="#br0" timeOffset="23789.4">12876 5952 1504 0,'3'0'91'0,"6"6"35"0,4-3-37 0,1 3-45 0,2 2-3 0,5 0-8 0,0 2-10 15,-3-1-12-15,-2-2 2 0,-4 2 9 0,-4-4 2 16,-3 4 3-16,-5-3-8 0,-5 4-4 16,-3 1 7-16,-8-2 9 0,-3 5 1 15,-4 2-3-15,0 0-9 16,0 5-10-16,-2-3-4 0,0 5-2 0,0-2-1 15,2 2-1-15,2-2-1 0,0 1 0 16,3-3-1-16,-3 4 0 0,-1-3 0 16,-2-1 0-16,-1 3-2 0,-7-8 2 0,-9 0 0 15,-10 2 6-15,-15-2 8 16,-7 0 6-16,-5 0 2 0,-1-1-5 0,-7 1-7 16,-2 0-4-16,3 2-3 0,-2-2-1 15,7 2 0-15,0-5-1 0,2-6 0 16,2 1 0-16,0 1-1 0,0-7 0 15,1-2 0-15,4-11 0 0,-2-4 13 16,1-10 12-16,3-1 12 0,-1-9 10 0,0-4-8 16,0 2-5-16,-1-11-9 0,9 8-6 15,6-6-5-15,4 0-4 0,-3-2-3 16,2 1-1-16,3-3-1 16,1 4-1-16,13 0 4 0,10-3 0 0,1-4 2 15,4-5-2-15,-4-4-3 0,5-5-1 0,-1-4-1 16,5 9 1-16,5 4 1 15,4 1 2-15,4 4 6 0,-1-1 5 0,2 1 4 16,2-2 2-16,6 2-6 0,-3-3-4 16,10 1-7-16,-8 0-4 0,13 2-7 15,1 2-3-15,6 0 2 0,14-2 0 16,2 2 9-16,14 3-1 0,9 4 1 16,5-4-2-16,9 6-2 15,12 3-3-15,6 4-4 0,10-4 0 0,4 9 0 0,6-1 1 16,4 4 2-16,6 6-1 0,14 4-1 15,-5 8-1-15,3 7-2 0,0 10 2 16,-10 3 2 0,2 12 0-16,-1 7 2 0,-7 6-1 15,-8 8-2-15,-4 10 0 0,-6 8-2 0,-8 11 3 0,3 11 0 0,-5 17 2 16,-17 4 1-16,-10-6-3 16,-23-3-3-16,-22-12-2 0,-14-4 0 0,-8 2 3 15,-5-1 4-15,-2 5 0 0,-4-3 0 16,-5 1 0-16,1 3-1 15,-5-9 0-15,-5-3-2 0,-5-6-1 0,-7-5 1 16,-11-3 2-16,-12-4 3 0,-13-2 4 0,-14-7 0 31,-7-3-2-31,-12-6-1 0,-8-11-2 16,1-3 0-16,-8-7 0 0,6-3 2 16,14-10 0-16,9 1 0 0,19-6 1 15,16-1 0-15,13-1 1 0,14-5 0 16,10 6 6-16,8-4-40 0,8 1-61 15,6-4-374-15,7-19 289 0</inkml:trace>
  <inkml:trace contextRef="#ctx0" brushRef="#br0" timeOffset="33904.28">11172 8440 1393 0,'9'0'122'0,"-4"-4"144"0,-5 3-199 0,5 1 10 0,-5 0-18 0,2-4-2 16,3 4 5-16,-5 0 7 0,0 0 4 16,0 0 2-16,0 0-6 0,0 0-13 15,0-2-19-15,0 2-17 0,0-1-11 16,0 1-9-16,2-13-2 0,-2 6-3 0,-2 0-1 15,-6-2 1 1,-5 0-5-16,3-1-1 0,-6-3 0 16,-7 6 1-16,-6-4 3 0,-12 8 4 0,-8-2 2 0,-4 5-1 15,-11 1 2-15,3 6-1 0,5 4 1 16,10 0 3-16,12-2 0 0,6 3-1 0,13-7 2 31,8 4 3-31,6-7 2 0,1-2 6 0,0 2 1 0,0-1 0 0,3 1 2 16,2-2 5-16,8 0 7 0,-1-3 2 15,8-1 1 1,8-6-7-16,4-1-8 0,7 0-6 0,4-1-5 0,1-2-4 16,6-1-2-1,3 5-2-15,2 5 0 0,1-1-1 16,-6 6 0-16,3 0 1 0,0 6-1 16,-5-1-1-16,-9 4 0 0,-3 0-1 15,-11-1-1-15,-6 5-2 0,-5-6-2 16,-8 2-3-16,-1-6-6 0,-9 1-5 15,-4 1 1-15,-8-1 2 0,-11-1 9 16,-12 4 4-16,-20-5 2 0,-15-2 1 0,-13 0 0 16,-9 0 1-16,2 0 1 0,2 0 2 15,12-2 2-15,20 2 1 0,18-3 0 16,15 3 0-16,15 0 6 0,12 0 16 16,0 0 14-16,0 0 12 0,1 0-1 0,6 0-11 15,4-2-12-15,12 2-13 0,9 0-7 16,19 0-5-16,13 0-2 0,16 0 0 15,7-2 2-15,3 1 8 0,1-3 10 16,-4 2 4-16,-2 2 4 0,-5-2 3 16,-8 2-3-16,-19 2-2 0,-12 0-4 15,-16-2-10-15,-13 2-6 0,-10-2-3 0,0 0-4 16,-2 0-7-16,-5 0-3 0,-4-2-4 16,-7-2 0-16,-14-4 5 15,-13-3 5-15,-10-1-27 0,-11-3-44 0,-3 1-45 16,1 0-99-16,-5-2 120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35:28.8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7835 10052 1671 0,'211'76'202'15,"-209"-74"-129"1,7-1-5-16,-6 1 3 0,-1 0 5 16,-4 0 7-16,-1-2-13 0,3 0-18 15,-2 0-12-15,-11 1-22 0,5-1-3 16,-14 0 0-16,-3 0-1 0,-6 0 0 0,-5 0 1 16,-1 0-1-16,-4 0-4 15,0 0-3-15,-1 4-6 0,-1 0-4 0,1-4-3 31,-8 3 1-31,-9-1 5 0,-20-4 5 0,-8 0-1 0,-7-1-2 0,-18-8-2 16,9 6-1-16,-7-2 3 0,-1 5 2 16,8 2-1-16,0 4 0 0,-10 1 1 0,-10-2-2 15,-8 3-1-15,-9 3 0 0,0-4-2 16,5 2 2-16,-10-5 1 0,-8-2-1 16,-5 0 8-16,1-7 8 0,2 0 10 15,-2-2 5-15,2 2-5 16,-10-8-7-16,2 3 1 0,-3 0-1 0,-13-1-1 0,12 6-2 15,-2 0-11-15,22 3-3 0,9 3-2 16,5 1 0-16,-2-2 10 0,-5 2 11 16,12 2 8-1,17-2 4-15,15 3-6 0,13 1-6 0,6 3 5 0,5-4 3 16,8 3 1-16,9-1-4 0,16-1-8 16,11-1-5-16,8 4-3 0,9-5-1 15,3 0-1 1,2 1-1-16,6-3-1 0,0 0 0 15,-3 0-2-15,3 0-2 0,-2 2 0 16,2-2-2-16,0 0 0 0,0 0-1 16,0 0-1-16,0 0-13 0,0 0-13 15,0 0-20-15,0 0-21 0,0-2-18 0,0 1-21 16,0-1-46-16,0 0-55 0,2 0-35 16,3-10 114-16</inkml:trace>
  <inkml:trace contextRef="#ctx0" brushRef="#br0" timeOffset="12295.74">32296 15495 2063 0,'-2'-23'87'0,"8"7"-12"0,-12 0-8 0,12 5-38 0,-6 6-15 0,0-2-7 0,0 3-2 0,0 2 4 16,0 2 4-16,0-1 4 0,3 1 5 0,-1 0 6 16,-2 0 7-1,-2 0 4-15,-8-2-3 16,-1-3-6-16,-5 1-10 0,-7 0-6 0,-2-3-4 16,-9 4-1-16,-6-1-2 0,-3-1-2 15,-3 3 0-15,-4 2 0 0,-5 7-1 0,-3 0 1 0,-10 6-2 16,-4-1 0-16,-10 2 0 0,-6-1 0 0,-10-6-1 31,-10 2 0-31,-16-2-1 16,-4 0 3-16,-3-4 4 0,-16 1 8 0,-13 0 9 15,-14-4 5-15,-14 0-1 0,-14-6-6 16,-10-1-9-16,-7 0-6 0,-9-2-5 16,-5 0-1-16,-1 2-1 0,-10-3 0 15,-24 1 3-15,-3-4 3 0,-18-1 1 0,-9 0 10 16,5 3 1-16,-13-1 0 0,13 3 1 15,-3 4-7-15,3 3-3 16,36 2-2-16,6-5-3 0,15 3-1 0,19-2 0 16,17-1 0-16,10-6 10 0,13-1 6 15,16-2 3-15,10 1-1 0,20 1-9 16,24 5-9-16,10-2-3 0,12 5 0 0,14 1-1 16,14-2 0-16,20 3 0 0,14 2 0 15,12 5-13-15,11 0-26 0,7 6-49 16,15-2-92-16,13 5-73 0,13-1 126 15</inkml:trace>
  <inkml:trace contextRef="#ctx0" brushRef="#br0" timeOffset="29460.14">17959 12734 1639 0,'21'7'80'0,"-5"0"0"0,4 6 2 0,-4-3-29 0,2-3-18 16,-8 4-16-16,-1 0-11 0,0-4 1 16,-5 0 9-16,-4-7 10 0,0 2 11 0,-2-2 9 15,-4 3 4-15,5 4 5 16,-3-5 4-16,1 5-3 0,-5 2-7 0,1 4-11 15,-7-1-11-15,5 4-8 0,-5 0-5 16,3 3-2-16,1 3-3 0,-4-3-2 16,-1-3-3-16,1 0-3 15,-2 0-1-15,-3-2-1 0,-4 0-1 0,-6 2 1 16,3-2 0-16,-10 1 0 0,1-3 2 0,-11 0 0 16,-7-1 0-1,3 3 0-15,-7-7-2 0,0 2-1 0,-3 2 0 0,-9-6-2 16,2 4 1-16,-11-4 1 0,-6-1 2 15,-4 1 0-15,-13-1-1 0,0-2 0 16,-1-1-1-16,-11 3 0 16,5 3-1-16,-2-7-1 0,-5 4-1 0,-1-3-2 15,-6 1-1-15,-14 2 3 0,-8-3 2 0,-21-1 1 16,-19-1 6-16,-26-5 7 0,-17 1 10 16,-14 3 2-16,2 2-2 0,12 2-9 15,2 2-6-15,9 3 9 0,-1-2 2 16,-12-1 2-16,3 1-5 0,2-2-12 15,-1 1-4-15,7 1-2 0,-2 1 1 0,-18-6 6 16,-20-6 6-16,-1-3 1 0,10-3 0 16,-1 1-8-16,27 6-3 0,14-4-2 15,8 4 1-15,17 1 7 0,5-3 6 16,5 2 6-16,13-2 3 0,14 3-6 16,16 1-2-16,24-3-4 0,20 1 1 0,29 2 0 15,22-3 6-15,19 3 10 0,15 3 9 16,0-2 0-16,0-2-6 0,6 1-11 31,8-3-16-31,4 3-17 0,7 1-28 0,4-1-42 0,8 3-64 0,8-6-97 16,10 3-442-16,11-6 427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2:12:07.7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29381 9958 1615 0,'6'-2'118'0,"-6"4"46"0,30 1-91 0,12 1-9 16,-56-4-83-16,-25-2-66 16,-23-2-24-16,-7 1 112 0,30-4 4 15,-6 1 9-15,-6-1 12 0,-11 0 6 0,4 4 4 16,-6-3-2-16,5 5-7 0,-5-1-3 16,-1 2-4-16,-8-2-5 0,-10 0-2 15,-11 1-2-15,-23-7-4 0,-7 3 2 16,-6 0-3-16,1 1-1 0,13 4 0 0,-1 0-4 15,-1 0-2-15,-3 0 10 0,1 2 12 16,13 5 1-16,15-5 0 0,16 1-9 16,7-1-15-16,8-2 6 0,5 0 17 15,4-3 13-15,8-1 12 0,5-3-3 16,9 0-11-16,8-4 1 0,12 1 7 0,4 1 12 16,6-4 7-16,0 1-1 0,9 0-15 15,9-3-14-15,12-1-20 0,13-1-12 16,6 4-6-16,13 1-3 15,6 8 6-15,4 1 2 0,5 3 2 16,6 7 0-16,7 4 2 0,15 6 1 16,5 1-1-16,-2 1-1 0,-9-1 0 0,-12-4 0 15,-9 1 0-15,4-1 0 0,-1 0 0 0,10 0-1 16,1 2 0-16,7-2-5 0,-6-3-14 16,-12-2-8-16,-8 0-3 0,-15-6 6 15,-10 1 14-15,-12-4 9 16,-11 0 3-16,-15-4-1 0,-6 4-1 15,-4 0 0-15,-6-5-11 0,-2-2-6 0,-14 1 7 0,-11-6 2 16,-21 3 12-16,-18-1 11 0,-29-3 0 16,-27 3 7-16,-16 1 13 0,-12 0-2 15,2-5-4-15,-6 3-11 0,-3-3-9 16,9 3 1-16,-2-3-1 0,23 3-1 16,7-1-3-16,9-1-3 0,14 1-1 15,4 5 1-15,16-4-1 0,22 4 1 0,17 5 0 16,19 1-1-16,15-1-5 0,10 2-10 15,-2-2-12-15,5 2-35 0,8 0-48 16,3 2-64-16,13 3 85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2:12:27.84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8943 8169 1411 0,'14'-7'65'0,"1"3"32"0,0 1-68 0,0 3-13 0,-3 0 1 0,0-2 0 0,1 2 6 0,-1 0 3 16,2 2 1-16,-3 1 0 0,0 4 0 15,-1-3-2-15,1 1-2 0,-4 2-3 16,2-3-2-16,-4 6-2 16,4-1 2-16,-3 2-3 0,-3 1 1 0,1-1-3 15,-4-1 0-15,-6 1 3 0,-1 2-2 16,-3 2-3-16,-5 1-4 0,-1 0-5 16,-5 6-2-1,0-6 1-15,-2 1 0 0,-6 3 3 0,5 1 3 0,-5-1 2 0,-4 1 1 16,1-5 3-16,0-2 1 0,-2 2 3 31,-9-2 3-31,-4-1 2 0,-7-1 3 16,-11-5 5-16,1 4-2 0,-3-6-5 15,-3 4-7-15,1-7-6 0,-3-1-4 0,-1 1 1 16,6-4 0-16,-6-1 0 0,0-6 1 16,-8-3 1-16,-5-4 0 0,3-4 2 15,5-1-1-15,4-2 1 0,5-5 1 16,-1-3 5-16,8-4 13 0,11-1 12 15,1-3 7-15,15 2 3 0,6-2-4 16,5-3-4-16,11-3 3 0,-1-6-2 0,12-9-7 16,2-1-10-16,6 1-12 0,6-4-9 15,4 7-9-15,7 3-5 0,4 0-5 16,8 3-4-16,8 3-1 16,6 4 0-16,15 3 1 0,2 7-1 0,6-3 4 15,6 5-2-15,4 0 2 0,1 4 1 16,1 1-2-16,-3 4 1 0,-6 0-2 0,-4 0 1 15,-1 5 0-15,0 2-2 0,2 9 2 16,12 6 4-16,10 8-1 0,7 9 1 16,0 12-2-16,0 4-8 0,-5 12-4 15,-4 8-7-15,9 4-10 0,2 6-4 16,-4 8-6-16,-14 0 1 0,-7 5-5 16,-19-1 5-16,-19 3 4 0,-8-5 12 0,-19-6 14 15,-10-2 8-15,-12-7 5 0,-19-4 7 16,-15-4 16-16,-12-8 10 0,-15-2 29 15,-12-7 2-15,-10-2-11 0,-13-5-7 16,-3-7-25-16,3-8-9 0,3-3-2 0,13-1 4 16,11-6-25-16,12-7-22 15,18 0-15-15,22-4-17 0,13 4 3 16,15-2 477-16,25-7-306 0</inkml:trace>
  <inkml:trace contextRef="#ctx0" brushRef="#br0" timeOffset="807.79">12044 9443 1902 0,'0'59'85'0,"-58"-52"-166"31,70-18 74-31,-38 31 3 0,-3 1 3 0,-5 0 1 16,-5 1 8-16,-12-3 2 0,-16 3 2 15,-6-5-1-15,-12 1-5 16,2-4-3-16,-1 4 0 0,3-4 1 15,3-5 1-15,3-4-1 16,2-5 0-16,-1 0-1 0,1-5 2 16,1 3 1-16,2-8 0 0,7-5 2 15,6 3-1-15,7-6 2 0,-1 1 11 16,5-8 9-16,-6-5 11 0,10-1 18 16,8-4 14-16,9 1 30 0,9 4 12 0,6-2-3 15,6-9-22-15,6-3-37 0,7-9-23 16,7-4-15-16,1 6-6 0,8-4-3 15,4 0-9-15,8 5-6 0,7 1-4 16,6 6-3-16,1 11 6 0,4 2-2 16,0 7 1-16,14 5-3 0,-5 2-2 15,7 6 0-15,0 4-3 0,2 6-6 0,8 11-3 16,8 1-17-16,19 10-11 0,13 13 6 16,12 6 10-16,8 8 9 0,3 12 3 15,0 10 6-15,-8 7-9 0,-3 17 9 16,-14-2 13-16,-25 2-4 0,-20-8-1 15,-24-9-1-15,-22-3 1 0,-13-10-16 16,-26-3 2-16,-14-7-3 0,-19-1 1 16,-20-7 16-16,-28-2 19 0,-23-8 12 0,-29-14 4 15,-10-12 3-15,-4-8-12 0,0-8-6 16,13-8-1-16,17-4 0 0,23-6-2 16,27 1-4-16,29 1-4 0,19 3-1 15,23 6 15-15,3 3 29 0,11-2-3 16,13-3-21-16,17-3 478 0,30-8-372 15</inkml:trace>
  <inkml:trace contextRef="#ctx0" brushRef="#br0" timeOffset="1489.31">14200 10959 2022 0,'43'9'47'0,"-6"5"-37"0,4 11-14 0,-7 0-6 0,1 12-4 16,-7-1 0-16,-5-1-3 0,-5 6-1 0,-16-9-6 16,-4-2 2-16,-12-2 3 0,-14 1 14 15,-10-8 25-15,-10 0 17 0,-8-1 16 16,-12-6 5-16,-4-3-3 0,-8-6-8 15,-7-3-8-15,-7-6-12 0,2-3-10 0,-4-5-6 16,4-4-4 0,-2-9-1-16,0-5 0 0,-4-7-1 0,10-2-1 15,1-11-1-15,5 0 0 0,13-6 1 16,5-8-1-16,8-2 1 0,13-3 4 16,6 0 14-16,14 3 12 0,9-1 25 15,14 1 16-15,8-1-6 0,14 1-8 0,4 4-24 0,4 5-19 16,8 11-6-16,2 6-1 0,7 6-6 15,13 2-8-15,7 9-8 0,13 7-6 16,14 7 4-16,7 9 5 0,11 9 5 16,3 7 0-16,9 11-1 0,9 4 1 15,0 12-6-15,5 0 3 0,-5 4-1 16,-14 5 0 0,-11 1 5-16,-19 6-6 0,-13 10-2 0,-15 16 0 0,-12 19-2 0,-20 15 4 15,-28 0 0-15,-17-4 0 0,-39-14 6 16,-26-14 11-1,-13-14 5-15,-21-9 6 0,-8-13-4 0,3-15-13 0,-17-12-3 16,4-9-11 0,0-15 2-16,6-6-6 0,20-15-31 0,11-7-42 0,11-6-75 0,7-10 82 15</inkml:trace>
  <inkml:trace contextRef="#ctx0" brushRef="#br0" timeOffset="7175.98">8475 6456 1799 0,'-30'-11'79'0,"2"2"14"0,-1-5-64 0,1 2-17 0,1-2-9 0,2-2 0 0,4 2 1 16,-2-2 0-16,7-6 16 0,4 5 38 16,5-1 40-16,7 2 29 0,0 2-4 15,5 1-31-15,6 1-42 0,5 10-33 16,10-1-13-16,8 6-6 0,7 4-7 16,6 6 1-16,12 10 0 0,14 3 3 15,14 3 4-15,7 3 2 0,-2-2 1 16,-5-4-1-16,-4 1 0 0,-2-9 0 0,-10-6 1 15,-7-8 2-15,-5-1 2 0,-8-5 10 16,-6-1 11-16,-3-4 17 0,-12-2 9 16,-10-2-9-16,-8 2-7 0,-10 2-16 15,-6-2-18-15,-6 2-7 0,-19-3-9 0,-20-5-4 16,-17 3 8-16,-19-2 2 0,-9 9 0 16,0-6 1-16,-2 7-1 0,1 1 4 15,4-2 2-15,-8-1 1 0,7 4 0 16,8-3 0-16,6 3-1 0,7-1 2 15,8-1 4-15,6-3 1 0,12 0 3 0,17 2-1 16,16 3-1-16,6-2 5 0,6 4 3 16,7 0 2-16,8-3-4 15,11 1-5-15,24-3-7 0,15 3-1 0,19 2-1 16,20 7-4-16,8 4 2 0,3 3 1 16,1 7 0-16,-3-1 2 0,-7 3 2 15,-6 0-2-15,-8 3 1 0,-12-3 1 16,-9-3-1-16,-15-6 0 0,-18-3 1 0,-12-4-1 15,-13 0 0-15,-12-5-1 0,-1-1 0 16,-3-1-1 0,-11 0 0-16,-9-5 1 0,-13-7 4 0,-29-4 3 0,-15 0 1 15,-19-9-1-15,-17 0-1 0,-1-7-3 16,-14-3 0-16,-7-2-1 0,5 3 1 0,3 0-1 16,17 9 0-16,26 2-1 0,20 7-1 15,21 8 8-15,12 4-10 0,11 2-83 16,9 2-486-16,10 0 376 0</inkml:trace>
  <inkml:trace contextRef="#ctx0" brushRef="#br0" timeOffset="10362.76">9383 8284 1205 0,'67'0'324'0,"-53"3"122"16,-76-20-414 0,64 15-2-16,5-3 5 0,-1-1 7 15,-1 5 5-15,2-1 2 0,-3 0-5 0,-3-2-5 16,1 4-9-16,3-5-10 0,-1 5-6 15,-4 0-6-15,0 0-5 16,0 0-2-16,0 0-2 0,2 0-4 0,-2 0-2 31,-2 0-2-31,-2 0 1 0,-1 2 0 16,0-2 2-16,1 2 2 0,-6-1 2 16,-3 5 2-16,-6-4 0 0,-4-1 0 0,-11 1 2 15,-5 0-1-15,-5 3 0 0,-11-1 0 16,-9 1 1-16,-11 4 2 0,-12-7 1 15,1 1-1-15,-5 1-2 0,-1-1 1 16,-4-1-1-16,-1-2 2 0,-1 2 3 16,6-2 5-16,9 2 2 0,-2-1 4 0,6-1 1 15,7 0 0-15,1 0 3 0,3-1 2 16,6-1 0-16,9 0-4 0,12-3-4 16,13 3-5-16,12 0 0 0,7 2 8 15,9 0 7-15,0 0 8 0,2 0-2 16,2 0-9-16,-1 0-8 0,8 4-6 15,5 1-2-15,9-3 0 0,12 3 0 16,16 2-5-16,9-3 0 0,2 1-2 0,9 0 0 16,-4-1 2-16,2-2 0 0,5 0 2 15,0 3-1-15,2-5-1 0,4 0 1 16,3 2 0-16,-4-2-1 0,3 0 2 16,-13-6-1-16,-15 3 0 0,-10-1 2 15,-8 2-1-15,-8-3 0 0,-4 2-1 16,-11-1 1-16,-7 2 0 0,-6 2 0 0,2 0-4 15,-4 0-5-15,-7-1-6 0,0 1-4 16,-8 0 1-16,-8 0 2 0,-3 1 3 16,-11 1 5-16,-17 0 1 0,-6 1 2 15,-14 3 0-15,-19-5 1 0,5 3 0 0,-4 0-1 16,1 1 1-16,13-2 0 0,2-3 1 16,9 0 0-16,8 0-1 15,8-3 7-15,12-2 4 0,1 1 3 0,14 0 4 16,6 3-3-16,11-3-1 0,7 4 8 15,0-5 2-15,12 3-3 0,6-1-4 16,10-5-11-16,9 3-6 0,15-4 0 0,12 2-1 16,8-2-1-16,12 6 1 0,3-6 0 15,10 5 1-15,8 3 1 0,-6-1-1 16,0 2 0-16,-14-2 0 0,-8 4 0 16,-12 0 1-16,-6-1 1 0,-13 3 1 15,-11-2 2-15,-13-2 1 16,-12 0 0-16,-10 0-2 0,-9-2-4 15,-7-2-1-15,-10 1-1 0,-22-10-1 0,-16 5 1 0,-12-1 0 16,-9-2 0-16,-4 4 1 0,0-2 0 16,8 7 1-16,10-1 2 0,12 3-23 15,13 0-37-15,9 5-118 0,2-3 112 16,3-4-13-16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2:12:59.4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16296 18066 1122 0,'9'0'157'0,"-7"0"235"0,-2 0-327 0,0 0-20 0,-2 0-16 0,4 0-12 0,-1 0-3 0,-1 0 4 31,-1 0 5-31,-6-4 5 0,-1-1-1 15,3 3-6-15,-5-2-7 0,2 4-7 16,0 0-4-16,-7 2-2 0,5 2 1 0,-4 1 0 16,-2-1 0-16,1 1 2 0,-4 4 0 15,-2-6 2-15,-6 6 0 0,-5-7-1 16,-5 1-2-16,-6-1-1 0,-6-2-2 16,-6-3 1-16,-9-1 5 0,-2-5 4 15,2 4 2-15,-8-4 11 0,1 2 2 16,0-4 6-16,-4 3-1 0,8 0-9 0,0 0-10 15,1 2-8-15,8-3-1 0,-4 6-1 16,-1 1 0-16,5 0 1 16,8 2-1-16,-1 2 0 0,10 2 0 0,4 4-1 15,-6-2 0-15,8 4 0 0,-2-1-1 16,-2 2 1-16,0 1-1 0,-7 1 0 16,-1 1 0-16,1-5 0 0,2-2-1 0,-4 0 1 15,-2-2 5-15,-4 1 3 0,-1-3 3 16,-2 2 2-16,5-3-3 0,-1 0-2 15,5 0-3-15,-5-2-1 0,-2 0-1 16,6 2 0-16,-3-2-2 0,8 0 0 16,5 1 0-16,-2 3 0 0,-7-4 2 15,-10 2-1-15,-15-4 33 0,-10-5 5 0,-10 1 1 16,3-1 1-16,1 0-34 16,-8 0-3-16,-1 2-1 0,-12-2 1 0,2 0 1 15,-4-2-2-15,4 2 0 0,7 0-2 16,-5 0 0-16,3-1-1 0,-3 3 1 15,-2 0-1-15,-8-6 11 0,1 1 14 16,-6-3 4-16,-6 1 3 0,-3 3-9 16,10-4-17-16,13 8-6 0,15-2-3 0,7 4-2 15,2 1 1-15,1 0 1 0,1 4 1 16,-3 1 2-16,-8 6 1 16,-11-2 4-16,-12 4 0 0,-11-4 1 0,7 0-1 15,9 2-4-15,13 0-1 16,15 0-3-16,-3-4 1 0,0 0 1 0,-5 1 1 15,-10-5 0-15,1-1 1 0,-2 0-1 0,2 0 1 16,7 0 0-16,-2 0 1 0,5 0 1 16,6 0 0-16,8 2 0 0,2 2-1 15,1-3 1-15,-1 5 10 0,2-6 1 16,-5 0 1-16,-2-2-3 0,2-3-11 16,1 1-1-16,4 2-1 0,-3-1 0 0,-2-2 1 15,-8 3 0-15,6 0 0 0,4 2 1 16,6 0 0-16,8 5-1 0,9 2 0 15,12-3 0-15,7 5 0 0,3-2 0 16,10 2 1-16,5-4-1 0,3 4 2 16,4-6-1-16,-2 3 0 0,-2-1 0 15,10-5-23-15,-1 0-59 0,-12 2-99 0,-13-6 95 16</inkml:trace>
  <inkml:trace contextRef="#ctx0" brushRef="#br0" timeOffset="3046.62">12112 16957 1382 0,'0'0'86'0,"-2"0"32"16,2-1-28-16,-2 1-27 0,2-2 2 0,0 2 1 0,0 0 4 0,0 0 1 0,0 0-2 0,0 0 1 15,0 0 1-15,0-2 2 0,2-5-6 16,3 7-13-16,4 0-19 16,5 0-18-16,0 2-12 0,8 5-5 15,6 5-2-15,2 3 0 0,6 2 1 0,-4 3 0 0,-1 1 1 16,-2-3 0-16,-6-2 0 0,-4-2 2 15,-3-2 1-15,-7-5-2 0,-5 0 0 16,-2-7-1-16,-1 0 2 0,-4-8-2 16,-3-5 0-16,-13-5 0 0,-4-6-3 15,-5-8 4-15,-10-9 4 0,3-2 4 0,-8-4 2 16,2 8-1-16,4 7-2 0,14 5-1 16,0 11 4-16,9 9 7 0,7-2 7 15,7 9 7-15,0 0-4 0,0-2-6 16,-4 1-10-16,10 4-12 0,6 8-7 15,4 3-5-15,2 4 2 0,12 10 2 0,4 4 3 16,5 5 3-16,1 0 1 0,1-3 1 16,-5-2 1-16,1-5 1 0,-3-4 0 15,-3 0 1-15,-6-4-1 0,-7-1 0 16,-6-7 1-16,-4-3 1 16,-8-4-2-16,-8 1-2 0,-9-5 1 0,-13 0-1 15,-15-7 1-15,-8 0 4 0,-11-7-4 16,-3-6 0-1,5 4-1-15,-2 2-1 0,13 7 2 0,8-2 1 0,13 6 1 0,12 3 1 16,13 0-1-16,1 2-1 0,8 3-2 16,5 2-3-16,0 5-1 0,17 4 0 15,11 6 3-15,6 4 0 16,15 4 1-16,-1 2 1 0,2 0 1 0,-3 0 0 16,-4-4 2-16,-13-1 8 0,-11-7 6 0,-10-3 3 15,-18-8 4-15,-7-4-5 0,-18-3 2 16,-14-2 4-16,-12-7 0 0,-19-5-2 15,-11-11-8-15,-8-6-3 0,1-1-6 16,11-2-3 0,15 7 2-16,23 6-4 0,11 8 1 0,10 6-2 0,13 5-13 15,5 4-14-15,14 10-9 0,11 12-4 32,12 15 1-32,20 9 3 0,16 6-10 0,8 8-26 15,4-9-24-15,-5 7-20 0,-4-5-17 16,-5-9 0-16,-11-6 549 0,-12-11-326 15</inkml:trace>
  <inkml:trace contextRef="#ctx0" brushRef="#br0" timeOffset="4434.62">12911 16537 1557 0,'-30'-10'664'31,"30"10"-627"-15,-2 0-5-16,2 0-10 0,-1 0-9 15,-1 1-5-15,2 1 0 0,0 3 3 16,-2-3 7-16,2 5 7 0,0-1 8 16,0-1 3-16,0 2-4 0,0 0-5 0,0 4-10 15,-2-4-8-15,-1 4-5 0,1 1-2 16,2 2-2-1,0 4 1-15,0 5-1 0,5-2 0 0,-5 2 0 0,2 4 0 16,0 1 0-16,1 1 1 0,1 1 0 0,1 0 1 16,1-2 0-1,-3-1-1-15,2-2 1 0,-5-4-1 0,2-5 0 0,-2-4 1 16,0-6-1-16,0 1 1 0,0-7 1 16,0 0 0-16,0 0 2 0,0 0 0 15,0 0 2-15,0 0 3 0,0-11 1 0,2 2 0 31,-2-3-2-31,3-6-3 0,-3-3-1 16,0-6-1-16,0-3-1 0,-3-4 1 16,1 1-2-16,0-1 0 0,-5-5 0 15,2 4 0-15,-4-1-1 0,2 2 2 16,0 2-1-16,2 1 1 0,1 6 1 16,1 0-1-16,-1 5 2 0,2 1 0 0,2 1 1 15,-3 4 1-15,3 0 0 0,0 3-3 16,-2 4-1-16,4-2-3 0,-2 9 0 15,0-2-4-15,1 2-1 0,-1 0-3 16,4 0-2-16,0 9 0 0,-1 2 2 16,1 8 2-16,-1 3 4 0,1 4 1 15,1 6 1-15,-1 4 0 0,1 8 0 0,0 0 0 16,-1 6 1-16,5 1-1 0,-4 4 1 16,4-1 0-16,0 0 0 0,0-2 1 15,3-2 3-15,2-1 1 0,-5-4 1 16,2-5-2-16,-1-6 0 0,-6-7-3 15,-1-11 0-15,-3-6-1 0,0-6 1 0,0-4 12 16,-7 0 6-16,0-11 1 0,-2-7 1 16,-8-12-12-16,1-12-6 0,-2-4-1 15,2-11-2-15,0 0 0 16,2 0-1-16,-2-1 0 0,3 3-2 0,1 3 0 16,1 5 0-16,3 0-1 0,-7 3 2 15,1 2 0-15,4-1 0 0,-5 4 1 16,5 5 0-16,1 6-1 0,2 3 1 0,5 6-1 15,0 4-1-15,2 8 0 0,0 7-1 16,2 0-4-16,7 13 1 0,5 10 1 16,6 11 0-16,4 15 4 0,-2 4 0 15,6 6 1-15,-3-1 2 0,1 3 2 16,1-1 1-16,0 0 2 0,5 8-2 16,-8-5-3-16,-1 3-1 0,-3-7 1 0,-8-8-2 15,-3-8-17-15,-4-12-17 0,-1-8-95 16,-4-8 458-16,0-14-278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2:17:45.26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21996 1259 2102 0,'13'-14'82'0,"-4"-2"-14"0,-6 2-10 0,-3 0-7 0,-3-4-26 0,-6-1-22 0,-7 1-2 0,-11 0-1 16,-6-3-1-16,-6 5 0 0,-4 3 0 15,-3 6 0-15,-2 7-3 0,-5 6-10 16,0 15-2-16,3 11 2 0,-5 23 4 16,2 9 10-16,7 17 3 0,9 10 3 15,8 4-11-15,10-4-25 0,12-4-13 16,5-15-3-16,4-4 13 0,12-8 14 15,3-3 1-15,14 1-6 0,8-12-5 0,5-3 8 16,4-2 9-16,1-8 23 0,-8-4 30 16,0-4 31-16,-6-9 28 0,-6-4-3 15,-13-5-22-15,-2 0-30 0,-9-5-25 16,-1 3-18-16,-4 4-13 0,-7 5-8 16,-4 11-3-16,-3 7 4 0,-7 9 10 15,-1 1-5-15,-1-3-22 0,-5-3-33 0,0-1-38 16,-3 3-17-16,-6 2 1 15,4-1 16-15,-6 9 5 0,5-12 19 0,9-4 12 16,7-11 17-16,8-5 28 0,6-2 26 16,-3 0 29-16,3 7 16 0,1 6 10 15,-4 1 2-15,0 4-3 0,-6 4-3 16,-1-4-8-16,-4 5-16 0,-3-2-17 16,-2 6-7-16,-3 2-3 0,-1-6 0 15,-3 5 0-15,1 1-1 0,3 1 0 0,-1 4 0 16,13-5-3-16,0 3-3 0,9 2-4 15,5 3 0-15,7-1 3 0,5 3 2 16,0 4 3-16,1-2 2 0,-1 0 0 16,2 0 5-16,1 1 11 0,1 3 5 15,7 8 0-15,3 9 42 0,4 8 1 0,6 3-2 16,1-2 2-16,0-5-45 0,8-2-13 16,2-6-1-16,5-3-2 0,3-10-2 15,2-9-3-15,3-11-2 0,9-11-11 16,9-14 133-16,12-23-88 0</inkml:trace>
  <inkml:trace contextRef="#ctx0" brushRef="#br0" timeOffset="834.36">24245 3082 771 0,'-11'-4'40'0</inkml:trace>
  <inkml:trace contextRef="#ctx0" brushRef="#br0" timeOffset="2038.41">23816 2846 1931 0,'19'-2'138'0,"-7"1"84"0,-4-5-86 0,-8 6-48 0,0 0-61 0,0-1-11 16,-8 2-33-16,-6 1-11 0,-19 5 28 15,-19 6-21 1,-20 6 17-16,-19 8 3 0,-6 12 1 0,-3 5-1 15,12 4-3-15,3 10-18 0,1 8-14 16,4 3-2-16,8 9 1 0,17-5 15 0,14-8 10 0,18-4-1 16,16-10-2-16,7-7 4 15,3-5 3-15,10-5 4 0,4-11 4 16,10-7 20-16,1-5 17 0,6-11 38 16,7-7 23-16,12-13-12 0,11-15-5 0,9-15-31 15,1-12-13-15,-3-9-4 0,-7 0-7 16,-6 7-5-16,-10 11-6 0,-7 5-3 0,-11 9-2 15,-10 6-6-15,-10 10-17 0,-8 1 1 16,-2 8-6-16,-2 7 1 0,2 5 1 16,-3-3-26-16,3 10-32 0,0 4-26 15,3 12-4-15,3 20 16 0,2 18 31 16,7 20 15 0,8 24 2-16,7 18-3 0,5 14-7 15,4 14 13-15,2 10 13 0,-4 6 10 0,-7-2 10 0,-6-7 1 0,-12-10 0 16,-7-19 4-16,-12-19 10 0,-11-17 4 15,-8-24 8 1,-20-15-2-16,0-17-7 0,-6-14 17 16,-12-15 22-16,-1-14 25 0,-4-18 19 0,-2-17 4 0,10-10-13 0,12-9-14 15,12-9 7 1,14-2 4-16,10-1 15 0,11-8 2 0,9 6-16 0,9-4-13 16,4 1-23-16,6 6-8 0,13 0-12 15,1 4-22-15,9 4-23 16,13 1-26-1,0 3-19-15,9 1-17 0,2 7-24 16,0 2-30-16,3 3-73 0,2 0 280 16,2-4-107-16</inkml:trace>
  <inkml:trace contextRef="#ctx0" brushRef="#br0" timeOffset="3720.67">25140 2233 2458 0,'-2'0'131'0,"1"7"-113"0,-3-5-18 0,-1 3-30 0,1 4-81 16,2 3-61-16,4 8 79 0</inkml:trace>
  <inkml:trace contextRef="#ctx0" brushRef="#br0" timeOffset="3870.67">25257 3536 2732 0,'110'23'232'0,"-106"3"-146"0,-4-8-82 0,-4 3 0 0,-99-21-30 16,103 0-50-16,0 0-95 0,0 0-96 15,0-15 135-15</inkml:trace>
  <inkml:trace contextRef="#ctx0" brushRef="#br0" timeOffset="4514.72">27326 2619 1555 0,'-14'-10'97'0,"-2"-1"45"15,-9 11-97-15,-3 2-11 0,-6 10-28 16,-7 6-2-16,-5 7-4 0,-5-1 0 15,1 10-1-15,-12 0-1 0,2 7 3 0,-4-4 0 16,6 11-1-16,1 0-19 0,7 3-37 16,8-1-30-16,10-6-7 0,10-5 10 15,15-5 22-15,13-6 43 0,10-3 40 16,14-6 38-16,12-3 59 0,6-3 9 16,11-6-20-16,6-7 8 0,3-11-24 15,3-7-1-15,-4-15 13 0,-5-4-17 0,-5-10-8 16,-8-6-16-16,-13 7-21 0,-6-5-30 15,-7 6-10-15,-10 5-15 0,-8 6-8 16,-5 9 2-16,-4 7 6 0,-3 8 8 16,2 4-4-16,1 6-16 0,-8 4-43 15,1 12-23-15,1 19-11 16,-3 26 12-16,8 26 29 0,1 24 0 0,10 20 9 0,6 10 9 16,8 9 7-16,-1 8 26 0,2 2 3 15,-3 1 1-15,-7-1 0 0,-8-15 0 16,-6-16 6-16,-10-17 2 0,-3-27 0 15,-3-21-2-15,-2-25-3 0,-2-14 11 16,-2-16 22-16,-2-9 44 0,-3-7 56 16,-2-16 16-16,0-8 0 0,4-4-28 15,-1-18-46-15,6-6-18 0,4-8-7 0,6-6 6 16,15 2 9-16,7-1 1 0,9-3-11 16,14-1-20-16,9-6-24 0,3 8-15 15,2 5-9-15,-4 10-7 0,5 6-17 16,4 3-22-16,4 2-34 0,2-3-34 15,3 3-38-15,-3 4 255 0,1-4-98 0</inkml:trace>
  <inkml:trace contextRef="#ctx0" brushRef="#br0" timeOffset="4752.68">28039 2745 2231 0,'0'0'94'0,"0"0"22"0,-2 0-94 0,0 0-20 0,2 0-17 0,0 2 3 0,-3-2-24 0,3 2-63 15,0-1-272-15,0 1 226 0</inkml:trace>
  <inkml:trace contextRef="#ctx0" brushRef="#br0" timeOffset="4863.75">28002 3401 2838 0,'0'7'65'0,"0"-3"-51"0,3 6-17 0,-1-3-41 15,0 1-99-15,1-1 86 0,-3-6-16 16</inkml:trace>
  <inkml:trace contextRef="#ctx0" brushRef="#br0" timeOffset="5979.09">28686 2219 2136 0,'0'7'41'0,"-2"0"-35"0,-1 14-25 0,-4 11 4 0,3 23 8 0,1 10 4 0,3 15 0 16,1 14-3-16,1 13 10 0,2 6-3 0,-4 4 1 15,0 0 5-15,-4-9-8 0,1-1 19 16,-8-17-43-16,2-7-39 0,-1-13-27 16,2-12-148-16,3-12 151 0</inkml:trace>
  <inkml:trace contextRef="#ctx0" brushRef="#br0" timeOffset="6150.49">28941 2254 1966 0,'0'12'63'15,"-1"10"23"-15,-1 18-95 0,-3 22 9 0,1 18 0 16,2 11 0-16,2 10 0 0,6 7 0 15,1 2 0-15,7 3 3 0,-5 1-46 16,3-1-15-16,2 2-278 0,1-12 206 0</inkml:trace>
  <inkml:trace contextRef="#ctx0" brushRef="#br0" timeOffset="6484.42">28215 2031 2337 0,'19'10'52'0,"8"10"-15"0,17 15-59 0,20 18 22 15,17 17 1-15,8 13-4 0,12 13-2 16,7-2 3-16,6 5 1 0,10 2-8 16,3 0-36-16,-2 4-32 0,-5 1-26 15,-5-5 4-15,-14-14 37 0,-5-16 33 0,-9-16 24 16,-20-23 6-16,-13-15 52 0,-17-11 76 15,-14-6 48-15,-4-14 20 0,6-11-49 16,-7-23-61-16,0-23-42 0,-1-19-22 16,-9-17-2-16,0-3-10 0,-4 4-1 15,-9 7 0-15,-10 13-1 0,-8 10-7 0,-1 5-3 16,-1 11-8-16,0 5-28 0,9 16-48 16,2 12-44-16,7 11-75 0,1 9 107 15</inkml:trace>
  <inkml:trace contextRef="#ctx0" brushRef="#br0" timeOffset="7035.43">30030 2749 2209 0,'25'-7'54'15,"0"-2"-40"-15,5 3-21 0,2 3-9 16,7 1 0-16,5 2 4 0,11 7 4 16,5 0 1-16,10 6 3 0,-1 1 1 0,7-4 2 15,-3 1 3-15,5-7-1 0,-9-3 3 16,-7 1 7 0,-12-2 7-16,-19 0 6 15,-2 0 4-15,-11 0-2 0,-6-2-1 0,-1 1 3 0,-10 1 4 0,-1 0-1 16,2-2-18-1,-2 0-16-15,-3-5-23 0,-4 3-19 0,-2 1 4 0,-13-10 10 32,-4-11 11-32,-20-10 11 0,-13-9 5 0,-5-8 0 0,-3 3 0 15,7-3 2-15,5 5 2 16,10 5 2-16,15 9-1 0,9 11 1 0,12 3 8 16,4 11 32-16,5 0 35 15,0 3 34-15,5 4 23 0,0 0-39 16,4 0-33-16,7 0-39 0,13 0-34 0,13 2 1 15,15 5-7-15,12 0 0 0,7 4 2 16,-3 5 3-16,1 0 8 0,-4 5-29 16,-3-2-4-16,-1 1 0 0,-10 1-2 15,-10-3 25-15,-8-2-11 0,-15 0-8 16,-4 5-19-16,-6 0 3 0,-5 10 1 16,-8 8 5-16,-5 5 15 0,-18 4 6 0,-11 1 13 15,-8 3 4-15,-8-2 2 0,-3-8-3 16,2-5 0-16,5-10-1 0,3-4-1 15,9-9 1-15,6-5-1 0,5-4-2 16,10-5-26-16,6-9-13 0,6-14 25 16</inkml:trace>
  <inkml:trace contextRef="#ctx0" brushRef="#br0" timeOffset="7265.18">31796 2219 2330 0,'-5'54'53'0,"1"3"-50"0,1 18 0 0,3 3-2 0,0 0 0 0,3 7 0 0,6 5-1 0,-5 6 1 16,6 3 0-16,-4 4-1 0,1-2 2 15,-6 0-22-15,3-10-55 0,5-8-37 16,-4-12-25-16,6-13 7 0,-1-12 631 15,-2-17-374-15</inkml:trace>
  <inkml:trace contextRef="#ctx0" brushRef="#br0" timeOffset="7726.22">31711 2360 2619 0,'4'-5'150'0,"3"-6"65"15,3-5-114-15,10-3-65 0,10-8-35 0,11 1-25 16,-1 3-14-16,10 7-10 0,2 9 2 16,8 7-18-16,5 16-26 0,6 10-27 15,9 19-13-15,-5 6 8 0,-19 7 22 16,-11 3 26-16,-17-8-3 0,-14 4 15 16,-10 1 17-16,-8 8 14 0,-10-6 27 15,-14 0-2-15,-6-5-5 0,-5-5-4 16,-9-9-4-16,-5-6 8 0,-2-6 2 0,-4-8 4 15,6-3 5 1,9-6-2-16,8-3 0 0,12-7 2 0,11-2-5 16,11 0 35-16,-1 0 61 0,5 0 59 0,5 0 26 15,3-2-23-15,10 0-60 0,12-7-56 0,12 4-21 16,8-4-11-16,8 4-2 0,0-4 4 16,-7 3 8-16,-3 1 2 0,-7 0 0 15,-12 5-4 1,1 3-7-16,-1 12-12 0,0 9-11 0,1 17-17 0,-3 11-5 15,-10 10 9 1,-6 1 7-16,-12 8 11 0,-11-1 2 0,-13-1-5 0,-15-4-3 0,-11-1-2 16,-11-4 3-16,-10-6 4 15,-9-5 6-15,2-6 4 0,5-15 1 0,8-10 0 16,12-7 1-16,10-8 1 0,12-1 7 31,5-4-46-31,12-3-78 0,8-17 73 16</inkml:trace>
  <inkml:trace contextRef="#ctx0" brushRef="#br0" timeOffset="8327.78">32906 1332 2573 0,'48'0'69'0,"-4"4"-37"0,9 4-28 0,-1 7-5 0,1 2-6 16,0 8 1-16,-3 4-2 0,-6 2-2 16,1 10-13-16,-5 5-18 0,-2 7-4 15,-8 6-12-15,-9 0-6 0,-2-1 9 16,-8-1-5-16,-6-1 9 0,-10-2 17 15,-9-1 2-15,-14 0 7 0,-11-3 5 16,-13 1 1-16,-8-7 7 0,-2-6 2 16,-7-5 0-16,0-11 2 0,1-1 2 0,1-3 5 15,10-4 6-15,16 0 2 0,11 0 2 16,14 0-4-16,9 2-5 0,5 0-3 16,4 7 0-16,7-3 4 0,3 6 7 15,11 3 8-15,11 1 9 0,3 4 6 16,6 3 3-16,3-2 2 0,2 4-4 15,-6 2-5-15,3-7 0 0,-10-4 1 16,-12-5-5-16,-5-4-6 0,-9 0-5 0,-2-6-5 16,-7-1-5-16,-7 3-3 0,-4-1-6 15,-7 6-5-15,-8-5 0 0,1-1 3 16,-7 2 2-16,4-4 3 0,1 0 5 16,1 2 2-16,11 0 1 15,1 6-5-15,12 6-4 0,6 4-2 0,10 12 2 0,7 9 4 16,10 11 3-16,8 5 4 0,5 15 4 15,0 3 13-15,-1 1 8 0,-6 3 6 16,-16-10-2-16,-15-8-13 0,-19-2-10 16,-22-9-4-16,-20-4 1 0,-23-3 5 15,-27-7 2-15,-24-9-3 0,-11 0-1 16,-11-9-1-16,6 6-232 0,-1-8 165 16</inkml:trace>
  <inkml:trace contextRef="#ctx0" brushRef="#br0" timeOffset="10705.09">32277 5749 1662 0,'19'-20'118'0,"-6"1"112"0,-5 3-180 0,-2 7-17 0,-1-2-8 0,-5 4-5 16,2 2-3-16,-9 1-9 0,-6 4-3 16,-8 0-6-16,-11 0-3 0,-5 7-3 15,-9 0-4-15,-9 6 0 0,-9-4-2 16,-16 1 1-16,-10 6 3 0,-11-3-3 15,-18 1 2-15,-23-2 0 0,-18-8 1 0,-13 1 6 16,-15-5 1-16,-20-7 4 0,-10 0 0 16,-5-9 4-16,-27-4 6 0,2 6 2 15,-2-4 13-15,-20 6-2 0,9 3-4 16,3 2-3-16,-21 5-13 0,10 2-5 16,-8 0 50-16,-7 0 5 15,20-7-4-15,2 0 22 0,1-5-48 16,17-10-6-16,1 3 7 0,5-4-7 15,11-7 3-15,4-4 17 0,-1 0 7 0,11-5-6 0,17 9-5 16,13 0-15-16,15 2-6 0,20 3-3 16,23 5-1-16,25 8-2 0,36 3 0 15,25 9-18-15,23 0-31 0,9 5-108 16,11-1-47-16,12 7 91 0</inkml:trace>
  <inkml:trace contextRef="#ctx0" brushRef="#br0" timeOffset="20717.68">12349 5240 1675 0,'6'0'69'0,"-5"0"-7"0,1 0-5 0,-2 0-10 0,0 0-10 0,0 0-3 0,-2 0 2 0,2 0 6 0,0 0 9 0,0 0-1 16,0 0-6 0,0 1-12-16,0-1-14 0,0 2-6 0,2-2 4 0,0 2 6 15,0 0 9-15,-2-2 9 16,0 0 7-16,1 2 2 16,3 1-4-16,-4-3-7 0,0 2-10 0,0-2-2 15,0 0-2-15,0 0-5 0,0 2-2 16,-5 1-5-16,-1 1-1 0,3 1 0 0,-6 0 1 15,4 4-1-15,-10-2 0 0,1 2-2 16,-5 4-1-16,-10-5-1 0,-4 3 2 16,-5 0-1-16,-6-4-1 0,-4 0-1 0,-10 2-2 15,-8-4-1-15,-10 2 0 0,-11-1 0 16,-16-5-1-16,-21 1 2 0,-23 3 11 16,-16 4 3-16,-20 2-1 0,-5-4 0 0,-5 4-13 15,-2 3-2-15,-7-7 1 0,-7 5 0 16,-4-5-1-16,-23-5-7 0,-9-2 35 15,2 0 0-15,-14-7 2 0,14 2 7 16,16-2-36-16,0 1 1 0,0 3-1 16,2 1 3-16,5-2 0 0,-3 3-2 0,12 1 0 15,14 0-2-15,15 1 0 0,10-1-3 16,26 0 19 0,17-3 19-16,22 3 10 0,28 0 17 15,20-2-13-15,18 2-9 0,13 2-5 0,14 0-7 0,12-2-5 16,-3 5-7-16,5-5-6 15,0 0-4-15,0 0-4 0,0 0-1 0,0 0-1 16,3 0 0-16,-3 0 0 16,0 0 1-16,0 0-1 0,2 0 0 0,2-5-2 15,-4 5-14-15,0-2-27 0,0 0-31 16,3-3-29-16,-3-2-39 0,0 3-32 0,5-1-60 16,3-13 122-1</inkml:trace>
  <inkml:trace contextRef="#ctx0" brushRef="#br0" timeOffset="24916.06">20720 8183 1368 0,'-7'2'148'0,"1"3"263"0,-4 4-416 0,-3 3-6 0,-1 2 5 0,0 2 1 0,3 0 0 0,1 6 0 0,3 2 2 16,3 3 2-16,4 0 5 0,2 3 11 16,5 0 5-16,0 0 3 0,9 6-3 15,3-6-9-15,10 3-5 0,1 5-2 31,4-3 0-31,10 6 2 0,2-6 17 16,13 1 20-16,3-8 19 0,9-7 12 0,8-1-7 16,8-8-17-16,14-1-18 0,9-2-13 15,9-6-10-15,5-4-3 0,7-1-2 16,4-9-1-16,12-3-2 0,8-4 1 16,2-10-1-16,5-8 0 0,-6-3 1 15,14-10 1-15,2-1 0 0,0-7 0 0,7-3 0 16,4-11-1-16,-11 2 2 0,3-5-1 15,-15-1-3-15,-11-3 17 0,-8-2 10 16,-8-7 4-16,-5 1 7 0,-11-8-19 16,-7 3-6-16,-4 3-3 0</inkml:trace>
  <inkml:trace contextRef="#ctx0" brushRef="#br0" timeOffset="25277.67">25583 6612 2783 0,'-40'119'-132'0,"-1"-9"251"0</inkml:trace>
  <inkml:trace contextRef="#ctx0" brushRef="#br0" timeOffset="26667.96">24188 8665 1675 0,'32'122'535'16,"35"-47"91"-1,2-144-713-15,-21 40-198 16,-3 13 286-16,6-12 2 0,0-11-1 16,-1-11 2-16,5-6 2 0,-11-5 9 0,4-4 17 15,4 1 14-15,-8-5 7 0,13 1 0 16,1 3 2-16,6-1 4 0,7 2 1 15,5 4-4-15,6-5-15 0,1 3-17 16,2-6-12-16,-7 4-4 0,-5-1-5 16,-7 3-1-16,-8-4-2 0,-1 0-1 15,-6-4-2-15,-5-3-7 0,2-9-1 0,-11-1 1 16,1 3 0-16,1-3 9 0,-7 7 7 16,-1 8 3-1,-2 6 3-15,-1 5 6 0,-3 11 0 0,-9 6-4 0,-7 11-2 16,-4 13-13-16,-5 6-18 15,-2 8-16-15,-1 2-15 0,-6 2-14 16,-14 3-15-16,-21 7-7 0,-33 8-1 0,-33 1-4 16,-26 4 1-16,-18 3-2 0,-18-5-5 0,-6 2 15 15,10 0 24-15,5-4 26 16,21 6 21-16,18 1 9 0,16 9 1 0,17 1 0 16,20-1-1-16,22 2-1 0,19-9 3 15,15-7-2-15,12 0 19 0,5-9 11 16,6 1 28-16,12-3 18 0,12-9-4 0,19-4 0 15,20-13-26-15,23-15-20 0,9-15-19 16,7-6-9-16,-4-1 1 0,-6-6 27 16,-5 4 30-1,-1-2 22-15,-1-2 9 0,-10-1-5 0,-7 4-14 0,-10 3-17 16,-10 17-11 0,-6 8-22-16,-13 15-18 0,-3 15-16 0,-11 13-12 0,0 14-7 0,-2 15 0 15,1 25 5-15,-3 21 7 0,1 32 10 16,-8 19 5-1,-5 5 4-15,-5 1 1 0,-4-13 3 16,-1-22 7-16,-6-19-1 0,2-10-75 0,-4-3 61 0,2-4-21 16</inkml:trace>
  <inkml:trace contextRef="#ctx0" brushRef="#br0" timeOffset="64835.12">15399 12321 1480 0,'5'2'81'0,"2"1"32"0,-5 3-65 0,2-1-25 0,-3 0-11 0,-1 2-2 0,2-3 0 0,0-2 6 0,1 0 10 0,1-1 11 16,-2-1 12 0,7 2 7-16,-4-2 7 0,0 0 2 0,-1 0-2 0,-2 0-3 15,6-3-2-15,-2 3-4 0,-1 0-1 16,4 1-3-16,-9 1-7 15,2 3-10-15,0-3-8 0,-2 3-9 16,-4 4-6-16,4-3-4 0,-2 3 0 0,-3-4-1 16,1 4 2-16,1-4 2 0,-10 2 1 15,1-5 5-15,-8-2 6 16,-3-2 5-16,-9-5 4 0,-3-4-3 0,-4-1-3 0,-9-2-2 16,-1 0 2-16,-8-1 2 0,-4 3-1 15,3 3-5-15,-1 6-8 0,-3 3-7 16,11 3-3-16,-2 6-2 0,-2-2 1 15,2 4 0-15,-9-1 0 0,-4-1-1 16,7 0 0 0,1 4 0-16,3-6 0 0,-2 1 0 0,-3 3 1 0,1-6 0 0,-10 4 2 15,-5-3 10-15,-18-1 4 16,-9-2 2-16,-9-1-2 0,-2-2-6 0,-2 2-3 31,-3 2 0-31,-8 4 6 0,-7 0 4 0,-1 0-2 0,0 5-1 0,11-3-8 16,12 3-4-16,-2-3-2 0,8 3-1 15,-10-2 5 1,-1-6 3-16,0-2-1 0,1-4 17 0,3-6 1 0,-5-8-1 0,1-2 1 16,-4-1-15-16,6-2-8 0,8 4 1 15,13-3 0 1,9 5-1-16,10-2 2 0,0 7-2 0,2-2-1 0,4 8 1 16,10 3 0-16,13 0-1 0,12 3 2 15,4 8-1-15,12-2 0 0,2 1 0 16,6 1-1-16,3 1 0 0,3-3 0 0,-3 2 0 15,3 1 0-15,2-5 0 0,-3 2-1 16,-1-2-3-16,4-1-7 16,-5-3-13-1,5-3-15-15,0 0-22 0,0 0-29 0,-2 0-46 16,2-3-96-16,-3-10-220 16,-3-4 260-16</inkml:trace>
  <inkml:trace contextRef="#ctx0" brushRef="#br0" timeOffset="106312.36">31672 5974 1589 0,'-2'0'79'0,"0"-4"16"0,2 4-16 0,0 0-27 0,0 0-14 0,0 4-19 0,-1-3-19 0,-1-1-9 15,-9 6-5-15,-3 3 2 0,-4 3 4 16,-17-1 4-16,-11-1 2 0,-18-3 0 16,-19-10 3-16,-8-8 1 0,-19-14 1 15,-1-5-1-15,-12-7 0 0,-6 2-1 16,-11-4 0-16,-6 7-1 0,-10 2 0 16,0 14 0-16,-7 3 1 0,-7 13 0 0,-4 9-1 15,-5 9 0-15,-16 3 0 0,-11 6 0 16,-6-1 1-16,-17 1 0 0,-10-8 0 15,-8 1-1-15,-26-6 1 0,-2 0 0 16,7-5 0-16,-3-4 0 0,12 1-1 16,8-5-37-16,-10-1 103 0,18 4 4 0,9-2 0 15,5 1 52-15,9 6-73 0,4 2 4 16,5 3 0-16,-2 2 9 0,18-2-23 16,7 2-5-16,11-3-3 0,23 1 4 15,8-7-1-15,13 0-2 0,15-4 4 16,15-1-24-16,21-2-9 0,15-3-1 0,15 1 0 15,19-5 1-15,11 2 1 0,12 1 3 16,3-3 2-16,3 2 0 0,4-6-1 16,4 0-8-16,5-8-14 0,17-15-107 15,15-24 80-15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2:19:38.7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18342 9610 1661 0,'13'-23'63'0,"-5"4"-1"0,0 3-22 0,-5 3 2 0,1 1 7 0,1 3 3 0,-5 4 5 0,5 1-1 0,-1 4-5 16,1 0 0-16,-1 2 3 15,1 0-1-15,0 3-2 0,-1 2-6 16,1 0-3-16,0 4-3 0,1-1-3 0,-3 3 0 0,3-6 0 16,-6 4-5-16,0-1-5 15,0-3-3-15,-7 4-3 0,1-8-4 16,-1 8-3-16,-2-6-4 0,0 6-4 0,-3 0 1 15,-6-6 3-15,-5 7 4 16,-7 1 0-16,-4-4-3 0,-6 0-4 0,-10-1-3 16,-1-2-1-16,-8 3-1 0,-3-4 1 15,-5 0 0-15,-11 2-1 0,-9-1 0 0,-14 1 0 16,0-4-1-16,0 3-2 0,1 1 0 16,-1 2-1-16,-9-1 1 0,-7 3 1 15,-9-6 0-15,-10 6 1 16,-4-4 0-16,-2 0 0 0,-9 0 2 15,-10 0 1-15,-11-5-2 16,-11 3 3-16,-3-1-3 0,-2 0 0 0,4-3 2 0,-2 3-1 16,-2 3 2-16,-6-5 1 0,-4 0 1 0,10-1-1 15,3-1 0-15,8-3 0 0,9 1-2 16,-1-10 0-16,6-1 0 0,4-5 6 16,1-6 7-16,7-1 5 15,7 0 8-15,17-2 3 0,1-6 0 16,0-1-3-16,2 2-5 0,3 2-10 0,13 2-6 0,14 1-4 15,14 0-1-15,11 8-2 0,11-2 0 16,6 3-1-16,6 2 0 0,0 5 1 16,12 2-1-16,8 1 5 0,8 6-13 15,7-5-41-15,6 1-88 0,3 3-103 16,2-6 122-16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2:17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863 1956,'120'-28,"-74"23,0 2,0 2,0 2,0 3,0 1,0 2,-1 2,0 2,-1 2,0 2,-1 2,23 13,49 34,49 40,-130-82,71 51,-3 6,-3 3,83 91,-54-41,-6 5,34 56,-27-7,14 41,-102-158,241 431,-227-373,-6 2,-5 1,-5 7,-9-37,53 171,-11 3,-13 3,15 201,-65-269,-12 119,-14 5,-30 116,28-318,-6-1,-6-1,-14 27,-6-3,-50 100,75-197,-2-1,-3-2,-2-1,-2-2,-3-1,-3 0,-5-3,-3-3,-1-2,-2-2,-2-2,-1-3,-1-2,-2-2,-25 6,45-22,-1-3,1-1,-2-1,0-2,0-3,0 0,0-3,0-1,0-2,-1-2,0-2,-13-3,0-3,0-1,2-3,0-3,1-1,0-3,2-2,1-2,1-2,2-2,-13-13,-20-15,3-2,3-4,3-3,-3-9,-57-75,7-6,7-4,7-6,7-4,-71-171,-121-309,241 525,5-3,-28-129,34 37,8-22,-8-51,19 153,7 0,5-8,20-490,-9 600,10-142,25-112,-16 206,3 0,5 1,4 2,3 1,3 2,5 1,46-65,-62 101,2 1,2 2,2 1,1 2,3 1,29-24,-4 13,1 3,3 3,1 2,35-13,-53 31,-8 4</inkml:trace>
  <inkml:trace contextRef="#ctx0" brushRef="#br0" timeOffset="1223.56">1413 3592,'2'-13,"3"8,0 0,1 0,-1 1,1-1,0 1,0 1,1-1,-1 1,1 0,0 1,-1-1,1 1,0 1,4-1,-3-1,0 1,0 0,1 0,-1 1,0 0,1 0,-1 1,1 0,-1 1,1 0,-1 0,0 1,1 0,-1 0,0 1,0 0,-1 0,1 1,-1 0,1 0,-1 1,-1 0,4 3,-1 3,0 0,0 2,-1-1,-1 1,0 0,-1 0,0 1,-1-1,0 1,-2 1,1-1,-2 1,0-1,0 1,-2 0,0 5,0-15,0 0,0-1,0 1,-1 0,0-1,0 1,0-1,-1 1,1-1,-1 0,0 1,0-1,-1 0,1 0,-1 0,0-1,0 1,0-1,-1 0,1 1,-1-1,0-1,1 1,-1-1,0 1,-1-1,1 0,0 0,-1-1,1 0,-5 1,-7 0,0-1,1 0,-1-2,0 0,0-1,0 0,1-1,-1-1,1 0,0-1,0-1,0-1,1 0,0 0,1-1,-1-1,2-1,-1 0,1 0,1-1,0-1,-7-9,13 15,0-1,0 0,1 0,-1-1,2 1,-1-1,1 0,1 0,-1 0,1 0,0 0,1 0,0-1,1 1,-1-1,2 1,-1-1,1 1,1-4,1-2</inkml:trace>
  <inkml:trace contextRef="#ctx0" brushRef="#br0" timeOffset="2937.8">5945 2142,'56'0,"-16"-1,-8 0,1 1,-1 1,1 2,-1 1,0 2,27 8,-8 5,-2 2,-1 2,0 2,-2 2,-1 2,-1 2,-2 2,26 26,5 14,-3 3,-4 2,-3 3,-4 4,-3 1,6 21,78 166,-12 6,-12 6,-12 4,58 274,22 319,-149-700,12 78,-12 3,-1 214,-30-231,-11 0,-36 222,15-291,-8-2,-7-1,-8-2,-7-3,-25 39,40-116,-4-1,-3-3,-4-3,-4-1,-4-4,-3-2,-27 22,-60 36,143-129,-1 1,0-1,-1-1,0 1,0-2,0 0,0 0,-1-1,0 0,0-1,0-1,0 0,-1 0,-5-1,-10-1,-1-1,1-2,0-1,0-1,0-1,0-2,1-1,1-1,-1-1,2-1,0-1,0-2,1 0,1-1,-14-14,-44-44,4-2,4-4,3-4,3-2,-30-56,90 132,-141-207,10-6,-59-138,-127-368,209 421,-22-125,126 394,-73-269,-4-93,-3-244,70 428,9-1,16-179,5 212,7 1,9 0,7 2,9 1,7 3,20-31,-40 136,4 1,3 2,3 2,3 1,25-29,34-31,6 4,56-47,-75 92,2 4,7 2,-40 30,-26 19</inkml:trace>
  <inkml:trace contextRef="#ctx0" brushRef="#br0" timeOffset="3622.75">1437 1311,'0'0,"0"0,3-9,23-98,39-264,41-183,-106 553,2-22,2 1,0 0,2 0,0 0,1 1,2 0,0 0,1 1,1 0,6-8,-15 25,-1 2,0-1,-1 1,1 0,0-1,0 1,0 0,0-1,0 1,0 0,0 0,0 0,1 0,-1 0,0 0,1 0,-1 1,0-1,1 0,-1 1,1-1,-1 1,1-1,0 1,-1 0,1 0,-1 0,1 0,0 0,-1 0,1 0,-1 0,1 1,-1-1,1 0,-1 1,1 0,12 8,0 0,-1 1,-1 1,0 0,0 1,-1 0,0 0,4 9,-10-14,81 111,-5 3,35 76,-53-89,115 203,-148-259</inkml:trace>
  <inkml:trace contextRef="#ctx0" brushRef="#br0" timeOffset="3826.34">2311 1038,'0'0,"0"0,-2-2,-5-1,-10-2,-12-2,-15-5,-14-1,-12-4,-9-2,-6-3,3 1,9 1,17 4</inkml:trace>
  <inkml:trace contextRef="#ctx0" brushRef="#br0" timeOffset="4376.68">6157 83,'8'7,"-5"1,1-1,-1 1,0-1,0 1,-1 0,0 0,-1 0,0 0,0 1,0 1,1 9,40 401,-4 91,-27-196,-11-282</inkml:trace>
  <inkml:trace contextRef="#ctx0" brushRef="#br0" timeOffset="4946.67">5958 331,'0'0,"7"-3,58-40,-40 32,0 1,1 1,0 2,0 0,1 2,0 1,0 1,0 2,0 0,16 3,-4 1,0 1,0 3,-1 1,0 2,0 1,-1 3,-1 0,0 3,-1 0,-1 3,-1 1,0 1,-2 1,17 18,-34-29,-1 0,-1 1,0 1,0 0,-2 0,0 1,8 14,-15-23,-1 0,1 1,-1-1,0 0,0 1,0-1,-1 1,0 0,-1 0,0-1,0 1,0 0,0-1,-1 1,-1 0,1-1,-1 1,0-1,0 1,-1-1,0 0,-1 2,-5 3,-1 0,0 0,-1-1,0-1,-1 1,0-2,0 0,-1 0,0-1,0-1,-1 0,0-1,0-1,0 0,-1 0,1-2,-1 0,0 0,-32 4,0-2,-1-3,0-1,1-2,0-3,-1-1,2-3,-40-12,71 19,27 12,2-1,167 136,97 103,-227-201,-1 2,-2 2,-3 3,-2 1,25 45,-65-97,0 0,0 1,-1-1,1 1,-1 0,0 0,0-1,0 2,-1-1,1 0,-1 0,0 0,0 1,0-1,-1 0,0 1,0-1,0 1,0-1,-1 0,1 1,-1-1,0 0,-1 1,1-1,-1 0,1 0,-1 0,-1 0,1-1,-1 2,-8 2,0 0,0-1,0 0,-1-1,1 0,-1-1,-1 0,1-1,0-1,-1 0,1 0,-13-1,-79 4,1-4,-1-5,1-5,0-4,-92-24,69 11,15 1</inkml:trace>
  <inkml:trace contextRef="#ctx0" brushRef="#br0" timeOffset="5853.04">1486 4795,'0'0,"0"0,0 0,0 0,0 0,0 0,0 0,0 0,0 0,0 0,0 0,0 0,0 0,12 1,-1 1,0 0,0 1,0 0,0 0,0 1,-1 1,0 0,8 5,2 0,-10-5,-1-1,-1 1,1 1,-1 0,0 0,0 0,0 1,-1 0,0 1,-1 0,1 0,-2 0,1 1,-1-1,0 1,-1 1,0-1,0 2,-1-3,0 0,-1 1,0-1,0 1,-1 0,0-1,-1 1,0 0,0 0,-1 0,0-1,0 1,-1 0,0-1,-1 0,1 1,-2-1,1 0,-1 0,-1-1,1 1,-1-1,0 0,-1 0,0-1,0 1,0-1,-1 0,0-1,0 0,-1 0,1-1,-1 0,-1 1,-3-2,1 0,-1-1,1 0,-1-1,0-1,0 0,1 0,-1-1,0-1,1 0,-1 0,1-1,-1 0,1-1,0-1,-5-2,-5-4,0-1,0-1,2 0,-1-2,2 0,0-1,-10-12,24 25,0-1,0 1,1-1,-1 0,1 0,0 0,-1 0,2-1,-1 1,1-1,-1 0,1 0,1 0,-1 0,1 0,0 0,0 0,0 0,1-1,-1 1,1 0,1-1,-1 1,1 0,0-1,6-6,1 0,0 0,1 1,0 0,0 1,1 0,1 1,0 0,0 0,1 1,-1 1,2 0,4-2,-13 7,34-20</inkml:trace>
  <inkml:trace contextRef="#ctx0" brushRef="#br0" timeOffset="6730.67">1674 6271,'16'-15,"-7"8,0 1,1 0,0 1,0-1,0 2,1 0,-1 0,1 1,0 0,6 0,-8 1,-1 0,1 1,0 1,0-1,-1 1,1 1,0-1,-1 1,1 1,0 0,-1 0,0 1,1 0,-1 0,0 1,-1 0,1 0,6 6,8 6,-2 1,0 1,-1 1,0 0,-2 2,-1 0,0 1,6 13,-13-20,-1 1,-1 1,0-1,-1 1,-1 0,0 0,-1 1,-1-1,-1 1,-1 0,0 0,-1 0,-1 0,-1 0,0-1,-2 2,0-6,-2-1,1 0,-2 0,0 0,0-1,-1 0,0 0,-1-1,0 0,-1 0,0-1,0-1,-1 1,0-2,-1 0,0 0,0-1,0 0,-1-1,1-1,-1 0,0 0,-1-1,1-1,0-1,-1 1,1-2,-1 0,-9-2,3 0,1-1,0-1,-1-1,2-1,-1-1,1 0,0-1,0-1,1-1,0 0,1-1,0-1,1 0,0-2,-10-11,22 20,-1 0,1 0,0 0,0 0,0-1,1 1,0-1,0 0,0 1,1-1,-1 0,2 0,-1 0,1 0,-1 0,2-1,-1 1,1 0,0 0,0 0,0 1,1-1,0 0,0 0,1 1,0-1,-1 1,2-1,73-100,-54 79</inkml:trace>
  <inkml:trace contextRef="#ctx0" brushRef="#br0" timeOffset="8118.62">1750 3704,'27'-17,"101"-81,147-112,-221 169,1 3,2 3,2 2,30-12,34-1,1 4,35-2,52-8,2 9,35 5,-110 26,1 7,-1 6,0 6,84 16,-119-10,-2 3,0 6,-1 3,-1 5,-2 4,-1 5,-2 3,-2 5,65 45,151 123,-91-22,-210-187,-1-3,-1 1,0 0,0 0,-1 0,1 1,-1 0,0 0,0 0,0 0,-1 0,0 1,0 0,0-1,0 1,-1 0,0 0,-1 1,-21-31,-146-263,16 52,147 222,18 19,0 5,-2 0,0 1,0 1,-1 0,-1 1,0 0,-1 1,6 10,-8-13,29 48,-3 2,-2 1,-4 2,15 49,-37-101,-1 0,-1 1,0 0,-1 0,0 0,-1 0,-1 0,0 0,-1 1,0-1,-2 5,-1-14,1 0,-1-1,0 0,0 1,0-1,-1 0,0-1,1 1,-1-1,-1 1,1-1,0 0,-1-1,0 1,1-1,-1 0,0 0,0 0,0-1,0 0,-1 0,1 0,-1 0,4-1,-19 5</inkml:trace>
  <inkml:trace contextRef="#ctx0" brushRef="#br0" timeOffset="9134.08">6395 3654,'-1'-2,"1"0,0 0,-1 0,1 0,-1 0,0 0,0 0,1 0,-1 0,0 1,-1-1,1 0,0 1,0-1,-1 1,1-1,-1 1,1 0,-1-1,0 1,0 0,1-22,1 23,0-1,0 0,-1 0,1 0,0 1,1-1,-1 0,0 0,0 0,0 0,0 1,1-1,-1 0,0 0,1 1,-1-1,0 0,1 0,-1 1,1-1,-1 1,1-1,0 0,-1 1,1-1,-1 1,1-1,0 1,0-1,-1 1,1 0,0-1,0 1,-1 0,1 0,0 0,0-1,0 1,11 0,-1 0,1 1,0 0,-1 0,0 1,1 1,-1 0,0 0,0 2,-1-1,1 1,-1 0,0 1,0 0,-1 1,0 0,2 2,-10-8,17 12,-1 0,-1 2,0 0,-1 0,-1 2,0 0,-1 0,-1 1,0 1,-2 0,0 1,-1-1,-1 2,-1-1,-1 1,-1 0,0 1,-2-1,0 10,-2-24,-1 0,0 0,0 0,0 0,-1 0,0 0,-1 0,1 0,-1-1,-1 1,1-1,-1 1,0-1,-1 0,1 0,-1 0,-1 0,1-1,-1 0,1 0,-2 0,1 0,0-1,-6 3,-1 1,0 0,-1-1,0-1,0 0,0 0,-1-2,0 1,0-2,0 0,0-1,0 0,-1-1,1-1,0 0,-1-1,1 0,0-1,-1-1,-5-2,-3-3,0-1,1-1,0-2,1 0,0-1,0-1,2-1,0 0,0-2,2 0,0-1,1-1,1 0,-7-12,17 22,0-1,1 1,0-1,0 0,1 0,1 0,0 0,0 0,0 0,2-1,-1 1,1-1,1 1,0-1,0 1,1 0,0 0,1-1,0 2,1-1,0 0,0 1,1-1,0 1,1 1,0-1,1 1,0-1,89-79,-68 67</inkml:trace>
  <inkml:trace contextRef="#ctx0" brushRef="#br0" timeOffset="11591.51">2162 5291,'0'0,"-15"0,-18 0,32-1,1 0,-1 1,1-1,0 0,-1 0,1 1,0-1,0 0,0 0,0 0,0 0,-1 1,1-1,1 0,-1 0,0 0,0 0,0 0,0 1,1-1,-1 0,0 0,1 0,-1 1,0-1,1 0,-1 1,1-1,-1 0,1 1,0-1,0-1,5-9,0 1,1 0,0 1,0 0,1 0,0 1,1-1,8-5,8-3,1 1,0 1,1 1,0 1,22-6,-6 2,40-17,2 4,1 4,2 3,0 4,1 4,19 3,431-17,-344 26,22-1,150 19,-305-8,77 6,64-4,-94-10,-17-2,0 4,0 5,6 4,1 10,-1 5,-1 3,61 29,-133-46,0 0,0 1,-1 2,-1 1,0 0,-1 2,16 15,26 24,-18-16,-2 1,19 26,12 13,-85-100,-41-71,-4 3,-22-23,74 108,-28-40,1 0,2-2,-17-39,45 84,-1-1,0 1,1-1,-1 1,1-1,-1 1,1-1,-1 0,1 1,0-1,-1 0,1 0,0 1,-1-1,1 0,0 0,0 0,0 1,0-1,-1 0,1 0,0 0,1 1,-1-1,0 0,0 0,0 1,0-1,1 0,-1 0,0 1,1-1,-1 0,0 0,1 1,-1-1,1 0,-1 1,1-1,-1 1,1-1,0 1,-1-1,1 1,0-1,-1 1,1 0,0-1,0 1,-1 0,1 0,0-1,0 1,0 0,-1 0,1 0,0 0,0 0,14 5,-1 0,0 1,0 0,0 2,-1-1,0 2,0-1,-1 2,4 3,17 17,-1 0,-1 2,-1 2,-3 0,0 2,-2 1,-2 1,-2 1,15 37,-28-60,-1 0,-1 1,0 0,-1 0,-1 0,0 0,-2 1,0 0,-1-1,0 7,-2-18,0-1,0 0,-1 1,0-1,0 0,0 0,0 0,-1 0,0 0,0-1,0 1,-1-1,1 0,-1 0,0 0,0-1,0 1,-1-1,1 0,-1 0,0 0,0-1,-4 2,-2 0,0 0,0-1,0 0,0-1,-1 0,1-1,-1 0,1-1,-1 0,-9-2,-53-12,44 7</inkml:trace>
  <inkml:trace contextRef="#ctx0" brushRef="#br0" timeOffset="12161.03">6607 5154,'0'0,"0"0,0 0,0 0,0 0,3-2,2-3,1 1,0 0,0 0,1 0,-1 1,1 0,0 0,-1 1,1-1,0 2,0-1,1 1,-1 0,0 0,0 1,3 0,116 17,-120-16,16 3,0 0,-1 1,1 2,-1 0,0 1,-1 2,0 0,0 0,-1 2,1 2,-7-2,-1 2,-1-1,1 2,-2 0,0 0,-1 0,-1 1,0 1,-1 0,-1 0,0 0,-2 0,0 1,0 0,-2 0,0 0,-1 0,-1 0,-1 0,-1 0,0 0,-1 0,-1-1,0 1,-6 10,1-9,0-1,-2-1,0 0,-1 0,-1-1,-1-1,0 0,-1-1,0 0,-1-1,0-1,-1-1,-1 0,0-1,0-1,-1-1,0 0,-7 0,8-1,-1-1,0 0,0-2,-1 0,1-1,-1-1,1-1,-1-1,0 0,0-2,1 0,-1-1,1-1,0-1,0-1,1 0,-13-7,9 2,0 0,2-1,-1-2,2 0,0-1,1-1,0 0,1-2,1 0,1 0,0-2,2 0,0 0,1-1,1-1,2 0,0 0,1-1,1 0,1-1,-2-17,6 26,1 1,1-1,1 0,0 1,0-1,2 1,-1 0,2-1,0 1,1 1,0-1,1 1,2-4,10-13</inkml:trace>
  <inkml:trace contextRef="#ctx0" brushRef="#br0" timeOffset="14141.08">2211 6656,'1'-2,"-1"-1,1 1,0-1,0 1,0 0,1 0,-1-1,0 1,1 0,0 0,-1 0,1 0,0 1,0-1,0 0,2 0,2-4,350-322,-28 31,-284 254,55-54,74-93,67-115,148-115,-310 344,4 3,2 4,33-17,47-31,135-126,-227 181,2 3,61-35,-134 93,78-49,1 3,42-15,-80 45,1 2,1 2,-1 2,2 2,29-2,135 6,-137 6,-85-2,0-1,1 0,-1-1,0 0,1-1,-7-4,0 2,-69-27,2-3,1-4,-45-31,125 68,1 0,0 0,-1 0,1 1,-1-1,0 1,0 0,0 0,0 1,0 0,0 0,0 0,0 0,-1 1,-1 0,39 3,0 1,0 2,-1 1,1 1,-1 2,16 8,-23-9,64 21,-2 5,-1 3,67 42,-132-67,-1 1,-1 1,0 0,11 14,-27-27,0 0,-1 0,1 1,-1-1,1 1,-1-1,0 1,0 0,0-1,0 1,-1 0,1 0,-1 0,0 0,1-1,-1 1,-1 0,1 0,0 0,-1 0,1-1,-1 1,0 0,0 0,0-1,0 1,0-1,-1 1,1-1,-1 1,0-1,0 0,1 0,-3 1,-18 27,-2-2,0-1,-2-2,-14 11,-58 60,45-34,2 2,-37 63,69-95</inkml:trace>
  <inkml:trace contextRef="#ctx0" brushRef="#br0" timeOffset="15086.99">2399 7784,'0'0,"0"0,0 0,0 0,0 0,0-10,26-63,-20 57,-2 5,0 1,0-1,1 1,0 0,1 0,0 1,0 0,1 0,0 0,1 1,12-9,1 1,0 0,1 2,10-4,-27 15,0 0,0 0,0 1,1 0,-1 0,1 0,-1 1,1 0,0 0,0 0,-1 1,1-1,0 1,0 1,0-1,-1 1,1 0,0 1,-1-1,1 1,-1 0,1 1,-1-1,4 4,9 7,-1 2,-1 0,0 1,-1 1,-1 0,0 1,-2 1,0 0,-1 0,0 4,0-4,-2 0,-1 0,0 1,-1 1,-1-1,-2 1,0 0,0 0,-2 0,-1 0,-1 0,0 1,-2-1,0 0,-2 0,0 0,-2 2,4-15,-1-1,0 1,0 0,-1-1,0 1,-1-1,1 0,-2-1,1 1,0-1,-1 0,0 0,-1-1,1 0,-1 0,0 0,0-1,-1 0,1-1,-1 1,0-1,0-1,0 0,-3 1,-6 0,0-1,0 0,0-1,0-1,0-1,0 0,0-1,0-1,1-1,-1 0,1-1,0-1,0 0,1-1,-1-1,2-1,-1 0,1 0,1-2,-1 1,2-2,0 0,0 0,1-1,1-1,-1-1,6 5,1 0,0 0,1 0,0-1,1 0,0 1,0-1,1 0,1 0,0 0,0 0,1 0,1 1,-1-1,2 0,0 1,0-1,1 1,0 0,0 0,1 0,1 1,5-8,5-11</inkml:trace>
  <inkml:trace contextRef="#ctx0" brushRef="#br0" timeOffset="16100.41">3036 7660,'0'-6,"0"0,1 0,0-1,0 1,1 0,-1 0,1 0,1 0,-1 0,1 1,0-1,3-3,12-17,2 1,1 0,1 2,0 0,17-11,-38 33,60-48,2 3,2 2,1 4,3 2,1 4,33-11,2 7,3 4,0 5,2 4,1 6,0 4,1 5,0 5,20 5,-51 1,-1 4,0 3,-1 3,0 4,-1 3,3 5,110 46,-3 9,40 30,-29-14,-162-75,-48-62,-64-143,74 183,-12-30,1-1,2 0,-5-32,12 53,-8-13,28 19,-11 8,-1 0,1 1,-1-1,0 1,0 1,0-1,0 1,0 0,0 0,-1 0,4 4,2 0,14 12,-2 0,0 2,-1 1,-1 1,-2 0,0 1,-1 1,-2 1,0 1,6 18,-15-33,0 0,-2 1,1-1,-2 1,1 0,-2 1,0-1,0 0,-2 2,0-9,0 0,0 0,-1 0,0 0,0 0,-1 0,0-1,0 1,0 0,0-1,-1 0,0 1,0-1,-1 0,1-1,-1 1,0-1,0 1,-1-1,1 0,-2 0,-2 1,1 0,0-1,-1 0,0 0,0-1,0 0,0-1,-1 0,1 0,-4 0,-3 0</inkml:trace>
  <inkml:trace contextRef="#ctx0" brushRef="#br0" timeOffset="17006.09">6732 7326,'0'0,"0"0,0 0,0 0,0 0,0-3,0 1,0 0,0-1,0 1,1-1,-1 1,1 0,0 0,-1-1,1 1,0 0,0 0,1 0,-1 0,0 0,1 0,-1 0,1 0,0 1,-1-1,1 1,0-1,0 1,1-1,11-7,1 0,0 1,0 0,1 2,0-1,0 2,1 0,-1 1,1 1,0 1,0 0,0 1,0 1,0 0,7 2,2 3,0 1,0 1,-1 1,0 1,-1 1,0 2,0 0,-1 1,-1 2,0 0,-1 1,-1 1,-1 1,0 1,-1 1,-1 0,5 10,-2-4,-1 1,-1 1,-1 0,-2 1,-1 1,-1 0,-2 1,4 18,-14-35,0 1,-1 0,0-1,-1 1,-1-1,0 1,-1-1,-1 0,0 0,-1 0,0-1,-1 1,-1-1,0 0,0-1,-2 0,1 0,-1-1,-1 0,0 0,-1-1,-1 0,-2 1,0-1,-1 0,0-1,0-1,-1 0,0-1,-1-1,1-1,-1 0,0-1,0-1,0 0,-1-2,-4 0,-3 0,-1-2,1-1,-1-1,1-1,0-2,1 0,-1-1,1-2,-10-5,1-2,1-2,0 0,2-3,0 0,2-2,0-1,2-1,0-2,2 0,1-1,1-2,2 0,1-1,-6-16,16 30,1 0,1 0,0-1,2 0,0 0,1-1,0 1,2-1,0 0,2 1,0-1,0 0,3-5,-1 8,1 1,0-1,1 1,1 0,0 1,1-1,1 1,0 0,1 1,1-1,0 2,0-1,1 1,1 1,0 0,0 0,1 1,5-2,8-2,0 1,0 2,2 0,-1 2,1 1,1 1,-1 1,1 2,0 1,20 0,47-1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36:32.65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9917 12876 1578 0,'0'0'62'0,"-2"-2"-2"0,-2 0-16 0,4 2-9 0,0 0 1 0,-3 0 0 0,-1-3-3 15,1-6-3-15,-10 6 2 0,-1-6 7 16,-5 3 12-16,-3-1 7 0,-4 0 1 15,-6-2-7-15,-9 2-10 0,-7-5-8 16,-3 1-4-16,-8 0 1 0,-5 4-1 16,-8-1 0-16,-10 0-3 0,-3-2-6 15,-5 1-5-15,3 4-6 16,0 5-4-16,0-4-2 0,2 4-1 16,-4-2 0-16,-8-3 2 0,1 1 0 0,5 3 0 0,13-5 0 15,9-3-2-15,14 6-1 0,9-4 1 16,16 3-1-16,7 3 2 0,7 1 6 15,4-4 3-15,5 0 2 0,7 4 2 16,-4 0-5-16,4 0 3 16,0-7 6-16,9 7 1 0,3-9 0 15,13 2-8-15,14-1-9 0,20 0-4 0,20 3-3 16,24 5-1-16,21 2 1 0,8 5-2 0,2 5 2 16,6 3 2-16,2 2 2 15,7 8 3-15,11-2 1 0,-6 0-3 0,-10-3 2 16,-20-1 2-16,-13-1 10 0,-9-4 7 15,-16-1 1-15,-15-6 1 16,-25-7-7-16,-19 1 0 0,-11-1-4 0,-14 0-3 0,-4 6-7 16,-18-6-5-16,-20 0-2 0,-26-6 0 15,-30 3 2 1,-21-1 0-16,-32-5 3 0,-12 2-1 0,-13-7-1 0,-3 0-1 16,1 2-2-16,19 1 0 15,6 7 2-15,6-4 5 0,10 0 0 0,-4-4 1 16,24 0-2-16,23 1-2 0,23 4 0 0,23-2 0 15,14 4 1-15,14 3 3 0,16 2 0 16,-7-2 3 0,20 2-1-16,2 0-7 0,11 0-1 0,15 2-4 0,20 3-1 15,22 9 3-15,21 4 2 0,13 3 0 16,5 1-2-16,-3-1 0 0,-9-2 1 16,-10 1 1-16,-15-6 1 0,-3 4 1 15,-14-4 1-15,-17-3-2 0,-11 8-4 0,-21-8-6 16,-10-2-9-16,-12 1-11 0,-16-6-1 15,-22-2-5-15,-28-2-43 16,-31-11-100-16,-40-14 107 0</inkml:trace>
  <inkml:trace contextRef="#ctx0" brushRef="#br0" timeOffset="4135.14">12262 13016 1499 0,'0'0'97'0,"0"0"30"0,0 0-16 0,0 0-45 0,0 0-16 0,0 0-9 15,0 0 5-15,4 0 12 0,-2 0 6 16,-1 0-1-16,10 0-8 0,-2 0-8 0,5 0-6 16,4 0-7-16,8 0-7 15,3-2-7-15,8-3-8 16,6 0-4-16,-1-1-3 0,2-4 0 16,1 1 1-16,-4 2 8 0,-6 1 7 0,6-1 10 0,0 4 7 15,5-1-1-15,-4 4-4 16,3 6-8-16,-1 6-9 0,0 2-7 15,2 4-5-15,-1 1-3 0,-10-1-1 0,-5 0-1 0,-17-9-4 32,-8-2-6-32,-10-2-5 0,-17-3-1 0,-17-2 3 15,-24-2 6-15,-28-3 3 0,-21-9 5 0,-21-1 2 0,-19-2 1 16,-15-1 3-16,-14 4 13 0,-10-4 7 0,-11 6 0 16,5 5-4-16,18-2-12 15,21 7 0-15,27 2 0 16,14 0 2-16,11 0 1 15,8 0-6-15,16-2-1 0,20 2-2 0,6 0-2 0,17-2-1 0,7 2 1 16,14-1 1-16,6-3 1 0,12 4 14 0,1-2 13 16,14-1 7-16,11-1 0 0,13-1-12 15,14 1-12-15,16 3-9 0,15-1-2 16,10 0-2-16,14 2-1 16,2 0 1-16,5 0 1 0,16 2 0 0,9 3 2 31,16 4-2-31,6 3-1 0,-6 3 1 15,-11-1-2-15,-12 0 0 0,-9-7 1 16,-12 0 1-16,-14-5 0 0,-13 0 8 16,-16-2 13-16,-16 0 10 0,-18-2 4 0,-13-2-7 15,-19-6-12-15,-10 1-8 0,-12-5-1 16,-24-8-2-16,-15-1-1 0,-19 0-6 16,-11-2-2-16,-8 2 1 0,-9 2 1 15,-3 5 3-15,-9-5 2 0,4 1 1 16,5 4-1-16,8-5-1 0,19 7-1 0,15 7-1 15,22-4 0-15,12 6-1 0,21-4 0 16,11 7 1-16,0 1-1 0,18 1-2 16,23 10-2-16,15 4 0 0,21 8 0 15,18 6 3-15,6 4-1 0,8 5-1 16,6 0-1-16,9 6-1 0,5-2 1 16,-8-1 3-16,-4-2 0 0,-16-8 0 15,-16-7 2-15,-14-9-1 0,-21-5 1 16,-22-9-1-16,-14 0-3 0,-17-2-9 0,-18-10-2 15,-26-4-28-15,-22-5-43 16,-26-10-156-16,-33-11 140 0</inkml:trace>
  <inkml:trace contextRef="#ctx0" brushRef="#br0" timeOffset="9456.48">16886 13195 1649 0,'50'9'72'0,"-55"-16"166"0,-22-9-267 0,20 12 77 16,-23-8 1-16,30 12 0 0,2 0-1 16,-2 2-3-16,3 3-7 0,6-3-8 15,0 0-7-15,2-1-5 16,-1 3-3-16,1-2 5 16,-6-2 7-16,2 0 5 0,-7 0 0 15,0 0-1-15,0 0 2 0,-3-6 2 0,-6 5 4 16,-2-1-3-16,-10 0-7 15,2-1-11-15,-5 3-6 0,-4 3-5 0,-4 1-3 0,-2-1-4 0,-6 4 0 32,-6-3-2-32,-6-1 1 0,-13 4 0 0,-12-3 1 0,-4 0 0 0,-20-1 0 15,1 1-1-15,-13-4 0 0,-11 0 0 32,-2 0-1-32,-28-7 15 0,-24-1 29 15,-22-11 9-15,-38-9 21 0,-19-8-15 0,2 1-28 16,0 1-9-16,10 6-14 0,20 3 8 15,17 5 2-15,3 3 1 0,20 1-6 16,29 7-6-16,18 5-4 0,32 4-1 16,28 7 2-16,17 2 5 0,21 2 1 15,11-2 2-15,17 3-1 0,8 0-6 16,8 1 0-16,10 1-1 0,4-7-12 0,12 4-24 16,18-2-42-16,5-8-51 0,12 1-87 15,6-4-82-15,0-8 158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36:58.98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6486 9600 1776 0,'1'1'63'0,"-1"1"-17"0,0 0-11 0,0 1-22 0,0-1-13 0,-1 0-4 0,-1 3-3 0,-9 4 2 16,-5 5 5-16,-8 0 6 0,-12 1 3 15,-5 2 1-15,-3-4 2 16,-2 3-2-16,-2-4-2 0,-3 2 0 0,3 4-1 16,-2-4 0-16,-5 6 3 0,2-1-2 15,0-1-2-15,-2 7-1 0,10-6-4 16,-1 6 0-16,6 2 0 0,-5 3 1 0,1-2-1 16,7 2 1-16,3-1-1 15,11-1-1-15,5-3 0 0,2 3-2 0,4 1 1 16,3-3 1-16,0 4 0 15,-2 1 1-15,3 2 0 16,-1-3 1-16,2 6 0 0,3-1 1 0,1-1-1 16,3 5 0-16,5-4 0 0,2 6 1 0,9 2 2 0,-2 1 2 15,0 2-1-15,6 2-2 0,3-2 0 16,5 6-3 0,-3 1 1-16,2 4-1 0,-3 3 0 0,1 5 1 0,-5-3-1 15,-1 8-1-15,-6 1 0 0,-3 1-1 16,-10 3-4-16,-5 3 0 15,-7 3 0-15,-10 4-1 0,1 2 4 0,-6 11 9 0,-5-8 2 16,-5-5 1-16,2-7 0 0,-2-10-9 16,1-6-1-1,-3-2 1-15,5-1 0 0,-3-6 0 0,9-9 1 0,3-5-1 16,2-9-1-16,3-3 1 0,6-6 0 0,0 2 0 31,7-3 1-31,0-1-1 0,-4-1 1 0,8-4 0 16,-1 0 1-16,2 0-1 15,6 1 1-15,1 1 0 0,-1-1 0 16,6 10 2-16,5-7 1 0,1 7-2 16,3 5 1-16,2 0-4 0,-1 4 0 15,-2 7 1-15,3-1-2 0,-7 5 0 0,-5 4 0 16,0-1-3-16,-7-2-5 0,-2-1-2 16,-6-1-1-16,-6 6 2 0,-1 1 6 15,-4 8 3-15,-12 1 0 0,-4 4 5 16,-10-4 6-16,6-3 1 0,7-8 2 15,0-8-6-15,8-2-6 0,3-9-1 0,8-1-1 16,4-1 2-16,7-5-2 0,2 2 0 16,-2 1 0-16,12 3 2 0,-5 3 2 15,9 7 1-15,7-4-2 0,-5 2-1 16,7 1-1-16,-2-3 3 0,2 2-26 16,7 2-42-16,3 6 40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38:29.15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25899 11176 1253 0,'25'5'85'0,"-9"-1"79"0,-6-4-116 0,-6 0-9 0,-4 0-13 0,0-2-9 0,-5-5 1 0,-3 3 15 0,1 1 16 0,2-8 10 0,2 2 6 15,3 2-4-15,0 5-7 0,0 2-1 16,5-2-3-16,4 2-2 0,0 6-2 15,5 3-9-15,2-2-7 0,-2 3-7 16,0 1-5-16,-5-4-5 0,0 4-2 16,-6-6-5-16,-3 4-3 0,4 3 0 15,-6-1 1-15,-3 1 3 0,-6 1 3 0,-3-1 2 16,-2 2-1-16,0 2-2 0,-7 2-2 16,4 3 0-16,-8-1 1 0,-1 3 4 15,-4 0 0-15,-4 2-2 0,1 0-1 16,-10-2-5-16,3 0-1 0,-2 2-2 15,-6-4 1-15,-2 2 0 16,-4 0 0-16,-3-2 1 0,-14 0-1 0,3 1 1 16,-14-3-2-16,1-1 0 0,0-4 0 15,1 0 0-15,0 1 0 0,-4-3 2 16,-10-3-1-16,-9 0 8 0,-1-4 3 0,-2 0 0 16,7 4 0-16,-8-9 12 0,-8 2 0 15,-16-2-1-15,-5-4 0 0,7-1-22 16,2 0-2-16,11-2-2 0,-2 0-2 15,-2-4-2-15,-3-1 2 0,-8-4 3 0,1-6-3 16,7-1-3-16,5 2-4 0,3-4-2 16,2 6 6-16,3-3 6 0,-2 3 3 15,8-2 3-15,5 1 0 0,-2 4-2 16,4 2 1-16,-2 3-3 16,1 6 0-16,5 3 0 0,6 2-1 0,4 4 0 0,0 1 0 15,5 2 0-15,-5 2 0 16,5 2-1-16,0 3 1 15,2 0-1-15,2 0 0 0,5-1 0 16,7 3 0-16,-7-4 0 0,6 4 1 0,1-2 0 0,4 2 2 16,-8-2-2-16,1 2 1 0,-13 0 1 15,4 5-2-15,1-5 1 0,5 2-1 16,4 0 0-16,6 1-1 16,-9-1 0-16,3 2-1 0,0 3 2 0,-8-4-2 0,-2 2 0 15,-4-5 0-15,-4 6 1 0,1 1-1 16,-2-7 0-16,0 1-1 0,3-1 1 15,-5-1 1-15,1-1-1 0,-1 2 0 16,0-4 0-16,-5-1 1 16,1 1 0-16,1-5 1 0,-1 0 0 0,10-1-4 0,-3-5-1 15,-2 1 0-15,-5-4 1 0,-6-1 3 16,-3-1 1-16,-2-6 1 0,-10 3 2 16,-11-11-1-16,-8 4-22 0,-5-2-17 15,5 3-7-15,3 3 1 16,4-3 21-16,9-1 16 0,-10 0 4 15,5 5 2-15,-6 0-1 0,-5 2 1 0,12 5-1 0,-2 1-1 16,-3 1 2-16,-12 0 0 0,-15 1 4 16,-14 5 1-16,-2 1 1 0,-10-4 1 15,2 1 14-15,-3 1 16 0,1-7 1 16,-6-3 2-16,10-2-18 0,6-7-18 16,9 0 0-16,13-6-4 0,5 1 1 15,7-1 0-15,12-5-1 0,22 8 1 0,19-5 2 16,22 10-12-16,11-2-35 0,23 1-52 15,9-8 189-15,3-13-104 0</inkml:trace>
  <inkml:trace contextRef="#ctx0" brushRef="#br0" timeOffset="23102.48">12340 10981 1859 0,'0'0'116'0,"0"0"19"0,4 0-22 0,1 0-52 0,4-2-22 0,7-3-12 0,9 3-2 0,7-4-1 0,9 1-6 0,8 0-6 15,1 1-5-15,10-1-5 0,9 5-1 16,8 0 0-16,13 5 0 0,6-1 0 15,1 1 0-15,1 2 0 0,-4 4-1 16,-11-6 2-16,-7 6 2 0,-12-6 2 16,-11 2 5-16,-8-3 9 0,-13-4 5 0,-11 0 1 15,-9 0-4-15,-10 0-12 0,0 0-16 16,-11 0-5-16,-11-7 0 0,-13 0 2 16,-19-6 9-16,-12 1 1 0,-19-4-4 15,-13 0-2-15,-10 0-2 0,-4 4 0 16,4 3 3-16,8 2 3 0,13 3 1 15,18 0 0-15,12 4 1 0,12 0 2 16,15 0 2-16,12 4 5 0,11-2 6 16,5 0 3-16,12 3 3 0,9 2-2 15,13-2-3-15,17 6 2 0,8 1 2 16,17-1 1-16,16 3-3 0,13-1-3 0,3-3-8 16,2 1-2-16,-9-8-2 0,-9 1 0 15,-10-4 6-15,-11 0 6 0,-15-2 2 16,-11 0 2-16,-13 1 0 0,-7 1-7 15,-11 0 1-15,-13 0-6 0,-1-2-9 0,-12 2-5 16,-9-5-3-16,-15-1 0 0,-17-3 7 16,-20-1 3-16,-13-3 1 0,-14 1 3 15,-6 1-3-15,1 6 0 0,4 0-1 16,18 1 1-16,14 4 0 0,16 2 0 16,12 5-1-16,7-2-13 0,7 4-25 0,13 0-35 15,5 0-73-15,8 1-53 0,10 6-5 16,5-1 83-1</inkml:trace>
  <inkml:trace contextRef="#ctx0" brushRef="#br0" timeOffset="23798.16">12988 10972 1728 0,'19'14'88'0,"-1"0"6"0,-2 0-6 0,-7-1-16 0,-2 3-10 0,-4 0-5 0,-3 5-12 0,-5-3-14 0,0 3-15 16,-6 2-13-16,-1 7-3 0,-4 0-3 15,0 8 0-15,-2-1-1 0,0 0 1 16,-3 0 2-1,0 4-1-15,1 2-1 0,-1-1 0 16,3-3-1-16,-1-2 1 0,-1-5 3 0,2-7 2 16,-3-4 2-16,9-3 1 0,3-2-4 15,9-5 19-15,3-4 18 0,-1-2 16 16,-2-5 19-16,2 0-4 0,7 2-6 0,5-2-7 16,7-4-9-16,6-6-11 0,5-4-11 15,5-1-6-15,4 1-7 0,5 0-5 16,7 0-3-16,4 3-2 0,3 2-2 0,11 0-2 15,0 6-1-15,2-4 1 0,1 3 1 16,4 4 1-16,7 0 1 0,9 0 0 16,-3 2 0-16,4 5-1 0,-8-5 1 0,-9 3-1 15,-10 2 0-15,-10-5 0 16,-1 2 0-16,-8-1 0 16,3-3 0-16,-13 0 1 0,-2 2 1 0,-5 1 1 0,-4-3 0 0,1 0 1 15,-1 0-3-15,-5 2 1 0,-5-2-2 16,-6 2-1-16,-5 0-1 0,-1 0-2 15,-6-2-3-15,0 0-1 0,0 0-2 16,0 0-2-16,0 0 2 0,-4 1 2 16,2-1 4-16,1 0 4 0,-1 0 5 15,0 0 4 1,-9-5 1-16,6-6 1 0,3-1-3 0,-6-6-2 0,2-3-1 0,-4-6-2 31,-1-6 0-31,2 1 0 0,-3-2-1 0,3 2 0 0,2 0 0 16,-2 2-1-16,5 7 0 0,3-4 0 0,1 4-2 31,1 2-11-31,6 5-12 0,6-3-18 0,3 8-19 0,5-1-4 0,2-1-14 16,2 10-18-16,-2-8-13 0,-2 11-27 0,2-2-10 15,-7 0 606-15,2-3-363 0</inkml:trace>
  <inkml:trace contextRef="#ctx0" brushRef="#br0" timeOffset="24482.51">14445 10993 1505 0,'-14'51'132'0,"3"-72"544"31,0 14-651-31,33 18-4 0,1 1 2 16,12 2 2-16,8 1 5 0,14 6-5 0,5 2-1 15,5-2-3-15,6 13-4 0,6-9-4 16,1 1-5-16,-5-3-3 0,-3-3-1 16,-2-4 4-16,-12 0 11 15,-3-4 7-15,-11-3 7 0,-13-5 1 0,-12-3-2 16,-7-2-11-16,-15-3-13 0,-17-5-7 15,-12-3-7-15,-24-8-3 0,-22-6 6 16,-18-5-1-16,-16-8 1 0,-14 4 0 0,-10 1-1 16,1-1-1-16,4 8-1 0,17 6 3 15,19-2 2-15,17 11 1 0,21 4 2 16,20 5 1-16,14-1 0 16,14 4-5-16,9 4-3 0,12-1 0 0,22 8 0 15,19-2 5-15,16 3 1 0,18 1-1 16,16 4 1-16,10-2 2 0,10-1 5 0,-3-5 3 15,-3-6 3-15,-7 6-2 16,-5-5-5-16,-4-3-1 0,-9 3-1 0,-5 3 0 16,-12-5 1-16,-17 1 1 0,-21-1 1 15,-10-2 0-15,-27 0-9 16,3-3-8-16,-20-3-3 0,-24-6-2 0,-18-8 6 0,-15 1 3 16,-13-6 0-16,0 2 2 0,-3-4 3 15,6 3 2-15,1 2 2 0,9-1 2 16,17 6-1-16,7 2 0 0,18 5 0 15,13 4-1-15,19 6 1 0,-9-5-1 16,21 5-2-16,15 4-1 0,8-1-1 16,13 8 0-16,16 3-1 0,2 4-1 0,6-2 1 15,1 3 3 1,-7 2 6-16,1-3 6 0,-1 5 4 0,-3-5 1 0,-11-4-5 16,-4 0-4-1,-16-1-5-15,-15-8-5 0,-13 0-12 0,-6-1-12 0,-21-2-11 16,-11-9-36-16,-17-6-79 0,-16-6 174 15,-6-13-69-15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42:49.6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2440 11486 1479 0,'10'-7'345'0,"49"18"-79"0,-194-20-267 0,108 14 3 0,4 4-1 15,-3-2 0-15,1-4 0 0,-9 5 2 16,-3-5 1-16,-7-3 2 0,-10 0 1 31,-2 0-2-31,-6-3-4 0,-7-5 1 0,-9 5-2 16,-6-4-1-16,-3 2-1 0,2 1 1 16,4 4 1-16,1-2 3 0,4 2 3 0,14 2 2 0,8 0 3 0,14 5 3 15,2 2 9-15,12 1 4 0,4-1-2 16,8 5-3-1,2 1-9-15,5 1-2 0,0 1 8 0,5 1 9 0,0 9 2 16,2-1 2-16,4 1-4 0,6 8-6 31,1 1-1-31,7 4-3 0,-2 5-6 16,1 6-4-16,3-3-4 0,-1 0-4 0,-3 2-3 16,-1-1 2-16,-1 6 1 0,-5 4 0 15,-2 1 0-15,-4 2-1 0,-3-2 0 16,-2-1-1-16,-5 6 0 0,-2 3 0 15,-1 5-1-15,-3 6 0 0,-1 3 0 16,2 8 0-16,1-3-1 0,-7 2-1 16,8-2-1-16,-1 5-2 0,4 9 2 15,-2 14 3-15,2 8 2 0,5-5 0 0,-1 1-1 16,1-4 2-16,0 9-1 0,-8 8 2 16,-1 6 2-16,-1-3-3 0,-3-8 1 15,-1-8-2-15,0-2 0 0,1 11 0 16,0-8 0-16,5 3-2 0,1-12 0 15,4-2-1-15,5 6 1 0,0 2 3 16,5 5 0-16,0 1 0 0,4-8 0 0,-4-2 0 16,2-3-2-16,-3 5 2 0,3 1 0 15,-2-6 1-15,-5-6 0 0,2-8 0 16,-2-2 2-16,-2 0-1 0,-5-4 0 16,0-3 0-16,-2-9-1 0,4-12-1 15,-7-8 0-15,1-3 0 0,0-7 0 16,1-7 0-16,1-4 1 0,4-7 2 0,-3-8-1 15,3-1 2-15,3-5-1 0,2-9 1 16,0 2 2-16,0-4 1 16,0-1-1-16,2-4 22 0,0 1 19 15,0-1 11-15,-1 0 10 0,7 2-9 0,-3-4-8 16,5 1-4-16,8-5-9 0,9 3-13 16,14-1-12-16,6-3-10 0,8 2-7 15,2 1 0-15,-4-3-2 0,2 2-1 0,4 3 6 16,3-3-26-16,2-1-32 0,5 3-64 15,7-10-264-15,20-1 243 0</inkml:trace>
  <inkml:trace contextRef="#ctx0" brushRef="#br0" timeOffset="2910.21">20769 912 1835 0,'0'2'102'0,"2"-1"101"0,-4-1-186 0,1 2-14 0,-3 0-9 15,-3-2-18-15,-7 5 5 0,-9 1 4 16,-13 4 3-16,-8 6 2 0,-6 4 2 15,-5 6 3-15,-1 3 0 0,-3 10-13 0,4 0-9 16,6 3-6-16,8 6-1 0,5-4 12 16,19-1 9-16,4-6-1 15,6-1 3-15,9-6 2 0,0-2 2 16,6 4 4-16,7-2-2 0,6 0 7 0,7-5 6 16,4 0 7-16,5-9 9 0,4-4 0 15,2-10 1-15,1-9 6 0,-3-9 10 16,-6-5 9-16,3-8 3 0,-8-8 8 0,2 3 5 15,-4-1 0-15,-3 3-2 0,-9 7-15 16,-7 2-25-16,0-2-4 0,-6 6-10 16,-3-6-10-16,-5 2-2 0,-6 2-16 15,-5 5 0-15,4 0-15 0,-2 3-23 16,6 12-20-16,3 1-20 0,5 7-4 16,2 18 20-16,5 19 20 0,7 25 23 15,11 30 22-15,7 17 7 0,14 15 2 0,0 14 2 16,4 1 2-16,7 11 2 0,-10 5 1 15,3 1 0-15,-2-7 0 0,-14-9-1 16,-10-14-2-16,-6-14 2 0,-13-13-2 16,-5-17-2-16,-8-18 0 0,-7-20 2 15,-1-15 2-15,-10-15 2 0,-4-16 2 16,0-5 11-16,-8-12 52 0,5-10 29 0,-3-13 33 16,4-8 18-16,6-8-27 0,-3-9-13 15,12-8-29-15,4 3-25 16,1-3-21-16,6 1-12 0,-2 5-5 0,4 3-6 15,8 5-2-15,3 7-2 0,7-2-5 16,7 3-11-16,2 0-26 0,11-6-28 0,5 3-29 16,5 1-30-16,13-2-49 0,5 2 97 15</inkml:trace>
  <inkml:trace contextRef="#ctx0" brushRef="#br0" timeOffset="3164.22">21619 1353 2337 0,'0'6'50'0,"0"2"-48"0,7 3-7 0,-2 5-62 0,-1 0-52 0,6 4-224 16,-4-5 187-16</inkml:trace>
  <inkml:trace contextRef="#ctx0" brushRef="#br0" timeOffset="3291.49">21741 2057 2278 0,'0'29'62'0,"0"-5"-45"0,-5 1-3 0,5-11 2 16,-2-5-9-16,0-2-25 0,2-7-64 0,0 0-29 0,0-5 42 0</inkml:trace>
  <inkml:trace contextRef="#ctx0" brushRef="#br0" timeOffset="3673.66">22133 1071 2106 0,'0'-7'96'0,"2"2"18"0,-2 1-38 15,3 4-19-15,-1 0-26 0,0 2-46 16,1 4-33-16,-1 2-16 0,0 10-1 16,0 12 26-16,1 22 24 0,-3 6 12 15,-3 15 5-15,-3 12 1 0,-6 4 0 16,0 10 0-16,3-3-2 0,2-11-4 0,5-5-21 15,2-10-3-15,0-9-1 0,5-3 4 16,6-3 17-16,-6-10 3 0,6-5 5 16,1-8 0-16,-5-3-6 0,2-13-13 15,-2-6-18-15,-2-8-13 0,3-9-1 16,13-14 26-16</inkml:trace>
  <inkml:trace contextRef="#ctx0" brushRef="#br0" timeOffset="3944.83">22693 1057 1990 0,'0'0'103'0,"0"0"98"0,-3 0-176 16,1 4-14-16,2-2-4 0,0 6-14 16,2 5-2-1,-2 8 0-15,0 16 5 0,5 8 4 0,-3 11-1 16,1 5-1-16,6 11-1 0,-3 12 1 0,2 3 2 15,-6 5 0-15,2-5 1 0,-3-16 1 0,1-13-2 16,-2-8 0-16,-2-8-1 0,1-3 1 16,-1-2 1-16,0-5-11 0,2-7-35 15,-2-9-41-15,2-2-29 0,-3-7-35 16,1 1 80-16</inkml:trace>
  <inkml:trace contextRef="#ctx0" brushRef="#br0" timeOffset="4325.89">22089 855 1862 0,'0'0'161'0,"0"-2"258"0,1 2-355 0,-1-1-12 0,4 1-8 0,-1 1-31 15,3 1-26-15,4-2-10 0,10 7 7 16,7 6-16-16,8 4 2 0,11 12-2 31,4 6-2-31,8 8 18 0,-1 12-31 0,0-4-11 16,7 16 4-16,3 6 2 0,4 12 39 15,5 7 15-15,7 8-2 0,4 1 0 16,2-2-1-16,10-3-2 0,-10-15 2 16,-2-1 1-16,-4-11-1 0,-10-10 1 15,-2-10 0-15,-6-10-1 0,-6-8 28 0,-9-17 43 16,-6-12 26-16,-2-4 30 0,1-14-9 15,-6-13-29-15,6-13-27 0,-4-15-32 16,-6-16-18-16,-6-6-6 0,-11-8 1 16,-12-2 3-16,-10-5-5 0,-10-5-4 15,-3 1-2-15,-6 10-1 0,9 6 1 16,4 17-7-16,4 6-36 0,8 4-52 16,9 4-101-16,4-8 102 0</inkml:trace>
  <inkml:trace contextRef="#ctx0" brushRef="#br0" timeOffset="4978.08">24238 1789 1655 0,'0'0'133'0,"0"0"91"0,0 0-45 0,0-5-29 0,3 5-6 0,-1-2-30 0,3 2-40 16,2 0-30-16,6-5-31 0,1-4-14 15,9 4 0-15,12-9-7 0,10-1-1 16,6 7-2-16,6-1 2 0,0 2 0 15,1 1 1-15,-1 1 2 0,0 0 0 16,1 3 0-16,4 4 1 16,-2 3-1-16,1 2 0 0,-1 0 1 0,-3 2 1 15,-4 3-1-15,-2-6-2 0,-3 3-1 16,-11-6 1-16,-6-1 4 0,-10-2-1 0,-9 0-8 16,-8 0-7-16,-4 0-13 0,0 0-8 15,0-5-4-15,-4 3-8 0,-6-2-5 16,-6-3 3-16,-7 2 13 0,-9-9 17 15,-2-8 16 1,-7 3 7-16,2-6 1 0,6 7 0 0,6 4 0 0,11 4 1 16,7 6 5-16,6-3 14 0,3 5 28 0,3-1 29 15,-3 3 15-15,2 0-1 0,3 1-39 16,-1-1-34-16,6-1-22 0,6-1-16 16,7-2 9-16,4 1 2 0,10 3-4 15,8 7-6-15,4 3-5 0,6 6-7 16,-3 2 2-16,-3 9 3 0,-3 5 4 0,-7 5 9 15,2 2 7-15,-9 2 3 0,-9-4 0 16,-2-2-2-16,-12 1-3 0,-5-6-2 16,-4-2-2-16,-4-5-9 0,-5-3-2 15,-5-6-2-15,-5-7 2 0,-4 2 9 16,0-7 4-16,-11-2 8 0,4 0 2 0,1-7 0 16,1-2-20-16,5-7-91 0,-2-11 73 15</inkml:trace>
  <inkml:trace contextRef="#ctx0" brushRef="#br0" timeOffset="5613.68">26105 1117 1908 0,'3'-1'89'0,"1"1"9"0,-3 0-7 16,1-2-27-16,2 2-3 0,3 0-20 0,2 0-12 0,5-5-11 15,0-2-14-15,13-2-2 0,3 0-2 16,7-7 2-16,7-2 0 0,-3 0-1 16,4 1-1-16,-1 4-1 0,0-1 0 15,2 7 1-15,13-2 2 0,-2 6-7 16,-1 1 5-16,-6 5 2 0,-9 1 0 0,1 6 1 16,3 8-11-16,-1 5-17 0,-3 2-9 15,3 7 2-15,-5 0 3 0,2 0 1 16,-8 9-8-16,-6-1-14 0,-2 3-14 15,-7 3 4-15,-8 2 14 0,-4 2 9 16,-8 1 12-16,-9 4-8 0,-10 2-8 0,-16 3 10 16,-6-2 8-16,-10-4 14 0,0-3 11 15,-13-3 0-15,1-4 2 0,-6-1 0 16,1-1 0-16,8 3 0 0,-1-3-1 16,6 1 0-16,11-4 0 0,10-2-2 15,8-1 0-15,5-5-1 0,7-6 14 0,7-2 18 16,5-3 7-16,6-6 18 15,5 0 11-15,-1-3 17 0,4-2 20 0,4-4 9 16,8-1 2-16,4-1-7 0,6 1-10 16,5-4-17-16,18-7-24 0,4 1-22 15,5-4-15-15,14-1-9 0,-9 0-3 16,9-1-6-16,0-1-1 0,2 3-7 0,-8 5-12 16,-2-1-18-16,-3 6-24 0,2 0-34 15,-1-2-33 1,2 1-32-16,-2-5 516 0,-10-1-297 0</inkml:trace>
  <inkml:trace contextRef="#ctx0" brushRef="#br0" timeOffset="5899.58">27690 852 1954 0,'-89'81'7'15,"100"-100"-7"-15,-36 61 0 0,-7 8-1 16,4 12 0-16,-6 11-1 0,0 8 2 16,-1 20 6-16,-8 11 5 0,-8 8 2 15,1 3-2-15,-8-4-3 16,-3-11-3-16,3-18-2 0,-4-5 0 0,1-12 0 0,-4-13 1 15,-2-3 1-15,3 0 513 0,2-9-373 16</inkml:trace>
  <inkml:trace contextRef="#ctx0" brushRef="#br0" timeOffset="44147.41">29160 2848 1971 0,'86'-41'618'31,"-139"41"-641"-31,53 0-11 0,2 7-14 0,-2 7 0 15,4 8 7-15,-3 17 10 0,-1 10 10 16,-5 13 2-16,-2 4 6 0,-4 8 5 16,4 8 6-16,-5 5 1 0,-1 10 0 0,1 6 0 15,1 11 1-15,1 6-2 0,3 10 1 16,0 4 0-16,-2 5-1 0,9 3 1 16,0 5-1-16,1 3 1 0,8 14 1 15,-3 2 0-15,4 6 1 0,3 2 1 16,1 5-2-16,0-3-1 0,-5 3-1 0,0 5 0 15,1 6 3-15,-1 8 1 0,2 4 0 16,3 11 1-16,0 2-4 0,-1-6 0 16,1 9-1-16,-5 7 1 0,1 4 2 15,1 9 2-15,-6 8-2 0,8 11 6 16,-1 5 2-16,1 6-3 0,3-7 2 16,-2-17-13-16,-4-11-4 0,-3-10 0 0,1 2 0 15,-5 15 9-15,2-5 1 0,2 10 1 16,1 0 1-16,-3-15-1 0,-3-3-2 15,-2-10 0-15,-11-12 0 16,2 8 0-16,0 0 1 0,2 5 1 0,2-5-1 16,1-2 0-16,4-6-1 0,-1-3 0 0,1 4 0 15,1 0 0-15,-1-1 1 0,2 5 3 16,2 4 4-16,-1-3 1 0,-1-9 0 16,5-3-4-16,-2-10 4 0,1-6 3 15,3 0 2-15,-2-1 0 16,-6-1-1-16,7 5 2 0,-3-1-3 15,-2-8-1-15,6-1-6 0,-7-6-5 16,2 12 0-16,-4 6 20 0,1 2 1 0,1-7-2 0,-2-26 0 16,-2-22-19-16,-1-14-2 0,-6-1 2 15,2 1 1-15,-6 3-1 0,-1-7 3 16,4-3 12-16,-5-12 5 0,8-8 15 16,-2 0 8-16,4-16-4 0,-2-10-5 15,5-19-12-15,-3-20-14 0,5-15-1 0,0-12-18 16,0 3-33-1,0-12-65-15,9-14 128 0,19-36-52 0</inkml:trace>
  <inkml:trace contextRef="#ctx0" brushRef="#br0" timeOffset="44843.82">32379 3724 1543 0,'-7'0'458'0,"-32"9"-197"0,7-2-230 0,-12-2 27 0,0 4-17 16,-24-2-23-16,3 2-15 0,-8-2-3 15,-8 2-5-15,-6 3-3 0,-11-1-3 16,-5 0-1-16,-8 3 1 0,-15 0 4 16,-14 0 5-16,-16 0-1 0,-6-1 1 15,-19-4-1-15,-12-9 2 0,-14-2 1 16,-29-11 0-16,-9 1 1 0,-3-2 0 0,-23 0 1 15,7 1 0-15,5 3 1 16,-7 4 0-16,17 6-1 0,23 4 0 0,4 6 3 16,20 6 9-16,19 2 11 0,15 3 8 15,15 1 11-15,15-1 2 0,12-3-9 0,11-2-6 16,10-6-14-16,24-4-13 0,15-3-1 16,16-3-3-16,13-3-63 0,11-5 264 15,2-16-168-15</inkml:trace>
  <inkml:trace contextRef="#ctx0" brushRef="#br0" timeOffset="46302.34">27268 3630 1776 0,'0'-6'142'0,"0"-4"68"0,0-8-69 0,12-10-65 0,-1-4-38 0,8-9-21 15,-5-1-6-15,4 1 6 0,-2 5 5 16,0-1 0-16,0 5-4 0,0 0-10 16,2-1-3-16,-2 2-3 0,-2 1 0 15,2 5-1-15,-2 2-1 16,0 7-4-16,2 2-9 0,-3 2-17 0,3 5-17 16,0 5-10-16,1-2-2 0,5 4-4 0,-1 6 4 15,0 3 3-15,4 7 1 0,0 8 17 16,1 10 12-16,8 7 10 0,-4 3 7 15,0 9 3-15,4 1 3 0,-6 2 2 16,4-1-1-16,-3-5 2 0,-5-11-3 16,-2-4-6-16,-3-6-5 0,4-6 1 15,2-4-16-15,5-10 80 0,7-7-39 16</inkml:trace>
  <inkml:trace contextRef="#ctx0" brushRef="#br0" timeOffset="46491.89">28012 3048 1259 0,'-62'142'42'0,"-25"46"1220"16,-46-112-582-16,59-24-1648 15</inkml:trace>
  <inkml:trace contextRef="#ctx0" brushRef="#br0" timeOffset="47300.09">30484 2770 2238 0,'-37'-20'123'31,"1"12"-160"-31,-8-1 8 15,-14 3 3-15,-10 6-4 0,8 7-16 16,-6 9-13-16,15 7-21 0,1 6-13 0,8-1 4 16,10 8 4-16,5 1 17 0,11 4 22 15,6-2 18-15,2 1 22 0,8-1 9 16,2-8 11-16,7-5 6 0,2-10 10 16,8-3 21-16,6-5 22 0,12-4 1 15,13-4-11-15,3-9-18 0,0-5-5 16,-3-4 15-16,0-8 33 0,-13-1 11 0,2-3-7 15,-5-2-21-15,-6-4-36 0,-3 1-22 16,0 0-18-16,-6 1-8 0,-5 2-7 16,-5 4-1-16,-4 5-9 0,-1 3-5 15,-2 6 5-15,1 12 6 0,-3 2 6 16,0 0-13-16,0 0-14 0,2 2-20 16,-4 7-10-16,2 7 13 0,-3 7 12 15,1 14 11-15,0 18-9 0,-1 7-2 0,-1 14 8 16,1 8 10-16,-3 1 27 0,1 0 11 15,0-7 1-15,-3-4 1 0,1-6-2 16,2-8-8-16,-4-12-9 0,2-15-6 16,-2-6-10-16,-3-9-9 0,1-4 11 15,-3-2 6-15,2-8 19 0,3-1 28 16,2-3 18-16,5 0 8 0,-5-3 8 16,5-1 15-16,-2 1 22 0,4-6 34 15,-1-2 20-15,-5-5-20 0,3-10-33 0,1-10-31 16,2-8-24-16,0-7-4 0,7 1 0 15,2 4-5-15,2 3-9 16,5 1-9-16,3 1-13 0,4 0-11 0,6 2-20 0,2 4-51 16,5-10-85-16,6 1 487 0,6-4-294 15</inkml:trace>
  <inkml:trace contextRef="#ctx0" brushRef="#br0" timeOffset="47570.33">31218 1823 1627 0,'16'4'211'0,"-28"40"-181"0,36-60-78 0,-107 115 47 15,53-40 2-15,0 6 0 16,-6 10 0-16,1 8 0 0,-9 11 0 0,6 7 0 15,5-1-1-15,6-8-1 0,11-12-2 16,4-10 0-16,8 3 2 0,4-9-1 16,2 0 2-16,3-6 1 0,4-10 0 15,0-2 0-15,9 2 2 0,-2-11 4 16,12 1 8-16,6-6-2 0,7-6-44 0,12 1 25 16</inkml:trace>
  <inkml:trace contextRef="#ctx0" brushRef="#br0" timeOffset="47903.5">31385 2837 1871 0,'0'0'158'0,"2"-1"136"0,1-1-152 0,-1-2-53 16,3-1-25-16,4-4-26 0,0-12-30 15,7-2-14-15,-2-11-5 0,4 2-4 16,0 0-1-16,-3 7 1 0,3 4 4 16,-4 5 4-16,-7 4-6 0,-5-2-9 15,2 8-9-15,-1 6 2 0,3 6-7 16,1 6 0-16,0 4-15 0,2 14-1 0,7 16 15 16,3 13 9-16,6 13 28 0,0 8-1 15,5-4 19-15,5 6-70 0,-4-9-2 16,11-8 3-16,-5-5-18 0,1-10 73 15,4-9 4-15,-5-13 5 0,1-6 0 16,-1-8 3-16,-7-11-8 0,4-4-21 16,-1-15-49-16,5-15 35 0</inkml:trace>
  <inkml:trace contextRef="#ctx0" brushRef="#br0" timeOffset="48109.92">31796 2729 1610 0,'-35'52'97'0,"-205"268"780"15,258-344-1033-15,-59 84-319 16,11-2 477-16,-4 3 2 0,6-8-2 16,0-11 2-16,3-6-2 0,7-9-15 15,6-4-20-15,1-9-24 0,6-11-10 0,3 1-268 16,-3-6 227-16</inkml:trace>
  <inkml:trace contextRef="#ctx0" brushRef="#br0" timeOffset="48349.27">32379 2139 1933 0,'45'78'103'0,"-10"9"106"0,2 14-188 16,-10 5-4-16,-4 11-2 0,-9 12-3 15,-8 4 1-15,-10 8 0 0,-10-10-3 16,-11-14-8-16,-7-16-4 0,-9-13 2 16,-1-4-44-16,-10-13-36 0,-11-11 46 15</inkml:trace>
  <inkml:trace contextRef="#ctx0" brushRef="#br0" timeOffset="49416.56">27562 4316 1481 0,'0'0'115'0,"2"-2"55"0,3 2-11 0,-5-3-23 0,2 1-7 0,0 2-14 0,1-2-47 16,10-1-40-16,1-1-23 0,11-10-16 16,3-6 15-16,2-1 1 0,7-4-3 15,-3 6 8-15,-6-1 8 0,1 6 10 16,-8 5 7-16,6-3-6 16,1 8-11-16,2 2-15 0,0 2-11 0,8 11-16 0,-3 9-12 15,6 10-10-15,5 14-10 0,4 11 5 16,1 11 3-16,6 13 7 0,-4-1 6 15,-7 8-3-15,-11 4-9 0,-13 7 1 16,-12 8-5-16,-10 0 3 0,-14-10 16 16,-14-11 3-16,-9-13 7 0,-13-13 10 0,-9-10-1 15,-6-11 5-15,-6-10 6 0,-4-13 5 16,-6-12 23-16,-1-8 32 0,-3-9 39 16,5-10 40-16,4-9 12 0,5-1-8 15,9-8-19-15,5-1-26 0,11-1-16 16,4-8-13-16,3-5-9 0,9-4-11 15,3-9-14-15,8 2-7 16,4-2-5-16,5 7-4 0,10-4-2 16,12 1-33-16,31-7 279 0,42-10-199 0</inkml:trace>
  <inkml:trace contextRef="#ctx0" brushRef="#br0" timeOffset="53229.27">30543 4431 1651 0,'26'-7'120'0,"121"28"266"0,-324-84-365 15,158 52 81-15,24 0-21 16,-3 2-7-16,5 1-14 0,2-5-15 16,3 1-26-16,2-1-13 0,15 3-14 15,-1 3-16-15,9-2-1 0,6 3-6 16,1 5-5-16,6 1 4 15,-2 5 4-15,5 9 4 0,-4 11 4 0,3 2 5 0,-1 4 3 16,-5 12-3-16,4 1 0 0,-4 11-3 16,-7-1-8-1,-2 8 0-15,-8-2 2 0,-8 4 4 0,-5 5 4 0,-13 2 2 16,-4-2-11-16,-14-12 0 0,-9-10 1 16,-12-6 3-16,-5-4 10 0,-6-5 2 15,-12-10 1-15,-3-8 2 0,-2-9 6 16,-3-8 4-16,-6-6 5 15,-3-14 1-15,0-6 18 0,3-3 5 0,4-12 10 0,16 0 35 16,12-4 20-16,12 5 43 0,10 1 20 16,5-2-11-16,8-6-25 0,1-5-44 15,3-2-24-15,2 0-17 0,-3 1-12 0,3 2-9 32,2 1-8-32,1 9-7 0,4 3-4 15,7 9-25-15,6 0-53 0,17 0-158 16,29 1 137-16</inkml:trace>
  <inkml:trace contextRef="#ctx0" brushRef="#br0" timeOffset="54755.04">27768 7144 1226 0,'-6'0'256'0,"1"0"-223"0,-6-7-19 0,11 5 0 16,-3 0-1-16,-4 0 13 0,7 2 14 15,-2-1 15-15,2 1 14 0,0 0 1 16,0 0 1-16,0 0 13 0,0 0 12 15,0 0 9-15,-4-7 0 0,6 1-13 16,0-3-25-16,0-5-17 16,0-7-10-16,3-4-9 0,-2-3-3 0,3-4-5 0,-1-2-8 15,6-3-3-15,-1 5-5 0,3 2-1 16,1 3-1-16,5 6-7 0,5 0 1 16,0 3-4-16,1-3-1 0,-4 5-3 15,4 2-6-15,0 7-3 0,5-2-9 16,2 7-1-16,-2 2 3 0,-1 3-6 15,-1 6-5-15,4 9-11 0,-2 9-6 16,4 8 6-16,-1 13 13 0,-4 5 13 0,-8 11 7 16,-8 9-10-16,-12 1-11 0,-10 1-5 15,-12-8 2-15,-5-1 11 0,-10-8 11 16,-1-7 7-16,-4-3 1 0,-5-7 3 16,-2-2 3-16,-9-10-2 0,1-1 1 15,-3-12 1-15,2-2 0 0,2-10 2 0,-3-4 7 16,-1-6 6-16,-1-6 11 0,5-6 14 15,9-1 11-15,7-3 4 16,11 3 3-16,8 1 2 0,6 2 1 0,5 5 6 16,7 3 6-16,2-3-3 0,0 6 1 15,4-8 1-15,3 6-10 0,5 0-14 16,4 2-16-16,9 5-19 16,7-4-8-16,12 6-5 0,6 3-6 0,10 4-1 0,17 11-2 15,-5-1 0-15,8 11 3 0,5 4 3 16,-3 5-8-16,8 2-6 0,2 0-6 15,2-6-23-15,-5-1-28 0,-2-15-64 16,-7-6 74-16</inkml:trace>
  <inkml:trace contextRef="#ctx0" brushRef="#br0" timeOffset="55481.39">27530 9543 1443 0,'64'28'256'0,"-11"-228"497"31,-60 198-748-31,23 6-5 16,-7-4-3-16,-2 1-1 0,-2 5-6 0,2-3-5 0,-3 6 0 15,-1-2 1-15,-3 7 4 0,0 2 6 16,-1 7-2-16,-1 4 0 0,-2 5 2 16,1 3 1-16,-1 3 1 15,-1 4 2 1,-4-1 0-16,4-6 0 0,-1 6 0 16,5-2 2-16,-1-7-2 0,2-5 2 0,0-8 0 15,7 1 0-15,-2-1 6 0,1-5 7 16,-1-1 7-16,2-4 11 0,4-1 7 15,-1-2 10-15,3-4 14 0,-3 1 6 16,8-3 2-16,3-3-2 0,2-3-9 16,2-3-11-16,-2 2-10 0,2-3-16 15,0-3-13-15,9 4-7 0,-2-3-5 0,7-4-4 16,3 4-2-16,-3-4-3 0,9 1-9 16,0 3-15-16,5-4-35 0,4 4-40 15,-6-1-61-15,4 1-53 0,5-8 118 16</inkml:trace>
  <inkml:trace contextRef="#ctx0" brushRef="#br0" timeOffset="55702.8">28477 9185 1919 0,'-20'28'149'0,"-1"4"149"0,-5 7-188 16,-5 7 1-16,1 7-39 0,0 6-39 0,0 8-16 15,3 4-8-15,8 2-5 0,3 5-7 16,7 5-4-16,6 4-3 0,1 10 2 16,2-3 2-16,5 2 4 0,0-16 2 15,6-4 2-15,-4-16 0 0,0-3 2 16,0-5 0-16,0-5 1 0,-3-9 3 16,1-10-40-16,1-7-110 0,-6-15 93 15</inkml:trace>
  <inkml:trace contextRef="#ctx0" brushRef="#br0" timeOffset="56500.9">28702 12257 1837 0,'9'-17'121'0,"-4"4"48"0,2 2-46 0,-7 4-42 0,0 4-20 16,0-3-17-16,-5 1-14 0,-2 3-10 16,-4-3-11-16,-3 0-6 0,-11 3-3 15,-3 2-2-15,-4 0-1 0,0 12-3 16,2 4-4 0,-7 11 2-16,1 5 1 0,4 9 2 0,-3 5 5 0,5 7-1 15,1 0 1-15,-1 9 1 0,2-2-2 16,1 10-2-16,6-8-1 0,5 0 0 0,4 2 0 15,3-4 2-15,7 5 2 16,2 1 3-16,9 3 3 0,5-10-2 16,14-4-10-16,3-11-8 0,6-12-2 15,4-4 1-15,-2-10 13 16,5-9 3-16,2-7 0 0,-3-11 2 0,1-7-1 0,-2-9 0 0,3-9 0 31,-1 1-3-31,-1-8-14 0,-8-2 6 16,-12 2-1-16,-10-1 1 0,-13 1 9 15,-6-1-8-15,-8-1-3 0,-11-1 0 16,-8-1 0-16,-10 3 0 0,-8-1-1 16,1 6 0-16,-5 9-3 0,9 5-5 15,2 14 2-15,3 12-2 0,11 3 3 16,-4 15 8-16,6 2 3 0,3 2 7 0,5 5 5 16,3-2 3-16,6-3-1 0,6-2 0 15,1-2-4-15,2-6 1 0,-3-3-6 16,1-5-30-16,4 0 497 0,0 0-349 15</inkml:trace>
  <inkml:trace contextRef="#ctx0" brushRef="#br0" timeOffset="57229.61">28349 14732 1787 0,'22'-28'180'0,"2"1"189"0,3-3-247 0,5 7-70 0,7 2-24 0,-4 0-22 16,4-1-6-16,2 6-8 0,-9 2-10 0,2 5-15 15,-1 9-14-15,-10 7-3 0,2 2 2 16,-3 11 9-16,-3 3 12 0,-1 9 8 0,1 5 7 16,1 11 4-16,-6 9 0 0,-3 12 1 15,-6 11-1-15,-5 3 2 0,-11 11 3 16,-5 5 1-16,-1 2 1 0,-8 0-1 15,2 0 0-15,0 0 1 0,-7-5 1 16,7 0 0-16,1-6 0 0,8-8 0 16,5-1 1-16,6-11 0 0,3-1-1 0,7-4 7 15,9-8 17-15,7-9 14 0,9-7 11 16,8-9 0-16,5-8-10 0,6-11-5 16,6-13-1-16,-2-13-2 0,9-15-4 15,-2-15-9 1,-2-6-10-16,-9-10-6 0,-17-4-2 0,-13-5-5 0,-21 1-3 15,-21-8-1-15,-20-6 0 0,-24-8 4 0,-17-12 2 16,-22-5 2-16,-10-1-1 0,-3 4 0 16,-5-3 1-16,3 0-2 0,-3 5 0 15,6 0 3-15,15 12 2 0,18 14 1 16,30 13 1-16,24 18-3 16,26 12 2-16,17 13-3 0,25-1-24 0,18 10-87 15,21-1 70-15</inkml:trace>
  <inkml:trace contextRef="#ctx0" brushRef="#br0" timeOffset="58631.82">30576 6616 2134 0,'52'8'136'0,"4"42"453"0,6-41-953 16,-186 26 855-16,82-15-753 0,6 5 65 16,31 19 217-16,1 13-8 0,8 5-9 0,1 0-9 15,11 7-7 1,0-7 0-16,7 7 6 0,4 0 5 0,-6-5-4 0,2-5-56 15,-9-6-71-15,1-11 73 0</inkml:trace>
  <inkml:trace contextRef="#ctx0" brushRef="#br0" timeOffset="60327.84">30363 9435 1728 0,'-24'-43'98'0,"1"4"22"0,3 0-24 0,6 9-27 0,5 2-17 0,9 3-9 16,7 2-7-16,2-2 2 0,5 0-8 16,7 2-8-16,4 0-8 0,13 3-12 15,9 6-5-15,7 11-8 0,9 3-2 16,7 7 2-16,8 16 0 0,-2 7 0 16,5 7-12-16,-8 13-10 0,-4 7-8 15,-5 3 0-15,-4 11 10 0,-3 3 4 16,-13 8 10-16,-5-2 1 0,-16 1 6 0,-12-3 4 15,-11-7-3-15,-12-4-1 0,-18-8-2 16,-11-9 0-16,-12-10 1 0,-13-9 5 16,-5-8 1-16,-3-9 7 0,-3-11 12 15,-2-6 18-15,6-8 17 0,4-7 7 16,16 1 4-16,10-5 1 0,15 5 8 16,13 1 14-16,5 2 4 0,8-4-3 0,2-3-16 15,4 3-20-15,4 2-17 0,7-2-17 16,1 4-10-16,7 0-8 0,9 1-7 15,-2-1 1-15,5 4-1 0,4 4 2 16,2-3 3-16,5 9 6 0,-2 0 4 16,2 4 4-16,-1 3 1 0,3 5-5 0,3 4-4 15,2 2 6-15,4 2-40 16,0 1-47-16,-1 0-80 0,-8 0 384 0,2-1-209 16</inkml:trace>
  <inkml:trace contextRef="#ctx0" brushRef="#br0" timeOffset="61744.96">30349 12479 1643 0,'-1'0'91'0,"-1"-4"15"0,2 3 4 0,2-3-25 0,3 0 2 0,-3-4-1 0,6-5-9 0,5-3-20 15,8-3-23-15,6-8-24 0,3 1-13 16,5-3-5-16,6 1-1 0,0 1 2 16,7 2 7-16,0 2 1 0,0 7 2 15,3 6 0-15,-3 4-4 0,-4 10-3 16,2 10 0-16,-5 11-6 0,2 5-4 15,-1 11-1-15,-6 3 1 0,1 4 5 16,-5 9 4-16,-6 5-1 0,-4 0-14 0,-13-2-12 16,-11-8-8-16,-9-10-4 0,-8-5 17 15,-8-15 12-15,-7-8 10 0,-1-7 7 16,1-7-1-16,2-4 12 0,6-4 25 16,6-1 22-16,8 0 20 0,6-2 5 15,8 2-6-15,7-1-18 0,9-3-20 16,7 1-15-16,7 3-21 0,8 4-4 0,3 3 0 15,1 5 0-15,1 8-1 0,-3 3 0 16,1 0-3-16,-10 6 0 0,5 5 0 16,-14 7-1-16,3 7 1 0,-6-2-3 15,-10 5 0-15,0 6-2 0,-8-2 0 16,-10 6 1-16,-11-2-1 0,-12-6 5 16,-16-3 8-16,-7-9 12 0,-20-6 8 15,-5-8 0-15,-3-9-8 0,-5-13-9 16,-4-3-4-16,3-7-8 0,-2-2-68 0,3-4 50 15</inkml:trace>
  <inkml:trace contextRef="#ctx0" brushRef="#br0" timeOffset="63426.84">30541 14745 1503 0,'-2'-9'103'0,"-5"0"43"0,-4-2-49 0,2-3-49 0,-1-2-11 16,1 4-1-16,4-2 2 15,-1 5 3-15,3 3 1 0,3 6-3 0,-2 0 0 0,2 0-5 16,0 0-10-16,-2 0-11 15,9 13-11-15,-3 5-4 0,6 6 0 0,-2 8 1 16,0 0 1-16,1 9 0 0,-3 2 2 16,-1 1 0-16,2 7 0 0,-5 4 0 15,0 0 0-15,-1 0-1 0,1 2 2 16,-2-11-3-16,2-2 16 0,-2-3 12 0,0-12 9 16,0-3 8-16,2-8-9 0,3 0-3 15,9-2 0-15,2-2-1 0,12-2 0 16,6 1-5-16,7-3-7 0,3-3-4 15,4 0-4-15,-5-5-4 0,-1-2-1 16,-1-5-3-16,-4-4-2 0,-1-9 1 16,1-8-17-1,2-12-32-15,0-6-46 0,5-4-47 0,-1-5-24 0,-6 3 49 0,-1-8 49 16</inkml:trace>
  <inkml:trace contextRef="#ctx0" brushRef="#br0" timeOffset="63635.11">31222 14459 1978 0,'-23'13'119'16,"0"31"55"-16,1-3-42 15,13-2 3-15,4 28-96 0,7 2-7 0,8 15-1 16,12 17-1-16,4 3-7 0,8 12-6 16,3 4-9-16,-1 2-4 0,-4 1-2 15,-8-1-1-15,-6-12 0 16,-12-12 1-16,-6-13-21 0,-9-11-38 0,-11-6-83 15,-1-10-55-15,-4 1-158 0,4-15 190 0</inkml:trace>
  <inkml:trace contextRef="#ctx0" brushRef="#br0" timeOffset="100531.72">27766 6027 1278 0,'-5'-14'92'0,"1"3"69"0,-1-1-101 0,1 1-28 0,6 2-16 0,-2 2-12 0,0-2-5 0,0 2-8 0,0 4-2 16,2-6 0-16,1 5 0 0,-1-6-2 31,3 1-10-31,-3 0-8 0,0-5 1 0,-2-1 5 0,-2 1 13 16,-1 2 7-16,1-4 5 0,0 3 21 0,0 1 25 15,-3 1 27-15,3 4 17 0,2 0 3 16,2 0-2 0,-2 5-14-16,2 1-12 0,3-6-14 0,-3 7-19 0,5-2-7 15,-2 2-3 1,2 0 0-16,2 0 2 0,0 0 3 0,0 2 3 15,-7-2 7-15,0 0 5 0,-1 0 3 16,5-4-1-16,-3 4-6 0,-3-4-1 16,0 1 0-16,0-4-3 0,0 1-1 0,0 1-6 15,0 0 0 1,0-2 4-16,0 7 3 0,0-2 4 0,0 0-1 16,0-5-5-16,2 4-2 0,5-3-6 15,-3 4-7-15,1-5-4 0,0 4-4 16,-3-3-3-16,-2-2-1 0,0 2-3 15,2-4-1-15,0-1-1 0,-4 0 0 16,2-3 0-16,0-4 1 0,-2 8 1 16,2-1 0-16,-2 4 1 0,4 0 0 0,0 5 0 15,-2 2 0-15,0-5 1 0,0 5-2 16,-2-5-1-16,6 5-1 0,-4-2 0 16,0 0 0-16,-4 0 0 0,4 2 0 15,0 0 0-15,0-3 0 0,0 1 0 16,0 0 0-16,0 2 0 0,0 0-1 15,0 0-1-15,0 0-1 0,0 0-1 0,0-2-4 16,0 6-3-16,2 1-6 0,-2 2 0 16,0 9 3-16,3 7 5 0,4 6 5 15,-5 3 3-15,2 1 1 0,1 3 1 16,-3-2 0-16,5-3-1 0,-5-2-1 16,-2-6-2-16,0-2-1 0,-2 0 1 15,0-1-1-15,0 1 2 0,2-3 1 0,-5-4 1 16,5 0 1-16,0-1 0 0,-2-6 0 15,2 2-1-15,0 1-4 0,2-3-4 16,0 4-28-16,1-4-49 0,1 7-67 16,10 8-51-16,13 15 97 15</inkml:trace>
  <inkml:trace contextRef="#ctx0" brushRef="#br0" timeOffset="108897.81">30151 5850 1628 0,'-4'-4'82'0,"2"-3"23"0,-1 2-19 0,3 1-8 0,0-1 0 0,0-1 1 0,3 5-13 0,-3 1-19 0,0 0-12 15,0 0-10 1,6 1 8-16,1-1 5 0,2 0 8 16,0 2 2-16,-1-2-2 0,8 0-6 15,6 0-11-15,-3 0-14 0,8 0-11 16,1-2-4-16,-1-1 0 0,-1-4 1 15,1 2 1-15,1-4-1 0,-1 2-11 0,1-8-28 16,-3 3-37-16,2-4-54 0,-3-11 66 0</inkml:trace>
  <inkml:trace contextRef="#ctx0" brushRef="#br0" timeOffset="109482.58">31319 5385 2075 0,'-3'0'86'0,"3"0"-10"0,0-2-21 0,0 2-32 0,0 0-10 0,0 0-4 16,3 0-3-16,-3 0-5 0,0 0-3 31,0 0-3-31,0 0-1 0,0 0-1 0,0 2 3 16,0-2 0-16,0 0 0 0,0 0 2 16,0 0 2-16,0 0 7 0,0 0 4 15,0 0 4-15,0 0 6 0,0 0 8 16,0 0 13-16,0 0 7 0,2 0-6 15,-2 0-9-15,0 0-14 0,2 0-9 16,1 0-3-16,-3 0 2 0,2 0 0 16,-2 0 0-16,0 0 5 0,0 0 6 0,0 0 6 15,0 0 5-15,0 0 2 0,0-2-6 16,0 2-8-16,0-1-6 16,0 1-5-16,-2 0-3 0,0 0-1 0,2 0 0 15,0 0-2-15,0 0-3 0,0 0-4 16,0 0-3-16,0 0-6 0,0 0-3 15,0 1-5-15,-1 3-5 0,1 1 0 16,-4 9 4-16,-6 8 7 0,4 10 7 16,-6 10 4-16,3 13-1 0,2 0 0 0,-6 0-1 15,3 5 2-15,-3-1 3 0,1 1 0 16,3 0 1-16,-3 1 0 0,5-6 0 16,0 0-1-16,5-6-1 0,2-3 1 15,0-7 1-15,2-10 1 0,1-15 13 16,2-7-50-16,6-19-151 0,12-40 128 0</inkml:trace>
  <inkml:trace contextRef="#ctx0" brushRef="#br0" timeOffset="112047.75">27436 7844 1236 0,'-9'11'650'31,"68"-24"-371"0,-45-18-219-31,7 15-5 16,8 0-3-16,4 1-1 0,-1-2-9 16,2-3-12-16,-2 4-11 0,0 0-8 15,-2 4-5-15,-2 5-6 0,1-2-2 16,-5 5-4-16,0 4-4 0,0 0-5 15,-8 2-3-15,4 5-12 0,-2 7-17 0,1 6-18 16,2 3-16-16,-5 4 2 0,4 8 11 16,-4 1 13-16,-4 4 10 0,-8 5 7 15,-6-5 4-15,-3 3 7 0,-10-9 8 16,-4-2 4-16,-1 3 4 0,-6-5 5 16,-1 0 3-16,1-1 2 0,1-8 1 15,0 0 0-15,0-7 0 0,2 1 11 16,5-8 10-16,4 2 12 0,0-6 9 0,10-1-2 15,4-2 5-15,-3 0 8 0,8 0 1 16,-1-2-5-16,8-1-9 0,1 1-21 16,11-5-12-16,10 1-4 0,0 5-3 15,12-3 2-15,0 4 8 0,4 0 9 16,1 4 7-16,-1 6 6 0,-10 1 1 16,-1 10-8-16,-1 6-9 0,-1 5-10 15,-5 5-4-15,-6 4-1 0,-8 3 2 0,-11 0 1 16,-7-3 1-16,-21-4 0 0,-14-7 2 15,-20-1 24-15,-16-8 28 0,-13-7 17 16,-11-10 3-16,-10-15-21 0,-5-7-30 16,-3-8-18-16,8 1 3 0,11 7-37 15,20 4-146-15,20 3 118 0</inkml:trace>
  <inkml:trace contextRef="#ctx0" brushRef="#br0" timeOffset="119494.61">30085 8209 1388 0,'0'0'86'0,"0"0"64"0,-2 2-79 0,2-2-24 0,0 4 4 0,-3-2 4 0,-4-4 12 0,0-2 18 16,-4-1 10-16,7-4-1 16,-1 0-8-16,3 2-11 0,4-2-14 0,3 6-12 0,10 1-16 15,-1-3-14-15,5 3-10 0,10 2-8 16,-1-2-2-16,2 0-2 0,6 1-2 16,-6 1-16-16,5 0-28 0,2-4-41 15,6 0-29-15,1 3-13 16,1 1 7-16,1 1-250 0,3 5 253 15</inkml:trace>
  <inkml:trace contextRef="#ctx0" brushRef="#br0" timeOffset="120142.98">31080 7647 1810 0,'-11'-8'90'0,"2"4"4"0,8-3-20 0,1 5-34 16,7 0-15-16,7-1-6 0,4-1-14 16,3-1-9-16,5 0 2 0,-1 5 0 15,2-2 2-15,1 2 4 0,1 0-5 16,-1 3-6-16,6 6-3 0,-1-2-2 0,-1 6-2 15,7 5 2-15,-2 5 4 0,2 7 5 16,0 2 5-16,-5 8 3 0,-4 5 1 16,-5 3-3-16,-4 3-1 0,-1 4-1 15,-4 2-1-15,-4-2-1 0,-3-2 0 16,-2 0-1-16,-7-3-1 0,-7-4-1 16,-2 0 0-16,-8-2 1 0,-7-7-1 15,0-1 1-15,-12-8 0 0,-10-6 4 0,0-6 7 16,-11-4 3-16,6-3 0 0,-2-7-1 15,3-2-2-15,0-8 4 0,8 1 7 16,5-3 11-16,1-4 11 0,8-2 12 16,6 0 5-16,7-2 0 0,4-2-2 0,7 1-7 15,4 1-3-15,2 0-7 0,5-1-9 16,7-1-13-16,8 4-9 0,1 6-8 16,12-1-6-16,10 9-2 0,9 4-6 15,10 9-1-15,13 7 5 0,4 5 6 16,4 5 7-16,4 2 4 0,-4 4 0 15,4 3-4-15,-1-3-3 0,6 3 4 16,6-2-28-16,1-3-71 0,1-9-15 0,-2-12 34 16</inkml:trace>
  <inkml:trace contextRef="#ctx0" brushRef="#br0" timeOffset="122518.65">28766 10683 1890 0,'0'0'59'0,"-4"0"-22"0,4 2-19 0,-5-1-14 0,0 5-4 0,-2-3 0 0,-6 6 3 15,3-4 0-15,-13 1 1 0,-2 1-1 16,-2-2 0-16,-5 4 0 0,2-4 0 16,-5 4-2-16,1-4 0 0,2 6 0 15,-3-4 0-15,-1 2-1 0,-1 2 3 16,-6-6 3-16,1 4 8 0,-3-6 7 15,3-1 7-15,-1 0 5 0,4-2-1 16,2-4 0-16,2 3-4 0,3-3-4 0,5-3-2 16,4 4-1-16,12-1-3 0,-1 0-2 15,3 4-3-15,6 0-2 0,3 0-1 16,-2 6-1-16,2-1-1 0,3 6-3 16,-1 1 0-16,-2 4-2 15,4 5-2-15,-1 4 1 0,-1 2-1 0,-2 3 1 16,2 2-1-16,0 7-1 0,-1-7 0 0,-1 7 0 15,-1-6 0-15,-1-2 0 0,-2-1 0 16,-1-5 0-16,1-6-1 0,-1 2 1 16,0-7 0-16,5-1 0 0,0-4 2 15,0-4 0-15,0-5 2 16,0 0 4-16,0 0 13 0,0 0 10 0,0 0 6 0,-4-3 0 16,6-1-10-16,7-1-10 0,0-1-8 15,1 1-5-15,12 0-5 0,-3-8-5 16,8 3-3-16,3 6-2 15,-2 2 2-15,4 1 1 0,2 1 1 16,1 5 3-16,8 6 0 0,1 4 1 0,4 9 0 16,3-1-1-16,-4 7 0 0,-1 3 0 15,-4 5 0-15,-8 2-1 0,-2-2-2 0,-16-1-2 16,-2-5-4-16,-14-2-2 16,-9-5 5-16,-9-2 0 0,-14-5 13 0,-12-2 17 15,-20-4 11-15,-14-7 17 0,-9-5-1 16,-1-2-12-16,-3-6-14 0,10-1-13 15,8-2-2-15,2 6-11 0,7-2-95 16,11 5-392-16,12 0 316 0</inkml:trace>
  <inkml:trace contextRef="#ctx0" brushRef="#br0" timeOffset="126312.58">29778 11211 1452 0,'27'-2'77'0,"-52"17"398"15,16-37-315-15,9 21-32 16,6 1-26-16,6 3-29 0,8 4-29 0,15 2-30 16,18 5-15-16,7 7-5 0,4 1-8 15,0 1-12-15,-4-2-36 0,-1 0-58 16,-1-8 364-16,3-8-220 0</inkml:trace>
  <inkml:trace contextRef="#ctx0" brushRef="#br0" timeOffset="126960.54">31032 10966 1425 0,'-14'0'73'0,"-2"0"4"0,2 0 1 0,1 0-24 15,4 0-7-15,2 0-6 0,2 0-2 0,0 0-3 0,3-5-7 16,0 2-1-16,2-3 2 0,5 1 9 16,2-4 8-16,2 0-5 15,7 2-10-15,7-3-14 0,9 4-14 0,9-3-4 0,9 4 1 16,6-2 4-16,-1 3 2 0,2 3 2 16,2 2-4-16,-6 5-3 0,-5 8-3 15,-4 9-2-15,-7-2-3 0,-1 9 0 16,-3 6-2-16,-2 5-4 0,-12 5 0 15,-1 2-3-15,-9 5-7 0,-9 3-2 0,-9-4 4 16,-11-2 2-16,-3-13 10 0,-14-5 5 16,-14-15 0-16,-11-9 3 15,-9-10 9-15,-2-11 6 0,2-4 4 0,5-1 10 16,8-9 8-16,12 8 11 0,16-3 8 16,10 3 13-16,11 7 13 0,9-3 6 15,11 5-10-15,15 1-24 0,10 2-30 16,10 3-21-16,5 6-4 0,-1 10-2 0,2 6-2 15,1 11-1-15,-5 2 0 0,1 10 0 16,-6 4 0 0,-8 8-3-16,-6 2-4 0,-22-2-1 15,-6 2 3-15,-16-2 2 0,-14-3 4 0,-13-8 3 0,-12-5-1 16,-2-6 5-16,-10-5-15 0,4 1-17 16,4-9 20-16</inkml:trace>
  <inkml:trace contextRef="#ctx0" brushRef="#br0" timeOffset="128730.32">28108 13708 1124 0,'-25'-15'118'0,"4"5"67"0,5 6-52 0,4 4-60 0,8 0-14 0,-5 0-5 0,7 0-1 0,1 4-1 16,1-3-12-16,0 7-10 0,3-3-3 0,3-2-6 16,1 5 0-1,3-5 0-15,1-1-5 0,3-2-3 16,2 0-1-16,5-4 2 0,6 1-2 0,1-3 4 0,10-1 4 15,4 0 4-15,8 2 8 0,1-2 8 16,-1 3 10-16,-8 1 5 0,4 1-3 16,-1 0-11-16,-6 4-16 0,-5 0-13 15,-8 3-7-15,1 4-3 0,1 3-4 16,-5 3-2-16,-2 1-1 0,2 1-1 0,-1 5 1 16,-8-5 0-16,4 5 0 0,-2-1 0 15,-2-3 1-15,0 5-1 0,-3-6 1 16,-6-3 5-1,-2 2 9-15,-3-1 12 0,-1 4 8 16,-5 6 4-16,-2 2-4 0,-1 1-6 0,-4 2-5 0,-1-2-4 31,-2 1-2-31,0 1-4 0,-5-2-3 0,0 1-2 16,-2-6-2-16,3-2 0 0,6-3 1 16,3-4-15-16,8-2-29 0,1 1-23 15,2-6-20-15,0 2-6 0,3-2 7 16,8-2-13-16,-2-1-24 0,5-6 66 15</inkml:trace>
  <inkml:trace contextRef="#ctx0" brushRef="#br0" timeOffset="128952.04">29050 13947 2390 0,'-43'7'107'0,"-8"-2"-8"0,-17 4-20 0,-6-2-51 0,-13 2-16 0,-3 4-2 0,-12-5-3 16,1 5-108-16,4-3 77 0</inkml:trace>
  <inkml:trace contextRef="#ctx0" brushRef="#br0" timeOffset="133325.56">30108 13700 1643 0,'-14'9'80'0,"0"-2"42"0,1-3-53 0,12-4-3 0,1 0 9 0,1-5-1 16,12 1 5-1,1 2 3-15,5 1-10 0,15 1-7 16,12 3-11-16,0 6-15 0,11 0-14 16,5 5-18-16,4 0-7 0,-1 0-2 15,10 2 0-15,-4-7-16 0,0-2-30 16,-4-1-44-16,-10-8-45 0,0-7-21 16,-6-2 548-16,-12-3-313 0</inkml:trace>
  <inkml:trace contextRef="#ctx0" brushRef="#br0" timeOffset="133734.13">31394 13319 2113 0,'17'0'88'0,"1"4"-16"15,-5 6-16-15,-5 5-31 0,7 6-17 16,-3 4-5-16,-7 3 1 0,9 8-2 15,-3-1-4-15,3 8-4 0,0-1-4 0,-5 1-1 16,2-3 1-16,0-4 2 0,-3-4 4 16,3-4 2-16,-2-5 1 0,3-3 1 15,-8-6 2-15,8-3 4 0,-1-4 4 16,1 0 3-16,1-7 4 0,-3 0 0 16,5-2 3-16,-3-5 2 0,0 0-1 15,3-6-7-15,-6-3-20 0,5-7-58 0,-7-9-5 16,-4-10-18-16,-3-8-9 15,-3-10 36-15,-1 0-8 0,1 8 23 0,-1 1 24 16,-5 10 21-16,2 11 20 0,4 9 16 16,3 8 21-16,0 11 4 15,-7-6-6-15,7 11-15 0,-4 15-19 0,4 7-13 16,5 15-7-16,1 17-3 16,4 16-4-16,3 12-2 0,8 7-6 0,-3 4-3 15,-1 0 6-15,6 5 7 0,-7 0-28 16,4 3-41-16,-2-3 44 0</inkml:trace>
  <inkml:trace contextRef="#ctx0" brushRef="#br0" timeOffset="134371.1">30879 16894 1936 0,'29'17'142'0,"1"6"-109"0,0-12-46 0,-58-2-55 0</inkml:trace>
  <inkml:trace contextRef="#ctx0" brushRef="#br0" timeOffset="134530.65">30839 17177 2291 0,'23'48'127'0,"-32"-58"-643"47</inkml:trace>
  <inkml:trace contextRef="#ctx0" brushRef="#br0" timeOffset="134706.54">30805 17342 1401 0,'48'68'159'15,"-50"-47"-4"-15,2-2-86 0,2 3 32 16,-52-51-41-16,54 49-2 0,3 3 3 16,-4-4-5-16,8 4-12 0,-4-3-15 15,0 1-12-15,0-1-6 0,-3-6-3 16,-1-2 0-16,-3-8-8 0,0-1-20 0,2-3-41 16,-2 0 12-16,2 0 11 0</inkml:trace>
  <inkml:trace contextRef="#ctx0" brushRef="#br0" timeOffset="135056.22">28699 17014 2553 0,'-2'9'83'16,"5"11"-69"-16,4-10-25 0,-1-4-157 16,3-3 26-1,-8 2 44-15</inkml:trace>
  <inkml:trace contextRef="#ctx0" brushRef="#br0" timeOffset="135183.49">28867 17589 1945 0,'5'33'55'0,"1"-4"-13"0,1-1-43 0,-2-3-36 0,2-4-419 15,6 0 311-15</inkml:trace>
  <inkml:trace contextRef="#ctx0" brushRef="#br0" timeOffset="135308.51">28592 18090 3140 0,'0'23'100'0,"2"0"-6"0,-2-3-81 0,2-6-47 0,3-7-65 16,6-5-81-16,6-11 84 0</inkml:trace>
  <inkml:trace contextRef="#ctx0" brushRef="#br0" timeOffset="172188.58">5846 15264 1283 0,'8'2'217'0,"24"19"-1"0,4 1-84 0,-80-58-146 0,8 6 26 0,43 26-4 16,7 1-6-16,1-4 1 0,8 5 2 15,0-2 3-15,7 4 4 0,3 0 4 16,3 0 3-16,-1 0 2 0,1 0 3 16,-1 0-1-16,-1 0-4 0,-2 0-1 0,-7-3-6 15,-4 3-3-15,-3-4-2 0,-4 3 3 16,-5 1 2-16,-6 0 0 0,-3 0-1 15,0 0-8-15,0 0-8 0,-3 0-3 16,-6 0-1-16,-3 5 3 0,-10-2 8 0,-11-1 4 16,-6 0 3-16,-15-2 1 0,-1-2 3 15,-3 2 8-15,1-2 9 16,7 2 10-16,10 0 7 0,10 0 3 0,8 0-4 16,5 2-3-16,15-2-1 0,0 0 1 15,0 0-1-15,2 2-7 0,-2-2-9 16,4 2-11-16,2-4-8 0,6 0-3 15,6 2-1-15,0-2-1 0,9 2 1 0,0-3 1 16,9-4 2-16,-6 3 1 0,0-5-1 16,-3 4-1-16,-5 2-2 15,-1-6-3-15,-3 3-20 0,-2-4-57 16,2 3-66-16,-5 0 472 0,3-2-293 0</inkml:trace>
  <inkml:trace contextRef="#ctx0" brushRef="#br0" timeOffset="178879.28">8285 17046 2179 0,'6'0'83'0,"3"4"-21"0,-8-1-14 0,-1-3-43 0,0 0-21 0,0 0 4 0,-1 0-7 0,-10-3 1 16,-5 1 15-16,-12-2-8 15,-8 1 10-15,-6 1 5 0,-6-3 5 0,0 1 5 32,-4 2 2-32,3 2 4 0,-8 0 6 15,-7 0 0-15,-1 2-3 0,-5 0-8 16,3-2-7-16,1 2-4 0,3 1-3 0,-3-1 1 15,8 0 0-15,8 0-1 0,7 1 1 16,13 1 1-16,2 1-1 0,8-1 1 16,3-1 0-16,2 4 1 0,1-5 1 15,4 1 1-15,4 1 1 0,1 0 4 0,5-3 12 16,5-1 13-16,-5 0 13 0,6 0 7 16,2 2-4-16,3-2-8 0,10 0-13 15,6-2-15-15,17-3-10 0,8 3-7 16,15 0-2-16,15 4 1 0,-6 5 1 15,2 0 3-15,-9 4 3 0,-14 1 3 16,-12-6 4-16,-15 3 0 0,-12-8 5 0,-14 1 1 16,-1-2-2-16,-1 4-2 0,-8-4-9 15,-14 3-5-15,-13 1 1 0,-20-4 2 16,-14 2 3-16,-15-4 3 0,-3 0-3 16,-1-7-3-16,10 4 0 0,5-6-1 15,15 8 0-15,6-4-1 0,11 5 1 16,13 0-4-16,10 0-40 0,13 2-55 0,5 0-129 15,-4 0-389-15,3-12 375 0</inkml:trace>
  <inkml:trace contextRef="#ctx0" brushRef="#br0" timeOffset="211821.12">2872 16413 1575 0,'55'62'202'0,"-7"-51"-85"0,-11-1-82 0,4 1 3 0,-14-53-24 0,10 43-2 0,5 1 3 16,-3 0 0-16,2-2 3 0,-9 0 2 15,-3-2 0-15,-3 0 2 0,-5 1 2 0,-10-1 11 16,-2 0 14-16,-9 2-3 0,0-4-6 16,-5-3-31-16,-4 4-30 0,-9-8-8 15,-5 1-5-15,-7-3 10 0,-13-1 7 16,-8-2 0-16,1 4 2 0,-1 3 2 15,5-2 2-15,5 8 5 0,2-3 4 16,2 3 3-16,5 1 2 0,0 2 3 0,7-2 4 16,9 0 6-16,2 2 2 0,3 0 0 15,8-1-2-15,-1 1-5 0,2 0-2 16,1 0 8-16,1 0 16 0,0 0 17 16,0 0 6-16,0-6 0 0,3 6-14 0,4 0-8 15,6 2-4 1,6 3-8-16,18-1-2 0,15 5-11 0,17 5-5 0,18 4-1 15,12 1-2-15,9 4-1 0,-7-5 0 16,-12-4 1-16,-27-5 0 0,-19-5 4 16,-8-3-1-16,-12 1 7 15,-2-2 9-15,-6 0 9 0,-8-2 24 0,-6 2 6 16,1-1-10-16,-7-1-23 16,-6 2-34-16,-7-6-17 0,-12 3-2 0,-26-2 15 15,-31-6 8-15,-36-1 5 0,-24-4 5 0,-16-2 6 16,7 2-2-16,23 2 0 0,18 3-2 15,19 8-6-15,15-3 1 0,11 3 1 16,14-1 2-16,13 2 6 0,15-5 6 16,12 4 8-16,5-1 2 0,11 4-1 0,0-2 1 15,4-1-14-15,5 1-28 0,5-3-36 16,2-4-34 0,14-9 266-16,23-14-153 0</inkml:trace>
  <inkml:trace contextRef="#ctx0" brushRef="#br0" timeOffset="-166342.3">4682 13353 1513 0,'29'46'86'0,"-82"-234"600"47,54 188-605-32,7 0-70-15,-5 0-8 0,4 0-3 0,6 4-1 16,6-4 0-16,9 3-3 16,6-3-1-16,10 4-2 0,8-1-2 0,-2 4-2 15,6-3 1-15,3 5 4 0,1-2 4 16,4 4 1-16,-2-1 2 0,-4-3 0 15,-4 4 0-15,-10 0 3 0,-9-6 0 16,-10 0 3-16,-7-1 5 0,-9-3 3 16,-9-1-1-16,-5 0-10 0,-4-1-5 15,-7-5-3-15,-13 3 2 0,-10-6 6 16,-12 2 1-16,-11-4-2 0,-9 6-1 0,2-4 2 16,1 6 2-16,6 1 2 0,2 0 11 15,3-3 14-15,6 3 14 0,7-2 8 16,13 3-1-16,5-7-11 0,10 5-13 15,3-1-8-15,12 4-5 0,1 0 0 16,-4 0 6-16,4-1 4 0,4-5-3 16,5 5-1-16,7 1-5 0,15-2-5 0,14 2 2 15,15-2-5-15,11 2-3 0,9 0 0 16,3 2-2-16,8 1 2 0,1 4 0 16,2 2-1-16,1 4-1 0,-2 3-2 15,-6 3 0-15,-9 1-1 0,-11 1 1 16,-19-3 0-16,-6-1-2 0,-13-6-1 15,-19-2-5-15,-3-4-7 0,-7-3-11 16,-7 1-8-16,-3 1-6 0,-15-4-8 0,-16-2-18 16,-19-5-79-16,-27-9 467 15,-27-19-282-15</inkml:trace>
  <inkml:trace contextRef="#ctx0" brushRef="#br0" timeOffset="-115977.84">33199 18041 1790 0,'5'-7'114'0,"-5"-6"24"0,-2 3-38 0,-10-1-49 0,-2 4-21 0,-2-6-7 0,-2 3-4 0,2 3-3 0,-7-2 1 0,0 4 3 0,-2-3 1 16,-2 3 1-16,6 3 0 0,7-3 1 15,-6 5 1-15,6-2 5 0,5 2 0 16,-1 0-4-16,4 0-5 0,-1 0-6 16,0 0-6-16,-7-1-1 0,0-3 1 15,-9 0 1-15,-4-3 2 0,-6 2 0 16,-6-4-3-16,-4 2-1 0,-3-4-3 16,-4 6-1-16,-3-2 0 0,-7 2 1 15,1-2-1-15,-5 1 2 0,-7 3-1 0,-3-3 1 16,-9 3-2-16,-1 1 0 0,-1 0-3 15,-2-3 0-15,2 3 0 0,-2-1 0 16,-1 3 0-16,-12-4 5 0,-11-5 5 16,-10 4 8-16,-8-9 3 0,6 3-4 15,17 4-4-15,3-4-7 0,2 3-3 16,0 2 0-16,-7-1-2 0,3 5 0 0,6 1-1 16,3 2 0-16,8 6 0 0,-5 1 0 15,-6 2 1-15,0 3 0 0,-4 1 1 16,4 2-1-16,10-2-1 0,-1 2 1 15,-10 0 2-15,5-4-1 0,-5 1 0 16,5-6-2-16,-5 0 0 0,3-2 1 0,6 2-1 16,4-5 0-16,11-2 0 0,7 2 0 15,2-2-1-15,-3 2 1 0,0-2 0 16,4 1-1-16,2 1 1 0,11-2 0 16,5 5 0-16,7-3 1 0,2 0-1 15,2 2 1-15,2-3-1 0,-1 5 1 16,2-5-1-16,3 1 1 0,2 0 0 0,3 0 0 15,3-1 0-15,1-1 0 0,6 0 0 16,2 2 0-16,0-2 8 0,5 0 10 16,2 4 7-16,3-4 9 0,-1 2-3 15,2-1-5-15,-5-1-6 0,3 0-5 16,3 0-5-16,2 0-3 0,-1 0-3 16,-10 2-1-16,7-2 0 0,-1 0 1 15,5 0 0-15,0 0 0 0,0 0 0 0,0 0 0 16,-2 0-3-16,1 0-2 0,1 0 1 15,0 0-1-15,0 0-19 0,0 0-46 16,0 0-96-16,0 0 429 0,1-11-252 16</inkml:trace>
  <inkml:trace contextRef="#ctx0" brushRef="#br0" timeOffset="-114867.66">24945 2573 1865 0,'7'21'36'0,"-2"1"-52"0,-1 8 15 0,0 2 0 0,1 5 0 0,2 0-2 0,-2 6-3 0,1 6-4 16,-5-3-3-16,3 9-1 0,-2 0 0 16,5 0 4-16,-7 7 2 0,3 0 2 15,3 8 2-15,1-1 1 0,-4-2-1 16,6 2 0-16,-4 0 2 0,-1 4-1 15,5 3 2-15,-2 6 0 0,2 7 0 16,1 10 1-16,-1 2 0 0,2 11 0 16,0 1 0-16,3 13 1 0,2 5 0 0,0 7 0 15,0 10 2-15,1 4-2 0,3-3 0 16,1 2-1-16,0 10 1 0,4 0-1 16,2 4 0-16,1 2 1 0,4-4-1 15,-5 7 0-15,-4 2-2 0,5 2 1 16,1 0-1-16,2 5-1 0,0 3 2 15,-5 5 0-15,3 1 0 0,-8 3 2 0,13 9 0 16,-6 13 2-16,0 18 0 0,6 6 10 16,0 1 0-16,-1-4-2 15,-4-13-2-15,-8-17-9 0,-2 4 0 0,1 6 0 16,-1 4 0-16,8 8 1 0,3 1 0 16,7 0 0-16,2 1 1 0,4-4-1 15,0 1-1-15,3-2 0 0,0-1 1 16,2 1 0-16,7 11 1 0,-8 7 14 0,5 1-1 15,-8 4 26-15,-1-5 3 16,-8-9-16-16,6 6 13 0,0 0-23 0,-6-12-4 16,1 5 1-16,-8-8-4 0,-3-5-5 15,3 4 22-15,2-4 7 0,4-9-5 16,-6-14 14-16,1-3-14 0,-10-15 4 16,-4-1 14-16,-1-8-8 0,-4-10-5 0,-3-23-14 15,4-13-17-15,0-12-4 0,1 0 0 16,-7-2 0-16,4 0 1 0,-7-5 2 15,5-4-1-15,2-8 2 16,-4-8 0-16,2-10 0 0,-1-6 0 0,-3-8 0 16,4-13-1-16,-5-4-1 0,-2-10-1 15,-2-5 1-15,1-8-1 0,1-6 1 0,1-3-1 16,-1-8 6-16,2 0 11 0,-2-2 12 16,0 2 10-16,4-2-2 15,3-2-11-15,-2-2-10 0,-1-3-9 0,6 0-5 16,-4-4-36-16,6-4-91 15,9-9-314-15,1-7 262 16</inkml:trace>
  <inkml:trace contextRef="#ctx0" brushRef="#br0" timeOffset="-67659.32">19225 18553 1905 0,'18'-14'96'0,"-4"-6"5"0,-2-1-20 0,-4-4-53 0,0 4-10 0,-2-6-3 0,-4 1 1 0,-2-1-1 0,-6-3 0 16,3 2-2-16,-8-2-5 0,0-4-3 16,-3-5-4-16,-11-2-1 0,1-3-3 15,-8-2 0-15,-4-13 0 0,-13-8 2 0,-15-16 1 16,-23-15 0-16,-25-23-1 0,-19-6 0 15,-7 4 2-15,-2 10 3 0,-4 8 1 16,0 6 0-16,-5-9-2 0,-14-2 0 16,-2-5 1-16,-14 1-1 0,0-1 0 15,-2 0-2-15,0 3 2 0,1 8 2 0,13 13 0 16,6 4 2 0,6 4-2-16,12 7-1 0,-3-4-1 0,12 9-2 0,9 7 0 15,-4-1 0-15,-11 2 0 0,0 5 6 16,2-1 3-16,10 8 1 0,16 10 2 15,11 6 0-15,13 6 6 0,11 6 6 16,15 13 7-16,18-1 1 0,19 11-3 16,13 7 0-16,6 6-3 0,17 13-7 15,14 11-2-15,10 10-3 0,15 11-2 0,-6 9-3 16,6 6-1-16,-8 2-7 0,-4-1-2 16,2 8-1-16,-9-4 1 0,-1 0-1 15,-2-2 1-15,-5-3-1 0,4-6 0 16,-1 2 0-16,3 0 1 0,-1 0 1 15,2 1 2-15,-1-10 0 16,-5-12-2-16,-1-9 3 0,-3-13-2 16,-2-10 1-16,-4-10 1 0,-2-6 0 0,-5-11 1 0,-5-7 0 15,-9-16-2 1,-11-12-3-16,-10-17-5 0,-15-12-5 0,-1-3-1 0,-9-3 0 16,-4-1 3-16,4-3 4 0,-11-9 4 0,7-4 0 15,-1-4 0-15,-2 0 1 0,6 7 0 16,-2 1 1-1,1 9 5-15,12 3 5 0,9 9 2 0,15 8 3 0,15-3-3 16,12 10 0-16,20 1 1 0,20 2-3 16,17 6-2-16,10 4-4 0,10-3-2 15,4 9-1-15,6-1-1 0,1 4 0 0,5 2-19 16,7 6-37-16,0 1-41 0,4 6-69 16,5 0 85-16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49:27.97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11092 2701 1094 0,'27'0'84'0,"-4"0"31"0,-6 0-13 0,-1 0-6 0,-7 0-19 0,-3 0-9 15,-3 2-8-15,-3-2-10 0,0 0-4 16,0 0 5-16,5-2-1 0,-5 2 1 15,0 0-5-15,0 0-10 0,0 0-7 16,0 0-6-16,0 0-4 0,0 0-4 16,0 0-4-16,0 0-4 0,-8 2-1 0,4-1 7 15,-7 1 9-15,6 2 10 0,-6 3 9 16,1 0 2-16,-4 3-1 0,-8 3-2 16,1 1-2-16,-7 2-4 0,-2 0-1 15,-2 2-6-15,-7 1-5 0,-2 2-5 16,-3-1-5-16,-1-2-4 0,4-1-3 0,2-2-1 15,4-1-2-15,1-4-1 0,1 3 2 16,-6-6-1-16,-4 4 3 0,-1-4-1 16,-2 3 0-16,1 1-1 0,3 1-1 15,-1-1-1-15,1 1-1 0,-1 1 0 16,-1-1 0-16,-9 2-1 0,-1 1 0 0,-4-1 1 16,-2 4-3-1,1-4 1-15,-3-2 0 0,-5 4 1 0,-4-4 1 0,-6 3 1 16,-2-3 1-16,-6-3-1 0,-2 0-1 15,5 0-1-15,1-8-1 0,6 8 1 16,1-2 0-16,-13 4 0 0,2-6 1 0,-4 1-1 16,-10 1 1-16,-4-4 0 15,-5 6 0-15,-2-5 0 0,-5 6-1 16,3-4 1-16,-5 1 0 0,-13-4 0 0,-6-3 0 16,-11 2 0-16,-2 2 0 0,-4 4 0 15,-5-2 0-15,-3 3-1 0,-7-4 0 16,-10-1 2-16,-10-4 0 0,-10 3 1 15,-6-3 0-15,9-7-2 0,7 5 2 16,11-1-2 0,-1-3 0-16,6 1-1 15,0-4 0-15,-1-1 2 0,2-3 1 0,-2-1 1 16,6-2 2-16,-1 0-3 0,12-2 0 16,7 4-1-16,10 3 1 0,29-3-1 15,9 0 10-15,9 0 7 0,12-2 4 16,-1 4 3-16,10-3-7 0,16 3-6 0,7 1-6 15,9 2-2-15,7-1-1 0,2 3-1 16,3-2 1-16,4-2-1 0,-2 1 1 16,8 1 1-16,-5-4 1 0,5 3 0 15,3-1 0-15,3 4-2 0,4-4-13 16,5 6-47-16,-5-4-20 0,2-9 92 0,-18-17-45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1:51:05.88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16456 13339 1548 0,'21'0'99'0,"-101"-20"387"63,75 18-348-48,-24-17-98-15,5 1-24 0,-1 1-7 0,-9-1-4 16,-5-3-2-16,-7 3-1 0,-9 0 1 16,-2-1-2-16,-3 1 1 0,-2 2 0 15,-5 3 2-15,-8 5 1 0,-1-3 2 16,-11 2 6-16,-9 2 6 0,-10 0 24 15,-15 2-1-15,-10-3 12 0,-5 1 10 16,1-3-19-16,-2 3 1 0,6-6-18 16,16 6-12-16,8 0 3 0,24 4 2 0,3-8 4 15,15 2-4-15,4 2-7 0,10-5-5 16,21 8-6-16,7-7-1 0,16 10-1 16,7 1-1-16,0-6-8 0,7 3-22 15,11-1-50-15,8 2-98 0,11 4 0 16,18 0 68-16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F0A3D-0761-4A6E-9679-05EAAAF6CE3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0EBB-032F-4A88-AE1E-7C999276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Uncountably infinite isn’t “a little bit bigger” it’s “A LOT bigger” </a:t>
            </a:r>
            <a:br>
              <a:rPr lang="en-US" dirty="0"/>
            </a:br>
            <a:r>
              <a:rPr lang="en-US" dirty="0"/>
              <a:t>Slightly misusing the ideas of measure theory, we’d say that 0% of the functions are computable.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B0EBB-032F-4A88-AE1E-7C9992763E1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5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5.xml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customXml" Target="../ink/ink1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6.xml"/><Relationship Id="rId7" Type="http://schemas.openxmlformats.org/officeDocument/2006/relationships/customXml" Target="../ink/ink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7.xml"/><Relationship Id="rId7" Type="http://schemas.openxmlformats.org/officeDocument/2006/relationships/customXml" Target="../ink/ink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8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8.xml"/><Relationship Id="rId7" Type="http://schemas.openxmlformats.org/officeDocument/2006/relationships/customXml" Target="../ink/ink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9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9.xml"/><Relationship Id="rId7" Type="http://schemas.openxmlformats.org/officeDocument/2006/relationships/customXml" Target="../ink/ink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3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customXml" Target="../ink/ink19.xml"/><Relationship Id="rId5" Type="http://schemas.openxmlformats.org/officeDocument/2006/relationships/image" Target="../media/image45.png"/><Relationship Id="rId4" Type="http://schemas.openxmlformats.org/officeDocument/2006/relationships/image" Target="../media/image4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customXml" Target="../ink/ink20.xml"/><Relationship Id="rId5" Type="http://schemas.openxmlformats.org/officeDocument/2006/relationships/image" Target="../media/image47.png"/><Relationship Id="rId4" Type="http://schemas.openxmlformats.org/officeDocument/2006/relationships/image" Target="../media/image4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customXml" Target="../ink/ink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0.png"/><Relationship Id="rId7" Type="http://schemas.openxmlformats.org/officeDocument/2006/relationships/customXml" Target="../ink/ink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1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17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22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8D89-0B8B-478C-BA92-65E38A1C8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57D5-D5EA-448B-87B9-7961D39EE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25</a:t>
            </a:r>
          </a:p>
          <a:p>
            <a:r>
              <a:rPr lang="en-US" dirty="0"/>
              <a:t>Lecture 29</a:t>
            </a:r>
          </a:p>
        </p:txBody>
      </p:sp>
    </p:spTree>
    <p:extLst>
      <p:ext uri="{BB962C8B-B14F-4D97-AF65-F5344CB8AC3E}">
        <p14:creationId xmlns:p14="http://schemas.microsoft.com/office/powerpoint/2010/main" val="359056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9C4CA5-506E-A17B-2938-1F22AEEEDAA5}"/>
                  </a:ext>
                </a:extLst>
              </p14:cNvPr>
              <p14:cNvContentPartPr/>
              <p14:nvPr/>
            </p14:nvContentPartPr>
            <p14:xfrm>
              <a:off x="1824840" y="3456000"/>
              <a:ext cx="510840" cy="168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9C4CA5-506E-A17B-2938-1F22AEEEDA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5480" y="3446640"/>
                <a:ext cx="529560" cy="170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3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E7AEE9-DF0D-4C85-32B5-D3E2430EEC94}"/>
                  </a:ext>
                </a:extLst>
              </p14:cNvPr>
              <p14:cNvContentPartPr/>
              <p14:nvPr/>
            </p14:nvContentPartPr>
            <p14:xfrm>
              <a:off x="4442400" y="3909600"/>
              <a:ext cx="4929480" cy="447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E7AEE9-DF0D-4C85-32B5-D3E2430EEC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3040" y="3900240"/>
                <a:ext cx="4948200" cy="4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AC18CB-90A2-CF09-0595-72BFD30CD6AB}"/>
                  </a:ext>
                </a:extLst>
              </p14:cNvPr>
              <p14:cNvContentPartPr/>
              <p14:nvPr/>
            </p14:nvContentPartPr>
            <p14:xfrm>
              <a:off x="324720" y="306720"/>
              <a:ext cx="11629080" cy="6679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AC18CB-90A2-CF09-0595-72BFD30CD6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360" y="297360"/>
                <a:ext cx="11647800" cy="66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r>
                  <a:rPr lang="en-US" b="1" dirty="0"/>
                  <a:t>To build a bijection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1" dirty="0"/>
                  <a:t>, just list all the elements!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l="-654"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618563" y="1501337"/>
            <a:ext cx="97322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88" r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endParaRPr lang="en-US" dirty="0"/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rationals</a:t>
                </a:r>
                <a:r>
                  <a:rPr lang="en-US" dirty="0"/>
                  <a:t> are </a:t>
                </a:r>
                <a:r>
                  <a:rPr lang="en-US" b="1" dirty="0"/>
                  <a:t>dense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2DF-9980-46D5-AD5E-1911CF5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How do we get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already know how to “get twice as many” – map the even naturals to positives, and the odds to negatives. Like when we were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</a:t>
                </a:r>
              </a:p>
              <a:p>
                <a:r>
                  <a:rPr lang="en-US" dirty="0"/>
                  <a:t>The “order via diagonals” technique is closely related to “dovetailing” a super-useful technique in </a:t>
                </a:r>
                <a:r>
                  <a:rPr lang="en-US" dirty="0" err="1"/>
                  <a:t>compuatability</a:t>
                </a:r>
                <a:r>
                  <a:rPr lang="en-US" dirty="0"/>
                  <a:t> theory (take 431 to learn more)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7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C8EF-9DCA-803F-6D41-0E7DB3A6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B6D2E-BCAE-8F38-5DE3-0CCA7A7C7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6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A147-EDB2-4E79-860C-2EF3A39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Alright. There are clever ways to build bijections. </a:t>
                </a:r>
              </a:p>
              <a:p>
                <a:r>
                  <a:rPr lang="en-US" dirty="0"/>
                  <a:t>Is there anything that’s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And…like…how would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BC0C13-5AC1-57D8-8278-95B5D8938EBA}"/>
                  </a:ext>
                </a:extLst>
              </p14:cNvPr>
              <p14:cNvContentPartPr/>
              <p14:nvPr/>
            </p14:nvContentPartPr>
            <p14:xfrm>
              <a:off x="1002240" y="972360"/>
              <a:ext cx="3029400" cy="23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BC0C13-5AC1-57D8-8278-95B5D8938E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2880" y="963000"/>
                <a:ext cx="304812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82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DA4B82-B656-DFC9-420D-C4A8631B9E2D}"/>
                  </a:ext>
                </a:extLst>
              </p14:cNvPr>
              <p14:cNvContentPartPr/>
              <p14:nvPr/>
            </p14:nvContentPartPr>
            <p14:xfrm>
              <a:off x="5054760" y="4659480"/>
              <a:ext cx="877320" cy="14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DA4B82-B656-DFC9-420D-C4A8631B9E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5400" y="4650120"/>
                <a:ext cx="896040" cy="16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16C9-774E-4815-B597-92FE0A7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real numbers look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00C3C-1FC2-465E-81E7-599788FCB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955940"/>
              </p:ext>
            </p:extLst>
          </p:nvPr>
        </p:nvGraphicFramePr>
        <p:xfrm>
          <a:off x="942975" y="1508125"/>
          <a:ext cx="36353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108358929"/>
                    </a:ext>
                  </a:extLst>
                </a:gridCol>
                <a:gridCol w="372887">
                  <a:extLst>
                    <a:ext uri="{9D8B030D-6E8A-4147-A177-3AD203B41FA5}">
                      <a16:colId xmlns:a16="http://schemas.microsoft.com/office/drawing/2014/main" val="11053926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54708678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08000440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686164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71788506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133895567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85516592"/>
                    </a:ext>
                  </a:extLst>
                </a:gridCol>
                <a:gridCol w="584203">
                  <a:extLst>
                    <a:ext uri="{9D8B030D-6E8A-4147-A177-3AD203B41FA5}">
                      <a16:colId xmlns:a16="http://schemas.microsoft.com/office/drawing/2014/main" val="400472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7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35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89FFDE-20D3-45F4-A88D-B36920F88123}"/>
              </a:ext>
            </a:extLst>
          </p:cNvPr>
          <p:cNvSpPr txBox="1"/>
          <p:nvPr/>
        </p:nvSpPr>
        <p:spPr>
          <a:xfrm>
            <a:off x="5937250" y="2057400"/>
            <a:ext cx="431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string of digits!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Well not a “string” An infinitely long sequence of digits is more accurate.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83C720-FD5A-BE38-88AE-10851826B4D1}"/>
                  </a:ext>
                </a:extLst>
              </p14:cNvPr>
              <p14:cNvContentPartPr/>
              <p14:nvPr/>
            </p14:nvContentPartPr>
            <p14:xfrm>
              <a:off x="348480" y="1403640"/>
              <a:ext cx="9454680" cy="2835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83C720-FD5A-BE38-88AE-10851826B4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120" y="1394280"/>
                <a:ext cx="9473400" cy="28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30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0E4C8B-3D93-9528-66FE-6921C2D243F3}"/>
                  </a:ext>
                </a:extLst>
              </p14:cNvPr>
              <p14:cNvContentPartPr/>
              <p14:nvPr/>
            </p14:nvContentPartPr>
            <p14:xfrm>
              <a:off x="4158360" y="4726080"/>
              <a:ext cx="1921680" cy="217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0E4C8B-3D93-9528-66FE-6921C2D243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9000" y="4716720"/>
                <a:ext cx="1940400" cy="2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E79F16-4E21-54B7-DE3E-2EE9DAE60F4A}"/>
                  </a:ext>
                </a:extLst>
              </p14:cNvPr>
              <p14:cNvContentPartPr/>
              <p14:nvPr/>
            </p14:nvContentPartPr>
            <p14:xfrm>
              <a:off x="188280" y="2561760"/>
              <a:ext cx="5117040" cy="1876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E79F16-4E21-54B7-DE3E-2EE9DAE60F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920" y="2552400"/>
                <a:ext cx="5135760" cy="18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1096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C35F9E-C15A-42D5-BAA8-290F5420D580}"/>
              </a:ext>
            </a:extLst>
          </p:cNvPr>
          <p:cNvSpPr/>
          <p:nvPr/>
        </p:nvSpPr>
        <p:spPr>
          <a:xfrm>
            <a:off x="7505700" y="2438400"/>
            <a:ext cx="4552950" cy="2165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Goal: find a real number between 0 and 1 that isn’t on our table.</a:t>
            </a:r>
          </a:p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(contradiction to bijection)</a:t>
            </a:r>
          </a:p>
        </p:txBody>
      </p:sp>
    </p:spTree>
    <p:extLst>
      <p:ext uri="{BB962C8B-B14F-4D97-AF65-F5344CB8AC3E}">
        <p14:creationId xmlns:p14="http://schemas.microsoft.com/office/powerpoint/2010/main" val="3617457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number that’s not in our list? </a:t>
                </a: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76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0 column to not 3,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5830" y="2655518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54E33DC-D9FC-281F-558B-0BE71EBC1BCA}"/>
                  </a:ext>
                </a:extLst>
              </p14:cNvPr>
              <p14:cNvContentPartPr/>
              <p14:nvPr/>
            </p14:nvContentPartPr>
            <p14:xfrm>
              <a:off x="222840" y="2483640"/>
              <a:ext cx="3602160" cy="4155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54E33DC-D9FC-281F-558B-0BE71EBC1B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480" y="2474280"/>
                <a:ext cx="3620880" cy="41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09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1 column to not 7,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49" y="3095190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E36B0D-CECB-C6F5-4E1A-09903B9D2636}"/>
                  </a:ext>
                </a:extLst>
              </p14:cNvPr>
              <p14:cNvContentPartPr/>
              <p14:nvPr/>
            </p14:nvContentPartPr>
            <p14:xfrm>
              <a:off x="929880" y="2961720"/>
              <a:ext cx="3897360" cy="3667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E36B0D-CECB-C6F5-4E1A-09903B9D26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0520" y="2952360"/>
                <a:ext cx="3916080" cy="36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543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(2)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2 column to not 1,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7468" y="3521075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B4BA99-29CA-8A75-4E37-23C7DF119FEA}"/>
                  </a:ext>
                </a:extLst>
              </p14:cNvPr>
              <p14:cNvContentPartPr/>
              <p14:nvPr/>
            </p14:nvContentPartPr>
            <p14:xfrm>
              <a:off x="1155240" y="3547080"/>
              <a:ext cx="4561560" cy="3161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B4BA99-29CA-8A75-4E37-23C7DF119F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5880" y="3537720"/>
                <a:ext cx="4580280" cy="318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67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F606-225E-4254-A9AA-193136C7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 for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AB4D-DE3A-4CF4-8818-9372AA09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functions than there are computer programs.</a:t>
            </a:r>
          </a:p>
          <a:p>
            <a:r>
              <a:rPr lang="en-US" dirty="0"/>
              <a:t>So for some functions there just isn’t a computer program that computes it.</a:t>
            </a:r>
          </a:p>
        </p:txBody>
      </p:sp>
    </p:spTree>
    <p:extLst>
      <p:ext uri="{BB962C8B-B14F-4D97-AF65-F5344CB8AC3E}">
        <p14:creationId xmlns:p14="http://schemas.microsoft.com/office/powerpoint/2010/main" val="3632024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Flipping Rule: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0.73777733…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923E47-D244-0E2C-A9F7-18F3509941E8}"/>
                  </a:ext>
                </a:extLst>
              </p14:cNvPr>
              <p14:cNvContentPartPr/>
              <p14:nvPr/>
            </p14:nvContentPartPr>
            <p14:xfrm>
              <a:off x="326160" y="2407680"/>
              <a:ext cx="11708640" cy="4307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923E47-D244-0E2C-A9F7-18F3509941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800" y="2398320"/>
                <a:ext cx="11727360" cy="43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6BDA17-5879-0633-B761-3BA7A066D0C8}"/>
                  </a:ext>
                </a:extLst>
              </p14:cNvPr>
              <p14:cNvContentPartPr/>
              <p14:nvPr/>
            </p14:nvContentPartPr>
            <p14:xfrm>
              <a:off x="2041920" y="2428920"/>
              <a:ext cx="3595320" cy="227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6BDA17-5879-0633-B761-3BA7A066D0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2560" y="2419560"/>
                <a:ext cx="361404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83A-2222-4562-9A75-EE6CAF60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79EB-8161-43A6-9DE9-8F799E1B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differing levels of infinity.</a:t>
            </a:r>
          </a:p>
          <a:p>
            <a:r>
              <a:rPr lang="en-US" dirty="0"/>
              <a:t>Some infinite sets are equal in size.</a:t>
            </a:r>
          </a:p>
          <a:p>
            <a:r>
              <a:rPr lang="en-US" dirty="0"/>
              <a:t>Other infinite sets are bigger than others.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is mind-bending you’re in good company.</a:t>
            </a:r>
          </a:p>
          <a:p>
            <a:r>
              <a:rPr lang="en-US" dirty="0"/>
              <a:t>Cantor’s contemporaries accused him of being a “scientific charlatan” and a “corruptor of youth”</a:t>
            </a:r>
          </a:p>
          <a:p>
            <a:r>
              <a:rPr lang="en-US" dirty="0"/>
              <a:t>But Cantor was right – and his ideas eventually were recognized as correct.</a:t>
            </a:r>
          </a:p>
        </p:txBody>
      </p:sp>
    </p:spTree>
    <p:extLst>
      <p:ext uri="{BB962C8B-B14F-4D97-AF65-F5344CB8AC3E}">
        <p14:creationId xmlns:p14="http://schemas.microsoft.com/office/powerpoint/2010/main" val="791875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</a:t>
                </a:r>
                <a:r>
                  <a:rPr lang="en-US" dirty="0" err="1"/>
                  <a:t>BigInteger</a:t>
                </a:r>
                <a:r>
                  <a:rPr lang="en-US" dirty="0"/>
                  <a:t>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C7E411-7733-9347-676F-FDBDC1AF13F0}"/>
                  </a:ext>
                </a:extLst>
              </p14:cNvPr>
              <p14:cNvContentPartPr/>
              <p14:nvPr/>
            </p14:nvContentPartPr>
            <p14:xfrm>
              <a:off x="621000" y="1191240"/>
              <a:ext cx="11121480" cy="5557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C7E411-7733-9347-676F-FDBDC1AF13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640" y="1181880"/>
                <a:ext cx="11140200" cy="55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199" y="295740"/>
                <a:ext cx="9690847" cy="606642"/>
              </a:xfrm>
              <a:blipFill>
                <a:blip r:embed="rId4"/>
                <a:stretch>
                  <a:fillRect l="-2201" t="-76768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53DB96-6F9C-382E-ADC0-3604CA45E2E8}"/>
                  </a:ext>
                </a:extLst>
              </p14:cNvPr>
              <p14:cNvContentPartPr/>
              <p14:nvPr/>
            </p14:nvContentPartPr>
            <p14:xfrm>
              <a:off x="189360" y="1510200"/>
              <a:ext cx="6387480" cy="1528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53DB96-6F9C-382E-ADC0-3604CA45E2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000" y="1500840"/>
                <a:ext cx="6406200" cy="154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704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Goal: find a function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isn’t on our table.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(contradiction to bijection)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43942D-1D0F-5C11-5370-D7DD366523C2}"/>
                  </a:ext>
                </a:extLst>
              </p14:cNvPr>
              <p14:cNvContentPartPr/>
              <p14:nvPr/>
            </p14:nvContentPartPr>
            <p14:xfrm>
              <a:off x="9543240" y="3501720"/>
              <a:ext cx="1062360" cy="8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43942D-1D0F-5C11-5370-D7DD366523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33880" y="3492360"/>
                <a:ext cx="1081080" cy="1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563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00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5E8693-0C79-02DD-0102-BF9D810F81A0}"/>
                  </a:ext>
                </a:extLst>
              </p14:cNvPr>
              <p14:cNvContentPartPr/>
              <p14:nvPr/>
            </p14:nvContentPartPr>
            <p14:xfrm>
              <a:off x="2577960" y="2219400"/>
              <a:ext cx="2742480" cy="195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5E8693-0C79-02DD-0102-BF9D810F81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68600" y="2210040"/>
                <a:ext cx="2761200" cy="19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428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1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88AB-464C-4E4A-8145-D607BEF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3FE5-4677-4CC9-B724-B5B78F38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definitions – what do we mean by “more”?</a:t>
            </a:r>
          </a:p>
          <a:p>
            <a:r>
              <a:rPr lang="en-US" dirty="0"/>
              <a:t>How many programs are there?</a:t>
            </a:r>
          </a:p>
          <a:p>
            <a:r>
              <a:rPr lang="en-US" dirty="0"/>
              <a:t>Proving there are more functions.</a:t>
            </a:r>
          </a:p>
        </p:txBody>
      </p:sp>
    </p:spTree>
    <p:extLst>
      <p:ext uri="{BB962C8B-B14F-4D97-AF65-F5344CB8AC3E}">
        <p14:creationId xmlns:p14="http://schemas.microsoft.com/office/powerpoint/2010/main" val="3922785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9357C0-9F21-3B7A-5400-1FA378F6DA20}"/>
                  </a:ext>
                </a:extLst>
              </p14:cNvPr>
              <p14:cNvContentPartPr/>
              <p14:nvPr/>
            </p14:nvContentPartPr>
            <p14:xfrm>
              <a:off x="2615040" y="5888160"/>
              <a:ext cx="3256200" cy="646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9357C0-9F21-3B7A-5400-1FA378F6DA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5680" y="5878800"/>
                <a:ext cx="3274920" cy="6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1E37-456D-47EF-9BE1-66D384B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Wrapping up the proof.</a:t>
                </a:r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fully-defined function, and that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its domain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 as its codomain. It therefore should be in the co-domain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But it cannot be on the list,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the function in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being onto! 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63EC81-FE59-6401-4356-EFC1CBAC2EC0}"/>
                  </a:ext>
                </a:extLst>
              </p14:cNvPr>
              <p14:cNvContentPartPr/>
              <p14:nvPr/>
            </p14:nvContentPartPr>
            <p14:xfrm>
              <a:off x="2140920" y="385560"/>
              <a:ext cx="9923760" cy="4136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63EC81-FE59-6401-4356-EFC1CBAC2E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1560" y="376200"/>
                <a:ext cx="9942480" cy="41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80B012-C2DC-6258-8EB7-841C7CFF05E2}"/>
                  </a:ext>
                </a:extLst>
              </p14:cNvPr>
              <p14:cNvContentPartPr/>
              <p14:nvPr/>
            </p14:nvContentPartPr>
            <p14:xfrm>
              <a:off x="4172400" y="3378600"/>
              <a:ext cx="2466360" cy="176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80B012-C2DC-6258-8EB7-841C7CFF0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3040" y="3369240"/>
                <a:ext cx="2485080" cy="1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D074C-065D-4841-8044-64B5EA2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AA74-E1B1-45FA-B546-F4F68ADF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What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can’t solve it…we’ll find out why on Friday.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F5C04A-6944-84F3-12D8-71B990CE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Uncountability template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73BEC-E7AB-53CF-F119-F05C0CB57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two sets are the same size?</a:t>
                </a:r>
              </a:p>
              <a:p>
                <a:endParaRPr lang="en-US" dirty="0"/>
              </a:p>
              <a:p>
                <a:r>
                  <a:rPr lang="en-US" dirty="0"/>
                  <a:t>Easy. Count the number of elements in both. </a:t>
                </a:r>
              </a:p>
              <a:p>
                <a:endParaRPr lang="en-US" dirty="0"/>
              </a:p>
              <a:p>
                <a:r>
                  <a:rPr lang="en-US" dirty="0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isn’t really a number we get to count to…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0C223CBF-DD21-D893-4D4E-57BC8A6261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uncountable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0C223CBF-DD21-D893-4D4E-57BC8A626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E22F441-8D8D-D77C-BECD-44D5397400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countable. Then by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can be put in bijection with the natural numbers. </a:t>
                </a:r>
              </a:p>
              <a:p>
                <a:r>
                  <a:rPr lang="en-US" dirty="0"/>
                  <a:t>Visualize that bijection as a table: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row of the table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bijection. Each column of the table contains a &lt;&gt;.</a:t>
                </a:r>
                <a:br>
                  <a:rPr lang="en-US" dirty="0"/>
                </a:br>
                <a:r>
                  <a:rPr lang="en-US" i="1" dirty="0">
                    <a:solidFill>
                      <a:srgbClr val="FF0000"/>
                    </a:solidFill>
                  </a:rPr>
                  <a:t>Drawing a doodle of the table is usually helpful here</a:t>
                </a:r>
                <a:r>
                  <a:rPr lang="en-US" i="1" dirty="0"/>
                  <a:t>.</a:t>
                </a:r>
                <a:endParaRPr lang="en-US" dirty="0"/>
              </a:p>
              <a:p>
                <a:r>
                  <a:rPr lang="en-US" dirty="0"/>
                  <a:t>Observe that since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made up of a sequence of infinitely many </a:t>
                </a:r>
                <a:r>
                  <a:rPr lang="en-US" dirty="0">
                    <a:solidFill>
                      <a:srgbClr val="FF0000"/>
                    </a:solidFill>
                  </a:rPr>
                  <a:t>&lt;&gt;</a:t>
                </a:r>
                <a:r>
                  <a:rPr lang="en-US" dirty="0"/>
                  <a:t>, the table is infinite in both directions. </a:t>
                </a:r>
              </a:p>
              <a:p>
                <a:r>
                  <a:rPr lang="en-US" dirty="0"/>
                  <a:t>We now construct an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which is not in the table. 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Describe a construction rule, probably by flipping. Notation helps here, “the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&lt;&gt;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is …”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E22F441-8D8D-D77C-BECD-44D5397400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433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D74671-B120-DC9A-5033-74FF666DCD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uncountable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D74671-B120-DC9A-5033-74FF666DCD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F5C1F-1BB1-C4D4-3B14-A638E74800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>
                    <a:solidFill>
                      <a:srgbClr val="FF0000"/>
                    </a:solidFill>
                  </a:rPr>
                  <a:t>Explain why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really is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you’ll probably want to mention going on infinitely, and something like: this is an infinitely-long sequence of integers, but that is just the decimal expansion of a real number between 0 and 1.</a:t>
                </a:r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cannot be the element in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of the table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as … (</a:t>
                </a:r>
                <a:r>
                  <a:rPr lang="en-US" i="1" dirty="0">
                    <a:solidFill>
                      <a:srgbClr val="FF0000"/>
                    </a:solidFill>
                  </a:rPr>
                  <a:t>refer back to flipping rule to argue you aren’t equal to row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not on the table. But the table represents a bijection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That’s a contradiction!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must be uncountably infinite.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F5C1F-1BB1-C4D4-3B14-A638E74800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533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92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696616" y="2229054"/>
              <a:ext cx="2854800" cy="29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7616" y="2220054"/>
                <a:ext cx="2872440" cy="29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9BF6CC-F162-4704-BAD3-04DEE66B3DF3}"/>
                  </a:ext>
                </a:extLst>
              </p14:cNvPr>
              <p14:cNvContentPartPr/>
              <p14:nvPr/>
            </p14:nvContentPartPr>
            <p14:xfrm>
              <a:off x="826560" y="3618720"/>
              <a:ext cx="10803600" cy="1959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9BF6CC-F162-4704-BAD3-04DEE66B3D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7200" y="3609360"/>
                <a:ext cx="10822320" cy="19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14:cNvPr>
              <p14:cNvContentPartPr/>
              <p14:nvPr/>
            </p14:nvContentPartPr>
            <p14:xfrm>
              <a:off x="8939976" y="2445054"/>
              <a:ext cx="2942280" cy="3495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0977" y="2436414"/>
                <a:ext cx="2959918" cy="35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3F394C5-6776-E68B-A7AB-F61EF71935F4}"/>
                  </a:ext>
                </a:extLst>
              </p14:cNvPr>
              <p14:cNvContentPartPr/>
              <p14:nvPr/>
            </p14:nvContentPartPr>
            <p14:xfrm>
              <a:off x="2889360" y="4547880"/>
              <a:ext cx="3207960" cy="209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3F394C5-6776-E68B-A7AB-F61EF71935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0000" y="4538520"/>
                <a:ext cx="3226680" cy="2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3852</TotalTime>
  <Words>4901</Words>
  <Application>Microsoft Office PowerPoint</Application>
  <PresentationFormat>Widescreen</PresentationFormat>
  <Paragraphs>1812</Paragraphs>
  <Slides>52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Aptos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Uncountability</vt:lpstr>
      <vt:lpstr>Miscellaneous Announcements</vt:lpstr>
      <vt:lpstr>Punchline for Today’s Lecture</vt:lpstr>
      <vt:lpstr>Outline</vt:lpstr>
      <vt:lpstr>Sizes of sets</vt:lpstr>
      <vt:lpstr>More Practical</vt:lpstr>
      <vt:lpstr>More Practical</vt:lpstr>
      <vt:lpstr>Two Requirements for a Bijection</vt:lpstr>
      <vt:lpstr>Two Requirements for a Bijection</vt:lpstr>
      <vt:lpstr>Bijection</vt:lpstr>
      <vt:lpstr>Definition</vt:lpstr>
      <vt:lpstr>Some infinite sets</vt:lpstr>
      <vt:lpstr>They’re all the same size.</vt:lpstr>
      <vt:lpstr>They’re all the same size…</vt:lpstr>
      <vt:lpstr>Countable</vt:lpstr>
      <vt:lpstr>Let’s Try one that’s a little harder</vt:lpstr>
      <vt:lpstr>The set of positive rational numbers</vt:lpstr>
      <vt:lpstr>In bijection with the natural numbers</vt:lpstr>
      <vt:lpstr>In Bijection with the natural numbers</vt:lpstr>
      <vt:lpstr>Uncountable</vt:lpstr>
      <vt:lpstr>A proof idea</vt:lpstr>
      <vt:lpstr>What do real numbers look like</vt:lpstr>
      <vt:lpstr>Uncountable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Wrapping Up</vt:lpstr>
      <vt:lpstr>Diagonalization</vt:lpstr>
      <vt:lpstr>Takeaway 1</vt:lpstr>
      <vt:lpstr>Let’s Do Another!</vt:lpstr>
      <vt:lpstr>Proof that [0,1) set of binary-valued functions is not countable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Wrapping up the proof</vt:lpstr>
      <vt:lpstr>Our Second big takeaway</vt:lpstr>
      <vt:lpstr>Our Second big takeaway</vt:lpstr>
      <vt:lpstr>Not just Java</vt:lpstr>
      <vt:lpstr>Does this matter?</vt:lpstr>
      <vt:lpstr>The Halting Problem</vt:lpstr>
      <vt:lpstr>A Practical Uncomputable Problem</vt:lpstr>
      <vt:lpstr>The Halting Problem</vt:lpstr>
      <vt:lpstr>Uncountability template</vt:lpstr>
      <vt:lpstr>To Show S is uncountable</vt:lpstr>
      <vt:lpstr>To Show S is uncountable</vt:lpstr>
      <vt:lpstr>Bijection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Uncountability</dc:title>
  <dc:creator>rtweber2</dc:creator>
  <cp:lastModifiedBy>Robbie Weber</cp:lastModifiedBy>
  <cp:revision>48</cp:revision>
  <cp:lastPrinted>2025-11-27T20:18:58Z</cp:lastPrinted>
  <dcterms:created xsi:type="dcterms:W3CDTF">2020-12-05T21:37:44Z</dcterms:created>
  <dcterms:modified xsi:type="dcterms:W3CDTF">2025-12-03T23:22:16Z</dcterms:modified>
</cp:coreProperties>
</file>