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6"/>
  </p:handoutMasterIdLst>
  <p:sldIdLst>
    <p:sldId id="256" r:id="rId2"/>
    <p:sldId id="281" r:id="rId3"/>
    <p:sldId id="257" r:id="rId4"/>
    <p:sldId id="258" r:id="rId5"/>
    <p:sldId id="259" r:id="rId6"/>
    <p:sldId id="260" r:id="rId7"/>
    <p:sldId id="261" r:id="rId8"/>
    <p:sldId id="263" r:id="rId9"/>
    <p:sldId id="264" r:id="rId10"/>
    <p:sldId id="265" r:id="rId11"/>
    <p:sldId id="280" r:id="rId12"/>
    <p:sldId id="262" r:id="rId13"/>
    <p:sldId id="266" r:id="rId14"/>
    <p:sldId id="267" r:id="rId15"/>
    <p:sldId id="268" r:id="rId16"/>
    <p:sldId id="269" r:id="rId17"/>
    <p:sldId id="270" r:id="rId18"/>
    <p:sldId id="271" r:id="rId19"/>
    <p:sldId id="273" r:id="rId20"/>
    <p:sldId id="279" r:id="rId21"/>
    <p:sldId id="272" r:id="rId22"/>
    <p:sldId id="274" r:id="rId23"/>
    <p:sldId id="275"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065E98-88A8-4C9D-97C9-A99BED13EC1A}" type="datetimeFigureOut">
              <a:rPr lang="en-US" smtClean="0"/>
              <a:t>11/26/2025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0B4F7F-81C6-431A-99DF-66D59DAEE0C6}" type="slidenum">
              <a:rPr lang="en-US" smtClean="0"/>
              <a:t>‹#›</a:t>
            </a:fld>
            <a:endParaRPr lang="en-US"/>
          </a:p>
        </p:txBody>
      </p:sp>
    </p:spTree>
    <p:extLst>
      <p:ext uri="{BB962C8B-B14F-4D97-AF65-F5344CB8AC3E}">
        <p14:creationId xmlns:p14="http://schemas.microsoft.com/office/powerpoint/2010/main" val="257142897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15:40.242"/>
    </inkml:context>
    <inkml:brush xml:id="br0">
      <inkml:brushProperty name="width" value="0.035" units="cm"/>
      <inkml:brushProperty name="height" value="0.035" units="cm"/>
    </inkml:brush>
  </inkml:definitions>
  <inkml:trace contextRef="#ctx0" brushRef="#br0">785 449 9506,'-11'-33'2651,"8"-10"-2246,1 19-163,0 1 1,2-1 0,1 1-1,3-24 1,-3 39-206,1 1 0,0 0-1,0-1 1,1 1 0,0 0 0,0 1 0,1-1-1,0 0 1,0 1 0,0 0 0,1 0-1,0 0 1,0 1 0,0-1 0,1 1 0,11-8-1,7-2 28,0 2-1,1 0 1,0 2-1,1 1 1,0 1 0,40-9-1,-21 9 202,0 2 0,1 2 0,51 1 0,-62 5-246,-1 1 1,0 2-1,0 2 1,0 1-1,-1 2 1,0 0 0,-1 3-1,0 1 1,51 28-1,-40-16-29,-2 2 1,-2 2-1,0 2 0,-2 1 0,-1 2 0,36 44 0,-5 2-15,-3 3-1,68 118 0,-106-155 2,-3 0 0,-2 2 0,-1 0 0,-3 1 0,-2 1 0,14 86 0,-23-87-31,-2 0 0,-2 0 0,-2 1 0,-13 96 0,9-117 31,-3-1 0,0 0 1,-1 0-1,-2-1 0,-1 0 1,-1-1-1,-1 0 0,-2-1 1,-32 44-1,28-46 36,-1-1 0,-1-1 0,-1-1 0,-1-1 0,0 0 0,-2-2 0,0-1 0,-1-1 0,0-1 0,-1-1 0,-1-2 0,0-1 0,0-1 0,-57 11 0,21-12 11,0-2 1,0-3-1,0-2 1,0-4-1,-1-2 1,-79-18-1,65 5-6,1-3 1,1-4-1,1-2 0,-114-61 1,132 56 32,2-3 0,2-3 0,1-2 0,-67-65 0,55 39 92,3-3 1,-84-120-1,119 147-42,2 0-1,1-2 1,3 0-1,1-2 1,2 0 0,3-1-1,-16-78 1,25 92-46,1-1 0,2 0 0,2 0 0,0 0 0,3 0 0,1 0 0,1 0 0,2 1 0,1 0 0,2 0-1,24-61 1,-22 72-55,1 0 0,1 1 0,0 1 0,2 0 0,0 1 0,1 1-1,1 0 1,1 1 0,0 1 0,1 1 0,31-20 0,-22 19-91,1 1 0,1 1 1,0 1-1,1 2 0,0 1 1,1 2-1,0 0 0,36-2 1,15 4-719,-1 3 0,143 15 0,-95 1 199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7.184"/>
    </inkml:context>
    <inkml:brush xml:id="br0">
      <inkml:brushProperty name="width" value="0.035" units="cm"/>
      <inkml:brushProperty name="height" value="0.035" units="cm"/>
    </inkml:brush>
  </inkml:definitions>
  <inkml:trace contextRef="#ctx0" brushRef="#br0">0 0 10218,'242'69'1814,"-201"-61"-1483,-19 12-343,10 8-62,-2 2 0,39 49 0,-60-66 22,0-1-1,-1 2 1,-1-1 0,8 22 0,-12-27 8,0 0-1,-1 1 1,0 0 0,-1-1 0,1 1 0,-2 0 0,1-1 0,-3 18-1,2-21 40,-1 0 0,0-1 0,0 1 0,0 0 0,0-1 0,-1 1 0,0-1 0,0 0 0,0 1-1,-1-1 1,1 0 0,-1 0 0,0-1 0,0 1 0,0 0 0,-1-1 0,1 0 0,-1 0-1,0 0 1,0 0 0,0-1 0,0 1 0,0-1 0,0 0 0,-9 2 0,4-2 22,1 0-1,-1-1 1,0 0 0,1 0 0,-1-1 0,0 0-1,1-1 1,-1 0 0,1 0 0,-1-1 0,1 0 0,-1 0-1,-12-6 1,5 0-5,0 0 0,1-1-1,1 0 1,-1-1 0,1-1 0,1 0 0,0-1-1,1 0 1,0-1 0,1 0 0,-16-25 0,-5-20 44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7.859"/>
    </inkml:context>
    <inkml:brush xml:id="br0">
      <inkml:brushProperty name="width" value="0.035" units="cm"/>
      <inkml:brushProperty name="height" value="0.035" units="cm"/>
    </inkml:brush>
  </inkml:definitions>
  <inkml:trace contextRef="#ctx0" brushRef="#br0">252 58 10898,'-14'1'509,"12"0"-522,-1-1-1,0 1 1,0-1-1,1 0 0,-1 0 1,0 0-1,0 0 1,1 0-1,-1-1 1,0 1-1,1-1 0,-1 1 1,0-1-1,-4-2 1,7 2-3,0 1 0,0-1 1,0 1-1,0-1 1,0 1-1,0-1 0,0 1 1,0-1-1,0 1 0,0-1 1,0 1-1,0-1 0,0 1 1,0-1-1,0 1 0,1-1 1,-1 1-1,0 0 0,0-1 1,0 1-1,1-1 1,-1 1-1,0 0 0,1-1 1,-1 1-1,0 0 0,1-1 1,-1 1-1,1 0 0,-1-1 1,0 1-1,1 0 0,-1 0 1,1-1-1,-1 1 1,1 0-1,-1 0 0,1 0 1,20-9 269,-20 9-250,20-8 176,0 2 0,0 1 1,1 1-1,-1 0 0,1 2 0,0 1 1,0 0-1,0 2 0,23 3 1,-36-3-194,0 0 1,0 1 0,0 1 0,-1-1 0,1 1-1,-1 1 1,0 0 0,1 0 0,-2 0 0,1 1-1,0 1 1,-1-1 0,0 1 0,-1 0-1,1 0 1,-1 1 0,0 0 0,-1 0 0,1 1-1,-1-1 1,-1 1 0,0 0 0,0 1 0,3 9-1,-5-13 11,-1 0-1,1 1 0,-1-1 0,-1 0 1,1 1-1,-1-1 0,0 0 1,0 1-1,0-1 0,-1 0 1,0 1-1,0-1 0,0 0 0,-4 8 1,2-5 2,-1-1 1,0 0-1,-1 0 1,0 0-1,0 0 1,0-1-1,0 0 1,-12 10-1,3-6 31,1 0-1,-2 0 1,1-2 0,-1 0 0,0 0-1,-1-2 1,0 0 0,-28 7-1,26-10-4,-1 0-1,1-1 0,-1-2 0,1 0 1,-1 0-1,1-2 0,0 0 1,-1-1-1,1-1 0,-31-11 0,37 10 21,0 0 0,0 0 0,1-1 0,0-1 0,0 0 0,0 0 0,1-1 0,0 0 0,0-1 0,1 0 0,0-1 0,1 0 0,0 0-1,1-1 1,0 0 0,-7-13 0,2-14 3414,8-3-1580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8.519"/>
    </inkml:context>
    <inkml:brush xml:id="br0">
      <inkml:brushProperty name="width" value="0.035" units="cm"/>
      <inkml:brushProperty name="height" value="0.035" units="cm"/>
    </inkml:brush>
  </inkml:definitions>
  <inkml:trace contextRef="#ctx0" brushRef="#br0">41 0 13171,'7'0'27,"0"0"0,0 1 0,1 0 0,-1 1 0,0-1 1,0 1-1,0 0 0,6 4 0,127 59-702,-118-54 610,-2 0 1,0 2-1,0 1 0,-1 0 0,-1 1 1,30 32-1,-26-25 54,-12-12 17,0 1 1,-1-1-1,0 2 1,-1-1-1,0 1 1,11 23-1,-18-31 1,1 0-1,0 0 1,-1 0-1,0 1 1,0-1-1,0 0 1,-1 0-1,1 1 1,-1-1-1,0 1 0,0-1 1,-1 0-1,1 1 1,-1-1-1,0 0 1,0 1-1,0-1 1,-1 0-1,0 0 1,1 0-1,-1 0 1,-1 0-1,1-1 0,0 1 1,-7 6-1,1-3-6,0 0-1,-1 0 0,0 0 0,0-1 0,-1-1 1,0 0-1,0 0 0,0 0 0,0-2 1,-1 1-1,0-1 0,1-1 0,-1 0 0,0 0 1,0-1-1,0 0 0,-14-2 0,7 0 10,-1 0 0,1-2 0,-1 0 0,1-1 0,0 0 0,1-2-1,-1 0 1,1-1 0,-26-15 0,35 17-3,-1-1 1,2 0-1,-1 0 0,1-1 1,-1 0-1,2 0 0,-1-1 0,-7-11 1,11 14-28,0 1 1,1-1 0,-1 0-1,1 0 1,0 0 0,1 0-1,-1 0 1,1 0 0,0-1-1,0 1 1,1 0 0,-1-1-1,1 1 1,0 0 0,1-1-1,-1 1 1,3-8 0,11-17-80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9.147"/>
    </inkml:context>
    <inkml:brush xml:id="br0">
      <inkml:brushProperty name="width" value="0.035" units="cm"/>
      <inkml:brushProperty name="height" value="0.035" units="cm"/>
    </inkml:brush>
  </inkml:definitions>
  <inkml:trace contextRef="#ctx0" brushRef="#br0">48 132 13187,'-1'-4'3,"1"0"-1,-1 0 1,1 0 0,0 0 0,-1 0 0,2 0 0,-1 0-1,0 0 1,1 0 0,0 0 0,0 1 0,0-1 0,0 0-1,1 0 1,-1 1 0,1-1 0,0 1 0,4-6 0,-2 5-32,0 0 1,0 0 0,0 0 0,1 1-1,-1 0 1,1 0 0,0 0 0,0 0-1,0 1 1,0 0 0,1 0 0,8-2-1,-1 0 43,0 1 0,1 1 0,0 0 0,-1 1 0,1 1 0,0 0 0,0 0 0,-1 2 0,1-1 0,-1 2 0,15 4 0,-20-4-24,0 0 1,0 0-1,0 1 1,0 0-1,-1 0 1,1 1 0,-1 0-1,-1 1 1,1-1-1,-1 1 1,0 1-1,0-1 1,0 1 0,-1 0-1,0 0 1,-1 0-1,1 1 1,3 11-1,-4-10-3,0 1-1,-1-1 1,0 1-1,-1 0 1,0 0-1,1 14 0,-3-19 10,0 0 1,-1 0-1,1 0 0,-1 0 0,0 0 0,0 0 0,-1-1 0,0 1 0,1 0 0,-2-1 1,1 1-1,0-1 0,-1 0 0,-6 8 0,1-2 33,-1-1-1,-1 0 0,0-1 1,0 0-1,0 0 1,-1-1-1,0-1 1,-1 0-1,0 0 1,0-1-1,0-1 1,0 0-1,-1 0 1,1-1-1,-1-1 1,-22 2-1,26-4 6,0 1 0,0-2 0,0 1-1,-1-1 1,1-1 0,0 1 0,0-2 0,1 1 0,-1-1-1,0 0 1,1-1 0,0 0 0,0 0 0,0-1-1,0 0 1,1-1 0,-1 1 0,1-1 0,1-1 0,-1 1-1,1-1 1,1-1 0,-1 1 0,-5-10 0,8 11-48,1 1 0,0 0 1,0-1-1,0 0 0,1 1 0,0-1 1,0 0-1,0 0 0,0 1 1,1-1-1,1-11 0,1 5 747,0 0-1,1 0 1,0 1-1,8-22 1,14-21 967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9.730"/>
    </inkml:context>
    <inkml:brush xml:id="br0">
      <inkml:brushProperty name="width" value="0.035" units="cm"/>
      <inkml:brushProperty name="height" value="0.035" units="cm"/>
    </inkml:brush>
  </inkml:definitions>
  <inkml:trace contextRef="#ctx0" brushRef="#br0">207 0 9362,'0'2'18,"0"0"0,1-1 0,-1 1 0,1 0 0,0-1 0,-1 1 1,1-1-1,0 1 0,0-1 0,0 1 0,0-1 0,0 0 0,1 0 0,-1 1 0,0-1 0,0 0 0,1 0 0,-1 0 0,1 0 0,2 1 1,36 16 132,-36-17-57,36 13 556,-25-9-539,0 0 1,0 1 0,-1 1 0,1 0 0,21 16 0,-27-17-129,0 1 0,-1 1 0,0-1 0,-1 1 0,0 1 0,0-1 0,0 1 0,-1 1 0,6 13 0,-9-17 5,-1 0 0,1 1 0,-2-1 0,1 1-1,-1 0 1,0-1 0,0 1 0,-1 0 0,1 0 0,-2-1 0,1 1-1,-1 0 1,0 0 0,0-1 0,-1 1 0,-3 9 0,-1-4 6,1-1-1,-1 0 1,-1 0 0,0-1 0,0 0 0,-1 0 0,-1 0-1,-10 8 1,-6 5 15,-51 33 0,63-47 87,-1-1 0,1-1 0,-2 0 0,1-1 0,-1-1 0,0 0 0,0-1 0,0 0 0,-21 1 0,30-4-43,-1-1-1,1 1 0,0-1 0,-1-1 0,1 1 0,-1-1 0,1 0 0,0-1 0,-1 1 0,1-1 0,0-1 0,0 1 0,0-1 0,1 0 0,-1 0 1,1-1-1,-1 1 0,1-1 0,0-1 0,1 1 0,-1-1 0,1 1 0,0-1 0,0 0 0,-4-6 0,5 5-40,1 1 1,-1-1-1,1 0 0,0 0 1,0 0-1,1 0 0,-1 0 1,1 0-1,1 0 0,-1 0 1,1-1-1,0 1 0,1 0 1,-1 0-1,1 0 0,1 0 0,-1 0 1,1 0-1,0 0 0,5-10 1,-2 6-42,0 1 1,1 0 0,0 0-1,0 1 1,1 0 0,1 0-1,-1 0 1,1 1 0,0 0-1,1 1 1,14-9 0,27-10 40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50.357"/>
    </inkml:context>
    <inkml:brush xml:id="br0">
      <inkml:brushProperty name="width" value="0.035" units="cm"/>
      <inkml:brushProperty name="height" value="0.035" units="cm"/>
    </inkml:brush>
  </inkml:definitions>
  <inkml:trace contextRef="#ctx0" brushRef="#br0">117 293 11394,'-5'-71'396,"2"45"-684,1-38 0,2 58 379,1 0 0,0 1 0,0-1 0,0 1 0,0-1-1,1 1 1,0-1 0,0 1 0,1 0 0,-1 0 0,1 0-1,0 0 1,1 0 0,-1 1 0,1-1 0,0 1 0,0 0-1,0 0 1,0 1 0,1-1 0,0 1 0,0 0 0,0 0-1,0 1 1,0-1 0,0 1 0,0 0 0,1 0 0,-1 1-1,8-1 1,-3 0-66,0 0 0,0 1 0,1 1-1,-1 0 1,0 0 0,1 1 0,-1 1 0,0-1-1,0 2 1,0-1 0,0 1 0,0 1 0,0 0-1,-1 0 1,17 11 0,-5 2-76,-1 0 0,-1 1 0,-1 1 0,-1 1 0,0 1 1,-2 0-1,0 1 0,-1 1 0,-2 0 0,16 38 0,-23-48 39,0 1 0,-1-1-1,-1 1 1,0 0 0,-1 0 0,0 0-1,-1 0 1,-1 0 0,-1 16 0,0-19 8,-1 0 1,0-1 0,-1 1-1,0-1 1,-1 1-1,0-1 1,-1 0-1,0 0 1,0-1 0,-1 0-1,0 0 1,-10 12-1,9-13 25,-1 0 0,0-1 0,0 0 0,0 0 0,-1 0 0,0-1 0,0-1 0,-1 1 0,0-2 0,0 1-1,0-1 1,0-1 0,0 0 0,-1 0 0,1-1 0,-1 0 0,0-1 0,0 0 0,0-1 0,0 0 0,1-1 0,-1 0 0,0-1 0,0 0-1,-19-6 1,13 1 13,0 0-1,1-1 1,-1-1 0,2 0-1,-1-1 1,1-1-1,1 0 1,0-1-1,0 0 1,2-2-1,-1 1 1,2-1 0,0-1-1,0 0 1,2-1-1,0 0 1,0 0-1,2-1 1,0 0-1,1 0 1,0-1 0,2 1-1,0-1 1,-2-22-1,6 28-124,1 1 1,0 0-1,0 0 0,1 0 0,1 0 1,0 0-1,0 1 0,1-1 0,0 1 1,1 0-1,0 0 0,1 0 0,0 1 0,0 0 1,13-14-1,16-14-393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51.317"/>
    </inkml:context>
    <inkml:brush xml:id="br0">
      <inkml:brushProperty name="width" value="0.035" units="cm"/>
      <inkml:brushProperty name="height" value="0.035" units="cm"/>
    </inkml:brush>
  </inkml:definitions>
  <inkml:trace contextRef="#ctx0" brushRef="#br0">739 497 11554,'0'0'466,"21"6"533,56 10-843,12 1 81,-89-17-235,1 0 0,-1 0-1,0 0 1,0 0 0,1 0-1,-1 0 1,0 0 0,0 0 0,1 0-1,-1 0 1,0 0 0,0 0-1,1 0 1,-1 0 0,0 1 0,0-1-1,1 0 1,-1 0 0,0 0-1,0 0 1,1 0 0,-1 1 0,0-1-1,0 0 1,0 0 0,0 0-1,1 1 1,-1-1 0,0 0 0,0 0-1,0 1 1,0-1 0,0 0-1,0 0 1,1 1 0,-1-1 0,0 0-1,0 0 1,0 1 0,-6 10-32,5-11 30,1 1 1,-1-1 0,1 1 0,-1 0 0,1-1 0,-1 1-1,1 0 1,0-1 0,-1 1 0,1 0 0,0 0 0,-1-1-1,1 1 1,0 0 0,0 0 0,0-1 0,0 1 0,0 0 0,0 0-1,0 1 1,3 3 170,0 0-1,1 0 1,0 0 0,0 0-1,0 0 1,0-1-1,1 0 1,0 0 0,0 0-1,0 0 1,0-1-1,8 4 1,-12-7-140,0 0 0,0 0-1,0 0 1,0 0 0,0 0 0,0 0-1,0 0 1,0-1 0,0 1 0,0 0-1,0-1 1,-1 1 0,1 0 0,0-1 0,0 1-1,0-1 1,0 0 0,-1 1 0,1-1-1,0 1 1,0-1 0,-1 0 0,1 0-1,-1 1 1,2-3 0,14-23 138,-14 22-128,3-7-27,-1 0-1,0 1 1,-1-2 0,0 1 0,0 0 0,-1 0 0,-1-1 0,0 1 0,-1-1 0,0 0 0,-1 1 0,0-1 0,-3-13 0,-5-18-18,-3 1 0,-17-44 1,25 73 8,-5-9 5,2 0-1,1 0 1,1-1 0,0 1-1,2-1 1,1 0 0,0-28-1,2 50-12,0 0 1,0-1-1,1 1 0,-1-1 0,0 1 0,0 0 0,1-1 1,-1 1-1,1 0 0,-1 0 0,1-1 0,1 0 0,-2 1-4,0 1 0,1-1 0,-1 1 0,0 0 0,1 0 0,-1-1 0,1 1 0,-1 0 0,0 0 0,1-1 0,-1 1 0,1 0 0,-1 0 0,1 0 0,-1 0-1,1 0 1,-1 0 0,1 0 0,-1 0 0,1 0 0,-1 0 0,0 0 0,2 0 0,0 1-8,-1-1-1,1 1 1,0 0 0,-1 0-1,1 0 1,-1 0-1,1 0 1,-1 0 0,1 1-1,-1-1 1,0 0 0,0 1-1,0-1 1,0 1 0,2 2-1,6 17-19,0 0-1,-1 1 1,-2 0-1,8 44 0,-5-23 18,5 16-25,-4 1 0,6 101 0,-15-139 35,-1 0 1,-2 0-1,0 0 0,-1 0 1,-1 0-1,-1-1 0,-1 1 1,-1-1-1,-1-1 0,-18 35 1,22-49 10,1 0 1,-1-1-1,0 0 1,-1 0-1,1 0 0,-1 0 1,0-1-1,0 0 1,-1 0-1,1 0 1,-1-1-1,1 1 1,-7 1-1,3-2 19,0 0 0,0-1 0,0 0 1,0 0-1,0-1 0,0 0 0,-1-1 0,-12 0 0,-5-4 51,0 0-1,1-2 0,-1-1 0,1-1 0,-32-15 0,-185-91 376,-81-32-1882,270 128-249,7 1 550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59.970"/>
    </inkml:context>
    <inkml:brush xml:id="br0">
      <inkml:brushProperty name="width" value="0.035" units="cm"/>
      <inkml:brushProperty name="height" value="0.035" units="cm"/>
      <inkml:brushProperty name="color" value="#5B2D90"/>
    </inkml:brush>
  </inkml:definitions>
  <inkml:trace contextRef="#ctx0" brushRef="#br0">4 2 4481,'-3'-2'128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12.639"/>
    </inkml:context>
    <inkml:brush xml:id="br0">
      <inkml:brushProperty name="width" value="0.035" units="cm"/>
      <inkml:brushProperty name="height" value="0.035" units="cm"/>
      <inkml:brushProperty name="color" value="#5B2D90"/>
    </inkml:brush>
  </inkml:definitions>
  <inkml:trace contextRef="#ctx0" brushRef="#br0">284 275 7210,'4'-1'449,"0"0"0,0 0 0,0 0 0,0-1 0,5-3 0,3 0 392,-10 4-761,-1 0 0,1 0 1,0 0-1,-1 0 0,1 0 0,-1 0 0,1-1 0,-1 1 1,0 0-1,1-1 0,-1 1 0,0-1 0,0 0 1,1-2-1,0 2-62,-1 0 0,0 0 0,1 0 0,-1 0 0,1 0 0,0 0-1,0 0 1,0 0 0,0 1 0,0-1 0,0 1 0,4-3 0,1 1 3,1 0 0,-1 0 0,0 1 0,1 0 0,0 1 0,-1-1 0,1 1 0,0 1 0,0-1 0,-1 1 0,1 1 0,0 0 0,13 2 0,-11 0-19,0 1 0,0 0 1,0 0-1,-1 0 0,0 2 0,0-1 0,0 1 0,-1 0 0,11 10 0,-4-1-17,-2 0 1,0 0 0,0 1 0,-2 1-1,0 0 1,-1 0 0,0 1-1,-2 1 1,0 0 0,6 23 0,-12-37 9,-1 0 1,1 0-1,-2 1 1,1-1-1,0 0 1,-1 1 0,0-1-1,0 0 1,-1 1-1,0-1 1,0 0-1,0 0 1,0 1 0,-1-1-1,0 0 1,0 0-1,0-1 1,-1 1-1,1 0 1,-1-1 0,0 1-1,0-1 1,-1 0-1,0 0 1,1 0-1,-1-1 1,0 1 0,-1-1-1,1 0 1,-9 4-1,-2 1 55,0 0-1,-1-2 0,0 0 1,0 0-1,0-2 0,-1 0 1,1-1-1,-1-1 0,-21 1 0,-4-2 142,0-3 0,-65-9 0,-22-15 182,113 21-188,0 0 0,1-1-1,-1 0 1,1-1 0,-25-18-1,36 23-109,1 0 0,0-1 0,0 1 0,0-1-1,0 0 1,1 0 0,-1 0 0,1-1 0,0 1-1,0-1 1,0 1 0,0-1 0,1 1 0,-1-1-1,0-6 1,1 5-19,0-1 0,1 1 0,0-1-1,0 0 1,0 0 0,1 1 0,-1-1 0,2 1 0,2-11-1,4-4-123,1-1-1,1 1 0,1 1 0,19-26 1,-25 38-13,34-47-961,78-82-1,-44 60 3510,-23 25-1228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5.065"/>
    </inkml:context>
    <inkml:brush xml:id="br0">
      <inkml:brushProperty name="width" value="0.035" units="cm"/>
      <inkml:brushProperty name="height" value="0.035" units="cm"/>
      <inkml:brushProperty name="color" value="#008C3A"/>
    </inkml:brush>
  </inkml:definitions>
  <inkml:trace contextRef="#ctx0" brushRef="#br0">0 1159 8194,'23'-16'2301,"5"-3"-1678,7 3 1084,-34 15-1332,-1 10-295,0 0-1,1 0 1,0 0 0,0 0-1,1 0 1,0-1-1,1 1 1,0-1 0,6 13-1,71 113 68,-49-85-75,5 4-7,73 79 1,-88-110-46,0-2 0,2 0 0,0-1 0,1-2 0,1-1 1,0 0-1,1-2 0,1-1 0,43 15 0,-35-18 13,-1-1-1,1-1 1,0-3-1,37 2 1,141-5 139,-174-3-143,-1-2 0,1-2 0,-1-1 0,-1-2 0,1-1-1,-1-3 1,-1 0 0,0-3 0,43-23 0,57-37 13,58-35 38,-157 85 7,-1 0 1,-2-3 0,0-1 0,-2-1 0,45-57-1,-50 49-77,30-56 0,3-6-20,5-13-8,-1 0 2,-37 73-72,2 1 0,67-68 0,-79 89 107,24-32 0,-28 32-5,2 0 0,25-24 0,53-26 90,-64 48-61,48-42 0,-43 33-64,2 1 0,58-35 1,-1 1-4,-80 54 28,1-1-1,1 2 1,18-8 0,27-14 5,-36 18-6,0 0-1,0 1 0,1 2 0,27-6 1,-33 9 0,25-6-44,0 3 0,0 1 0,1 2 0,65 2 0,179 25-217,-236-16 239,228 34-436,-216-24 413,-2 3 1,0 3 0,-1 3 0,110 61 0,300 163-183,-372-192 216,158 117 1,-217-144 6,110 81 11,68 49 76,-13-26 35,-136-92-79,105 43 0,-149-73-36,251 135 31,-83-46-29,-124-70 60,110 35 0,-156-58-42,132 47 132,-52-15-138,157 39 0,-203-65 6,-28-5-28,59 7-1,-78-15 7,0-1-1,0 0 1,0 0 0,0-1-1,0-1 1,1 1 0,-2-2-1,1 0 1,11-4 0,-17 5-2,7-3 25,0 1 0,-1-2 1,1 0-1,-1 0 1,10-9-1,-18 13-29,-1 0 0,0 0 1,0 0-1,1 0 0,-2 0 0,1-1 1,0 1-1,0-1 0,-1 1 0,0-1 1,1 0-1,-1 0 0,0 1 0,0-1 1,0 0-1,-1 0 0,1 0 0,-1 0 1,0 0-1,1 0 0,-1 0 0,-1 0 1,1 0-1,0 0 0,-1 0 0,1 0 1,-3-4-1,-2-8-23,-2 0-1,0 1 1,0 0 0,-1 0 0,-1 1-1,0 0 1,-14-14 0,-82-78-100,64 68 113,-2 2 1,-1 3-1,-1 1 0,-2 2 1,-1 2-1,-1 2 0,-1 2 1,-92-27-1,141 49 19,-17-3-44,14 6 26,9 4 62,10 5-18,0 0-1,1-2 0,0 0 0,20 8 0,73 24 19,-60-23 3,113 48 184,90 30-85,-218-86-141,-2 0 0,1 3 0,-2 0 1,45 27-1,-73-38-23,1 1 1,-1-1-1,1 1 1,-1 0-1,0 0 1,0 1-1,-1-1 0,1 1 1,0-1-1,-1 1 1,0 0-1,0 0 0,0 0 1,-1 0-1,1 0 1,-1 0-1,0 1 1,0-1-1,-1 0 0,1 1 1,-1-1-1,0 0 1,0 1-1,0-1 1,-2 9-1,-2 8-12,-2 0-1,0-1 1,-1 0-1,-11 23 1,4-10 34,-19 46-42,-57 101-1,62-133 12,-3-1-1,-1-1 0,-45 47 0,-58 60 584,110-124 2543,4 0-1414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16:12.243"/>
    </inkml:context>
    <inkml:brush xml:id="br0">
      <inkml:brushProperty name="width" value="0.035" units="cm"/>
      <inkml:brushProperty name="height" value="0.035" units="cm"/>
    </inkml:brush>
  </inkml:definitions>
  <inkml:trace contextRef="#ctx0" brushRef="#br0">214 689 10578,'1'0'15,"-1"0"0,1 0 1,-1 0-1,1 0 0,-1 0 0,1 0 0,-1 0 0,1 0 0,0 0 0,-1 0 1,1 0-1,-1 0 0,1 0 0,-1-1 0,1 1 0,-1 0 0,1 0 0,-1-1 1,1 1-1,-1 0 0,0 0 0,1-1 0,-1 1 0,1-1 0,-1 1 0,0 0 0,1-1 1,-1 1-1,0-1 0,1 1 0,-1-1 0,0 1 0,0-1 0,0 1 0,1-1 1,-1 1-1,0-1 0,0 1 0,0-2 0,-7-22 638,1 10-526,4 5-100,0 0 1,0 0 0,1 0 0,0 0 0,1 0-1,0 0 1,0-1 0,1 1 0,0 0 0,0 0 0,1 0-1,1 0 1,-1 0 0,1 1 0,1-1 0,0 1-1,0-1 1,10-14 0,8-6 147,1 1 1,1 1-1,42-38 0,-33 34-128,-3 3-28,2 2 0,0 1 1,2 1-1,1 2 0,0 2 0,2 1 0,0 2 1,64-20-1,-49 21 33,1 4 0,0 1 0,1 3 0,0 2 0,0 3 0,58 3 0,-36 6-24,0 4-1,0 2 1,143 46-1,206 111-1,-376-147-40,-1 3 0,-2 1 0,54 41 0,-81-53 10,-1 2-1,-1 0 1,0 1-1,-1 1 1,0 0-1,-2 1 1,0 1-1,-1 0 0,16 38 1,-13-19-13,-3 0 0,-1 1 0,6 46 1,10 125-30,-22-134 32,-4 0 1,-3 0 0,-3 0 0,-16 79-1,-1-45-1,-5-2 0,-46 120 0,37-132-17,-60 119 1,79-185 20,-1-1 0,-2 0 0,-1-2 0,-2 0 0,0-2 0,-2 0 0,-45 38 0,19-28 7,-1-1-1,-2-3 1,-2-2 0,-94 38 0,57-35 32,-3-3 1,-111 19-1,188-46-24,-328 54 34,298-52-26,1-3 1,-1-2 0,1-1-1,-1-3 1,-61-13-1,87 11 12,1-1 0,0-1 0,0-1 0,1-1 0,0 0 0,1-2 0,0 0 0,1-1 0,0-1 0,-17-18 0,-8-11 78,3-2 1,-53-75-1,64 75-42,1-1 0,2-1 0,3-1-1,1-1 1,-27-94 0,28 58 23,3-2 0,-12-153 0,28 192-74,2-1 1,3 0-1,12-72 0,44-143 9,-28 137 6,-12 48-136,4 1-1,40-96 1,-45 135 228,1 1 1,2 1-1,2 1 0,1 0 1,1 2-1,35-35 0,104-83 1345,-98 93-1241,-31 28 81,1 2 0,1 1 0,52-29 0,-25 25 539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5.897"/>
    </inkml:context>
    <inkml:brush xml:id="br0">
      <inkml:brushProperty name="width" value="0.035" units="cm"/>
      <inkml:brushProperty name="height" value="0.035" units="cm"/>
      <inkml:brushProperty name="color" value="#008C3A"/>
    </inkml:brush>
  </inkml:definitions>
  <inkml:trace contextRef="#ctx0" brushRef="#br0">135 165 8290,'0'0'84,"-1"1"1,1-1 0,0 1-1,-1-1 1,1 1 0,-1-1-1,1 0 1,-1 1-1,1-1 1,-1 0 0,0 0-1,1 1 1,-1-1 0,1 0-1,-1 0 1,1 0 0,-1 0-1,0 0 1,1 0-1,-1 0 1,1 0 0,-1 0-1,0 0 1,1 0 0,-1 0-1,0 0 1,1-1 77,-1 0 1,1 1-1,0-1 0,0 0 1,0 0-1,0 1 0,0-1 1,0 0-1,0 0 1,0 1-1,0-1 0,1 0 1,-1 1-1,0-1 0,0 0 1,1 1-1,-1-2 0,18-32 1759,-11 24-1861,1 0 0,0 1 1,0 0-1,1 0 0,1 1 0,-1 0 1,1 0-1,1 1 0,-1 0 0,1 1 1,0 1-1,1 0 0,18-6 0,-23 8-95,0 1 0,1 1 0,-1 0 0,0 0 1,1 0-1,-1 1 0,1 0 0,-1 0 0,1 1 0,-1 0 0,1 0 0,-1 1 0,0-1 0,0 2 0,0-1 0,0 1 0,0 0 0,0 1 0,-1 0 0,0 0 0,0 0 0,0 0 0,10 11 0,-10-9-3,-1 0-1,0 0 1,0 1-1,0-1 1,-1 1-1,0 1 1,-1-1-1,1 0 1,-1 1-1,2 9 1,-4-14 27,-1 0-1,1 0 1,-1 0 0,0 0 0,0 0-1,0 0 1,0 0 0,0 0-1,-1 0 1,0 0 0,1 0 0,-1 0-1,0 0 1,0 0 0,-1-1-1,1 1 1,0 0 0,-1-1 0,0 1-1,1-1 1,-1 1 0,0-1-1,0 0 1,-1 0 0,1 0 0,0 0-1,-1 0 1,1-1 0,-1 1-1,0-1 1,-2 2 0,-10 3-2,0 0 1,0-1 0,0-1-1,0 0 1,-1-1 0,-18 1-1,-97 1 22,127-5-7,-22-1 10,-49-6 1,64 5-12,0 0 0,1-1-1,0 0 1,-1-1-1,1 0 1,0-1 0,-10-6-1,18 10-6,0 0-1,1 1 0,-1-1 0,1-1 0,-1 1 0,1 0 0,0 0 0,-1 0 0,1-1 1,0 1-1,0-1 0,0 1 0,0-1 0,0 1 0,0-1 0,1 1 0,-1-1 0,0 0 0,1 0 1,-1 1-1,1-1 0,0 0 0,0 0 0,-1 1 0,1-1 0,0 0 0,1 0 0,-1 0 1,0 1-1,0-1 0,1 0 0,-1 0 0,1 1 0,-1-1 0,3-3 0,0-1-58,1 1-1,0-1 0,1 1 1,-1 0-1,1 0 1,0 1-1,0-1 0,8-4 1,13-9-740,53-26 1,-8 13 125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6.590"/>
    </inkml:context>
    <inkml:brush xml:id="br0">
      <inkml:brushProperty name="width" value="0.035" units="cm"/>
      <inkml:brushProperty name="height" value="0.035" units="cm"/>
      <inkml:brushProperty name="color" value="#008C3A"/>
    </inkml:brush>
  </inkml:definitions>
  <inkml:trace contextRef="#ctx0" brushRef="#br0">168 167 12811,'6'-1'123,"-1"-1"0,0 1 0,0 0 0,1 0-1,-1 1 1,0-1 0,1 1 0,-1 1 0,1-1 0,-1 1 0,0 0 0,6 1 0,10 4-545,33 15 1,-31-12 530,-10-4-73,0 1 0,0 1 1,0 0-1,-1 0 0,22 19 0,-33-25-25,0 0 0,1 0 0,-1 0-1,0 0 1,0 0 0,0 0 0,-1 0-1,1 1 1,0-1 0,0 0-1,-1 0 1,1 1 0,-1-1 0,1 1-1,-1-1 1,0 1 0,1-1 0,-1 1-1,0-1 1,0 1 0,0-1 0,0 0-1,0 3 1,-1-2-5,0 0 0,0 1 0,0-1 0,0 0 0,0 0 0,-1 0-1,1 0 1,-1 0 0,1 0 0,-1 0 0,0-1 0,-3 4 0,-3 1-6,-1-1 0,0 0-1,1 0 1,-1-1 0,-17 6 0,11-6-20,0-1 0,0-1 0,-1 0 1,1-1-1,-1 0 0,0-1 0,1-1 0,-1-1 1,1 0-1,0-1 0,-1-1 0,1 0 0,-27-12 0,33 12 27,0-1-1,1 0 0,-1 0 0,1 0 0,1-1 0,-1 0 0,1-1 0,0 0 0,1 0 0,-8-10 0,10 11 16,0-1 1,1 1-1,0-1 1,0 1-1,0-1 1,1 0-1,0 0 1,0 0-1,1 0 1,0 0-1,1-1 1,-1 1-1,1 0 1,2-15-1,-1 16-27,0 1 0,1-1 0,0 0 0,0 0-1,0 1 1,1-1 0,0 1 0,0 0-1,0 0 1,1 0 0,0 0 0,0 1 0,0-1-1,8-6 1,-3 4-97,-1 1-1,1 0 0,1 0 1,-1 1-1,1 0 1,0 0-1,14-4 1,23-1-117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7.298"/>
    </inkml:context>
    <inkml:brush xml:id="br0">
      <inkml:brushProperty name="width" value="0.035" units="cm"/>
      <inkml:brushProperty name="height" value="0.035" units="cm"/>
      <inkml:brushProperty name="color" value="#008C3A"/>
    </inkml:brush>
  </inkml:definitions>
  <inkml:trace contextRef="#ctx0" brushRef="#br0">143 115 12643,'11'-2'74,"0"1"0,0 1 0,0-1 0,0 2 0,0-1 0,0 2 1,0-1-1,-1 2 0,1-1 0,0 1 0,10 5 0,-7-1-72,0 0 1,0 1-1,0 1 0,-1 0 0,0 1 0,-1 0 1,0 1-1,11 12 0,-17-16-5,0 0 0,0 1-1,0 0 1,-1 0 0,0 0 0,-1 1 0,0 0-1,0 0 1,-1 0 0,0 0 0,0 0 0,-1 1 0,-1-1-1,2 15 1,-3-21-3,-1 0 1,1 1-1,-1-1 0,1 0 0,-1 0 0,0 0 0,0 1 1,-1-1-1,1 0 0,-1-1 0,1 1 0,-1 0 0,0 0 1,0-1-1,0 1 0,0-1 0,-1 1 0,1-1 0,-1 0 1,1 0-1,-1 0 0,0 0 0,0-1 0,0 1 1,-6 1-1,-7 3 5,0 0 0,0-2 0,-32 5-1,25-5-7,2 0 15,0-1 0,0 0 0,0-2 0,-1-1-1,1 0 1,0-2 0,0 0 0,-26-7 0,43 8 26,-1 0 0,1-1 0,0 0 0,0 0 0,0 0 1,0 0-1,0-1 0,0 1 0,1-1 0,-1 0 0,1 0 0,0 0 0,-1-1 0,2 1 0,-4-5 0,2 2 49,1 0 1,0-1-1,0 1 0,1-1 1,0 1-1,0-1 0,1 0 1,-1 0-1,1-8 0,0 3 25,1 0-1,0 0 0,1 1 1,0-1-1,1 0 0,1 1 0,0-1 1,0 1-1,1 0 0,0 0 1,9-15-1,2 5 184,1 0 1,1 1-1,1 1 1,0 1-1,2 0 0,29-21 1,1 3 682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42.788"/>
    </inkml:context>
    <inkml:brush xml:id="br0">
      <inkml:brushProperty name="width" value="0.035" units="cm"/>
      <inkml:brushProperty name="height" value="0.035" units="cm"/>
      <inkml:brushProperty name="color" value="#008C3A"/>
    </inkml:brush>
  </inkml:definitions>
  <inkml:trace contextRef="#ctx0" brushRef="#br0">0 41 6153,'0'0'3774,"18"-2"-622,24-6-2450,6-3-458,1 3 0,76-4-1,181 21-65,-233-2-119,0 3-1,85 23 1,-131-25-57,51 20 1,-71-25-8,0 1 0,0-1 1,-1 1-1,0 0 0,0 1 1,0-1-1,0 1 0,0 0 1,-1 1-1,0 0 0,0-1 1,5 11-1,-8-14-2,-1 1-1,0 0 1,0 0 0,0 1 0,0-1 0,0 0-1,-1 0 1,0 0 0,1 0 0,-1 1-1,-1-1 1,1 0 0,0 0 0,-1 0 0,1 1-1,-1-1 1,0 0 0,0 0 0,0 0 0,0 0-1,-1 0 1,1-1 0,-1 1 0,0 0 0,0-1-1,-4 6 1,-5 3-25,-1 0 1,0 0-1,0-1 0,-16 10 0,23-16 30,-192 124-68,84-57 57,-112 61-26,108-67 30,96-52 7,-1 1 0,2 0 0,0 2 0,1 1 0,0 0-1,-16 21 1,27-29 20,0 1-1,1 1 0,0-1 0,1 1 1,0 1-1,0-1 0,1 1 0,1 0 1,0 0-1,1 0 0,0 0 0,1 1 1,-2 23-1,5-28 73,0-1 1,0 1 0,0-1-1,1 0 1,1 0 0,-1 0-1,1 0 1,0 0-1,0 0 1,1-1 0,0 1-1,0-1 1,1 0 0,0-1-1,6 8 1,3 0 123,-1-1 0,2 0 0,-1-1 0,2-1 0,16 10 0,2-4 17,0 0 1,1-2-1,47 11 1,114 19-102,-127-30-177,2 1-2333,105 8 1,-148-23 1896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43.118"/>
    </inkml:context>
    <inkml:brush xml:id="br0">
      <inkml:brushProperty name="width" value="0.035" units="cm"/>
      <inkml:brushProperty name="height" value="0.035" units="cm"/>
      <inkml:brushProperty name="color" value="#008C3A"/>
    </inkml:brush>
  </inkml:definitions>
  <inkml:trace contextRef="#ctx0" brushRef="#br0">911 62 14819,'41'-3'416,"-19"1"7738,-90 8-6282,18-3-13378,-12-3 7617,-3-3 6250,-3-1 247,-8-4-2672,-8 1 8,-8-1 16,-9 0-104,4 1-296,-5-2 136,-7-2 32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51.407"/>
    </inkml:context>
    <inkml:brush xml:id="br0">
      <inkml:brushProperty name="width" value="0.035" units="cm"/>
      <inkml:brushProperty name="height" value="0.035" units="cm"/>
      <inkml:brushProperty name="color" value="#5B2D90"/>
    </inkml:brush>
  </inkml:definitions>
  <inkml:trace contextRef="#ctx0" brushRef="#br0">0 613 11811,'0'-21'2269,"1"4"-2204,0 0 0,1 0-1,1 0 1,1 0 0,0 1 0,2 0-1,-1 0 1,12-22 0,9-9 560,41-58 0,-39 62-413,-8 4-165,-18 33-67,0 1 0,0-1-1,1 1 1,0 0 0,0 0-1,0 0 1,1 0 0,-1 0-1,1 1 1,9-8 0,-12 11-7,0 0 0,0 0 0,0 1 0,0-1 0,0 0 0,0 1 0,0-1 0,0 1 0,0-1 0,0 1 0,1-1 0,-1 1 0,0 0 0,0-1 0,2 1 0,-2 1 15,0 0 1,1 0-1,-1 0 0,0 1 1,0-1-1,0 0 1,0 0-1,0 1 0,0-1 1,-1 0-1,1 1 1,1 2-1,3 10 7,0 1 1,0-1 0,-2 1-1,0 0 1,2 19-1,5 23 5,-7-41-1,50 192-9,-36-153-7,42 91 0,-52-132 22,0-1 1,1 0-1,1 0 0,0-1 1,1 0-1,0 0 1,1-1-1,0-1 0,1 0 1,0 0-1,0-1 0,1 0 1,0-2-1,15 8 1,-10-8 27,-1-1 1,1 0 0,-1-1-1,2-1 1,-1-1 0,0 0 0,1-2-1,-1 0 1,1-1 0,-1-1 0,26-4-1,-22 2 33,0-2-1,-1-1 0,0 0 1,0-2-1,0 0 0,-1-1 1,29-18-1,-37 19-3,-1 0 1,0-1-1,0 0 0,-1 0 0,0-1 1,-1-1-1,0 1 0,0-2 1,-1 1-1,-1-1 0,0 0 0,11-26 1,-10 13-62,-1 1 0,-2-2 0,0 1 0,-2 0 0,0-1 0,-2 0 0,-1 0 0,-1 1 0,-8-50 0,2 41-33,-1 0 1,-2 0-1,-1 1 1,-2 0-1,-1 1 0,-33-53 1,37 68-24,-24-28-1,30 41-1,1 0-1,-1 1 0,0-1 1,0 1-1,0-1 0,-1 1 1,1 0-1,-1 1 0,1-1 1,-1 1-1,-10-3 0,14 4 22,-1 1 0,1 0 0,0 0 0,-1 0 0,1 0 0,-1 0-1,1 0 1,0 0 0,-1 0 0,1 0 0,-1 1 0,1-1 0,0 1 0,-1-1 0,1 1 0,0-1-1,0 1 1,0 0 0,-3 1 0,2 1-3,0-1 0,0 0 0,0 1 0,0-1 0,0 1 0,1 0 0,-1-1 0,-1 6 0,-2 5-10,1 0-1,1 0 1,-2 17 0,5-27 40,-4 30-7,1 1-1,2-1 1,5 42-1,18 103 12,-8-76 3,-9-59 7,75 838 66,-77-741-59,-6 0 0,-6 0 1,-6-1-1,-43 182 0,5-133 3,43-158-14,-2 1 1,-2-2-1,-32 55 0,39-73-14,-1-1 0,-1 0 0,0 0 0,0-1 0,0 0 0,-1 0 0,-1-1 0,0-1 0,0 0 0,0 0 0,-1-1 0,1-1 0,-23 8 0,24-10 6,-1 0 0,0-1 1,0-1-1,0 1 0,0-2 1,0 1-1,0-2 0,0 1 1,0-2-1,0 1 0,1-1 1,-1-1-1,0 0 0,1-1 0,0 0 1,-15-8-1,4 0 67,2-1 0,0 0-1,0-2 1,2 0 0,-1-2-1,2 0 1,0 0 0,2-1 0,0-1-1,0-1 1,2 0 0,-14-29-1,14 20 62,0-1-1,2 0 1,2 0-1,0-1 1,2 0-1,2-1 1,0 1-1,2-52 1,4 56 31,1 0 0,1 1 1,2-1-1,0 1 0,19-46 1,64-118 813,-77 168-867,25-47 328,4 1 0,2 2 0,4 2 0,94-102 0,-136 162-414,268-265 466,-216 220-632,1 3 0,2 2 0,76-41 0,-2 19-1631,213-71 0,-292 117 1180,83-30-299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40:09.815"/>
    </inkml:context>
    <inkml:brush xml:id="br0">
      <inkml:brushProperty name="width" value="0.035" units="cm"/>
      <inkml:brushProperty name="height" value="0.035" units="cm"/>
      <inkml:brushProperty name="color" value="#5B2D90"/>
    </inkml:brush>
  </inkml:definitions>
  <inkml:trace contextRef="#ctx0" brushRef="#br0">1 386 12027,'25'-35'520,"37"-70"1,-48 78-511,1 0 0,1 1 0,1 0 0,1 1 0,35-35 0,-45 53 8,1 1-1,-1 1 1,1 0-1,0 0 1,0 0-1,0 1 1,1 0-1,-1 1 1,1 0 0,0 1-1,0 0 1,0 1-1,0-1 1,0 2-1,1 0 1,-1 0-1,15 2 1,-3 2-14,1 0 0,-1 1 0,0 1 0,0 1 0,-1 1 0,35 19 0,-40-18-7,1 0 0,-2 1 0,1 1 0,-2 1 0,1 0 0,-2 1 0,19 22 1,-24-25-12,-1 1 1,0 0 0,-1 0 0,0 0-1,-1 1 1,0-1 0,0 2 0,-2-1-1,1 0 1,-2 1 0,3 24 0,-4-23-8,-1-1 1,0 0 0,-1 1-1,-1-1 1,0 0 0,-1 0 0,0 0-1,-1 0 1,0 0 0,-1-1-1,-13 23 1,12-25 21,-1 0 0,0-1 0,-1 1 0,0-2 0,0 1 0,-1-1 0,0-1 0,0 1 0,-1-1 0,0-1 0,0 0 0,-1-1 0,-18 8 0,13-7 68,0-1 0,0 0-1,0-2 1,0 0 0,-1 0 0,1-2 0,-1 0-1,1-1 1,-1 0 0,0-2 0,1 0 0,0 0-1,-1-2 1,1 0 0,0-1 0,1 0 0,-1-1-1,1-1 1,0-1 0,1 0 0,0-1 0,0 0-1,-18-17 1,12 8-245,-33-39 0,22 12 36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41:09.442"/>
    </inkml:context>
    <inkml:brush xml:id="br0">
      <inkml:brushProperty name="width" value="0.035" units="cm"/>
      <inkml:brushProperty name="height" value="0.035" units="cm"/>
    </inkml:brush>
  </inkml:definitions>
  <inkml:trace contextRef="#ctx0" brushRef="#br0">468 233 4401,'115'-76'3823,"-111"73"-3638,0 1-1,0-1 0,-1 0 0,0 0 0,1 0 0,3-6 0,-7 9-163,1-1-1,-1 1 0,0-1 1,0 1-1,1-1 1,-1 0-1,0 1 1,0-1-1,0 1 1,0-1-1,0 1 1,0-1-1,0 0 0,0 1 1,0-1-1,0 1 1,0-1-1,0 1 1,0-1-1,-1 1 1,1-1-1,0 0 1,-2-6 289,1 2-194,0 0-1,-1 0 1,0 0-1,1 1 1,-2-1 0,1 0-1,0 1 1,-1-1-1,0 1 1,0 0-1,0 0 1,0 0-1,-1 0 1,0 1-1,0-1 1,0 1 0,-5-3-1,3 1-67,-1 1 0,0 1 0,0-1 0,0 1 0,-1 0 0,1 1 0,-1 0 0,1 0 0,-1 1-1,-12-2 1,1 4-47,1 0 0,0 1-1,0 0 1,0 2 0,1 0-1,-1 1 1,1 1 0,0 0-1,0 2 1,1 0-1,0 0 1,0 2 0,1 0-1,0 1 1,1 0 0,0 1-1,1 0 1,1 1-1,0 1 1,-15 21 0,23-30 1,-17 24 14,1 1-1,-26 51 1,41-71-10,1 1 1,0 0-1,1 0 0,0 0 0,0 0 1,1 1-1,1-1 0,0 1 0,1-1 1,0 1-1,0-1 0,4 15 0,-2-12 9,2-1 1,0 1-1,0-1 0,1 0 0,1-1 0,0 1 0,1-1 0,0 0 0,1-1 0,0 0 0,1 0 0,0 0 0,11 8 0,-14-13 17,1-1 0,-1 0 0,1 0 0,0-1 0,1 0 0,-1 0 0,1 0 1,-1-1-1,1-1 0,0 1 0,0-1 0,0 0 0,1-1 0,-1 0 0,0 0 0,1-1 0,-1 0 0,0-1 0,1 1 0,-1-2 1,0 1-1,14-5 0,-8 1 2,1-1 1,-2 0 0,1-1 0,-1 0 0,0-1-1,0 0 1,-1-1 0,0-1 0,0 0 0,-2-1-1,1 0 1,-1 0 0,-1-1 0,0 0 0,0-1-1,-1 0 1,-1 0 0,0-1 0,-1 0 0,5-18-1,-4 7-35,-2 0-1,-1 0 1,-1-1-1,-1 1 1,-1-39-1,-1 62 7,0 0 0,1 0 0,-1 1 0,1-1 0,-1 0 0,1 0 0,0 1 0,0-1 1,-1 1-1,1-1 0,0 1 0,1-1 0,-1 1 0,0 0 0,0-1 0,0 1 0,1 0 0,-1 0 0,1 0 0,-1 0 0,1 0 0,2-1 0,-3 1 3,1 1 0,-1-1 0,1 0 0,-1 1 0,1-1 0,-1 1 0,1-1 1,-1 1-1,1 0 0,0 0 0,-1 0 0,1 0 0,-1 0 0,1 0 0,0 0 0,-1 0 0,1 1 0,-1-1 0,1 1 0,0-1 0,-1 1 0,0 0 0,1-1 0,-1 1 0,3 1 1,4 7-7,0 0 1,-1 0 0,0 1 0,0 0 0,-1 0-1,0 0 1,0 1 0,-2 0 0,1 0 0,-1 0 0,-1 1-1,0-1 1,-1 1 0,0 0 0,0 0 0,-1 0-1,-2 17 1,1-23 1,-1-1 0,-1 1-1,1-1 1,-1 0 0,0 0-1,0 1 1,0-1 0,-6 7-1,6-9 1,0 0-1,0 0 0,0 0 1,1 0-1,-1 0 0,1 1 1,0-1-1,0 0 0,0 1 1,0-1-1,0 1 0,1-1 0,0 1 1,-1-1-1,1 1 0,1-1 1,-1 1-1,0-1 0,1 1 1,0-1-1,0 1 0,2 4 1,2 6-6,0 0 0,0 0 0,-1 0 0,-1 1 0,0-1 0,-1 1 0,0 16 0,-8 103-43,1-67 36,3-38 5,-2 31 9,3 0 0,7 75-1,-4-117 4,1-1 0,0 0 0,1-1 0,1 1 0,0-1 0,2 0 0,0 0 0,0 0 0,2-1 0,0 0 0,0-1 0,19 21 0,-24-30 15,0-1 1,0 1 0,1-1 0,0-1 0,-1 1 0,8 3 0,-11-6-14,0-1 0,0 1 0,0-1 0,1 0 0,-1 1 0,0-1 0,0 0 0,0 0 0,1 0 0,-1 0 0,0 0-1,0 0 1,1 0 0,-1-1 0,0 1 0,0 0 0,0-1 0,0 1 0,1-1 0,-1 1 0,0-1 0,0 1 0,0-1 0,0 0 0,0 1 0,0-1 0,0 0 0,-1 0 0,1 0 0,0 0 0,0 0 0,0 0 0,-1 0 0,1 0 0,-1 0 0,1-1 0,8-16 2,0 0 0,-2 0 1,10-35-1,-9 27 11,11-26 1,-13 39-19,-1 0 0,0 0 0,-1-1 0,5-26 0,-8 33-9,0 0 1,-1 0-1,0 0 0,-1 0 1,0 0-1,0 1 0,0-1 1,-1 0-1,1 0 0,-2 1 1,-5-13-1,-7-9-13,-1 0 0,-1 0 0,-38-43 0,44 57 6,-1 2 1,-1 0 0,0 0-1,-1 1 1,0 1 0,0 0-1,-1 1 1,-26-12 0,32 17-6,-1 2-1,1-1 1,0 1 0,-1 0 0,0 1 0,-12 0 0,18 0 10,0 1 0,0 1 0,0-1-1,0 0 1,1 1 0,-1 0 0,0 0 0,0 0 0,0 0 0,1 1 0,-1-1 0,0 1 0,1 0 0,0 0 0,-1 0 0,1 1 0,0-1 0,-3 4 0,5-5 9,0 0 0,1 0 0,-1 0 0,0 0 0,1 1 0,-1-1 0,1 0 0,-1 0 0,1 1 0,-1-1 0,1 0 0,0 1 0,0-1 0,-1 1 0,1-1 0,0 0 0,0 1 1,1-1-1,-1 0 0,0 1 0,1 1 0,0 0 27,0 0 1,0-1-1,1 1 1,-1-1-1,1 1 1,-1-1 0,1 1-1,0-1 1,4 4-1,-2-2 40,1-1 1,-1 1-1,1-1 0,-1 0 1,1 0-1,0 0 0,1-1 0,-1 1 1,0-1-1,7 1 0,4-1 26,-1-2 0,1 0-1,0 0 1,0-1 0,20-5 0,76-23 148,-94 23-229,-1-1 0,0 0 0,-1-1 0,0-1 1,0-1-1,-1 0 0,0-1 0,-1 0 0,0-2 0,-1 1 0,22-28 0,-22 22-102,0-1-1,-1-1 1,-2 0-1,0 0 1,0-1-1,-2 0 1,-1-1 0,-1 0-1,5-28 1,-3-4 1898,1 1-926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47.723"/>
    </inkml:context>
    <inkml:brush xml:id="br0">
      <inkml:brushProperty name="width" value="0.035" units="cm"/>
      <inkml:brushProperty name="height" value="0.035" units="cm"/>
      <inkml:brushProperty name="color" value="#5B2D90"/>
    </inkml:brush>
  </inkml:definitions>
  <inkml:trace contextRef="#ctx0" brushRef="#br0">1 0 11915,'18'19'296,"-3"-4"-216,-2-1-40,-7-8-24,1-3 0,-1 0-16,-4 0 8,1-1 0,3-1-24,-4-1-64,1 0-56,-2 0-152,1 0-385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4.878"/>
    </inkml:context>
    <inkml:brush xml:id="br0">
      <inkml:brushProperty name="width" value="0.035" units="cm"/>
      <inkml:brushProperty name="height" value="0.035" units="cm"/>
      <inkml:brushProperty name="color" value="#5B2D90"/>
    </inkml:brush>
  </inkml:definitions>
  <inkml:trace contextRef="#ctx0" brushRef="#br0">1 3135 5169,'32'23'4189,"-18"12"-2726,93 107-778,-28-36-347,-27-34-138,-28-36 39,43 47 1,-16-19-211,-35-41-23,19 19 0,-2-4 2,-23-26 78,0 0-1,1-1 1,0 0-1,21 15 1,27 15 294,-12-8-228,82 43-1,-107-64-35,-1 1 0,32 25 0,16 11-55,-51-37-56,-1 1 0,27 25 0,10 9-5,-40-38 13,0 0 0,1 0 0,0-2 1,0 0-1,0 0 0,1-1 0,23 4 0,11 0 204,56 4 0,-75-11-108,36 7 153,-35-5-141,56 3 0,-56-8-88,1-1 0,46-8 0,-67 6-9,1 0 0,-1-1 0,0 0-1,0 0 1,0-2 0,0 1 0,-1-2 0,0 1 0,12-11 0,9-5-14,0 2 1,65-31 0,-41 23-11,28-17 3,91-46 0,-150 81-1,-1 1-1,33-7 0,-32 10 1,0-2-1,28-12 0,-47 17-1,26-11 0,0-2 0,-1-1 0,53-40 0,-69 45 1,2-1 6,27-29 0,-35 34-1,1-1-1,0 2 1,0 0 0,0 0-1,1 1 1,16-8-1,30-18 13,183-106 303,-186 110-283,-20 10-4,0-1 0,-1-2 0,-1-2 0,39-35-1,-47 34 8,-1-1-1,-1-1 0,19-31 1,-26 38 18,33-34 0,-33 38-51,-1-1-1,25-34 1,-25 26-11,15-41 0,-10 23 3,-7 10 1,-1 0 0,9-43 0,-14 49 4,0-4 2,3-50 1,-1 8-1,17-134 11,-1 69-18,-20 105-3,-1 1 0,-1-1 1,-2 0-1,-1 0 0,-7-46 1,6 64 0,0-1 1,1-25 0,1 28 0,0 0 1,-1 0-1,0 1 0,-1-1 0,-4-18 1,-45-144-16,29 96 14,12 41-5,-28-71 1,-41-81-10,-37-40-1,104 207 14,-1 0 0,-2 1 1,-22-27-1,21 29 2,2 0 0,0-1 0,-21-40 0,16 20-1,10 23 6,1-1 0,1-1 0,-9-29 1,-1-57 11,8 74-12,6 24-2,1-1 0,0 1 0,0-1 0,1 0 0,-1-10 0,1 6-5,0 0 1,-1 1 0,-1-1-1,0 1 1,0 0 0,-10-20-1,-8-31-3,12 33 18,6 20-10,1 1 0,-1-1 1,0-14-1,-6-44 16,12 56-7,-3 10-10,1 0 0,-1 0 0,1 0 0,-1 1-1,0-1 1,0 0 0,1 0 0,-1 0 0,0 0-1,0 0 1,0 0 0,0 0 0,0 1 0,0-3 0,3-11-5,-3 14 4,1-1 0,-1 1 0,0-1-1,0 0 1,1 1 0,-1-1 0,0 0 0,0 1-1,1-1 1,-1 0 0,0 1 0,0-1 0,0 0-1,0 1 1,0-1 0,0 0 0,0 1 0,-1-1 0,1 0-1,0 0 1,0 1 0,0-1 0,-1 0 0,-1-6 0,0 1 0,0 0 0,0-1 0,1 1 0,-1-11 0,0-3 0,2 18 3,1 0 0,-1-1 1,1 1-1,-1 0 0,1-1 1,0 1-1,0 0 1,0 0-1,0 0 0,0 0 1,1 0-1,-1 0 1,0 0-1,1 0 0,0 0 1,3-2-1,4-7 10,-7 8-17,1 1 0,0 0-1,0 0 1,-1 0 0,1 0-1,1 0 1,-1 1 0,0-1 0,0 1-1,0 0 1,5-1 0,0 0-8,-1 0 0,1 0 0,0 1 0,9 0 1,0 2-8,0 0 0,1 2 0,26 7 1,-16-3 14,7 3-6,49 21 1,-20-7-15,309 131-431,-355-147 471,51 23-34,-1 4 0,99 67 0,-144-86 7,25 18-8,-1 1-1,-2 2 0,42 45 0,-13 4 0,-3 3 0,-5 3 0,75 135 0,-113-176 13,223 362 24,-161-267-11,-38-56-4,-31-53 0,-2 0 0,25 68-1,15 83-15,-53-166 12,36 148-16,24 215 0,-57-328 15,26 115 10,-20-105-6,66 205 23,-64-229-21,-8-23-1,-2 0-1,6 22 1,-5-16-2,1 1 0,1-2 0,24 44 0,-8-18 2,-1-4 9,38 53-1,-27-45-9,-11-21 28,51 58-1,-58-72-14,-4-7-13,-1-1-1,2-1 1,26 18-1,-29-21 7,-8-6-5,0 1-1,0-1 1,0 0-1,0 0 1,0 0 0,1-1-1,-1 1 1,0-1-1,1 0 1,-1 0-1,1-1 1,0 1-1,-1-1 1,1 0-1,-1 0 1,1-1-1,0 1 1,-1-1-1,7-2 1,-2-1 3,1 0 0,-1 0 0,0-1 1,-1 0-1,1-1 0,-1 0 0,12-11 0,26-25-9,70-81 0,-100 102 1,-2 0 0,0-1-1,-2-1 1,11-24 0,33-100-23,-29 70 20,21-96-3,-23 73 4,-17 69-2,-2 1 1,3-56-1,-6-62-36,-3 128 40,-3-133-5,2-98 7,4 211 6,1 0 0,2 1-1,2 0 1,17-50 0,34-49 13,-27 68-19,11-36 2,9-22-6,-41 106 3,1 0 1,1 1 0,24-32 0,-14 27-2,1 1-1,1 1 1,1 2-1,0 0 1,2 2-1,32-18 1,305-191 28,-356 224-24,82-51 11,146-64-1,-207 107-47,1 2 0,0 2-1,0 0 1,1 2 0,1 2-1,-1 1 1,1 1-1,-1 2 1,1 1 0,-1 2-1,1 1 1,-1 1 0,0 2-1,37 12 1,-34-7-33,0 2 1,-2 1-1,1 2 1,51 34-1,-32-14 22,-1 2-1,66 64 0,19 19 47,-111-100 1,4 2-137,51 54 1,-51-45 93,1-1 0,62 48 1,5 2 74,-57-44-12,51 33 0,135 71 10,-147-94-29,-22-12 5,1-3 0,98 40 0,238 34 139,-333-95-138,92 3 0,-64-8 11,-28-4-15,0-3-1,71-9 0,-60 3 15,-36 4-2,-1-2 0,41-10-1,-58 10-2,-2-1 0,1-1 0,-1 0 0,0-1 0,0-1-1,17-12 1,-7 4 14,1 1 1,43-18-1,23-12 71,4-14-73,-95 57-27,0 1 0,1 0-1,-1 1 1,1-1 0,-1 0-1,1 1 1,0 0 0,-1 0-1,1 0 1,0 0 0,4 0-1,-14-25-53,-1 11 44,-1 0 1,0 1-1,-1 0 1,-19-22-1,13 22 4,1 0 1,-2 1-1,0 1 0,0 1 1,-30-16-1,20 12 0,-31-17-5,-87-36-1,-65-11 14,66 27 27,136 49-34,-9-3 73,17 3-16,10 3-10,40 3-17,1 2-1,0 3 1,52 15 0,24 3 10,-22-6-20,144 45 0,-194-46-13,-1 2-1,-2 3 1,0 2 0,60 41-1,-105-62 13,-6-4-15,0 1 0,1-1 0,-1 0-1,0 1 1,-1-1 0,1 1 0,0 0-1,1 2 1,-2-4 3,-1 1-1,0 0 0,0-1 1,0 1-1,0 0 0,0-1 1,0 1-1,0 0 0,0-1 1,0 1-1,0 0 0,0-1 1,0 1-1,0 0 0,-1-1 1,1 1-1,0-1 0,0 1 1,-1 0-1,1-1 0,0 1 1,-1-1-1,1 1 0,-1-1 1,1 1-1,-1-1 0,1 1 1,-1-1-1,1 0 0,-1 1 1,1-1-1,-1 0 1,1 1-1,-1-1 0,-1 1 1,-103 84-14,70-55 12,4-2-3,1 2 0,2 1 0,1 1 0,-37 58 0,-75 154-46,127-222 48,-51 98 141,4 4 1,7 2 0,-46 164-1,93-271-173,-15 49 66,18-63-151,0 0 1,0-1-1,-1 1 1,0 0 0,1-1-1,-1 1 1,-1-1-1,1 0 1,-1 0 0,-5 4-1,-3 0-332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38.996"/>
    </inkml:context>
    <inkml:brush xml:id="br0">
      <inkml:brushProperty name="width" value="0.035" units="cm"/>
      <inkml:brushProperty name="height" value="0.035" units="cm"/>
    </inkml:brush>
  </inkml:definitions>
  <inkml:trace contextRef="#ctx0" brushRef="#br0">68 335 11034,'-4'1'184,"0"0"-1,-1 0 1,1 0 0,0 1-1,0 0 1,1 0-1,-1 0 1,0 0-1,1 0 1,-1 1-1,-3 3 1,5-4-150,0 1 0,0 0 1,1-1-1,-1 1 0,1 0 1,-1 0-1,1 0 0,0 0 1,0 0-1,1 0 0,-1 0 0,0 0 1,1 0-1,0 0 0,0 6 389,4-12-224,1 0 0,-1 1 0,1-1 0,0 1 0,6-3 1,43-6-223,0 3-1,0 1 1,67 2 0,16-2 0,173-28 9,58-5 167,-261 33-88,156 11 0,-164 8-56,183 47 1,-249-52 130,-32-7-72,-1-1-64,0 1 1,0-1-1,0 1 1,0-1-1,0 1 1,-1-1-1,1 1 1,0 0-1,0-1 1,-1 1-1,1-1 1,0 1-1,-1-1 1,1 1-1,-1 0 1,1-1-1,0 1 1,-1 0-1,1-1 1,-2 1-1,-61-31 99,-67-21-1,13 5-80,117 47-22,-104-48 39,89 40-31,0-1 0,1-1 0,0 0 0,-20-19 0,32 28-17,1 0 1,-1-1-1,1 1 1,0-1-1,-1 1 1,1-1-1,0 0 1,0 1 0,0-1-1,0 0 1,1 0-1,-1 0 1,0 0-1,1 0 1,-1 0-1,1 0 1,0 0-1,-1 0 1,1 0-1,0 0 1,0 0-1,1 0 1,-1 0-1,0 0 1,1 0-1,-1 1 1,1-1 0,-1 0-1,1 0 1,0 0-1,0 0 1,0 0-1,0 1 1,0-1-1,0 0 1,1 1-1,-1-1 1,0 1-1,1 0 1,-1-1-1,1 1 1,0 0-1,-1 0 1,1 0-1,0 0 1,0 0-1,3-1 1,9-3-13,0 0 0,1 2 0,-1-1 0,1 2 0,0 0 0,0 1 1,0 0-1,0 1 0,23 3 0,-6 2-3,0 1 0,0 2 1,42 15-1,-52-15 23,-1 1 0,-1 0 1,0 2-1,0 0 0,-1 1 0,25 21 1,-38-28 2,1 1 1,-1 0-1,0 1 1,0-1-1,-1 1 1,0 0-1,0 1 1,-1-1-1,0 1 1,0 0 0,-1 0-1,1 0 1,-2 0-1,1 0 1,-2 1-1,1-1 1,-1 1-1,0 0 1,-1 14-1,-2-2 14,-1-1 1,-1 0-1,-1 0 0,-1-1 0,-10 23 0,-1-5 64,-34 57-1,42-81-164,0 0-1,0-1 0,-1 0 1,-1-1-1,0 0 1,0-1-1,-1 0 0,0-1 1,-1 0-1,0-1 0,0 0 1,-1-2-1,0 1 1,0-1-1,-1-1 0,0-1 1,0 0-1,-27 3 0,23-6-359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6.961"/>
    </inkml:context>
    <inkml:brush xml:id="br0">
      <inkml:brushProperty name="width" value="0.035" units="cm"/>
      <inkml:brushProperty name="height" value="0.035" units="cm"/>
      <inkml:brushProperty name="color" value="#5B2D90"/>
    </inkml:brush>
  </inkml:definitions>
  <inkml:trace contextRef="#ctx0" brushRef="#br0">361 282 8114,'-5'-2'252,"1"0"1,-1 0-1,1-1 1,0 0-1,0 0 1,0 0-1,0 0 1,0-1-1,1 1 1,0-1 0,-1 0-1,1 0 1,1 0-1,-1-1 1,-3-6-1,5 8-245,0 1 0,1-1-1,-1 0 1,1 1 0,-1-1-1,1 0 1,0 1 0,0-1-1,0 0 1,0 0 0,0 1-1,1-1 1,-1 0 0,1 1-1,0-1 1,0 1 0,0-1-1,0 1 1,0-1 0,0 1-1,1-1 1,-1 1 0,1 0 0,0 0-1,0 0 1,-1 0 0,1 0-1,1 0 1,-1 1 0,3-3-1,5-3 13,0 1 0,0 0-1,1 1 1,0 0 0,0 0-1,0 1 1,1 1 0,-1 0-1,1 0 1,0 1 0,17 0 0,-14 1 42,0 1 1,1 1 0,-1 1 0,0 0 0,0 1 0,0 1 0,0 0 0,20 9 0,-19-6-61,-1 1 1,1 0-1,-1 0 0,-1 2 1,0 0-1,0 1 1,-1 0-1,16 17 0,-24-22-3,0 0 0,0 1 1,-1-1-1,0 1 0,-1-1 0,1 1 0,-1 0 0,-1 1 0,1-1 0,-1 0 0,0 1 0,-1-1 1,0 1-1,0 0 0,-1-1 0,0 1 0,0 0 0,0-1 0,-1 1 0,-1 0 0,-1 7 0,-3 6-31,-1-1-1,-1-1 0,-1 1 0,0-1 0,-1-1 0,-1 1 0,-1-2 0,-23 27 0,24-32 9,-1 0 1,0-1-1,0 0 0,-1-1 0,-1 0 0,1-1 0,-2-1 0,1 0 0,-1-1 0,0-1 0,-28 8 0,20-9 126,-1-1 0,0-1-1,0-1 1,1-2 0,-1 0-1,0-1 1,0-1-1,0-2 1,1 0 0,-1-2-1,1 0 1,-23-11 0,33 12-10,-1-2 1,2 0-1,-1 0 1,1-1-1,0-1 1,0 0-1,1-1 1,1 0-1,-11-12 1,14 13-58,0-1 1,1 0-1,0 0 1,0 0 0,1-1-1,1 0 1,0 0-1,0 0 1,1 0-1,0 0 1,1-1-1,-1-16 1,3 15-27,1 0 0,0 0 0,1 0 0,0 0 0,1 0 0,0 1 0,1-1 0,0 1-1,1 0 1,1 0 0,0 1 0,0-1 0,13-15 0,4-2-382,1 0 0,1 2 0,42-36-1,-9 16-442,6 2 289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7.662"/>
    </inkml:context>
    <inkml:brush xml:id="br0">
      <inkml:brushProperty name="width" value="0.035" units="cm"/>
      <inkml:brushProperty name="height" value="0.035" units="cm"/>
      <inkml:brushProperty name="color" value="#5B2D90"/>
    </inkml:brush>
  </inkml:definitions>
  <inkml:trace contextRef="#ctx0" brushRef="#br0">247 203 7826,'-13'0'462,"0"0"0,0-1 1,1-1-1,-1 0 1,-14-4-1,22 5-374,1-1-1,0 0 1,0 1-1,0-2 1,0 1-1,0 0 1,1-1-1,-1 1 1,1-1-1,-1 0 1,1 0-1,0-1 1,0 1-1,1-1 1,-1 1-1,1-1 1,-1 0-1,-1-6 1,3 8-54,0-1 0,0 1 0,0 0 1,1-1-1,-1 1 0,1 0 0,-1-1 1,1 1-1,0-1 0,0 1 0,0 0 0,1-1 1,-1 1-1,1-1 0,-1 1 0,1 0 1,1-4-1,0 2 6,0 1 0,0-1 0,1 1 0,-1 0 0,1 0 0,-1 0 0,1 0 0,0 0 0,7-4 1,1 1 26,0-1 1,1 1 0,0 1-1,1 0 1,16-5 0,-17 7-61,-1 0 0,1 1 0,0 0 1,-1 1-1,1 1 0,0-1 1,0 2-1,0 0 0,-1 0 0,1 1 1,0 0-1,14 6 0,-16-4-12,0 0-1,-1 1 0,1 0 0,-1 1 1,0 0-1,-1 0 0,0 1 1,0 0-1,0 0 0,-1 1 0,0 0 1,0 0-1,10 19 0,-10-15-11,-1 1 0,0 1-1,-1-1 1,-1 1 0,0 0 0,-1 0-1,0 0 1,-1 0 0,-1 0 0,0 1-1,-1-1 1,0 0 0,-1 1-1,-1-1 1,-1 0 0,0 0 0,0 0-1,-7 16 1,2-10-59,0 0-1,-1 0 0,-2 0 1,0-2-1,-1 1 1,0-2-1,-2 1 1,0-2-1,-1 0 0,0 0 1,-25 17-1,31-26 94,0-1 1,0-1-1,-1 1 0,0-2 0,0 1 0,0-1 0,0-1 0,-1 0 1,1 0-1,-1-1 0,0 0 0,0-1 0,0-1 0,-13 0 0,16 0 90,0-1 0,0-1 0,1 0 0,-1 0 1,0 0-1,1-1 0,-1 0 0,1 0 0,0-1 0,0 0 0,0 0 0,1 0 0,-1-1 0,1 0 0,0-1 0,1 1 0,-1-1 0,1 0 0,-8-14 0,6 10 34,1-1-1,1 0 1,0-1 0,1 1-1,0-1 1,0 0-1,2 0 1,-1 0 0,2-1-1,-1 1 1,2 0-1,0-15 1,1 10-93,2 0-1,0-1 1,0 2-1,2-1 0,0 0 1,1 1-1,0 0 1,11-18-1,-5 12-181,1 1 0,0 0 0,2 1 1,0 1-1,1 1 0,1 0 0,34-28 0,-37 36-97,-1 1 1,1 1 0,1 0 0,-1 0-1,2 2 1,-1 0 0,0 1 0,1 0-1,0 1 1,0 1 0,0 0 0,30 0-1,8 4-303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7.990"/>
    </inkml:context>
    <inkml:brush xml:id="br0">
      <inkml:brushProperty name="width" value="0.035" units="cm"/>
      <inkml:brushProperty name="height" value="0.035" units="cm"/>
      <inkml:brushProperty name="color" value="#5B2D90"/>
    </inkml:brush>
  </inkml:definitions>
  <inkml:trace contextRef="#ctx0" brushRef="#br0">37 57 4993,'-13'-18'-128,"2"0"-568,-1-2 360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8.320"/>
    </inkml:context>
    <inkml:brush xml:id="br0">
      <inkml:brushProperty name="width" value="0.035" units="cm"/>
      <inkml:brushProperty name="height" value="0.035" units="cm"/>
      <inkml:brushProperty name="color" value="#5B2D90"/>
    </inkml:brush>
  </inkml:definitions>
  <inkml:trace contextRef="#ctx0" brushRef="#br0">163 300 7178,'43'-115'5633,"-40"108"-5421,0 1 1,0-1-1,1 1 1,-1 0 0,1 1-1,1-1 1,-1 1-1,8-7 1,47-39-42,-43 38 5,-7 5-147,1 1 0,0 0-1,0 1 1,0 0 0,1 1 0,0 0-1,0 1 1,13-4 0,-20 7-36,-1 0-1,1 0 1,0 1-1,0-1 1,-1 1 0,1 0-1,0 0 1,0 0 0,0 1-1,-1-1 1,1 1-1,0 0 1,-1 0 0,1 0-1,-1 1 1,1-1-1,-1 1 1,0 0 0,1 0-1,-1 0 1,0 0 0,0 0-1,0 1 1,-1 0-1,1-1 1,-1 1 0,1 0-1,-1 0 1,3 5 0,2 5-25,-1 0-1,0 0 1,-1 1 0,0-1 0,-1 1 0,-1 1 0,0-1 0,-1 0 0,0 1 0,-1-1 0,-1 1 0,0-1 0,-1 1 0,-1-1 0,0 0 0,-1 1 0,-1-1 0,0 0-1,0-1 1,-2 1 0,0-1 0,0 0 0,-1 0 0,-1-1 0,-13 18 0,6-11 1,-2-1 1,0 0-1,-1-1 0,-1-1 0,0 0 1,-1-2-1,-33 19 0,41-27 37,0-1 0,0 0 0,0-1 0,-1 0-1,1-1 1,-1 0 0,-13 1 0,17-4 25,1 0 0,0 0 0,0 0-1,0-1 1,-1 0 0,1-1 0,0 0 0,0 0 0,1-1 0,-1 0 0,1 0 0,-8-5 0,7 3 21,1 0 0,0-1 1,0 0-1,0 0 0,1 0 1,0-1-1,0 0 1,1 0-1,0-1 0,0 1 1,1-1-1,-1 0 0,2-1 1,-1 1-1,1 0 0,1-1 1,0 0-1,0 0 0,0 0 1,0-17-1,2 11-89,0 1 0,1-1 0,0 1 0,1 0 0,0-1 0,2 1 0,0 0 0,0 0-1,1 1 1,1-1 0,0 1 0,11-17 0,-7 15-212,0 1-1,1 0 1,0 1 0,1 0-1,1 1 1,0 0 0,0 1-1,1 1 1,21-12-1,10 2-196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8.965"/>
    </inkml:context>
    <inkml:brush xml:id="br0">
      <inkml:brushProperty name="width" value="0.035" units="cm"/>
      <inkml:brushProperty name="height" value="0.035" units="cm"/>
      <inkml:brushProperty name="color" value="#5B2D90"/>
    </inkml:brush>
  </inkml:definitions>
  <inkml:trace contextRef="#ctx0" brushRef="#br0">244 478 11354,'25'-16'1287,"0"1"0,49-21 0,-61 30-1274,1 2 1,0-1-1,0 2 1,0 0 0,1 1-1,-1 0 1,25 1-1,-37 1-26,1 0 0,0 1 0,0-1 0,-1 1 1,1-1-1,-1 1 0,1 0 0,0 0 0,-1 0 0,1 0 0,-1 1 0,0-1 0,0 1 0,1-1 0,-1 1 0,0 0 0,3 4 0,-2-2-20,0 0 0,-1 0 0,0 0 0,0 0 0,0 1 0,0-1 0,0 1 0,-1-1 0,1 10 0,0-6-15,-2 1 0,1-1 0,-1 1 0,0 0 0,-1-1 0,0 1 0,-1-1-1,1 1 1,-2-1 0,1 0 0,-5 11 0,0-8-7,0 1-1,-1-2 1,0 1 0,-1-1-1,0-1 1,0 0 0,-1 0-1,0-1 1,0 0-1,-1 0 1,0-1 0,-1-1-1,0 0 1,0-1 0,-16 6-1,8-5 44,0 0-1,-1-2 0,1 0 0,-1-1 0,0-1 1,0-2-1,1 0 0,-1 0 0,-22-5 0,35 4 108,1-1 0,0 1 0,0-1 0,1-1 0,-1 1 0,0-1 0,1 0 0,-1-1 0,1 1 0,0-1 0,0-1 0,1 1 0,-10-10 0,9 6 61,0 1 1,1-1-1,0 0 1,0 0-1,1-1 0,0 1 1,1-1-1,0 0 1,0 0-1,-2-12 0,2 0-142,0 0-1,1 0 0,1 0 0,1 0 0,1 0 0,1 0 0,1 0 0,0 0 0,2 1 0,0-1 0,2 1 0,0 0 0,19-36 0,-14 35-169,0 1-1,2 0 1,0 1 0,1 1-1,1 0 1,1 1 0,0 1-1,1 0 1,1 2 0,1 0-1,0 1 1,27-13 0,-7 7 485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9.608"/>
    </inkml:context>
    <inkml:brush xml:id="br0">
      <inkml:brushProperty name="width" value="0.035" units="cm"/>
      <inkml:brushProperty name="height" value="0.035" units="cm"/>
      <inkml:brushProperty name="color" value="#5B2D90"/>
    </inkml:brush>
  </inkml:definitions>
  <inkml:trace contextRef="#ctx0" brushRef="#br0">322 269 14347,'15'-16'404,"0"0"-1,-1-1 1,-1-1-1,17-29 1,-13 19-496,21-25 0,-31 45 21,0 0 1,0 0-1,1 1 1,0 1-1,0-1 1,1 1-1,12-6 1,-18 10 14,0 0 0,0 1 0,0 0 0,1 0 0,-1 0 0,1 0 0,-1 0 1,1 1-1,-1-1 0,1 1 0,0 0 0,-1 0 0,1 0 0,-1 1 0,7 1 1,-5 0 0,0-1 0,-1 2 1,1-1-1,0 0 1,-1 1-1,0 0 0,1 0 1,-1 0-1,6 8 1,0 0 17,0 1 1,-1 0 0,-1 1 0,0 0-1,-1 0 1,8 21 0,-10-22 32,-1 0-1,0 1 1,-1-1 0,-1 0-1,0 1 1,0 0 0,-1-1-1,-1 1 1,0 0 0,-1 0-1,-3 17 1,2-20-1,-1 0 0,0 0 0,0-1 1,-1 1-1,-1-1 0,0 0 0,0 0 0,0 0 0,-1-1 0,-1 0 0,1 0 0,-1 0 0,-1-1 1,-13 11-1,8-9 14,-1-1 1,1-1 0,-1 0 0,0 0 0,-1-2 0,0 0-1,1 0 1,-2-2 0,1 0 0,0 0 0,-1-2-1,1 0 1,-1 0 0,-19-3 0,9 0 67,1-2 0,0 0 0,0-2 0,1 0 0,-1-2 0,1-1-1,-44-23 1,54 24-26,1 0 0,1-1-1,0 0 1,0 0-1,0-2 1,1 1-1,1-2 1,0 1-1,-14-22 1,19 25-66,1-1 1,0 1-1,0-1 0,0 1 1,2-1-1,-1 0 1,1 0-1,0 0 0,1-1 1,0 1-1,0 0 1,1-1-1,0 1 1,1 0-1,0 0 0,4-18 1,0 11-238,0 1 0,1 0 0,1 0 1,16-25-1,13-14-240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7:00.299"/>
    </inkml:context>
    <inkml:brush xml:id="br0">
      <inkml:brushProperty name="width" value="0.035" units="cm"/>
      <inkml:brushProperty name="height" value="0.035" units="cm"/>
      <inkml:brushProperty name="color" value="#5B2D90"/>
    </inkml:brush>
  </inkml:definitions>
  <inkml:trace contextRef="#ctx0" brushRef="#br0">296 120 9914,'106'-52'3568,"-98"48"-3560,0 0 1,0 0-1,0 1 1,1 0 0,0 1-1,-1 0 1,1 0-1,0 1 1,0 0 0,0 1-1,0-1 1,-1 2-1,1-1 1,0 1 0,0 1-1,0 0 1,-1 0-1,1 1 1,-1-1 0,1 2-1,-1-1 1,0 1-1,0 1 1,-1 0 0,0 0-1,1 0 1,-1 1-1,7 7 1,-5-4-20,-1 1-1,0 1 1,-1-1 0,0 1 0,0 1-1,-1-1 1,0 1 0,-1 0-1,-1 0 1,0 1 0,-1-1 0,0 1-1,0 0 1,0 15 0,-3-17-7,0 0-1,0 0 1,-1 0 0,0 0 0,-1-1-1,-1 1 1,1 0 0,-1-1 0,-1 0-1,0 0 1,-1 0 0,0 0 0,0 0-1,-1-1 1,0 0 0,-1 0 0,-9 9-1,4-7-16,-1 0-1,-1 0 1,0-2-1,0 1 1,-1-2-1,0 0 1,0-1-1,-1 0 1,0-2-1,0 1 0,-18 2 1,8-3 70,0-1-1,0-1 1,-1-1-1,1-2 1,-1 0 0,-36-7-1,52 6 49,-1-2-1,1 0 0,-1 0 0,1-1 1,0 0-1,1-1 0,-1 0 1,1-1-1,0 0 0,0-1 0,1 0 1,-12-10-1,11 6-27,1 1 0,0-1 0,1-1 0,0 1 0,0-1 0,2-1 0,-1 1 0,2-1 0,-9-25-1,10 25-40,1 0 0,0 0 0,1-1 0,1 1-1,0-1 1,0 1 0,1 0 0,4-26 0,-2 29-66,1 0 1,0 0-1,0 0 1,1 1 0,0-1-1,1 1 1,0 0-1,1 0 1,-1 1 0,1 0-1,1 0 1,10-10-1,-5 6-149,1 1-1,1 0 1,0 1-1,0 1 1,1 0-1,0 1 1,22-9-1,21-1-75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7:01.052"/>
    </inkml:context>
    <inkml:brush xml:id="br0">
      <inkml:brushProperty name="width" value="0.035" units="cm"/>
      <inkml:brushProperty name="height" value="0.035" units="cm"/>
      <inkml:brushProperty name="color" value="#5B2D90"/>
    </inkml:brush>
  </inkml:definitions>
  <inkml:trace contextRef="#ctx0" brushRef="#br0">144 156 11122,'4'-6'102,"-1"-1"-1,1 1 0,0 0 1,0 0-1,0 0 0,1 1 1,0 0-1,0-1 0,0 2 1,1-1-1,0 1 0,0 0 0,0 0 1,0 0-1,1 1 0,9-4 1,-10 5-109,1-1 1,0 1 0,0 0-1,-1 1 1,1 0-1,0 0 1,0 1-1,0-1 1,0 1 0,0 1-1,0 0 1,0 0-1,0 0 1,0 1 0,0-1-1,0 2 1,6 2-1,3 5 2,0 0-1,-1 0 0,-1 1 0,0 1 0,-1 1 1,0 0-1,0 0 0,10 17 0,-6-6-2,-1 0 0,-2 1-1,0 0 1,14 40 0,-21-45 6,-1 1 0,-1 0 0,0 0-1,-2 0 1,-1 0 0,-1 1 0,0 0 0,-2-1 0,0 1 0,-9 40 0,7-50 6,0 0 0,-1 0 0,0-1 0,-1 0 0,-1 1 0,0-2 1,0 1-1,-16 19 0,16-24 17,0 1 0,-1-1-1,0 0 1,0 0 0,-1-1 0,0 0 0,0 0 0,0-1-1,0 0 1,-1 0 0,1-1 0,-1 0 0,-10 1-1,12-2 64,-1-1-1,1 0 0,-1-1 1,1 0-1,-1 0 1,1-1-1,0 1 0,-1-2 1,1 1-1,0-1 0,-11-4 1,7 1 41,1 0 1,-1 0 0,1-1 0,1-1-1,-1 0 1,-14-13 0,1-5 51,0-1 1,2-1 0,1-1-1,-17-31 1,16 24-149,1 0-1,2-1 1,2-1 0,1-1-1,-11-44 1,22 63-104,1 1 0,0-1 0,2 1 0,0-1 0,3-30 0,-1 36-94,1 0 1,1 0-1,0 0 0,1 1 0,0-1 1,1 1-1,1 0 0,13-21 1,17-17-407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0.205"/>
    </inkml:context>
    <inkml:brush xml:id="br0">
      <inkml:brushProperty name="width" value="0.035" units="cm"/>
      <inkml:brushProperty name="height" value="0.035" units="cm"/>
    </inkml:brush>
  </inkml:definitions>
  <inkml:trace contextRef="#ctx0" brushRef="#br0">165 930 9642,'-8'-11'191,"0"0"1,0-1-1,1-1 0,1 1 0,0-1 1,0 0-1,2 0 0,-1-1 1,-2-16-1,4 11 22,1-1 1,1 0 0,0 1-1,1-1 1,7-38 0,0 21-147,2 1 0,2 0 1,1 1-1,2 1 0,1 0 1,30-49-1,-31 60-59,2 1 0,1 0 0,0 1-1,1 1 1,2 1 0,0 0 0,1 2-1,25-17 1,-16 15-3,0 2 0,2 1 0,-1 1 0,2 2 0,64-17 0,-53 20-4,0 3 0,1 1 0,0 2 0,0 2 0,0 2-1,0 2 1,0 2 0,0 2 0,-1 2 0,56 17 0,-44-5-18,0 3 0,-2 2 0,-1 2 0,-1 2 1,-2 3-1,86 71 0,-101-73 10,-2 2 0,-1 1 0,-2 1-1,-1 2 1,-2 1 0,26 48 0,-34-50 29,-2 0 1,-1 2 0,-2 0-1,-2 1 1,-1 0 0,-2 1-1,6 56 1,-12-63-20,-1 0 0,-1 0 1,-2 0-1,-1 0 0,-2 0 0,-1 0 1,-1-1-1,-2 0 0,-1 0 0,-2-1 0,-1 0 1,-1-1-1,-26 44 0,30-59-3,-80 118-2,76-116 4,-1 0-1,0-1 1,-2 0-1,0-1 0,-27 18 1,25-19 4,-1-1-1,0-2 1,-1 0 0,-1 0 0,1-2-1,-1-1 1,-1 0 0,1-2-1,-24 3 1,18-4 10,0-2 0,0-1 0,0-1 0,0-1 0,0-1 0,1-2 0,-1 0 0,1-2 0,-44-16 0,-5-9 101,-134-79 0,-59-64 100,139 88-172,-44-36 50,149 102-76,1-1 1,1-1-1,1-1 1,-33-45-1,26 24 23,-38-79-1,53 96-28,2-2 1,1 1 0,1-1-1,-6-39 1,12 45-10,2-1 1,0 0-1,1 0 0,2 0 1,0 0-1,2 0 0,9-36 0,-5 33-12,2 1-1,0-1 1,1 2-1,2-1 1,0 2-1,20-26 1,-23 36 129,1 0 0,1 2 0,0-1 0,28-20 0,-2 8 363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3.807"/>
    </inkml:context>
    <inkml:brush xml:id="br0">
      <inkml:brushProperty name="width" value="0.035" units="cm"/>
      <inkml:brushProperty name="height" value="0.035" units="cm"/>
    </inkml:brush>
  </inkml:definitions>
  <inkml:trace contextRef="#ctx0" brushRef="#br0">2 4802 8002,'-1'-2'3620,"6"8"-3713,1-3 117,0 0 0,0 0 0,0-1 0,0 0 0,0 0 1,0 0-1,1-1 0,-1 0 0,0 0 0,1-1 0,-1 0 0,1 0 0,-1 0 0,1-1 0,-1 0 0,12-3 0,-10 1 34,1 0 0,-1-1 0,0 0 0,0 0 0,0-1 0,0 0 0,-1-1 0,0 1 0,0-1 0,0-1-1,7-8 1,6-9 99,-7 10-20,0-2 0,0 0 0,-2 0 0,0-1 0,14-29 0,-12 10-90,-1-1 0,13-72 0,0-80-31,-20 140 14,20-287 401,-6 55-195,58-160-187,-48 303-4,-14 73-51,3 2 1,36-87-1,71-112 247,-104 225-201,2 0-1,1 2 0,2 0 0,1 2 0,2 1 0,45-40 0,-28 34-48,1 2-1,1 2 0,2 3 1,60-29-1,-84 48-8,0 1 0,0 1-1,1 1 1,0 2 0,0 0 0,56-4 0,-66 10-8,0 0 0,0 2 0,0 0 1,0 1-1,-1 1 0,1 0 1,-1 1-1,1 1 0,-1 1 1,-1 0-1,1 1 0,26 16 0,-21-8 12,-1 0-1,0 2 1,-1 0-1,-1 1 0,24 31 1,-13-11-11,-3 2 1,23 46-1,-1-6 25,5-1 0,91 107 0,-89-118 0,-40-49 0,127 150 0,-80-97 5,-29-33 3,1-2 0,58 49 0,-68-68-1,0-1 0,0-1 0,2-1 0,0-2 0,1 0 0,0-2 0,0-1 0,35 8 0,-42-13 20,1-2-1,0 0 1,1-1 0,-1-1-1,0-2 1,0 0 0,1-1-1,-1-1 1,0 0 0,-1-2-1,1-1 1,21-8 0,-9 1 13,0-2 0,-1-1 0,-1-1 0,-1-2 0,35-27 0,-23 8-20,-2-2 0,68-90-1,-76 89-17,21-31 38,43-81-1,-82 130-48,25-49 17,50-130 0,-17 33 54,141-326 157,-186 429-212,59-127 284,148-242 0,-183 357-413,4 1 0,2 4 0,127-126 0,-121 136-41,144-135-283,-173 170 365,1 2 1,0 1 0,2 2 0,63-29-1,-51 31 26,0 3-1,2 1 1,-1 3-1,71-10 1,-84 20 1,0 1 1,0 1 0,0 3 0,0 1-1,0 1 1,71 17 0,-57-6-48,0 2 0,93 43 0,-118-45 73,-1 0 1,0 2-1,-1 0 0,-1 2 0,0 1 0,38 42 0,-28-24 4,-3 2-1,38 63 0,-57-83 22,-2 0 0,0 0-1,-1 1 1,-1 0 0,-1 0-1,-1 1 1,-1-1 0,3 31-1,-2 76-4,3 41-1,-3-133 9,1 0 0,1-1 0,2 0 0,2 0 0,1-1 0,1 0 0,2-1 0,30 47 0,-23-42 6,3 0 0,1-2 0,2-1 0,1-1 0,1-1 0,37 29 1,-54-51 34,0-1 0,1-1 0,-1 0 0,1-1 1,1-1-1,0 0 0,-1-1 0,2 0 1,-1-1-1,16 2 0,-16-6 86,0 0-1,0-1 1,1-1 0,-1 0 0,-1-1-1,1-1 1,0 0 0,-1-1-1,0-1 1,21-11 0,13-9 68,69-53 0,-85 56-215,75-56 68,100-66 148,179-99-261,-310 198-29,3 4 0,0 4 0,3 3 0,117-33 1,-56 26-21,214-34 1,-229 60 56,163-1-1,-230 17 27,0 3 0,0 3 0,0 3-1,109 29 1,-146-30 4,0 0 0,0 2-1,-1 0 1,-1 2 0,0 1-1,0 0 1,-1 1 0,-1 2-1,0 0 1,-1 1 0,-1 1 0,-1 0-1,-1 2 1,0 0 0,-1 1-1,21 40 1,-12-8 2,-3 2-1,-2 0 1,-2 1 0,9 60-1,21 234-29,-35-240 12,1 132 30,-5-50 26,23 85 14,-20-218-14,2 0-1,33 92 1,-29-111 48,1-1-1,2-1 1,2 0 0,1-1-1,2-2 1,2 0 0,35 35-1,-54-62-50,1 0-1,-1-1 1,2 0-1,-1 0 1,1-1-1,0 0 1,0-1-1,1 0 0,14 5 1,-9-6-1,-1 0 0,1-1 0,1-1 0,-1 0-1,31-1 1,3-6 4,-1-2-1,1-2 0,60-19 1,-87 22-9,88-23 0,120-34 8,-76 8-31,113-34 39,-190 68-25,0 5 0,1 2-1,1 4 1,-1 4 0,82 4-1,-149 2-2,-1 0-1,1 1 0,-1 1 1,1 0-1,-1 1 0,0 0 1,0 0-1,0 1 0,0 1 1,-1 0-1,0 0 0,0 1 1,0 0-1,-1 1 1,0 0-1,0 1 0,0 0 1,-1 0-1,0 0 0,-1 1 1,0 1-1,9 15 0,-6-5 4,-1 0 1,-1 1-1,-1-1 0,-1 1 0,-1 1 0,-1-1 0,2 27 0,-5 154-44,-3-99 40,10 75 7,0 38 5,-10-184 15,2 94 244,0-116-227,2 16 366,-2-26-378,1 1 0,-1 0 0,0-1 1,0 1-1,1-1 0,-1 1 0,0 0 1,1-1-1,-1 1 0,0-1 0,1 1 1,-1-1-1,1 1 0,-1-1 1,1 1-1,-1-1 0,1 1 0,-1-1 1,1 0-1,-1 1 0,1-1 0,0 0 1,-1 1-1,1-1 0,0 0 0,-1 0 1,1 0-1,0 0 0,-1 0 0,2 1 1,0-1-23,0 1 0,0 1 0,-1-1 1,1 0-1,0 0 0,0 1 0,-1-1 0,1 1 1,-1-1-1,0 1 0,1 0 0,-1-1 0,0 1 1,2 3-1,4 5-1,-5-7 0,0 0 0,1 0 0,-1 1 0,0-1 0,-1 1 0,3 4 0,5 10 0,3-6 551,-11-12-554,0 1-1,1 0 1,-1 0 0,0 0 0,0 0-1,0 0 1,0 0 0,0 0 0,0 0 0,-1 1-1,1-1 1,0 0 0,0 0 0,-1 1 0,1-1-1,-1 1 1,0-1 0,1 0 0,-1 1 0,0-1-1,0 1 1,1-1 0,-2 3 0,1-3-25,0-1 0,0 0 0,0 0 0,0 0 0,0 1 0,0-1 0,0 0 1,0 0-1,0 1 0,0-1 0,0 0 0,0 0 0,0 1 0,0-1 0,0 0 0,1 0 0,-1 1 0,0-1 0,0 0 1,0 0-1,0 0 0,0 1 0,0-1 0,1 0 0,-1 0 0,0 0 0,0 0 0,0 1 0,1-1 0,-1 0 0,0 0 1,0 0-1,0 0 0,1 0 0,-1 0 0,0 0 0,0 1 0,1-1 0,-1 0 0,0 0 0,0 0 0,0 0 0,1 0 1,-1 0-1,1-2-1046,2-9 378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4.814"/>
    </inkml:context>
    <inkml:brush xml:id="br0">
      <inkml:brushProperty name="width" value="0.035" units="cm"/>
      <inkml:brushProperty name="height" value="0.035" units="cm"/>
    </inkml:brush>
  </inkml:definitions>
  <inkml:trace contextRef="#ctx0" brushRef="#br0">56 578 10906,'-4'-2'49,"0"-1"-1,0 0 1,0 0-1,0 0 0,1 0 1,0-1-1,0 1 0,0-1 1,0 0-1,0 0 1,1 0-1,-1-1 0,1 1 1,0 0-1,0-1 1,1 0-1,0 1 0,0-1 1,0 0-1,0 1 1,0-1-1,1-6 0,0-4 77,0 0 0,1 0 0,0 0 0,1 0 0,8-28 0,4 5 410,1 1-1,26-47 1,-18 41-122,-16 30-343,0-1 0,2 2 0,-1-1 0,1 1 0,1 0 0,0 1 0,24-19-1,-28 25-85,0 0-1,1 0 0,0 1 0,0 0 1,0 1-1,1 0 0,-1 0 0,1 0 1,-1 1-1,1 0 0,0 0 0,0 1 1,0 0-1,0 0 0,0 1 0,14 1 1,0 4-15,0 0 1,0 1 0,-1 1 0,0 1-1,22 11 1,100 62-60,-77-42 65,3 3 7,-29-18 11,0-1 0,1-1 0,76 27 0,-110-47-59,-1 0 1,1-1 0,0 0-1,-1 0 1,1 0 0,0-1-1,0 0 1,-1-1 0,13-1-1,-16 1 370,1 0 0,0 0 0,-1-1 0,1 1 0,-1-1 0,7-4-1,15-15 766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5.159"/>
    </inkml:context>
    <inkml:brush xml:id="br0">
      <inkml:brushProperty name="width" value="0.035" units="cm"/>
      <inkml:brushProperty name="height" value="0.035" units="cm"/>
    </inkml:brush>
  </inkml:definitions>
  <inkml:trace contextRef="#ctx0" brushRef="#br0">449 1 15139,'-52'104'352,"6"-14"-312,-4 9-16,7-18 8,4-4-8,1-2-168,-2-5-344,-3-1-272,-3-3 4105,-5-8-2689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5.990"/>
    </inkml:context>
    <inkml:brush xml:id="br0">
      <inkml:brushProperty name="width" value="0.035" units="cm"/>
      <inkml:brushProperty name="height" value="0.035" units="cm"/>
    </inkml:brush>
  </inkml:definitions>
  <inkml:trace contextRef="#ctx0" brushRef="#br0">6 182 9466,'0'0'84,"0"0"0,-1 0 0,1 0 0,0 0 1,-1-1-1,1 1 0,0 0 0,-1 0 0,1-1 0,0 1 0,0 0 0,-1-1 0,1 1 0,0 0 0,0 0 1,0-1-1,-1 1 0,1-1 0,0 1 0,0 0 0,0-1 0,0 1 0,0 0 0,0-1 0,0 1 1,0-1-1,0 1 0,0 0 0,0-1 0,0 1 0,0 0 0,0-1 0,0 1 0,0-1 0,0 1 1,0 0-1,0-1 0,1 1 0,13-18 646,24-9-876,12-6 177,-38 24-5,-1 1 0,2 1 0,-1 0 0,1 0 0,26-8 1,-18 9-29,2 1 1,25-2-1,-38 6-7,1 0 1,-1 1-1,0 1 0,0 0 0,0 0 0,-1 1 1,16 5-1,5 4-15,0 1 0,-1 2 1,31 19-1,-44-22 6,-1-1 0,0 2 0,0 0 0,-1 0 0,-1 2 0,21 25-1,-31-35 16,0 0-1,-1-1 0,0 1 1,0 0-1,0 0 0,-1 0 1,1 0-1,-1 1 0,0-1 0,0 0 1,0 0-1,-1 1 0,1-1 1,-1 1-1,0-1 0,0 0 0,-1 1 1,1-1-1,-1 0 0,-2 6 1,1-4 1,-1 0 1,0 0 0,0-1 0,0 0 0,-1 1 0,0-1 0,0 0 0,0-1 0,0 1 0,-1-1-1,0 0 1,0 0 0,-9 6 0,3-5 35,0 0 0,0 0 0,-1-1-1,1 0 1,-1-1 0,0 0 0,0-1-1,0 0 1,0-1 0,0 0 0,-15-2 0,1-1 40,1 0 0,0-2 1,0-1-1,-32-11 1,43 12-46,0-2 0,0 0 1,0 0-1,1-1 0,0-1 1,1 0-1,0-1 0,0 0 0,1-1 1,-16-17-1,19 17-64,0 0 0,1-1 1,0 0-1,1 0 0,0 0 0,1-1 0,0 0 0,1 0 0,0 0 1,1-1-1,0 1 0,-1-24 0,3 27-40,1 0 0,0 1 0,1-1 0,2-11 0,15-35-194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6.603"/>
    </inkml:context>
    <inkml:brush xml:id="br0">
      <inkml:brushProperty name="width" value="0.035" units="cm"/>
      <inkml:brushProperty name="height" value="0.035" units="cm"/>
    </inkml:brush>
  </inkml:definitions>
  <inkml:trace contextRef="#ctx0" brushRef="#br0">67 118 9922,'-8'-2'211,"2"0"-200,-1 0 1,1-1-1,-1 0 1,1 0-1,-11-6 1,16 8-36,1 0 1,-1 1-1,0-1 1,0 0-1,1 1 1,-1-1-1,1 0 1,-1 0-1,0 0 1,1 0-1,0 1 1,-1-1-1,1 0 1,0 0-1,-1 0 1,1 0-1,0 0 1,0-2-1,0 2-3,0-1-1,0 0 1,1 1-1,-1-1 1,1 1 0,-1 0-1,1-1 1,0 1-1,0-1 1,0 1 0,-1 0-1,1-1 1,0 1-1,1 0 1,1-2 0,2-1 169,0-1 0,1 1 1,0 0-1,0 1 1,0 0-1,0-1 0,0 2 1,1-1-1,-1 1 1,1 0-1,9-1 0,11-1 292,43-2 0,-36 4-398,-13 1-32,-1 1 0,1 1 0,-1 1 0,1 1 0,-1 1 0,0 0 0,0 2 0,0 0 0,28 13 0,-25-7-15,0 0 1,-1 2 0,0 0 0,-1 1-1,-1 1 1,-1 1 0,21 23 0,-32-31-8,-1-1 0,-1 1 0,0 1 1,0-1-1,-1 1 0,0 0 1,0 0-1,-1 0 0,5 22 1,-8-28 16,0-1 1,-1 1 0,1 0 0,-1 0-1,0 0 1,0 0 0,0 0-1,0 0 1,-1 0 0,0 0 0,0-1-1,0 1 1,0 0 0,0 0 0,-1-1-1,0 1 1,0-1 0,0 1-1,0-1 1,0 0 0,0 0 0,-1 0-1,0 0 1,0 0 0,0 0 0,0-1-1,0 0 1,0 1 0,0-1-1,-7 3 1,0-2 34,0 1-1,1-2 1,-1 1 0,0-1-1,0-1 1,-1 0-1,1 0 1,0-1 0,0-1-1,0 1 1,0-2 0,0 1-1,0-1 1,0-1-1,0 0 1,-11-5 0,3 1 122,0-1 0,1-1 1,1 0-1,-1-2 0,1 0 0,1 0 1,-24-24-1,32 28-62,0 0 0,1 0 1,0-1-1,0 0 0,1 0 0,0 0 1,0-1-1,1 0 0,0 0 1,1 0-1,-1 0 0,2 0 0,0-1 1,0 0-1,0 1 0,1-1 0,1 0 1,0-17-1,10-20 635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CBAC80E-9A29-44F2-8D8A-E867E8138783}" type="datetimeFigureOut">
              <a:rPr lang="en-US" smtClean="0"/>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86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5CBAC80E-9A29-44F2-8D8A-E867E8138783}" type="datetimeFigureOut">
              <a:rPr lang="en-US" smtClean="0"/>
              <a:t>11/26/2025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65D5C8-0FF5-47C6-AF4C-447DBC46743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511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5CBAC80E-9A29-44F2-8D8A-E867E8138783}" type="datetimeFigureOut">
              <a:rPr lang="en-US" smtClean="0"/>
              <a:t>11/26/2025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65D5C8-0FF5-47C6-AF4C-447DBC46743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548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34883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AC80E-9A29-44F2-8D8A-E867E8138783}" type="datetimeFigureOut">
              <a:rPr lang="en-US" smtClean="0"/>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150182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5CBAC80E-9A29-44F2-8D8A-E867E8138783}" type="datetimeFigureOut">
              <a:rPr lang="en-US" smtClean="0"/>
              <a:t>11/26/2025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EE65D5C8-0FF5-47C6-AF4C-447DBC467431}"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7188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5CBAC80E-9A29-44F2-8D8A-E867E8138783}" type="datetimeFigureOut">
              <a:rPr lang="en-US" smtClean="0"/>
              <a:t>11/26/2025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65D5C8-0FF5-47C6-AF4C-447DBC46743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771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BAC80E-9A29-44F2-8D8A-E867E8138783}" type="datetimeFigureOut">
              <a:rPr lang="en-US" smtClean="0"/>
              <a:t>11/26/2025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228470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BAC80E-9A29-44F2-8D8A-E867E8138783}" type="datetimeFigureOut">
              <a:rPr lang="en-US" smtClean="0"/>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5D5C8-0FF5-47C6-AF4C-447DBC46743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6965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BAC80E-9A29-44F2-8D8A-E867E8138783}" type="datetimeFigureOut">
              <a:rPr lang="en-US" smtClean="0"/>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53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AC80E-9A29-44F2-8D8A-E867E8138783}" type="datetimeFigureOut">
              <a:rPr lang="en-US" smtClean="0"/>
              <a:t>11/26/2025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390525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BAC80E-9A29-44F2-8D8A-E867E8138783}" type="datetimeFigureOut">
              <a:rPr lang="en-US" smtClean="0"/>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92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CBAC80E-9A29-44F2-8D8A-E867E8138783}" type="datetimeFigureOut">
              <a:rPr lang="en-US" smtClean="0"/>
              <a:t>11/26/2025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65D5C8-0FF5-47C6-AF4C-447DBC46743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953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17.png"/><Relationship Id="rId42" Type="http://schemas.openxmlformats.org/officeDocument/2006/relationships/customXml" Target="../ink/ink21.xml"/><Relationship Id="rId47" Type="http://schemas.openxmlformats.org/officeDocument/2006/relationships/image" Target="../media/image30.png"/><Relationship Id="rId63" Type="http://schemas.openxmlformats.org/officeDocument/2006/relationships/image" Target="../media/image38.png"/><Relationship Id="rId68" Type="http://schemas.openxmlformats.org/officeDocument/2006/relationships/customXml" Target="../ink/ink34.xml"/><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21.png"/><Relationship Id="rId11" Type="http://schemas.openxmlformats.org/officeDocument/2006/relationships/image" Target="../media/image12.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5.png"/><Relationship Id="rId40" Type="http://schemas.openxmlformats.org/officeDocument/2006/relationships/customXml" Target="../ink/ink20.xml"/><Relationship Id="rId45" Type="http://schemas.openxmlformats.org/officeDocument/2006/relationships/image" Target="../media/image29.png"/><Relationship Id="rId53" Type="http://schemas.openxmlformats.org/officeDocument/2006/relationships/image" Target="../media/image33.png"/><Relationship Id="rId58" Type="http://schemas.openxmlformats.org/officeDocument/2006/relationships/customXml" Target="../ink/ink29.xml"/><Relationship Id="rId66" Type="http://schemas.openxmlformats.org/officeDocument/2006/relationships/customXml" Target="../ink/ink33.xml"/><Relationship Id="rId74" Type="http://schemas.openxmlformats.org/officeDocument/2006/relationships/customXml" Target="../ink/ink37.xml"/><Relationship Id="rId5" Type="http://schemas.openxmlformats.org/officeDocument/2006/relationships/image" Target="../media/image9.png"/><Relationship Id="rId61" Type="http://schemas.openxmlformats.org/officeDocument/2006/relationships/image" Target="../media/image37.png"/><Relationship Id="rId19" Type="http://schemas.openxmlformats.org/officeDocument/2006/relationships/image" Target="../media/image16.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20.png"/><Relationship Id="rId30" Type="http://schemas.openxmlformats.org/officeDocument/2006/relationships/customXml" Target="../ink/ink15.xml"/><Relationship Id="rId35" Type="http://schemas.openxmlformats.org/officeDocument/2006/relationships/image" Target="../media/image24.png"/><Relationship Id="rId43" Type="http://schemas.openxmlformats.org/officeDocument/2006/relationships/image" Target="../media/image28.png"/><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customXml" Target="../ink/ink32.xml"/><Relationship Id="rId69" Type="http://schemas.openxmlformats.org/officeDocument/2006/relationships/image" Target="../media/image41.png"/><Relationship Id="rId8" Type="http://schemas.openxmlformats.org/officeDocument/2006/relationships/customXml" Target="../ink/ink4.xml"/><Relationship Id="rId51" Type="http://schemas.openxmlformats.org/officeDocument/2006/relationships/image" Target="../media/image32.png"/><Relationship Id="rId72" Type="http://schemas.openxmlformats.org/officeDocument/2006/relationships/customXml" Target="../ink/ink36.xml"/><Relationship Id="rId3" Type="http://schemas.openxmlformats.org/officeDocument/2006/relationships/image" Target="../media/image8.png"/><Relationship Id="rId12" Type="http://schemas.openxmlformats.org/officeDocument/2006/relationships/customXml" Target="../ink/ink6.xml"/><Relationship Id="rId17" Type="http://schemas.openxmlformats.org/officeDocument/2006/relationships/image" Target="../media/image15.png"/><Relationship Id="rId25" Type="http://schemas.openxmlformats.org/officeDocument/2006/relationships/image" Target="../media/image19.png"/><Relationship Id="rId33" Type="http://schemas.openxmlformats.org/officeDocument/2006/relationships/image" Target="../media/image23.png"/><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36.png"/><Relationship Id="rId67" Type="http://schemas.openxmlformats.org/officeDocument/2006/relationships/image" Target="../media/image40.png"/><Relationship Id="rId20" Type="http://schemas.openxmlformats.org/officeDocument/2006/relationships/customXml" Target="../ink/ink10.xml"/><Relationship Id="rId41" Type="http://schemas.openxmlformats.org/officeDocument/2006/relationships/image" Target="../media/image27.png"/><Relationship Id="rId54" Type="http://schemas.openxmlformats.org/officeDocument/2006/relationships/customXml" Target="../ink/ink27.xml"/><Relationship Id="rId62" Type="http://schemas.openxmlformats.org/officeDocument/2006/relationships/customXml" Target="../ink/ink31.xml"/><Relationship Id="rId70" Type="http://schemas.openxmlformats.org/officeDocument/2006/relationships/customXml" Target="../ink/ink35.xml"/><Relationship Id="rId75"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customXml" Target="../ink/ink3.xml"/><Relationship Id="rId15" Type="http://schemas.openxmlformats.org/officeDocument/2006/relationships/image" Target="../media/image14.png"/><Relationship Id="rId23" Type="http://schemas.openxmlformats.org/officeDocument/2006/relationships/image" Target="../media/image18.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31.png"/><Relationship Id="rId57" Type="http://schemas.openxmlformats.org/officeDocument/2006/relationships/image" Target="../media/image35.png"/><Relationship Id="rId10" Type="http://schemas.openxmlformats.org/officeDocument/2006/relationships/customXml" Target="../ink/ink5.xml"/><Relationship Id="rId31" Type="http://schemas.openxmlformats.org/officeDocument/2006/relationships/image" Target="../media/image22.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39.png"/><Relationship Id="rId73" Type="http://schemas.openxmlformats.org/officeDocument/2006/relationships/image" Target="../media/image43.png"/><Relationship Id="rId4" Type="http://schemas.openxmlformats.org/officeDocument/2006/relationships/customXml" Target="../ink/ink2.xml"/><Relationship Id="rId9" Type="http://schemas.openxmlformats.org/officeDocument/2006/relationships/image" Target="../media/image11.png"/><Relationship Id="rId13" Type="http://schemas.openxmlformats.org/officeDocument/2006/relationships/image" Target="../media/image13.png"/><Relationship Id="rId18" Type="http://schemas.openxmlformats.org/officeDocument/2006/relationships/customXml" Target="../ink/ink9.xml"/><Relationship Id="rId39" Type="http://schemas.openxmlformats.org/officeDocument/2006/relationships/image" Target="../media/image26.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34.png"/><Relationship Id="rId7" Type="http://schemas.openxmlformats.org/officeDocument/2006/relationships/image" Target="../media/image10.png"/><Relationship Id="rId71"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ourses.cs.washington.edu/courses/cse311/24au/exam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2372D-8C50-4C60-B7A8-8A6DE163FCEE}"/>
              </a:ext>
            </a:extLst>
          </p:cNvPr>
          <p:cNvSpPr>
            <a:spLocks noGrp="1"/>
          </p:cNvSpPr>
          <p:nvPr>
            <p:ph type="ctrTitle"/>
          </p:nvPr>
        </p:nvSpPr>
        <p:spPr/>
        <p:txBody>
          <a:bodyPr/>
          <a:lstStyle/>
          <a:p>
            <a:r>
              <a:rPr lang="en-US" dirty="0"/>
              <a:t>Irregular Languages</a:t>
            </a:r>
          </a:p>
        </p:txBody>
      </p:sp>
      <p:sp>
        <p:nvSpPr>
          <p:cNvPr id="3" name="Subtitle 2">
            <a:extLst>
              <a:ext uri="{FF2B5EF4-FFF2-40B4-BE49-F238E27FC236}">
                <a16:creationId xmlns:a16="http://schemas.microsoft.com/office/drawing/2014/main" id="{8F7E3B33-D4E3-4FD8-A8BD-0274038E2520}"/>
              </a:ext>
            </a:extLst>
          </p:cNvPr>
          <p:cNvSpPr>
            <a:spLocks noGrp="1"/>
          </p:cNvSpPr>
          <p:nvPr>
            <p:ph type="subTitle" idx="1"/>
          </p:nvPr>
        </p:nvSpPr>
        <p:spPr/>
        <p:txBody>
          <a:bodyPr/>
          <a:lstStyle/>
          <a:p>
            <a:r>
              <a:rPr lang="en-US" dirty="0"/>
              <a:t>CSE 311 Fall 2025</a:t>
            </a:r>
          </a:p>
          <a:p>
            <a:r>
              <a:rPr lang="en-US" dirty="0"/>
              <a:t>Lecture 28</a:t>
            </a:r>
          </a:p>
        </p:txBody>
      </p:sp>
    </p:spTree>
    <p:extLst>
      <p:ext uri="{BB962C8B-B14F-4D97-AF65-F5344CB8AC3E}">
        <p14:creationId xmlns:p14="http://schemas.microsoft.com/office/powerpoint/2010/main" val="345377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888D-B4D8-4DA4-B0A9-113ACD68B76A}"/>
              </a:ext>
            </a:extLst>
          </p:cNvPr>
          <p:cNvSpPr>
            <a:spLocks noGrp="1"/>
          </p:cNvSpPr>
          <p:nvPr>
            <p:ph type="title"/>
          </p:nvPr>
        </p:nvSpPr>
        <p:spPr/>
        <p:txBody>
          <a:bodyPr/>
          <a:lstStyle/>
          <a:p>
            <a:r>
              <a:rPr lang="en-US" dirty="0"/>
              <a:t>Forcing a Mistake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3FDE0D-D7BC-4AD2-A4CE-9F25387C6395}"/>
                  </a:ext>
                </a:extLst>
              </p:cNvPr>
              <p:cNvSpPr>
                <a:spLocks noGrp="1"/>
              </p:cNvSpPr>
              <p:nvPr>
                <p:ph idx="1"/>
              </p:nvPr>
            </p:nvSpPr>
            <p:spPr/>
            <p:txBody>
              <a:bodyPr/>
              <a:lstStyle/>
              <a:p>
                <a:r>
                  <a:rPr lang="en-US" dirty="0"/>
                  <a:t>How do we know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must be in different states?</a:t>
                </a:r>
              </a:p>
              <a:p>
                <a:r>
                  <a:rPr lang="en-US" dirty="0"/>
                  <a:t>Well, if one would be accepted and the other rejected, that would be a clear sign.</a:t>
                </a:r>
              </a:p>
              <a:p>
                <a:endParaRPr lang="en-US" dirty="0"/>
              </a:p>
              <a:p>
                <a:r>
                  <a:rPr lang="en-US" dirty="0"/>
                  <a:t>Or if there’s some string </a:t>
                </a:r>
                <a14:m>
                  <m:oMath xmlns:m="http://schemas.openxmlformats.org/officeDocument/2006/math">
                    <m:r>
                      <a:rPr lang="en-US" b="0" i="1" smtClean="0">
                        <a:latin typeface="Cambria Math" panose="02040503050406030204" pitchFamily="18" charset="0"/>
                      </a:rPr>
                      <m:t>𝑧</m:t>
                    </m:r>
                  </m:oMath>
                </a14:m>
                <a:r>
                  <a:rPr lang="en-US" dirty="0"/>
                  <a:t> where </a:t>
                </a:r>
                <a14:m>
                  <m:oMath xmlns:m="http://schemas.openxmlformats.org/officeDocument/2006/math">
                    <m:r>
                      <a:rPr lang="en-US" b="0" i="1" smtClean="0">
                        <a:latin typeface="Cambria Math" panose="02040503050406030204" pitchFamily="18" charset="0"/>
                      </a:rPr>
                      <m:t>𝑥𝑧</m:t>
                    </m:r>
                  </m:oMath>
                </a14:m>
                <a:r>
                  <a:rPr lang="en-US" dirty="0"/>
                  <a:t> is accepted but </a:t>
                </a:r>
                <a14:m>
                  <m:oMath xmlns:m="http://schemas.openxmlformats.org/officeDocument/2006/math">
                    <m:r>
                      <a:rPr lang="en-US" b="0" i="1" smtClean="0">
                        <a:latin typeface="Cambria Math" panose="02040503050406030204" pitchFamily="18" charset="0"/>
                      </a:rPr>
                      <m:t>𝑦𝑧</m:t>
                    </m:r>
                  </m:oMath>
                </a14:m>
                <a:r>
                  <a:rPr lang="en-US" dirty="0"/>
                  <a:t> is rejected (or vice versa).</a:t>
                </a:r>
              </a:p>
              <a:p>
                <a:r>
                  <a:rPr lang="en-US" dirty="0"/>
                  <a:t>The machine is deterministic! If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take you to the same state, then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are also in the same state!</a:t>
                </a:r>
              </a:p>
            </p:txBody>
          </p:sp>
        </mc:Choice>
        <mc:Fallback xmlns="">
          <p:sp>
            <p:nvSpPr>
              <p:cNvPr id="3" name="Content Placeholder 2">
                <a:extLst>
                  <a:ext uri="{FF2B5EF4-FFF2-40B4-BE49-F238E27FC236}">
                    <a16:creationId xmlns:a16="http://schemas.microsoft.com/office/drawing/2014/main" id="{6C3FDE0D-D7BC-4AD2-A4CE-9F25387C6395}"/>
                  </a:ext>
                </a:extLst>
              </p:cNvPr>
              <p:cNvSpPr>
                <a:spLocks noGrp="1" noRot="1" noChangeAspect="1" noMove="1" noResize="1" noEditPoints="1" noAdjustHandles="1" noChangeArrowheads="1" noChangeShapeType="1" noTextEdit="1"/>
              </p:cNvSpPr>
              <p:nvPr>
                <p:ph idx="1"/>
              </p:nvPr>
            </p:nvSpPr>
            <p:spPr>
              <a:blipFill>
                <a:blip r:embed="rId2"/>
                <a:stretch>
                  <a:fillRect l="-708" t="-2138" r="-1961"/>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2117A4DB-6D9B-4F96-87E9-1A762ECFA80F}"/>
              </a:ext>
            </a:extLst>
          </p:cNvPr>
          <p:cNvSpPr/>
          <p:nvPr/>
        </p:nvSpPr>
        <p:spPr>
          <a:xfrm>
            <a:off x="5773669" y="5626354"/>
            <a:ext cx="597436" cy="623817"/>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baseline="-25000" dirty="0">
              <a:solidFill>
                <a:prstClr val="black"/>
              </a:solidFill>
            </a:endParaRPr>
          </a:p>
        </p:txBody>
      </p:sp>
      <p:sp>
        <p:nvSpPr>
          <p:cNvPr id="7" name="Oval 6">
            <a:extLst>
              <a:ext uri="{FF2B5EF4-FFF2-40B4-BE49-F238E27FC236}">
                <a16:creationId xmlns:a16="http://schemas.microsoft.com/office/drawing/2014/main" id="{3E22ADBD-8FCD-4893-9A44-A79D828F4674}"/>
              </a:ext>
            </a:extLst>
          </p:cNvPr>
          <p:cNvSpPr/>
          <p:nvPr/>
        </p:nvSpPr>
        <p:spPr>
          <a:xfrm>
            <a:off x="8802239" y="5587978"/>
            <a:ext cx="597436" cy="623817"/>
          </a:xfrm>
          <a:prstGeom prst="ellipse">
            <a:avLst/>
          </a:prstGeom>
          <a:solidFill>
            <a:schemeClr val="bg1">
              <a:lumMod val="95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baseline="-25000" dirty="0">
              <a:solidFill>
                <a:prstClr val="black"/>
              </a:solidFill>
            </a:endParaRPr>
          </a:p>
        </p:txBody>
      </p:sp>
      <p:sp>
        <p:nvSpPr>
          <p:cNvPr id="11" name="Freeform 10"/>
          <p:cNvSpPr/>
          <p:nvPr/>
        </p:nvSpPr>
        <p:spPr>
          <a:xfrm>
            <a:off x="6377503" y="5524801"/>
            <a:ext cx="2528879" cy="777079"/>
          </a:xfrm>
          <a:custGeom>
            <a:avLst/>
            <a:gdLst>
              <a:gd name="connsiteX0" fmla="*/ 0 w 2528879"/>
              <a:gd name="connsiteY0" fmla="*/ 439184 h 777079"/>
              <a:gd name="connsiteX1" fmla="*/ 401870 w 2528879"/>
              <a:gd name="connsiteY1" fmla="*/ 8193 h 777079"/>
              <a:gd name="connsiteX2" fmla="*/ 1100775 w 2528879"/>
              <a:gd name="connsiteY2" fmla="*/ 776988 h 777079"/>
              <a:gd name="connsiteX3" fmla="*/ 2213198 w 2528879"/>
              <a:gd name="connsiteY3" fmla="*/ 60610 h 777079"/>
              <a:gd name="connsiteX4" fmla="*/ 2504408 w 2528879"/>
              <a:gd name="connsiteY4" fmla="*/ 147974 h 777079"/>
              <a:gd name="connsiteX5" fmla="*/ 2492759 w 2528879"/>
              <a:gd name="connsiteY5" fmla="*/ 124677 h 7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8879" h="777079">
                <a:moveTo>
                  <a:pt x="0" y="439184"/>
                </a:moveTo>
                <a:cubicBezTo>
                  <a:pt x="109204" y="195538"/>
                  <a:pt x="218408" y="-48108"/>
                  <a:pt x="401870" y="8193"/>
                </a:cubicBezTo>
                <a:cubicBezTo>
                  <a:pt x="585332" y="64494"/>
                  <a:pt x="798887" y="768252"/>
                  <a:pt x="1100775" y="776988"/>
                </a:cubicBezTo>
                <a:cubicBezTo>
                  <a:pt x="1402663" y="785724"/>
                  <a:pt x="1979259" y="165446"/>
                  <a:pt x="2213198" y="60610"/>
                </a:cubicBezTo>
                <a:cubicBezTo>
                  <a:pt x="2447137" y="-44226"/>
                  <a:pt x="2457815" y="137296"/>
                  <a:pt x="2504408" y="147974"/>
                </a:cubicBezTo>
                <a:cubicBezTo>
                  <a:pt x="2551001" y="158652"/>
                  <a:pt x="2521880" y="141664"/>
                  <a:pt x="2492759" y="124677"/>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52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1A53-E42F-A94F-6A9C-7848D0B9C8ED}"/>
              </a:ext>
            </a:extLst>
          </p:cNvPr>
          <p:cNvSpPr>
            <a:spLocks noGrp="1"/>
          </p:cNvSpPr>
          <p:nvPr>
            <p:ph type="title"/>
          </p:nvPr>
        </p:nvSpPr>
        <p:spPr/>
        <p:txBody>
          <a:bodyPr/>
          <a:lstStyle/>
          <a:p>
            <a:r>
              <a:rPr lang="en-US" dirty="0"/>
              <a:t>Intuition</a:t>
            </a:r>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E9A7B9D2-F20E-79C3-742C-8CBFAC1537BE}"/>
                  </a:ext>
                </a:extLst>
              </p14:cNvPr>
              <p14:cNvContentPartPr/>
              <p14:nvPr/>
            </p14:nvContentPartPr>
            <p14:xfrm>
              <a:off x="6091397" y="3486070"/>
              <a:ext cx="869040" cy="745560"/>
            </p14:xfrm>
          </p:contentPart>
        </mc:Choice>
        <mc:Fallback xmlns="">
          <p:pic>
            <p:nvPicPr>
              <p:cNvPr id="9" name="Ink 8">
                <a:extLst>
                  <a:ext uri="{FF2B5EF4-FFF2-40B4-BE49-F238E27FC236}">
                    <a16:creationId xmlns:a16="http://schemas.microsoft.com/office/drawing/2014/main" id="{E9A7B9D2-F20E-79C3-742C-8CBFAC1537BE}"/>
                  </a:ext>
                </a:extLst>
              </p:cNvPr>
              <p:cNvPicPr/>
              <p:nvPr/>
            </p:nvPicPr>
            <p:blipFill>
              <a:blip r:embed="rId3"/>
              <a:stretch>
                <a:fillRect/>
              </a:stretch>
            </p:blipFill>
            <p:spPr>
              <a:xfrm>
                <a:off x="6085277" y="3479950"/>
                <a:ext cx="881280" cy="757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9" name="Ink 28">
                <a:extLst>
                  <a:ext uri="{FF2B5EF4-FFF2-40B4-BE49-F238E27FC236}">
                    <a16:creationId xmlns:a16="http://schemas.microsoft.com/office/drawing/2014/main" id="{80F154CD-F8E5-D7EA-2F0C-F20D748C5456}"/>
                  </a:ext>
                </a:extLst>
              </p14:cNvPr>
              <p14:cNvContentPartPr/>
              <p14:nvPr/>
            </p14:nvContentPartPr>
            <p14:xfrm>
              <a:off x="9900557" y="3551230"/>
              <a:ext cx="937800" cy="1042920"/>
            </p14:xfrm>
          </p:contentPart>
        </mc:Choice>
        <mc:Fallback xmlns="">
          <p:pic>
            <p:nvPicPr>
              <p:cNvPr id="29" name="Ink 28">
                <a:extLst>
                  <a:ext uri="{FF2B5EF4-FFF2-40B4-BE49-F238E27FC236}">
                    <a16:creationId xmlns:a16="http://schemas.microsoft.com/office/drawing/2014/main" id="{80F154CD-F8E5-D7EA-2F0C-F20D748C5456}"/>
                  </a:ext>
                </a:extLst>
              </p:cNvPr>
              <p:cNvPicPr/>
              <p:nvPr/>
            </p:nvPicPr>
            <p:blipFill>
              <a:blip r:embed="rId5"/>
              <a:stretch>
                <a:fillRect/>
              </a:stretch>
            </p:blipFill>
            <p:spPr>
              <a:xfrm>
                <a:off x="9894437" y="3545110"/>
                <a:ext cx="950040" cy="1055160"/>
              </a:xfrm>
              <a:prstGeom prst="rect">
                <a:avLst/>
              </a:prstGeom>
            </p:spPr>
          </p:pic>
        </mc:Fallback>
      </mc:AlternateContent>
      <p:grpSp>
        <p:nvGrpSpPr>
          <p:cNvPr id="47" name="Group 46">
            <a:extLst>
              <a:ext uri="{FF2B5EF4-FFF2-40B4-BE49-F238E27FC236}">
                <a16:creationId xmlns:a16="http://schemas.microsoft.com/office/drawing/2014/main" id="{29A88EF1-D3E3-252F-13AD-97D3DA4BB5C6}"/>
              </a:ext>
            </a:extLst>
          </p:cNvPr>
          <p:cNvGrpSpPr/>
          <p:nvPr/>
        </p:nvGrpSpPr>
        <p:grpSpPr>
          <a:xfrm>
            <a:off x="432917" y="1967230"/>
            <a:ext cx="6126120" cy="2390040"/>
            <a:chOff x="432917" y="1967230"/>
            <a:chExt cx="6126120" cy="2390040"/>
          </a:xfrm>
        </p:grpSpPr>
        <mc:AlternateContent xmlns:mc="http://schemas.openxmlformats.org/markup-compatibility/2006" xmlns:p14="http://schemas.microsoft.com/office/powerpoint/2010/main">
          <mc:Choice Requires="p14">
            <p:contentPart p14:bwMode="auto" r:id="rId6">
              <p14:nvContentPartPr>
                <p14:cNvPr id="31" name="Ink 30">
                  <a:extLst>
                    <a:ext uri="{FF2B5EF4-FFF2-40B4-BE49-F238E27FC236}">
                      <a16:creationId xmlns:a16="http://schemas.microsoft.com/office/drawing/2014/main" id="{E207355C-E8AA-72E8-3D55-45C4A749EBB7}"/>
                    </a:ext>
                  </a:extLst>
                </p14:cNvPr>
                <p14:cNvContentPartPr/>
                <p14:nvPr/>
              </p14:nvContentPartPr>
              <p14:xfrm>
                <a:off x="432917" y="3884590"/>
                <a:ext cx="720720" cy="267480"/>
              </p14:xfrm>
            </p:contentPart>
          </mc:Choice>
          <mc:Fallback xmlns="">
            <p:pic>
              <p:nvPicPr>
                <p:cNvPr id="31" name="Ink 30">
                  <a:extLst>
                    <a:ext uri="{FF2B5EF4-FFF2-40B4-BE49-F238E27FC236}">
                      <a16:creationId xmlns:a16="http://schemas.microsoft.com/office/drawing/2014/main" id="{E207355C-E8AA-72E8-3D55-45C4A749EBB7}"/>
                    </a:ext>
                  </a:extLst>
                </p:cNvPr>
                <p:cNvPicPr/>
                <p:nvPr/>
              </p:nvPicPr>
              <p:blipFill>
                <a:blip r:embed="rId7"/>
                <a:stretch>
                  <a:fillRect/>
                </a:stretch>
              </p:blipFill>
              <p:spPr>
                <a:xfrm>
                  <a:off x="426797" y="3878470"/>
                  <a:ext cx="7329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2" name="Ink 31">
                  <a:extLst>
                    <a:ext uri="{FF2B5EF4-FFF2-40B4-BE49-F238E27FC236}">
                      <a16:creationId xmlns:a16="http://schemas.microsoft.com/office/drawing/2014/main" id="{4FC2BEA1-564B-AFAE-8A07-721347DFACC0}"/>
                    </a:ext>
                  </a:extLst>
                </p14:cNvPr>
                <p14:cNvContentPartPr/>
                <p14:nvPr/>
              </p14:nvContentPartPr>
              <p14:xfrm>
                <a:off x="1160117" y="3717910"/>
                <a:ext cx="726120" cy="639360"/>
              </p14:xfrm>
            </p:contentPart>
          </mc:Choice>
          <mc:Fallback xmlns="">
            <p:pic>
              <p:nvPicPr>
                <p:cNvPr id="32" name="Ink 31">
                  <a:extLst>
                    <a:ext uri="{FF2B5EF4-FFF2-40B4-BE49-F238E27FC236}">
                      <a16:creationId xmlns:a16="http://schemas.microsoft.com/office/drawing/2014/main" id="{4FC2BEA1-564B-AFAE-8A07-721347DFACC0}"/>
                    </a:ext>
                  </a:extLst>
                </p:cNvPr>
                <p:cNvPicPr/>
                <p:nvPr/>
              </p:nvPicPr>
              <p:blipFill>
                <a:blip r:embed="rId9"/>
                <a:stretch>
                  <a:fillRect/>
                </a:stretch>
              </p:blipFill>
              <p:spPr>
                <a:xfrm>
                  <a:off x="1153997" y="3711790"/>
                  <a:ext cx="73836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3" name="Ink 32">
                  <a:extLst>
                    <a:ext uri="{FF2B5EF4-FFF2-40B4-BE49-F238E27FC236}">
                      <a16:creationId xmlns:a16="http://schemas.microsoft.com/office/drawing/2014/main" id="{8153C7FE-EFEA-0B34-5EF1-3070D07B302B}"/>
                    </a:ext>
                  </a:extLst>
                </p14:cNvPr>
                <p14:cNvContentPartPr/>
                <p14:nvPr/>
              </p14:nvContentPartPr>
              <p14:xfrm>
                <a:off x="1625957" y="2016190"/>
                <a:ext cx="4812480" cy="1737720"/>
              </p14:xfrm>
            </p:contentPart>
          </mc:Choice>
          <mc:Fallback xmlns="">
            <p:pic>
              <p:nvPicPr>
                <p:cNvPr id="33" name="Ink 32">
                  <a:extLst>
                    <a:ext uri="{FF2B5EF4-FFF2-40B4-BE49-F238E27FC236}">
                      <a16:creationId xmlns:a16="http://schemas.microsoft.com/office/drawing/2014/main" id="{8153C7FE-EFEA-0B34-5EF1-3070D07B302B}"/>
                    </a:ext>
                  </a:extLst>
                </p:cNvPr>
                <p:cNvPicPr/>
                <p:nvPr/>
              </p:nvPicPr>
              <p:blipFill>
                <a:blip r:embed="rId11"/>
                <a:stretch>
                  <a:fillRect/>
                </a:stretch>
              </p:blipFill>
              <p:spPr>
                <a:xfrm>
                  <a:off x="1619837" y="2010070"/>
                  <a:ext cx="4824720" cy="1749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5" name="Ink 34">
                  <a:extLst>
                    <a:ext uri="{FF2B5EF4-FFF2-40B4-BE49-F238E27FC236}">
                      <a16:creationId xmlns:a16="http://schemas.microsoft.com/office/drawing/2014/main" id="{3DDAE3EE-9DF5-CD50-E648-1495DBB69A38}"/>
                    </a:ext>
                  </a:extLst>
                </p14:cNvPr>
                <p14:cNvContentPartPr/>
                <p14:nvPr/>
              </p14:nvContentPartPr>
              <p14:xfrm>
                <a:off x="2862917" y="2266390"/>
                <a:ext cx="411840" cy="208440"/>
              </p14:xfrm>
            </p:contentPart>
          </mc:Choice>
          <mc:Fallback xmlns="">
            <p:pic>
              <p:nvPicPr>
                <p:cNvPr id="35" name="Ink 34">
                  <a:extLst>
                    <a:ext uri="{FF2B5EF4-FFF2-40B4-BE49-F238E27FC236}">
                      <a16:creationId xmlns:a16="http://schemas.microsoft.com/office/drawing/2014/main" id="{3DDAE3EE-9DF5-CD50-E648-1495DBB69A38}"/>
                    </a:ext>
                  </a:extLst>
                </p:cNvPr>
                <p:cNvPicPr/>
                <p:nvPr/>
              </p:nvPicPr>
              <p:blipFill>
                <a:blip r:embed="rId13"/>
                <a:stretch>
                  <a:fillRect/>
                </a:stretch>
              </p:blipFill>
              <p:spPr>
                <a:xfrm>
                  <a:off x="2856797" y="2260270"/>
                  <a:ext cx="4240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6" name="Ink 35">
                  <a:extLst>
                    <a:ext uri="{FF2B5EF4-FFF2-40B4-BE49-F238E27FC236}">
                      <a16:creationId xmlns:a16="http://schemas.microsoft.com/office/drawing/2014/main" id="{A13F4CA4-ECCF-DB77-2BD1-8EF96ACDC078}"/>
                    </a:ext>
                  </a:extLst>
                </p14:cNvPr>
                <p14:cNvContentPartPr/>
                <p14:nvPr/>
              </p14:nvContentPartPr>
              <p14:xfrm>
                <a:off x="3006917" y="2268910"/>
                <a:ext cx="161640" cy="284400"/>
              </p14:xfrm>
            </p:contentPart>
          </mc:Choice>
          <mc:Fallback xmlns="">
            <p:pic>
              <p:nvPicPr>
                <p:cNvPr id="36" name="Ink 35">
                  <a:extLst>
                    <a:ext uri="{FF2B5EF4-FFF2-40B4-BE49-F238E27FC236}">
                      <a16:creationId xmlns:a16="http://schemas.microsoft.com/office/drawing/2014/main" id="{A13F4CA4-ECCF-DB77-2BD1-8EF96ACDC078}"/>
                    </a:ext>
                  </a:extLst>
                </p:cNvPr>
                <p:cNvPicPr/>
                <p:nvPr/>
              </p:nvPicPr>
              <p:blipFill>
                <a:blip r:embed="rId15"/>
                <a:stretch>
                  <a:fillRect/>
                </a:stretch>
              </p:blipFill>
              <p:spPr>
                <a:xfrm>
                  <a:off x="3000797" y="2262790"/>
                  <a:ext cx="17388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7" name="Ink 36">
                  <a:extLst>
                    <a:ext uri="{FF2B5EF4-FFF2-40B4-BE49-F238E27FC236}">
                      <a16:creationId xmlns:a16="http://schemas.microsoft.com/office/drawing/2014/main" id="{592502AB-C85E-67C9-2846-7CBB8FE67D60}"/>
                    </a:ext>
                  </a:extLst>
                </p14:cNvPr>
                <p14:cNvContentPartPr/>
                <p14:nvPr/>
              </p14:nvContentPartPr>
              <p14:xfrm>
                <a:off x="1712717" y="3081070"/>
                <a:ext cx="246240" cy="149040"/>
              </p14:xfrm>
            </p:contentPart>
          </mc:Choice>
          <mc:Fallback xmlns="">
            <p:pic>
              <p:nvPicPr>
                <p:cNvPr id="37" name="Ink 36">
                  <a:extLst>
                    <a:ext uri="{FF2B5EF4-FFF2-40B4-BE49-F238E27FC236}">
                      <a16:creationId xmlns:a16="http://schemas.microsoft.com/office/drawing/2014/main" id="{592502AB-C85E-67C9-2846-7CBB8FE67D60}"/>
                    </a:ext>
                  </a:extLst>
                </p:cNvPr>
                <p:cNvPicPr/>
                <p:nvPr/>
              </p:nvPicPr>
              <p:blipFill>
                <a:blip r:embed="rId17"/>
                <a:stretch>
                  <a:fillRect/>
                </a:stretch>
              </p:blipFill>
              <p:spPr>
                <a:xfrm>
                  <a:off x="1706597" y="3074950"/>
                  <a:ext cx="258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8" name="Ink 37">
                  <a:extLst>
                    <a:ext uri="{FF2B5EF4-FFF2-40B4-BE49-F238E27FC236}">
                      <a16:creationId xmlns:a16="http://schemas.microsoft.com/office/drawing/2014/main" id="{10052F57-6081-BFEA-FAD7-70D8EAB2FAE5}"/>
                    </a:ext>
                  </a:extLst>
                </p14:cNvPr>
                <p14:cNvContentPartPr/>
                <p14:nvPr/>
              </p14:nvContentPartPr>
              <p14:xfrm>
                <a:off x="2079197" y="2653390"/>
                <a:ext cx="256680" cy="153360"/>
              </p14:xfrm>
            </p:contentPart>
          </mc:Choice>
          <mc:Fallback xmlns="">
            <p:pic>
              <p:nvPicPr>
                <p:cNvPr id="38" name="Ink 37">
                  <a:extLst>
                    <a:ext uri="{FF2B5EF4-FFF2-40B4-BE49-F238E27FC236}">
                      <a16:creationId xmlns:a16="http://schemas.microsoft.com/office/drawing/2014/main" id="{10052F57-6081-BFEA-FAD7-70D8EAB2FAE5}"/>
                    </a:ext>
                  </a:extLst>
                </p:cNvPr>
                <p:cNvPicPr/>
                <p:nvPr/>
              </p:nvPicPr>
              <p:blipFill>
                <a:blip r:embed="rId19"/>
                <a:stretch>
                  <a:fillRect/>
                </a:stretch>
              </p:blipFill>
              <p:spPr>
                <a:xfrm>
                  <a:off x="2073077" y="2647270"/>
                  <a:ext cx="2689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9" name="Ink 38">
                  <a:extLst>
                    <a:ext uri="{FF2B5EF4-FFF2-40B4-BE49-F238E27FC236}">
                      <a16:creationId xmlns:a16="http://schemas.microsoft.com/office/drawing/2014/main" id="{05A96884-E020-7D7B-BAF1-28D60CCEA7D0}"/>
                    </a:ext>
                  </a:extLst>
                </p14:cNvPr>
                <p14:cNvContentPartPr/>
                <p14:nvPr/>
              </p14:nvContentPartPr>
              <p14:xfrm>
                <a:off x="2774717" y="3054430"/>
                <a:ext cx="179280" cy="187200"/>
              </p14:xfrm>
            </p:contentPart>
          </mc:Choice>
          <mc:Fallback xmlns="">
            <p:pic>
              <p:nvPicPr>
                <p:cNvPr id="39" name="Ink 38">
                  <a:extLst>
                    <a:ext uri="{FF2B5EF4-FFF2-40B4-BE49-F238E27FC236}">
                      <a16:creationId xmlns:a16="http://schemas.microsoft.com/office/drawing/2014/main" id="{05A96884-E020-7D7B-BAF1-28D60CCEA7D0}"/>
                    </a:ext>
                  </a:extLst>
                </p:cNvPr>
                <p:cNvPicPr/>
                <p:nvPr/>
              </p:nvPicPr>
              <p:blipFill>
                <a:blip r:embed="rId21"/>
                <a:stretch>
                  <a:fillRect/>
                </a:stretch>
              </p:blipFill>
              <p:spPr>
                <a:xfrm>
                  <a:off x="2768597" y="3048310"/>
                  <a:ext cx="1915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0" name="Ink 39">
                  <a:extLst>
                    <a:ext uri="{FF2B5EF4-FFF2-40B4-BE49-F238E27FC236}">
                      <a16:creationId xmlns:a16="http://schemas.microsoft.com/office/drawing/2014/main" id="{A083DEFE-B649-D1A5-8BAA-5E12947E0A9C}"/>
                    </a:ext>
                  </a:extLst>
                </p14:cNvPr>
                <p14:cNvContentPartPr/>
                <p14:nvPr/>
              </p14:nvContentPartPr>
              <p14:xfrm>
                <a:off x="3160277" y="2438470"/>
                <a:ext cx="232560" cy="141120"/>
              </p14:xfrm>
            </p:contentPart>
          </mc:Choice>
          <mc:Fallback xmlns="">
            <p:pic>
              <p:nvPicPr>
                <p:cNvPr id="40" name="Ink 39">
                  <a:extLst>
                    <a:ext uri="{FF2B5EF4-FFF2-40B4-BE49-F238E27FC236}">
                      <a16:creationId xmlns:a16="http://schemas.microsoft.com/office/drawing/2014/main" id="{A083DEFE-B649-D1A5-8BAA-5E12947E0A9C}"/>
                    </a:ext>
                  </a:extLst>
                </p:cNvPr>
                <p:cNvPicPr/>
                <p:nvPr/>
              </p:nvPicPr>
              <p:blipFill>
                <a:blip r:embed="rId23"/>
                <a:stretch>
                  <a:fillRect/>
                </a:stretch>
              </p:blipFill>
              <p:spPr>
                <a:xfrm>
                  <a:off x="3154157" y="2432350"/>
                  <a:ext cx="244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1" name="Ink 40">
                  <a:extLst>
                    <a:ext uri="{FF2B5EF4-FFF2-40B4-BE49-F238E27FC236}">
                      <a16:creationId xmlns:a16="http://schemas.microsoft.com/office/drawing/2014/main" id="{56624646-9D0E-41D9-04DA-16FF75017F7F}"/>
                    </a:ext>
                  </a:extLst>
                </p14:cNvPr>
                <p14:cNvContentPartPr/>
                <p14:nvPr/>
              </p14:nvContentPartPr>
              <p14:xfrm>
                <a:off x="3866237" y="1967230"/>
                <a:ext cx="188640" cy="185040"/>
              </p14:xfrm>
            </p:contentPart>
          </mc:Choice>
          <mc:Fallback xmlns="">
            <p:pic>
              <p:nvPicPr>
                <p:cNvPr id="41" name="Ink 40">
                  <a:extLst>
                    <a:ext uri="{FF2B5EF4-FFF2-40B4-BE49-F238E27FC236}">
                      <a16:creationId xmlns:a16="http://schemas.microsoft.com/office/drawing/2014/main" id="{56624646-9D0E-41D9-04DA-16FF75017F7F}"/>
                    </a:ext>
                  </a:extLst>
                </p:cNvPr>
                <p:cNvPicPr/>
                <p:nvPr/>
              </p:nvPicPr>
              <p:blipFill>
                <a:blip r:embed="rId25"/>
                <a:stretch>
                  <a:fillRect/>
                </a:stretch>
              </p:blipFill>
              <p:spPr>
                <a:xfrm>
                  <a:off x="3860117" y="1961110"/>
                  <a:ext cx="2008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2" name="Ink 41">
                  <a:extLst>
                    <a:ext uri="{FF2B5EF4-FFF2-40B4-BE49-F238E27FC236}">
                      <a16:creationId xmlns:a16="http://schemas.microsoft.com/office/drawing/2014/main" id="{8FFE5077-133E-A8F4-B8D8-BA14AA0114FD}"/>
                    </a:ext>
                  </a:extLst>
                </p14:cNvPr>
                <p14:cNvContentPartPr/>
                <p14:nvPr/>
              </p14:nvContentPartPr>
              <p14:xfrm>
                <a:off x="4214357" y="2526670"/>
                <a:ext cx="165240" cy="141840"/>
              </p14:xfrm>
            </p:contentPart>
          </mc:Choice>
          <mc:Fallback xmlns="">
            <p:pic>
              <p:nvPicPr>
                <p:cNvPr id="42" name="Ink 41">
                  <a:extLst>
                    <a:ext uri="{FF2B5EF4-FFF2-40B4-BE49-F238E27FC236}">
                      <a16:creationId xmlns:a16="http://schemas.microsoft.com/office/drawing/2014/main" id="{8FFE5077-133E-A8F4-B8D8-BA14AA0114FD}"/>
                    </a:ext>
                  </a:extLst>
                </p:cNvPr>
                <p:cNvPicPr/>
                <p:nvPr/>
              </p:nvPicPr>
              <p:blipFill>
                <a:blip r:embed="rId27"/>
                <a:stretch>
                  <a:fillRect/>
                </a:stretch>
              </p:blipFill>
              <p:spPr>
                <a:xfrm>
                  <a:off x="4208237" y="2520550"/>
                  <a:ext cx="177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3" name="Ink 42">
                  <a:extLst>
                    <a:ext uri="{FF2B5EF4-FFF2-40B4-BE49-F238E27FC236}">
                      <a16:creationId xmlns:a16="http://schemas.microsoft.com/office/drawing/2014/main" id="{C1C57F4B-2E7D-D0E1-7923-3174CA1D0837}"/>
                    </a:ext>
                  </a:extLst>
                </p14:cNvPr>
                <p14:cNvContentPartPr/>
                <p14:nvPr/>
              </p14:nvContentPartPr>
              <p14:xfrm>
                <a:off x="5304077" y="2235070"/>
                <a:ext cx="186840" cy="207720"/>
              </p14:xfrm>
            </p:contentPart>
          </mc:Choice>
          <mc:Fallback xmlns="">
            <p:pic>
              <p:nvPicPr>
                <p:cNvPr id="43" name="Ink 42">
                  <a:extLst>
                    <a:ext uri="{FF2B5EF4-FFF2-40B4-BE49-F238E27FC236}">
                      <a16:creationId xmlns:a16="http://schemas.microsoft.com/office/drawing/2014/main" id="{C1C57F4B-2E7D-D0E1-7923-3174CA1D0837}"/>
                    </a:ext>
                  </a:extLst>
                </p:cNvPr>
                <p:cNvPicPr/>
                <p:nvPr/>
              </p:nvPicPr>
              <p:blipFill>
                <a:blip r:embed="rId29"/>
                <a:stretch>
                  <a:fillRect/>
                </a:stretch>
              </p:blipFill>
              <p:spPr>
                <a:xfrm>
                  <a:off x="5297957" y="2228950"/>
                  <a:ext cx="1990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4" name="Ink 43">
                  <a:extLst>
                    <a:ext uri="{FF2B5EF4-FFF2-40B4-BE49-F238E27FC236}">
                      <a16:creationId xmlns:a16="http://schemas.microsoft.com/office/drawing/2014/main" id="{3AD8EC2A-243C-8093-8D04-704F412E0DDF}"/>
                    </a:ext>
                  </a:extLst>
                </p14:cNvPr>
                <p14:cNvContentPartPr/>
                <p14:nvPr/>
              </p14:nvContentPartPr>
              <p14:xfrm>
                <a:off x="5668397" y="2975230"/>
                <a:ext cx="222840" cy="247320"/>
              </p14:xfrm>
            </p:contentPart>
          </mc:Choice>
          <mc:Fallback xmlns="">
            <p:pic>
              <p:nvPicPr>
                <p:cNvPr id="44" name="Ink 43">
                  <a:extLst>
                    <a:ext uri="{FF2B5EF4-FFF2-40B4-BE49-F238E27FC236}">
                      <a16:creationId xmlns:a16="http://schemas.microsoft.com/office/drawing/2014/main" id="{3AD8EC2A-243C-8093-8D04-704F412E0DDF}"/>
                    </a:ext>
                  </a:extLst>
                </p:cNvPr>
                <p:cNvPicPr/>
                <p:nvPr/>
              </p:nvPicPr>
              <p:blipFill>
                <a:blip r:embed="rId31"/>
                <a:stretch>
                  <a:fillRect/>
                </a:stretch>
              </p:blipFill>
              <p:spPr>
                <a:xfrm>
                  <a:off x="5662277" y="2969110"/>
                  <a:ext cx="2350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5" name="Ink 44">
                  <a:extLst>
                    <a:ext uri="{FF2B5EF4-FFF2-40B4-BE49-F238E27FC236}">
                      <a16:creationId xmlns:a16="http://schemas.microsoft.com/office/drawing/2014/main" id="{0C4D6B6E-2CDB-03DB-1D2B-0BD4B14D8788}"/>
                    </a:ext>
                  </a:extLst>
                </p14:cNvPr>
                <p14:cNvContentPartPr/>
                <p14:nvPr/>
              </p14:nvContentPartPr>
              <p14:xfrm>
                <a:off x="6166277" y="3275470"/>
                <a:ext cx="392760" cy="305280"/>
              </p14:xfrm>
            </p:contentPart>
          </mc:Choice>
          <mc:Fallback xmlns="">
            <p:pic>
              <p:nvPicPr>
                <p:cNvPr id="45" name="Ink 44">
                  <a:extLst>
                    <a:ext uri="{FF2B5EF4-FFF2-40B4-BE49-F238E27FC236}">
                      <a16:creationId xmlns:a16="http://schemas.microsoft.com/office/drawing/2014/main" id="{0C4D6B6E-2CDB-03DB-1D2B-0BD4B14D8788}"/>
                    </a:ext>
                  </a:extLst>
                </p:cNvPr>
                <p:cNvPicPr/>
                <p:nvPr/>
              </p:nvPicPr>
              <p:blipFill>
                <a:blip r:embed="rId33"/>
                <a:stretch>
                  <a:fillRect/>
                </a:stretch>
              </p:blipFill>
              <p:spPr>
                <a:xfrm>
                  <a:off x="6160157" y="3269350"/>
                  <a:ext cx="405000" cy="31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48" name="Ink 47">
                <a:extLst>
                  <a:ext uri="{FF2B5EF4-FFF2-40B4-BE49-F238E27FC236}">
                    <a16:creationId xmlns:a16="http://schemas.microsoft.com/office/drawing/2014/main" id="{275CED33-05E5-77DA-E47C-8E7F4846F2BF}"/>
                  </a:ext>
                </a:extLst>
              </p14:cNvPr>
              <p14:cNvContentPartPr/>
              <p14:nvPr/>
            </p14:nvContentPartPr>
            <p14:xfrm>
              <a:off x="1793717" y="4193830"/>
              <a:ext cx="1440" cy="1080"/>
            </p14:xfrm>
          </p:contentPart>
        </mc:Choice>
        <mc:Fallback xmlns="">
          <p:pic>
            <p:nvPicPr>
              <p:cNvPr id="48" name="Ink 47">
                <a:extLst>
                  <a:ext uri="{FF2B5EF4-FFF2-40B4-BE49-F238E27FC236}">
                    <a16:creationId xmlns:a16="http://schemas.microsoft.com/office/drawing/2014/main" id="{275CED33-05E5-77DA-E47C-8E7F4846F2BF}"/>
                  </a:ext>
                </a:extLst>
              </p:cNvPr>
              <p:cNvPicPr/>
              <p:nvPr/>
            </p:nvPicPr>
            <p:blipFill>
              <a:blip r:embed="rId35"/>
              <a:stretch>
                <a:fillRect/>
              </a:stretch>
            </p:blipFill>
            <p:spPr>
              <a:xfrm>
                <a:off x="1787597" y="4187710"/>
                <a:ext cx="136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AE1C7CD4-B06C-3465-F292-3B388DEE3568}"/>
                  </a:ext>
                </a:extLst>
              </p14:cNvPr>
              <p14:cNvContentPartPr/>
              <p14:nvPr/>
            </p14:nvContentPartPr>
            <p14:xfrm>
              <a:off x="2143277" y="4558870"/>
              <a:ext cx="262800" cy="239400"/>
            </p14:xfrm>
          </p:contentPart>
        </mc:Choice>
        <mc:Fallback xmlns="">
          <p:pic>
            <p:nvPicPr>
              <p:cNvPr id="50" name="Ink 49">
                <a:extLst>
                  <a:ext uri="{FF2B5EF4-FFF2-40B4-BE49-F238E27FC236}">
                    <a16:creationId xmlns:a16="http://schemas.microsoft.com/office/drawing/2014/main" id="{AE1C7CD4-B06C-3465-F292-3B388DEE3568}"/>
                  </a:ext>
                </a:extLst>
              </p:cNvPr>
              <p:cNvPicPr/>
              <p:nvPr/>
            </p:nvPicPr>
            <p:blipFill>
              <a:blip r:embed="rId37"/>
              <a:stretch>
                <a:fillRect/>
              </a:stretch>
            </p:blipFill>
            <p:spPr>
              <a:xfrm>
                <a:off x="2137157" y="4552750"/>
                <a:ext cx="275040" cy="251640"/>
              </a:xfrm>
              <a:prstGeom prst="rect">
                <a:avLst/>
              </a:prstGeom>
            </p:spPr>
          </p:pic>
        </mc:Fallback>
      </mc:AlternateContent>
      <p:grpSp>
        <p:nvGrpSpPr>
          <p:cNvPr id="65" name="Group 64">
            <a:extLst>
              <a:ext uri="{FF2B5EF4-FFF2-40B4-BE49-F238E27FC236}">
                <a16:creationId xmlns:a16="http://schemas.microsoft.com/office/drawing/2014/main" id="{DD2B079A-D42D-52CA-1529-92794A6E5DD2}"/>
              </a:ext>
            </a:extLst>
          </p:cNvPr>
          <p:cNvGrpSpPr/>
          <p:nvPr/>
        </p:nvGrpSpPr>
        <p:grpSpPr>
          <a:xfrm>
            <a:off x="6966557" y="3219310"/>
            <a:ext cx="2995920" cy="1227600"/>
            <a:chOff x="6966557" y="3219310"/>
            <a:chExt cx="2995920" cy="1227600"/>
          </a:xfrm>
        </p:grpSpPr>
        <mc:AlternateContent xmlns:mc="http://schemas.openxmlformats.org/markup-compatibility/2006" xmlns:p14="http://schemas.microsoft.com/office/powerpoint/2010/main">
          <mc:Choice Requires="p14">
            <p:contentPart p14:bwMode="auto" r:id="rId38">
              <p14:nvContentPartPr>
                <p14:cNvPr id="58" name="Ink 57">
                  <a:extLst>
                    <a:ext uri="{FF2B5EF4-FFF2-40B4-BE49-F238E27FC236}">
                      <a16:creationId xmlns:a16="http://schemas.microsoft.com/office/drawing/2014/main" id="{7D8F23F4-20A6-EB57-19D0-EE81CFCC3A70}"/>
                    </a:ext>
                  </a:extLst>
                </p14:cNvPr>
                <p14:cNvContentPartPr/>
                <p14:nvPr/>
              </p14:nvContentPartPr>
              <p14:xfrm>
                <a:off x="6966557" y="3537190"/>
                <a:ext cx="2995920" cy="909720"/>
              </p14:xfrm>
            </p:contentPart>
          </mc:Choice>
          <mc:Fallback xmlns="">
            <p:pic>
              <p:nvPicPr>
                <p:cNvPr id="58" name="Ink 57">
                  <a:extLst>
                    <a:ext uri="{FF2B5EF4-FFF2-40B4-BE49-F238E27FC236}">
                      <a16:creationId xmlns:a16="http://schemas.microsoft.com/office/drawing/2014/main" id="{7D8F23F4-20A6-EB57-19D0-EE81CFCC3A70}"/>
                    </a:ext>
                  </a:extLst>
                </p:cNvPr>
                <p:cNvPicPr/>
                <p:nvPr/>
              </p:nvPicPr>
              <p:blipFill>
                <a:blip r:embed="rId39"/>
                <a:stretch>
                  <a:fillRect/>
                </a:stretch>
              </p:blipFill>
              <p:spPr>
                <a:xfrm>
                  <a:off x="6960437" y="3531070"/>
                  <a:ext cx="3008160" cy="921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9" name="Ink 58">
                  <a:extLst>
                    <a:ext uri="{FF2B5EF4-FFF2-40B4-BE49-F238E27FC236}">
                      <a16:creationId xmlns:a16="http://schemas.microsoft.com/office/drawing/2014/main" id="{112C9A41-8B61-3541-E77D-471C16DF2AE9}"/>
                    </a:ext>
                  </a:extLst>
                </p14:cNvPr>
                <p14:cNvContentPartPr/>
                <p14:nvPr/>
              </p14:nvContentPartPr>
              <p14:xfrm>
                <a:off x="7685117" y="3834190"/>
                <a:ext cx="188280" cy="92520"/>
              </p14:xfrm>
            </p:contentPart>
          </mc:Choice>
          <mc:Fallback xmlns="">
            <p:pic>
              <p:nvPicPr>
                <p:cNvPr id="59" name="Ink 58">
                  <a:extLst>
                    <a:ext uri="{FF2B5EF4-FFF2-40B4-BE49-F238E27FC236}">
                      <a16:creationId xmlns:a16="http://schemas.microsoft.com/office/drawing/2014/main" id="{112C9A41-8B61-3541-E77D-471C16DF2AE9}"/>
                    </a:ext>
                  </a:extLst>
                </p:cNvPr>
                <p:cNvPicPr/>
                <p:nvPr/>
              </p:nvPicPr>
              <p:blipFill>
                <a:blip r:embed="rId41"/>
                <a:stretch>
                  <a:fillRect/>
                </a:stretch>
              </p:blipFill>
              <p:spPr>
                <a:xfrm>
                  <a:off x="7678997" y="3828070"/>
                  <a:ext cx="200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0" name="Ink 59">
                  <a:extLst>
                    <a:ext uri="{FF2B5EF4-FFF2-40B4-BE49-F238E27FC236}">
                      <a16:creationId xmlns:a16="http://schemas.microsoft.com/office/drawing/2014/main" id="{C66F2FB5-A944-A82A-AA42-E4138A11AD18}"/>
                    </a:ext>
                  </a:extLst>
                </p14:cNvPr>
                <p14:cNvContentPartPr/>
                <p14:nvPr/>
              </p14:nvContentPartPr>
              <p14:xfrm>
                <a:off x="8530397" y="3577510"/>
                <a:ext cx="163440" cy="132840"/>
              </p14:xfrm>
            </p:contentPart>
          </mc:Choice>
          <mc:Fallback xmlns="">
            <p:pic>
              <p:nvPicPr>
                <p:cNvPr id="60" name="Ink 59">
                  <a:extLst>
                    <a:ext uri="{FF2B5EF4-FFF2-40B4-BE49-F238E27FC236}">
                      <a16:creationId xmlns:a16="http://schemas.microsoft.com/office/drawing/2014/main" id="{C66F2FB5-A944-A82A-AA42-E4138A11AD18}"/>
                    </a:ext>
                  </a:extLst>
                </p:cNvPr>
                <p:cNvPicPr/>
                <p:nvPr/>
              </p:nvPicPr>
              <p:blipFill>
                <a:blip r:embed="rId43"/>
                <a:stretch>
                  <a:fillRect/>
                </a:stretch>
              </p:blipFill>
              <p:spPr>
                <a:xfrm>
                  <a:off x="8524277" y="3571390"/>
                  <a:ext cx="175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1" name="Ink 60">
                  <a:extLst>
                    <a:ext uri="{FF2B5EF4-FFF2-40B4-BE49-F238E27FC236}">
                      <a16:creationId xmlns:a16="http://schemas.microsoft.com/office/drawing/2014/main" id="{F60B789C-7EA1-089E-3566-9AF4E6975E8D}"/>
                    </a:ext>
                  </a:extLst>
                </p14:cNvPr>
                <p14:cNvContentPartPr/>
                <p14:nvPr/>
              </p14:nvContentPartPr>
              <p14:xfrm>
                <a:off x="9259397" y="3941110"/>
                <a:ext cx="170640" cy="172080"/>
              </p14:xfrm>
            </p:contentPart>
          </mc:Choice>
          <mc:Fallback xmlns="">
            <p:pic>
              <p:nvPicPr>
                <p:cNvPr id="61" name="Ink 60">
                  <a:extLst>
                    <a:ext uri="{FF2B5EF4-FFF2-40B4-BE49-F238E27FC236}">
                      <a16:creationId xmlns:a16="http://schemas.microsoft.com/office/drawing/2014/main" id="{F60B789C-7EA1-089E-3566-9AF4E6975E8D}"/>
                    </a:ext>
                  </a:extLst>
                </p:cNvPr>
                <p:cNvPicPr/>
                <p:nvPr/>
              </p:nvPicPr>
              <p:blipFill>
                <a:blip r:embed="rId45"/>
                <a:stretch>
                  <a:fillRect/>
                </a:stretch>
              </p:blipFill>
              <p:spPr>
                <a:xfrm>
                  <a:off x="9253277" y="3934990"/>
                  <a:ext cx="1828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3" name="Ink 62">
                  <a:extLst>
                    <a:ext uri="{FF2B5EF4-FFF2-40B4-BE49-F238E27FC236}">
                      <a16:creationId xmlns:a16="http://schemas.microsoft.com/office/drawing/2014/main" id="{B65F9891-8702-C081-8205-475F97055EA5}"/>
                    </a:ext>
                  </a:extLst>
                </p14:cNvPr>
                <p14:cNvContentPartPr/>
                <p14:nvPr/>
              </p14:nvContentPartPr>
              <p14:xfrm>
                <a:off x="9097757" y="3219310"/>
                <a:ext cx="391680" cy="499320"/>
              </p14:xfrm>
            </p:contentPart>
          </mc:Choice>
          <mc:Fallback xmlns="">
            <p:pic>
              <p:nvPicPr>
                <p:cNvPr id="63" name="Ink 62">
                  <a:extLst>
                    <a:ext uri="{FF2B5EF4-FFF2-40B4-BE49-F238E27FC236}">
                      <a16:creationId xmlns:a16="http://schemas.microsoft.com/office/drawing/2014/main" id="{B65F9891-8702-C081-8205-475F97055EA5}"/>
                    </a:ext>
                  </a:extLst>
                </p:cNvPr>
                <p:cNvPicPr/>
                <p:nvPr/>
              </p:nvPicPr>
              <p:blipFill>
                <a:blip r:embed="rId47"/>
                <a:stretch>
                  <a:fillRect/>
                </a:stretch>
              </p:blipFill>
              <p:spPr>
                <a:xfrm>
                  <a:off x="9091637" y="3213190"/>
                  <a:ext cx="40392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4" name="Ink 63">
                  <a:extLst>
                    <a:ext uri="{FF2B5EF4-FFF2-40B4-BE49-F238E27FC236}">
                      <a16:creationId xmlns:a16="http://schemas.microsoft.com/office/drawing/2014/main" id="{8E37D596-FD58-C8DE-43E8-6180B72C8C52}"/>
                    </a:ext>
                  </a:extLst>
                </p14:cNvPr>
                <p14:cNvContentPartPr/>
                <p14:nvPr/>
              </p14:nvContentPartPr>
              <p14:xfrm>
                <a:off x="9127997" y="3467710"/>
                <a:ext cx="350640" cy="24120"/>
              </p14:xfrm>
            </p:contentPart>
          </mc:Choice>
          <mc:Fallback xmlns="">
            <p:pic>
              <p:nvPicPr>
                <p:cNvPr id="64" name="Ink 63">
                  <a:extLst>
                    <a:ext uri="{FF2B5EF4-FFF2-40B4-BE49-F238E27FC236}">
                      <a16:creationId xmlns:a16="http://schemas.microsoft.com/office/drawing/2014/main" id="{8E37D596-FD58-C8DE-43E8-6180B72C8C52}"/>
                    </a:ext>
                  </a:extLst>
                </p:cNvPr>
                <p:cNvPicPr/>
                <p:nvPr/>
              </p:nvPicPr>
              <p:blipFill>
                <a:blip r:embed="rId49"/>
                <a:stretch>
                  <a:fillRect/>
                </a:stretch>
              </p:blipFill>
              <p:spPr>
                <a:xfrm>
                  <a:off x="9121877" y="3461590"/>
                  <a:ext cx="362880" cy="3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66" name="Ink 65">
                <a:extLst>
                  <a:ext uri="{FF2B5EF4-FFF2-40B4-BE49-F238E27FC236}">
                    <a16:creationId xmlns:a16="http://schemas.microsoft.com/office/drawing/2014/main" id="{7E7F3F99-6E4B-D3B2-C06F-BF1535586DF5}"/>
                  </a:ext>
                </a:extLst>
              </p14:cNvPr>
              <p14:cNvContentPartPr/>
              <p14:nvPr/>
            </p14:nvContentPartPr>
            <p14:xfrm>
              <a:off x="5207597" y="4915990"/>
              <a:ext cx="677880" cy="1030320"/>
            </p14:xfrm>
          </p:contentPart>
        </mc:Choice>
        <mc:Fallback xmlns="">
          <p:pic>
            <p:nvPicPr>
              <p:cNvPr id="66" name="Ink 65">
                <a:extLst>
                  <a:ext uri="{FF2B5EF4-FFF2-40B4-BE49-F238E27FC236}">
                    <a16:creationId xmlns:a16="http://schemas.microsoft.com/office/drawing/2014/main" id="{7E7F3F99-6E4B-D3B2-C06F-BF1535586DF5}"/>
                  </a:ext>
                </a:extLst>
              </p:cNvPr>
              <p:cNvPicPr/>
              <p:nvPr/>
            </p:nvPicPr>
            <p:blipFill>
              <a:blip r:embed="rId51"/>
              <a:stretch>
                <a:fillRect/>
              </a:stretch>
            </p:blipFill>
            <p:spPr>
              <a:xfrm>
                <a:off x="5201477" y="4909870"/>
                <a:ext cx="690120" cy="1042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0" name="Ink 69">
                <a:extLst>
                  <a:ext uri="{FF2B5EF4-FFF2-40B4-BE49-F238E27FC236}">
                    <a16:creationId xmlns:a16="http://schemas.microsoft.com/office/drawing/2014/main" id="{5057CFD2-3837-B522-2303-DC362CA24095}"/>
                  </a:ext>
                </a:extLst>
              </p14:cNvPr>
              <p14:cNvContentPartPr/>
              <p14:nvPr/>
            </p14:nvContentPartPr>
            <p14:xfrm>
              <a:off x="2717477" y="4295350"/>
              <a:ext cx="286920" cy="238320"/>
            </p14:xfrm>
          </p:contentPart>
        </mc:Choice>
        <mc:Fallback xmlns="">
          <p:pic>
            <p:nvPicPr>
              <p:cNvPr id="70" name="Ink 69">
                <a:extLst>
                  <a:ext uri="{FF2B5EF4-FFF2-40B4-BE49-F238E27FC236}">
                    <a16:creationId xmlns:a16="http://schemas.microsoft.com/office/drawing/2014/main" id="{5057CFD2-3837-B522-2303-DC362CA24095}"/>
                  </a:ext>
                </a:extLst>
              </p:cNvPr>
              <p:cNvPicPr/>
              <p:nvPr/>
            </p:nvPicPr>
            <p:blipFill>
              <a:blip r:embed="rId53"/>
              <a:stretch>
                <a:fillRect/>
              </a:stretch>
            </p:blipFill>
            <p:spPr>
              <a:xfrm>
                <a:off x="2711357" y="4289230"/>
                <a:ext cx="2991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1" name="Ink 70">
                <a:extLst>
                  <a:ext uri="{FF2B5EF4-FFF2-40B4-BE49-F238E27FC236}">
                    <a16:creationId xmlns:a16="http://schemas.microsoft.com/office/drawing/2014/main" id="{3AF9501E-0181-3245-4C52-2DFF41EFCE5C}"/>
                  </a:ext>
                </a:extLst>
              </p14:cNvPr>
              <p14:cNvContentPartPr/>
              <p14:nvPr/>
            </p14:nvContentPartPr>
            <p14:xfrm>
              <a:off x="10159037" y="3851830"/>
              <a:ext cx="416880" cy="533880"/>
            </p14:xfrm>
          </p:contentPart>
        </mc:Choice>
        <mc:Fallback xmlns="">
          <p:pic>
            <p:nvPicPr>
              <p:cNvPr id="71" name="Ink 70">
                <a:extLst>
                  <a:ext uri="{FF2B5EF4-FFF2-40B4-BE49-F238E27FC236}">
                    <a16:creationId xmlns:a16="http://schemas.microsoft.com/office/drawing/2014/main" id="{3AF9501E-0181-3245-4C52-2DFF41EFCE5C}"/>
                  </a:ext>
                </a:extLst>
              </p:cNvPr>
              <p:cNvPicPr/>
              <p:nvPr/>
            </p:nvPicPr>
            <p:blipFill>
              <a:blip r:embed="rId55"/>
              <a:stretch>
                <a:fillRect/>
              </a:stretch>
            </p:blipFill>
            <p:spPr>
              <a:xfrm>
                <a:off x="10152917" y="3845710"/>
                <a:ext cx="42912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2" name="Ink 71">
                <a:extLst>
                  <a:ext uri="{FF2B5EF4-FFF2-40B4-BE49-F238E27FC236}">
                    <a16:creationId xmlns:a16="http://schemas.microsoft.com/office/drawing/2014/main" id="{9467C3CC-4847-F3F9-F28E-E3554C4CE086}"/>
                  </a:ext>
                </a:extLst>
              </p14:cNvPr>
              <p14:cNvContentPartPr/>
              <p14:nvPr/>
            </p14:nvContentPartPr>
            <p14:xfrm>
              <a:off x="2718557" y="5429350"/>
              <a:ext cx="30600" cy="24120"/>
            </p14:xfrm>
          </p:contentPart>
        </mc:Choice>
        <mc:Fallback xmlns="">
          <p:pic>
            <p:nvPicPr>
              <p:cNvPr id="72" name="Ink 71">
                <a:extLst>
                  <a:ext uri="{FF2B5EF4-FFF2-40B4-BE49-F238E27FC236}">
                    <a16:creationId xmlns:a16="http://schemas.microsoft.com/office/drawing/2014/main" id="{9467C3CC-4847-F3F9-F28E-E3554C4CE086}"/>
                  </a:ext>
                </a:extLst>
              </p:cNvPr>
              <p:cNvPicPr/>
              <p:nvPr/>
            </p:nvPicPr>
            <p:blipFill>
              <a:blip r:embed="rId57"/>
              <a:stretch>
                <a:fillRect/>
              </a:stretch>
            </p:blipFill>
            <p:spPr>
              <a:xfrm>
                <a:off x="2712437" y="5423230"/>
                <a:ext cx="42840" cy="36360"/>
              </a:xfrm>
              <a:prstGeom prst="rect">
                <a:avLst/>
              </a:prstGeom>
            </p:spPr>
          </p:pic>
        </mc:Fallback>
      </mc:AlternateContent>
      <p:grpSp>
        <p:nvGrpSpPr>
          <p:cNvPr id="82" name="Group 81">
            <a:extLst>
              <a:ext uri="{FF2B5EF4-FFF2-40B4-BE49-F238E27FC236}">
                <a16:creationId xmlns:a16="http://schemas.microsoft.com/office/drawing/2014/main" id="{7A8B4E22-4704-F5D1-A0B4-5EEBF874E35B}"/>
              </a:ext>
            </a:extLst>
          </p:cNvPr>
          <p:cNvGrpSpPr/>
          <p:nvPr/>
        </p:nvGrpSpPr>
        <p:grpSpPr>
          <a:xfrm>
            <a:off x="1771757" y="3147670"/>
            <a:ext cx="4424760" cy="1578240"/>
            <a:chOff x="1771757" y="3147670"/>
            <a:chExt cx="4424760" cy="1578240"/>
          </a:xfrm>
        </p:grpSpPr>
        <mc:AlternateContent xmlns:mc="http://schemas.openxmlformats.org/markup-compatibility/2006" xmlns:p14="http://schemas.microsoft.com/office/powerpoint/2010/main">
          <mc:Choice Requires="p14">
            <p:contentPart p14:bwMode="auto" r:id="rId58">
              <p14:nvContentPartPr>
                <p14:cNvPr id="73" name="Ink 72">
                  <a:extLst>
                    <a:ext uri="{FF2B5EF4-FFF2-40B4-BE49-F238E27FC236}">
                      <a16:creationId xmlns:a16="http://schemas.microsoft.com/office/drawing/2014/main" id="{99C6EB3C-E18A-C434-B8C2-805E4265AEC6}"/>
                    </a:ext>
                  </a:extLst>
                </p14:cNvPr>
                <p14:cNvContentPartPr/>
                <p14:nvPr/>
              </p14:nvContentPartPr>
              <p14:xfrm>
                <a:off x="1771757" y="3147670"/>
                <a:ext cx="4424760" cy="1568880"/>
              </p14:xfrm>
            </p:contentPart>
          </mc:Choice>
          <mc:Fallback xmlns="">
            <p:pic>
              <p:nvPicPr>
                <p:cNvPr id="73" name="Ink 72">
                  <a:extLst>
                    <a:ext uri="{FF2B5EF4-FFF2-40B4-BE49-F238E27FC236}">
                      <a16:creationId xmlns:a16="http://schemas.microsoft.com/office/drawing/2014/main" id="{99C6EB3C-E18A-C434-B8C2-805E4265AEC6}"/>
                    </a:ext>
                  </a:extLst>
                </p:cNvPr>
                <p:cNvPicPr/>
                <p:nvPr/>
              </p:nvPicPr>
              <p:blipFill>
                <a:blip r:embed="rId59"/>
                <a:stretch>
                  <a:fillRect/>
                </a:stretch>
              </p:blipFill>
              <p:spPr>
                <a:xfrm>
                  <a:off x="1765637" y="3141550"/>
                  <a:ext cx="4437000" cy="1581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4" name="Ink 73">
                  <a:extLst>
                    <a:ext uri="{FF2B5EF4-FFF2-40B4-BE49-F238E27FC236}">
                      <a16:creationId xmlns:a16="http://schemas.microsoft.com/office/drawing/2014/main" id="{0B883C1A-77D2-2839-552A-41790480C7BC}"/>
                    </a:ext>
                  </a:extLst>
                </p14:cNvPr>
                <p14:cNvContentPartPr/>
                <p14:nvPr/>
              </p14:nvContentPartPr>
              <p14:xfrm>
                <a:off x="2903597" y="3645910"/>
                <a:ext cx="296280" cy="258840"/>
              </p14:xfrm>
            </p:contentPart>
          </mc:Choice>
          <mc:Fallback xmlns="">
            <p:pic>
              <p:nvPicPr>
                <p:cNvPr id="74" name="Ink 73">
                  <a:extLst>
                    <a:ext uri="{FF2B5EF4-FFF2-40B4-BE49-F238E27FC236}">
                      <a16:creationId xmlns:a16="http://schemas.microsoft.com/office/drawing/2014/main" id="{0B883C1A-77D2-2839-552A-41790480C7BC}"/>
                    </a:ext>
                  </a:extLst>
                </p:cNvPr>
                <p:cNvPicPr/>
                <p:nvPr/>
              </p:nvPicPr>
              <p:blipFill>
                <a:blip r:embed="rId61"/>
                <a:stretch>
                  <a:fillRect/>
                </a:stretch>
              </p:blipFill>
              <p:spPr>
                <a:xfrm>
                  <a:off x="2897477" y="3639790"/>
                  <a:ext cx="3085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5" name="Ink 74">
                  <a:extLst>
                    <a:ext uri="{FF2B5EF4-FFF2-40B4-BE49-F238E27FC236}">
                      <a16:creationId xmlns:a16="http://schemas.microsoft.com/office/drawing/2014/main" id="{0C4E5796-0EFD-D1A4-E9CB-20863E07B2CA}"/>
                    </a:ext>
                  </a:extLst>
                </p14:cNvPr>
                <p14:cNvContentPartPr/>
                <p14:nvPr/>
              </p14:nvContentPartPr>
              <p14:xfrm>
                <a:off x="3382757" y="3330190"/>
                <a:ext cx="196560" cy="247680"/>
              </p14:xfrm>
            </p:contentPart>
          </mc:Choice>
          <mc:Fallback xmlns="">
            <p:pic>
              <p:nvPicPr>
                <p:cNvPr id="75" name="Ink 74">
                  <a:extLst>
                    <a:ext uri="{FF2B5EF4-FFF2-40B4-BE49-F238E27FC236}">
                      <a16:creationId xmlns:a16="http://schemas.microsoft.com/office/drawing/2014/main" id="{0C4E5796-0EFD-D1A4-E9CB-20863E07B2CA}"/>
                    </a:ext>
                  </a:extLst>
                </p:cNvPr>
                <p:cNvPicPr/>
                <p:nvPr/>
              </p:nvPicPr>
              <p:blipFill>
                <a:blip r:embed="rId63"/>
                <a:stretch>
                  <a:fillRect/>
                </a:stretch>
              </p:blipFill>
              <p:spPr>
                <a:xfrm>
                  <a:off x="3376637" y="3324070"/>
                  <a:ext cx="2088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6" name="Ink 75">
                  <a:extLst>
                    <a:ext uri="{FF2B5EF4-FFF2-40B4-BE49-F238E27FC236}">
                      <a16:creationId xmlns:a16="http://schemas.microsoft.com/office/drawing/2014/main" id="{2512EBFD-45CE-A681-E2CB-D611BAB71645}"/>
                    </a:ext>
                  </a:extLst>
                </p14:cNvPr>
                <p14:cNvContentPartPr/>
                <p14:nvPr/>
              </p14:nvContentPartPr>
              <p14:xfrm>
                <a:off x="3778397" y="4107430"/>
                <a:ext cx="13680" cy="20520"/>
              </p14:xfrm>
            </p:contentPart>
          </mc:Choice>
          <mc:Fallback xmlns="">
            <p:pic>
              <p:nvPicPr>
                <p:cNvPr id="76" name="Ink 75">
                  <a:extLst>
                    <a:ext uri="{FF2B5EF4-FFF2-40B4-BE49-F238E27FC236}">
                      <a16:creationId xmlns:a16="http://schemas.microsoft.com/office/drawing/2014/main" id="{2512EBFD-45CE-A681-E2CB-D611BAB71645}"/>
                    </a:ext>
                  </a:extLst>
                </p:cNvPr>
                <p:cNvPicPr/>
                <p:nvPr/>
              </p:nvPicPr>
              <p:blipFill>
                <a:blip r:embed="rId65"/>
                <a:stretch>
                  <a:fillRect/>
                </a:stretch>
              </p:blipFill>
              <p:spPr>
                <a:xfrm>
                  <a:off x="3772277" y="4101310"/>
                  <a:ext cx="259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7" name="Ink 76">
                  <a:extLst>
                    <a:ext uri="{FF2B5EF4-FFF2-40B4-BE49-F238E27FC236}">
                      <a16:creationId xmlns:a16="http://schemas.microsoft.com/office/drawing/2014/main" id="{7FFD71DA-AE59-57C1-FA71-E3F5F5C0A602}"/>
                    </a:ext>
                  </a:extLst>
                </p14:cNvPr>
                <p14:cNvContentPartPr/>
                <p14:nvPr/>
              </p14:nvContentPartPr>
              <p14:xfrm>
                <a:off x="3689117" y="3938230"/>
                <a:ext cx="206640" cy="218160"/>
              </p14:xfrm>
            </p:contentPart>
          </mc:Choice>
          <mc:Fallback xmlns="">
            <p:pic>
              <p:nvPicPr>
                <p:cNvPr id="77" name="Ink 76">
                  <a:extLst>
                    <a:ext uri="{FF2B5EF4-FFF2-40B4-BE49-F238E27FC236}">
                      <a16:creationId xmlns:a16="http://schemas.microsoft.com/office/drawing/2014/main" id="{7FFD71DA-AE59-57C1-FA71-E3F5F5C0A602}"/>
                    </a:ext>
                  </a:extLst>
                </p:cNvPr>
                <p:cNvPicPr/>
                <p:nvPr/>
              </p:nvPicPr>
              <p:blipFill>
                <a:blip r:embed="rId67"/>
                <a:stretch>
                  <a:fillRect/>
                </a:stretch>
              </p:blipFill>
              <p:spPr>
                <a:xfrm>
                  <a:off x="3682997" y="3932110"/>
                  <a:ext cx="2188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8" name="Ink 77">
                  <a:extLst>
                    <a:ext uri="{FF2B5EF4-FFF2-40B4-BE49-F238E27FC236}">
                      <a16:creationId xmlns:a16="http://schemas.microsoft.com/office/drawing/2014/main" id="{EC133636-DF9F-CFFB-F67E-6D899A28C5DB}"/>
                    </a:ext>
                  </a:extLst>
                </p14:cNvPr>
                <p14:cNvContentPartPr/>
                <p14:nvPr/>
              </p14:nvContentPartPr>
              <p14:xfrm>
                <a:off x="3910517" y="4460230"/>
                <a:ext cx="207720" cy="265680"/>
              </p14:xfrm>
            </p:contentPart>
          </mc:Choice>
          <mc:Fallback xmlns="">
            <p:pic>
              <p:nvPicPr>
                <p:cNvPr id="78" name="Ink 77">
                  <a:extLst>
                    <a:ext uri="{FF2B5EF4-FFF2-40B4-BE49-F238E27FC236}">
                      <a16:creationId xmlns:a16="http://schemas.microsoft.com/office/drawing/2014/main" id="{EC133636-DF9F-CFFB-F67E-6D899A28C5DB}"/>
                    </a:ext>
                  </a:extLst>
                </p:cNvPr>
                <p:cNvPicPr/>
                <p:nvPr/>
              </p:nvPicPr>
              <p:blipFill>
                <a:blip r:embed="rId69"/>
                <a:stretch>
                  <a:fillRect/>
                </a:stretch>
              </p:blipFill>
              <p:spPr>
                <a:xfrm>
                  <a:off x="3904397" y="4454110"/>
                  <a:ext cx="2199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9" name="Ink 78">
                  <a:extLst>
                    <a:ext uri="{FF2B5EF4-FFF2-40B4-BE49-F238E27FC236}">
                      <a16:creationId xmlns:a16="http://schemas.microsoft.com/office/drawing/2014/main" id="{38053ED3-2EF6-1C19-C870-B3B68BEA7646}"/>
                    </a:ext>
                  </a:extLst>
                </p14:cNvPr>
                <p14:cNvContentPartPr/>
                <p14:nvPr/>
              </p14:nvContentPartPr>
              <p14:xfrm>
                <a:off x="4121837" y="4035790"/>
                <a:ext cx="266760" cy="187200"/>
              </p14:xfrm>
            </p:contentPart>
          </mc:Choice>
          <mc:Fallback xmlns="">
            <p:pic>
              <p:nvPicPr>
                <p:cNvPr id="79" name="Ink 78">
                  <a:extLst>
                    <a:ext uri="{FF2B5EF4-FFF2-40B4-BE49-F238E27FC236}">
                      <a16:creationId xmlns:a16="http://schemas.microsoft.com/office/drawing/2014/main" id="{38053ED3-2EF6-1C19-C870-B3B68BEA7646}"/>
                    </a:ext>
                  </a:extLst>
                </p:cNvPr>
                <p:cNvPicPr/>
                <p:nvPr/>
              </p:nvPicPr>
              <p:blipFill>
                <a:blip r:embed="rId71"/>
                <a:stretch>
                  <a:fillRect/>
                </a:stretch>
              </p:blipFill>
              <p:spPr>
                <a:xfrm>
                  <a:off x="4115717" y="4029670"/>
                  <a:ext cx="279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0" name="Ink 79">
                  <a:extLst>
                    <a:ext uri="{FF2B5EF4-FFF2-40B4-BE49-F238E27FC236}">
                      <a16:creationId xmlns:a16="http://schemas.microsoft.com/office/drawing/2014/main" id="{E891B93E-8BE0-C8A0-00D5-EED020E82901}"/>
                    </a:ext>
                  </a:extLst>
                </p14:cNvPr>
                <p14:cNvContentPartPr/>
                <p14:nvPr/>
              </p14:nvContentPartPr>
              <p14:xfrm>
                <a:off x="4511717" y="3489670"/>
                <a:ext cx="264240" cy="216000"/>
              </p14:xfrm>
            </p:contentPart>
          </mc:Choice>
          <mc:Fallback xmlns="">
            <p:pic>
              <p:nvPicPr>
                <p:cNvPr id="80" name="Ink 79">
                  <a:extLst>
                    <a:ext uri="{FF2B5EF4-FFF2-40B4-BE49-F238E27FC236}">
                      <a16:creationId xmlns:a16="http://schemas.microsoft.com/office/drawing/2014/main" id="{E891B93E-8BE0-C8A0-00D5-EED020E82901}"/>
                    </a:ext>
                  </a:extLst>
                </p:cNvPr>
                <p:cNvPicPr/>
                <p:nvPr/>
              </p:nvPicPr>
              <p:blipFill>
                <a:blip r:embed="rId73"/>
                <a:stretch>
                  <a:fillRect/>
                </a:stretch>
              </p:blipFill>
              <p:spPr>
                <a:xfrm>
                  <a:off x="4505597" y="3483550"/>
                  <a:ext cx="2764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1" name="Ink 80">
                  <a:extLst>
                    <a:ext uri="{FF2B5EF4-FFF2-40B4-BE49-F238E27FC236}">
                      <a16:creationId xmlns:a16="http://schemas.microsoft.com/office/drawing/2014/main" id="{6672220E-2E00-7E9A-86B5-25139BCCA529}"/>
                    </a:ext>
                  </a:extLst>
                </p14:cNvPr>
                <p14:cNvContentPartPr/>
                <p14:nvPr/>
              </p14:nvContentPartPr>
              <p14:xfrm>
                <a:off x="5291837" y="3776950"/>
                <a:ext cx="225360" cy="295920"/>
              </p14:xfrm>
            </p:contentPart>
          </mc:Choice>
          <mc:Fallback xmlns="">
            <p:pic>
              <p:nvPicPr>
                <p:cNvPr id="81" name="Ink 80">
                  <a:extLst>
                    <a:ext uri="{FF2B5EF4-FFF2-40B4-BE49-F238E27FC236}">
                      <a16:creationId xmlns:a16="http://schemas.microsoft.com/office/drawing/2014/main" id="{6672220E-2E00-7E9A-86B5-25139BCCA529}"/>
                    </a:ext>
                  </a:extLst>
                </p:cNvPr>
                <p:cNvPicPr/>
                <p:nvPr/>
              </p:nvPicPr>
              <p:blipFill>
                <a:blip r:embed="rId75"/>
                <a:stretch>
                  <a:fillRect/>
                </a:stretch>
              </p:blipFill>
              <p:spPr>
                <a:xfrm>
                  <a:off x="5285717" y="3770830"/>
                  <a:ext cx="237600" cy="308160"/>
                </a:xfrm>
                <a:prstGeom prst="rect">
                  <a:avLst/>
                </a:prstGeom>
              </p:spPr>
            </p:pic>
          </mc:Fallback>
        </mc:AlternateContent>
      </p:grpSp>
    </p:spTree>
    <p:extLst>
      <p:ext uri="{BB962C8B-B14F-4D97-AF65-F5344CB8AC3E}">
        <p14:creationId xmlns:p14="http://schemas.microsoft.com/office/powerpoint/2010/main" val="75463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endParaRPr lang="en-US" dirty="0"/>
              </a:p>
              <a:p>
                <a:r>
                  <a:rPr lang="en-US" i="1" dirty="0"/>
                  <a:t>We want to show </a:t>
                </a:r>
                <a14:m>
                  <m:oMath xmlns:m="http://schemas.openxmlformats.org/officeDocument/2006/math">
                    <m:r>
                      <a:rPr lang="en-US" b="0" i="1" smtClean="0">
                        <a:latin typeface="Cambria Math" panose="02040503050406030204" pitchFamily="18" charset="0"/>
                      </a:rPr>
                      <m:t>𝑀</m:t>
                    </m:r>
                  </m:oMath>
                </a14:m>
                <a:r>
                  <a:rPr lang="en-US" i="1" dirty="0"/>
                  <a:t> </a:t>
                </a:r>
                <a:r>
                  <a:rPr lang="en-US" b="1" i="1" dirty="0"/>
                  <a:t>doesn’t </a:t>
                </a:r>
                <a:r>
                  <a:rPr lang="en-US" i="1" dirty="0"/>
                  <a:t>actually accept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endParaRPr lang="en-US" b="0" i="1" dirty="0"/>
              </a:p>
              <a:p>
                <a:r>
                  <a:rPr lang="en-US" i="1" dirty="0"/>
                  <a:t>How do we do that?</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654" t="-1761"/>
                </a:stretch>
              </a:blipFill>
            </p:spPr>
            <p:txBody>
              <a:bodyPr/>
              <a:lstStyle/>
              <a:p>
                <a:r>
                  <a:rPr lang="en-US">
                    <a:noFill/>
                  </a:rPr>
                  <a:t> </a:t>
                </a:r>
              </a:p>
            </p:txBody>
          </p:sp>
        </mc:Fallback>
      </mc:AlternateContent>
    </p:spTree>
    <p:extLst>
      <p:ext uri="{BB962C8B-B14F-4D97-AF65-F5344CB8AC3E}">
        <p14:creationId xmlns:p14="http://schemas.microsoft.com/office/powerpoint/2010/main" val="3193184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[TODO]. </a:t>
                </a:r>
                <a:r>
                  <a:rPr lang="en-US" i="1" dirty="0">
                    <a:solidFill>
                      <a:srgbClr val="FF0000"/>
                    </a:solidFill>
                  </a:rPr>
                  <a:t>S is an infinite set of strings.</a:t>
                </a:r>
              </a:p>
              <a:p>
                <a:r>
                  <a:rPr lang="en-US" dirty="0"/>
                  <a:t>Because the DFA is 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a:t>
                </a:r>
                <a:r>
                  <a:rPr lang="en-US" i="1" dirty="0">
                    <a:solidFill>
                      <a:srgbClr val="FF0000"/>
                    </a:solidFill>
                  </a:rPr>
                  <a:t>We don’t get to choose </a:t>
                </a:r>
                <a14:m>
                  <m:oMath xmlns:m="http://schemas.openxmlformats.org/officeDocument/2006/math">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𝑦</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oMath>
                </a14:m>
                <a:r>
                  <a:rPr lang="en-US" dirty="0"/>
                  <a:t>[TODO] </a:t>
                </a:r>
                <a:r>
                  <a:rPr lang="en-US" i="1" dirty="0">
                    <a:solidFill>
                      <a:srgbClr val="FF0000"/>
                    </a:solidFill>
                  </a:rPr>
                  <a:t>We do get to choose </a:t>
                </a:r>
                <a14:m>
                  <m:oMath xmlns:m="http://schemas.openxmlformats.org/officeDocument/2006/math">
                    <m:r>
                      <a:rPr lang="en-US" b="0" i="1" smtClean="0">
                        <a:solidFill>
                          <a:srgbClr val="FF0000"/>
                        </a:solidFill>
                        <a:latin typeface="Cambria Math" panose="02040503050406030204" pitchFamily="18" charset="0"/>
                      </a:rPr>
                      <m:t>𝑧</m:t>
                    </m:r>
                  </m:oMath>
                </a14:m>
                <a:r>
                  <a:rPr lang="en-US" dirty="0">
                    <a:solidFill>
                      <a:srgbClr val="FF0000"/>
                    </a:solidFill>
                  </a:rPr>
                  <a:t> depending on </a:t>
                </a:r>
                <a14:m>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oMath>
                </a14:m>
                <a:endParaRPr lang="en-US" dirty="0"/>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708" t="-1761"/>
                </a:stretch>
              </a:blipFill>
            </p:spPr>
            <p:txBody>
              <a:bodyPr/>
              <a:lstStyle/>
              <a:p>
                <a:r>
                  <a:rPr lang="en-US">
                    <a:noFill/>
                  </a:rPr>
                  <a:t> </a:t>
                </a:r>
              </a:p>
            </p:txBody>
          </p:sp>
        </mc:Fallback>
      </mc:AlternateContent>
    </p:spTree>
    <p:extLst>
      <p:ext uri="{BB962C8B-B14F-4D97-AF65-F5344CB8AC3E}">
        <p14:creationId xmlns:p14="http://schemas.microsoft.com/office/powerpoint/2010/main" val="2493919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normAutofit fontScale="92500" lnSpcReduction="10000"/>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[TODO]. </a:t>
                </a:r>
                <a:r>
                  <a:rPr lang="en-US" i="1" dirty="0">
                    <a:solidFill>
                      <a:srgbClr val="FF0000"/>
                    </a:solidFill>
                  </a:rPr>
                  <a:t>S is an infinite set of strings.</a:t>
                </a:r>
              </a:p>
              <a:p>
                <a:r>
                  <a:rPr lang="en-US" dirty="0"/>
                  <a:t>Because the DFA is 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a:t>
                </a:r>
                <a:r>
                  <a:rPr lang="en-US" i="1" dirty="0">
                    <a:solidFill>
                      <a:srgbClr val="FF0000"/>
                    </a:solidFill>
                  </a:rPr>
                  <a:t>We don’t get to choose </a:t>
                </a:r>
                <a14:m>
                  <m:oMath xmlns:m="http://schemas.openxmlformats.org/officeDocument/2006/math">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𝑦</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oMath>
                </a14:m>
                <a:r>
                  <a:rPr lang="en-US" dirty="0"/>
                  <a:t>[TODO] </a:t>
                </a:r>
                <a:r>
                  <a:rPr lang="en-US" i="1" dirty="0">
                    <a:solidFill>
                      <a:srgbClr val="FF0000"/>
                    </a:solidFill>
                  </a:rPr>
                  <a:t>We do get to choose </a:t>
                </a:r>
                <a14:m>
                  <m:oMath xmlns:m="http://schemas.openxmlformats.org/officeDocument/2006/math">
                    <m:r>
                      <a:rPr lang="en-US" b="0" i="1" smtClean="0">
                        <a:solidFill>
                          <a:srgbClr val="FF0000"/>
                        </a:solidFill>
                        <a:latin typeface="Cambria Math" panose="02040503050406030204" pitchFamily="18" charset="0"/>
                      </a:rPr>
                      <m:t>𝑧</m:t>
                    </m:r>
                  </m:oMath>
                </a14:m>
                <a:r>
                  <a:rPr lang="en-US" dirty="0">
                    <a:solidFill>
                      <a:srgbClr val="FF0000"/>
                    </a:solidFill>
                  </a:rPr>
                  <a:t> depending on </a:t>
                </a:r>
                <a14:m>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oMath>
                </a14:m>
                <a:endParaRPr lang="en-US" dirty="0"/>
              </a:p>
              <a:p>
                <a:r>
                  <a:rPr lang="en-US" dirty="0"/>
                  <a:t>Since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led to the same state and </a:t>
                </a:r>
                <a14:m>
                  <m:oMath xmlns:m="http://schemas.openxmlformats.org/officeDocument/2006/math">
                    <m:r>
                      <a:rPr lang="en-US" b="0" i="1" smtClean="0">
                        <a:latin typeface="Cambria Math" panose="02040503050406030204" pitchFamily="18" charset="0"/>
                      </a:rPr>
                      <m:t>𝑀</m:t>
                    </m:r>
                  </m:oMath>
                </a14:m>
                <a:r>
                  <a:rPr lang="en-US" dirty="0"/>
                  <a:t> is deterministic,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will also lead to the same state </a:t>
                </a:r>
                <a14:m>
                  <m:oMath xmlns:m="http://schemas.openxmlformats.org/officeDocument/2006/math">
                    <m:r>
                      <a:rPr lang="en-US" b="0" i="1" smtClean="0">
                        <a:latin typeface="Cambria Math" panose="02040503050406030204" pitchFamily="18" charset="0"/>
                      </a:rPr>
                      <m:t>𝑞</m:t>
                    </m:r>
                  </m:oMath>
                </a14:m>
                <a:r>
                  <a:rPr lang="en-US" dirty="0"/>
                  <a:t> in </a:t>
                </a:r>
                <a14:m>
                  <m:oMath xmlns:m="http://schemas.openxmlformats.org/officeDocument/2006/math">
                    <m:r>
                      <a:rPr lang="en-US" b="0" i="1" smtClean="0">
                        <a:latin typeface="Cambria Math" panose="02040503050406030204" pitchFamily="18" charset="0"/>
                      </a:rPr>
                      <m:t>𝑀</m:t>
                    </m:r>
                  </m:oMath>
                </a14:m>
                <a:r>
                  <a:rPr lang="en-US" dirty="0"/>
                  <a:t>. Observe that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but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Since </a:t>
                </a:r>
                <a14:m>
                  <m:oMath xmlns:m="http://schemas.openxmlformats.org/officeDocument/2006/math">
                    <m:r>
                      <a:rPr lang="en-US" b="0" i="1" smtClean="0">
                        <a:latin typeface="Cambria Math" panose="02040503050406030204" pitchFamily="18" charset="0"/>
                      </a:rPr>
                      <m:t>𝑞</m:t>
                    </m:r>
                  </m:oMath>
                </a14:m>
                <a:r>
                  <a:rPr lang="en-US" dirty="0"/>
                  <a:t> is can be only one of an accept or reject state, </a:t>
                </a:r>
                <a14:m>
                  <m:oMath xmlns:m="http://schemas.openxmlformats.org/officeDocument/2006/math">
                    <m:r>
                      <a:rPr lang="en-US" b="0" i="1" smtClean="0">
                        <a:latin typeface="Cambria Math" panose="02040503050406030204" pitchFamily="18" charset="0"/>
                      </a:rPr>
                      <m:t>𝑀</m:t>
                    </m:r>
                  </m:oMath>
                </a14:m>
                <a:r>
                  <a:rPr lang="en-US" dirty="0"/>
                  <a:t> does not actually recognize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That’s a contradiction!</a:t>
                </a:r>
              </a:p>
              <a:p>
                <a:r>
                  <a:rPr lang="en-US" dirty="0"/>
                  <a:t>Therefore,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an irregular language.</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545" t="-2516" r="-490"/>
                </a:stretch>
              </a:blipFill>
            </p:spPr>
            <p:txBody>
              <a:bodyPr/>
              <a:lstStyle/>
              <a:p>
                <a:r>
                  <a:rPr lang="en-US">
                    <a:noFill/>
                  </a:rPr>
                  <a:t> </a:t>
                </a:r>
              </a:p>
            </p:txBody>
          </p:sp>
        </mc:Fallback>
      </mc:AlternateContent>
    </p:spTree>
    <p:extLst>
      <p:ext uri="{BB962C8B-B14F-4D97-AF65-F5344CB8AC3E}">
        <p14:creationId xmlns:p14="http://schemas.microsoft.com/office/powerpoint/2010/main" val="173114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5D73-7091-4838-A69C-0B73038AFF2A}"/>
              </a:ext>
            </a:extLst>
          </p:cNvPr>
          <p:cNvSpPr>
            <a:spLocks noGrp="1"/>
          </p:cNvSpPr>
          <p:nvPr>
            <p:ph type="title"/>
          </p:nvPr>
        </p:nvSpPr>
        <p:spPr/>
        <p:txBody>
          <a:bodyPr/>
          <a:lstStyle/>
          <a:p>
            <a:r>
              <a:rPr lang="en-US" dirty="0"/>
              <a:t>Filling in the blanks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900F63-ED61-4A3C-B5D4-7E4AD6127B8C}"/>
                  </a:ext>
                </a:extLst>
              </p:cNvPr>
              <p:cNvSpPr>
                <a:spLocks noGrp="1"/>
              </p:cNvSpPr>
              <p:nvPr>
                <p:ph idx="1"/>
              </p:nvPr>
            </p:nvSpPr>
            <p:spPr/>
            <p:txBody>
              <a:bodyPr/>
              <a:lstStyle/>
              <a:p>
                <a:r>
                  <a:rPr lang="en-US" dirty="0"/>
                  <a:t>Need </a:t>
                </a:r>
                <a14:m>
                  <m:oMath xmlns:m="http://schemas.openxmlformats.org/officeDocument/2006/math">
                    <m:r>
                      <a:rPr lang="en-US" b="0" i="1" smtClean="0">
                        <a:latin typeface="Cambria Math" panose="02040503050406030204" pitchFamily="18" charset="0"/>
                      </a:rPr>
                      <m:t>𝑆</m:t>
                    </m:r>
                  </m:oMath>
                </a14:m>
                <a:endParaRPr lang="en-US" dirty="0"/>
              </a:p>
              <a:p>
                <a:r>
                  <a:rPr lang="en-US" dirty="0"/>
                  <a:t>Such that</a:t>
                </a:r>
              </a:p>
              <a:p>
                <a:r>
                  <a:rPr lang="en-US" dirty="0"/>
                  <a:t>1. </a:t>
                </a:r>
                <a14:m>
                  <m:oMath xmlns:m="http://schemas.openxmlformats.org/officeDocument/2006/math">
                    <m:r>
                      <a:rPr lang="en-US" b="0" i="1" smtClean="0">
                        <a:latin typeface="Cambria Math" panose="02040503050406030204" pitchFamily="18" charset="0"/>
                      </a:rPr>
                      <m:t>𝑆</m:t>
                    </m:r>
                  </m:oMath>
                </a14:m>
                <a:r>
                  <a:rPr lang="en-US" dirty="0"/>
                  <a:t> is infinite</a:t>
                </a:r>
              </a:p>
              <a:p>
                <a:r>
                  <a:rPr lang="en-US" dirty="0"/>
                  <a:t>2. For every pair of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dirty="0"/>
                  <a:t>in </a:t>
                </a:r>
                <a14:m>
                  <m:oMath xmlns:m="http://schemas.openxmlformats.org/officeDocument/2006/math">
                    <m:r>
                      <a:rPr lang="en-US" b="0" i="1" smtClean="0">
                        <a:latin typeface="Cambria Math" panose="02040503050406030204" pitchFamily="18" charset="0"/>
                      </a:rPr>
                      <m:t>𝑆</m:t>
                    </m:r>
                  </m:oMath>
                </a14:m>
                <a:r>
                  <a:rPr lang="en-US" dirty="0"/>
                  <a:t>, there is a suffix </a:t>
                </a:r>
                <a14:m>
                  <m:oMath xmlns:m="http://schemas.openxmlformats.org/officeDocument/2006/math">
                    <m:r>
                      <a:rPr lang="en-US" b="0" i="1" smtClean="0">
                        <a:latin typeface="Cambria Math" panose="02040503050406030204" pitchFamily="18" charset="0"/>
                      </a:rPr>
                      <m:t>𝑧</m:t>
                    </m:r>
                  </m:oMath>
                </a14:m>
                <a:r>
                  <a:rPr lang="en-US" dirty="0"/>
                  <a:t> such that one of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is in the language and the other is not in the language.</a:t>
                </a:r>
              </a:p>
              <a:p>
                <a:endParaRPr lang="en-US" dirty="0"/>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endParaRPr lang="en-US" dirty="0"/>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Take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3A900F63-ED61-4A3C-B5D4-7E4AD6127B8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80683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a:xfrm>
                <a:off x="575240" y="265042"/>
                <a:ext cx="11187258" cy="6440557"/>
              </a:xfrm>
            </p:spPr>
            <p:txBody>
              <a:bodyPr>
                <a:normAutofit fontScale="92500" lnSpcReduction="20000"/>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a:r>
                <a14:m>
                  <m:oMath xmlns:m="http://schemas.openxmlformats.org/officeDocument/2006/math">
                    <m:r>
                      <a:rPr lang="en-US" b="0" i="0"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0</m:t>
                        </m:r>
                      </m:e>
                      <m:sup>
                        <m:r>
                          <a:rPr lang="en-US" b="0" i="1" dirty="0" smtClean="0">
                            <a:latin typeface="Cambria Math" panose="02040503050406030204" pitchFamily="18" charset="0"/>
                          </a:rPr>
                          <m:t>𝑘</m:t>
                        </m:r>
                      </m:sup>
                    </m:sSup>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≥0}</m:t>
                    </m:r>
                  </m:oMath>
                </a14:m>
                <a:r>
                  <a:rPr lang="en-US" dirty="0"/>
                  <a:t>. </a:t>
                </a:r>
                <a:endParaRPr lang="en-US" i="1" dirty="0">
                  <a:solidFill>
                    <a:srgbClr val="FF0000"/>
                  </a:solidFill>
                </a:endParaRPr>
              </a:p>
              <a:p>
                <a:r>
                  <a:rPr lang="en-US" dirty="0"/>
                  <a:t>Because the DFA is finite and </a:t>
                </a:r>
                <a14:m>
                  <m:oMath xmlns:m="http://schemas.openxmlformats.org/officeDocument/2006/math">
                    <m:r>
                      <a:rPr lang="en-US" b="0" i="1" smtClean="0">
                        <a:latin typeface="Cambria Math" panose="02040503050406030204" pitchFamily="18" charset="0"/>
                      </a:rPr>
                      <m:t>𝑆</m:t>
                    </m:r>
                  </m:oMath>
                </a14:m>
                <a:r>
                  <a:rPr lang="en-US" dirty="0"/>
                  <a:t> is infinite,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when read by </a:t>
                </a:r>
                <a14:m>
                  <m:oMath xmlns:m="http://schemas.openxmlformats.org/officeDocument/2006/math">
                    <m:r>
                      <a:rPr lang="en-US" b="0" i="1" smtClean="0">
                        <a:latin typeface="Cambria Math" panose="02040503050406030204" pitchFamily="18" charset="0"/>
                      </a:rPr>
                      <m:t>𝑀</m:t>
                    </m:r>
                  </m:oMath>
                </a14:m>
                <a:r>
                  <a:rPr lang="en-US" dirty="0"/>
                  <a:t>. Since both are in </a:t>
                </a:r>
                <a14:m>
                  <m:oMath xmlns:m="http://schemas.openxmlformats.org/officeDocument/2006/math">
                    <m:r>
                      <a:rPr lang="en-US" b="0" i="1" smtClean="0">
                        <a:latin typeface="Cambria Math" panose="02040503050406030204" pitchFamily="18" charset="0"/>
                      </a:rPr>
                      <m:t>𝑆</m:t>
                    </m:r>
                  </m:oMath>
                </a14:m>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oMath>
                </a14:m>
                <a:r>
                  <a:rPr lang="en-US" dirty="0"/>
                  <a:t> for some integer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0" smtClean="0">
                            <a:latin typeface="Cambria Math" panose="02040503050406030204" pitchFamily="18" charset="0"/>
                          </a:rPr>
                          <m:t>1</m:t>
                        </m:r>
                      </m:e>
                      <m:sup>
                        <m:r>
                          <m:rPr>
                            <m:sty m:val="p"/>
                          </m:rPr>
                          <a:rPr lang="en-US" b="0" i="0" smtClean="0">
                            <a:latin typeface="Cambria Math" panose="02040503050406030204" pitchFamily="18" charset="0"/>
                          </a:rPr>
                          <m:t>a</m:t>
                        </m:r>
                      </m:sup>
                    </m:sSup>
                  </m:oMath>
                </a14:m>
                <a:r>
                  <a:rPr lang="en-US" dirty="0"/>
                  <a:t>.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but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t>
                </a:r>
              </a:p>
              <a:p>
                <a:r>
                  <a:rPr lang="en-US" dirty="0"/>
                  <a:t>Since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b="0" i="1" smtClean="0">
                        <a:latin typeface="Cambria Math" panose="02040503050406030204" pitchFamily="18" charset="0"/>
                      </a:rPr>
                      <m:t>𝑧</m:t>
                    </m:r>
                  </m:oMath>
                </a14:m>
                <a:r>
                  <a:rPr lang="en-US" dirty="0"/>
                  <a:t>, both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end up in the same state of </a:t>
                </a:r>
                <a14:m>
                  <m:oMath xmlns:m="http://schemas.openxmlformats.org/officeDocument/2006/math">
                    <m:r>
                      <a:rPr lang="en-US" b="0" i="1" smtClean="0">
                        <a:latin typeface="Cambria Math" panose="02040503050406030204" pitchFamily="18" charset="0"/>
                      </a:rPr>
                      <m:t>𝑀</m:t>
                    </m:r>
                  </m:oMath>
                </a14:m>
                <a:r>
                  <a:rPr lang="en-US" dirty="0"/>
                  <a:t>. </a:t>
                </a:r>
              </a:p>
              <a:p>
                <a:r>
                  <a:rPr lang="en-US" dirty="0"/>
                  <a:t>Since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oMath>
                </a14:m>
                <a:r>
                  <a:rPr lang="en-US" dirty="0"/>
                  <a:t> </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and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a:t>
                </a:r>
                <a14:m>
                  <m:oMath xmlns:m="http://schemas.openxmlformats.org/officeDocument/2006/math">
                    <m:r>
                      <a:rPr lang="en-US" b="0" i="1" smtClean="0">
                        <a:latin typeface="Cambria Math" panose="02040503050406030204" pitchFamily="18" charset="0"/>
                      </a:rPr>
                      <m:t>𝑀</m:t>
                    </m:r>
                  </m:oMath>
                </a14:m>
                <a:r>
                  <a:rPr lang="en-US" dirty="0"/>
                  <a:t> does not recognize</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But that’s a contradiction!</a:t>
                </a:r>
              </a:p>
              <a:p>
                <a:r>
                  <a:rPr lang="en-US" dirty="0"/>
                  <a:t>So</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smtClean="0">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must be an irregular language.</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xfrm>
                <a:off x="575240" y="265042"/>
                <a:ext cx="11187258" cy="6440557"/>
              </a:xfrm>
              <a:blipFill>
                <a:blip r:embed="rId2"/>
                <a:stretch>
                  <a:fillRect l="-545" t="-2176" r="-926"/>
                </a:stretch>
              </a:blipFill>
            </p:spPr>
            <p:txBody>
              <a:bodyPr/>
              <a:lstStyle/>
              <a:p>
                <a:r>
                  <a:rPr lang="en-US">
                    <a:noFill/>
                  </a:rPr>
                  <a:t> </a:t>
                </a:r>
              </a:p>
            </p:txBody>
          </p:sp>
        </mc:Fallback>
      </mc:AlternateContent>
    </p:spTree>
    <p:extLst>
      <p:ext uri="{BB962C8B-B14F-4D97-AF65-F5344CB8AC3E}">
        <p14:creationId xmlns:p14="http://schemas.microsoft.com/office/powerpoint/2010/main" val="3661844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Full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1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[fill in with an infinite set of prefixes].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dirty="0"/>
                  <a:t> </a:t>
                </a:r>
                <a:r>
                  <a:rPr lang="en-US" i="1" dirty="0"/>
                  <a:t>[you don’t get to control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i="1" dirty="0"/>
                  <a:t> other than having them not equal and in </a:t>
                </a:r>
                <a14:m>
                  <m:oMath xmlns:m="http://schemas.openxmlformats.org/officeDocument/2006/math">
                    <m:r>
                      <a:rPr lang="en-US" b="0" i="1" smtClean="0">
                        <a:latin typeface="Cambria Math" panose="02040503050406030204" pitchFamily="18" charset="0"/>
                      </a:rPr>
                      <m:t>𝑆</m:t>
                    </m:r>
                  </m:oMath>
                </a14:m>
                <a:r>
                  <a:rPr lang="en-US" i="1"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 [argue exactly one of </a:t>
                </a:r>
                <a14:m>
                  <m:oMath xmlns:m="http://schemas.openxmlformats.org/officeDocument/2006/math">
                    <m:r>
                      <m:rPr>
                        <m:sty m:val="p"/>
                      </m:rPr>
                      <a:rPr lang="en-US" b="0" i="0" smtClean="0">
                        <a:latin typeface="Cambria Math" panose="02040503050406030204" pitchFamily="18" charset="0"/>
                      </a:rPr>
                      <m:t>xz</m:t>
                    </m:r>
                    <m:r>
                      <a:rPr lang="en-US" b="0" i="0" smtClean="0">
                        <a:latin typeface="Cambria Math" panose="02040503050406030204" pitchFamily="18" charset="0"/>
                      </a:rPr>
                      <m:t>, </m:t>
                    </m:r>
                    <m:r>
                      <m:rPr>
                        <m:sty m:val="p"/>
                      </m:rPr>
                      <a:rPr lang="en-US" b="0" i="0" smtClean="0">
                        <a:latin typeface="Cambria Math" panose="02040503050406030204" pitchFamily="18" charset="0"/>
                      </a:rPr>
                      <m:t>yz</m:t>
                    </m:r>
                  </m:oMath>
                </a14:m>
                <a:r>
                  <a:rPr lang="en-US" dirty="0"/>
                  <a:t> will be in </a:t>
                </a:r>
                <a14:m>
                  <m:oMath xmlns:m="http://schemas.openxmlformats.org/officeDocument/2006/math">
                    <m:r>
                      <m:rPr>
                        <m:sty m:val="p"/>
                      </m:rPr>
                      <a:rPr lang="en-US" b="0" i="0" smtClean="0">
                        <a:latin typeface="Cambria Math" panose="02040503050406030204" pitchFamily="18" charset="0"/>
                      </a:rPr>
                      <m:t>L</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2"/>
                <a:stretch>
                  <a:fillRect l="-545" t="-2642"/>
                </a:stretch>
              </a:blipFill>
            </p:spPr>
            <p:txBody>
              <a:bodyPr/>
              <a:lstStyle/>
              <a:p>
                <a:r>
                  <a:rPr lang="en-US">
                    <a:noFill/>
                  </a:rPr>
                  <a:t> </a:t>
                </a:r>
              </a:p>
            </p:txBody>
          </p:sp>
        </mc:Fallback>
      </mc:AlternateContent>
    </p:spTree>
    <p:extLst>
      <p:ext uri="{BB962C8B-B14F-4D97-AF65-F5344CB8AC3E}">
        <p14:creationId xmlns:p14="http://schemas.microsoft.com/office/powerpoint/2010/main" val="755290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4D01-A239-40DB-8D9C-D373393FF447}"/>
              </a:ext>
            </a:extLst>
          </p:cNvPr>
          <p:cNvSpPr>
            <a:spLocks noGrp="1"/>
          </p:cNvSpPr>
          <p:nvPr>
            <p:ph type="title"/>
          </p:nvPr>
        </p:nvSpPr>
        <p:spPr/>
        <p:txBody>
          <a:bodyPr/>
          <a:lstStyle/>
          <a:p>
            <a:r>
              <a:rPr lang="en-US" dirty="0"/>
              <a:t>Practical Tips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B73385-20B4-4A3B-9347-BFC28931027C}"/>
                  </a:ext>
                </a:extLst>
              </p:cNvPr>
              <p:cNvSpPr>
                <a:spLocks noGrp="1"/>
              </p:cNvSpPr>
              <p:nvPr>
                <p:ph idx="1"/>
              </p:nvPr>
            </p:nvSpPr>
            <p:spPr/>
            <p:txBody>
              <a:bodyPr/>
              <a:lstStyle/>
              <a:p>
                <a:r>
                  <a:rPr lang="en-US" dirty="0"/>
                  <a:t>When you’re choosing the set </a:t>
                </a:r>
                <a14:m>
                  <m:oMath xmlns:m="http://schemas.openxmlformats.org/officeDocument/2006/math">
                    <m:r>
                      <a:rPr lang="en-US" b="0" i="1" smtClean="0">
                        <a:latin typeface="Cambria Math" panose="02040503050406030204" pitchFamily="18" charset="0"/>
                      </a:rPr>
                      <m:t>𝑆</m:t>
                    </m:r>
                  </m:oMath>
                </a14:m>
                <a:r>
                  <a:rPr lang="en-US" dirty="0"/>
                  <a:t>, think about what the DFA would “have to count”</a:t>
                </a:r>
              </a:p>
              <a:p>
                <a:r>
                  <a:rPr lang="en-US" dirty="0"/>
                  <a:t>That is fundamentally why a language is irregular. The set </a:t>
                </a:r>
                <a14:m>
                  <m:oMath xmlns:m="http://schemas.openxmlformats.org/officeDocument/2006/math">
                    <m:r>
                      <a:rPr lang="en-US" b="0" i="1" smtClean="0">
                        <a:latin typeface="Cambria Math" panose="02040503050406030204" pitchFamily="18" charset="0"/>
                      </a:rPr>
                      <m:t>𝑆</m:t>
                    </m:r>
                  </m:oMath>
                </a14:m>
                <a:r>
                  <a:rPr lang="en-US" dirty="0"/>
                  <a:t> is the way we prove it! Whatever we “need to remember” it’s different for every element of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oMath>
                </a14:m>
                <a:endParaRPr lang="en-US" dirty="0"/>
              </a:p>
              <a:p>
                <a:endParaRPr lang="en-US" dirty="0"/>
              </a:p>
              <a:p>
                <a:endParaRPr lang="en-US" dirty="0"/>
              </a:p>
              <a:p>
                <a:r>
                  <a:rPr lang="en-US" dirty="0"/>
                  <a:t>If your strings have an “obvious middle” (like between the 0’s and 1’s) that’s a good place to start.</a:t>
                </a:r>
              </a:p>
            </p:txBody>
          </p:sp>
        </mc:Choice>
        <mc:Fallback xmlns="">
          <p:sp>
            <p:nvSpPr>
              <p:cNvPr id="3" name="Content Placeholder 2">
                <a:extLst>
                  <a:ext uri="{FF2B5EF4-FFF2-40B4-BE49-F238E27FC236}">
                    <a16:creationId xmlns:a16="http://schemas.microsoft.com/office/drawing/2014/main" id="{76B73385-20B4-4A3B-9347-BFC28931027C}"/>
                  </a:ext>
                </a:extLst>
              </p:cNvPr>
              <p:cNvSpPr>
                <a:spLocks noGrp="1" noRot="1" noChangeAspect="1" noMove="1" noResize="1" noEditPoints="1" noAdjustHandles="1" noChangeArrowheads="1" noChangeShapeType="1" noTextEdit="1"/>
              </p:cNvSpPr>
              <p:nvPr>
                <p:ph idx="1"/>
              </p:nvPr>
            </p:nvSpPr>
            <p:spPr>
              <a:blipFill>
                <a:blip r:embed="rId2"/>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2629835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3E86-E292-4C24-AFB9-3A822A5C970C}"/>
              </a:ext>
            </a:extLst>
          </p:cNvPr>
          <p:cNvSpPr>
            <a:spLocks noGrp="1"/>
          </p:cNvSpPr>
          <p:nvPr>
            <p:ph type="title"/>
          </p:nvPr>
        </p:nvSpPr>
        <p:spPr/>
        <p:txBody>
          <a:bodyPr/>
          <a:lstStyle/>
          <a:p>
            <a:r>
              <a:rPr lang="en-US" dirty="0"/>
              <a:t>Let’s Try another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CEE9A2-0716-4D83-B4E3-5B796D3A2988}"/>
                  </a:ext>
                </a:extLst>
              </p:cNvPr>
              <p:cNvSpPr>
                <a:spLocks noGrp="1"/>
              </p:cNvSpPr>
              <p:nvPr>
                <p:ph idx="1"/>
              </p:nvPr>
            </p:nvSpPr>
            <p:spPr/>
            <p:txBody>
              <a:bodyPr/>
              <a:lstStyle/>
              <a:p>
                <a:r>
                  <a:rPr lang="en-US" dirty="0"/>
                  <a:t>The set of strings with balanced parentheses is not regular.</a:t>
                </a:r>
              </a:p>
              <a:p>
                <a:endParaRPr lang="en-US" dirty="0"/>
              </a:p>
              <a:p>
                <a:r>
                  <a:rPr lang="en-US" dirty="0"/>
                  <a:t>What do you want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r>
                  <a:rPr lang="en-US" dirty="0"/>
                  <a:t>to be? What would you have to count?</a:t>
                </a:r>
              </a:p>
              <a:p>
                <a:endParaRPr lang="en-US" dirty="0"/>
              </a:p>
              <a:p>
                <a:r>
                  <a:rPr lang="en-US" dirty="0"/>
                  <a:t>The number of unclosed parentheses. </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17CEE9A2-0716-4D83-B4E3-5B796D3A2988}"/>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81863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46FAE-7D19-4B4F-F098-A6952C98F826}"/>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2F6DC93B-6E86-7802-958C-2E05647F1DCD}"/>
              </a:ext>
            </a:extLst>
          </p:cNvPr>
          <p:cNvSpPr>
            <a:spLocks noGrp="1"/>
          </p:cNvSpPr>
          <p:nvPr>
            <p:ph idx="1"/>
          </p:nvPr>
        </p:nvSpPr>
        <p:spPr/>
        <p:txBody>
          <a:bodyPr/>
          <a:lstStyle/>
          <a:p>
            <a:r>
              <a:rPr lang="en-US" dirty="0"/>
              <a:t>Remember information is on the </a:t>
            </a:r>
            <a:r>
              <a:rPr lang="en-US" dirty="0">
                <a:hlinkClick r:id="rId2"/>
              </a:rPr>
              <a:t>exams page</a:t>
            </a:r>
            <a:r>
              <a:rPr lang="en-US" dirty="0"/>
              <a:t>!</a:t>
            </a:r>
          </a:p>
          <a:p>
            <a:pPr lvl="1"/>
            <a:r>
              <a:rPr lang="en-US" dirty="0"/>
              <a:t>Fill out the form to request a conflict if you haven’t done that yet!</a:t>
            </a:r>
          </a:p>
          <a:p>
            <a:r>
              <a:rPr lang="en-US" dirty="0"/>
              <a:t>What’s fair game?</a:t>
            </a:r>
          </a:p>
          <a:p>
            <a:r>
              <a:rPr lang="en-US" dirty="0"/>
              <a:t>From Today and Wednesday:</a:t>
            </a:r>
          </a:p>
          <a:p>
            <a:pPr lvl="1"/>
            <a:r>
              <a:rPr lang="en-US" dirty="0"/>
              <a:t>There will be a problem that says </a:t>
            </a:r>
            <a:r>
              <a:rPr lang="en-US" u="sng" dirty="0"/>
              <a:t>you</a:t>
            </a:r>
            <a:r>
              <a:rPr lang="en-US" dirty="0"/>
              <a:t> choose:</a:t>
            </a:r>
          </a:p>
          <a:p>
            <a:pPr lvl="1"/>
            <a:r>
              <a:rPr lang="en-US" dirty="0"/>
              <a:t>Using the proof technique from Monday, prove… OR</a:t>
            </a:r>
          </a:p>
          <a:p>
            <a:pPr lvl="1"/>
            <a:r>
              <a:rPr lang="en-US" dirty="0"/>
              <a:t>Using the proof technique from Wednesday, prove…</a:t>
            </a:r>
          </a:p>
          <a:p>
            <a:r>
              <a:rPr lang="en-US" dirty="0"/>
              <a:t>Friday’s lecture won’t be tested (but it is practical---important for not trying to solve impossible problems in the future </a:t>
            </a:r>
            <a:r>
              <a:rPr lang="en-US" dirty="0">
                <a:sym typeface="Wingdings" panose="05000000000000000000" pitchFamily="2" charset="2"/>
              </a:rPr>
              <a:t> )</a:t>
            </a:r>
            <a:endParaRPr lang="en-US" dirty="0"/>
          </a:p>
        </p:txBody>
      </p:sp>
    </p:spTree>
    <p:extLst>
      <p:ext uri="{BB962C8B-B14F-4D97-AF65-F5344CB8AC3E}">
        <p14:creationId xmlns:p14="http://schemas.microsoft.com/office/powerpoint/2010/main" val="371889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3E86-E292-4C24-AFB9-3A822A5C970C}"/>
              </a:ext>
            </a:extLst>
          </p:cNvPr>
          <p:cNvSpPr>
            <a:spLocks noGrp="1"/>
          </p:cNvSpPr>
          <p:nvPr>
            <p:ph type="title"/>
          </p:nvPr>
        </p:nvSpPr>
        <p:spPr/>
        <p:txBody>
          <a:bodyPr/>
          <a:lstStyle/>
          <a:p>
            <a:r>
              <a:rPr lang="en-US" dirty="0"/>
              <a:t>Let’s Try another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CEE9A2-0716-4D83-B4E3-5B796D3A2988}"/>
                  </a:ext>
                </a:extLst>
              </p:cNvPr>
              <p:cNvSpPr>
                <a:spLocks noGrp="1"/>
              </p:cNvSpPr>
              <p:nvPr>
                <p:ph idx="1"/>
              </p:nvPr>
            </p:nvSpPr>
            <p:spPr/>
            <p:txBody>
              <a:bodyPr/>
              <a:lstStyle/>
              <a:p>
                <a:r>
                  <a:rPr lang="en-US" dirty="0"/>
                  <a:t>The set of strings with balanced parentheses is not regular.</a:t>
                </a:r>
              </a:p>
              <a:p>
                <a:endParaRPr lang="en-US" dirty="0"/>
              </a:p>
              <a:p>
                <a:r>
                  <a:rPr lang="en-US" dirty="0"/>
                  <a:t>What do you want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r>
                  <a:rPr lang="en-US" dirty="0"/>
                  <a:t>to be? What would you have to count?</a:t>
                </a:r>
              </a:p>
              <a:p>
                <a:endParaRPr lang="en-US" dirty="0"/>
              </a:p>
              <a:p>
                <a:r>
                  <a:rPr lang="en-US" dirty="0"/>
                  <a:t>The number of unclosed parentheses. </a:t>
                </a:r>
              </a:p>
              <a:p>
                <a:r>
                  <a:rPr lang="en-US" dirty="0"/>
                  <a:t>Want </a:t>
                </a:r>
                <a14:m>
                  <m:oMath xmlns:m="http://schemas.openxmlformats.org/officeDocument/2006/math">
                    <m:r>
                      <a:rPr lang="en-US" b="0" i="1" smtClean="0">
                        <a:latin typeface="Cambria Math" panose="02040503050406030204" pitchFamily="18" charset="0"/>
                      </a:rPr>
                      <m:t>𝑆</m:t>
                    </m:r>
                  </m:oMath>
                </a14:m>
                <a:r>
                  <a:rPr lang="en-US" dirty="0"/>
                  <a:t> to be a set with infinitely many strings with different numbers of unclosed parentheses.</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0" smtClean="0">
                        <a:latin typeface="Cambria Math" panose="02040503050406030204" pitchFamily="18" charset="0"/>
                      </a:rPr>
                      <m:t>(</m:t>
                    </m:r>
                  </m:oMath>
                </a14:m>
                <a:r>
                  <a:rPr lang="en-US" baseline="30000" dirty="0"/>
                  <a:t>*</a:t>
                </a:r>
              </a:p>
            </p:txBody>
          </p:sp>
        </mc:Choice>
        <mc:Fallback xmlns="">
          <p:sp>
            <p:nvSpPr>
              <p:cNvPr id="3" name="Content Placeholder 2">
                <a:extLst>
                  <a:ext uri="{FF2B5EF4-FFF2-40B4-BE49-F238E27FC236}">
                    <a16:creationId xmlns:a16="http://schemas.microsoft.com/office/drawing/2014/main" id="{17CEE9A2-0716-4D83-B4E3-5B796D3A2988}"/>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117080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Outline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m:t>
                        </m:r>
                      </m:sup>
                    </m:sSup>
                  </m:oMath>
                </a14:m>
                <a:endParaRPr lang="en-US" dirty="0"/>
              </a:p>
            </p:txBody>
          </p:sp>
        </mc:Choice>
        <mc:Fallback xmlns="">
          <p:sp>
            <p:nvSpPr>
              <p:cNvPr id="2" name="Title 1">
                <a:extLst>
                  <a:ext uri="{FF2B5EF4-FFF2-40B4-BE49-F238E27FC236}">
                    <a16:creationId xmlns:a16="http://schemas.microsoft.com/office/drawing/2014/main" id="{272CFD98-8C0D-4A73-A614-B9E6B279F9AF}"/>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1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a:t>
                </a:r>
                <a14:m>
                  <m:oMath xmlns:m="http://schemas.openxmlformats.org/officeDocument/2006/math">
                    <m:r>
                      <a:rPr lang="en-US">
                        <a:latin typeface="Cambria Math" panose="02040503050406030204" pitchFamily="18" charset="0"/>
                      </a:rPr>
                      <m:t>(</m:t>
                    </m:r>
                  </m:oMath>
                </a14:m>
                <a:r>
                  <a:rPr lang="en-US" baseline="30000" dirty="0"/>
                  <a:t>*</a:t>
                </a:r>
                <a:r>
                  <a:rPr lang="en-US" dirty="0"/>
                  <a:t>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i="1" dirty="0"/>
                  <a:t> </a:t>
                </a:r>
                <a:r>
                  <a:rPr lang="en-US" dirty="0"/>
                  <a:t>Observe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baseline="30000" smtClean="0">
                        <a:latin typeface="Cambria Math" panose="02040503050406030204" pitchFamily="18" charset="0"/>
                      </a:rPr>
                      <m:t>𝑎</m:t>
                    </m:r>
                  </m:oMath>
                </a14:m>
                <a:r>
                  <a:rPr lang="en-US" dirty="0"/>
                  <a:t> for some integer </a:t>
                </a:r>
                <a14:m>
                  <m:oMath xmlns:m="http://schemas.openxmlformats.org/officeDocument/2006/math">
                    <m:r>
                      <a:rPr lang="en-US" b="0" i="1" smtClean="0">
                        <a:latin typeface="Cambria Math" panose="02040503050406030204" pitchFamily="18" charset="0"/>
                      </a:rPr>
                      <m:t>𝑎</m:t>
                    </m:r>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baseline="30000" smtClean="0">
                        <a:latin typeface="Cambria Math" panose="02040503050406030204" pitchFamily="18" charset="0"/>
                      </a:rPr>
                      <m:t>b</m:t>
                    </m:r>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 [argue exactly one of </a:t>
                </a:r>
                <a14:m>
                  <m:oMath xmlns:m="http://schemas.openxmlformats.org/officeDocument/2006/math">
                    <m:r>
                      <m:rPr>
                        <m:sty m:val="p"/>
                      </m:rPr>
                      <a:rPr lang="en-US" b="0" i="0" smtClean="0">
                        <a:latin typeface="Cambria Math" panose="02040503050406030204" pitchFamily="18" charset="0"/>
                      </a:rPr>
                      <m:t>xz</m:t>
                    </m:r>
                    <m:r>
                      <a:rPr lang="en-US" b="0" i="0" smtClean="0">
                        <a:latin typeface="Cambria Math" panose="02040503050406030204" pitchFamily="18" charset="0"/>
                      </a:rPr>
                      <m:t>, </m:t>
                    </m:r>
                    <m:r>
                      <m:rPr>
                        <m:sty m:val="p"/>
                      </m:rPr>
                      <a:rPr lang="en-US" b="0" i="0" smtClean="0">
                        <a:latin typeface="Cambria Math" panose="02040503050406030204" pitchFamily="18" charset="0"/>
                      </a:rPr>
                      <m:t>yz</m:t>
                    </m:r>
                  </m:oMath>
                </a14:m>
                <a:r>
                  <a:rPr lang="en-US" dirty="0"/>
                  <a:t> will be in </a:t>
                </a:r>
                <a14:m>
                  <m:oMath xmlns:m="http://schemas.openxmlformats.org/officeDocument/2006/math">
                    <m:r>
                      <m:rPr>
                        <m:sty m:val="p"/>
                      </m:rPr>
                      <a:rPr lang="en-US" b="0" i="0" smtClean="0">
                        <a:latin typeface="Cambria Math" panose="02040503050406030204" pitchFamily="18" charset="0"/>
                      </a:rPr>
                      <m:t>L</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3"/>
                <a:stretch>
                  <a:fillRect l="-545" t="-2642" r="-2179"/>
                </a:stretch>
              </a:blipFill>
            </p:spPr>
            <p:txBody>
              <a:bodyPr/>
              <a:lstStyle/>
              <a:p>
                <a:r>
                  <a:rPr lang="en-US">
                    <a:noFill/>
                  </a:rPr>
                  <a:t> </a:t>
                </a:r>
              </a:p>
            </p:txBody>
          </p:sp>
        </mc:Fallback>
      </mc:AlternateContent>
    </p:spTree>
    <p:extLst>
      <p:ext uri="{BB962C8B-B14F-4D97-AF65-F5344CB8AC3E}">
        <p14:creationId xmlns:p14="http://schemas.microsoft.com/office/powerpoint/2010/main" val="42471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Full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2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a:t>
                </a:r>
                <a14:m>
                  <m:oMath xmlns:m="http://schemas.openxmlformats.org/officeDocument/2006/math">
                    <m:r>
                      <a:rPr lang="en-US">
                        <a:latin typeface="Cambria Math" panose="02040503050406030204" pitchFamily="18" charset="0"/>
                      </a:rPr>
                      <m:t>(</m:t>
                    </m:r>
                  </m:oMath>
                </a14:m>
                <a:r>
                  <a:rPr lang="en-US" baseline="30000" dirty="0"/>
                  <a:t>*</a:t>
                </a:r>
                <a:r>
                  <a:rPr lang="en-US" dirty="0"/>
                  <a:t>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i="1" dirty="0"/>
                  <a:t> </a:t>
                </a:r>
                <a:r>
                  <a:rPr lang="en-US" dirty="0"/>
                  <a:t>Observe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baseline="30000" smtClean="0">
                        <a:latin typeface="Cambria Math" panose="02040503050406030204" pitchFamily="18" charset="0"/>
                      </a:rPr>
                      <m:t>𝑎</m:t>
                    </m:r>
                  </m:oMath>
                </a14:m>
                <a:r>
                  <a:rPr lang="en-US" dirty="0"/>
                  <a:t> for some integer </a:t>
                </a:r>
                <a14:m>
                  <m:oMath xmlns:m="http://schemas.openxmlformats.org/officeDocument/2006/math">
                    <m:r>
                      <a:rPr lang="en-US" b="0" i="1" smtClean="0">
                        <a:latin typeface="Cambria Math" panose="02040503050406030204" pitchFamily="18" charset="0"/>
                      </a:rPr>
                      <m:t>𝑎</m:t>
                    </m:r>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baseline="30000" smtClean="0">
                        <a:latin typeface="Cambria Math" panose="02040503050406030204" pitchFamily="18" charset="0"/>
                      </a:rPr>
                      <m:t>b</m:t>
                    </m:r>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m:t>
                        </m:r>
                      </m:e>
                      <m:sup>
                        <m:r>
                          <a:rPr lang="en-US" b="0" i="1" dirty="0" smtClean="0">
                            <a:latin typeface="Cambria Math" panose="02040503050406030204" pitchFamily="18" charset="0"/>
                          </a:rPr>
                          <m:t>𝑎</m:t>
                        </m:r>
                      </m:sup>
                    </m:sSup>
                  </m:oMath>
                </a14:m>
                <a:r>
                  <a:rPr lang="en-US" dirty="0"/>
                  <a:t> </a:t>
                </a:r>
                <a14:m>
                  <m:oMath xmlns:m="http://schemas.openxmlformats.org/officeDocument/2006/math">
                    <m:r>
                      <a:rPr lang="en-US" b="0" i="1" dirty="0" smtClean="0">
                        <a:latin typeface="Cambria Math" panose="02040503050406030204" pitchFamily="18" charset="0"/>
                      </a:rPr>
                      <m:t>𝑥𝑧</m:t>
                    </m:r>
                  </m:oMath>
                </a14:m>
                <a:r>
                  <a:rPr lang="en-US" dirty="0"/>
                  <a:t> is a balanced set of parentheses (since there are the same number of each and all the open-parentheses come before the close parentheses). But </a:t>
                </a:r>
                <a14:m>
                  <m:oMath xmlns:m="http://schemas.openxmlformats.org/officeDocument/2006/math">
                    <m:r>
                      <a:rPr lang="en-US" b="0" i="1" smtClean="0">
                        <a:latin typeface="Cambria Math" panose="02040503050406030204" pitchFamily="18" charset="0"/>
                      </a:rPr>
                      <m:t>𝑦𝑧</m:t>
                    </m:r>
                  </m:oMath>
                </a14:m>
                <a:r>
                  <a:rPr lang="en-US" dirty="0"/>
                  <a:t> is not balanced because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2"/>
                <a:stretch>
                  <a:fillRect l="-545" t="-3396" r="-2179"/>
                </a:stretch>
              </a:blipFill>
            </p:spPr>
            <p:txBody>
              <a:bodyPr/>
              <a:lstStyle/>
              <a:p>
                <a:r>
                  <a:rPr lang="en-US">
                    <a:noFill/>
                  </a:rPr>
                  <a:t> </a:t>
                </a:r>
              </a:p>
            </p:txBody>
          </p:sp>
        </mc:Fallback>
      </mc:AlternateContent>
    </p:spTree>
    <p:extLst>
      <p:ext uri="{BB962C8B-B14F-4D97-AF65-F5344CB8AC3E}">
        <p14:creationId xmlns:p14="http://schemas.microsoft.com/office/powerpoint/2010/main" val="2423898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588-0EAB-4043-A16D-A40911F55E0D}"/>
              </a:ext>
            </a:extLst>
          </p:cNvPr>
          <p:cNvSpPr>
            <a:spLocks noGrp="1"/>
          </p:cNvSpPr>
          <p:nvPr>
            <p:ph type="title"/>
          </p:nvPr>
        </p:nvSpPr>
        <p:spPr/>
        <p:txBody>
          <a:bodyPr/>
          <a:lstStyle/>
          <a:p>
            <a:r>
              <a:rPr lang="en-US" dirty="0"/>
              <a:t>One more, just the key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119312-142E-41BC-B251-7CC2E468AC6F}"/>
                  </a:ext>
                </a:extLst>
              </p:cNvPr>
              <p:cNvSpPr>
                <a:spLocks noGrp="1"/>
              </p:cNvSpPr>
              <p:nvPr>
                <p:ph idx="1"/>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B0119312-142E-41BC-B251-7CC2E468AC6F}"/>
                  </a:ext>
                </a:extLst>
              </p:cNvPr>
              <p:cNvSpPr>
                <a:spLocks noGrp="1" noRot="1" noChangeAspect="1" noMove="1" noResize="1" noEditPoints="1" noAdjustHandles="1" noChangeArrowheads="1" noChangeShapeType="1" noTextEdit="1"/>
              </p:cNvSpPr>
              <p:nvPr>
                <p:ph idx="1"/>
              </p:nvPr>
            </p:nvSpPr>
            <p:spPr>
              <a:blipFill>
                <a:blip r:embed="rId2"/>
                <a:stretch>
                  <a:fillRect l="-654" t="-2013"/>
                </a:stretch>
              </a:blipFill>
            </p:spPr>
            <p:txBody>
              <a:bodyPr/>
              <a:lstStyle/>
              <a:p>
                <a:r>
                  <a:rPr lang="en-US">
                    <a:noFill/>
                  </a:rPr>
                  <a:t> </a:t>
                </a:r>
              </a:p>
            </p:txBody>
          </p:sp>
        </mc:Fallback>
      </mc:AlternateContent>
    </p:spTree>
    <p:extLst>
      <p:ext uri="{BB962C8B-B14F-4D97-AF65-F5344CB8AC3E}">
        <p14:creationId xmlns:p14="http://schemas.microsoft.com/office/powerpoint/2010/main" val="3007036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588-0EAB-4043-A16D-A40911F55E0D}"/>
              </a:ext>
            </a:extLst>
          </p:cNvPr>
          <p:cNvSpPr>
            <a:spLocks noGrp="1"/>
          </p:cNvSpPr>
          <p:nvPr>
            <p:ph type="title"/>
          </p:nvPr>
        </p:nvSpPr>
        <p:spPr/>
        <p:txBody>
          <a:bodyPr/>
          <a:lstStyle/>
          <a:p>
            <a:r>
              <a:rPr lang="en-US" dirty="0"/>
              <a:t>One more, just the key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119312-142E-41BC-B251-7CC2E468AC6F}"/>
                  </a:ext>
                </a:extLst>
              </p:cNvPr>
              <p:cNvSpPr>
                <a:spLocks noGrp="1"/>
              </p:cNvSpPr>
              <p:nvPr>
                <p:ph idx="1"/>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a:t>
                </a:r>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or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are equally good choices.</a:t>
                </a:r>
              </a:p>
              <a:p>
                <a:endParaRPr lang="en-US" dirty="0"/>
              </a:p>
              <a:p>
                <a:r>
                  <a:rPr lang="en-US" dirty="0"/>
                  <a:t>Your suffix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𝑗</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for the first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for the second. </a:t>
                </a:r>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also works.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𝑗</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is your suffix. The proof is a little more tedious, but you can make it through.</a:t>
                </a:r>
              </a:p>
            </p:txBody>
          </p:sp>
        </mc:Choice>
        <mc:Fallback xmlns="">
          <p:sp>
            <p:nvSpPr>
              <p:cNvPr id="3" name="Content Placeholder 2">
                <a:extLst>
                  <a:ext uri="{FF2B5EF4-FFF2-40B4-BE49-F238E27FC236}">
                    <a16:creationId xmlns:a16="http://schemas.microsoft.com/office/drawing/2014/main" id="{B0119312-142E-41BC-B251-7CC2E468AC6F}"/>
                  </a:ext>
                </a:extLst>
              </p:cNvPr>
              <p:cNvSpPr>
                <a:spLocks noGrp="1" noRot="1" noChangeAspect="1" noMove="1" noResize="1" noEditPoints="1" noAdjustHandles="1" noChangeArrowheads="1" noChangeShapeType="1" noTextEdit="1"/>
              </p:cNvSpPr>
              <p:nvPr>
                <p:ph idx="1"/>
              </p:nvPr>
            </p:nvSpPr>
            <p:spPr>
              <a:blipFill>
                <a:blip r:embed="rId2"/>
                <a:stretch>
                  <a:fillRect l="-708" t="-2013"/>
                </a:stretch>
              </a:blipFill>
            </p:spPr>
            <p:txBody>
              <a:bodyPr/>
              <a:lstStyle/>
              <a:p>
                <a:r>
                  <a:rPr lang="en-US">
                    <a:noFill/>
                  </a:rPr>
                  <a:t> </a:t>
                </a:r>
              </a:p>
            </p:txBody>
          </p:sp>
        </mc:Fallback>
      </mc:AlternateContent>
    </p:spTree>
    <p:extLst>
      <p:ext uri="{BB962C8B-B14F-4D97-AF65-F5344CB8AC3E}">
        <p14:creationId xmlns:p14="http://schemas.microsoft.com/office/powerpoint/2010/main" val="413948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C71A-7D8C-467C-86EE-400AA76DF952}"/>
              </a:ext>
            </a:extLst>
          </p:cNvPr>
          <p:cNvSpPr>
            <a:spLocks noGrp="1"/>
          </p:cNvSpPr>
          <p:nvPr>
            <p:ph type="title"/>
          </p:nvPr>
        </p:nvSpPr>
        <p:spPr>
          <a:xfrm>
            <a:off x="575240" y="236772"/>
            <a:ext cx="11187259" cy="1014667"/>
          </a:xfrm>
        </p:spPr>
        <p:txBody>
          <a:bodyPr/>
          <a:lstStyle/>
          <a:p>
            <a:r>
              <a:rPr lang="en-US" dirty="0"/>
              <a:t>What can’t NFAs/DFAs/Regexes do?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24F201-6D0B-400D-81CE-9D6B5EDA1384}"/>
                  </a:ext>
                </a:extLst>
              </p:cNvPr>
              <p:cNvSpPr>
                <a:spLocks noGrp="1"/>
              </p:cNvSpPr>
              <p:nvPr>
                <p:ph idx="1"/>
              </p:nvPr>
            </p:nvSpPr>
            <p:spPr/>
            <p:txBody>
              <a:bodyPr/>
              <a:lstStyle/>
              <a:p>
                <a:r>
                  <a:rPr lang="en-US" dirty="0"/>
                  <a:t>There are languages that can’t be recognized by a DFA.</a:t>
                </a:r>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the classic example.</a:t>
                </a:r>
              </a:p>
              <a:p>
                <a:endParaRPr lang="en-US" dirty="0"/>
              </a:p>
              <a:p>
                <a:r>
                  <a:rPr lang="en-US" dirty="0"/>
                  <a:t>Let’s prove it.</a:t>
                </a:r>
              </a:p>
            </p:txBody>
          </p:sp>
        </mc:Choice>
        <mc:Fallback xmlns="">
          <p:sp>
            <p:nvSpPr>
              <p:cNvPr id="3" name="Content Placeholder 2">
                <a:extLst>
                  <a:ext uri="{FF2B5EF4-FFF2-40B4-BE49-F238E27FC236}">
                    <a16:creationId xmlns:a16="http://schemas.microsoft.com/office/drawing/2014/main" id="{8F24F201-6D0B-400D-81CE-9D6B5EDA1384}"/>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91064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A65A364-4619-4F9D-BE2B-15E11274CB77}"/>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not regular</a:t>
                </a:r>
              </a:p>
            </p:txBody>
          </p:sp>
        </mc:Choice>
        <mc:Fallback xmlns="">
          <p:sp>
            <p:nvSpPr>
              <p:cNvPr id="2" name="Title 1">
                <a:extLst>
                  <a:ext uri="{FF2B5EF4-FFF2-40B4-BE49-F238E27FC236}">
                    <a16:creationId xmlns:a16="http://schemas.microsoft.com/office/drawing/2014/main" id="{DA65A364-4619-4F9D-BE2B-15E11274CB77}"/>
                  </a:ext>
                </a:extLst>
              </p:cNvPr>
              <p:cNvSpPr>
                <a:spLocks noGrp="1" noRot="1" noChangeAspect="1" noMove="1" noResize="1" noEditPoints="1" noAdjustHandles="1" noChangeArrowheads="1" noChangeShapeType="1" noTextEdit="1"/>
              </p:cNvSpPr>
              <p:nvPr>
                <p:ph type="title"/>
              </p:nvPr>
            </p:nvSpPr>
            <p:spPr>
              <a:blipFill>
                <a:blip r:embed="rId2"/>
                <a:stretch>
                  <a:fillRect t="-5389" b="-10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714308-D4C1-4A53-9636-195A27D5AC44}"/>
                  </a:ext>
                </a:extLst>
              </p:cNvPr>
              <p:cNvSpPr>
                <a:spLocks noGrp="1"/>
              </p:cNvSpPr>
              <p:nvPr>
                <p:ph idx="1"/>
              </p:nvPr>
            </p:nvSpPr>
            <p:spPr/>
            <p:txBody>
              <a:bodyPr/>
              <a:lstStyle/>
              <a:p>
                <a:r>
                  <a:rPr lang="en-US" dirty="0"/>
                  <a:t>Not a proof:</a:t>
                </a:r>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 if and only if there’s a DFA the recognizes it.</a:t>
                </a:r>
              </a:p>
              <a:p>
                <a:r>
                  <a:rPr lang="en-US" dirty="0"/>
                  <a:t>To know if the number of 0’s is equal to the number of 1’s that DFA is going to have to count that number </a:t>
                </a:r>
                <a14:m>
                  <m:oMath xmlns:m="http://schemas.openxmlformats.org/officeDocument/2006/math">
                    <m:r>
                      <a:rPr lang="en-US" b="0" i="1" smtClean="0">
                        <a:latin typeface="Cambria Math" panose="02040503050406030204" pitchFamily="18" charset="0"/>
                      </a:rPr>
                      <m:t>𝑘</m:t>
                    </m:r>
                  </m:oMath>
                </a14:m>
                <a:r>
                  <a:rPr lang="en-US" dirty="0"/>
                  <a:t>.</a:t>
                </a:r>
              </a:p>
              <a:p>
                <a:r>
                  <a:rPr lang="en-US" dirty="0"/>
                  <a:t>But that number could be arbitrarily big.</a:t>
                </a:r>
              </a:p>
              <a:p>
                <a:r>
                  <a:rPr lang="en-US" dirty="0"/>
                  <a:t>And we have some finite number of states less than that. </a:t>
                </a:r>
              </a:p>
              <a:p>
                <a:r>
                  <a:rPr lang="en-US" dirty="0"/>
                  <a:t>So it’s not regular!</a:t>
                </a:r>
              </a:p>
            </p:txBody>
          </p:sp>
        </mc:Choice>
        <mc:Fallback xmlns="">
          <p:sp>
            <p:nvSpPr>
              <p:cNvPr id="3" name="Content Placeholder 2">
                <a:extLst>
                  <a:ext uri="{FF2B5EF4-FFF2-40B4-BE49-F238E27FC236}">
                    <a16:creationId xmlns:a16="http://schemas.microsoft.com/office/drawing/2014/main" id="{CB714308-D4C1-4A53-9636-195A27D5AC44}"/>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327CD123-BFB1-4074-A940-26903E0E6AED}"/>
              </a:ext>
            </a:extLst>
          </p:cNvPr>
          <p:cNvSpPr/>
          <p:nvPr/>
        </p:nvSpPr>
        <p:spPr>
          <a:xfrm>
            <a:off x="7023847" y="3061447"/>
            <a:ext cx="4657165" cy="1102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“the DFA must work like this” isn’t a rigorous argument.</a:t>
            </a:r>
          </a:p>
        </p:txBody>
      </p:sp>
    </p:spTree>
    <p:extLst>
      <p:ext uri="{BB962C8B-B14F-4D97-AF65-F5344CB8AC3E}">
        <p14:creationId xmlns:p14="http://schemas.microsoft.com/office/powerpoint/2010/main" val="232850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6977-C1FD-4CF3-B991-61C50BDAE688}"/>
              </a:ext>
            </a:extLst>
          </p:cNvPr>
          <p:cNvSpPr>
            <a:spLocks noGrp="1"/>
          </p:cNvSpPr>
          <p:nvPr>
            <p:ph type="title"/>
          </p:nvPr>
        </p:nvSpPr>
        <p:spPr/>
        <p:txBody>
          <a:bodyPr/>
          <a:lstStyle/>
          <a:p>
            <a:r>
              <a:rPr lang="en-US" dirty="0"/>
              <a:t>“The DFA must do this”</a:t>
            </a:r>
          </a:p>
        </p:txBody>
      </p:sp>
      <p:sp>
        <p:nvSpPr>
          <p:cNvPr id="3" name="Content Placeholder 2">
            <a:extLst>
              <a:ext uri="{FF2B5EF4-FFF2-40B4-BE49-F238E27FC236}">
                <a16:creationId xmlns:a16="http://schemas.microsoft.com/office/drawing/2014/main" id="{5C1ED31B-A48B-4792-A80A-8FF97841CF1F}"/>
              </a:ext>
            </a:extLst>
          </p:cNvPr>
          <p:cNvSpPr>
            <a:spLocks noGrp="1"/>
          </p:cNvSpPr>
          <p:nvPr>
            <p:ph idx="1"/>
          </p:nvPr>
        </p:nvSpPr>
        <p:spPr/>
        <p:txBody>
          <a:bodyPr/>
          <a:lstStyle/>
          <a:p>
            <a:r>
              <a:rPr lang="en-US" dirty="0"/>
              <a:t>Consider “The set of all binary strings, where the number of “01” substrings is equal to the number of “10” substrings.”</a:t>
            </a:r>
          </a:p>
          <a:p>
            <a:endParaRPr lang="en-US" dirty="0"/>
          </a:p>
          <a:p>
            <a:r>
              <a:rPr lang="en-US" dirty="0"/>
              <a:t>The DFA must count the number of “01” and “10” substrings, right?</a:t>
            </a:r>
          </a:p>
          <a:p>
            <a:r>
              <a:rPr lang="en-US" dirty="0"/>
              <a:t>NO!</a:t>
            </a:r>
          </a:p>
          <a:p>
            <a:r>
              <a:rPr lang="en-US" dirty="0"/>
              <a:t>Between every 01 substring there’s a 10 substring. </a:t>
            </a:r>
          </a:p>
          <a:p>
            <a:r>
              <a:rPr lang="en-US" dirty="0"/>
              <a:t>0001111000011101011</a:t>
            </a:r>
          </a:p>
          <a:p>
            <a:r>
              <a:rPr lang="en-US" dirty="0"/>
              <a:t>You don’t have to count the total, just the difference between them. And that difference never exceeds 1. </a:t>
            </a:r>
          </a:p>
        </p:txBody>
      </p:sp>
    </p:spTree>
    <p:extLst>
      <p:ext uri="{BB962C8B-B14F-4D97-AF65-F5344CB8AC3E}">
        <p14:creationId xmlns:p14="http://schemas.microsoft.com/office/powerpoint/2010/main" val="14034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4896-E914-4A7F-AAD8-D161655CF007}"/>
              </a:ext>
            </a:extLst>
          </p:cNvPr>
          <p:cNvSpPr>
            <a:spLocks noGrp="1"/>
          </p:cNvSpPr>
          <p:nvPr>
            <p:ph type="title"/>
          </p:nvPr>
        </p:nvSpPr>
        <p:spPr/>
        <p:txBody>
          <a:bodyPr/>
          <a:lstStyle/>
          <a:p>
            <a:r>
              <a:rPr lang="en-US" dirty="0"/>
              <a:t>In general…</a:t>
            </a:r>
          </a:p>
        </p:txBody>
      </p:sp>
      <p:sp>
        <p:nvSpPr>
          <p:cNvPr id="3" name="Content Placeholder 2">
            <a:extLst>
              <a:ext uri="{FF2B5EF4-FFF2-40B4-BE49-F238E27FC236}">
                <a16:creationId xmlns:a16="http://schemas.microsoft.com/office/drawing/2014/main" id="{6786C6FD-68CC-4646-9603-1716732E9ED9}"/>
              </a:ext>
            </a:extLst>
          </p:cNvPr>
          <p:cNvSpPr>
            <a:spLocks noGrp="1"/>
          </p:cNvSpPr>
          <p:nvPr>
            <p:ph idx="1"/>
          </p:nvPr>
        </p:nvSpPr>
        <p:spPr/>
        <p:txBody>
          <a:bodyPr/>
          <a:lstStyle/>
          <a:p>
            <a:r>
              <a:rPr lang="en-US" dirty="0"/>
              <a:t>Try to avoid saying “in order to solve problem X, a machine must do Y”</a:t>
            </a:r>
          </a:p>
          <a:p>
            <a:pPr lvl="1"/>
            <a:r>
              <a:rPr lang="en-US" dirty="0"/>
              <a:t>It’s almost impossible to rigorously justify.</a:t>
            </a:r>
          </a:p>
          <a:p>
            <a:pPr lvl="1"/>
            <a:r>
              <a:rPr lang="en-US" dirty="0"/>
              <a:t>And it’s easy to trick yourself – you’ll have to argue no one is more clever than you are.</a:t>
            </a:r>
          </a:p>
          <a:p>
            <a:r>
              <a:rPr lang="en-US" dirty="0"/>
              <a:t>The right way to argue around this claim is to argue by contradiction. Show that every conceivable DFA does the wrong thing (rather than indirectly that they aren’t doing what you think they should).</a:t>
            </a:r>
          </a:p>
          <a:p>
            <a:endParaRPr lang="en-US" dirty="0"/>
          </a:p>
        </p:txBody>
      </p:sp>
    </p:spTree>
    <p:extLst>
      <p:ext uri="{BB962C8B-B14F-4D97-AF65-F5344CB8AC3E}">
        <p14:creationId xmlns:p14="http://schemas.microsoft.com/office/powerpoint/2010/main" val="1283420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endParaRPr lang="en-US" dirty="0"/>
              </a:p>
              <a:p>
                <a:r>
                  <a:rPr lang="en-US" i="1" dirty="0"/>
                  <a:t>We want to show </a:t>
                </a:r>
                <a14:m>
                  <m:oMath xmlns:m="http://schemas.openxmlformats.org/officeDocument/2006/math">
                    <m:r>
                      <a:rPr lang="en-US" b="0" i="1" smtClean="0">
                        <a:latin typeface="Cambria Math" panose="02040503050406030204" pitchFamily="18" charset="0"/>
                      </a:rPr>
                      <m:t>𝑀</m:t>
                    </m:r>
                  </m:oMath>
                </a14:m>
                <a:r>
                  <a:rPr lang="en-US" i="1" dirty="0"/>
                  <a:t> </a:t>
                </a:r>
                <a:r>
                  <a:rPr lang="en-US" b="1" i="1" dirty="0"/>
                  <a:t>doesn’t </a:t>
                </a:r>
                <a:r>
                  <a:rPr lang="en-US" i="1" dirty="0"/>
                  <a:t>actually accept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endParaRPr lang="en-US" b="0" i="1" dirty="0"/>
              </a:p>
              <a:p>
                <a:r>
                  <a:rPr lang="en-US" i="1" dirty="0"/>
                  <a:t>How do we do that?</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654" t="-1761"/>
                </a:stretch>
              </a:blipFill>
            </p:spPr>
            <p:txBody>
              <a:bodyPr/>
              <a:lstStyle/>
              <a:p>
                <a:r>
                  <a:rPr lang="en-US">
                    <a:noFill/>
                  </a:rPr>
                  <a:t> </a:t>
                </a:r>
              </a:p>
            </p:txBody>
          </p:sp>
        </mc:Fallback>
      </mc:AlternateContent>
    </p:spTree>
    <p:extLst>
      <p:ext uri="{BB962C8B-B14F-4D97-AF65-F5344CB8AC3E}">
        <p14:creationId xmlns:p14="http://schemas.microsoft.com/office/powerpoint/2010/main" val="3627111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0399-4BDA-4317-B359-CB0DA786AC30}"/>
              </a:ext>
            </a:extLst>
          </p:cNvPr>
          <p:cNvSpPr>
            <a:spLocks noGrp="1"/>
          </p:cNvSpPr>
          <p:nvPr>
            <p:ph type="title"/>
          </p:nvPr>
        </p:nvSpPr>
        <p:spPr/>
        <p:txBody>
          <a:bodyPr/>
          <a:lstStyle/>
          <a:p>
            <a:r>
              <a:rPr lang="en-US" dirty="0"/>
              <a:t>Forcing a Mistake</a:t>
            </a:r>
          </a:p>
        </p:txBody>
      </p:sp>
      <p:sp>
        <p:nvSpPr>
          <p:cNvPr id="3" name="Content Placeholder 2">
            <a:extLst>
              <a:ext uri="{FF2B5EF4-FFF2-40B4-BE49-F238E27FC236}">
                <a16:creationId xmlns:a16="http://schemas.microsoft.com/office/drawing/2014/main" id="{06249592-904C-49A6-834D-46AE9AF464B7}"/>
              </a:ext>
            </a:extLst>
          </p:cNvPr>
          <p:cNvSpPr>
            <a:spLocks noGrp="1"/>
          </p:cNvSpPr>
          <p:nvPr>
            <p:ph idx="1"/>
          </p:nvPr>
        </p:nvSpPr>
        <p:spPr/>
        <p:txBody>
          <a:bodyPr/>
          <a:lstStyle/>
          <a:p>
            <a:r>
              <a:rPr lang="en-US" dirty="0"/>
              <a:t>We don’t know anything about the DFA. </a:t>
            </a:r>
          </a:p>
          <a:p>
            <a:r>
              <a:rPr lang="en-US" dirty="0"/>
              <a:t>Well except that it </a:t>
            </a:r>
            <a:r>
              <a:rPr lang="en-US" b="1" dirty="0"/>
              <a:t>is </a:t>
            </a:r>
            <a:r>
              <a:rPr lang="en-US" dirty="0"/>
              <a:t>a DFA.</a:t>
            </a:r>
          </a:p>
          <a:p>
            <a:r>
              <a:rPr lang="en-US" dirty="0"/>
              <a:t>So it is deterministic. I.e. if you’re in a particular state and you read a certain character there’s only one place to go.</a:t>
            </a:r>
          </a:p>
          <a:p>
            <a:endParaRPr lang="en-US" dirty="0"/>
          </a:p>
          <a:p>
            <a:r>
              <a:rPr lang="en-US" dirty="0"/>
              <a:t>It’s also finite. I.e. there are not an infinite number of states.</a:t>
            </a:r>
          </a:p>
        </p:txBody>
      </p:sp>
    </p:spTree>
    <p:extLst>
      <p:ext uri="{BB962C8B-B14F-4D97-AF65-F5344CB8AC3E}">
        <p14:creationId xmlns:p14="http://schemas.microsoft.com/office/powerpoint/2010/main" val="4258353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677D-167B-4EAB-901F-5C5B122FE11A}"/>
              </a:ext>
            </a:extLst>
          </p:cNvPr>
          <p:cNvSpPr>
            <a:spLocks noGrp="1"/>
          </p:cNvSpPr>
          <p:nvPr>
            <p:ph type="title"/>
          </p:nvPr>
        </p:nvSpPr>
        <p:spPr/>
        <p:txBody>
          <a:bodyPr/>
          <a:lstStyle/>
          <a:p>
            <a:r>
              <a:rPr lang="en-US" dirty="0"/>
              <a:t>Forcing a Mistake</a:t>
            </a:r>
          </a:p>
        </p:txBody>
      </p:sp>
      <p:sp>
        <p:nvSpPr>
          <p:cNvPr id="3" name="Content Placeholder 2">
            <a:extLst>
              <a:ext uri="{FF2B5EF4-FFF2-40B4-BE49-F238E27FC236}">
                <a16:creationId xmlns:a16="http://schemas.microsoft.com/office/drawing/2014/main" id="{3F671148-7707-4757-BDBC-82A3987AF5A1}"/>
              </a:ext>
            </a:extLst>
          </p:cNvPr>
          <p:cNvSpPr>
            <a:spLocks noGrp="1"/>
          </p:cNvSpPr>
          <p:nvPr>
            <p:ph idx="1"/>
          </p:nvPr>
        </p:nvSpPr>
        <p:spPr/>
        <p:txBody>
          <a:bodyPr>
            <a:normAutofit lnSpcReduction="10000"/>
          </a:bodyPr>
          <a:lstStyle/>
          <a:p>
            <a:r>
              <a:rPr lang="en-US" dirty="0"/>
              <a:t>What if…</a:t>
            </a:r>
          </a:p>
          <a:p>
            <a:r>
              <a:rPr lang="en-US" dirty="0"/>
              <a:t>We could find a set of strings that all </a:t>
            </a:r>
            <a:r>
              <a:rPr lang="en-US" b="1" dirty="0"/>
              <a:t>must </a:t>
            </a:r>
            <a:r>
              <a:rPr lang="en-US" dirty="0"/>
              <a:t>be in different states.</a:t>
            </a:r>
          </a:p>
          <a:p>
            <a:r>
              <a:rPr lang="en-US" dirty="0"/>
              <a:t>Too many of them. Enough that two must be in the same state.</a:t>
            </a:r>
          </a:p>
          <a:p>
            <a:endParaRPr lang="en-US" dirty="0"/>
          </a:p>
          <a:p>
            <a:r>
              <a:rPr lang="en-US" dirty="0"/>
              <a:t>If we had a 4 state machine, how many strings would guarantee a “collision”? 5 strings. If there are more strings than states, they can’t all get their own state.</a:t>
            </a:r>
          </a:p>
          <a:p>
            <a:endParaRPr lang="en-US" dirty="0"/>
          </a:p>
          <a:p>
            <a:r>
              <a:rPr lang="en-US" dirty="0"/>
              <a:t>How many strings is enough for us? </a:t>
            </a:r>
          </a:p>
          <a:p>
            <a:r>
              <a:rPr lang="en-US" dirty="0">
                <a:solidFill>
                  <a:schemeClr val="accent2"/>
                </a:solidFill>
              </a:rPr>
              <a:t>infinity</a:t>
            </a:r>
          </a:p>
        </p:txBody>
      </p:sp>
    </p:spTree>
    <p:extLst>
      <p:ext uri="{BB962C8B-B14F-4D97-AF65-F5344CB8AC3E}">
        <p14:creationId xmlns:p14="http://schemas.microsoft.com/office/powerpoint/2010/main" val="383413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3462</TotalTime>
  <Words>2190</Words>
  <Application>Microsoft Office PowerPoint</Application>
  <PresentationFormat>Widescreen</PresentationFormat>
  <Paragraphs>162</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Calibri</vt:lpstr>
      <vt:lpstr>Cambria Math</vt:lpstr>
      <vt:lpstr>Segoe UI</vt:lpstr>
      <vt:lpstr>Segoe UI Light</vt:lpstr>
      <vt:lpstr>Segoe UI Semibold</vt:lpstr>
      <vt:lpstr>Segoe UI Semilight</vt:lpstr>
      <vt:lpstr>Tw Cen MT</vt:lpstr>
      <vt:lpstr>Wingdings</vt:lpstr>
      <vt:lpstr>Wingdings 3</vt:lpstr>
      <vt:lpstr>Integral</vt:lpstr>
      <vt:lpstr>Irregular Languages</vt:lpstr>
      <vt:lpstr>Announcements</vt:lpstr>
      <vt:lpstr>What can’t NFAs/DFAs/Regexes do?</vt:lpstr>
      <vt:lpstr>{0^k 1^k |k≥0} is not regular</vt:lpstr>
      <vt:lpstr>“The DFA must do this”</vt:lpstr>
      <vt:lpstr>In general…</vt:lpstr>
      <vt:lpstr>A Proof Outline</vt:lpstr>
      <vt:lpstr>Forcing a Mistake</vt:lpstr>
      <vt:lpstr>Forcing a Mistake</vt:lpstr>
      <vt:lpstr>Forcing a Mistake</vt:lpstr>
      <vt:lpstr>Intuition</vt:lpstr>
      <vt:lpstr>A Proof Outline</vt:lpstr>
      <vt:lpstr>A Proof Outline</vt:lpstr>
      <vt:lpstr>A Proof Outline</vt:lpstr>
      <vt:lpstr>Filling in the blanks</vt:lpstr>
      <vt:lpstr>PowerPoint Presentation</vt:lpstr>
      <vt:lpstr>Full outline</vt:lpstr>
      <vt:lpstr>Practical Tips</vt:lpstr>
      <vt:lpstr>Let’s Try another</vt:lpstr>
      <vt:lpstr>Let’s Try another</vt:lpstr>
      <vt:lpstr>Outline for (^∗</vt:lpstr>
      <vt:lpstr>Full outline</vt:lpstr>
      <vt:lpstr>One more, just the key steps</vt:lpstr>
      <vt:lpstr>One more, just the key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Irregular Languages</dc:title>
  <dc:creator>rtweber2</dc:creator>
  <cp:lastModifiedBy>Robbie Weber</cp:lastModifiedBy>
  <cp:revision>42</cp:revision>
  <cp:lastPrinted>2025-11-26T21:14:26Z</cp:lastPrinted>
  <dcterms:created xsi:type="dcterms:W3CDTF">2020-12-05T17:49:17Z</dcterms:created>
  <dcterms:modified xsi:type="dcterms:W3CDTF">2025-11-26T21:15:07Z</dcterms:modified>
</cp:coreProperties>
</file>