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81" r:id="rId3"/>
    <p:sldId id="257" r:id="rId4"/>
    <p:sldId id="258" r:id="rId5"/>
    <p:sldId id="259" r:id="rId6"/>
    <p:sldId id="260" r:id="rId7"/>
    <p:sldId id="261" r:id="rId8"/>
    <p:sldId id="263" r:id="rId9"/>
    <p:sldId id="264" r:id="rId10"/>
    <p:sldId id="265" r:id="rId11"/>
    <p:sldId id="280" r:id="rId12"/>
    <p:sldId id="262" r:id="rId13"/>
    <p:sldId id="266" r:id="rId14"/>
    <p:sldId id="267" r:id="rId15"/>
    <p:sldId id="268" r:id="rId16"/>
    <p:sldId id="269" r:id="rId17"/>
    <p:sldId id="270" r:id="rId18"/>
    <p:sldId id="271" r:id="rId19"/>
    <p:sldId id="273" r:id="rId20"/>
    <p:sldId id="279" r:id="rId21"/>
    <p:sldId id="272" r:id="rId22"/>
    <p:sldId id="274" r:id="rId23"/>
    <p:sldId id="275"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12/1/2025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2-01T23:35:39.599"/>
    </inkml:context>
    <inkml:brush xml:id="br0">
      <inkml:brushProperty name="width" value="0.05292" units="cm"/>
      <inkml:brushProperty name="height" value="0.05292" units="cm"/>
      <inkml:brushProperty name="color" value="#FF0000"/>
    </inkml:brush>
  </inkml:definitions>
  <inkml:trace contextRef="#ctx0" brushRef="#br0">7773 7556 0,'0'0'0,"0"0"0,0 0 0,0 0 0,0 0 0,0 0 0,0 0 0,0 0 0,0 0 0,0 0 0,0 0 15,0 0-15,0 0 16,0 0-16,0 0 16,0 0-16,13 44 15,-13-44-15,0 0 16,-13 0-1,13 0-15,-9 0 16,4 0-16,-8 0 16,-5 0-16,-8 0 15,26 0-15,-102-8 16,13 3-16,-26-8 16,0 8-1,-14 5-15,5 5 0,-40-5 16,-13-5-16,-5 5 15,-9 5-15,-13-1 16,-8-4 0,-19 5-16,-17 4 15,-22-5-15,13 5 16,-36 0-16,18-9 16,-13 4-16,-27-4 15,27-4-15,-31-5 16,0-13-16,18 4 15,8-22 1,36 5-16,26-10 16,59 10-16,56 4 15,32 4-15,22 5 16,22 4-16,14 5 16,8 4-16,18 0 15,18 0-15</inkml:trace>
  <inkml:trace contextRef="#ctx0" brushRef="#br0" timeOffset="30634.87">20596 6342 0,'0'0'0,"0"0"0,0 0 0,0 0 0,0 0 0,0 0 16,0 0-16,0 0 15,0 0-15,0 0 16,0 0-16,49 0 15,22 4-15,44 5 16,36 18-16,13 17 16,0 9-1,17 14-15,-17-5 0,-26 4 16,-23 14-16,-22 4 16,-9 9-1,-8 36-15,-6 30 16,1 72-16,-35 21 15,-54-43 1,-26-28-16,-49 6 16,-5-46-16,-26-39 0,-35-26 15,-41-41-15,1-39 32,-32-36-32,-44-31 0,27-44 0,35-14 31,27-4-31,35 5 15,49 8-15,32-9 16,25 1-16,28 4 16,30 4-16,31-13 15,49-13 1,49 13-16,22 31 16,22 18-16,58-5 15,18 0-15</inkml:trace>
  <inkml:trace contextRef="#ctx0" brushRef="#br0" timeOffset="31161.29">22369 5247 0,'0'0'0,"0"0"0,0 0 15,0 0-15,0 0 16,0 0 0,0 0-16,0 0 0,0 0 15,0 0 1,0 0-16,4 62 15,-4-18-15,-4 18 16,4 9-16,0 0 16,-5-9-16,-8 0 15,9-9 1,-14-8-16,9-1 16,-13-9-16,4 1 15,-4 8-15,0-8 16,9-10-16,-5-4 15,5 1-15,4-10 16,9 0-16,-5-4 16,-4 0-16,5-5 15,0 1-15,4-1 16,-9-4 0,-5 0-16,14 0 0,0 0 15,0 0-15,-75-35 16,40 17-1,8-4-15,-4 4 0</inkml:trace>
  <inkml:trace contextRef="#ctx0" brushRef="#br0" timeOffset="31375.15">21917 5903 0,'0'0'0,"0"0"16,0 0-1,0 0-15,44 18 16,-31-10-16,-8-8 0,8 9 15,-4-9-15,-5 9 16,14 9 0,4 17-16,23 5 0,8 27 15,35 17-15,41 40 16,-5 9 0,-35-40-16,-27-22 0</inkml:trace>
  <inkml:trace contextRef="#ctx0" brushRef="#br0" timeOffset="31597.1">22568 6271 0,'0'0'0,"0"0"0,0 0 0,0 0 0,-57-27 15,4 5-15,-32-5 0,10 10 16,-14 3-16,10 5 16,-6 9-1,-21 9-15,0 13 16,-19 10-16</inkml:trace>
  <inkml:trace contextRef="#ctx0" brushRef="#br0" timeOffset="32252.27">23934 6630 0,'0'0'0,"0"0"0,0 0 16,0 0-16,0 48 16,0-8-16,4 27 15,5 30 1,-5 36-16,1 31 0,-5 9 15,4 5-15,5 12 16,0-4-16,-5-8 16,14-19-16,-9-13 15,4-13 1,-13-31-16,0-22 16,5-31-16,-1-23 15</inkml:trace>
  <inkml:trace contextRef="#ctx0" brushRef="#br0" timeOffset="32578.49">24873 5637 0,'0'0'0,"0"0"0,0 0 15,0 0-15,0 0 16,0 0-16,40 53 15,-35 9-15,-5 18 16,0 17-16,0-8 16,0 0-16,0-5 15,4-4 1</inkml:trace>
  <inkml:trace contextRef="#ctx0" brushRef="#br0" timeOffset="32856.01">25059 6581 0,'0'0'0,"0"0"0,0 0 0,0 0 16,0 0-16,0 0 0,0 0 15,-53 35-15,-18-8 16,-13 8-1,18-3-15,17-6 16,5-4-16,17-4 16,5-5-16,8-4 15,6-4 1,8-1-16,0 0 0,8 1 16</inkml:trace>
  <inkml:trace contextRef="#ctx0" brushRef="#br0" timeOffset="33078.69">24957 6337 0,'0'0'0,"0"0"0,0 0 0,0 0 16,49-13-16,-35 17 16,3 1-16,10 4 15,8 8-15,1 10 16,4 4-16,0-4 15,-9 4 1,13 0-16,5 9 16,17 8-1,1 1-15,4-5 0</inkml:trace>
  <inkml:trace contextRef="#ctx0" brushRef="#br0" timeOffset="33268.26">25631 6120 0,'0'0'0,"0"0"0,0 0 15,0 0-15,-106 49 16,-36 4 0,-142 36-16,-101-23 0,-23-26 15</inkml:trace>
  <inkml:trace contextRef="#ctx0" brushRef="#br0" timeOffset="51805.52">21385 10934 0,'0'0'0,"0"0"0,0 0 0,57-5 0,-30 5 16,22 0-16,0 5 15,13-1-15,-9 1 16,4 3 0,-3 6-16,17 12 15,26 32-15,40 35 16,50 49-16,8 44 16,-40 13-16,-58-21 15,-43-32-15,-41-31 16,-31-26-16,-35-5 15,-53-4-15,-32-14 16,-17-30-16,-5-23 16,-12-22-1,-32-26-15,26-18 16,37-5-16,25-13 16,23-13-16,22-5 15,40 14-15,18 17 16,31 10-16,13 8 15,57 4-15,72 27 16,79 23 0</inkml:trace>
  <inkml:trace contextRef="#ctx0" brushRef="#br0" timeOffset="52313.99">23654 11452 0,'0'0'0,"0"0"0,0 0 0,0 0 16,0 0-16,0 0 15,0 0-15,0 0 16,0 0-16,0 0 16,53 5-1,-13-1-15,22 9 16,36 41 0,17 21-16,-13 14 15,-18 13-15,-22 0 0,-31-9 16,-8-22-16,-23-9 15,-23-5-15,-8-4 16,-31-4-16,-13-13 16,-31-19-1,-10-8 1,-3-13-16,-14-18 0,13-9 0,31-5 16,18 1-16,32-5 15,16-9-15,19-4 16,26-5-16,22-13 15,27 5 1,85-10-16,61-3 16</inkml:trace>
  <inkml:trace contextRef="#ctx0" brushRef="#br0" timeOffset="52758.26">25051 11262 0,'0'0'0,"0"0"32,0 0-32,0 0 15,0 0-15,39 0 16,-8 0-16,0 0 15,32 0-15,25 4 16,32 18-16,17 23 16,5 26-16,4 22 15,-17 9-15,-40-18 16,-45-13-16,-35-23 16,-14-3-1,-21-1-15,-32-4 16,-17-9-16,-36-13 15,-9-9-15,-17-5 16,4-17-16,9-14 16,-5-8-16,27-5 15,18 4-15,18-8 16,12-22 0,10-10-16,26 5 0,32 0 15,12-17 1</inkml:trace>
  <inkml:trace contextRef="#ctx0" brushRef="#br0" timeOffset="53079.5">26465 11076 0,'0'0'0,"0"0"0,0 0 0,0 0 0,0 0 15,0 0-15,0 0 16,0 0-16,0 0 16,35 88-1,-4 36-15,9 45 0,-5 17 16,5-9-16,-9-31 15,0-30-15,-9-28 16,-13-26-16,-9-22 16,14-13-1,-6-9 1</inkml:trace>
  <inkml:trace contextRef="#ctx0" brushRef="#br0" timeOffset="53298.1">27156 11022 0,'0'0'0,"0"0"0,0 0 0,62 27 0,-13 26 15,26 31-15,9 18 16,-17 5-16,-18-1 15,-18 27-15,4 13 16</inkml:trace>
  <inkml:trace contextRef="#ctx0" brushRef="#br0" timeOffset="54963.95">28601 10876 0,'0'0'0,"0"0"15,0 0-15,0 0 16,0 0-16,66 75 15,-26-8-15,14 26 16,16 22-16,37 27 16,17 18-16,13 8 15,45 45 1,9 17-16</inkml:trace>
  <inkml:trace contextRef="#ctx0" brushRef="#br0" timeOffset="55242.68">29895 11523 0,'0'0'0,"0"0"16,0 0-16,0 0 15,0 0-15,-137 22 16,-107 27 0,-119 44-16,-125 71 0,18 18 15,-22 57-15,18 18 32</inkml:trace>
  <inkml:trace contextRef="#ctx0" brushRef="#br0" timeOffset="56459.69">7139 7397 0,'0'0'0,"0"0"0,0 0 16,0 0-16,0 0 16,0 0-16,0 0 15,0 0-15,4 44 16,-4-40-1,-17 5-15,-54 13 0,-93 23 16,-107-5 0,-101-1-1,-49-21-15,-71 4 0,4-26 16,-35-5-16,18 0 16,75-9-16,9 5 15,93 4-15,53 14 16,58-5-16,44-5 15,53 1 1,36 4-16,31-5 16,31 1-16,0 0 15,17 4 1,-8 0-16,13-5 0,0 5 16,0 0-1,190-40-15,81 14 0,132 8 16,76 31-16,79 9 15,67 32-15,-31 8 16,-35 4-16,-10 14 16,-43-5-1,-98-4-15,4-9 0,-124-9 16,-67-13 0,-65-18-16,-81-13 15,-31-4-15,-22-5 16,-35 0-16,13 0 15,-288-62-15,-200-40 32,-145-5-32,-19 10 15,-26 4-15,44 4 16,27 18-16,31-4 16,39 17-16,103 18 15,61 0-15,99 18 16,70 5-16,66 8 15,45 0-15,27 0 16,35 5 0,13-1-16,18 5 0,22 0 15</inkml:trace>
  <inkml:trace contextRef="#ctx0" brushRef="#br0" timeOffset="61581.85">22462 13341 0,'0'0'0,"0"0"0,0 0 0,0 0 0,0 0 0,0 0 0,0 0 16,0 0-16,0 0 15,0 0 1,0 0-16,0 0 16,0 0-16,0 0 15,0 0-15,0-45 16,4 41-16,19-5 15,12 4-15,0 5 0,28 14 16,12 21 0,40 41-16,9 30 15,-22 5-15,-18 4 16,-30-9-16,-28-13 16,-13-13-16,-30 4 15,-14 10-15,-27-6 16,-13 1-16,-17-9 31,-10-14-31,-17-17 16,-23-18-16,14-18 15,0-17-15,0-27 0,-27-31 16,23-23 0,17 6-16,44-1 15,23 9-15,18 9 16,26 9-16,17-5 15,28-13-15,17-13 16,26-14 0,41-12-16,17-23 0,18-5 15</inkml:trace>
  <inkml:trace contextRef="#ctx0" brushRef="#br0" timeOffset="61906.31">23845 13416 0,'0'0'0,"0"0"16,0 0-16,0 0 15,0 0-15,0 0 16,0 0-16,0 0 16,0 0-16,44 40 15,-30-22-15,-6 35 16,15 66 0,-1 72-16,0 35 15,-18-27-15,1-35 16,4-44-16,-9-40 15,0-18 1</inkml:trace>
  <inkml:trace contextRef="#ctx0" brushRef="#br0" timeOffset="62470.58">24780 13380 0,'0'0'0,"0"0"0,0 0 16,0 0 0,0 0-16,49-26 15,-18 21-15,9 10 16,22 8 0,13 23-16,23 21 0,13 27 15,8 27-15,-12 0 16,-36-9-16,-27-18 15,-22-13-15,-22-18 16,-4-8-16,-14-5 16,-22 4-1,-9 0-15,-17 1 16,-14-10-16,-13-17 16,0-18-16,4-9 15,-4-18-15,9-8 16,13-14-16,0-9 15,18-13-15,17 1 16,19-6-16,30 1 16,14-14-16,43-22 15,46-13 1</inkml:trace>
  <inkml:trace contextRef="#ctx0" brushRef="#br0" timeOffset="62742.17">26394 13044 0,'0'0'0,"0"0"0,0 0 0,0 0 15,0 75-15,0-22 16,-5 22-16,5 19 16,0 12-16,5 5 15,-5-5-15,4-26 16,14-5 0,4 1-16</inkml:trace>
  <inkml:trace contextRef="#ctx0" brushRef="#br0" timeOffset="63269.29">27843 12343 0,'0'0'0,"0"0"0,0 0 0,67 18 16,-19 0-16,23 13 15,22 13-15,18 14 16,9 17 0,26 27-1,-17 13-15,4 5 0,13 26 0,-13-8 32,0-1-32,0 5 0,-18-14 15,-18-21-15,5-5 16,5 0-16</inkml:trace>
  <inkml:trace contextRef="#ctx0" brushRef="#br0" timeOffset="63524.84">29727 12596 0,'0'0'0,"0"0"0,0 0 0,0 0 0,0 0 16,-62 120-16,-62 66 16,-98 80-1,-22-9-15,-62-53 16,-4-31-16</inkml:trace>
  <inkml:trace contextRef="#ctx0" brushRef="#br0" timeOffset="69868.94">19235 15871 0,'0'0'0,"0"0"0,0 0 0,0 0 0,0 0 0,0 0 0,0 0 16,0 0-1,0 0-15,0 0 16,0 0-1,31-53-15,-9 31 0,0-4 16,9 3 0,5 6-16,13 3 15,-5 1-15,0 9 16,-4 4 0,9 13-16,9 18 15,21 22-15,1 22 16,9 19-16,-1 8 15,-8 8-15,-18-3 16,-26-14 0,-23-5-16,-13 1 0,-9-5 15,-17 1-15,-19-6 16,-17-12-16,-9-18 16,-22-18-1,-40-23-15,-40-21 0,-4-40 16,-22-40-1,4-13-15,0-5 16,57 9-16,54 22 16,26 18-16,27 4 15,14 10-15,21 3 16,36-4-16,57-4 16,41 9-16,17 13 15</inkml:trace>
  <inkml:trace contextRef="#ctx0" brushRef="#br0" timeOffset="70494.22">20481 15823 0,'0'0'0,"0"0"16,0 0-16,0 0 15,0 0-15,0 0 16,0 0-16,0 0 15,44 17-15,-35-12 32,17 4-32,19 4 0,39 5 15,27 13-15,26 13 16,-13 9 0,-8 5-16,-6 4 15,6 4-15,-6 1 16,-17-1-16,-35-8 0,-14-5 15,-13-4 1,-22-5-16,-18-8 16,-13-5-16,-18-5 0,-4-8 15,-18-13 1,4-5-16,-13-5 0,-8 5 16,8 0-1,-5 9-15,10 0 16,-1-5-16,10-8 15,-10-18-15,1-23 16,-1-17-16,19-22 31,21 4-31,18 9 0,27 5 0,26-5 16,32 5-16,34 8 16</inkml:trace>
  <inkml:trace contextRef="#ctx0" brushRef="#br0" timeOffset="70980.86">22161 15756 0,'0'0'0,"0"0"0,0 0 0,0 0 16,0 0-1,0 0-15,0 0 16,0 0-16,17-44 16,5 39-16,9 5 15,36 14-15,44 35 16,17 39-16,1 23 15,-14 9-15,-4 4 16,-14 4-16,-35-12 16,-30-28-16,-32-26 15,-18-9-15,-18-13 16,-21-22 0,-19-18-16,-61-22 0,-45-27 15,18-13 1,9-18-16,35 5 15,14 8-15,44 19 16,22 12 0,27 10-16,13 4 0,13-10 15,9 1-15,27-8 16,22-10-16</inkml:trace>
  <inkml:trace contextRef="#ctx0" brushRef="#br0" timeOffset="71427.81">23845 15087 0,'0'0'0,"0"0"0,0 0 0,0 0 16,0 0 0,0 0-1,0 0-15,0 0 16,35 71-16,-4 22 16,18 49-16,9 44 15,-23 18-15,-4-27 16,-22-35-16,4-36 15,-13-26-15,5-22 16,-1-9-16</inkml:trace>
  <inkml:trace contextRef="#ctx0" brushRef="#br0" timeOffset="71824.98">24997 15278 0,'0'0'0,"0"0"0,0 0 16,0 0-16,0 0 16,0 0-16,0 0 15,0 0-15,45 13 16,-36 5 0,-5 17-16,0 36 15,19 49-15,-15 35 16,10 4-16,4-12 0,0-19 15,14-17 1,-9-18-16,-1-18 16,18-26-16,5-18 15</inkml:trace>
  <inkml:trace contextRef="#ctx0" brushRef="#br0" timeOffset="72141.37">26043 14976 0,'0'0'0,"0"0"0,0 0 0,0 0 16,0 0-16,0 0 0,27 53 15,-9 1 1,4 25-16,5 23 16,-10 9-16,-8 9 15,-9 4-15,5 0 0,12 0 16,5 5-16,23 4 16,8-5-16,18-4 31</inkml:trace>
  <inkml:trace contextRef="#ctx0" brushRef="#br0" timeOffset="72700.92">29128 15087 0,'0'0'0,"0"0"0,0 0 0,0 0 0,0 0 16,27-53-16,-14 39 16,-8 6-16,-5-1 15,4 4 1,1 1-16,-5 4 16,0 0-16,0 0 15,0 0-15,-45 151 16,19-45-16,-5 22 15,-5 14-15,5 9 16,5 13-16,-14-4 16,0-14-16,0 0 15,-4 0-15,-10-4 16,6-18-16,3-22 16,10-17-16,-5-23 15,0-23-15,9-16 16,-13-14-1,-5-18-15,-18-45 0,-57-83 16,-71-67 0,-40-13-16,54 17 15,26 14 1</inkml:trace>
  <inkml:trace contextRef="#ctx0" brushRef="#br0" timeOffset="83922.51">7857 7272 0,'0'0'0,"0"0"0,0 0 0,0 0 0,0 0 0,0 0 0,44-39 31,-39 34-31,-5 5 0,13 0 16,-13 0-16,9 0 15,-9 0-15,0 5 16,0-1-16,0 0 15,0-4-15,0 0 16,0 0 0,-71 54-16,4-19 0,-21 1 31,-41-1-31,-30-4 0,-19-9 0,-21-4 16,-40-5-1,-27-13-15,-36 0 16,-44-9-1,-17-4-15,-9 0 16,21-1-16,10-8 0,9-4 16,26-10-16,18 1 15,-9-14-15,18-9 16,30 5-16,10 0 16,35 9-16,18-1 31,35 10-31,36 4 15,35 9-15,23 8 16,26 6-16,-1 3 16,24 1-16,3 4 15,-8 0 1,13 0-16,13 0 16,-13 0-16,0 0 15,89 35-15,26 5 16,58 9-16,57 17 15,41 1-15,35-1 16,57 10-16,49-1 16,23 0-16,43 10 15,-12-6-15,-10-3 16,5-1-16,-57-17 16,-27-5-16,-58-27 15,-14-3-15,-34-15 16,-54-8-1,-44-4-15,-49-5 16,-49 0-16,-17 0 16,-31 1-16,-10-1 15,-17 4-15,0 5 16,0 0-16,-248-62 16,-98 18-16,-97 0 15,-31 17 1,-9 14-16,-31-5 0,-9 14 15,-36 8-15,-8-8 16,61-1-16,45 1 16,49-14-16,93 13 15,62 1-15,75-5 16,45 0 0,48 5-16,45-1 15,17 5-15,9 0 16,18 0-16,0 0 15,0 0-15,107 31 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40:52.587"/>
    </inkml:context>
    <inkml:brush xml:id="br0">
      <inkml:brushProperty name="width" value="0.05292" units="cm"/>
      <inkml:brushProperty name="height" value="0.05292" units="cm"/>
      <inkml:brushProperty name="color" value="#002060"/>
    </inkml:brush>
  </inkml:definitions>
  <inkml:trace contextRef="#ctx0" brushRef="#br0">17925 2992 1898 0,'-3'0'63'0,"3"1"-16"0,0-1-24 0,0 4-22 0,2-1-2 0,-2 3-2 0,3 4 0 0,-3-1 5 0,-5 4 7 0,5-1 16 15,-2 0 17-15,2 1 15 0,0-4 7 16,-9-2-3-16,6 0-8 0,-4-4-9 16,1 1-7-16,5-2-9 0,-1 1-6 0,-2 1-7 15,-3 1-3-15,4-5-3 0,3 2-3 16,-11 0-2-16,6 1-2 0,-8 3-2 16,-1-5 0-16,3 3-1 0,-1 1-2 15,-4 1-1-15,-2 1-1 0,1 2-3 16,-10 1 0-16,-1-6-2 15,-8 8 0-15,-3-3 1 0,-3 2 1 0,-1 5 2 0,-5-4 4 16,-3 7 0-16,-6 1 1 16,4-2-2-16,-4 1-5 0,6-3-1 0,-3 4-1 15,-2-1 2-15,-1-1 2 0,-5 3 2 16,-2-5-1-16,-3 0 2 0,-1 0-1 16,5 2 1-16,-7 0 1 0,10-4-1 15,-11 0 1-15,-2-3 1 0,-3 1 1 16,-12-1-1-16,-1-1-1 0,-3-1-1 0,-9 0 0 15,0 3 1-15,0-3 1 0,-6 4 2 16,-8-3 1-16,-2 3-2 0,-13 1 1 16,-1 0-1-16,5-5 0 0,0 2-1 15,1-1 0-15,-8 1 0 0,-6-4-1 16,-3 2 1-16,6-4-1 0,5 2 1 16,-9-3 0-16,3-1 0 0,-5 3 1 0,0-1-2 15,13-3 1 1,-4-1 1-16,-2 3-1 0,-5-2 2 0,0 1 0 0,7-1 1 15,2 0-1-15,-6 0-1 0,3-2 0 16,-5 1-1-16,3-1 0 16,6 0 1-16,-3-3-1 0,-3 1 0 15,1-5 1-15,-7 2 0 0,11 3 0 16,5-5 1-16,-10 2 1 0,-3 1-2 0,3-5 0 0,-11 4-1 16,17-4-1-16,1 4 2 0,-8-6 0 15,-1 6 0-15,-9-8 1 0,-2 3 0 16,2-3-1-16,-9-1 1 0,-2-2-1 15,-3 0 1-15,1 0 0 0,0-2 0 0,-8-3-1 16,0 5 0 0,-4 0 1-16,8 0-1 0,-8 0 1 0,2 0-1 0,-2 2 0 15,-3-4 0-15,4 8 0 0,0-4 1 16,-7-1-1-16,-1 1 1 0,-16-7 1 16,-14 3 2-16,-15-5 0 0,1 0 0 15,0 2 0-15,5-2-4 0,14 0 1 16,-4 3-1-16,11-3-1 15,6 7 1-15,3-1 0 0,0 2 1 0,2 1 1 0,5 2 0 16,5-1 0-16,17 6 0 0,6 0-1 16,13 4 0-1,7 1 1-15,13 2-1 0,20 0 1 0,22-2 0 0,15 0 1 16,18-1 1-16,17-3 3 16,10 3-24-16,6-8-29 0,-6-8 467 15,-9-36-332-15</inkml:trace>
  <inkml:trace contextRef="#ctx0" brushRef="#br0" timeOffset="20474.11">2422 4202 1760 0,'0'4'53'0,"-2"0"-21"0,0-4-13 0,1 0-7 0,1 0 4 0,-6 0 3 0,-1 3 7 0,-2-3-3 16,-7-5-4-16,-3-1 0 0,-10-2-3 15,-1 1-1 1,-5-6 0-16,-1 6-5 0,-8-2-4 16,-6-1-4-16,3 6-2 0,-5-3 0 15,6 5-1-15,3 0-1 0,6 2 0 0,-2 0 1 0,7 2 0 0,2 5 1 32,4-5 0-32,4 2 1 0,5 4 0 15,6-2 1-15,0 4 2 0,1-4 0 16,1 3 4-16,2-1 3 0,-4 10 9 15,6 0 5-15,-4 0 1 0,4 8-3 16,-3 1-11-16,3 1-7 0,0 2-5 0,1 0 0 16,2 1 0-16,-1-1-2 0,1 2 2 15,-3 1-2-15,1-1 0 0,1 4 1 16,-1-1 0-16,-6 1 1 0,1 8 0 16,0-2-1-16,-5 6 1 0,3-2 1 15,-3 1 0-15,-2 6 1 0,2 0-1 16,-1 5 0-16,1-1 0 0,4-4-1 15,3 1-1-15,-2-10-2 0,5 0 1 0,2-1 0 16,-1 1 1-16,3 2 2 0,-2 6 1 16,2-6 1-16,0-2-2 0,-2-1 1 15,1-10-2-15,-1-1 1 0,0 4 0 16,0-6 0-16,2-2-1 0,-3 4 1 16,3-4 1-16,3 4 3 0,4 4 13 0,2-6 14 15,4 2 12-15,-3-6 7 0,3-4-3 16,-3-1-2-16,1-7 0 0,-4 0 5 15,0-5 5-15,0 0 3 0,0 2-1 16,-1-6-11-16,-1-1-16 0,0 1-13 16,-1-5-8-16,1 0-8 0,0 0-17 15,3-5-16-15,6-4-40 0,7-5-67 0,14-25-140 16,17-24 155-16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41:56.052"/>
    </inkml:context>
    <inkml:brush xml:id="br0">
      <inkml:brushProperty name="width" value="0.05292" units="cm"/>
      <inkml:brushProperty name="height" value="0.05292" units="cm"/>
      <inkml:brushProperty name="color" value="#002060"/>
    </inkml:brush>
  </inkml:definitions>
  <inkml:trace contextRef="#ctx0" brushRef="#br0">21723 5759 1908 0,'6'-12'107'0,"-5"12"-3"0,5-4-20 0,-4 2-97 0,1 8 34 16,-1-6 0-16,-2 0 4 0,0-2 9 16,0 2 5-16,-2 0 4 0,2-2 2 15,-3 0-4-15,3 2-6 0,0 0-7 0,0 0-8 16,0 0-6-16,0 2-7 16,0-2-3-16,0 0-2 0,-4-2-2 0,0-1 0 15,-4 6-3-15,4-3-3 0,-8 0-2 16,-4-3-2-16,-4-4 1 0,-12 7 0 15,-1-2 0-15,-10-3 0 0,-3 1 0 16,0-1 1-16,-9 0 2 0,2-1 2 0,-4 6 2 16,-3 2 0-16,-4-2 0 0,-7 0-1 15,-2-4 0-15,-10-3-2 0,-8 4 1 16,-6-3 1-16,-8-6 2 16,-10 9 0-16,3-5 1 0,2 3 0 0,-5-9 1 15,-2 7 0-15,-5-4 1 0,-6 2-1 16,-5 4-1-16,9-2 0 0,-9 2 1 0,0-1-1 15,-2 3 1-15,-3-1 1 0,2 2-2 16,4-5 0-16,-1 4 0 0,-5-1-1 16,-9-1 0-16,-4-4 0 0,9-2 0 15,11-3 0-15,2 0 1 16,12 3 0-16,1 4 0 0,12-3 2 16,17 3 1-16,9-2 0 0,11 3 1 0,15-1-1 15,1 2 10-15,10 5 9 0,4 0 3 0,7 2 6 16,1 1-4-16,8 1-3 15,8 1-3-15,-1-3-5 0,9 3-6 0,1 1-8 16,3-6-11-16,1 0-25 0,0 0-36 16,1 0-46-16,3-7-38 0,7-8 545 15,12-15-322 1</inkml:trace>
  <inkml:trace contextRef="#ctx0" brushRef="#br0" timeOffset="969.36">32317 5593 1788 0,'-1'8'24'0,"-5"-4"-48"0,-3 8-5 0,-3-1 17 0,-2 1 2 16,-4 4 2-16,6-9 2 0,-2 4 13 0,-2-4 19 0,0 0 21 15,-6 7 18-15,3-8 5 0,3 8-3 0,-5-7-10 16,5-3-11-16,-2 1-13 0,0 2-10 16,-1-2-8-16,1 6-5 0,-2 1-3 15,-3 1-3-15,-3 1-1 0,-4 0 0 16,-2-3 0-16,0 7-2 0,-5-6 0 16,-4 6 0-16,-4-2 0 0,-1 3-1 0,-7 2 1 15,-5-3 0-15,-10 2 0 0,-11 1 2 16,-7-3-1-16,-6 1 1 0,-7 2-2 15,-6-5 0-15,-1 4 1 16,-9-4-2-16,-9 3 1 0,-6-1-1 0,-10-4 0 16,4 4 0-16,1 0 0 0,-11-2 0 0,-4 3 0 15,-10-1 1-15,-10-4-1 0,3 2 0 16,-10-5 1-16,-7-2-1 0,-1-1 0 16,-3 1-1-16,-3-3-1 0,-1-1 2 15,-5 0-1-15,6 1 1 0,1-3 0 16,6 2 0-16,5-3 1 0,-7 2-6 15,-2-2 43-15,-6-2 31 0,3-2 1 0,1-9 10 16,4 2-44 0,5-1-28-16,-2-3-1 0,11 1 4 0,2-2 2 0,0-2 0 15,5-2-2-15,2 2-3 0,21-5-3 16,9 1 0-16,18 2-1 0,14-3-1 0,19 5 2 16,20 4 39-16,21 1 16 0,10 1 2 15,8 1-2-15,7 2-38 0,3-6-14 16,8 3-15-1,3-5-36-15,2-11-70 0,9-29-381 0,7-52 315 0</inkml:trace>
  <inkml:trace contextRef="#ctx0" brushRef="#br0" timeOffset="21854.69">30764 9873 1189 0,'0'3'802'31,"-2"-5"-774"-31,2 2-1 0,2 0 5 16,-2 0 0-16,2 0 2 0,-2 0-4 0,0 0 1 15,0 0 7-15,0 0 11 0,0 0 5 16,0 0-2 0,0 0-8-16,2 0-8 0,-2 0-11 0,0 0-6 0,0 0-9 15,0-3-5-15,0 3-3 0,0 0-2 16,-6 0 0-16,6 0-4 0,0 0-2 15,-1 0-3-15,1 0-5 0,0 0-3 16,-2 2-1 0,-2-2-1-16,1 1 2 0,3-1 2 0,-2 4 2 15,2-2 4-15,-5 3 2 0,3-1 3 0,-5 1 2 0,0 0 2 16,5 0 0-16,-7 3 0 0,0-5-1 16,-1 4 0-16,-1 0-1 0,-5-1-1 15,0 2 1-15,-3-4 2 16,-5 5 3-16,1-4 1 0,-3 6 2 15,1-2-1-15,-2 1-3 0,-3 1-1 0,-3 1-1 16,1 1 0-16,-4-6-1 0,-1 4 1 0,-2-1 0 16,0-1 0-16,-5 0 1 0,-4 0 0 15,2 0 0-15,-2-1 0 0,-5-2-1 16,-6-1 1-16,-5 0-1 0,-5-1 0 0,-2-2 0 31,0 1 0-31,2 3 0 0,5-5-1 16,-1 6-1-16,6 1 1 0,-5 2 1 15,-3-1-1-15,-2 2 0 0,-13 1 1 16,-6-3 0-16,-6 0 1 0,5 2 0 16,2-3-2-16,4-1-1 0,8-1 1 15,-8-1 0-15,-2-3 1 0,-9 0 6 16,-5-2 4-16,6 0 2 0,3 0 2 0,8 3-6 16,4 1-1-16,4-1-2 0,3 1 0 15,5 1-1-15,-6 0-2 0,-5-1-1 16,-4 1 4-16,-2 2 11 0,3 1 5 15,5-1-1-15,1-4-2 0,3 2-13 16,-4 1-2-16,-8-3-1 0,0 3 0 16,-2 1 0-16,-6-5 0 0,3-2-3 15,-1 0 19-15,2-2 4 0,14 2-1 0,-1-2 3 16,7 2-20-16,-15-5-4 0,-10 5 15 16,-9 0 8-16,1-2 0 0,12 2 0 15,1-5-15-15,9 5-8 0,3-2 0 16,-3 2 1-16,-9 0-1 0,-12-6 2 15,-2 5-2-15,-2-1 2 0,9 0-2 0,11 0 0 16,7 2 0-16,0 0-1 0,-8-1 1 16,-3 1 0-16,-7-6 0 0,4 3 0 15,1 1 0-15,1-5 0 0,6 2 1 16,2 1-1-16,-1-3 0 0,-1 2 0 16,1 3 0-16,-6 2 0 0,0-2 1 15,-4 2 0-15,3-5 1 0,3 1-1 16,3 1 0-16,-1 1-1 0,-1 0 0 0,-8-1 1 15,0 3 0-15,0 0 0 0,5-4-1 16,7 4 0-16,11-4 0 0,0 4 0 16,-2-1 0-16,-4-5 1 0,-10 3 0 15,2 3 1-15,7-4 2 0,7 3 1 16,7 1-1-16,7 0 2 0,8 0-2 16,5 0-1-16,6 0 1 0,5 3 0 15,2-1 1-15,4 0 0 0,4 3-1 0,-2-3 0 16,4-2-2-16,1 1 0 15,4-1 0-15,3 0 0 0,2 0 0 0,2-7-2 16,0 2-25-16,7 5-56 16,-4-9-82-16,3-5 365 0,-5-18-202 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43:09.349"/>
    </inkml:context>
    <inkml:brush xml:id="br0">
      <inkml:brushProperty name="width" value="0.05292" units="cm"/>
      <inkml:brushProperty name="height" value="0.05292" units="cm"/>
      <inkml:brushProperty name="color" value="#002060"/>
    </inkml:brush>
  </inkml:definitions>
  <inkml:trace contextRef="#ctx0" brushRef="#br0">11051 10128 1531 0,'4'3'105'0,"-2"1"55"0,-1 5-70 0,12-4-29 0,-1 6-17 0,2-4-6 0,4 2-8 0,-2 5-1 0,4-2-4 16,6 1-3-16,3-4-5 0,2 1-4 16,5 3-3-16,-6 1-3 0,-3-7-1 15,1 4 0-15,-8-1-2 0,-1-3 1 16,1 4-1-16,-6 0 1 0,0-8-1 16,-7 2-1-16,0 1 6 0,-7-4 2 15,0-2 4-15,2 1-2 0,0 5-13 0,-4-3-6 16,0 1-5-16,-5-8 5 0,-4 4 6 15,-6 0 7-15,-6 0 0 0,-16-5-4 16,-7-2-1-16,-9-2-1 0,-11 2 5 16,-9-4 10-16,-10 4 16 15,-16-2 7-15,-7-1 2 0,0 2-1 0,0-2-2 16,5 3-6-16,11 0-3 0,10 3-10 16,11-1-12-16,15 1-2 0,4 2 2 0,8 2 11 15,12-3 10-15,11 3 11 0,5 0 8 16,14 0 9-16,2 0 7 0,-2-4 1 15,11 8 2-15,2-4-26 0,12 0-15 16,16-4-14-16,12 3-15 0,22 1 3 0,17 5-3 16,18 2-3-1,17 7-1-15,13 4-4 0,7 1-4 16,-8-3 1-16,-10 0 2 0,-11-3 5 0,-14 1 4 0,-6-5 1 16,-14 0 2-16,-10 1 1 0,-13-6 0 15,-13 5 4-15,-12-8 2 0,-15-1 3 0,-6 2-4 16,-13-2-16-16,-2 0-5 0,-12 2-5 15,-15-2 2-15,-15 0 16 16,-25 0 3-16,-20 0 8 0,-21-2 8 0,-7-1 3 16,-3-8 0-1,-6-1-8-15,9 3-6 0,3 2-2 16,13 3-2-16,13-3 0 0,15 4-1 0,14 1 2 0,15-4-4 0,16 3-35 16,3-2-72-16,14-1-119 0,-1-10 119 15</inkml:trace>
  <inkml:trace contextRef="#ctx0" brushRef="#br0" timeOffset="4693.13">23190 10693 1075 0,'17'0'105'0,"3"0"149"0,-6 0-213 0,-9-1-11 0,3-6 4 15,-3-8-4-15,4-2-15 0,8-3-10 16,-1-8-5-16,-7-6 4 0,2 2 11 16,-2-1 12-16,-7 2 9 0,1 1-1 15,4-3-9-15,-5-1-12 0,3 2-9 16,-1-4-4-1,-2 5-1-15,1 0 0 0,-3 3 4 0,0 5 11 0,-3 2 16 16,1 5 13-16,-2 2 12 0,1-2 3 0,1 1 0 16,-3 1-5-16,5 4-6 15,-2-3-4-15,-2 4-3 0,4 2 5 16,0 5 1-16,0-3 0 0,0 5-4 16,0 0-15-16,0 0-9 0,-3-3-12 0,3 3-7 15,2 7-6-15,1-6-4 0,-3 3-2 0,7 5-1 16,-5 0 1-16,0 3 1 15,7 8 1-15,-4-1 2 0,7 8 3 0,2 3 2 16,2 2 1-16,4 3-1 0,3-3 3 16,5 4 2-16,4 3 1 0,9 1 1 15,5 7 2-15,2 0-2 0,2 3 0 16,-6-7 1 0,2-10-4-16,-2-6 4 0,1-1 7 0,-6-6 8 0,-6-4 6 0,5 0 1 15,-6-7-2-15,8-2-7 0,3-2-7 16,5-5-6-16,0-9-1 0,-4-7 1 15,-1-3-1-15,-6-10-4 0,-2-4 0 16,1-1-4-16,-3-1-1 0,6-3 1 16,0-1-2-16,-1 4-3 15,2 3-2-15,-1-2 1 0,-7 4 2 0,-1 0 5 0,-5 2 2 16,1 3 2-16,-2 4 2 0,-1 5 4 16,1 1 5-16,-5 1 5 0,3 4 1 15,0 3-4-15,2-1-5 0,1 7-5 16,4 1-4-16,2 3-1 0,4 4-2 15,-1 0-1-15,6 2 0 0,2 4 0 16,-1-1-1-16,1 2 0 0,1 0-1 0,-2 2 1 16,1-1 2-16,-2-5 1 0,-13-3 2 15,6 0 1-15,-8-1 0 0,1-1 0 16,1-1 0-16,-12-8 0 0,4 2 0 16,1-3 1-16,0-4-1 0,4 6-1 15,-3-6 0-15,1 3 0 0,-4-6-1 16,4-4 0-1,-2 2 1-15,2-7 2 0,4 5 2 0,0 0 0 0,-1 1-1 0,6 1-1 16,0 0-1-16,5 0-1 0,9 5 0 16,1 0 0-16,2 4 0 0,-1-2-2 15,-7 3 0-15,0 2-1 0,-4-5 1 16,5 4 1 0,1-1 0-16,1-5 3 15,8 4 5-15,-3 3 3 0,13-1 3 16,6 3 5-16,6 5 1 0,11 2 0 15,6 7-1-15,6 1-6 0,8 0-5 0,-2 5-4 16,0-4-4-16,3-2-2 0,7-1-1 16,3-5-1-16,-6 0-1 0,-4-3-21 15,-3-3-28-15,-2-2-89 0,5-9 80 16</inkml:trace>
  <inkml:trace contextRef="#ctx0" brushRef="#br0" timeOffset="139178.44">10537 10716 1846 0,'-5'4'63'0,"1"-2"-14"0,4-2-3 0,-2 0 2 0,2 2 6 0,6-2-4 0,4 0-7 0,14-2-14 0,0 2-14 16,10 0-3-16,3 0-1 0,6 0 6 15,10 2 3-15,9-1-2 0,5 3-1 16,3-2 1-16,-5 3 3 0,-3-3 4 16,-10 3 2-16,-6 2-3 15,-7-3-7-15,-2-1-6 0,-12 3-4 0,-2-5-3 16,-7-1-7-16,-7 0-4 0,-9 0-3 15,-4-7-7-15,-6 4 0 0,-17-3-1 0,-14-6 1 16,-19-4 6-16,-15-7 4 0,-19-2 1 16,-10 0 0-16,-4 1-2 0,-8 0 0 15,5 5 1-15,6 1 0 16,0 2 3-16,11-5 2 0,11 9 2 0,9-1 1 16,17 4 1-16,13 8 4 0,15-1 30 15,15-2 29-15,12 4 32 0,-1-2 18 16,10-1-17-16,9 5-36 0,12 1-35 0,20 3-24 15,23-1-13-15,12-3 3 0,15 5 3 32,6-2-1-32,-1 0 1 0,7 4 3 0,-5 0 1 0,-8-7 1 0,-8 1 3 15,-15-1-1-15,-15-2 0 0,-16 0 2 16,-6 0 0-16,-16 0 2 0,-3-3 1 0,-9 1-8 16,-9 2-12-1,1-2-9-15,-6-1-8 0,-7 1-4 0,-10 0 3 0,-11-5 4 16,-15-4 5-16,-27-1 10 0,-15-6 2 15,-11 0 2 1,-2-3 2-16,0 2 1 0,7 3 4 0,13 0 0 0,7 3 1 16,24 3 1-16,8 1 0 0,14 5 1 0,7 1 1 15,18 3 4-15,1 0 15 0,4-4 20 16,7 4 5-16,9 0-14 16,11-3-19-16,22 3-21 0,29-2-8 0,20 2 10 15,35 9 4-15,26-2 3 16,13 3-2-16,4 8 3 0,-2-5 1 0,-16 1 0 31,-13 0 1-31,-28-5-1 0,-20-2-2 0,-26-5 1 16,-19-2 1-16,-13 0 2 0,-14 0 2 15,-24 0-3-15,7-4-7 0,-17 2-11 16,-22-1-8-16,-20-8 2 0,-36-1 4 16,-37-8 8-16,-37-5 5 0,-25-6 1 15,-29-7 1-15,-10 3 0 0,3-6-1 16,9 9 1-16,25 6-1 0,24 2 0 0,27 9 0 15,22 0 0-15,30 6 3 0,24-1 11 16,22-3-125-16,34-13-435 0,26-31 359 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4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0.5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4191 10225 930 0,'4'50'908'31,"12"-36"-565"16,-32-23-302-47,12 8-5 0,4 1 0 0,4 0-1 16,-4-2-3-1,2 2-5-15,-2 0-6 0,-4-2-4 0,4 2 0 0,2 0 2 16,-2 2 3-1,-4 0 2-15,4-2 1 0,0-2 1 0,4 0-2 16,-4 2 1-16,-2 0-2 0,0 0-7 0,2 0-6 16,4 0-8-16,1-4-3 15,1-4-2-15,-6-3 1 0,5-5 1 0,-3 0 1 16,12-2 2-16,-4-5 1 0,-2 0 1 16,6-3 2-16,-11-5 2 0,1 3 5 15,8-6 6-15,-6 1 4 0,6 3 0 0,-1-1 0 16,1 0-3-16,2-1-3 0,2 0-3 15,-2-4-5-15,1-3-6 0,-1-2-3 0,0-6-4 16,5 1 0-16,3-9 0 0,-1 1 1 16,-2 6 1-1,1-5 1-15,-4-3 1 0,-2-8 5 0,0-16-19 0,0-5-14 16,-5 3 0-16,6 10-5 0,-5 10 21 16,4 21 11-16,2 0-3 0,0-2-6 15,6 12-5-15,-7-7 4 0,0 6 3 0,-1 6 5 16,0-1 4-16,0 2 2 0,0 2-8 15,4-3-35-15,2-4-90 16,1-9 77-16</inkml:trace>
</inkml:ink>
</file>

<file path=ppt/ink/ink4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1.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4484 8259 1886 0,'-5'0'106'0,"-1"2"14"0,1 3 0 0,3-5-41 0,0 0-8 0,-3-3-1 0,5 1-7 15,0 2 2-15,0 0-6 0,2 0-10 16,-2 0-9-16,5-5-13 0,-1 1-13 16,-2-7-12-16,6 1-6 0,7-10-10 0,-1-3 2 15,9-7 6-15,-2-4 4 0,7-1 5 16,4-2 4-16,6-2 4 0,1 7 2 15,5-9 0-15,7 2 0 0,10-4-3 16,-3-4-3-16,6-1 2 0,-11 0-1 16,2-2-2-16,7 2 0 0,4-7-6 15,3-3 0-15,4 1-1 0,-11 6-1 16,-7 10 2-16,-6 5-6 0,-4 6-1 0,1 5-4 16,-13 4-6-16,1 0-2 15,-13 0-5-15,-3-1-9 0,5 5-15 0,-7 2-28 16,-2 7-60-16,0-12-14 0,-5-7 67 15</inkml:trace>
</inkml:ink>
</file>

<file path=ppt/ink/ink4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1.7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5840 6711 1786 0,'0'0'116'0,"0"0"33"0,-1 0-13 0,1 0-35 0,0 0-32 16,0 0-27-16,1 0-3 0,1 0-7 15,-2 0-8-15,2 0-6 0,0 0-12 16,1 0-3-16,1 0-3 0,-3 0 0 0,8 4-2 16,-9-1-5-16,4 3-4 0,3-1-3 15,-2 7 1-15,9 3 3 0,1 4 3 16,6 4 2-16,6-2 1 0,10 8-1 16,2 1-3-16,2 5 1 0,8 6-3 15,4 2 3-15,11 1 4 0,9 2 3 16,3 6 0-16,6-1 3 0,-2 6-1 0,-2 1 1 15,5 4 0-15,2 2-2 0,2-4-1 16,9-3-1-16,-4 3-2 0,2-1-1 16,3-2 1-16,-1 3 0 0,0-5 2 15,1 0 8-15,3 0 4 0,-10-9 6 16,-5-2 8-16,-14-7 0 0,-14-3 2 16,-20-11-1-16,-5-1-1 15,-7-8-2-15,-8-2-3 0,1-3-3 0,-16-4-4 0,0-3-11 16,-2-2-46-16,0 0-68 0,0 0-62 15,-9-12 77-15</inkml:trace>
</inkml:ink>
</file>

<file path=ppt/ink/ink4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2.3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8129 7873 1209 0,'6'26'69'0,"-6"-5"6"0,7-3 23 0,-11-12 19 15,8 1-6-15,-2-6 1 0,-2 1-5 0,0-2-8 16,0 0 6-16,0 0 16 0,0 0 4 16,0 0-20-16,0-2-25 0,0-5-23 0,7-7-12 15,7-2 5-15,-2-3-6 0,11-11-13 16,-1-1-14-16,1-6-7 0,7-4-2 16,-2 4-2-16,0-5-2 0,1-1 0 15,-10-1 0-15,3-6-1 0,-5 0-2 16,3-1 0-16,-6 3-1 0,0 2 0 15,-3 9 1-15,1 3 0 0,-5 6-1 0,0 1 1 16,6-1-1-16,-6 8-1 0,4-3-8 16,1 5-11-16,-7 3-15 0,4-1-16 15,-5 1-22-15,3 3-21 0,0 1-34 16,-2 1-27-16,2-4 38 0,0-1 44 16</inkml:trace>
</inkml:ink>
</file>

<file path=ppt/ink/ink4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2.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8927 6240 1447 0,'-2'74'-213'0,"4"-147"1016"47,-2 73-778-47,-3-3-5 0,3 3-1 16,-2-2-6-16,2-1-6 0,2-3 6 16,-1 1 1-16,3-2 7 0,1-2 10 15,1-2 5-15,-1 1 2 0,7-4 0 16,3-2 3-16,-1-2-3 0,9 0-3 15,5-3-4-15,8 0-15 0,4-2-8 16,6 1-3-16,4-4-1 0,0-1 0 16,5 6 0-16,5-4 1 0,-5 0-1 0,3 4 0 15,-3-4-2-15,-8 2 0 0,8 2 0 16,-6-9 1-16,3-1 0 0,4 1-1 16,-10 4 0-16,-5-1 0 0,-7 11-2 15,-9 4 1-15,-4-2-1 0,0 1-1 16,-5 1-3-16,0-2-7 0,-2 1-5 15,-1 4-11-15,1-3-14 0,0-1-23 0,-1 1-32 16,-3 0-23-16,1 1-459 0,3-1 388 16</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46:03.382"/>
    </inkml:context>
    <inkml:brush xml:id="br0">
      <inkml:brushProperty name="width" value="0.05292" units="cm"/>
      <inkml:brushProperty name="height" value="0.05292" units="cm"/>
      <inkml:brushProperty name="color" value="#002060"/>
    </inkml:brush>
  </inkml:definitions>
  <inkml:trace contextRef="#ctx0" brushRef="#br0">9170 8325 1506 0,'14'5'65'0,"-1"0"6"0,-1 2-29 0,-5-1-11 0,2 1-5 0,-4-4 1 0,4 6 9 16,0-5 19-16,2-1 15 0,1 1 15 16,-1 3 6-16,-2-7-12 0,0 5-19 15,-2-1-21-15,2-1-20 0,1-1-8 16,3 0-5-16,-5 0 0 16,5-1 1-16,-1-1 3 0,1 0 5 0,1 0 4 15,-2 0 3-15,-1-1-1 0,3-1-3 16,4 2-1-16,-4 0-1 0,0 0 2 15,-5 0-2-15,-2 0-4 16,-5 0-5-16,3 0-7 0,-5 0-7 0,0 0-7 16,-3 0 2-16,-8 0 3 0,2 0 3 0,-12 0 3 15,-13-2 2-15,-8 0 0 0,-17-5 3 16,-10 2 2-16,-5 1 0 0,-10-3-1 16,-8 2-1-16,-4-4 0 0,-1 2-1 15,-11-5-1-15,-4-1 0 0,-16-1-1 16,-8 0 0-16,-3-2 1 0,-11-5 0 0,-13 3 1 15,-6-2 0-15,-8 1 1 0,1 1 0 16,3 0-1-16,6 6 0 0,-2 1 1 16,13 4-1-16,6 6 1 15,6-1 0-15,6 2-1 0,3 2 0 16,13-1-1-16,15-1 1 0,8 2 1 16,16 2 1-16,12 1-1 0,7-1-7 0,18 3 28 0,10-2 24 15,15-3 19-15,7 3 24 0,7-1-18 16,7 3-18-1,0-2-13-15,0-3-10 0,5 3-5 0,-3-3-4 0,3 0 3 16,4 1-4-16,-2-3-1 0,7 2 0 16,13 3-7-16,12-5 0 15,9 0-4-15,12 0 0 0,7-2-1 0,10-3-1 16,11 0-2-16,12 3-2 0,6-3 0 16,11 3-1-16,4 2 0 0,8 5-2 0,2 1 0 15,0 4 0-15,11 4 0 0,4-1 0 16,8 5 0-16,-3-1 0 15,-6 3 0-15,4 1 0 0,-5 0 0 16,-8 1 0-16,-3-3 0 0,-5 2-1 16,-8-3 1-16,1 2 0 0,5-1 0 0,-11-1 0 0,0 0 0 15,-14 1 0-15,-14-1 0 0,-2 0 1 16,-10-2-1-16,-11 1 0 0,-1 1 1 16,-11 0-1-16,-8-8-1 0,-1 5-2 15,-11-5-5-15,-7 1-6 0,-10-1-4 16,-2-6-3-16,-6-2-3 0,-7 0-8 0,2-1-9 15,-11 1-4-15,-7 5 2 0,-11-5 10 16,-17 2 14 0,-13-3 7-16,-21-1 5 0,-23-5 3 0,-14-6 1 15,-20-5 1-15,-5 0 2 0,-14-7 0 0,-6 6 0 16,-10-3 0 0,-4-3 1-16,-3 4-1 0,-9-6 3 0,5 5-2 15,2-5 5-15,-4 1 2 0,8-1-1 0,-4-4 0 0,16 1-2 16,8 1-1-16,10 6 2 0,7 3 11 15,3 1 6-15,11 3 3 0,19 3-2 16,16 4-10-16,11 0-6 0,18 1-2 16,12 5 1-16,8-1-1 15,13 2 8-15,13 0 6 0,12 0 4 0,0 0 4 16,0 0-6-16,2 0-7 0,0 0-2 0,0 0-4 31,0 0-5-31,0-4-13 0,0 4-27 0,0 0-34 0,0-1-34 0,0-5-56 31,0-8-45-31,0-21 110 0</inkml:trace>
  <inkml:trace contextRef="#ctx0" brushRef="#br0" timeOffset="15094.51">7863 12791 1790 0,'20'28'74'0,"-6"-5"-7"0,0-3-11 0,-7-2-22 0,2-1-2 0,-3-1-4 0,-5 0-6 0,5-7-6 0,-13-2-6 0,-1-3 5 16,-11-1 19-16,-11-3 15 0,-6 0 12 16,-17-2 2-16,-7-5-16 0,-11-7-10 15,-14-4-14-15,-7-5-7 0,-9 4-3 16,-15-4 2-16,-10 5 2 0,-5-5 2 0,-5 4 2 16,12 1 0-16,1-3 2 0,1 3 1 15,5 2-1-15,-4 0-4 16,4-4-5-16,9 6-5 0,5-3-3 0,11 1-4 15,14 1-1-15,12 1-1 0,11 2 1 16,11 6 1-16,10-1-4 0,15 4 20 0,7 3 20 16,12 0 13-16,0 0 17 0,0 0-12 15,1-2-23 1,12 6-14-16,4-3-15 0,15 5-10 16,13-3 0-16,13 6 2 0,20 2 0 0,14 3 3 0,20 7 1 15,9-1 1-15,8 1 0 0,-5-2 0 16,2 3 0-16,-9-3-1 0,-5-1 1 15,-2-4-1-15,-4-1 2 16,2 3 1-16,-7-2-1 0,-12-2-1 0,-16 1 0 16,-11-6 0-16,-11 2 0 0,-6-4 0 0,-5 2 1 15,-10-5-1-15,-5-1-2 0,-11-1-5 16,-5 0-4-16,-9 0-4 0,2 2-14 16,-9-2-3-16,-4-2 0 0,-10 2 3 15,-20-3 16-15,-14-4 10 0,-21-4 5 16,-23 2 7-16,-25-7 5 0,-20 4 3 0,-14-2 0 15,6 0-1-15,-1 1 0 0,8 3 1 16,7 2 14-16,-4 3-1 0,25 2-5 16,12-3-4-1,24 4-17-15,19-1-4 0,12-2 1 0,11 5 1 0,12-4-1 16,6 2 2 0,10-1 1-16,4-1-1 0,0 4-6 15,7 0-15-15,-3-3-30 0,6 1-38 0,4-5-71 16,2-7-60-16,11-18 113 0</inkml:trace>
</inkml:ink>
</file>

<file path=ppt/ink/ink5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3.4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11149 5440 2012 0,'7'0'115'0,"-5"0"23"0,10 0-35 0,-3 0-58 0,7 0-21 0,0 0-15 16,-2 0-7-16,0 2-4 0,-1 1-3 16,6 8-2-16,-3-4-4 0,0 4 0 15,0 1-6-15,-4 2-4 0,1 6-3 16,-2 3-1-16,-1 5 3 0,1 8 7 15,3 4 5-15,4 15 5 0,1 8 4 0,8 16 4 16,1 1 0-16,2-5-1 0,-1-12-2 16,-6-13-6-16,-6 0 0 15,-1-2-1-15,-3 6 2 0,-1-4 0 0,1 0 2 16,-4-6 1-16,1-7 1 0,1-3 1 16,-4-6 0-16,-4-5 0 0,-3-1 1 0,0-8-36 15,0-2-36-15,-3-6-24 0,-1-5 292 16,1 3-164-16</inkml:trace>
</inkml:ink>
</file>

<file path=ppt/ink/ink5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4.0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11773 6552 1195 0,'4'0'186'0,"-3"1"271"0,5-1-339 0,2 4-47 15,-2-4-7-15,1 0-17 0,-4-4-13 16,3 1-9-16,10-2-9 0,-2 1-3 16,5 2 2-16,-1-7 6 0,7 4 3 0,3-2 8 15,8-2 7-15,15-3 9 0,1-4 7 16,15 2 1-16,9-8-9 0,13 3-13 15,10-1-1-15,2-3-3 0,9 4-1 16,4-4 0-16,12 1-12 0,12-2-9 16,2-3-3-16,0 0-3 0,-11 1-2 0,-10 1 3 15,-12-2 6-15,-3 3 3 0,-3 6 1 16,-3-3 1-16,-10 6-6 0,-15 5 1 16,-16-3 0-16,-11 6-3 0,-9 0-1 15,-12 0-9-15,-4 2-19 0,-7 1-25 16,-3-3-57-16,0 2-68 0,-6-4-24 15,-1 0-50-15,-3-5 129 0</inkml:trace>
</inkml:ink>
</file>

<file path=ppt/ink/ink5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4.5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15080 6085 1856 0,'0'4'86'0,"1"-2"0"0,1-2-15 0,2 3-39 0,-1 3-15 0,4 1-11 0,1 5-7 15,2 2-4-15,3 2-2 0,-1 11 0 16,2 3 0-16,6 7 1 0,3 8 1 0,5 8 1 15,0 7-1-15,3 4 0 0,6 12 2 16,5 9 2-16,6 4 0 0,11 10 1 16,-2 4 1-16,-6-4-1 15,2 8 1-15,-9-6 1 0,1-6 0 0,-8-4 1 16,0-10 0-16,-7-10 1 16,-5-9-1-16,-2-5 3 0,-12-11 0 0,-2-9 0 15,-4-8-2-15,-1-10-3 0,-3-6-11 0,-1-3-13 16,0-6-20-16,0-4 532 0,0-2-366 15</inkml:trace>
</inkml:ink>
</file>

<file path=ppt/ink/ink5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59.4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16839 7924 1507 0,'0'0'127'0,"0"0"76"0,0 0-88 16,0 0-15-16,0 0-45 0,0 2-20 16,0-4-14-16,0 2-3 0,0 0-2 0,0 0-2 15,0 0-2-15,0 0-4 0,0 0-2 16,0 0 0-16,0 0 0 0,0 0 1 15,0 0-1-15,0 0-1 0,0 0 2 16,0 0 2-16,0 0 1 0,0 0 4 16,0-2 3-16,0 2 10 0,0-2 8 15,0 2 5-15,0-7 7 0,0 7 5 16,1-3 0-16,1 3 9 0,3 3-6 0,-3-3-16 16,4-3-7-16,1-1-19 0,3-3-6 15,6 2 0-15,7-4-3 0,-1 4-2 16,4-4 1-16,3 5-1 0,-5 1-1 15,5-4 1-15,-10 3 0 0,4-1-1 16,0-2 0-16,-1 3-1 0,-1-3 0 16,2 2 0-16,-5 1-1 0,8-1-1 0,3 1-1 15,1 4-4-15,2 2-3 16,1-2-4-16,6 7-7 0,2-1-7 0,2 1-6 16,1 0 2-16,-1 3 5 0,4-1 10 15,3 4 5-15,-4 1 3 0,0-2 1 16,-3 6 1-16,-11-6 3 0,1 4 0 0,-2 6 1 15,-7-6 0-15,5 1-2 0,-6 6-1 16,2-5-4-16,-6 9-4 0,10 1-8 16,4 2-5-16,1 4-6 0,1 3-5 15,-3 0 2-15,2 2 6 0,-6 6 8 16,4 1 10-16,-2 5 6 0,-1 6 2 16,4 3 1-16,-6 2 2 0,1 6 0 0,-3 4 1 15,2 1 3-15,-6 1 18 0,0 6 19 16,-6 0 17-16,-7 0 11 0,0-6-7 15,-7-3-14-15,-1-9-12 0,-5-3-11 16,-2-6-7-16,-6-5 0 0,1-4 0 16,3-3-3-16,-5-4-2 0,2-3-1 0,3-8 1 15,-2 1 2-15,6 1 6 0,-1-6 3 16,6 1 2-16,0 3 3 0,0-8 1 16,0 7-1-16,2-4-1 0,2 2-6 15,1-5-5-15,0 0-3 16,-1-2 0-16,0 3 1 0,1-1 0 0,-3-2-3 15,1 0-4-15,2 1-1 0,1-1-4 16,-1 4-1-16,4-4 1 0,-7-2-2 0,3 2 0 16,2 0 1-16,-5-2-1 0,5 2-1 15,-3-2 0-15,-3 2-1 0,-1-2-1 16,2 2 1-16,0-1-6 0,0 1-7 16,-1 3-5-16,-1-1-3 0,0 3 2 0,0 4 7 15,0 5 2-15,0 0-3 0,-1 6-3 16,1 4-1-16,-2 1-1 0,-2 7-1 15,3 0-6-15,-12-6-25 0,6-3-61 16,0-8-29-16,-5-10 64 0</inkml:trace>
</inkml:ink>
</file>

<file path=ppt/ink/ink5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16.91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18915 10426 1175 0,'0'12'277'0,"16"24"236"31,-27-63-460-31,11 25-15 16,-2-1-4-16,2 3-4 0,0 0 0 16,0 0 5-16,0 3 6 0,0-3 1 0,0 0-1 15,4 4-3-15,-2-4-4 0,5 2-4 16,-2-1-5-16,4 3-6 0,0 3-7 16,1-2-5-16,-1 4-2 0,-3-7-3 15,3 9 0-15,1-6-2 0,-3 0 0 16,6 6 0-16,-1-2-3 0,-1 3-2 0,3 4 1 15,0-2-1-15,0 2 1 0,-1 4 3 16,1 3-1-16,2 3 0 16,3 3 1-16,-1 1-1 0,0-2 0 15,7 2-1-15,-6 1 0 0,6-3 1 16,3 6 0-16,-5-4 2 0,4-2 1 0,-4 0 0 16,-2-3 1-16,4 4-1 0,2-10 1 0,-6 2-1 15,-2-3 5-15,1 3 3 0,-2-3 7 16,5 0 7-1,3-4 7-15,-3 0 10 0,4 2 5 16,0-3 4-16,1-6-3 0,11 3-4 0,-2-1-10 16,11-3-4-16,-2 4-8 15,11-8-6-15,0 5-4 0,3 0-5 16,2 2-1-16,-2 2-1 0,-5-8 3 0,-3 1 10 0,-4-4 14 0,-6-9 16 16,2 4 8-16,-1-10 2 0,1 1-4 15,1-2-13-15,-3-3-9 0,3 1-7 16,1-2-4-16,3-4 0 0,-1-1-2 15,4-2-4 1,-8-1-13-16,0-9-9 0,1-6-14 0,1-8-19 0,2-13-35 0,6-11-61 16,16-24 84-16,11-27-5 0</inkml:trace>
</inkml:ink>
</file>

<file path=ppt/ink/ink5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20.3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21628 9793 1443 0,'-11'3'67'0,"2"1"44"0,-2 3-75 0,4-2 6 0,4 1 2 0,-1-3 0 0,-1-3 0 0,1 4 4 16,4-4 0-16,0 0-4 0,0 0 2 16,0 0 5-16,0 0 2 0,2 0-2 15,7-7-14 1,-7-1-16-16,5-4-13 0,5-4-7 15,-1-9-1-15,7-3 0 0,3-4 0 0,-10 2 3 0,3 0 2 16,-4-6 3-16,3 4 3 0,5 2 4 0,3-9 9 16,9 6 8-16,0-5 10 0,4 5 8 15,5-3 4-15,5 2-6 0,9 3-2 16,6 0-11 0,3 3-9-16,9 0-3 0,3-1-7 0,1-1 5 0,-3 4 3 15,-4-1 2-15,-4 2-3 16,0 2-10-16,1 2-9 0,1 3-4 15,5 6-2-15,3 6-3 0,11 6 0 0,6 13-5 0,1 10 3 16,-9 11 1-16,1 10 2 0,-12 2 2 16,3 4-12-16,3-1-18 15,-13-3-27-15,-1-5-24 0,-7-7-20 0,-9-8-29 16,-2-8-7-16,-4-5 72 0</inkml:trace>
</inkml:ink>
</file>

<file path=ppt/ink/ink5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21.24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24431 10064 1549 0,'51'43'95'0,"-40"-35"90"0,47 39 8 15,-166-134-228-15,98 76 90 0,10 11-10 16,0 0 0 0,0 0 4-16,0 0 1 0,3-5-3 15,2 5-4-15,1-7-3 0,1 3-1 0,2 1 3 0,1-1-1 16,1-1-8-16,3-1-9 0,6 5-11 15,3-1-9-15,5-2-4 0,0 4-4 16,-3 0-1-16,9 6-1 0,-4-3 2 0,2 6 4 16,0-2 3-16,-2 4 5 0,-3 1 0 15,-1 4-1-15,-1 0-3 0,4 4-3 16,1 4-1 0,7 7 0-16,5 8 0 0,8 3 0 15,7 4 0-15,1 7 0 0,15 2 4 16,0 7-22-16,7-1-47 0,12 2-57 0,-4 1-28 0,1-7 63 0</inkml:trace>
</inkml:ink>
</file>

<file path=ppt/ink/ink5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21.878"/>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26445 10773 1636 0,'7'7'109'0,"11"6"53"16,-8-13 14-16,-24 12-206 0,2-10 65 15,15 1-10-15,-1 5-7 0,4 0-1 0,2 5-1 16,-1 1-2-16,2 4-3 0,4 3-3 16,1 2 0-16,4 4 0 0,8 1 5 15,4-1 12-15,11-1 12 0,4-1 14 16,8 3 10-16,9 6 5 0,10-4 7 16,8 2 9-16,7-3 9 0,-2-3 0 15,7-5-13-15,-1-1-7 0,6-13-27 0,6 2-14 16,-3-9-15-16,-5-14-53 0,6-2-56 15,6-18 52-15</inkml:trace>
</inkml:ink>
</file>

<file path=ppt/ink/ink5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5.149"/>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4417 11585 1804 0,'0'0'137'0,"-4"0"103"0,8 2-104 0,-4-2-41 0,3 0-27 15,-3 0-30-15,0 0-13 0,-3 0-5 16,3 2-7-16,0-2-9 0,5 5-4 16,-3 0-4-16,1-1-2 0,6 8-4 15,-5 3 2-15,8 6 0 16,6 9 2-16,7 9 2 0,1 5-1 15,4 2 0-15,-1 6-1 0,4-1 0 0,5 4 2 0,-5 2 1 16,3 3 0-16,1 4 1 16,2-5 2-16,-2-1-1 15,6 1 2-15,-2-4 0 0,1-8 4 0,-3-2 5 16,-5-6 5-16,-2-4 5 0,-6 2 5 0,-3-8 2 0,6-1 3 16,-6-1 0-16,3-6-1 0,3 0-3 15,-4-3-5-15,-2-4-6 0,-2-1-6 31,-2-6-4-31,-1-4-1 0,-4 4-6 0,0-7-13 0,1 0-23 16,4 4-38-16,6-6-36 0,3-1-34 0,8-4 514 16,6-6-300-16</inkml:trace>
</inkml:ink>
</file>

<file path=ppt/ink/ink5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5.65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6181 13030 1680 0,'0'4'100'0,"-4"-1"17"0,4 3 6 0,0-5-34 0,0 1-6 16,0 0-7-16,4 0-4 0,-4-2 5 15,3 2-4-15,3-1 0 0,-1 5-12 16,4-6-21-16,7 0-14 0,7 0-15 16,10 0-3-16,12-2-3 0,4-5-1 15,14 0-2-15,2-6 2 0,1 3 1 0,5-3-1 16,1-3-1-16,10 4 1 0,5-4-2 16,5-2 0-16,2 2 0 0,5-2 1 15,2-1-1-15,-7 5 0 0,-5-4-2 16,-4 2 0-16,-3 4 1 0,-4-6-11 15,0 9-9-15,-6 0-13 0,-11-3-32 16,-12 3-32-16,-10-3-61 0,-2 4 334 0,-12-8-172 16</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47:48.980"/>
    </inkml:context>
    <inkml:brush xml:id="br0">
      <inkml:brushProperty name="width" value="0.05292" units="cm"/>
      <inkml:brushProperty name="height" value="0.05292" units="cm"/>
      <inkml:brushProperty name="color" value="#002060"/>
    </inkml:brush>
  </inkml:definitions>
  <inkml:trace contextRef="#ctx0" brushRef="#br0">13246 10917 1542 0,'0'0'84'0,"6"2"16"0,-5 1-13 0,3-1-20 0,1-2-2 0,-5 0 2 0,0 2 6 16,2-2 3-16,-2 0-7 0,0 0-9 0,0 0-7 15,0 0-8-15,0 0-3 0,0 0-5 16,0 0-6-16,0 0-7 0,0 0-2 16,0 0-4-16,4-2-1 0,-4 2-3 15,0 0-3-15,0 0 0 16,0 0 0-16,0 0-2 0,0 0 0 0,0 2-1 15,0-1-4-15,0 1-2 0,-6-2-1 16,1 2-1-16,-2-2 0 0,5 5-1 0,-8-3-1 16,-1-2 1-1,2 4-2-15,-11-4 1 0,1 1 1 0,-2 1 1 0,-6-2 2 16,-7 0 2-16,-1 2 1 0,-2-2-2 16,-4 4 0-16,2-3-1 0,-4-1 1 15,-1 4 0-15,-9-2 1 0,-4-2 1 16,-1 0 0-16,-3-4 1 0,1 1-2 0,-6-6-1 15,4 5-3-15,2 2-1 0,-7-3-1 16,6 3 1-16,-11-1 1 16,-10-1 1-16,1-3 1 0,-1 4 1 0,-3-3 0 15,0-3-2-15,-2 4 0 0,-7-4 0 16,-2 4-1-16,-3-4 1 0,3 5-1 16,0-4 0-16,-3 2-1 0,-2-3 1 0,-7 4-2 15,2-2 1-15,-3 2 1 0,0 1-2 16,7-3 1-16,3 0-1 0,7-2 0 15,5 2 0-15,-7-2 1 0,-2 0 0 16,-3 4 1 0,-4-4 0-16,0 2 1 0,2 0-1 0,-5 2 2 0,-2 1 0 15,-2 4-1-15,-12 0 1 0,3-2-1 16,9-1 0-16,2 3-2 0,-4-4 15 0,-7 2 29 16,-19-1 14-16,0-4 5 0,-1 0-18 15,-3 0-15-15,6 1-8 0,1 3 1 16,9-4 1-16,16 5-12 0,25 0-8 15,16 2-1-15,16 5 0 16,5 2 0-16,11-1 3 0,-6 3-1 0,13-4 2 16,-4 4-1-16,10-6-1 15,2 6-1-15,5-7 1 16,2 2-2-16,8-1 0 0,0-1 0 0,4 1 0 0,3-3-1 0,0 2 1 16,0-2-2-16,0 0-7 0,0 0-18 15,0 0-26 1,0 0-33-16,0 0-83 0,-6-2-104 15,1-17 150-15</inkml:trace>
  <inkml:trace contextRef="#ctx0" brushRef="#br0" timeOffset="2155.34">23241 1547 1586 0,'-18'-2'41'0,"8"-2"-14"0,-3-1 19 0,12 1 34 0,-3 3 41 0,8 1 23 0,-4 0 15 0,1 0-7 16,-1-4-21-16,4-1-34 0,1-1-31 15,6-6-24-15,5-2-24 16,2-4-8-16,10-3 3 0,6 1 0 0,3-1 4 16,7 5 3-16,2 2-5 0,2 5-5 15,2 2-2-15,1 7-5 0,4 0 1 0,2 11-16 16,7 6-13-16,3 12-3 0,-1 10-12 31,-8 10 5-31,-6 6-5 0,-6 6-23 0,-9 4-6 0,-9-5-39 0,-8 10-26 16,-15-3 13-16,-10 6-2 0,-18 3 38 15,-18-3 30-15,-16-10 9 0,-15-8 15 16,-15-14 9-16,-7-11 7 0,-9-12 4 0,-2-7 8 16,2-11 3-16,4-9 17 0,0-9 20 15,1-9 13-15,6-6 24 0,2-6 20 16,13-6-2-16,14 1-5 0,8 0-11 31,16 5-9-31,10 7 23 0,17 4 49 0,8 10-2 0,8 0-6 0,12-5-33 31,18-5-63-31,15-13-22 0,34-7-52 16,36 2-86-16,21-6-82 0,22 17 68 0,4 5 29 16</inkml:trace>
  <inkml:trace contextRef="#ctx0" brushRef="#br0" timeOffset="2740.82">23259 3843 2291 0,'28'-13'78'0,"1"3"-6"0,2 2-46 0,1 0-12 0,4 6-7 0,-4 4-6 16,1 6 2-16,3 5 0 0,-1 6-3 15,8 11-14-15,-1 17-21 0,1 9-27 16,-2 12-15-16,-9 4-9 0,-9 5-15 16,-20 2 14-16,-15-4-52 15,-20-1-34-15,-19-6 43 0,-13-12 24 0,-14-11 71 16,-11-12 80-16,-1-8 51 0,-4-11 30 15,-7-8 17-15,3-6-7 0,2-4-42 0,11-8-8 16,16-4 21-16,16-2 10 0,7-5 8 16,19 4-6-16,8-3-19 0,10 3-3 15,0-4-9-15,5-2-20 0,-1-11-20 16,9-4-21-16,3-8-19 0,5-9-7 16,13 0-12-16,5-3-27 0,13 3-30 15,10 2-52-15,18-7-145 0,30 6 159 0</inkml:trace>
  <inkml:trace contextRef="#ctx0" brushRef="#br0" timeOffset="3278.06">27215 3669 2072 0,'-47'10'-1063'15,"280"-135"1706"1,-166 100-173-16,20 12-105 0,0 12-381 16,5 9-4-16,4 8-28 0,5 13-16 15,0 10 2 1,9 7 0-16,0 12 30 0,1 15 16 0,-4 12 3 0,-11 11-1 16,-11 10-3-16,-13 2-12 15,-20 1-7-15,-11-5-8 0,-17-5-7 0,-11-8 8 0,-20-11-21 16,-15-18-39-16,-20-7 39 0,-17-13 16 15,-13-8 70-15,-26-11 88 0,-21-21 8 16,-17-13 3-16,-20-17-31 0,2-11 10 16,5-11-31-1,1-7-9-15,21-3-13 0,12 2-6 16,19-6 5-16,23 0 0 0,20 5 17 16,21 8-23-16,18 1 13 0,9 2 2 0,10-5-7 0,21-5-19 0,12-11-44 15,20-8-60 1,26-9 295-16,25-3-193 0</inkml:trace>
  <inkml:trace contextRef="#ctx0" brushRef="#br0" timeOffset="3786.63">27330 825 2570 0,'58'-27'259'0,"-28"17"-218"0,1-4-26 0,4 1-3 0,8 2-5 16,3 1-7-16,9 8-8 0,-4 4-1 15,13 12-15-15,9 14-23 0,12 15-13 16,9 19-12-16,5 20 4 0,7 12 14 16,-1 12 2-16,-9 9-14 0,-4 9-18 15,-25 7 0-15,-12-1 9 0,-18-4 10 0,-19-13 16 16,-18-10 1-16,-19-5-6 0,-24-19 9 15,-24-11 22-15,-22-13 14 0,-28-20 34 16,-18-8 43-16,-14-15 22 0,-5-12 16 16,-7-16-15-16,-2-12-23 0,5-11-23 15,9-7-14-15,21-9 7 0,25-4 1 16,18 1 20-16,14-3 8 0,18 7-1 0,12-1 7 16,17-4-9-16,11 1-7 0,4-12-13 15,9-9-19-15,9-8-16 0,9-11-6 16,9 1-3-16,10 3-1 0,11 0-7 15,8 3-26-15,10 3-56 0,12-6-89 16,9 5 424-16,7 4-241 0</inkml:trace>
  <inkml:trace contextRef="#ctx0" brushRef="#br0" timeOffset="9137.26">10594 11851 1334 0,'-18'39'897'79,"16"-39"-874"-79,-3-2-13 15,-4-1-1-15,0 1 1 0,-10 4 4 16,-2 3 5-16,-8-1 3 0,-3-1 2 0,-7-3 0 15,-3-1 0-15,-3-3-4 0,-6 0-1 16,-2-4-4-16,-20-1-5 0,-10-2-2 16,-11-8-2-16,-14-1-3 0,-6-7 2 15,-6-1-3-15,-19-4 0 0,3 0 0 16,-15 4-2-16,4 1 0 0,14 8 0 0,-13-1 0 16,5 4 0-16,-5 2 1 0,-4 4-1 15,13 1 0-15,6 7 0 16,5-3 0-16,7 3 0 0,4 2 0 0,8 0 0 15,15 2 0-15,16-1 1 0,12 5 0 16,15-6-1-16,8 1 1 0,7 1 1 16,9 0-1-16,2 0 1 0,4 3 1 15,5-3 1-15,-1-2 1 0,14 0 1 0,-1 0 0 16,0 0 0-16,-1 0 11 0,1 0 8 16,0 0 7-16,2 0 9 0,0 0-2 15,0 0-5-15,7 0-7 0,0 0-19 16,2-2-7-16,9-1-3 0,5-5-3 15,10 0 8-15,10-3-2 0,12-7-1 16,18 0 0-16,6 3-1 0,15-3-1 0,13 2 0 16,5 2-2-16,6 1-1 0,6 3 2 15,8 3 1 1,9 1 1-16,17 4 1 0,7 2 0 0,4 4-1 0,-6 3-1 16,-4 4 0-16,8-1-2 0,-6 5-8 15,1 4 1-15,-5-3-3 0,-13 5-1 16,-11 2 9-16,-18-5 0 0,-24 0 4 0,-11-2 2 15,-13-4 1-15,-17-1 0 0,-6-1 1 16,-21-4-4-16,-11-3-5 16,-12 4-33-16,-7-3 3 0,-12 5 1 0,-15 0 5 15,-7 5 29-15,-24-2-2 0,-13 2 1 16,-20-3 0-16,-19-4 3 0,-18 0 11 16,-6-7 10-16,-15 0 2 0,-4-3 16 15,-5-6-2-15,-2 4-6 0,8-6 5 16,3 4-8-16,0-2-4 0,7-2-3 0,-7 6-9 15,9-4 8-15,12 6 5 0,11 1-2 16,8 0 5-16,19 2-18 0,17 2 3 16,16 0 8-16,16-2 9 0,9 3 5 15,11-1-6-15,9 3-7 0,4-3-7 16,7 0-4-16,8-2-3 0,0 0-2 0,0 0-3 16,0 0-3-16,1 3-11 0,3-4-16 15,-1 1-36 1,-3-2-35-16,4-2-64 0,3-5-76 15,11-8 131-15</inkml:trace>
  <inkml:trace contextRef="#ctx0" brushRef="#br0" timeOffset="33253.54">22826 1192 1990 0,'0'0'102'0,"0"0"11"0,0 2-16 31,0 3-43-31,4-3-20 0,-2-2-19 0,1 5-12 0,6 6-5 0,2 5-2 0,6 3-2 15,10 8 0-15,8 1 0 0,10 9-2 16,10 10-2-16,3 7 3 0,-1 9 2 16,0 4 2-16,-9-1 0 0,-1-4 2 15,1-2-1-15,-2-3 0 0,-1-1 2 0,-5-4-1 16,-1-1 0-16,2-5 1 0,-7-5 0 16,0 0 1-16,-10-11 1 0,0-5 1 15,-9-4-11-15,1-5-30 0,2-2-30 16,0-3 74-16,8-4-241 0,12-7 183 0</inkml:trace>
  <inkml:trace contextRef="#ctx0" brushRef="#br0" timeOffset="33457.58">23954 1337 2126 0,'-28'22'88'0,"-6"6"-7"0,-9 4 0 0,-1 2-11 16,-4 6-28-16,0 5-21 0,0 8-17 16,-10 4-2-16,-4 1-2 0,-6 13 1 0,-3 2-1 15,2 7 0-15,-14 13 3 16,-11 5-9-16,-18 7-62 0,-15 10-65 0,-10 0-314 16,-14-1 261-16</inkml:trace>
  <inkml:trace contextRef="#ctx0" brushRef="#br0" timeOffset="34698.58">27144 3263 1980 0,'1'0'78'0,"5"0"-18"0,-5 7 1 0,14 4-29 0,2 8-15 0,10 9-8 16,17 8-6-16,13 8-3 0,9 6 0 16,19 12 1-16,7 3 1 0,2 8-1 15,2 7 1-15,-11-2-2 0,-4 5 0 16,1-3 1-16,-1 0-1 0,8 5 1 15,3-2 0-15,6 6 0 0,-2-2-1 16,-13 0 1-16,-9-9 0 0,-13-7 0 0,-3-6 5 16,-1-6-23-16,1-3-31 0,1-4 186 15,3-1-127 1</inkml:trace>
  <inkml:trace contextRef="#ctx0" brushRef="#br0" timeOffset="35001.71">29071 3284 1912 0,'-16'9'61'0,"-5"2"-8"0,-9-1-16 15,-6 11-8-15,-5 6-5 0,-3 5-13 16,-7 11-6-16,1 13-5 0,-7 12 1 16,-1 11 0-16,-8 21 1 0,-12 6 3 0,-5 8 1 15,-8 3-1-15,-3-6 0 16,4-6-4-16,-9 3 1 0,6-3 0 0,-2-1-1 16,-5-1 1-16,6-9 0 0,-7-2-7 15,0 4-26-15,4 5-32 0,17 5 542 16,13-8-373-16</inkml:trace>
  <inkml:trace contextRef="#ctx0" brushRef="#br0" timeOffset="35719.11">22745 3752 362 0,'14'14'6'0,"-4"-3"-3"0,-6 3-72 0,-6-1-26 0,-1 1 47 0</inkml:trace>
  <inkml:trace contextRef="#ctx0" brushRef="#br0" timeOffset="36004.87">22512 3726 1988 0,'2'-4'109'0,"-4"-3"22"16,2 3-10-16,0-3-37 0,4 4-15 16,-4 1-13-16,5 0 0 0,-5 2-2 15,0 0-5-15,0 0-14 0,2 0-27 16,3 2-21-16,4 3-19 0,4 8-8 0,3 12 2 15,17 19 7-15,13 20 11 16,16 15 8-16,6 17 5 0,6 0 3 0,10 10 0 16,-3-1 2-16,6 1 1 0,-7-5 0 15,-9-5 1-15,-4-2 0 16,-8-9 0-16,-4-5 1 0,-6-7 2 0,-4-13-13 16,-5-7-14-16,-4-10-8 0,-6-13-12 0,-11-11-14 15,-4-6-24-15,-5-4-34 0,-1-9-12 16,2-11 339-16,3-21-179 0</inkml:trace>
  <inkml:trace contextRef="#ctx0" brushRef="#br0" timeOffset="36274.11">23906 3484 2110 0,'-9'13'84'15,"-7"6"31"-15,-3 15-44 0,-17 3-2 16,-3 11-4-16,-7 0-25 0,-5 9-20 0,-6 5-11 16,-10 5-7-16,-8 6-1 0,-5 1-1 15,-1-3-2-15,-15 2 1 16,-5 1 0-16,-5 1 0 0,-1 3-6 0,8-4-6 16,3-3-2-16,9-3 1 0,13-1 4 15,3 0 6-15,5-8 1 0,6 1-1 0,1-5 4 16,5 0-27-16,4-5-59 0,9-2-44 15,4-2-391-15,14-13 328 0</inkml:trace>
  <inkml:trace contextRef="#ctx0" brushRef="#br0" timeOffset="37116.48">26808 378 1783 0,'-3'0'69'0,"-2"0"-20"0,3 0 4 0,2 0-8 0,0 0-4 0,0 0-8 0,2 4-10 0,3-3-21 16,2 3-12-16,7 7-1 0,9 3 1 16,11 11 7-16,9 10 0 0,3 13-1 15,9 12 0-15,1 15 3 16,12 13 1-16,4 10 0 0,1 1-5 15,9 2 2-15,13 6 0 0,6 10 2 0,9 14 3 16,9 7-2-16,-7-1 0 0,0-4-1 16,6-4 1-16,-6-3 1 0,0 3 1 15,-1-3 1-15,-20-12-1 0,-11-15 0 16,-15-12 6-16,-1-6 0 0,-9-6-2 0,-7-15 0 16,-13-15-3-16,-13-19-13 15,-15-15-15-15,-7-8-23 0,2-1 20 0</inkml:trace>
  <inkml:trace contextRef="#ctx0" brushRef="#br0" timeOffset="37466.79">29401 1073 2290 0,'-6'0'48'0,"1"2"-39"15,-4 9-26-15,-12 1 2 0,-4 6 7 16,-21 8 4-16,-11-3 1 0,-10 9-2 0,-15 0 0 16,-15 9 3-1,-6-2 1-15,-9 11 1 0,-7 1 0 0,-6 8 0 0,-15 6 1 16,-6 2-1-16,-6-3 1 0,8-2-1 15,4-3-1 1,-2 3 2-16,6-2 2 0,1 2 1 0,12 4 0 0,21-2-1 16,18 1-1-16,8-4 0 0,5-1 0 15,6-2 1-15,4-1-3 0,6 0-53 0,6 1 7 16,-1-3 14-16</inkml:trace>
  <inkml:trace contextRef="#ctx0" brushRef="#br0" timeOffset="117329.89">5051 17566 2180 0,'0'-4'134'0,"4"4"31"0,-4-2-34 0,0 2-81 0,2 0-23 0,-2 0-16 0,0 0-12 16,3 0-6-16,-5 0-4 0,1 4-4 16,-1-4 0-16,-11 0 1 0,5 2 1 15,-5-1 4-15,-8 6 1 16,-4-5 1-16,-10 0 3 0,-17 0 1 0,-10-4 2 16,-18-2 3-16,-10-3 3 0,-13 2 2 0,-5 5-1 15,-2 0-1-15,-7 5-3 16,-7 6 5-16,-6 5-1 0,-1 7 3 0,2 0 5 15,5 4-2-15,0-1 3 0,-4-1-3 16,11-2-6-16,-4-2-3 0,17 1-3 16,11-1 0-16,7-5 0 0,8 0 0 15,12-2 0-15,0-2 1 0,10-1-1 0,6-2 7 32,6 0 15-32,8-2 11 0,11 0 9 0,4-3 1 0,9-3-7 15,5 1-7-15,1 0-4 0,6-2-7 16,0 0-7-16,-1 0-5 0,1 0-3 0,-2 0 0 15,2 0-9 1,0 0-21-16,-2 0-24 0,2 0-25 0,-2 0-32 0,0 0-32 0,-6-2-19 16,2-3 27-16,-3-6-124 0,-10-12 172 15</inkml:trace>
</inkml:ink>
</file>

<file path=ppt/ink/ink6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6.128"/>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8308 11998 1580 0,'0'-1'89'0,"0"-1"11"0,-1 4-11 0,1-2-34 0,1 1-19 16,1-1-9-16,3 0 5 0,-1-3 3 15,0-1 9-15,3 3 10 0,-4-5 5 16,3 3 5-16,1-3-5 0,2-8-10 15,-2-5-11-15,3-6-8 16,-3-9 2-16,6-1 2 0,-1-10-3 16,2-1-3-16,1-9-6 0,0 2-6 15,1-5-6-15,9 1-6 0,-5-5-2 0,5 2-1 0,1-4 1 16,-3 3-2-16,0 8 0 0,-1 5-3 16,-3 4-8-16,-5 1-17 0,-3-3-26 15,-2-10-50-15,-7-8-42 0,-2-4-9 16,-2-6 12-16,-9 3-316 0,-3 2 322 15</inkml:trace>
</inkml:ink>
</file>

<file path=ppt/ink/ink6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6.68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8995 10232 1588 0,'-2'0'98'0,"-5"2"34"0,0-2-32 0,7 0-22 0,-7-2-16 0,7 2-16 15,-2 0-9-15,0 0-12 0,0 0-10 16,2 0-5-16,-2 0-5 0,-5-7-2 16,6 2-3-16,-7 0-1 0,-2-8-2 15,1-1 0-15,-9-2 1 0,1-9 2 16,-7-1 0-16,3-4 1 0,0-2 1 15,1 2-1-15,-1-4 1 0,0 4 2 0,-2 1 2 16,0 5 1-16,1-5 1 0,-1-1 0 16,-1-2-2-16,-1-3-2 0,-4 1-1 15,-1-5-1-15,0-2-1 0,0 2 0 16,0-3 0-16,5 3 0 0,6-2 1 16,3 0-2-16,1 2 4 0,3 5 13 15,5 2 20-15,2 6 18 0,1 1 14 0,4 4 0 16,0-2-10-16,0 3-14 0,0-1-17 15,0 0-14-15,2-2-9 0,1-4-5 16,-1 2-2-16,-2-5-6 0,-2-2-7 16,-3 2-6-16,0 0-6 0,-1 3-3 15,-2-1-25-15,-3-4-20 0,-2 0-32 16,1-7-25-16,1-7-11 0,3 0 8 16,-5-7 71-16</inkml:trace>
</inkml:ink>
</file>

<file path=ppt/ink/ink6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7.06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8619 8660 1923 0,'0'2'131'0,"0"-2"49"0,3 0-43 0,-3 0-41 0,0 1-31 0,2 1-19 0,-2-2-17 16,-2 0-9-16,2 0-7 0,2 2-8 15,7 5-12-15,-2-5-9 0,0 1-7 16,4 3-3-16,1-1 4 0,9 7 3 16,10 3 5-16,9 8 2 0,-2 5 3 15,9 9-1-15,-8 4 2 0,2-4 2 0,2 8 1 16,-1-5 1-16,1 5 3 0,-1-1-1 15,1-1 1-15,-6-1 1 0,0-1 0 16,1-6 0-16,-8-5 1 0,0-5 0 16,-2-3 1-16,-6-8 1 15,-3 0 1-15,-6-9-18 0,-5 1-44 0,-6-6-45 16,0 0-29-16,0-6 555 0,1-1-335 0</inkml:trace>
</inkml:ink>
</file>

<file path=ppt/ink/ink6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7.49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9879 9527 1970 0,'-1'3'111'0,"1"3"13"0,0-3-35 0,0 1-59 0,1-1-28 0,3 4-9 16,7 6 0-16,1 1-3 0,0 14 5 15,8 4-2-15,1-2 0 0,2 13 1 16,6-2 1-16,-5-2 2 0,1 7 3 16,-2-5-1-16,-1 5 0 0,1-2-10 0,-2 0-10 15,0 2-13-15,0 1-9 0,-1-3-2 16,3-2-6-16,-2-1-10 0,8 0-11 15,1 0 3-15,5-9 33 0</inkml:trace>
</inkml:ink>
</file>

<file path=ppt/ink/ink6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7.92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10558 11488 1818 0,'-7'7'97'0,"-3"2"16"0,1 7-46 0,3 1-38 0,3 6-20 0,-2 4-4 0,5 5-4 16,3 7 0-16,-1-4-1 0,3 8 0 0,4 1-1 15,-2-1-2-15,6 1-4 0,3 0-10 16,-2 4-7-16,7 0-7 0,-3 13-8 16,7 6-3-16,-1-5-9 0,5-2 145 15,1-14-79-15</inkml:trace>
</inkml:ink>
</file>

<file path=ppt/ink/ink6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8.259"/>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11058 12505 1813 0,'0'0'130'0,"0"-1"44"0,4 1-59 16,-4-6-59-16,9 1-34 0,-4-6-17 15,8-5-3-15,8-10-5 0,-9-4-2 16,8-11-2-16,-1-5-8 0,6-9-27 0,9-5-31 16,3-8-23-16,-2-1-1 0,-1-2 19 15,-2 4 24-15,0-4 13 0,-4 2 1 16,1 7 3-16,-1 5 7 0,-7 5 10 16,1 10 12-16,-8 6 8 0,0 1 0 15,0 5 2-15,-5 3 1 0,2 4-4 0,-1-3 165 31,3 6-119-31</inkml:trace>
</inkml:ink>
</file>

<file path=ppt/ink/ink6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8.70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11663 10888 1581 0,'0'-7'114'0,"0"-3"58"0,0 4-39 16,4 1-34-16,-1 2-7 0,2-1-17 0,1 2-13 16,3 2-21-16,-2-2-18 0,2 2-12 15,7 0-10-15,-4 2-2 0,2-2-2 16,0 0 1-16,-7 0 2 0,1 0 3 16,2 0-1-16,1-2 5 0,-1-5 8 15,3 2 1-15,1-9 3 0,-5-7 1 16,10-2-6-16,1-13 3 0,5 1-1 0,7-8-5 15,3-8-4-15,13 1-4 0,0-7-2 16,3 2-2-16,6 0 1 0,-7-3 1 16,3 6 1-16,-4-4 1 0,3 1-1 15,-10 3-2-15,6 10-8 0,-5 5-7 16,-9 5-29-16,1 3-34 0,-5 4-34 16,-1 8-20-16,4 1 66 0</inkml:trace>
</inkml:ink>
</file>

<file path=ppt/ink/ink6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39.19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13167 9472 1728 0,'0'0'74'0,"3"0"-8"0,-3 2-11 0,5-1-30 16,-5 3-2-16,0-2 4 0,8 3 3 15,-1-1 3-15,-4 1-1 0,8 2-3 0,-1 2 0 16,5-2-5-16,2 7-1 0,5 2 0 16,6 2-4-16,4 1-2 0,7 1 1 15,5 5 0-15,1 3 3 0,8 2-1 16,-2 6-5-16,1-3-4 0,4 6-7 15,1 0-2-15,0 2-1 0,-4 0 1 16,-3-4-1 0,-6-7 1-16,-12-7 0 0,-2 0 1 0,-3-1-3 0,-4-3-15 0,5-3-25 15,-12-2-40-15,5 4-29 0,8 5 38 16,6-2 20-16</inkml:trace>
</inkml:ink>
</file>

<file path=ppt/ink/ink6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4:40.57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15425 10506 957 0,'0'0'134'0,"2"0"107"0,-2 0-82 0,2 0-87 0,-2 0-9 0,-2-2-11 0,2 2-13 16,-2 0-12-16,2 0-12 0,2 2-8 15,-2 1-4-15,0-1-2 0,-2 0-1 16,2-2-2-16,-3 1 2 0,-6 3 4 16,4-2 5-16,1-1 6 0,-3 1 6 0,2 4 8 15,-2-1 9-15,0-2 4 0,-1 3-1 16,0 1-7-16,1 0-9 0,-2 0-6 16,3 4-3-16,-1-8 2 0,4 4 9 15,-1 0 5-15,2 0 7 16,2 4 6-16,0 0 0 0,2-2 1 0,2 3 1 0,-3-1-4 15,3 1-2-15,1 2-7 0,1-7-6 16,3 4-6-16,-2 0-5 0,0-8-3 16,0 6-3-16,2-4 4 0,3 1 5 15,2 1 4-15,4-2 2 0,3 2-3 16,2-3-3 0,2 1-2-16,4 2-4 0,1-2-4 0,-2 3-3 0,0-3-4 15,1 2-1-15,-6-3-1 0,3-1 2 0,1-1 0 16,0-2 0-16,1 0 6 0,0-2 1 15,1-1 3-15,1-1 4 0,4-5 1 16,3 6 1-16,-2-8 6 0,2 6 0 16,1-6-4-16,6 2-4 0,4-3-8 15,5 3-5-15,2-5-2 0,-2-2 0 16,2 0-3-16,-5-4-2 0,1 2-5 0,2 3-2 16,-3-1-2-16,0-2-1 0,-2 0 0 15,-9-1 0-15,-2 3 1 0,-3 1 1 16,1 1 4-16,-7 2-1 0,3-4-3 15,-5 2-1-15,-6 0-3 0,-3 3 1 16,1-2 2 0,2 5 0-16,-3-1 0 0,3 2 3 0,-1 0 3 0,-3-1-1 0,0 0-1 15,-3 4 2-15,-1-3-1 0,-3 0 1 16,2 5 4-16,-3-3-2 0,1 3 0 31,-7 2-1-31,2 0-2 0,-3 0-4 0,-1 0-6 0,0-2-7 0,0-1-10 16,0 3-3-1,0-2 1-15,-10-7 5 0,4 4 9 0,-6-6 6 0,-2 0 3 0,0-3 7 32,-9-3 1-32,1-1 2 0,-2 0 1 15,-3-1 0-15,7 3 1 0,-1 1 0 16,0 1 0-16,5 2 0 0,-4-2 0 16,3-2 0-16,-3 0 1 0,-1 3 0 15,3 1 0-15,0 1 0 0,4 2 1 16,4 4 8-16,4 0 14 0,6 5 13 0,0 0 11 15,0 0 1-15,0 0-5 0,0 0-4 16,2 0-5-16,2-2 0 0,-1 4-7 16,6 1-9-16,5 1-3 0,6-2-9 15,3 5-1-15,3 2-3 0,3 1-2 16,1 4-4-16,5 6 0 0,1 1-2 0,-6 2 1 16,-2 2-1-16,-1 3 0 0,-6 1-2 15,0 1-1-15,-5 2-2 0,-1 7-2 16,-7-4 0-16,-6 6-2 0,-2 3 1 15,-7 3 2-15,-7 2 2 0,-4 1 3 16,-10-1 3-16,-2-4 2 0,-4-4 2 16,-3-8-1-16,-4-3-1 0,-2-3 0 0,-1-6 0 15,2 1-5-15,3-8-15 0,3-5-15 16,6-2-73-16,-5-6-39 0,3-1 532 16,-2-5-337-16</inkml:trace>
</inkml:ink>
</file>

<file path=ppt/ink/ink6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5:02.75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19206 11312 1560 0,'0'-12'179'0,"49"76"94"31,-104-79-273-31,55 31 1 0,-1 4 0 0,-1 7 0 0,2-4 0 15,-2 7-1-15,2 3 0 0,2-1-1 16,1 2 0-16,3 1 1 0,-1-3 0 16,-2 2 1-16,3 2 1 0,-3-5 8 15,3-2 9-15,4 1 11 0,3 2 8 16,3 7 1-16,0-2-3 0,-2-1-1 16,7-3-3-16,-5 3-6 0,2-4-6 15,10 1-8-15,-3 3-6 0,5-4 2 0,6 1 3 16,-5-1 5-16,10 0 5 0,-2-3 3 15,7-3 4-15,6-1 2 0,1-2-4 16,4-3-1-16,7-5 1 0,1 0-3 16,1-6 1-16,6-4-4 0,-2-3-5 15,-5-4 5-15,3-3 10 0,1-4 15 16,3-6 18-16,-1-2 13 16,-7-3 13-16,2-6-4 0,-6-4-13 0,0-9-16 0,-1-4-22 15,-6-1-9-15,-3-1-11 16,-4 3-9-16,2-3-11 0,3 1-21 0,8-7-56 15,12-11-121-15,15-13 118 0</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1:36.641"/>
    </inkml:context>
    <inkml:brush xml:id="br0">
      <inkml:brushProperty name="width" value="0.05292" units="cm"/>
      <inkml:brushProperty name="height" value="0.05292" units="cm"/>
      <inkml:brushProperty name="color" value="#002060"/>
    </inkml:brush>
  </inkml:definitions>
  <inkml:trace contextRef="#ctx0" brushRef="#br0">9801 5442 1245 0,'-1'0'138'0,"-5"0"159"0,-1-2-208 0,-2-3-44 0,2 1 2 0,-3-1 2 0,1 0 12 0,0-1 11 16,2 4 6-16,0 2 6 0,7 0-2 16,-11 0-11-16,2 0-11 0,2 2-13 15,5-2-15-15,2 0-10 0,-2 0-4 16,-1 0-1-16,3 0 2 0,0 0 5 15,-4-2 11-15,11-1 7 16,-3-2-11-16,8-3-9 0,10-2-17 0,4 1-12 0,8-2 2 16,1-1 1-16,3 1-1 15,-5 2 1-15,3 4 0 0,-6 2 0 0,0-1 2 16,-5-1 1-16,-2 5-1 0,-9-2 0 16,-7 2 0-16,-7 0 0 0,0 0-9 0,-10 3 1 15,-13 1 0 1,-13 0 5-16,-17-1 12 0,-20 1 6 0,-12 1 4 0,0-3-1 15,0 0-4-15,0-2-4 0,3 0-3 16,-1 0-2 0,-2-2 3-16,5-4 1 0,11 1 3 0,7-2-1 0,14-2-2 15,11 6 3-15,12-4 12 0,16 3 17 0,9 4 17 16,0-2 15-16,-2 0-1 16,16 1-23-16,2-3-22 0,13 2-23 0,6-1-15 15,17 1 0-15,10 2 1 0,9 5 0 16,7 4 3-16,-4-3 4 0,-12 2 3 15,-5-1 2-15,-15 1 3 16,-15-3 1-16,-6 4 4 0,-10-9 2 16,-6 3 1-16,-5-3-2 0,0 2-7 0,-7-2-2 0,-3-3-1 15,-8 1-3-15,-7-4 4 0,-9-1 0 16,-14-3 0-16,-8-6 0 0,-3-2 0 31,6-3 0-31,3 1-1 0,17 3-5 16,11 2-4-16,8 3-10 0,9 1-25 15,5 4-28-15,11-7-46 0,10-6-37 0,27-3-65 16,28-5 121-16</inkml:trace>
  <inkml:trace contextRef="#ctx0" brushRef="#br0" timeOffset="804.68">10993 4993 1211 0,'-11'4'53'0,"-1"1"1"0,-2 2-5 0,-2-5 0 0,-2 2-1 0,0-1 9 0,0 2 12 16,6-3 7-16,0 0 3 0,3-2-7 16,-2 0-7-16,0 0-4 0,4 0-9 15,0 0-10-15,2 3-13 0,3-1-11 0,-5-2-8 16,2 0-2-16,5 0 6 15,-2 0 4-15,2 0 4 0,-11 4 3 0,8-2-2 16,-3-2-2-16,3 0 0 0,3 0-2 16,-2 0-1-16,2 1 3 0,0 1 4 15,0-2 4-15,0 0-1 16,0 0-4-16,0 0 6 0,0 0-1 0,2 5 1 0,1 1-2 16,3-6-5-16,-3 3-1 0,4 1-3 15,11 3 2-15,2 2-7 0,8 5-4 16,11 4-4-1,4-2-3-15,1 0-1 0,-10-2-2 0,-1-2 1 16,-10-5 1-16,-7 2 2 0,-5-5 0 0,-9-1 1 16,1-1 2-16,-3 2-5 0,2-4 4 0,0 0-3 15,-2 0-11 1,-4 0-14-16,-3 0-15 0,-7 0 3 0,0-4 11 0,-15 4 18 16,-10 0 12-16,-14-2 1 0,-9-1 0 15,0 1-2-15,-3-5-1 0,10 3 0 16,7 4-1-16,7 0-2 0,7 0 13 0,6 0 10 15,10 0 19-15,2 2 18 0,16-2 7 16,-3 0 5 0,-3 5-7-16,6-5-15 0,6 2-21 0,1 0-5 0,5-2-5 15,6 2-5 1,8 0 4-16,6-1-11 0,16 5-4 0,9-3 2 16,12-1 0-16,13 1-1 0,-10 3-1 0,-1-4-2 0,-12 1 0 15,-20 1-1 1,-2-1-1-16,-10 3 1 0,-11-6 1 0,-6 3 1 0,-8-3 1 15,-2 0-2-15,-2 2-14 0,-3-2-18 16,-2 0-21-16,-7 2 1 0,-1 3 12 16,-11-3 15-16,-6 3 22 0,-7-5-19 15,-4-4-52-15,-3-6-37 0,-2-10-91 0,1-17-232 16,0-18 272-16</inkml:trace>
  <inkml:trace contextRef="#ctx0" brushRef="#br0" timeOffset="70168.17">16821 11378 1119 0,'34'25'1401'0,"-43"-34"-2048"0,16 9 1482 0,-7-2-1293 15,-14-21 109-15,14 23 367 16,0 0 10-16,0-4-3 0,0 3 3 0,1-1 2 16,3-3 5-16,-4 5 13 0,2 0 15 0,-1 0 6 15,5-6-5 1,-4 4-14-16,-2 2-11 0,1 0-2 15,5 0-4-15,-1 0 1 0,-1 2-5 0,-1-2-8 0,-3 0-2 16,4-2-5-16,-4-1-6 16,0 3-3-16,0 0-2 0,0 0-1 15,0 0-1-15,0-4-2 0,0 4-2 0,0 0-2 16,0 0 1-16,0 0 0 0,-9-1 1 0,-2-8 0 16,-7 2 0-16,-10-6 1 15,-9-8 1-15,-15 0 1 0,-15-8 0 0,-11-8 1 16,-18 2 1-16,-12-1-1 0,-9 2-1 15,0 4 1-15,-5 9-1 0,8 2 0 16,11 3 0-16,9 3 1 16,11 3-1-16,9 4-2 0,12 3 1 0,-1 1-1 15,14 2 1-15,12 2 1 0,8 1 0 0,15 1 1 16,9 3-2-16,5-5 0 0,5 3-2 16,16 4 0-16,18-2 5 0,23 5 0 15,25 6 3-15,13 0-3 0,11-2-2 16,12 0-2-16,6-2-5 0,9 2-3 15,2 0 0-15,-7-4 3 0,-5 1 2 0,-16-5 6 16,-15 0 10-16,-17-3 12 0,-16 2 18 16,-20-5 16-16,-17 0 6 0,-13-2-16 15,-16-2-18-15,-8 0-18 0,-22-10-11 16,-22 1 2-16,-18-9 3 16,-29-8 1-16,-15 0-2 0,-6-2-3 0,-6 1-1 15,6 1 0-15,-4 3-2 0,6 0 1 0,8 2 1 16,0-3 1-16,11 2 1 0,14 5-2 15,15 1 0-15,13 9-1 0,24 4 0 16,12 0 2-16,19 5-1 0,4-2-4 16,25 2-7-16,26 2-2 0,22 7 2 15,32 10 3 1,22 9 8-16,19 8 1 0,10 6 0 0,3 3 4 16,8 1 1-16,-8 5 1 0,3 4 3 15,-20 0 2-15,-20-5 4 16,-24-8 6-16,-35-6 4 0,-22-9 3 15,-23-6-2-15,-18-3-11 0,-14-11-6 16,-20 3-6-16,-23-6 0 0,-17-2 4 16,-27-6 1-16,-23-12-1 0,-6-7-5 15,-6-4-1-15,-3 1 1 0,5-6-15 0,-3 7-47 16,4-7-143-16,14 2 119 0</inkml:trace>
  <inkml:trace contextRef="#ctx0" brushRef="#br0" timeOffset="71349.58">24245 11502 1533 0,'-38'-9'376'0,"12"0"-310"0,-3-5 31 0,-1-5-85 16,4-3-4-16,-3-1 5 0,1 0 7 16,-4 0 17-16,7 5 19 0,8 1 5 15,4 6-1-15,13 0-3 0,0 10-5 16,0-1-8-16,2-2-9 0,10 1-21 0,15 3-13 16,10 5-4-16,16 4-1 0,9 10 7 15,11-3-2 1,10 11 1-16,13-2-2 0,5 1-1 0,4 3 1 0,-6-3-4 15,-14 1-3 1,-5 0-9-16,-11-8-12 0,-3 4-15 0,-2-7-9 0,-11 0 10 16,-11-5 11-16,-13-6 19 0,-15-2 5 15,-14-3 14-15,-9-1 6 0,-19-3 17 16,-17-8 31-16,-24-4 8 0,-21-5 15 16,-15-4 2-16,-30-5-17 0,-12-4-19 0,-5 7-13 15,-11 4-17-15,17 7-4 0,10 2-3 16,8 2-6-16,15 5-3 0,13 1-1 15,22 3 1-15,22 3-1 0,18 2 8 0,19-2 9 16,17 0 11-16,-5 0 5 0,16 1-7 16,10-1-15-1,22 6-13-15,26 1-4 0,33 3-3 0,22 6 5 0,25 2 0 16,6 3 0 0,5 4 1-16,5 0 1 0,-4-7 0 15,-8-2 3-15,-20-6-2 0,-24-6 1 0,-19-4 1 0,-17-4 0 16,-19 1 5-1,-19-6 6-15,-19 4 1 0,-10-6 0 0,-16 2-5 0,-19-5-6 0,-16 0-1 16,-23-8 1 0,-18-4 0-16,-12-1-2 15,-15-5 1-15,-18 0 2 0,-5 4 0 16,-2-2 0-16,7 1-2 0,23 3-3 0,18 3 1 16,14 5-1-16,21 6-1 0,18 5 3 15,16 0-5-15,16 1-16 0,19 4-32 16,33 2-105-16,34 2 395 0,37 4-226 15</inkml:trace>
</inkml:ink>
</file>

<file path=ppt/ink/ink7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5:15.68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21952 11032 1754 0,'0'0'85'0,"0"2"6"0,-2 1-17 0,1-3-24 0,1 0-19 0,0 0-8 0,1-3 2 16,-1 1 0-16,0 2-5 0,0 0-4 16,0 0-5-16,0 0 0 0,0-2 6 15,0-3 8-15,4 1 5 0,1-3 5 16,2 2 2-16,0-6 1 16,2 8-3-16,2-10 1 0,1 5 4 0,2 0 2 0,1-6 2 15,1 5-6-15,3-3-9 16,1-4-10-16,1-3-10 0,2 1-6 0,-2-9-4 15,4 1-3-15,2-4-2 0,5-1-3 16,-2-2-1-16,7-3-2 0,-3 3 0 16,-1-3 2-16,3 2 3 0,-4 4 3 0,7 2 2 15,-9-2 2-15,4 3 4 0,1 2 7 16,-5 0 10 0,2 2 6-16,0 2 6 0,0 0 0 0,-2 5 4 0,4 2 3 15,-4 0 1-15,0 3-3 0,-3 2-6 16,1 2-8-16,6 5-6 0,3-5-6 15,2 7-7-15,3 0-5 0,1 5-6 16,5-1-3-16,-4 1-3 0,4 2-11 0,0 0-21 16,2 1-32-16,-1 0-23 15,8 0-11-15,3-5-67 0,4-1 110 0</inkml:trace>
</inkml:ink>
</file>

<file path=ppt/ink/ink7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5:20.024"/>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23869 11041 1850 0,'0'-2'78'0,"0"2"11"0,7-5-25 0,-2 3-16 0,4 2-7 0,3-2-11 0,6 1-1 0,-2-1-10 15,13 0-6-15,-8 2-10 0,5 0-13 16,6 0-9-16,-3 0-14 0,6 0-10 15,-5 0 0 1,0-4 7-16,1-4 8 0,-3-1 9 0,-1-2 9 0,-1-1 4 0,-3-4 7 16,4 2 13-16,12-1 12 0,3 1 11 15,15 4 23-15,5 8 2 0,7 5-1 16,2 13 6-16,2 9-15 0,-2 5-2 16,-4 9 0-16,4 6-7 0,2 10 2 15,1-2-1-15,-6 5-8 16,-1 1-10-16,-8-6-14 0,-10-2-3 0,-6-8-14 0,-11-13-63 15,-11-2 396 1,4-10-266-16</inkml:trace>
</inkml:ink>
</file>

<file path=ppt/ink/ink7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5:23.04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26085 11913 1810 0,'0'7'118'0,"0"-7"52"0,0 11-41 0,0-6-40 0,2 8-17 0,1 1-24 15,5 2-17-15,-1 3-12 0,1 1-7 16,7-2-4-16,-3 3 4 0,0-2 11 16,6 1 9-16,0 5 8 0,9-8 6 15,1 10 5-15,4-7 3 0,9 3 6 16,3 3 3-16,13-3 2 0,5 2-4 15,21 0-3-15,6-6-11 0,10-1-18 0,9-5-11 16,-10-6-13-16,-3-7-7 0,-8-11-16 16,-2-5-19-16,6-11-33 0,12-3-31 15,10-10-197-15,17-12 185 0</inkml:trace>
</inkml:ink>
</file>

<file path=ppt/ink/ink7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3:27.489"/>
    </inkml:context>
    <inkml:brush xml:id="br0">
      <inkml:brushProperty name="width" value="0.05292" units="cm"/>
      <inkml:brushProperty name="height" value="0.05292" units="cm"/>
      <inkml:brushProperty name="color" value="#002060"/>
    </inkml:brush>
  </inkml:definitions>
  <inkml:trace contextRef="#ctx0" brushRef="#br0">4291 11463 959 0,'1'2'71'15,"3"-2"53"-15,0 0-83 0,-4 0-17 0,0 0-10 0,-6 0-7 0,4-2 8 0,-3 0 34 0,5 2 30 0,-5-3 24 16,5 3 15-16,0 0-18 0,-9-2-15 16,7 2-9-16,2 0-9 0,0-4-9 15,-9-5-12-15,2 8-12 0,-3-8-13 0,-1 3-6 16,6-1 2-16,-2 2 7 0,-4-4 10 16,-2 2 8-16,5 2 5 0,-5-1-1 15,13 6-8-15,-10-3-11 0,6 3-11 16,-7-2-7-16,6 2-4 0,0 0-2 15,-1 2 0-15,6 0 1 0,0-2 7 0,0 0 6 16,0 0 3-16,7 1 1 0,1 3-3 16,4-2-7-16,4 5-5 0,2-2-3 15,5 2-3-15,9 0 0 0,-6 2 1 16,10-3 0-16,1 2-1 0,-7 0 1 16,4-1-1-16,-9-2 2 0,-1-2 1 0,-6 3-1 15,-5-6-1-15,-13 0-1 0,3 0-7 16,-5 2 0-16,-10-2 1 0,-4 1 6 15,-9 1 8-15,-12-2 8 0,-6 0 3 16,-12-5-1-16,-3-2-2 0,-8 0-5 16,-6 0 0-16,-5-1 2 0,5 1 5 15,1 0 3-15,10 0 2 0,15 0-3 0,6-2-5 16,16 4-2-16,10-4 3 16,9 2 11-16,5 2 12 0,4-2 3 0,8-2-5 15,7 2-14-15,10-6-16 0,12 8-9 16,5-4-3-16,12 7-2 0,10 2 1 15,3 0 1-15,3 5-1 0,-8 1 0 16,-15-1 2-16,-7 0 2 0,-5 3 1 16,0-3 1-16,-10 2 0 0,-6-2-1 0,-7-1 1 15,-9 1 0-15,-5-5 0 16,1 4 2-16,-10-3-2 16,-4 5-2-16,-6 1 4 0,-10-2 3 0,-12 4 2 0,-9-9 0 15,-12 0-4-15,-23-7-5 0,-6-4-9 16,-12-3-32-16,0-7-145 0,7-8 121 15</inkml:trace>
  <inkml:trace contextRef="#ctx0" brushRef="#br0" timeOffset="14156.28">17663 12474 849 0,'2'0'-25'0,"0"-2"-30"0,1 2-22 0,2 0 48 0,1-2 16 0,6 2-19 0,6 0-112 0,7 4 91 0</inkml:trace>
  <inkml:trace contextRef="#ctx0" brushRef="#br0" timeOffset="14456.43">18199 12548 1774 0,'12'-4'135'0,"-3"-1"63"0,-2-4-28 15,-5 4-44-15,-1-2-14 0,3 3-21 0,1 1-11 16,-5 3-14-16,0 0-14 16,0 0-10-16,2 0-12 0,0 0-13 0,1 3-13 15,3 6-9-15,-5-2-10 0,5 6 0 16,3 10 0-16,0 5 0 16,1 4 3-16,-1 12 0 0,-2 2 0 0,0 11 2 15,-7 12 2-15,0 8 1 0,0 11 0 0,0 1 0 16,-7 7 2-16,4 1 1 0,-1 4 3 15,-1 13 0 1,3-4 1-16,2 3-1 0,0-8 1 16,2-10-5-16,1-4-14 0,-1-17-21 0,0-8-33 0,1-9-35 15,1-18-23-15,-2-18-18 0,1-10 208 16,1-22-69-16</inkml:trace>
  <inkml:trace contextRef="#ctx0" brushRef="#br0" timeOffset="14915">17660 12470 1980 0,'0'2'167'0,"0"0"112"0,0-2-156 0,-4 0-29 16,8 0-36-16,-3 0-18 0,1-2 0 15,5-2-11-15,0-3-13 0,6-2-6 16,3-5-4-16,7-7-2 0,1 0 0 16,0-3-1-16,4-2 1 0,2 3-3 15,2-4 2-15,7 8 0 0,0-4 0 16,5 7 1-16,9 0 2 0,8 2 1 0,8 1 1 15,7 10-2-15,4-1-3 0,10 11-4 16,-3 11-8-16,-3 9-4 0,-12 12-3 16,-3 5-2-16,-5 5-1 0,-5 5-3 15,-6 2-5-15,-10-4-7 0,-13-3-11 16,-11 3 1-16,-12-4 4 0,-7-4 6 0,-12-1 17 16,-13-1 5-16,-9 1 9 0,-12-6 21 15,-12 2 19-15,-10-4 26 0,-8-10 16 16,-4-2-3-16,-3-14-12 0,0-2-20 15,1-7-18-15,9-3-12 0,11-6-6 16,20 4-4-16,12-6-11 0,12 4-59 16,16 7-135-16,9-14 120 0</inkml:trace>
</inkml:ink>
</file>

<file path=ppt/ink/ink7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7:03.59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8661 11823 1512 0,'2'2'75'0,"0"-1"10"0,-2 3-33 0,0-4-25 0,-4-5-2 0,1 3 7 15,-1 2 11-15,4 0 12 0,4 2 13 0,-1 3 10 0,-1-5 1 16,-2 0-8-16,0 0-10 0,2 0-12 16,-2 0-12-16,0 0-8 0,0 2-9 15,0-2-8-15,0 0-5 16,0 1-1-16,0-1 4 0,0 0 5 0,0 0 8 0,-2 0 5 16,0 6 5-16,-5-6 1 0,0 2 0 15,-5 3-3-15,1-3-5 0,-3 5-7 16,-2 0-7-16,0-4-6 0,-2-1-3 15,-1 2-3-15,-3-1 0 0,-1 1 2 0,2 3 5 32,0-2 6-32,-2-3 6 0,-2-2 6 0,-5 0 0 0,-2 0-3 0,-4 0-1 15,1 0-7-15,-4 2-5 0,3 0-3 16,-4 1-3-16,6 2-1 0,-5-3 3 16,2 0-3-16,1 3 0 0,-6 2 0 15,-8-1 1-15,-1 3 4 0,-4-2 3 16,0 0 0-16,7-2-3 0,-2-3-3 0,6 3-1 15,0-3 0 1,-4 0 1-16,2 1 2 0,-8 3 0 16,7-3 1-16,4-1-2 0,-5 5-2 0,4-2-1 0,-6-1-1 15,-8-1 0-15,-1-1 1 0,1 3 2 16,1-1-1-16,5 5 1 16,3-6-3-16,-4 10-1 15,-1-10 0-15,1 3 0 0,-2-1-1 0,9-1 1 0,-3 4 0 16,-3-2 0-16,-3-1 0 0,-3-1 0 0,3-4 0 15,0 0 0-15,3 0 0 0,-1 0 1 16,5 1-1-16,-1 1 0 0,-1 2-1 0,0-3 1 16,-1-1 0-16,-2-3 1 0,8 1 0 15,-3-7 0-15,1 6 1 0,-1-1 1 16,-5-1-2-16,1 0 0 0,1 3 0 16,-8-5-1-16,4 0 1 0,2 3 1 15,-4 1-2 1,1-1 0-16,1 0 0 0,3 3 0 0,10-5 0 0,3 1 1 15,0 3 0-15,0 0-1 0,-8 1 0 0,3-5 1 32,2 1-1-32,-1 3 1 0,4 2-1 0,0-1 0 0,-4 1 1 0,-1-8 0 15,2 8-1 1,-4-3 1-16,-8 3-1 0,-1-2 0 0,-1-5 1 0,4 2 0 31,-3-4 0-31,6 2 0 0,-3-4 0 16,-3 0 1-16,-2 4-2 0,4 4 11 0,4-6 13 15,3 5 5-15,1 3 2 0,-1-8-11 16,2 5-13-16,-1-3-5 0,8 4 0 16,7 3-1-16,-4 0 0 0,6 0 1 15,5-4 0-15,7 4-1 0,4 0 1 16,5-2-2-16,1 2-14 0,4 0-35 16,2-3-37-16,-1-6-52 0,2-5-68 0,-1-11 20 15,0-14 80-15</inkml:trace>
</inkml:ink>
</file>

<file path=ppt/ink/ink7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7:44.91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14966 15931 1607 0,'9'12'70'0,"-2"-3"-2"0,-3 0-17 0,-4 0-18 0,2-4-7 16,-4 1-2-16,0-5-2 0,2 5-5 0,0-6 1 15,0 1 6 1,0 1 9-16,0 0 8 0,-2-2 5 0,-5 3-1 0,7 3-4 16,-3-6-7-16,3 5-7 0,0-1-9 15,0-4-6-15,-2 3-6 0,-2-1-1 16,4 2 1-16,-2-1 3 16,1 4 2-16,-12-5 1 0,1 0 2 0,-1 7 1 0,-1-6 1 15,5 4 2-15,-5 4-3 0,-4-2-3 16,-1-2-3-16,-2 3-5 0,1-2-1 15,-3 2-1-15,2 1 1 0,-11 1 5 16,-2 2 4-16,-5 2 6 0,-3 0 4 16,-13 6-2-16,3-1-2 0,-4-2-6 15,-3 4-2-15,-1-3 0 0,-4-2 1 0,-3 3 2 16,-8-2 5-16,1 3 3 0,-20-3 3 16,-7 3 1-16,0-7-6 0,-6-4-5 15,3-4-5-15,2-1-4 0,-7-1 1 16,-7-3 6-16,-2-2 3 0,-8-2 0 0,5-5-2 15,2 0-4-15,0-6 1 0,-3-1 8 32,-20-2 15-32,-12-3-1 0,7-3-5 0,9 5-12 0,3-1-15 0,9 0-3 15,4 4 1-15,-6 0 2 0,9-2 1 16,-1 2 4-16,-5-4-1 0,-4 2 0 16,3 0 1-16,4-4 1 0,10 6 0 0,20 0 0 15,12 5-2-15,18 2-1 0,12 4-1 16,10 3 0-1,8-2 0-15,10 2 1 16,8 2 0-16,2 1 0 0,10-1-2 16,-1 3-12-16,3-5-21 0,0 0-46 15,0 0-63-15,0 2-79 0,-2-2 385 16,-2-4-179-16</inkml:trace>
</inkml:ink>
</file>

<file path=ppt/ink/ink7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3:59:42.525"/>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9690 11825 1402 0,'-18'-7'80'0,"4"-4"22"0,0-2-28 0,1 8-30 0,2-5 0 0,4 4 5 0,0-3 9 0,4 4 8 0,5 0 9 16,-1-1 4-16,1 5 8 0,0-3 3 16,1 1-8-16,-1-1-13 0,0 4-18 15,9-4-18-15,-11 3-8 0,5 1-6 16,0-2-3-16,2-3-6 0,6 1-3 15,-4 2-3-15,3-5-4 0,4 0-1 16,3-2 0-16,4 2-2 0,11-5 2 0,-2 3-1 16,9 0 0-16,-4-2 0 0,6 6-1 15,-1-4 1-15,3 6-3 0,4-6 2 16,-6 5 3-16,-6 2 0 0,-2 2 3 16,-4 0 1-16,-10-1 2 0,0 1 7 0,-10 0 5 15,-8 0 5 1,-1 0-1-16,0 1-5 0,-2-1-12 15,-2 2-5-15,-5-2 0 0,-2 0-5 0,-5 0 5 0,-2-2 0 16,-7-3 1-16,-4 0-1 0,-1 3 1 16,-6-9 1-16,-1 4-1 0,-1-3 0 15,-3 1 0-15,7 2-1 0,1-2 0 0,0 3 0 16,3 5-1-16,0 1 1 0,-1 1-2 16,6-1 1-16,2 6 0 0,1 1-1 15,4 0 1-15,1 2 1 0,2 3 1 16,6-3 1-16,3 2 2 15,4 1-1-15,0-1-1 0,0-2 1 0,2 5 1 16,0 0 0-16,7-2 3 0,5 3 1 0,4-5 4 16,1-1 4-16,1 0 0 15,6 0 0-15,3-4-4 0,1 4-2 0,4-5-3 16,-4 1-2-16,0 0-2 0,0-5-2 16,0 4-1-16,-3-1 2 0,-6 1 1 15,-5 3 0-15,-4-7-2 0,-3 0-4 16,-7 0-11-16,-2 0-5 0,0 0-15 0,-3 0-2 15,-10 0 5-15,-3 0 0 0,-18 0-27 16,-5-7-53-16,-16-4-87 0,-5-14 96 31</inkml:trace>
</inkml:ink>
</file>

<file path=ppt/ink/ink7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02:47.755"/>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2218 8711 1222 0,'19'-3'91'0,"1"-1"107"0,-2-1-173 0,-4-4-9 0,2 7-3 0,-4-7-5 0,2 8-5 0,-1-1-5 0,-6 0 2 15,2 0 3-15,-7 2 5 0,-1 2 5 0,-1 2 3 16,0 6 5-16,-3 1 8 0,-6-2 10 16,2 3 11-16,-7 1 4 0,-1 1 2 15,-4 0-1-15,-1-3-4 0,-3-6-4 16,0 5-7-16,0-2-9 0,0 0-10 16,-3-2-8-16,3-3-5 0,-2 3-4 15,4-5 0-15,1 1 1 0,-5 2 4 16,-1-3 0-16,3-1 1 0,-8 0-1 0,3 4-4 15,-2-4-1-15,-7-4-2 0,-4 8-2 16,-5-4 1-16,1 2 3 0,-2 3 3 16,-3-3 5-16,0 3 6 0,4-1 7 15,2 1 6-15,8 2 6 0,8 2 1 16,0 2-3-16,8 3-7 0,6-4-7 16,3-1-7-16,1 2-6 0,1-4-2 15,2 2-2-15,0-2-1 0,3 2 0 0,2 0 0 16,-3 3 1-16,-2-1 2 0,2-1 0 15,3 12 0-15,-4-8-2 0,3 9-2 16,-1 2-1-16,-1 1-1 0,3 5-2 16,-1 0-1-16,-1 5-2 0,-1-2 0 15,0 6 0-15,1 3 2 0,2-1 1 0,-3 3 0 16,0-3 0-16,1 3-4 0,-7-3-1 16,3 1-2-16,-1-2 0 0,-2-2 1 15,6 5 0-15,-4 6 0 0,-2 6 0 16,4 3-2-16,-5-1-5 0,-1 3-7 15,8-3-8-15,-7-1-5 0,5 0 3 0,1-2 8 16,3 3 10-16,-3 2 7 0,3-5 4 16,-1 4 2-16,1-4 0 0,-1-6 1 15,-1 6 1-15,3-5-1 0,2-2 1 16,-2-4-1-16,2-3 1 0,0-9-1 16,0 3 1-16,0-6 0 15,2-3 0-15,-2-1 1 0,2-5 0 0,1-3 2 0,-1 1 0 16,2-4 5-16,-1 0 6 0,-3-3 6 15,0 1 6-15,0-3 6 0,2-3 4 16,3 3 6-16,-3-6 2 0,2 1 3 16,-4-3 3-16,0-1 0 0,0 4 1 15,1 0-1-15,1-4-4 16,0 0-1-16,3 1-4 0,-1-1-4 0,-1 0-5 16,4 0-9-16,4-1-8 15,3 1-8-15,4-2-6 0,5-4-2 0,2 3-2 0,5-2 0 16,0-4-9-16,2 3-21 0,2-1-23 15,-2 0-41-15,-7 0-75 0,3-7-469 16,6-7 413-16</inkml:trace>
</inkml:ink>
</file>

<file path=ppt/ink/ink7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03:21.67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10051 14378 910 0,'2'2'136'0,"0"-2"129"0,0 5-117 0,1-3-62 0,-3-1-15 0,0-1-8 0,0 2-3 0,2 0 3 0,-2-2-2 0,0 0 1 0,0 0-3 15,0 2-8-15,0-2-8 0,-2 0-9 16,2 0-6-16,0 0-1 16,-5 7-4-16,3-7-3 0,2 2-1 0,0-1 0 15,-5 3 1-15,5 3 0 16,-2-7 0-16,-5 2 2 0,3 1-1 0,1-1 1 16,-3 5 0-16,1-2 0 0,-4 3-2 15,0-7 0-15,1 3-2 0,-5 1-4 16,-1 2-2-16,0-3-3 0,1 3-4 0,-1-4-1 15,4-1 0-15,-5 0-1 0,-6 0 1 16,3 0 1-16,-1 3 1 0,-1-5 0 16,-1 2 0-16,-2-2 0 0,0 0-2 15,-2 1-1-15,-1 1-1 0,-1 0-2 16,0-2 0-16,-5 0 0 0,1 2 0 0,-1 1-2 16,-7 1 1-16,-2 1-1 0,0 2-1 15,2-5-1-15,-3 2-2 0,1-1 0 16,3 2 0-16,3-1 0 0,0 0 0 15,-3 3-1 1,3-6 1-16,-4 5 0 0,2-3 2 0,1 4 2 0,-6-3 1 16,1 3 1-16,4-3 0 0,-1-3 0 15,3 3 0-15,-1 1 0 0,-4-3 0 0,1 1-1 16,-7 1 0-16,-2 1 1 0,-6-1-1 16,1 1 1-16,5-1 0 0,2 1 0 15,2-3 0-15,-6 3 0 16,2 2 0-16,-3-3 0 0,3-1 0 15,6 4 0-15,1-5 0 0,5 4 2 16,-1 1 0-16,0-2 0 0,-2 4 1 0,-4-6-2 0,10 3 0 16,-6 1 0-16,1-5 0 0,1 1 0 15,2-1 0-15,-2 3 0 0,5-3-1 16,0 0 1-16,-4-2-1 0,3 2 0 31,-8 1 1-31,-9 1-1 0,-1-3 1 0,-3 1 0 0,1-2 0 0,2 4-1 16,1-3 1-16,4 3-1 15,2 1 0-15,1-1 0 0,2-2 0 0,-1 1 0 0,-2 1 0 32,5-2 1-32,-9-2-1 0,3 1 1 15,3-1-1-15,-4 0 1 0,10 0 0 16,-5 0-1-16,1 0 1 0,-1-1-1 16,0 1 0-16,-1-2 1 0,-4-4-1 15,1 5 0-15,-4-5 1 0,1 5-1 16,-4-5 0-16,1 1 0 0,-4 3 1 15,-2-1 0-15,2-3 0 0,-2 3-1 0,1-1 0 16,6-1 0-16,2 1 0 0,7 1 1 16,-3-1-1-16,-4-1 0 0,-5 0 0 15,-4 3 0-15,2-5 1 0,-3 0-1 16,6 0 1-16,-6-1 1 0,-1 0 2 16,3-3 1-16,-8 2 0 0,7-3 0 0,-1-1-3 15,-1 3-1-15,-1-5 0 0,-4 1 1 16,-5 4-1-16,-2-5 1 0,0-2-2 15,0 4 1-15,-3-8-1 0,4 7 0 16,8 3 0-16,7 1 1 0,15-3-1 16,-1 3 0-16,2-1 0 0,2 4 0 15,-8-6 1-15,-1 10-1 0,-4-6 0 16,-1 5 1-16,7-3-1 0,1-2 0 0,1 1 1 16,6 4-1-16,2 4 0 0,10 0 0 15,1-2 1-15,1 1 1 0,8-3 0 16,0 2 4-16,12 2 19 0,0 0 7 15,-1 0 1-15,3 0-2 0,-2 0-17 16,-1 0-7-16,3 0-13 0,0 0-33 16,3-2-42-16,-1 2-64 0,5-1 497 15,-7-19-294-15</inkml:trace>
</inkml:ink>
</file>

<file path=ppt/ink/ink7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03:30.967"/>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11530 13161 2067 0,'0'2'108'0,"0"0"4"16,0 2-22-16,0 1-52 0,-3-2-19 0,1 3-10 0,-2 1-6 0,1-2-3 16,1 4 0-16,-7-4 0 0,4 4-1 31,-8 4 1-31,3-3 0 0,-3 3 1 0,-3 3 4 0,-3 3 0 0,-8 1 1 15,-1 4-1-15,-4 5-1 16,2 1-2-16,1 2-1 0,3-2-1 0,3 2-1 0,3-4-1 16,4-1-3-16,6 1 0 0,-3-1 0 31,6-1 1-31,-2-6 1 0,6 1 2 16,3-5-1-16,0 2-2 0,1-4-5 15,-1 0-6-15,6-1-2 0,1-6 1 16,-2 0 8-16,2-2 6 0,2-5 3 15,4 2 18-15,-3 2 13 0,8-4 16 0,-7-6 12 16,5 1-5-16,-4 1-1 0,2-5-4 16,-1 6-3-16,-5 1-5 0,0-5-8 15,-7 4-7-15,5 3-10 0,-6 0-11 16,0 0-12-16,0 0-10 0,-4 0-4 16,4 0-2-16,-2 0 1 0,-7 5 1 15,4 4 3-15,-2 3 4 0,-2 1 7 16,2-5 2-16,0 3 3 0,0 1 1 15,5-6 0-15,-1 3 0 0,3-4 0 0,0 4 0 16,1-4 4-16,10 4 2 0,-4-2 5 16,5 4 13-16,4 1 13 0,0-3 12 15,4 2 7-15,-1-3-6 0,1 0-11 16,3-1-12-16,2-4-10 0,-2-1-7 16,5 2-7-16,1-4-7 0,6-8-2 0,4-9 1 15</inkml:trace>
  <inkml:trace contextRef="#ctx0" brushRef="#br0" timeOffset="2368.5">11901 13738 1873 0,'19'12'149'0,"-19"16"3"0,-5-6-78 0,-1 4 35 15,-20 13-82-15,10-7-8 0,0 7-4 16,-7 0-5-16,-4 4 4 0,-1-2-21 16,-8 5 410-16,3 3-290 0</inkml:trace>
  <inkml:trace contextRef="#ctx0" brushRef="#br0" timeOffset="2941.45">12388 12917 2081 0,'0'0'140'0,"2"-2"43"0,0 2-42 16,3 0-56-16,0 0-26 0,4-4-17 0,5-3-14 15,9-3-7-15,6 1-4 0,8-4-4 16,-1 5 0-16,8 6-10 0,-2 9-7 16,8 11-14-16,10 15-12 0,8 17-13 15,1 10-13-15,7 11-6 0,0 5-18 16,-5 10-20-16,-5 4 5 0,-13-3 1 0,-16-2 0 15,-17-9 29-15,-17-7 6 0,-11-8 11 16,-21-12 25-16,-13-6 15 0,-15-13 8 16,-11-3 19-16,-8-12 22 0,-4-9 18 15,-1-6 15-15,8-6 21 0,2-13 10 16,9-6-2-16,13-10 0 0,4-6-21 0,15 0-21 16,4-5-8-16,10 5-7 0,12 2-2 15,4-3-7-15,11-1-8 0,10-3-13 16,11-11-10-16,0 1-6 0,5-3-15 15,-2 1-12-15,1 6-19 0,-2 10-21 16,-8 6-23-16,1 8-27 0,-1 3-21 0,-3 7-9 16,6 6 163-16,3-2-38 0</inkml:trace>
  <inkml:trace contextRef="#ctx0" brushRef="#br0" timeOffset="3163.75">13970 13247 2028 0,'-75'842'756'31,"84"-871"-813"-31,-30 84-108 15,-13-17 492-15,1-7-297 0</inkml:trace>
  <inkml:trace contextRef="#ctx0" brushRef="#br0" timeOffset="3688.93">14496 13066 1904 0,'36'-20'141'0,"-2"2"63"0,10-6-56 0,4 4-53 15,5-5-25-15,9 4-18 0,0 0-13 16,5 10-14-16,6 11-13 0,2 9-6 15,4 19-8-15,1 8-4 0,-2 12 0 0,4 1-2 16,-6 6 3-16,-5-5 1 0,-13 5-3 16,-15 2-7-16,-18 1-6 0,-16-1-6 15,-16 0-3-15,-13-1 3 0,-17-1 2 16,-18 2 5-16,-18-7 8 0,-17-6 4 16,-4-7 5-16,-7-15 3 0,0-10 1 15,0-12 0-15,7-4 3 0,7-15 4 0,16-6 1 16,7-9 9-16,18-3 5 0,17-2-1 15,14-3 0-15,13-3-13 0,14-4-5 16,17-10-23-16,15-10-48 0,16-2-52 16,16 0-51-16,13 11-10 0,1 8 613 15,-1 6-342-15</inkml:trace>
  <inkml:trace contextRef="#ctx0" brushRef="#br0" timeOffset="4023.29">15660 12793 1701 0,'5'-11'125'0,"2"0"41"15,-5 11-5-15,-2-1-33 0,3 1-11 16,-1 0-7-16,0-2-13 0,5 2-19 16,5 0-18-16,6 3-17 0,9-1-12 0,3 11-13 15,9 3-9-15,5 8-8 0,8 1-2 16,6 7-2-16,4 2 0 0,-2 7-3 16,2 3-2-16,0 6 0 0,1 1-1 15,-10-1-1-15,-9 1 2 16,-10-3-2-16,-6 2-6 0,-12-4-11 0,-9 3-21 0,-7 3-11 15,-18-3 1-15,-17 3 6 0,-16-6 18 16,-13-4 15-16,-18-1 6 0,-1-9 8 16,-9-7 8-16,3-11 3 0,7-10-1 15,8-4 3-15,14-6-4 0,10-4-2 16,6-4 21-16,14-2 19 0,8-6 17 16,3-1 9-16,12-7-17 0,0-7-19 0,8-7-21 15,10-8-10-15,12-6-26 0,14-8-53 16,13 6-95-16,10-4 93 0</inkml:trace>
  <inkml:trace contextRef="#ctx0" brushRef="#br0" timeOffset="4246.71">16638 13534 2274 0,'0'74'131'0,"2"-5"35"0,2 6-58 0,-1-10-73 0,4 8-16 32,-5 3-11-32,2 2-4 0,-4 6-2 0,0 1 0 0,-6-7 0 0,3 0-2 15,-8-13-6-15,-1-8-11 16,-3-5-37 0,1-20-80-16,-5-8-55 0,-1-13-26 0,1-11-302 15,1-11 343-15</inkml:trace>
  <inkml:trace contextRef="#ctx0" brushRef="#br0" timeOffset="4707.83">17438 12993 1641 0,'-2'-5'164'0,"0"-2"105"15,2-2-109-15,2 0-63 0,5-4-32 0,0 1-7 16,6 1-5-16,4-1 5 0,6 1 6 16,4 8-4-16,3-1-13 0,2 4-22 15,7 4-18-15,0 3-12 0,11 7-5 16,-8 6-5-16,3 1-1 0,-3 4 2 0,-10 7-23 15,4 5-14-15,-10 7-7 0,-3 1-11 16,-3 11 19-16,-11 5 13 0,-9 9 7 16,-9 5 6-16,-13 8 0 0,-6-3 1 15,-9 0 3-15,-11-6 3 0,-12-10 7 16,-8-11 1-16,-6-8 4 0,-6-15 5 0,6-7 0 16,-1-11 5-16,1-12 3 0,3-12 2 15,5-9 3-15,13-10 8 0,5-6 6 16,13-11 6-16,6-3 3 0,12-8-4 15,4 1-4-15,11 1-10 0,9-3-7 16,9 0-7-16,15-4-2 0,9-5-28 16,12-1-42-16,12 3-45 0,14 0 488 0,0 12-309 15</inkml:trace>
  <inkml:trace contextRef="#ctx0" brushRef="#br0" timeOffset="5058.35">18319 12958 1775 0,'0'1'185'15,"9"-1"129"-15,2 4-199 0,-4-4-26 16,14 0-16-16,0 0-20 0,8 0-21 16,4 2-15-16,8 7-11 0,2 3-5 15,-1 6-4-15,1 6-6 16,-4 7-3-16,-2 1 0 0,4 5-1 0,-2-2 2 0,-4 4-1 15,-1 0-3-15,-6 7-3 0,-8-1-6 16,-6-1-7-16,-5 4-9 0,-14 3-5 16,-8 2 0-16,-12 6 6 0,-15-6 9 0,-7 0 7 15,-9-8 6-15,-8-10-1 0,-4-6 7 16,-10-14 3-16,-1-9 0 16,2-12 2-16,8-2-2 0,2-7 2 0,12-6 3 15,9 0 4-15,14-7 3 0,9-1 0 16,7-1-3-16,12-11-2 0,6-10-9 0,16-13-30 15,12-9 512-15,9-1-912 0,9 1 465 32</inkml:trace>
  <inkml:trace contextRef="#ctx0" brushRef="#br0" timeOffset="5406.43">18684 12814 1693 0,'46'-32'126'0,"-10"4"69"15,-6 5-14-15,-10 10-41 0,-1 4-18 16,4 2-21-16,0 5-33 0,-2 2-25 0,1 6-6 15,-1 1-18-15,-2 0-4 0,5 4-2 16,-1 3-7-16,3 0-2 0,4 0-3 16,0 6-1-16,6 3 0 0,-2 3-1 15,3 4-2-15,2 1-2 0,-2 4-2 16,4 6-2-16,-4 1 1 0,0 3-1 16,-3 3-2-16,-6-2-3 0,-6-2 0 0,-8 2-1 15,-5-2-1-15,-4 3-6 0,-5 0-7 16,-11 0-4-16,-5-1 3 0,-8-6 11 15,-5-2 5-15,-6-5 2 0,-10-4 1 16,-8-12 0-16,-3-4-1 0,-1-13 11 16,-5-7 3-16,3-13 6 0,2-8 4 0,4-4 2 15,9-7 4-15,7-2 9 0,7-1 14 16,8-10 3-16,6-3-1 0,15-2-8 16,1-1-15-16,1-1-9 0,5 1-3 15,4-1-2-15,3-8-1 0,4 7-6 16,5 5-17-16,-1 10-15 0,7 12-58 15,3-1-77-15,13 6 97 0</inkml:trace>
  <inkml:trace contextRef="#ctx0" brushRef="#br0" timeOffset="5597.07">19753 13780 2008 0,'-44'96'134'0,"7"-14"21"0,3-1-22 0,9-24-110 0,4-6-13 16,-7-6-2-16,-6-3-2 0,2-6-60 15,-10-15-62-15,3-3 63 16</inkml:trace>
  <inkml:trace contextRef="#ctx0" brushRef="#br0" timeOffset="5978.69">20275 13720 2358 0,'7'7'157'0,"4"2"70"0,-3-6-127 0,-2-1-42 0,3 2-39 15,-2-6-40-15,5-3-67 0,13-9-96 16,10-18 93-16</inkml:trace>
  <inkml:trace contextRef="#ctx0" brushRef="#br0" timeOffset="6138.01">21383 13830 2591 0,'32'26'111'0,"-7"-6"-9"16,-4-6-27-16,-3-9-54 0,-6-5-18 15,-1 0-32-15,-1-5-37 0,3-9-129 0,3-16-179 16,1-14 215-16</inkml:trace>
  <inkml:trace contextRef="#ctx0" brushRef="#br0" timeOffset="6299.52">22032 13615 2727 0,'32'23'144'0,"-4"-5"19"15,4-2-62-15,0-7-75 0,5-4-35 16,11 2-37-16,11-7-36 0,12-10-116 15,21-1-271-15,11-5 287 0</inkml:trace>
  <inkml:trace contextRef="#ctx0" brushRef="#br0" timeOffset="48918.14">20892 1289 1694 0,'3'-12'114'0,"254"-87"623"62,-244 99-907-62,56 5 31 16,-9 2 1-16,1 18 19 0,4 7 26 16,-1 14-41-16,-4 13 8 0,2 10 22 15,-10 12-11-15,-8 6 50 0,-3 9 25 16,-11 3-9-16,-3-1-1 0,-11-3-15 15,-16-4-17-15,-15-6-5 0,-15-2 27 16,-18-8 61-16,-8-17 70 0,-12-12 61 0,-12-14 32 16,-5-11 7-16,-3-17-48 0,-3-4-51 15,3-12 0-15,1-13 20 0,7-11 14 16,5-10 10-16,15-9 3 0,9-3-6 16,5-1-8-16,7 3-6 0,5-3-24 15,9 8-23-15,9 5-13 0,11 5-9 0,8 0-9 16,13 2-17-16,13-5-16 0,10-2-15 15,18-2-71-15,6 0-53 0,26 5 515 16,9 13-329-16</inkml:trace>
  <inkml:trace contextRef="#ctx0" brushRef="#br0" timeOffset="49418.56">22537 1619 2194 0,'-5'-3'88'0,"1"-6"0"0,6 0-12 0,5-7-16 0,-3-2-21 0,15-5-26 0,4 0-12 16,13-5-18-16,10 7-10 15,-2 3-5-15,4 7 7 0,5 8-18 0,6 3-18 16,12 12-23-16,1 11-18 16,13 11 24-16,-5 15 22 0,-3 13 30 0,-3 6-1 0,-12 10-2 15,0 3-18-15,-7 12-8 0,-7 8 11 16,-9 3 0-16,-16 6-5 0,-21-5-111 15,-16-6-2-15,-22-10 6 0,-12-6 12 16,-12-19 121-16,-7-11 74 0,-10-12 29 16,-2-18 37-16,-8-12 31 0,-9-11-58 15,6-9 1-15,6-13 4 0,3-8-17 0,10-12 7 32,10-3-9-32,6-8-6 0,13 5 13 0,12-1 4 0,10 1 4 0,6 2 6 15,7-4-21-15,9-1-16 0,7-3-23 16,17-8-35-16,15 2-14 0,14-7-115 0,21 5 84 31</inkml:trace>
  <inkml:trace contextRef="#ctx0" brushRef="#br0" timeOffset="49819.12">24190 1394 2443 0,'0'32'158'0,"25"-23"92"16,3 30-111-16,-33-110-122 16,19 57-34-16,19 12 3 0,14 0 5 15,13 2-22-15,11 6-19 0,10 8-21 16,3 11-21-16,3 6-11 0,-6 14 7 15,1 13 13-15,-1 13-6 0,-6 5 8 16,-4 8-28-16,-9 3 1 0,-6 5 21 0,-10 7-17 16,-10 0 3-16,-13 1-48 15,-21-3-14-15,-13-10 24 0,-21-12-12 0,-16-13 43 16,-12-13 73-16,-14-19 120 0,-15-15 85 16,-19-19 34-16,-9-21-17 0,-18-14-85 15,-7-12-11-15,-1-13 4 0,1-12-9 16,19-9 13-16,17-4 16 0,17-3-2 0,20 8 3 15,20 5-7-15,17 17-9 0,19 3-4 16,20 4-16-16,25-2-32 0,28-6-26 16,33-10-70-16,27-3-154 0,29 5 131 15</inkml:trace>
  <inkml:trace contextRef="#ctx0" brushRef="#br0" timeOffset="50636.21">20886 3947 1445 0,'6'-5'117'0,"-4"-2"47"0,3 0-45 0,2-4-63 0,-7-1-14 15,4 3 0-15,1-4 1 0,-5 4 3 16,2 2 9-16,1-3 7 0,-3 1 4 16,5 2 6-16,-1-6-5 0,1 3-6 15,-1 1-12-15,-4-5-16 0,11 1-4 0,-4-1-6 31,7-2-2-31,9-3-2 0,5 3-14 16,9 0-13-16,10 3-12 0,8 6-10 16,3 7-33-16,8 2-18 0,8 16-13 15,9 10-17-15,10 15 6 0,8 15 12 0,-7 11 3 16,-2 6 13-16,-9 8 24 0,-14 4 8 16,-10 5 15-16,-15 4-31 0,-15 5 42 15,-17 0-104-15,-23-2-10 0,-19 1 35 16,-23-17-31-16,-18-9 189 0,-14-19 39 15,-21-16 19-15,-13-14 24 0,-18-11-67 16,-8-19-17-16,-4-18-7 0,11-7-4 0,8-13 8 16,17-3 3-16,19-2 23 0,19 2 21 15,19 2 26-15,18 3 19 0,17 4 0 16,9-4-26-16,12-1-36 0,10-5-32 16,12-6-31-16,18-7-20 0,19-4-28 15,19-1-81-15,30-5-50 0,20 10 74 16</inkml:trace>
  <inkml:trace contextRef="#ctx0" brushRef="#br0" timeOffset="51068.84">22927 3754 2014 0,'2'0'186'0,"0"0"195"0,0 0-261 0,5-2-33 0,-2 2-42 0,7-5-26 0,10 0-14 0,11-1-15 16,15-4-6-16,18-1-28 0,-2 4-30 16,17 2-32-16,-3 10-8 15,6 5 6-15,10 14 7 0,-2 7 6 0,12 14 16 16,-1 8 23-16,-9 11 20 0,-7 7 22 15,-14 3 6-15,-15 8-11 0,-6 6-1 0,-17 6 2 16,-17-3-4-16,-22-1 14 16,-24-1 3-16,-29-9 2 0,-15-4 12 0,-24-12 2 15,-19-18 21-15,-8-9 25 0,-19-19 9 16,1-13 13-16,8-8-15 0,3-12-2 16,4-6 16-16,20-7 10 0,8-2 2 15,24-6-12-15,22-3-23 0,17 4-13 0,14-6 13 16,14 4 3-16,10-6-9 0,15-7-15 15,17-8-26-15,13-13-16 0,20-2-14 16,20-1-37-16,19-4-66 0,22 7 187 16,11 12-92-16</inkml:trace>
  <inkml:trace contextRef="#ctx0" brushRef="#br0" timeOffset="51530.62">24780 3901 2158 0,'0'0'126'0,"0"-2"46"0,0 2-33 0,5 0-15 0,1-1-42 0,4-5-30 0,12 1-35 0,11-6-18 0,12 2-6 0,8-3-10 15,12 3-5-15,5 4 1 0,2 5 6 32,5 0 7-32,-1 3-1 0,2 8-9 0,-13-2-5 0,-4 9-4 0,-6 3 2 31,-6 7 17-31,-4 11-24 0,-10-2-2 16,-3 11-33-16,-9 0-8 0,-7 7 10 15,-9 4-4-15,-14-1 12 0,-12 2 0 0,-12-3 11 16,-16-2 16-16,-12-7 17 0,-7-9 1 15,-5-11 3-15,-1-10-8 0,-3-7 5 16,-1-11 5-16,0-7 6 0,5-7 8 16,9-6 9-16,9 0 25 0,10-6 37 15,15-1 26-15,6 4 27 0,10 0 8 0,5-3-17 16,3-3-18-16,4-1-27 0,4-9-35 16,7-5-21-16,3-1-24 0,9 3-13 15,-2 6-12-15,2-3-17 0,4 8-23 16,-6 0-37-16,6-1-69 0,6 8-320 15,8-1 309-15</inkml:trace>
  <inkml:trace contextRef="#ctx0" brushRef="#br0" timeOffset="51960.35">26362 3873 2613 0,'1'-4'104'0,"1"-1"24"0,5-2-79 0,0 0-4 0,1-2-5 0,0-4-10 0,3-1-7 15,5 0-12-15,7 0-16 0,7-2-23 16,13 5-16-16,13 6-17 0,8 5-24 15,7 7-26-15,11 14 10 0,-2 11-5 16,5 18 19-16,5 12 38 0,-3 11-4 0,2 6 19 16,-10 14 7-1,1 1-13-15,-12 5 6 0,-6 0 9 0,-18-8 2 0,-23-10 14 16,-19-10 2-16,-21-12-5 0,-15-5 16 16,-19-18 15-16,-8-4 13 0,-11-16 22 0,-15-18-2 15,-13-14-4-15,-6-16 0 0,-6-12-13 16,2-11-5-16,4-7 10 0,10-6-4 15,20-1 1-15,14 4-1 0,25 6-2 16,12 2 5 0,7 6 2-16,11 5 0 0,7 0-13 0,5 2-9 0,15 5-12 15,8-8-21-15,11 3-17 0,22-7-149 16,15 1 115-16</inkml:trace>
  <inkml:trace contextRef="#ctx0" brushRef="#br0" timeOffset="52341.54">28044 3848 2017 0,'0'-5'264'0,"4"-1"299"0,8-8-374 0,4-4-130 16,11-1-25-16,7-4-19 0,12 3-13 0,17 3-10 0,10 2-10 0,16 8-26 31,10 11-47-31,2 10-21 0,18 18-35 0,2 23-12 0,15 19 35 16,2 20 21-1,-3 14 30-15,-9 13 11 0,-14 8-14 16,-13 3 1-16,-17-3 17 0,-20-10 21 16,-29-9 9-16,-24-11 17 0,-25-10 10 15,-25-15 7-15,-21-15 49 0,-19-15 46 0,-17-19 42 16,-19-22 38-16,-12-17-15 0,-18-23-41 15,-2-20-40-15,7-17-33 0,14-8 0 16,18-5-9-16,18-1-5 0,16 1-4 16,12-2-6-16,21-5-2 0,20 0-6 15,18-14-7-15,26 0-13 0,25-16-30 16,29-7 65-16,22-2-37 0</inkml:trace>
  <inkml:trace contextRef="#ctx0" brushRef="#br1" timeOffset="186681.57">26567 1307 1675 0,'-1'-19'93'0,"-3"4"51"0,2 0-51 0,-3 0-21 0,3 8-7 0,0 2-15 0,1 3-8 0,1 2-5 0,0 0-9 16,-2 4-12-16,0 6-8 15,2 5-6-15,0 6 1 0,0 9 1 0,2 0 0 16,0 4-2 0,3-2-2-16,0 0-3 0,-5 0 0 0,0-1 0 15,0 1-1-15,0 4 2 0,0 1 0 16,0-1-4-16,-2 1-3 0,2-2-3 0,0 1-5 15,0-1 3-15,0 1 3 0,0-3 2 16,2 8 5-16,-2-2 0 0,2 0 1 16,2 2 1-16,-1-2 0 0,1 2 2 15,1-2 0-15,-1-2 1 0,-1 4 0 0,2-9 0 16,-5-4-1-16,2-1 1 0,-2-10 0 16,0-1 0-16,-2-3-1 0,1-1-1 15,-3-5-1-15,1 2-3 0,-1-2 2 16,2-2-2-16,0 4-6 15,2 0-19-15,0 4-25 0,2 4-17 0,0 5-14 0,2 1 6 16,3 3 540 0,2 1-346-16</inkml:trace>
  <inkml:trace contextRef="#ctx0" brushRef="#br1" timeOffset="187231.32">28025 1396 1787 0,'-2'0'89'0,"2"-2"10"0,-2 0-17 0,2 1-11 0,2 1-11 0,0 0-2 16,3 0 0-16,-5 1-10 0,0-1-16 15,0 2-19 1,0 0-10-16,0 5-2 0,2-5 0 15,-2 1 1-15,0 6-2 0,0 5-2 0,3 2-3 0,-1 11 3 0,0 3 1 16,-2 4 3-16,0 5 2 16,2 3-2-16,-2 1 0 0,0 1-2 15,0 2 0-15,3 2 0 0,-1 5-1 0,-2 2-1 16,0 2 0-16,0 5 0 16,0 5 0-1,0 1 1-15,-2 3-1 0,-1-4 0 16,3-8 1-16,0-3 0 0,-2-4-1 0,2-13 2 15,0 3 0-15,0-4-1 0,2-5 1 16,-2-1 0-16,3-9 0 0,-3-2 0 16,0-3-5-16,2-9-12 0,-2 0-20 15,0-9-26-15,0 2-18 0,2-2 1 16,-2 0 9-16,0 0 2 0,11-16 21 16,-4-9-94-16,10-19 88 0</inkml:trace>
  <inkml:trace contextRef="#ctx0" brushRef="#br1" timeOffset="187547.02">29479 1219 2446 0,'0'0'70'0,"-2"1"-47"0,-2 1-4 0,-1-2-11 0,5 2-11 16,0 3-5-16,0-1-2 0,0 6-1 0,-2 5 1 15,-3 4 3-15,1 17 2 0,-4 4-2 16,4 10-4-16,-1 8-2 0,1 4 1 16,1 9 5-16,1 6 4 0,0 4 3 15,-3 3 0-15,3-10 0 0,0-3 0 16,-1-11 0-16,3-3 0 0,0-2 0 15,0-11-2-15,7 1 4 0,3-5-44 16,6-4-34-16,7 6 44 0</inkml:trace>
  <inkml:trace contextRef="#ctx0" brushRef="#br1" timeOffset="188248.14">30690 3825 1488 0,'0'0'112'0,"0"0"61"0,0 2-26 0,0-2-32 0,1 0-23 0,1 1-24 16,4 3-19-16,-5-2-14 0,-1-2-10 16,0 3-16-16,2 1-10 0,-2 3-4 15,0 4 0-15,0 8 1 0,2 2 3 16,3 11-1-16,-5 5-1 0,6-1 1 16,-6 8 0-1,-6 1-1-15,6 6 0 0,-3 4 0 16,-1 3 0-16,1 10 2 0,-5 3 1 15,1-4 0-15,4-5 0 0,-6-7 0 0,4-2 0 16,1-5 0-16,-1-2-1 0,3-3 1 16,-3-2 0-16,1-8 0 0,4-1 0 15,-3-7 0-15,3-4-2 0,3-3 0 16,-1-2-11-16,3-5-22 0,-3-1-15 16,0-1-14-16,5-2-1 0,5 0 554 15,10 2-363-15</inkml:trace>
  <inkml:trace contextRef="#ctx0" brushRef="#br1" timeOffset="188710.57">31982 3798 2024 0,'0'0'67'0,"0"0"-2"0,-3 0-54 0,3 0-5 0,0 0-6 0,3 4-5 0,-3-2-2 15,0 3 0-15,0-2 2 0,0 1 0 16,0 5 2-16,0-2 3 0,0 5 2 0,0 4 2 15,0 2 1-15,4 3 1 0,-2-3-2 16,-1 7-1-16,6-2 0 0,-5 9-2 16,4 0 0-16,2 10-1 0,1 4 0 15,0 8 0-15,2 4 0 0,-4 2 0 16,2 11 0-16,-2 2 0 0,-2-2 0 0,-1-2 0 16,1-3 0-16,0 1 0 0,-5 6 0 15,2-8 0-15,-2 6 0 0,0-5 0 16,-2-4 0-16,-3 3 0 0,-2-6-1 15,0 0 0-15,0-3 1 0,-2-4 0 16,0-4 1-16,-2-15 0 0,4-6-1 16,2-13-11-16,1-7-21 0,4 0-34 15,0-7 34-15</inkml:trace>
  <inkml:trace contextRef="#ctx0" brushRef="#br1" timeOffset="189059.28">33140 3520 2233 0,'2'7'67'0,"-2"4"-32"0,-2 6-9 0,-1 6-9 0,-5 2-1 0,7 9 4 0,-1-2 7 0,2 9 8 15,0 1 2 1,-2 4 9-16,2 4 4 16,-2 5-4-16,8 0 3 0,-5 3-7 15,7 6-6-15,-3 5-1 0,-3 9-8 16,5 4-7-16,-7 12-5 0,0 7-3 15,5 5-1-15,-1 6-2 0,-3 1-3 0,3 3-3 16,-4 1-2-16,-7 3 21 0,2 10 29 16,-1 10-662-16,10 10 468 0</inkml:trace>
  <inkml:trace contextRef="#ctx0" brushRef="#br1" timeOffset="198390.21">31032 1243 1383 0,'-25'-30'387'0,"20"23"-281"0,-9-9-115 0,7 16 20 16,-2 0-1-16,-4 4-1 0,-1 3 7 0,-5-2 1 15,-1 4-1-15,-3-2-1 0,-7 5-12 16,-7 10-1-16,-2 3-5 0,-9 10-5 16,-2 2-5-16,-1 6-6 0,-3 6-4 15,1 3 2-15,4 10 3 0,3-2 5 16,3 6 2-16,4-1 2 0,9-1 5 15,5-5 2-15,6-4 0 0,8-9 0 16,4-7-2-16,7 0-3 0,2-11 18 0,5 1 7 16,5-8 14-16,2 0 27 0,8-7-5 15,-1-5 1-15,7 0-3 0,9-5-18 16,2-3-7-16,6-4 7 0,4-8-3 16,1-5-5-16,1-3-6 0,-3-6-14 15,-3-3-1-15,-6-1-19 0,-4-1-23 16,2-4-41-16,1-1 37 0</inkml:trace>
  <inkml:trace contextRef="#ctx0" brushRef="#br1" timeOffset="198573.4">30993 1720 1888 0,'-28'7'96'15,"-4"0"17"-15,-9 2-26 0,-7-5-18 0,0-4-33 16,-5 2-24-16,-4-2-11 0,4 5 1 15,5 6 0-15,6 1-15 16,4 4-19-16,8 2-33 0,2 7-28 0,7 1-4 16,-1 6 11-16,8-2 100 0,5 0-17 15</inkml:trace>
  <inkml:trace contextRef="#ctx0" brushRef="#br1" timeOffset="198974.91">31770 797 1966 0,'-2'1'157'16,"0"3"206"-16,2 5-335 15,-4 5-19-15,3 9-4 0,1 12-7 16,-2 10 1-16,2 3-1 0,0 3-2 0,-4-3-5 0,1 0-12 16,-4 5-13-16,3 5-18 15,1 3-4-15,3 4 7 0,-7-3 13 16,1 6 17-16,-1-4 10 0,-2-2 3 0,2-9 1 16,0-9 2-16,2-3 1 0,1-11 2 15,2-5 0-15,2-6 2 0,0-8 8 0,0 0 32 16,0-11 50-16,2 3 22 0,5-1 42 15,-3-2-5-15,3 0-24 0,7-4-14 16,7-3-49-16,11-3-13 0,7-6-18 16,7-5-7-16,9-1 0 0,2-6-16 15,10-6-2-15,10 1 14 0,11-6-22 16,31-6 7-16</inkml:trace>
  <inkml:trace contextRef="#ctx0" brushRef="#br1" timeOffset="205396.68">32316 6025 1801 0,'49'-5'138'0,"-63"-6"-60"0,-7 4-60 0,-2 0 16 0,-66 2-35 0,63 5-1 0,-6 0-2 16,-2 3 1-16,-5 1 0 0,-2 3 1 15,-5-2 1-15,-4-1 1 0,-3-1-1 16,-7-3-1-16,-4-3 1 0,2 1-1 16,2 0 1-16,5 2 1 0,0 0-1 15,7 2 0-15,4 3-3 16,1 2 0-16,13 6 1 0,2-1 0 0,6 4 1 0,6 2 2 15,6 5 0-15,3 0 7 0,7 11 10 16,3 5 1-16,8 3 3 0,8 3-5 16,6 1-4-16,5-7-2 0,2 0 1 15,4-6-1-15,-4 5 0 0,7-8 1 16,-2 3-1-16,7 3 0 0,2-4-1 16,6 7-4-16,4-4 0 0,-1 2-5 15,2 1-21-15,-4-3-27 0,-5-3-16 16,-4 0-52-16,-1 2 67 0</inkml:trace>
  <inkml:trace contextRef="#ctx0" brushRef="#br1" timeOffset="205590.21">31998 6568 1950 0,'-72'-22'115'0,"4"1"-2"15,-3-4-11-15,16 6-68 0,9-2-25 0,11 3-4 16,-1-2-2 0,10 6 5-16,4 0-8 0,5 0-49 0,-1 5-50 0,7 0-37 15,-8-9 321-15,3-3-165 0</inkml:trace>
  <inkml:trace contextRef="#ctx0" brushRef="#br1" timeOffset="205920.85">32683 6046 1910 0,'-48'13'194'15,"3"-6"-191"1,-4 4 15-16,1-4-6 0,-12 0-2 16,-1 2-1-16,-4 1-3 0,-4 3-3 0,-4 3-2 15,-3 5 0-15,-6-2 0 0,1 3 0 16,-3 2 0-16,-1 5 0 0,2 1 0 16,3 2 0-16,0 2 0 0,8-4 1 15,-1-4-1-15,9-1 0 0,0-4 0 16,11 1 0-16,0-1 0 0,8-7 0 15,6 2 0-15,8-5-2 0,4-4-33 0,9 0-30 16,6-7-212-16,6 3 168 0</inkml:trace>
  <inkml:trace contextRef="#ctx0" brushRef="#br1" timeOffset="206305.21">32876 6403 2373 0,'-4'0'61'0,"4"0"-34"0,-7 0-32 0,0 7-4 0,-3 7-3 16,-5 11 2-16,-4 9 3 0,-4 8-3 15,-2 15 0-15,-3 7-3 0,3 5-2 0,2 5-1 16,-4 6 1-16,-1-4 2 0,-4 11 5 15,-9 5 3-15,0 1 3 0,2 4 2 16,2-8 0-16,0-9 0 0,5-6 0 16,4 0 0-16,-3-8 1 0,1 0 0 15,5-10 1-15,-1-9-1 0,10-12 6 16,2-7 10-16,3-5 17 0,6-8 38 0,3-1 45 16,6-9 48-16,8 2 18 0,11 0-35 15,9 2-49 1,5 4-53-16,16-5-33 0,18 8-2 0,18 6-4 0,8 1 4 15,-1 3 5-15,0 4 30 0,26 4-191 16,32-6-189-16,38 1 198 0</inkml:trace>
  <inkml:trace contextRef="#ctx0" brushRef="#br1" timeOffset="-150528.46">4920 16002 2003 0,'16'14'106'0,"2"0"14"0,-8-7-29 0,-4 0-59 0,3-1-15 16,-4 1 2-16,-5-4 9 0,5-1 16 0,1 0 9 15,-3-2-5-15,-1 0-2 16,-2 2-4 0,-5-1 9-16,-10 6 12 0,-2-1 6 15,-3 3-5-15,-10-2-11 0,3 0-15 16,-5 2-15-16,-7 0-10 0,8 1-7 15,-1-3-5-15,-2 2-1 0,4-5-1 16,-2 3-2-16,0-4 1 0,-3 3-1 0,1 1 1 16,-9-5-1-16,-1-1-1 0,-2 3 0 15,-4-2-1-15,4 1 2 0,-2-1 1 16,0 0 2-16,2 0 5 0,0 1 3 16,-3 1 5-16,-5 1 2 0,-4-2 0 15,1 3-3-15,4-1-5 0,-2 0-4 16,2-1-2-16,3 1 0 0,2 2 0 0,9 0 0 15,6-3 0-15,6 0 1 0,7 1-1 16,-1-2 0-16,2-3-1 0,-4 2 0 16,-2-2 0-16,2 0-2 0,-4 0 2 15,1 0 0-15,1 0 0 0,-7 0 0 16,3 0 1-16,5 0-1 0,-3 0 0 16,2-2 1-16,4 2-1 0,-4 0 1 15,2 0 0-15,5 0-1 0,2 0 1 0,2 2 0 16,2-2-1-16,-1 2 1 0,4 0-1 15,-3-2 0-15,0 2-1 0,1-2-1 16,4 0-4-16,-5 0-6 0,3-2-9 16,0 0-11-16,-2-2-21 0,0 4-14 15,-1-3-17-15,-7-4-19 0,-12 0-28 16,-11-13-62-16,-20-10 107 0</inkml:trace>
  <inkml:trace contextRef="#ctx0" brushRef="#br1" timeOffset="-149193.08">7897 15858 1317 0,'0'0'122'0,"0"2"63"0,-3 0-36 0,-1 0-53 0,0 3-14 16,3-3-1-16,-1 1-2 0,2 4-1 0,0-1-5 15,0-3-11-15,-2 2-18 0,-1 1-12 16,-3-3-4-16,3 3 0 0,-6-1 5 0,-2-2 7 16,2 8 6-1,-3-9 3-15,-2 9-1 0,-4-8-4 16,-9-3-8-16,-3 7-7 0,-3 0-8 0,-3-1-1 0,-3 2-2 16,-5-6-2-16,-2 5-1 0,-6 0-4 15,-3 0-2-15,2 2-3 0,-4-5-2 16,-1 3-2-16,-8 0 0 15,-10 0-1-15,-14 0 6 0,-13 0 11 16,-4-7 5-16,3 0 1 0,3 0 5 0,0-7 5 0,-6 4 6 16,-3 1 3-16,-5 0 5 15,2 2-7-15,10 0-10 0,14 0-4 0,16 2-14 16,15 1-8-16,14 1-2 0,3 3 0 16,9-5 0-16,11 1 1 0,3 3-1 15,9-3 0-15,2-1 1 0,7-2 1 0,-2 2-1 16,0 0-17-16,2-2-26 0,0 0-44 15,0 0-76-15,-3-6-182 0,-1-4 198 16</inkml:trace>
  <inkml:trace contextRef="#ctx0" brushRef="#br1" timeOffset="-142235.58">11663 16238 1602 0,'-28'12'103'0,"1"0"37"0,-5 3-2 0,2-5-41 0,0-3-4 0,-2 2-15 0,7-3-17 0,6-1-21 15,4-2-12-15,5-3-8 0,-1 2-5 16,4-2-3-16,4 0 1 0,3 0 5 15,0 0 12-15,0 0 4 16,-2-2 5-16,-2-8 0 0,6 8-4 0,5-9 3 16,5 4 0-16,6-2-1 0,7-1-1 15,12 3-9-15,8-2-7 0,15 2-9 16,13 1-11-16,8 6-2 0,13 0-4 0,12 7-11 16,4-1-3-16,4 3-5 15,-2-4-5-15,-11-1 11 0,-13-4 6 0,-6 0 5 16,-15-4-4-16,-5 4-1 0,-10 0 5 15,-11 7 2-15,-17-3 10 0,-22 3 3 0,-16 0-3 16,-16-2 2-16,-16 4 8 0,-22-4 8 16,-20 4 4-16,-21-9 1 0,-23 2 5 15,-25-2 5-15,0-7-4 0,-17-2-9 16,2-5-13-16,5 0-11 0,-6-4-2 16,2-2 2-16,-2-3 0 0,1-5 1 15,1-6 0-15,17 1-1 0,19 1 0 16,24 0 0-16,20 5 3 15,22 11 4-15,21 4 6 0,20 1 8 16,15 8 15-16,13-6 11 0,9 3 5 0,14 3-3 0,15-4-26 16,22 7-18-16,20 0-20 0,15 9-11 15,21 5 4-15,11 4 2 0,19 12 3 16,8 2 4-16,4 7 4 0,-2 1 3 16,-4 1 3-16,2-2 1 0,3-2-1 0,0 6-37 15,1-2-1-15,-9-2 1 16,-14-4 3-16,-15-5 39 0,-24-12 6 0,-23-7 4 15,-22-6 6-15,-21-5 1 16,-15 0 1-16,-14-5-3 0,-13 1-3 0,-16-6-4 16,-22-8 0-16,-25-9 8 0,-17-8 1 15,-16-2 0-15,-14-6-4 0,-1 0-8 0,3 4-3 16,1 4-1-16,2 1-2 0,0 9 1 16,11 1-2-16,6 1 0 0,19 3 0 15,13 2 1-15,19 2 1 0,12 4 1 16,12 1 2-16,11 6 2 0,6 0 6 15,8-4 7-15,13 2 0 0,12 1-7 16,15-4-9-16,19 10-9 0,14-4-12 0,17 6-1 16,16 7-2-16,17 0 0 0,1 3 7 15,12-1 2-15,-1 3 5 0,2-2 2 16,1 4 1-16,-1 0 1 0,-10-2-6 16,-20 2-4-1,-12-1 0-15,-27-1-12 0,-15 0 5 16,-14 0 8-16,-25-1-1 0,-14-8 7 0,-25 2 2 15,-16-3 3-15,-21-4 8 0,-12 0 8 16,-25-8 4-16,-18-2-3 16,-22-8 2-16,-11-5-3 0,-1-4-2 0,-10-3 1 0,-6 0 1 0,-2 0 0 15,-1 0 0-15,16 2-7 16,16 1-6-16,15 11-5 0,17 2-16 0,19 5-28 0,21 4-57 31,17-4-137-31,5-9 139 0</inkml:trace>
  <inkml:trace contextRef="#ctx0" brushRef="#br1" timeOffset="-137565.7">15066 16112 1496 0,'-13'19'194'0,"1"-3"254"0,3 2-313 0,4-2-18 0,1-2-21 16,4-3-20-16,0-1-28 0,0-3-21 15,2 1-13-15,5-5-5 0,7 4-5 16,7 0 1-16,13 0-2 15,17 2 1-15,11-3 3 0,20 1-4 16,12-4-1-16,4-1-6 0,3-2 4 0,-4 0 4 16,8-4 1-16,21 3 8 0,21-6-29 0,30 3-7 15,16 4-6-15,-1 7-5 0,-2 0 18 16,-13 4 2-16,-7 1 6 0,-3 2 4 16,-2 2-9-16,-4 4 3 15,-12 6-1-15,-9 3-2 0,-16-1 13 0,-10-1 1 0,-12-4 0 16,-15-2 3-16,-12 0 3 0,-20-5 4 15,-16-1 3-15,-11-1 2 0,-17-7-4 16,-11 0 0-16,-11-2-3 0,-30-5-3 16,-19 0 2-16,-25-10-3 0,-30-6 0 15,-11-11-2-15,-27-12-2 0,-20-5 0 16,-15-2 2-16,-9 1 1 0,-4 6 0 16,-1 4 3-16,-2 3 5 0,-8-5 7 15,-6 5 0-15,14 3-1 16,23 13-9-16,21 2-8 0,41 9-1 0,24 0 0 0,18 1 2 15,12 2 9-15,12-1 12 0,5 1 12 16,18 0 6-16,10 0 3 0,18 2 12 0,-5-1 4 16,21 1-6-16,11 1-13 0,21-1-24 15,20 0-17-15,19 2 0 0,20 7 2 16,22-2 2-16,31 9 3 16,18 5-1-16,24 4-2 0,15 5 0 0,3 0-4 15,-2 1 0-15,-5-3 0 0,11 0 0 16,-8 10-1-16,-6-1-1 0,3 5-1 15,-20 1-2-15,-15-9 0 0,-22-4 1 0,-39-7 1 16,-39-7 3-16,-22-4 1 0,-23-8 7 16,-11-3 9-16,-15-1 5 0,-19-1 1 15,-28-3-4-15,-31-5-2 0,-42-8 4 16,-52-6 7-16,-33-6 1 0,-38-1-6 16,-14 7-8-16,6 0-9 0,8 11-5 0,8 6-2 15,13 8-2-15,1 3 4 0,-11 1 3 16,0-6 2-16,25 1-2 0,26 1-36 15,47 0-64-15,39-2-67 0,22-4-115 16,19-8 145 0</inkml:trace>
  <inkml:trace contextRef="#ctx0" brushRef="#br1" timeOffset="-134350.78">23129 11812 2236 0,'-3'25'107'0,"-8"0"-16"0,9 10-12 0,2 3-32 0,15 6-25 0,6 11-4 16,11 5 0-16,14 16-3 0,4 8-5 16,10 6-5-16,4 4-3 0,0-5-1 15,5-2-2-15,-4-2-3 0,1-6-5 16,-2 1-15-16,-9-5-19 0,0-6-23 16,-11-14-17-16,-7-13-13 0,-5-17-7 15,-12-9 7-15,-1-10 19 0,-3-15-14 0,-5-14 61 16</inkml:trace>
  <inkml:trace contextRef="#ctx0" brushRef="#br1" timeOffset="-134192.28">23917 12284 2008 0,'79'3'176'16,"-148"68"206"-16,-21-30-232 16,30-2-63-16,-81 9-20 15,81 9-27-15,2 1-21 0,1 2-15 0,4-1-3 0,3-4-1 16,0 5 1-1,1-5 1-15,3-2 3 0,-4-3-5 0,4-9-26 0,9-9-67 16,1-6-94-16,8-3-51 0,5-5 553 16,3 0-291-16</inkml:trace>
  <inkml:trace contextRef="#ctx0" brushRef="#br1" timeOffset="-133794.83">23670 12250 1997 0,'96'-28'721'31,"-46"15"-635"-31,5 3 8 0,3 6-79 0,-5 6-6 0,4 3-4 16,5 4-3-16,4 2-1 0,-3-4 0 0,3 5-1 31,5-1-2-31,-5 0-1 0,5-4-4 16,-6 2-1-16,-8-4 1 0,-11 5 1 15,-12-4 0-15,-6 3-3 0,-12-2-4 16,-5 3-7-16,-8 5-7 0,-5 2-1 16,-6 8 2-16,-10 7 8 0,-9 3 8 15,-8 1 5-15,-11 3 2 0,-9 5 0 0,-6-1 3 16,-2-2-1-16,9-6 0 0,3-3 1 16,10-2 0-16,13 2-5 0,7-7 12 15,6 1 20-15,8-1 17 0,9 2 19 16,9 1 2-16,10-3-7 0,7 0-7 15,10-2-5-15,13-7-12 0,11-2-14 16,11-7-9-16,-1-2-15 0,-1-5-20 16,-9-7-21-16,0-1-35 0,-3-7-45 0,-1-2-110 15,5-6 133-15</inkml:trace>
  <inkml:trace contextRef="#ctx0" brushRef="#br1" timeOffset="-133445.65">25557 12337 1893 0,'0'5'180'0,"0"4"120"0,1-2-96 0,8 2-69 0,7 4-42 0,9-6-37 0,7 2-23 15,9-4-18-15,1-5-15 0,15 0-25 16,2-5-33-16,6-4-51 0,4 0-69 15,-3-2-35-15,-6-3 101 0</inkml:trace>
  <inkml:trace contextRef="#ctx0" brushRef="#br1" timeOffset="-133260.37">25883 12775 2419 0,'0'7'161'0,"0"-7"50"0,0 0-53 0,4-7-91 0,6 3-26 16,8-4-19-16,10-1-22 0,8-6-22 16,12 1-22-16,1-2-29 0,3 6-34 0,-4 3-31 15,3 1-44 1,-5 5-13-16,9-1 7 0,-7-4 91 16</inkml:trace>
  <inkml:trace contextRef="#ctx0" brushRef="#br1" timeOffset="-132886.55">26578 12186 2059 0,'55'-39'458'16,"-23"20"-384"-1,3-1 28-15,4 4-92 0,4 9-4 0,8 2-4 16,1 5-9-16,13 3-5 0,-6 6-7 15,3 6-1-15,4-1-2 0,-8 2-10 16,6 3 2-16,1 6-15 0,1 10-27 16,5 13-12-16,0 6-3 0,-4 9 17 15,-14 1 35-15,-3 11 14 0,-6 15 3 0,-8 6 3 16,-4 12 0-16,-22-3 10 0,-6-8-1 16,-22-10 2-16,-19-14 2 0,-16-8 6 15,-25-10 3-15,-7-10 4 0,-4-8-3 16,-5-18-6-16,5-10 23 0,-1-12 15 15,1-19 7-15,-6-8 9 0,-1-11-13 16,7-6-13-16,2-12 4 0,13-1 8 0,19-11 7 16,11-13 2-16,15 3-7 0,15 1-14 15,10 2-11-15,8 5-9 0,10 6-6 16,13 0-17-16,15 6-15 0,12 3-30 16,4 1-55-16,6-1-33 0,3 1-74 15,8 2 112-15</inkml:trace>
  <inkml:trace contextRef="#ctx0" brushRef="#br1" timeOffset="-132407.64">28108 11502 2131 0,'-46'3'92'0,"3"6"-6"0,-4 4-35 0,6 4-35 0,5 7-16 0,1 4-4 0,12 6-4 16,-4-1-9-16,4 6-15 0,11-1-17 16,-6 1-14-16,11 1-1 0,5 3 13 15,2-6 14-15,7-3 16 0,9-6 7 0,2-8 9 16,9-3 15-16,1-4 15 0,4-6 27 15,0-7 21-15,3-4 18 0,-1-1 5 16,0-9-13-16,-1-7-13 0,-3-11-24 16,-6-6-12-16,-5-6-15 15,-5-6-9-15,-8-1-3 0,-5-2-3 0,-2 9-1 0,-8 3 2 16,0 7-3-16,-2 6-1 0,1 10-1 16,1 6-1-16,2 6-6 0,1 6-7 15,6 11-12-15,0 8-2 0,7 13 2 16,6 5 10-16,4 10 9 0,8 2 5 15,5 6-1-15,6-7 0 0,3 5 0 16,2-5 2-16,3-4 1 0,-3-3-14 0,-4-5-17 16,7-3-25-16,1-8-32 0,3-2-15 15,7-5 228-15,1 3-115 0</inkml:trace>
  <inkml:trace contextRef="#ctx0" brushRef="#br1" timeOffset="-132138.49">29027 12202 1860 0,'101'438'658'31,"-96"-401"-655"-15,7 33-2-16,1 4 1 0,5-1-1 15,-3-4-7-15,-4-2-15 0,2-8-32 16,-5-8-32-16,-1-5-31 0,-3-3-14 0,-2-8 25 16,-2 3-129-16,-2-10 158 0</inkml:trace>
  <inkml:trace contextRef="#ctx0" brushRef="#br1" timeOffset="-131613.02">30087 11716 2259 0,'2'-1'211'0,"-204"75"-102"47,221-84-113-47,-60 29-12 0,6 8-18 0,-2 1-9 16,1 7-15-16,6-3-6 0,3 0 5 15,8 7 6-15,6-5 14 0,6 1 16 16,2 3 9-16,5-6 4 15,0-1 3-15,7 0 5 0,0-12 2 0,6 1 4 16,3-3 8-16,8-8 5 0,7-2 6 16,6-5 1-16,7-2 0 0,2-2-1 0,2-10 15 15,-7-2 9-15,-4-8 5 0,-3-1-4 16,-2-12-22-16,-4-2-17 0,-7-1-7 16,-12 1 0-16,-3 5 4 0,-12 4 4 15,1 5-1-15,-4 5 0 0,0-1 0 16,0 12 0-16,-1-1-1 0,4 10 1 0,3 5-1 15,-8-3-4-15,11 7-1 0,-5-1-3 16,7 6 2-16,10-2 2 0,-5 6-7 16,14 5-4-16,1 1-6 0,11 6-7 15,10 0-1-15,5 7 0 0,3-3 0 16,9 1 3-16,1-5 8 0,-1 1 0 16,2-2-10-16,-5-5-22 0,-2-3-38 0,-4-5-19 15,-8-6-406-15,1-5 337 0</inkml:trace>
  <inkml:trace contextRef="#ctx0" brushRef="#br1" timeOffset="-131215.14">31465 12380 1959 0,'-22'12'115'0,"1"0"39"0,-7 8-78 0,-1-2-26 0,4 1-31 0,-1 4-14 15,3 4-2-15,3 1-3 0,3 6-6 16,1 0-13-16,5 3-6 0,4 4-4 16,7-1 6-16,5 5 11 0,2-1 7 15,7-1 5-15,-3 1 4 0,7-2 3 16,0 1 13-16,3-6 12 0,5-3 5 0,5-4 2 16,4-9-11-16,4 1-9 0,7-6-9 15,-2-9-19-15,4 0-25 0,6-7-34 16,4-13-46-16,9-6 536 15,1-17-337-15</inkml:trace>
  <inkml:trace contextRef="#ctx0" brushRef="#br1" timeOffset="-131071.58">32099 12649 1590 0,'-49'-2'183'0,"1"2"160"16,-9 9-173-16,4 5-80 0,-2 4-38 0,-5 5-29 15,1-2-11-15,8 6-8 0,5 0-2 0,3-11 1 16,2 1 0-16,-1-4-11 0,3-4-31 15,3-4-44-15,-3-7-32 0,6-9-8 16,-5-5 15-16,10-8 180 0,7-5-62 16</inkml:trace>
  <inkml:trace contextRef="#ctx0" brushRef="#br1" timeOffset="-130750.95">32144 11874 2211 0,'212'507'657'47,"-217"-549"-686"-47,12 122-2 0,-7-2 4 16,0 1 8-1,0-1 12-15,-5 4 5 16,-4-4 2-16,2-7-1 0,-6-9 7 0,8-7 21 16,2-13 25-16,4-6 34 0,3-11 32 0,-2-6 11 0,8-3-20 15,3-2-22-15,13-1-31 16,17-1-29-16,1-1-2 0,18-8-13 0,6 1-33 0,11-1-43 16,15-6 18-16,22-6 5 15</inkml:trace>
  <inkml:trace contextRef="#ctx0" brushRef="#br1" timeOffset="-127514.54">23129 14016 1761 0,'2'0'711'0,"2"2"-624"0,-4 0 2 15,0 3-92-15,0 2-3 0,-4 5-4 16,-1 11 1-16,-2 8 0 0,1 11 4 16,5 8-3-16,1 17-9 0,0 4-11 15,5 4-9-15,4 3-1 0,1-2 10 16,10-2 8-16,3 4 8 0,4 4 6 16,5 3 4-16,5-7 4 0,5 0 2 0,10-11 1 15,3-6-1-15,9-12-1 0,-1-8 2 16,5-11-3-16,-3-16-6 15,1-12-16-15,-2-12-14 0,3-17 2 16,2-17-16-16,-10-17 24 0,-4-10 16 0,-22-7 2 16,-13-5 28-16,-13 7 0 0,-14-4 7 15,-11 7 5-15,-3 2 3 0,-6 8 2 0,-3-3-3 16,0 4-4-16,-7 3-2 0,0 4-5 16,3 11-3-16,6 14-2 0,12 7-6 15,3 16-7-15,10 7-7 16,8 12-4-16,6 17-9 0,13 17-4 0,8 16-1 15,9 19-3-15,5 19 5 0,4 17 1 0,3 17 2 16,2 15 5-16,-2 16 1 0,-8 9 5 16,-10 12 3-16,-10-5 1 0,-9-4 0 15,-13-14-2-15,-4-17 0 0,-12-11 0 16,-8-17 0-16,-13-20 7 0,-5-18 12 16,-10-22 15-16,-5-15 20 0,-8-15 20 15,-3-17 9-15,-8-11 2 0,2-11-14 16,-2-17-22-16,8-4-11 0,8-16-12 0,11-5-6 15,10-15-5-15,10-4-9 0,15-12-2 16,13-4-1-16,16 1-6 0,12-2-22 16,9 6-24-16,12-1-34 0,3-2-36 15,8-3-24 1,1 0-33-16,3 4-44 0,7 2 122 16</inkml:trace>
  <inkml:trace contextRef="#ctx0" brushRef="#br1" timeOffset="-127104.14">24457 14415 2320 0,'-42'-12'148'0,"10"3"65"0,7-2-90 0,20-1-16 0,5 1-37 0,16-1-26 0,7-1-17 16,16 1-11-16,12-4-16 16,8 2-6-16,3 5-6 0,0-2-4 0,-5 9-3 15,-4 2-2-15,-7 4-1 0,-5 3 2 16,-1 0 4-16,-9 7 4 0,-3 11 2 16,-5 5 5-16,-5 11 1 0,-2 2 1 15,-11 6 2-15,-1 4 1 0,-4 4-1 16,-6 0 0-16,-4-4 1 0,-6 6 0 0,-4 4 0 15,-6-4 0-15,-1-2 0 0,0-2 2 16,1-4 2-16,4-5 3 0,5 4 1 16,3-6 1-16,1 0-2 0,6 3-2 15,7-5-1-15,4 4 0 0,6-3-1 16,8-6 0-16,0-3 1 0,5-8-2 16,-4-1 1-16,4-7 0 0,-1-4-3 0,-1-3-1 15,-2-10-24-15,3-1-40 0,-5-7-98 16,3-5-87-16,-4-9 126 0</inkml:trace>
  <inkml:trace contextRef="#ctx0" brushRef="#br1" timeOffset="-126915.02">25030 14809 2391 0,'-32'10'165'16,"2"3"51"-16,-9-3-73 0,-9 1-70 15,0-2-42-15,-10-2-16 0,-10-2-8 16,-6-8-2-16,-11-6 1 0,2-11-30 16,10-1-85-16,9-4-117 0,13 2-370 0,12-3 344 15</inkml:trace>
  <inkml:trace contextRef="#ctx0" brushRef="#br1" timeOffset="-126550.33">25551 14193 2161 0,'-16'0'109'0,"4"0"-8"0,3 4-27 16,6-4-20-16,6 2-30 0,6-1-4 0,3 5-3 0,11-4-7 16,2 1-5-16,2 1 0 0,8-4 3 15,4 7 3-15,7-2 0 0,9 0-2 16,2 10-2-16,7-5-6 0,0-3-9 15,-4 0-18-15,0-5-45 0,-10 0-26 16,-11-2-41-16,-3 0-25 0,-13 0 93 16</inkml:trace>
  <inkml:trace contextRef="#ctx0" brushRef="#br1" timeOffset="-126407.46">25830 14488 2332 0,'-20'32'194'0,"6"-2"71"0,14-2-44 0,16-1-97 15,12-2-40-15,13-6-33 0,11 6-18 16,13-9-18-16,3-6-20 16,3-8-24-16,-2-14-36 0,-9-4-50 0,4-13-106 15,-13-4 292-15,-6-12-112 16</inkml:trace>
  <inkml:trace contextRef="#ctx0" brushRef="#br1" timeOffset="-124277.04">27532 14309 1934 0,'-11'-9'113'0,"4"-2"19"0,0 6-33 0,5-1-37 16,2-1-15-16,6 7-9 0,8 0-6 0,5 4-7 15,13 10-22-15,5 11-7 0,6 3-4 16,7 17-3-16,-4 6-4 0,3 15-6 15,6 12-4-15,-3 5-5 0,5 13-3 16,-3 5 4-16,-7 0 5 0,-8 5 9 16,-7-1 9-16,-9-1 2 0,-18-6 1 15,-9-6 0-15,-15-7 0 0,-13-10-1 16,-12-6 2-16,-6-16 12 0,-16-10-2 0,-5-17 16 16,-3-12 12-16,-8-10-5 0,-10-18 13 15,-4-9-7-15,-6-18-1 0,2-7 11 16,6-14 6-16,13-11 7 0,6-5-1 15,6-9-12-15,11-7-17 0,10 0-16 16,16-7-8-16,14 6-5 0,18 2-3 16,21 1-11-16,15 9-17 0,12 5-22 0,10 5-24 15,1 8-19-15,6 1-25 0,13 4-19 16,-1 3-21-16,10 2 19 0,12 2 69 16</inkml:trace>
  <inkml:trace contextRef="#ctx0" brushRef="#br1" timeOffset="-123817.64">28390 13642 1968 0,'-5'7'193'16,"-89"-2"241"15,99 29-439-31,4 2-3 16,5 3-2-16,-3 7-1 0,7 0 3 15,-8 7 2-15,4 5 4 0,4 1 2 16,-2 8 3-16,0 1 1 16,-2 1 0-16,0-7-1 0,-10-7-1 0,-1-4 0 15,3-12-1-15,-10-3 0 16,2-10-2-16,1-8-6 0,-1-9-11 0,2-6-7 0,2-3 1 16,-4-12 6-16,0-11 11 0,2-4 7 15,0-8 1-15,11-2 1 0,-1 1 0 16,13-5 0-16,6 10 1 0,3-1-1 15,5-2 1-15,-3 13 0 0,5 3 1 16,-4 6-1-16,2 10-1 0,1 5 0 16,2 11 0-16,3 8-1 0,-2 8 2 0,-2 5 0 15,-11-1 1-15,-7 5 1 0,-10 4-3 16,-11 1 0-16,-16 2 4 0,-14-2 9 16,-14-1 10-16,-13-8 11 0,-11-4 8 15,-1-12-2-15,5-8-11 0,1-4-12 16,1-7-9-16,7-4-10 0,5-5-18 15,6-1-22 1,8-3-69-16,13-1-63 0,5 0 93 0</inkml:trace>
  <inkml:trace contextRef="#ctx0" brushRef="#br1" timeOffset="-123532.1">29468 14523 2143 0,'-18'53'115'0,"-1"1"9"0,-1 2-37 0,3-3-38 0,10 9-32 0,-1 2-13 0,8 4-4 16,0-1 0-16,4 2-3 15,0 4 1-15,-3 0 0 0,1-2 2 0,0 1 0 16,-2-4-5-16,0-6-16 0,-2-4-30 16,-1-6-34-16,-1-8-26 0,4-3-13 0,4-11 2 31,-3-4 331-31,3-8-171 0</inkml:trace>
  <inkml:trace contextRef="#ctx0" brushRef="#br1" timeOffset="-123038.4">30259 14153 1981 0,'-2'-6'75'0,"-3"3"-11"16,-9 3-21-16,-9 5-17 0,-6 6 5 16,-5 3-1-16,-3 4-2 0,-5 3-11 0,4 2-11 15,-6 5-6-15,-4 2 0 0,6 2-3 16,-1 0-6-16,6 2-3 0,7-4-2 16,1 4 3-16,6-2 3 0,11-4 5 15,8 0 2-15,8-1 3 16,12-8 3-16,11-1 3 0,8-5 0 0,9-3 0 15,2-6 0-15,9-4-2 0,0-4 0 0,-3-10-3 16,3-2-2-16,-2-10 0 0,-3-10 0 16,-4-8 2-16,-2-8 0 0,-3-1-1 15,-6-2 0-15,-5 6-1 0,-10-3 0 16,-6 8-1-16,-5 10 1 0,-6 6-1 16,1 10 1-16,0 4-1 15,-1 3 0-15,-3 11 1 0,2-2 3 16,1 11 0-16,6 11 1 0,0 6 1 0,5 10 0 0,2 8 3 15,7 9 7-15,2 6 2 0,7 1-2 16,-2 2-4-16,2 0-6 0,4-5-4 16,-1-2-1-16,-3-4-6 0,2-5-13 15,-10 1-36-15,0-10-42 0,6-7 88 16,-2-7-30-16</inkml:trace>
  <inkml:trace contextRef="#ctx0" brushRef="#br1" timeOffset="-122578">31631 14711 1854 0,'-7'0'209'0,"-11"11"102"0,59-11-72 0,-186 25-256 0,49-10 34 0,59 3-6 0,1 7-6 0,6 3-2 16,4 4-1-16,3 9-2 0,3 3-3 0,8 11-2 15,3-1-1-15,9 8 3 0,5 0 3 16,2 2 1-16,7 3 2 0,2-2 1 16,6-4-2-16,1-5 0 0,3-4-1 15,10-2-1-15,-1-3 0 0,4-4 0 16,7 0 0-16,2-3-2 0,2-6-9 15,1-2-10-15,-1-9-24 0,3-4-29 16,-2-10-32-16,1-7-24 0,-4-4 28 16,0-15 44-16</inkml:trace>
  <inkml:trace contextRef="#ctx0" brushRef="#br1" timeOffset="-122386.65">31940 15250 2027 0,'-41'-12'831'32,"-248"113"-831"-17,232-101 3-15,11 10 4 0,4-6-15 16,-3-1-36-16,4-3-89 0,1-1-90 0,6-5 113 0</inkml:trace>
  <inkml:trace contextRef="#ctx0" brushRef="#br1" timeOffset="-122019.55">32161 14314 1362 0,'0'23'467'16,"-120"197"241"15,56-156-662-31,20 15-19 0,-4 12-12 0,-4 15-9 16,4 15-4-16,6 1 0 0,-1 8-2 15,4 1 0-15,7 5 0 0,-1 1 0 16,-4-4 2-16,1-9-1 0,-3-7-6 0,-3-7-12 16,6-9-13-1,-1-7-22-15,5-9-15 0,9-12-8 0,7-13-11 0,9-9-14 16,1-8 115 0,10-16-33-16</inkml:trace>
  <inkml:trace contextRef="#ctx0" brushRef="#br1" timeOffset="-121636.65">32631 14473 2267 0,'0'31'104'15,"11"-74"112"1,15 34-215-16,-127 390-2 0,80-276-3 16,10-6-13-16,8 6-16 0,-4 7-6 15,5 3 4-15,-3 5 12 0,-1 6 16 16,-1-2 7-16,0-8 0 0,2-14 3 15,1-9 9-15,4-10 16 0,0-9 16 0,4-8 24 16,5-16 22-16,7-8 7 0,10-10 10 16,4-9-3-16,9-5-16 0,11-7-19 15,10-8-24-15,15-3-22 0,12-10-12 16,9-8-8-16,-3-9-13 0,0-7-68 16,-3-5 111-16,2-8-51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8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09:23.181"/>
    </inkml:context>
    <inkml:brush xml:id="br0">
      <inkml:brushProperty name="width" value="0.05292" units="cm"/>
      <inkml:brushProperty name="height" value="0.05292" units="cm"/>
      <inkml:brushProperty name="color" value="#FF0000"/>
    </inkml:brush>
  </inkml:definitions>
  <inkml:trace contextRef="#ctx0" brushRef="#br0">9605 6892 1621 0,'0'7'84'0,"0"0"11"0,1 0-18 0,-1-1-22 0,0-3-12 0,-1 3-6 0,-3-6-3 0,2 0 6 16,4 0 15-16,-2 0 16 0,0 0 8 15,0 0-5-15,-2 0-13 0,2 0-14 16,0 0-11-16,-9 0-9 0,9 0-8 15,0 0-7-15,-1 0-3 0,1 0-2 16,-6 0 2-16,-1 1 5 0,0 3 5 16,-2-1 6-16,-3 3 3 0,-2-4-1 15,3 3-6-15,-10 0-7 0,3-3-6 0,-7 0-5 16,6 0-2-16,-6-1 0 0,4-1-1 16,-4 0 0-16,0 0-1 15,-2 0 1-15,-1 2 1 0,5 0 0 0,-4 1 2 16,2-3 1-16,-1 2-1 0,-3-2 1 15,-1 2-2-15,4 0 0 0,3-2-1 16,-4 3 0-16,6 4 0 0,-2-3-1 16,-4-1 0-16,6 5 0 0,-4-5 0 0,0 1 0 15,-1 1-1-15,-1-3 0 0,4-1 1 16,-5-1 0-16,-1 0 0 0,-1 0 0 16,0 0 0-16,-2 0 0 0,-2 0 0 15,4 0 0-15,-3 0 1 0,-3 0 0 16,1 0-1-16,4 0 0 0,-2 0 0 15,3 0 0-15,0 0 0 0,-4 0 0 0,-9 0-1 16,2 0 0-16,-1 0 1 0,-1 0 0 16,1 0-1-16,-4-3 1 0,-6-1 1 15,1-1-1-15,-4 2 0 0,-2-3 0 16,-3 1 0-16,-6 3 0 0,1-1 0 16,-4-3 0-16,-4 1 1 0,0-2 0 0,-8-2 1 15,-6-2 2-15,-4 1-1 0,1 3 0 16,8-4-3-16,8 6 0 0,8-2 0 15,-1 1 0-15,-2-1 0 0,0 0 0 16,-4 0 1-16,2 0-1 0,-5-2 0 16,1 4 1-16,3-6-1 0,2 6 0 0,7-2 0 15,2 1-1-15,1 5 1 16,-2-7 0-16,0 7 0 0,-2-5 1 0,2 6-1 16,3-1 0-16,-3-5 0 0,-1 4 0 15,-3 1 0-15,-3-3-1 0,-6 1 1 16,6-3 0-16,-3 5-1 15,4-3 1-15,8 2 0 0,1-3 0 0,11 3 3 16,-1 0 5-16,5-1 6 0,-1-1 1 0,1 4-1 16,5-5-4-16,0 3-3 0,2 0-2 15,3-1-1 1,6 1-1-16,4-3 0 0,3 5 1 16,0-2 0-16,3 0-1 0,-3 2-1 0,3 2 0 0,4-2 0 15,2 2-1-15,5-2 2 0,-4 2 0 0,4-2 1 16,1 0 0-16,3 0-1 0,3 0 1 15,0 0-1-15,0 0 1 0,0 0 0 16,0 0-1-16,0 0-10 0,0 0-25 16,0-2-25-16,0 0-29 0,2 0-30 15,-1-10-26-15,-1-8 76 16</inkml:trace>
  <inkml:trace contextRef="#ctx0" brushRef="#br0" timeOffset="24859.26">5957 9704 1757 0,'4'-3'66'0,"-1"3"-8"0,1-2-15 0,0 0-25 0,3-3 2 0,-2 1 2 0,-2-1 7 0,3 0 14 15,-4 3 13-15,1 0 8 0,1-2 6 16,1 3 1-16,-1-5-3 0,-3 3-3 15,3 1-14-15,-2 2-14 0,3 0-17 0,-5 0-12 16,5 0-2 0,-1 2-4-16,1 0 0 0,0-1-2 0,3 5 1 0,-7-3-1 15,-1 3-1-15,2-1-4 0,-2 0-5 16,-3-1-7-16,-8-1 2 0,0-1 8 16,-8 0 9-16,-11 1 16 0,-9-3 4 15,-9 0 1-15,-7 4-2 0,-4-1-2 16,-8 1-2-16,-9-2-4 0,-11 0-2 0,-2-1-3 15,-8 1-1 1,-3 3-2-16,8-3-1 0,0-2 11 0,-2 0 16 0,3 0 9 16,-4 0 5-16,-3 2-5 0,11 0-12 0,6-1-6 15,13 1 6-15,12 2 5 0,8-4-1 16,12 3 2-16,10-3-7 0,8 6-9 16,0 3-2-16,4-9-4 0,2 3-6 15,-4-1-2-15,10-2-3 16,1 3 0-16,2-3 3 0,-3 0-1 0,-3 0 0 0,8-3 4 15,1 3-6-15,1-2-25 0,1-1-40 16,3 3-44-16,-3-15-152 0,4-27 155 16</inkml:trace>
  <inkml:trace contextRef="#ctx0" brushRef="#br0" timeOffset="28179.82">19074 9445 1916 0,'16'62'349'47,"-16"-62"-190"-32,-1 2-82-15,1-2-10 0,-4 0-43 0,-3 2-15 16,-2 0-6-16,-7 6 0 0,-5-4-1 15,-8 3 0-15,-6 4 0 0,-4 1 0 16,-7 6-1-16,-4-4 0 0,4 2-1 16,-3-2 0-16,-3 6-1 0,1-1-1 15,-8 1 0-15,-3-4 1 0,-2 5 0 0,-8-5 0 16,-5 3 0-16,-1 3 2 0,-1-6 4 16,-8 1 6-16,-6-2 5 0,-6-1 14 15,-13-4 0-15,-3 1-4 0,0-4-6 16,-2 4-14-16,11-4-4 0,6 2 0 15,-1-2 2-15,7 0-2 0,2 4 1 16,7-6 6-16,14 6 6 0,9-6 6 0,3 2 6 16,4-4 1-16,9 3-3 0,4-1-5 15,12-1-7-15,3-3-7 0,4 1-2 16,7-2-2-16,2 0 0 0,3 0 2 16,4-2 1-16,5 1-3 0,2-3-15 15,0-3-37-15,2 0-55 0,16-16 355 0,9-29-218 16</inkml:trace>
  <inkml:trace contextRef="#ctx0" brushRef="#br0" timeOffset="32737.49">31420 9598 1977 0,'-7'-11'95'0,"21"25"75"0,32-10-37 16,-102 3-140-16,38-18 15 0,18 20-2 16,0-5 0-1,-2 6-3-15,0-6 5 0,2-1 20 0,0-3 21 0,0 0 20 16,-5 8 10-16,0-7-9 16,1 1-15-1,-1 0-15-15,-4-2-11 0,-3 0-9 0,-6 0-7 16,0 7-5-16,-5-4-5 0,-5 3-3 0,-6 1 0 0,-5-2 0 0,-5 4 0 31,-8-5 0-31,-1 1 1 0,-11-5-1 16,0 2 0-16,-3-6 0 0,-6 2-1 15,-6-3 1-15,-5-2 0 0,-1 5 0 16,-2 2 0-16,4 4 1 0,-6 3 2 16,-1-2 10-16,-11 2 7 0,-11-3-1 15,-5 1-4-15,-9 0-10 0,11-1-7 0,7 3 1 16,3 0 1-16,4-3 1 0,-4-1 1 15,6-3-1-15,7-3 0 0,16-1-1 16,12-3 1-16,18 5-1 0,14-3 2 16,9 3-4-16,7-7-18 0,3-1-20 0,6-8-74 15,6-23 65-15</inkml:trace>
  <inkml:trace contextRef="#ctx0" brushRef="#br0" timeOffset="38115.53">11521 11202 942 0,'11'-12'119'0,"-1"-2"106"0,-1 0-72 0,0 5-1 0,0-9-33 0,2 11-25 16,1 3-17-16,2-5-10 0,8 11-7 16,1-2-16-16,5 6-7 0,4 4-9 15,0 1-8-15,2 1-4 0,-3 1-6 0,0-6-5 16,-3 2-1-16,-3-8-2 0,-8 5 1 16,3-1 0-16,-6-3 9 0,0 1 11 15,-5-1 4-15,-2 0-2 0,-7-2-2 16,0 0-4-16,0 0 4 0,0 0 6 15,0 0 0-15,6 0-3 0,-5 5-3 16,-1-5-3-16,2 0-7 0,-2 2-2 16,4-2-3-16,-4 2 1 0,2-2 1 0,-2 1 2 15,0 1 1-15,1 7-1 0,-6-9-2 16,-4 2 5-16,-7 5 5 0,-3-2 2 16,-4-1 3-16,-9-1-4 0,-6-3-4 15,-4 2-5-15,-11-2-4 0,1 0-3 16,-6 4-3-16,-4-4-2 0,0 1 1 0,-6 1 0 15,-1 5 3-15,2-1 3 0,-11-1 2 16,-2-3 6-16,-7-2 3 0,-12 0-1 16,-9-6 2-16,-1 5-5 0,-4-6-4 15,5 3-1-15,7 2-1 0,5 2 0 16,6 0 1-16,3 0 1 0,0 4-1 16,5-2 1-16,2 3 0 0,8-3-1 0,8-2-1 15,5 0-3-15,8 3-1 0,16 1-1 16,6 3-1-16,10-4 0 0,-1 1 1 15,6 1-1-15,3-1 1 0,-5-2-1 16,9 1-1-16,-3 4 0 0,-3-7-6 16,10 2-15-16,-1 0-24 0,-8-2-101 15,-8 2-1-15,-15-17 59 0</inkml:trace>
  <inkml:trace contextRef="#ctx0" brushRef="#br0" timeOffset="41139.69">12709 10888 1577 0,'4'0'67'0,"-4"0"-8"0,-4 4-4 0,-3-4-19 0,7 2-3 0,2 0 2 15,-6-2-1-15,8 1-1 16,-4 1-5-16,0-2-3 0,2 0-1 0,-2 0 1 15,0 0 4-15,0 0 4 0,0 0 6 16,0 0 5-16,0 0 0 0,0 0-6 16,0 0-7-16,0 0-7 15,0 0-5-15,0 0-2 0,0 0-3 0,0 0 0 16,0 0-2-16,0 0-3 0,0 0-2 0,0 0 1 16,0 0 2-16,0 0 5 0,-4-2 2 15,4 2 0 1,4 0-2-16,-4 0-6 0,0 0-5 0,0 0-1 0,0 0-3 15,1 0-2-15,-1 0-4 0,0 0-6 16,0 0-4-16,0 0-1 0,0 0-2 16,0-1-8-1,0-1-19-15,0 2-37 0,2 0-17 0,3-2 130 0,4 2-50 0</inkml:trace>
  <inkml:trace contextRef="#ctx0" brushRef="#br0" timeOffset="42569.53">22711 11075 1820 0,'5'-7'96'0,"2"1"51"0,-1 4-72 0,-3 1-29 0,3 1-7 0,-5 0-13 15,1 1-10-15,-2 1-5 0,2 4 0 16,0-3 4-16,-1 6 9 0,-1 2 7 0,-1 6 4 16,-3-1 6-16,-3 2 0 0,2 0-2 15,-1-1-4-15,-4 3-10 0,1-4-9 16,0-2-7-16,-5 0-4 0,0 0-2 15,-2 1-1-15,-4-1 0 0,-3 0 0 16,-3-5 3-16,-5 5 2 0,-4-2 2 16,-4 3-2-16,-11-1-1 0,-8-3-2 15,-13-1-2-15,-4-3-2 0,-6 2-1 0,-1-4-1 16,-5 6 0-16,-5-7 1 0,-2 6 0 16,-7-6 0-16,-14-1 1 0,-11 3 0 15,-11-6 1-15,-4-2-2 0,1-3-2 16,-8 1-1-16,3 2-1 0,-13 0 0 15,4 2 0-15,5-5 2 0,2 3 2 16,3 1 0-16,-5-3 1 0,11 1 3 0,1-8 3 16,6 2 3-16,5 0 5 0,4-3-2 15,9 3 6-15,6-4 2 0,11 6-2 16,20-3 1-16,3-1-4 0,19 9-4 16,6-1 0-16,2-1-2 0,14-1-3 15,0 3-1-15,9-1-1 0,7 1-1 16,2 2 3-16,6-2-3 0,8 2-34 15,-1 0-61-15,-3-12 98 0,15-26-46 0</inkml:trace>
  <inkml:trace contextRef="#ctx0" brushRef="#br0" timeOffset="45998.99">7268 11880 1538 0,'0'0'77'0,"1"3"16"0,-1 2-43 0,2-3-18 0,-2 2-10 0,-5-2-1 0,3 1 7 0,-3 2 8 16,1 1 10-16,1-3 8 0,-1 3 0 15,1-3-2-15,1-3-4 0,2 2-2 0,-2 0 2 16,-5 3 0-16,5-5-3 0,-3 0-8 16,5 0-10-16,-2 0-9 0,-3 4-7 15,-6-3-6-15,2 3-2 0,0 1-2 16,-5-1-1-16,2-3 1 15,-6 3-1-15,-1-2 1 0,-6 5 0 0,-4-5 2 16,-4 7 1-16,1-4 2 0,-4 0 2 16,-6 2 2-16,-1-1-1 0,-14-3-2 0,2 2-2 15,-5 1 0-15,-4 1-1 0,2-4 0 16,-9 3 0 0,-7-6-2-16,-9 5 1 0,-10-1 0 0,-4 3 4 0,-13-2 3 15,8-3 2-15,-2 3 1 0,-2-7-1 16,-2 2 0-16,-7-1 1 0,-10-1 1 15,0-2 0-15,3-3-2 0,-4 4-3 0,-1-4-4 16,0 5-2-16,-15 2-2 0,6-2-6 16,-3 0 35-1,-6 2 9-15,-11 0-2 0,-15 2 25 0,-10-2-23 0,-20-2-8 16,-5-1 3-16,5 1-19 0,4 2-13 16,13 2 3-16,15-1 9 0,13 1 4 15,22-2 6-15,28 0 2 0,19 0-6 16,17-3-4-16,12 3-6 0,11-6-4 15,17-1-2-15,14 5 2 0,10-8 2 0,3 6 4 16,5-1-5-16,2 3-6 0,0-5-10 16,0 0-21-16,2 0-16 15,-1-2-19-15,1 0-33 0,-2-3-29 0,0-13-75 16,-3-18 109-16</inkml:trace>
</inkml:ink>
</file>

<file path=ppt/ink/ink8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13:35.685"/>
    </inkml:context>
    <inkml:brush xml:id="br0">
      <inkml:brushProperty name="width" value="0.05292" units="cm"/>
      <inkml:brushProperty name="height" value="0.05292" units="cm"/>
      <inkml:brushProperty name="color" value="#FF0000"/>
    </inkml:brush>
  </inkml:definitions>
  <inkml:trace contextRef="#ctx0" brushRef="#br0">13695 5440 2017 0,'2'4'68'0,"1"8"-24"0,6 2-6 0,7 2-19 0,2 0-5 0,12 7-4 0,7-5-1 0,6 1-5 15,3-3-1-15,4-1 6 0,-1-1 2 0,10-2 3 16,-8-3-1-16,8-7 3 0,3-2 7 15,-4 0 8-15,8-4 10 0,-2-5 0 0,8 8-7 16,-1 1-7 0,5 0-9-16,8 1-6 0,-6-1-5 0,-6 6-1 0,-6 1-2 15,-22-2-2-15,-13 4-2 0,-7-6 3 16,-15-1-10-16,-2-2-14 0,-1-2-13 16,-6 2-3-16,0 0 8 0,-4-3 15 15,-3 5 10-15,-4-1-1 16,-17-4 4-16,-7-1-1 0,-22-6 5 0,-21-4 1 0,-11-1-3 31,-12 1-6-31,4 2-8 0,6 3-3 16,4 5 1-16,2 4 4 0,11 0 2 15,-4 2 2-15,-7-2 4 0,-8 0 3 0,-6 0 6 0,9-2 0 0,12-1 1 16,26 3-3-16,13 0-3 0,13 0 3 16,10 0 20-16,9 0 27 0,7 0 23 0,0 0 14 15,0 0-5-15,0 0-19 0,1 0-19 16,12-2-18-16,6 2-15 15,13-5-7-15,27 5-4 0,26 0 1 0,18 0-2 16,8 3 1-16,3-3-1 0,-8 0 0 16,-3 0 0-16,12 0 1 0,15 0-1 15,12 0 1 1,3-5-2-16,-14 1-3 0,-17 3 1 0,-20-1 0 0,-13-3 2 0,-3 5 3 16,-7-4 0-16,-12 0 0 0,-17 3 1 31,-13-6 1-31,-15 3 1 0,-7 4-5 15,-5 0-7-15,-2 0-13 0,-2-3-15 16,-9 1-8-16,-12 2-2 0,-16 2 9 16,-25-1 13-16,-23 8 14 0,-10-7 7 0,-8-2 2 15,-10-5 3-15,0-2-2 0,-6-6 0 16,-3 10 0-16,7-5 4 0,9 5 1 16,16-2 1-16,28-2 1 0,14 3-2 15,15 2-1-15,24 2 5 0,6 0 16 16,3 0 19-16,0-2 15 0,0-3-2 15,13 5-15-15,7 0-21 0,14 0-18 0,25 0-3 16,26 2-2-16,34 5 0 0,23 5-1 16,11 4-1-16,3 2 0 0,-2 2 1 15,8-1 2-15,1-5-1 0,-12-1 0 16,-3-6 0-16,-20 0 1 0,-17-4 0 16,-9-3 0-16,-20-3 3 0,-27-2 0 15,-18-1 5-15,-15 3 1 0,-19 3 0 16,5-7-9-16,-15 7-16 0,-11 0-11 0,-15 0-4 15,-25 0 9-15,-27 3 15 0,-21 4 7 16,-6-1 4-16,-8 2-4 0,-2 5 0 16,5-1-2-16,4 4 3 15,22 0-8-15,19-2-55 0,14-7-73 0,10 0-49 16,13-7-9-16,-2-12 89 0</inkml:trace>
  <inkml:trace contextRef="#ctx0" brushRef="#br0" timeOffset="11776.42">30158 5094 1692 0,'-18'23'62'0,"7"-1"-24"0,-1 1-1 0,5-6-21 0,5 1-10 0,-3-4-2 0,5 1 5 0,3-7 2 15,1 1 5-15,-1 0 4 0,1-5 7 16,-4-3 18-16,5 3 18 0,-5-4 21 15,6 0 9-15,-5 0 3 0,7-2-1 16,-5 0-17-16,8 1-20 0,3-1-18 16,2-3-21-16,10-1-6 15,5 4-5-15,-3-1-3 0,4-2-5 16,-2 1-1-16,2 1-1 0,7 3-1 16,2 0 2-16,7 0 0 0,3 5 0 0,-7-2-1 0,1 3-1 15,-12-5 1-15,-3 5 1 0,-5-1 1 16,-3-1 0-16,-3-1 0 0,-5 1 0 15,0 1 1-15,-10-5 0 0,-2 0 0 16,-2 2 1-16,0 0-2 0,3 3 1 0,3-2-1 16,-6-3 1-16,0 0 0 15,1 2-1-15,-1 0-1 16,0-2-1-16,0 0-2 0,0 0 1 0,-8 0 3 0,4 0 1 16,0 2 1-1,4-2 3-15,0-2 3 0,0 2 1 0,0 0 0 0,0 0-1 16,-3 0-3-16,1 0-3 0,-10 0-1 15,5 0-1-15,-9 0-2 0,-6 0-2 0,-2 0 0 16,-12 0 0 0,-5-2-2-16,-5 0 2 0,-3-3 1 0,-1 2 1 0,4 1 1 15,0 0 1-15,3 2 0 16,4 2 0-16,2-2 1 0,-2 3 1 0,7-3-1 16,-2 4 2-16,10-4-1 0,8 3 1 0,5-1 2 15,9-2 2-15,2 0 2 0,0 0-5 16,0 2 7-1,7-2 0-15,0 0-4 0,8 2 8 0,0 1-10 16,14 3-1-16,13-3-1 0,15 3-3 0,12 2-1 16,16 3 0-16,13 1-1 0,5 3 1 15,3-1 1 1,-10 0-2-16,-2-2 2 0,2 1 1 0,-1-1-1 16,6 1 0-16,-3 1 0 0,-13-2 0 15,-5-3 1-15,-15 0 1 0,-10-4 1 0,-17 2 0 0,-14-5 7 16,-11-2 19-16,-10 0 18 0,-3 0 6 15,0 0-15-15,-5 0-37 0,-6 0-24 16,-3 0-19-16,-11-2 5 0,-15-3 16 16,-21 2 5-1,-10-3 11-15,-8-4 3 0,-1-1 1 0,7-2 0 0,4 1 3 0,9-2-35 32,12-4-47-32,11 2-60 0,7-7 200 0,-2-18-86 0</inkml:trace>
  <inkml:trace contextRef="#ctx0" brushRef="#br0" timeOffset="13077.64">4869 6632 1537 0,'81'-8'713'0,"-109"8"-764"0,26 0 406 0,7 0-736 0,-45 0 90 16,41 2 316-16,-1-2-5 15,2 2 13-15,-2-2 10 0,0 0 5 0,2 0 1 0,0 5-12 16,-2-5-7-16,5 6-4 0,-5-6 6 16,0 0 1-16,-5 1-1 15,1-2 1-15,-1 1-11 0,-4 0-11 0,4 0-12 32,-10 0-3-32,-6 0 0 0,-16 0 1 0,-13 1 3 0,-15 1 2 0,-15-2 2 15,-9 2-2-15,-1-2 1 0,-4 2 0 16,3 3 2-16,-6-1 0 0,-9-3 0 0,-11 1-1 15,1-2-2-15,3-2 0 0,8 1-1 16,-3 1 1 0,-4-4-1-16,-5 0 1 0,-3 3 0 0,3-5-1 0,7 5 1 15,18-8-1-15,10 3-1 0,15 1 1 16,6 2 1 0,10 1 0-16,7 0 9 0,8 0 12 0,15 2 6 0,7 0 6 0,1 0 6 15,8 0-1-15,5 0 1 0,0 0-1 16,4 2-11-16,-3-2-9 0,5 4-11 15,1-1-13-15,0 1-1 0,7-3-1 16,11 3 2-16,17-2 8 0,19 1-2 16,22 1-1-16,16-2-1 15,22-4 1-15,19-3-1 0,21-3 0 0,8-2 0 0,-6 1-2 16,0-2 2-16,-5 1-1 0,7 4 0 16,-4 1 1-16,-1 5-1 0,-10 0 1 15,-6 2-1-15,-2 3-3 0,-16-5-4 31,-20 2 0-31,-28-2 0 0,-32 0 4 16,-25-2 6-16,-15 2-4 0,-1-5-6 16,-10 1-7-16,-8 4-12 0,-13-3 5 15,-17 3 7-15,-33 0 8 0,-32 0 14 0,-36-2 8 16,-23-3 1-16,-3 3 0 0,-5 2-3 16,1 0-4-16,6 0-3 0,10 2-3 15,23 5 0-15,7-7-2 0,13 3 1 16,5-1 0-16,14 3 0 0,18-1 0 0,16-4 0 15,16 0-1-15,7 0 5 0,9-4 16 16,9-3-102-16,3-21 66 0</inkml:trace>
  <inkml:trace contextRef="#ctx0" brushRef="#br0" timeOffset="95053.63">2346 13543 1765 0,'0'3'77'0,"0"1"21"0,0-4-32 0,-2 0-18 0,2 0 0 0,0-2-6 0,0-5-7 0,2 7 1 0,-1-2 4 16,1 2-1-16,0-3 0 0,0-8-5 15,-2 6-11-15,0 3-11 0,0-9-10 16,0 8-5-16,-2-10-4 0,-3 4-5 0,3 4-1 16,-7-6 0-16,4 8 1 0,-6-6 2 15,0 5 1-15,-5 3 1 0,-3 1 3 16,-6 1 3-16,-3 7 1 0,-6 2 0 16,-7 3-1-16,2-1-1 0,2 2-1 15,-2-1 2-15,-2 1 0 0,-8 2 2 16,-13-4 1-16,-1-1-1 0,7 3-3 15,6 0 0-15,8-3 0 0,-1 3 0 0,4-2 1 16,5-1 0-16,6 3-3 0,3-3 4 16,6 3 7-16,1-3 7 0,4 5 7 15,3 0 0-15,2 1-5 0,-1 1-6 16,4 2 5-16,-4 1 0 0,2 0 3 16,7 2 2-16,-8-3 1 0,5 3-1 0,3-4-2 15,-3 6-3-15,0 2-8 16,6 5-3-16,0-2-3 0,-2 5-2 0,4 6-2 15,-4 1 0-15,0 5 1 0,-4 4 0 16,4 6 1-16,-2-1 0 0,0 8 0 16,1 5 1-16,-8 4 0 0,2 3 1 15,-4 4-1-15,-1 5 0 0,1 6-1 0,0 1-2 16,-1 0-1-16,1-2-2 0,2 1-5 16,-3 3-3-16,1 3-1 0,6-6 2 15,2-4 6-15,1-8 5 0,-2-9 1 16,2-10 0-16,-1-9-2 0,5-8 2 15,1-2 20-15,1-2 24 16,1 0 24-16,0 0 24 0,1-2 0 0,1-3-4 16,0-6-2-16,0-7-8 0,0-3-2 0,4-4-2 15,3-3-4-15,0-1 0 16,4-6-7-16,5-2-14 0,5-2-16 0,13-6-20 16,10-4-20-16,10-4-14 0,6-6-9 15,13-6-14-15,12-5-14 0,18-8-62 16,28-7-678-16,24-7 543 0</inkml:trace>
  <inkml:trace contextRef="#ctx0" brushRef="#br0" timeOffset="96210.6">30555 13498 2131 0,'5'25'63'0,"4"2"-29"0,0-6-16 0,0 0-6 0,3-1-7 16,2-4-3-16,1 0-2 0,2-7 0 0,5-6 0 15,2-5 3-15,8-12 4 0,13-2 1 16,3-7 10-16,1-7 3 0,3-2 14 16,-6-3 21-16,0-1 13 15,0 3 11-15,-3 1-11 0,6-2-22 0,-3 0-22 16,0 4-16-16,4 2 1 0,-6 5 1 15,-1 5-2-15,1 6-7 0,1 4-7 16,-8 3-4-16,0 5-1 0,-3 7 4 0,1 7-1 16,1 13 0-16,1 5 0 0,-3 10-1 15,-4 6-1-15,-7 6-1 0,-4 8-1 16,-3 12 0-16,-3 9-1 0,-5 8-2 16,-8 3 2-16,0 10 3 0,0 19 4 15,-1 17 5-15,-3 12 0 0,2 4 1 16,-1-1 1-16,1-1 1 0,0 9-1 0,2 2 1 15,-1 5-2-15,-5-5-1 0,4-2 0 16,-3 0 0-16,0-2 0 16,-2-5-2-16,-4-1 4 15,-1-5 8-15,-11-15 9 0,-2-18 10 0,-5-18 9 0,-2-12-2 16,-2-10 3-16,-3-8-3 0,-4-11-6 0,0-6 1 16,-1-6-1-1,-3-7-3-15,5-9-3 0,-1-7-9 0,0-2-5 0,-7-5-7 16,6-3-2-16,-3-6-1 0,3-2 0 15,3-5-2 1,-2-2-25-16,-3-8-54 0,-1-6-189 0,-8-18 160 0</inkml:trace>
</inkml:ink>
</file>

<file path=ppt/ink/ink8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16:36.917"/>
    </inkml:context>
    <inkml:brush xml:id="br0">
      <inkml:brushProperty name="width" value="0.05292" units="cm"/>
      <inkml:brushProperty name="height" value="0.05292" units="cm"/>
      <inkml:brushProperty name="color" value="#FF0000"/>
    </inkml:brush>
  </inkml:definitions>
  <inkml:trace contextRef="#ctx0" brushRef="#br0">27115 5360 1626 0,'-3'2'45'0,"1"-2"-18"0,0 2-20 0,2-2-6 0,0 0-1 0,-2 0-1 0,-1 0 2 0,1 3 9 15,2-3 5-15,0 0 8 0,0 0 5 16,-2 2 0-16,1-2 0 0,-1 2-6 15,0 0-4-15,-9 1-5 0,6 4 2 16,-7-5 1-16,-1 0-4 0,1 1-4 0,-6 4-7 16,-3-3-2-16,-2 5-2 0,-13-6 0 15,-1 5 1-15,-6-1-1 0,-1 0 1 16,2 0-1-16,-3 5 0 0,-8-3-1 16,2 2 1-16,-3 1-1 0,-4 1 0 15,3-1 1-15,-5-1 0 0,1-3 1 16,-10 5 1-16,-9-4 1 15,-5-2 0-15,-13 3 0 0,-7-6 0 0,0 3 0 0,2 0 0 16,-5-7 0-16,3 2 0 0,-3 0 0 16,-3-2 1-16,3 7-1 0,1-4 0 15,6 3 0-15,5 3 0 0,-2-8 0 16,-10 8 2-16,-7-5 0 0,-3 3 2 0,5 0-1 16,1 0-1-16,3 0-1 0,3-2-1 15,-4 4 0 1,-1-3 0-16,-1 2 0 0,4 0 0 0,5 2-1 0,7 3 0 15,7 1 1-15,-1 0 0 0,-6 0 2 16,-2-1-2-16,-2-5 0 0,6 7 1 16,0-1-1-16,5 2 0 0,-3-2 0 15,-4 0-1-15,-9-3 1 0,-5-1 0 0,-6 5 0 16,-6-8 0-16,8 3 0 0,-2 3 0 16,-10-3 0-1,-2-1 0-15,-3 0 0 0,-6 2 1 0,0-2 1 0,4 1 0 16,-11 3 1-16,2-6 0 0,-2 2-3 15,1 1 0-15,2-3 0 16,-3 4 1-16,-3-6 0 0,0 4 0 0,-6-5 1 0,2 3 0 16,0-4 1-16,-5 3 1 0,-6-3 3 15,4 3-1-15,4-6-1 0,-6 1-1 16,-7 1-2-16,-5-2 0 0,0 0 0 16,-2 0 1-16,-2 0 1 15,-9-3 0-15,-1 1-1 0,7-5 0 0,-4 1 0 16,-4-1-9-16,-6 2 34 0,-2 0 7 15,3-2-1-15,0 3 9 0,4-3-37 0,-2 3-4 16,4 3-2-16,1-1 1 0,2 2 0 16,0 0-1-16,6 0 1 0,-3 3 0 15,-1-1-1-15,4 3 0 0,5-1 1 16,1-4-1-16,6 4 0 0,3 3 1 16,17-4-1-16,-3 3 0 0,-1 1 0 0,0-4 0 15,-7 4 0-15,14 0 0 0,5 0 0 16,-3 1 0-16,5 2 0 0,-9 4 0 15,2 1 0-15,9-1 0 0,-6 2 0 16,4-6 0-16,2 4 0 0,-9 1 1 16,5-1 0-1,-3-4 0-15,-13 1-1 0,0-4 1 16,-12 0-1-16,5-1 0 0,1-5 0 16,-19 5 1-16,-10-6 3 0,-2 0 6 15,-2 1-1-15,6-1-1 0,7 0-3 16,-11 0-4-16,3 0-1 0,-1 0 1 15,0 0 0-15,2-3 0 0,-4-4 2 16,-7 2 1-16,0-6 2 0,-1 2 5 0,-6-2 12 16,6-1 3-16,-3-4 0 0,4-2 14 15,-5 1-10-15,6-1-5 0,6 0-2 16,9-3-18-16,9 3-4 0,-11-1 5 16,-7-12 0-16,-3-4 1 0,10-2-1 15,20-2-6-15,13 2-1 0,14 5 0 0,6 1 1 16,22 7 1-16,15 1 1 0,8-2 1 15,14 9-2-15,7 0 2 0,-4 3-2 16,11-3 16-16,7 8-43 0,11-5-54 16,2-5 492-16,3-3-349 0</inkml:trace>
  <inkml:trace contextRef="#ctx0" brushRef="#br0" timeOffset="9307.41">16727 559 1913 0,'-37'39'342'15,"14"-14"-347"1,-4 5 0-16,-3 7-7 0,-2 9-9 16,-4 7-6-16,1 10-4 0,1 9 1 15,1 4 6-15,1 13 10 16,-2 10 6-16,0 4 4 0,4 0 4 0,-2-4-2 0,4-3 1 15,-2-7 0-15,0 8 0 0,-2-3 2 16,2 0 1-16,7-5 0 0,1-11-1 16,8-9 0-16,2-5-1 0,6-2 0 15,1-12 0-15,5-4 0 0,0-9 0 16,2-9 0-16,5-1 1 0,0-15 1 0,2-5 0 16,3 0-1-16,8-3-10 0,3 1-15 15,12 2-5-15,10-7-61 0,11-8 56 16</inkml:trace>
  <inkml:trace contextRef="#ctx0" brushRef="#br0" timeOffset="9680.06">18044 949 1848 0,'-3'7'88'0,"-6"-3"87"0,-9 6-173 0,-3-3 1 16,-13 6 2-16,9 8 0 0,-7-3-3 16,2 7-2-16,2-1 0 0,-6 3-1 0,2 10 0 15,-5 8-1-15,2 1 0 0,-1 10-2 16,2 12 0-16,4 6 1 0,4 4 1 15,6 2 1-15,6-5-1 0,0-6-4 16,5-5-1-16,4 6 2 0,3 1 0 16,-2-1 3-16,4-5 0 0,0-8 0 0,6-6 1 15,-5-3 0-15,7-7 0 0,2-2 1 16,4-7 0-16,4-4-4 0,3-5-13 16,10 0-4-16,13-3-20 0,14-2 15 15,11-8 13-15</inkml:trace>
  <inkml:trace contextRef="#ctx0" brushRef="#br0" timeOffset="10118.12">18792 745 1695 0,'-24'0'217'0,"24"2"-22"16,3 3-142-16,3-3-39 0,13-2-3 15,-15 2-6-15,1 1-2 0,6 6-2 16,5 5-1-16,10 1 0 0,4 6 0 15,7 9-1-15,6 7-3 0,7 11-6 16,3 9-2-16,9 7-3 0,2 5 1 0,1 11 4 16,-3 5 1-16,-5 7 3 0,-2 5 1 15,-3 1 0-15,-12 1 0 0,-2-10-3 16,-10-4-3-16,-12-5-9 0,-11-11-4 16,-3 0 2-16,-7-9 4 15,-10-3 9-15,-2-4 8 0,-12-7 2 0,1-5 4 16,-2-9-1-16,1-4 1 15,1-8-1-15,-9-6-1 0,7-3-3 0,0-6-11 0,3-7-20 16,2-1-6 0,0-13-31-16,-1-13 38 0</inkml:trace>
  <inkml:trace contextRef="#ctx0" brushRef="#br0" timeOffset="10511.13">19901 578 2212 0,'1'0'83'0,"-1"2"-16"15,2-2-25-15,5 2-14 0,-5 2-17 0,7 3-4 0,0-2-7 16,9 13-1-16,10 10 0 0,7 13 1 15,15 17 0-15,5 8-2 0,-2 1 0 0,-5 6-4 16,-2-2-2-16,-5 7 1 0,3 0-3 16,-3 4 0-16,-2 4 1 15,-9 3-3-15,-1 0 1 0,-8-2-1 0,-3-8 2 16,-10-9 1-16,-6-8 3 0,-5-4 1 31,-12-6 2-31,0-3 5 0,-10-5 2 0,-2-3 1 16,0-7 0-16,3-4-3 0,-3-5 0 15,4-7-1-15,5-2 0 0,2-6 1 16,6-4 1-16,10-5-3 0,0 3-21 16,0-4-33-16,0 0-39 0,0-5-6 15,17-3-216-15,14-13 209 0</inkml:trace>
  <inkml:trace contextRef="#ctx0" brushRef="#br0" timeOffset="10847.36">21644 688 2239 0,'1'2'64'0,"1"3"-43"15,-7-3-12-15,-1 5-16 0,-11 13-3 16,-8 8 7-16,-7 17 6 0,-11 4 1 15,3 4-3-15,2 4-7 0,8 2-7 0,0 1-4 16,-4 11 2-16,4 5 2 0,-2 4 5 16,2 7 1-16,5 1-2 0,4 5 1 15,0 4-2-15,5-1-3 0,4-2-3 16,6 2-1-16,6-1 1 0,7 1 6 16,2 3 3-16,5-1 5 0,2-10 0 15,2-4 2-15,5-8-2 0,4-5 0 16,-1-11 1-16,4-5-1 0,1-9-2 0,2-7-10 15,8-10-8-15,5-10 259 0,14-12-180 16</inkml:trace>
  <inkml:trace contextRef="#ctx0" brushRef="#br0" timeOffset="11228.23">22507 405 2215 0,'2'1'59'0,"0"-1"-42"0,-1 2-1 0,5 2-11 15,-3 3-3-15,1 9 1 0,12 7-1 16,3 16 0-16,10 16-2 0,6 9-2 15,8 10-1-15,-1 10 0 0,6 4-1 16,0 4 2-16,0 1 0 0,0 8-1 0,-2 10 3 16,5 10 0-16,-8 3 0 0,-4-3 0 15,-7-8 0 1,-16-10 2-16,-2-2 7 0,-14-4 8 0,-11-1 14 16,-7-9 17-16,-10-11 8 0,-6-14-5 0,-5-7-12 15,-3-10-17-15,1-12-11 0,4-1-5 0,3-14-3 16,4-6 0-16,5-3 0 0,6 0 1 15,4-4 15-15,12-3-75 0,3-2 15 16,3 0 15 0</inkml:trace>
  <inkml:trace contextRef="#ctx0" brushRef="#br0" timeOffset="19023.74">25856 708 1851 0,'-1'0'96'0,"-1"0"8"0,2-4-12 0,0 4-27 0,0 0-1 0,0 0 13 0,0 4 8 0,2-4-12 16,1 2-30-16,8-1-35 0,1 1-18 15,6 4-7-15,12 2 3 0,9 7-2 0,7 4-4 16,6 11 1-16,-1 4 4 15,2 10 7-15,-1 6 5 0,-1 5 3 0,6 12 0 16,-6-1 0-16,-1 12-4 0,3 10 3 16,9 15 12-16,-2 11-5 0,-1-3-5 15,-9-13-1-15,-13-8-12 0,-5-3 6 16,0 6 6-16,0 4-2 16,-4 2-1-16,-9-6 1 0,-4-7-1 0,-5-9-2 0,-6-10-4 15,-6-10-5-15,-7-8 2 0,-9-3 2 16,-1-3 2-16,-8-8 2 0,-1-4-1 15,3-7 0-15,-2-6 3 0,1-2 2 16,3-3 3-16,-2-3-1 0,-3-6 0 16,-1-2 0-16,1-2 0 0,1-2-6 15,8-2-33-15,1-5-19 0,4-3-32 0,-6-9-444 16,10-10 373 0</inkml:trace>
  <inkml:trace contextRef="#ctx0" brushRef="#br0" timeOffset="19499.73">28121 485 1830 0,'-2'0'103'0,"0"0"81"0,2 0-149 0,-5 0-25 0,3 3-3 0,0 2-5 0,0-1-1 0,-1 7-1 16,-6 3-1-16,-5 3 1 0,-2 10 0 16,-4 9-1-16,-3 4-1 0,0 6 0 0,-3 6-3 15,-1 3 2-15,-1 2-2 0,-6 3 0 0,7 4 0 16,-5-1-1-16,1 5 0 15,2 3 1 1,3 7 0-16,8 5-2 0,2 8 0 0,7-3-4 16,5 3-3-16,6-1-3 0,9-3 1 15,7 0 6-15,3 0 5 0,4-2 8 16,1 2 2-16,4 3 2 16,4-1 0-16,-5-4-1 0,2-9-1 0,0-3 1 15,0-4 2-15,1-9 7 0,0-3 6 16,-3-7 3-16,-8-10-1 0,-2-4-5 0,-1-11-1 15,-4-4 12-15,-3-5 15 0,0-4 19 16,-2-6 11-16,-6-5-3 0,2-1-10 16,1 0-15-16,-5 0-17 0,-1 0-14 15,2 0-26-15,9-9-46 0,12-10 33 16</inkml:trace>
  <inkml:trace contextRef="#ctx0" brushRef="#br0" timeOffset="24969.74">28445 4015 2122 0,'4'1'581'0,"-3"-1"-634"0,-6 2-106 0,3 0 143 16,-3 9 0-16,1 8 1 0,-4 8 4 15,-3 12-3-15,-2 3-2 0,-6 13 2 16,-1 13 3-16,-8 11 3 0,-9 10 4 16,1 10 0-16,-3 2 0 0,0 11 3 15,4 5-12-15,-1 2-9 0,-1 7 1 16,-2-6 1-16,4-1 12 0,-6 2 9 0,6-11-1 16,3-1 0-16,3-7-1 0,8-12-3 15,7-7-1-15,3-8 1 0,8-6 2 16,3-12 2-16,3-8 6 0,8-6-2 15,3-8 1-15,7-6-1 0,4-12-16 16,16-10-20-16,16-8-292 0,15-17 218 16</inkml:trace>
  <inkml:trace contextRef="#ctx0" brushRef="#br0" timeOffset="25348.78">30046 3740 1981 0,'-19'17'53'16,"-3"8"-39"-16,-4 7-4 0,-3 9 4 0,3 3-11 15,1 1-3-15,-5 3-1 0,1 5-1 16,-4 5 2-16,1 11-1 0,0 6-2 16,-2 10 2-16,4 2 0 0,-2 5-3 15,2 2 4-15,2 7 0 0,3 0-3 16,9 0 4-16,9 2-2 0,5 2 1 16,7-1 1-16,2-1 2 15,8-9 2-15,4 2 0 0,1-15 2 0,1-1 1 16,0-9-1-16,-5-11-1 0,2-3-2 0,0-7 0 15,1-8-1-15,2-6 2 0,2-8-1 16,-3-8-1-16,3-3-15 0,2-3-41 16,8-6 33-16</inkml:trace>
  <inkml:trace contextRef="#ctx0" brushRef="#br0" timeOffset="25806.77">30959 3454 2258 0,'-5'0'181'0,"177"213"-95"31,-115-138-88-31,6 20 2 0,0 10 1 16,4 10 1-16,-7 7 0 0,-3 10-2 16,-9 6 2-16,-9 4 1 0,-11 0 0 15,-8-2 4-15,-10-2 1 0,-8 4-1 16,-9-7 10-16,-9-4 4 0,-3-2 9 15,-8-10 1-15,-7 2-1 16,-3-8 3-16,-9-8-7 0,0-1-1 0,1-6-6 0,1-6-13 16,2-7-3-16,1-3-1 0,9-10-1 15,4-6-1-15,8-9 1 0,11-6-1 16,-1-8 0-16,4-10 2 0,-1-3 0 16,5-7-2-16,2 2-31 0,9-3-62 15,2 4-80-15,15 8 83 0</inkml:trace>
  <inkml:trace contextRef="#ctx0" brushRef="#br0" timeOffset="33479.57">3571 5605 1247 0,'3'0'428'0,"36"76"-246"47,-1 2 597-32,169-32-1426 32,-157-23 646-47,8-3 0 0,8 5 1 16,5-8 0-16,-2 1 0 0,-4 0 0 0,3 0 0 0,1-4 0 0,0-4 0 16,2 3 1-16,-2-3 0 0,-1 3 0 15,1-6 0 1,7 2 0-16,-2-2 0 0,12 2-1 0,-10 0 1 0,7-2 0 15,2 3 0-15,0-1 0 0,4 0 0 16,7 2 0-16,-1 1-1 0,5-3 1 0,-3 3 0 31,-3-1 0-31,2 1 0 0,3-3 0 16,8 2-1-16,8-2 0 0,9-4 1 0,-3-1 0 16,4-3 1-16,-6 3-1 15,-3-8 0-15,8 1-1 0,-4-1-1 16,-6-3 0-16,-1 2 1 0,-3-2 0 15,0-4 0-15,16 2 0 0,5 1 1 0,4-3 0 16,-2-3-1-16,-5 3 1 0,-6-3-1 16,-3 0-1-16,1 0-1 0,-8-4 1 15,-6 2 1-15,1-5 1 0,-17-1-2 16,2 3-1-16,-1-3 0 0,-3 5 5 16,3-6 6-16,-4 5 1 0,7-2 0 15,-7-1-5-15,-1 5-2 0,5 2-1 0,5 2 0 16,8 5 1-16,10-2 1 0,4 7-1 15,3 2 3-15,3 5 3 0,7 9 0 16,8 4-2-16,-13 2-3 0,-13 1-4 16,-17 0 0-16,-11 4-1 0,-11-5-2 15,1 4 1-15,5-1-1 0,-1 2 3 16,7 2 0-16,-1-2 0 0,1-6 2 16,-16-3-1-16,-8 0 2 0,-7-2-1 0,0 0-1 15,8 4-1-15,0-4 1 0,0-3-1 16,-6 0 0-16,-5-8 1 0,1-1 0 15,0-2 0-15,-7 0 0 0,9-2 2 16,-12-1-1-16,-8-3 0 0,2 3 0 16,-8-3 2-16,1 3 2 0,10-6-1 15,5 5-1-15,4-8-1 0,14 3-2 0,6 0 0 16,10-5-1-16,8 2 0 0,6-8 0 16,2-1-1-16,-4-2 1 0,-1-5 0 15,1-6-3-15,-1-5-1 0,15 0-2 16,8-2-3-16,-1-5 3 0,-6 5 0 15,-10 2 3-15,-9 5 2 0,-2 4 1 0,7-3 0 16,7 4-1-16,8-1-3 0,3 2-2 16,-7 7-1-16,-6 3 0 0,-7-2 2 15,6 11 1-15,5-3-2 0,13 3-6 16,8 7-1-16,2 1 0 0,-5 2 4 16,3 10 5-16,-3-2 3 0,11 9-1 15,-1-1 1-15,-7 3 1 0,8 3 0 0,-11 3-1 16,3 5 1-16,6-1-1 0,-11-2 1 15,3 4 0 1,-5 0 0-16,-10-4 1 0,1 2 0 0,-5-1 1 0,2-3 0 16,0 1 0-16,-4 0 3 0,-6-6 1 15,-10 0 1-15,-1-5-1 0,-8-2-2 0,11-1-1 16,0-6-1-16,2 2-1 0,0-6 0 16,-5-1-1-16,3 0 1 0,-2 0 0 15,-1-2 0-15,-6 3-1 0,11-1 0 16,3 0 1-16,13 1-1 0,5 1 1 15,0 1-1-15,0 0 1 16,-1 4 1-16,3-2 0 0,10 2 2 0,11 4-1 0,4-5 0 16,-4 5 0-16,1-1-1 0,-1-1 0 15,9 3 0-15,-2-1 4 0,2-6 2 16,-5 1 2-16,-2-4-2 0,2-2-1 16,0-2 6-16,5-2 12 0,-2-2 10 15,-7-3 11-15,7 0 0 0,11-3-7 16,-1 1-11-16,-3-2-13 15,0-3-8-15,-8-4-3 0,12-1-2 0,10-6 1 0,6-5-3 16,14-6-29-16,16-10 460 0,29-9-323 16</inkml:trace>
  <inkml:trace contextRef="#ctx0" brushRef="#br0" timeOffset="113826.74">5684 13333 1546 0,'25'16'111'0,"-5"-1"54"0,1 4-71 0,-9 1-53 0,-12-4-21 0,-3 0-9 0,-8-4-1 0,-8-3 2 0,-4 3 6 16,-11-3 7-16,-5-4 5 0,-9 6-1 16,0-7 3-16,-5 6-5 15,2 1-2-15,-4-8-5 0,-4 10-10 0,-1-8-6 16,-2 4-6-16,-2-5-5 0,-4-4-1 16,1 0 0-16,-14 0 1 15,-10-9 2-15,-8 5 4 0,-11-3 1 16,0-5 1-16,2 3 4 0,7-4 8 0,10 6 6 0,3 5 6 15,1-1-1-15,2 3-6 0,10 0-5 16,6 0-3-16,11 0-3 0,8 3-2 16,13-3-3-16,8 2 22 0,10-2 12 15,8 0 9-15,1 0 11 0,10 0 1 0,0 0 7 16,1 0 10-16,8 0 14 0,0 0-9 16,11 2-10-16,8 2-19 0,16-1-22 15,15 1-15 1,13-4-10-16,17 0-4 0,9 0-7 15,3-6-1-15,7 3-1 0,7-1 2 0,2 2 2 0,4-3-2 16,-1 5-2-16,-8 0-1 0,-13-5 1 16,-12 5 3-16,-12-2 6 0,-10 0 1 0,-6 2 2 15,-4 0 4-15,-13 4-2 0,-10-1 3 16,-12-1 3-16,-13 0-3 0,-7 1-8 16,-2 1-9-16,-9 1-8 15,-10 2-3-15,-16-5 7 0,-13 4 4 0,-12-6 3 16,-16 0 2-16,-9 0 0 0,-12-6 0 15,-9 4 2-15,-2 2 0 0,-7 0 1 0,7 0 0 16,2 6-1-16,7 1 0 0,5-4-1 16,2 8 2-16,7-6 2 0,2 1 0 15,16 4 0-15,14 1 0 0,5-2 1 16,13-2 0-16,16 0 2 0,1-2 1 16,13 1 4-16,7 1 7 0,2-4 5 15,3-3 1-15,13 0-5 0,10 0-8 0,20-7-6 16,21 2-4-16,20-6-1 0,12-5-3 15,12 6-1-15,3-8 2 0,8 5 3 16,5 3 2-16,8-4 0 0,-1 1 1 16,-4-1-1-1,-19 2 0-15,-17 1 0 16,-20 9 0-16,-16-1 2 0,-10 3 4 0,-20 0 4 0,-9-2 8 0,-8 2 6 0,-6 2-13 16,-7-2-11-16,-9 0-14 0,-11 1-11 31,-17 3 10-31,-21 3 6 0,-20 0 10 0,-22 2 8 0,-13-2 1 0,-11-2 0 31,-7-1-2-31,-4 0-4 0,13 3-2 16,10 0-2-16,11 3 0 0,7 3-1 15,7-4 1-15,11 3 0 0,12-3 1 0,16-4 2 16,14 4 0-16,11-5 2 0,11-1 2 16,8 4 0-16,4-7-1 0,2 2-7 15,0-2-13-15,3 2-25 0,-3-2-31 16,1 0-25-16,3-4-22 0,3-5-17 15,3-1-21-15,2-10 526 0,6-8-307 16</inkml:trace>
  <inkml:trace contextRef="#ctx0" brushRef="#br0" timeOffset="118798.76">9089 12000 1789 0,'-2'5'153'0,"0"-3"145"0,-3 2-183 0,-1 3-41 0,-3-4-30 0,-5 12-32 0,0 4-6 16,-7 9-3-16,5 8-2 0,-4 3-1 15,-3 3-3-15,-3 8 0 0,1 7 0 0,-7 3-1 16,7 4 1-16,-3 14 0 15,-1 0 1-15,1 11 0 0,0 10 1 0,-1 13 1 16,3 8 2-16,1 13 4 0,4 9 2 16,10 0 5-16,9-4 16 0,11-14 2 15,2-8 0-15,10-5-7 0,2-1-15 0,11-2-4 16,3 4 1-16,4-13-1 0,12-3-5 16,5-13-60-16,8-14-47 0,12-14-364 15,5-21 284-15</inkml:trace>
  <inkml:trace contextRef="#ctx0" brushRef="#br0" timeOffset="121560.08">9667 11218 2570 0,'-11'41'151'0,"-1"-4"7"0,3 6-3 0,3-9-93 0,5 6-31 0,2-2-17 16,3 4-8-16,-1 1-4 0,5 3-2 16,-5 3 0-16,1 6-4 0,-4 2-1 15,1-2-6 1,-2-2-12-16,-3 0-17 0,4-8-27 0,-3-4-25 0,-3-8-24 16,4-1-34-16,1 0-25 0,10 0-10 0,-1-9 47 15,-1-2 62-15</inkml:trace>
  <inkml:trace contextRef="#ctx0" brushRef="#br0" timeOffset="121813.65">10030 11803 2118 0,'-7'6'175'0,"0"4"82"15,-7 4-59-15,-4 1-65 0,-2-1-29 16,3 0-17-16,1-2-14 0,2 4-19 15,-1-3-20-15,5-4-17 0,-3 3-10 16,3-8-3-16,1 3-2 0,-2-4 0 16,6 1 1-16,1-1 2 0,4-3 0 0,0 4 6 15,6-1 9-15,3 6 3 0,10-2 2 16,8 8-4-16,12 8-9 0,23 5-5 16,10 4-11-16,8 3-20 0,0-1-23 15,-7-6-44-15,-11-6-45 0,0-6 333 16,0-9-184-16</inkml:trace>
  <inkml:trace contextRef="#ctx0" brushRef="#br0" timeOffset="126631.69">18339 11362 2043 0,'1'0'119'0,"-1"2"28"0,2-2-48 0,-2 0-59 0,0 5-23 0,-2 2-9 0,-3 7-2 16,-2 2 2-16,-5 9 4 0,-4 3-1 15,-2 4-2-15,-7 7-3 0,6 4-5 16,-8 1-8-16,4 2-13 0,2 7-3 0,-1 6-1 15,5 3 2-15,-3 11 11 0,6 10 1 16,-6 11 3-16,10 4 4 0,1 4 2 16,0-8 1-16,9 4-1 0,0-8 1 15,5-1 0-15,8 0 1 0,1 5 1 16,7-6 2-16,2 1 0 0,7-4-1 16,2-9 1-16,2-3 0 0,5-4-3 0,5 2 0 15,-3 0-1 1,5-9-11-16,0 5-15 0,2-8-3 0,-2-1 2 0,4 3 7 15,0-8 15-15,-4-9 2 0,3-7-10 16,-1-3-21-16,-3-7-17 16,1-8-18-16,2-3 39 0,-2-7 9 0</inkml:trace>
  <inkml:trace contextRef="#ctx0" brushRef="#br0" timeOffset="127080.04">18982 10096 1943 0,'2'0'105'0,"2"-2"35"0,1 2-68 0,0 0-36 0,2 0-15 0,4 2-6 15,-2 3 0-15,0-5 5 0,-2 4 7 16,-2-2 4-16,-3-1-2 0,-2 5-4 16,0-5-7-16,0 5-7 0,-2 3-5 15,2 3-2-15,-5 4-1 0,-1 4 5 16,3 3 5-16,-6 0 3 0,4 10 0 15,-4-6-6-15,3 7-4 0,-1-3-5 16,0 1-2-16,2 11-1 0,-2 1 0 0,3 8 0 16,-5-1-1-16,6 1-1 0,1-3-2 15,2-1 1 1,0-2 2-16,0-3 1 0,0 1 2 0,0 0 1 0,0-8 1 16,0-4 1-16,0-13 3 0,0-3-20 15,-3-3-27 1,3-12-49-16,-4 1-42 0,2-4-10 0,1-1 11 0,-5-13 382 0,-6-13-197 15</inkml:trace>
  <inkml:trace contextRef="#ctx0" brushRef="#br0" timeOffset="127296.04">18700 10348 2035 0,'-1'7'122'0,"-3"0"45"0,4 7-72 0,0-3-28 0,0-4-19 0,-4 3-8 15,1-2 0-15,3 2-3 0,0 1-12 32,3 1-13-32,-3-3-6 0,0 3-3 15,-1-1-1-15,-3 0 0 0,4-6-1 0,0-1 2 16,0 5-8-16,4-9-23 0,-1 1-36 16,-3-1-48-16,2 0-44 0,-2 0-9 15,-4-1 51-15,3-1 49 0</inkml:trace>
  <inkml:trace contextRef="#ctx0" brushRef="#br0" timeOffset="127707.18">18486 10419 2129 0,'-16'-15'134'0,"7"8"34"16,5 2-49-16,4 3-85 0,6 2-12 0,4 0-26 15,6 6-25-15,13 1-15 0,4-4-4 16,6 11 19-16,0-1 12 0,-1 6-1 16,-6 4 3-16,-11-7 3 0,-3 2 5 15,-13 2 11-15,0-6 8 0,-5 5 4 0,-5-1 6 16,-2 1-2-16,0 8-4 0,-2 1-3 16,-2 1-6-16,4-3-2 0,-4-1-1 15,4-4-2-15,7 1-1 0,-5-6 0 16,3 0-6-16,6-4-21 15,1-1-49-15,2-1-43 0,2-1-41 0,3 4 73 16</inkml:trace>
  <inkml:trace contextRef="#ctx0" brushRef="#br0" timeOffset="128088.47">18613 10562 1223 0,'38'29'132'16,"-5"-6"119"-16,-3 3-128 0,-15-3-34 0,-1-5-12 15,-9 0-7-15,0-2 4 0,1-2-2 16,-6-2-11-16,0 2-4 0,-6-1-3 15,-2 1 4-15,-7 4-9 0,-2 0-12 16,-3 5-15-16,-6 1-14 0,-3-1-3 0,-3-1-3 16,-3 1-1-16,5-2-1 0,0 0-4 15,1 1-8-15,3-5-11 0,1 1-11 16,4 2-5-16,1-4-4 0,-1-2-5 16,-1-5-12-16,-1-2-17 0,-1 0-9 15,1 2-4 1,3 3 10-16,2-5-332 0,2-2 286 15</inkml:trace>
  <inkml:trace contextRef="#ctx0" brushRef="#br0" timeOffset="128309.53">18413 10584 2086 0,'27'17'90'0,"-4"3"-21"0,5-1-6 15,0 4-46-15,1 0-11 0,1 6-1 16,7 6-1-16,0 2-4 0,11 8-3 16,13 6-5-16,8 4-9 0,9 5-5 15,12 4-2-15,15 5 4 0,-2 6 0 16,10 6 4-16,-8 8 3 0,-8-2 0 16,-5-6-3-1,-10-8-11-15,-16-14-33 0,-6-11-27 0,-14-13 577 0,-16-19-384 0</inkml:trace>
  <inkml:trace contextRef="#ctx0" brushRef="#br0" timeOffset="128483.94">19777 10959 2654 0,'-96'34'189'15,"9"-9"29"-15,-34 1-45 0,-3-10-111 16,-14-7-49-16,-13-7-7 0,-3-2-37 16,1-9-76-16,-15-9 56 0,-7-12-11 15</inkml:trace>
</inkml:ink>
</file>

<file path=ppt/ink/ink8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19:06.490"/>
    </inkml:context>
    <inkml:brush xml:id="br0">
      <inkml:brushProperty name="width" value="0.05292" units="cm"/>
      <inkml:brushProperty name="height" value="0.05292" units="cm"/>
      <inkml:brushProperty name="color" value="#FF0000"/>
    </inkml:brush>
  </inkml:definitions>
  <inkml:trace contextRef="#ctx0" brushRef="#br0">4273 10740 1645 0,'5'3'117'0,"-5"2"43"0,2-1-37 0,10 1-47 0,1 2-22 0,3-1-14 0,0 3-10 0,3-2-5 16,-5 2-3-16,4-4 2 0,0 4 2 16,-11-4 1-16,5 2 2 0,-3-3 3 15,-7-1 2-15,0 1-3 16,-4 1-13-16,-7-3-9 0,-5 0-9 0,-7 3 1 16,-17-2 12-16,-11-3 8 0,-19 0 3 0,-17-5-2 15,-12 2-6-15,-11-1-2 0,-9 4-1 16,1-2-1-16,1-1 2 0,-7-1-1 15,-1-1-4-15,-4-4-1 0,-4 4-2 16,10-4-3-16,9 4-1 0,8 1 0 16,3-3-1-16,3 3-1 0,1 1 1 0,8-3 0 15,16 5-1-15,15-1 1 0,10 2 1 16,12-2 0-16,13 2 0 0,9 0 9 16,5 0 11-16,9 0 5 0,0 0 10 15,0 0-1-15,0 0-2 0,0 0-1 16,0 0-9-16,7 0-8 0,2 0-10 15,4 2-6-15,3 1 0 0,1-1 0 0,8 2 0 16,7-1 2-16,9-1 1 0,12 2-1 16,14 3 1-16,13-5-1 0,7 1 1 15,7 4 0-15,11-3-1 0,8-3-2 16,22 5 1-16,14 3 0 0,14 5-1 16,7 5-1-16,6 8-3 0,-4 3-2 15,-7 2 2-15,-24 3-1 16,-18-6 2-16,-33-3 1 0,-21-6 0 0,-15-4 4 0,-22-4 5 15,-8 2 5-15,-18-5 0 16,-10 0-9-16,-10 2-2 0,-14 1 4 0,-15-3 9 16,-17-4 8-16,-17-5 1 0,-15-14-12 15,-21-3-5-15,-10-10-3 0,-13-7-1 16,8-3 3-16,13-7-4 0,10-8-1 16,10 4 0-16,8-1 0 0,12 4-5 0,13 8-17 15,18 3-23-15,14 4-20 16,7 0-48-16,9-3-68 0,6-10 106 0</inkml:trace>
  <inkml:trace contextRef="#ctx0" brushRef="#br0" timeOffset="4008.45">14849 10337 1783 0,'43'53'95'0,"-25"50"78"16,-29-90-144-16,11 4 16 16,0 1 21-16,2 3 9 0,-1-5-3 15,-1-2-9-15,-3 1-9 0,-1-1-7 16,-3 0-8-16,4 2-9 0,-1 2-9 0,1-1-6 16,-3 3-6-1,-1-4-2-15,-7 2 0 0,0 1 0 0,-9 2 3 0,-7 4 2 16,-1-4 9-16,-13 6 8 0,-14-2 0 15,-12-7-5-15,0-2-13 0,-7-4-10 16,1-3-2-16,-4 1 0 0,-7 1 1 16,-5 3 2-1,-7 0 0-15,-4-1-2 0,2-4 1 0,-5 5 0 0,6 0 1 16,3-2-1-16,-8-3 1 0,1-5-2 0,1 5 2 16,-2-4-1-1,4 4-1-15,2-5 1 0,5-4-1 0,7 1 1 0,2-1 0 16,7 0 0-16,5 0-1 0,6 0 1 15,15 4 0-15,8 3 0 0,9-4 2 32,8 6-2-32,4-5 2 0,7-2 1 0,7 3 0 15,4-5 4-15,5 4 4 0,0-3 2 16,7 1 4-16,2 0 1 0,7 1-3 16,9-3 0-16,5 2-2 0,7-2-4 15,13 0-2-15,12 0-4 0,9 0-1 16,3 0-2-16,6-3-1 0,7-1 1 15,8-3-1-15,17 3 0 0,5 4 0 16,5 2 0-16,-6-2-1 0,-5 7-1 0,-6-5-2 16,-13 3-1-16,4 4 0 0,-4 0 1 15,7 2 1-15,-3-2 2 0,-7-2 1 16,-8-6 1-16,-10-1 2 0,-9-1-3 16,-12-3 0-16,-16 1 0 0,-15-4-4 15,-10 1-5-15,-9-3-4 0,-7 2-8 16,-9-5-1-16,-7 1 5 0,-11-3 4 0,-12-4 7 15,-16 1 5-15,-5 2 5 0,-20-1 8 16,-12 4 3-16,-4 3 0 0,-12 6-1 16,-1 3-5-16,3 1-2 0,1 3-3 15,0 1 0-15,8-3-2 0,1 0-1 16,9-2 0-16,12 2 0 0,10-1 1 16,15 1-1-16,9 0 1 0,21 1 1 0,3-3 1 15,9 0 2-15,15 0-8 0,-1-5-26 16,8 2-32-16,5-8-63 15,13-14 281-15,18-23-148 0</inkml:trace>
</inkml:ink>
</file>

<file path=ppt/ink/ink8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2T00:19:20.626"/>
    </inkml:context>
    <inkml:brush xml:id="br0">
      <inkml:brushProperty name="width" value="0.05292" units="cm"/>
      <inkml:brushProperty name="height" value="0.05292" units="cm"/>
      <inkml:brushProperty name="color" value="#FF0000"/>
    </inkml:brush>
  </inkml:definitions>
  <inkml:trace contextRef="#ctx0" brushRef="#br0">4310 9959 1696 0,'14'31'71'0,"1"-7"-1"0,-5-1-15 0,-5-8-17 0,-3-3 2 0,-2-3-1 0,-2-2 11 0,-3 0 11 15,-2-3 3-15,-5 1 3 0,-8 0-6 16,2 1-8-16,-12 2 6 0,-9 0-3 16,-7 0-12-16,-12 3-8 0,-13-4-12 15,-4 6-7-15,-12-3 1 0,-12 1-6 16,-2 1-5-16,-20-1-2 0,-4 1-3 16,-12 1 1-16,-5-4-3 0,6-1 1 0,12 5 0 15,17-3 1-15,13-2-1 16,18-5-1-16,9 2 3 0,12-5 6 0,14 0-9 15,11 0-65-15,17-3-83 0,13-6-317 16,18-14 268-16</inkml:trace>
  <inkml:trace contextRef="#ctx0" brushRef="#br0" timeOffset="1299.16">14645 9573 1574 0,'91'23'130'0,"36"-2"2"0,-34 4-35 15,-168-55-114-15,63 42 48 0,40-5-3 16,-3 1 2-16,3-3 6 0,-10 4 9 0,-6-8 23 16,3 7 4-16,-7-1 2 0,-2-7-10 15,-6 3-32-15,-2 1-10 0,-5-2-5 16,3 5 3-16,1 3 10 0,-8-1 3 16,2 4 1-16,-5-3-3 0,5 4-1 15,-3-3-2-15,5 0-1 0,1-1-3 16,3-1-6-16,3-2-5 0,-2-3-4 15,-3 1-1-15,5-3 0 0,0-2 2 0,2 0-1 16,1 0-1-16,-3 0-3 0,2 0-3 16,0 2-2-16,-2-2 2 15,1 0-1-15,-1 0 1 0,0 0-1 16,-3 0 1-16,-2 0 0 0,5 0 1 0,-4 0 0 16,11 1-1-16,-5-1 0 0,-2 0-1 15,5 2-1-15,2 3 0 0,-1 3-2 16,6-1-1-16,0 0-1 0,-3 2-2 0,0-6-2 15,-2 1-2-15,-3 1 0 0,-1-1-1 16,4 3 0-16,-1 0 1 0,-1-2 1 16,-3 2 2-16,-2-5-1 0,-2 3-1 15,-1-1 0-15,3 1 1 0,-4 0 2 16,4 3 2-16,-5-5 2 0,1 2 2 16,4 1 0-16,0-3 0 0,0-1 0 0,-2 3 0 15,-1 1-1-15,-1-5-1 0,3-1-1 16,1 0 2-16,-2 0 2 0,0 2 6 15,-3 0 3-15,1 0 1 0,4-2-3 16,-2 2-3-16,-7 3-5 0,-1-5 0 16,-4 2-1-16,-6-2 0 0,-12 0 1 15,-7 0-2-15,-18 0-4 16,-10-7 1-16,-18-1-2 0,-9 0 0 0,-7-1 2 0,-13-2 1 16,5-1 2-16,-12-1 2 0,-5 1 0 15,-2-1 0-15,-1 5 0 0,7-3 0 16,12 6 0-16,10-2 0 0,10 1 0 15,14 4 1-15,7-3 0 0,12 2 0 16,18-1 1-16,14 4-1 0,11 0 2 16,10 0-3-16,3 0-12 0,-1-2-49 0,5 4-63 15,10 0-35-15,13-2 64 0</inkml:trace>
  <inkml:trace contextRef="#ctx0" brushRef="#br0" timeOffset="2533.31">10718 11293 1347 0,'-23'-14'99'0,"5"5"56"0,8 0-58 0,10 9-22 0,0 0 6 0,1-2-4 0,3 2-13 16,7-2-30-16,3-1-20 0,5-6-8 16,4-2-5-16,0 4 8 0,0 0 9 15,2 3 14-15,4 1 13 0,1-1 6 16,5-3-5-16,11-3-10 0,7 4-9 0,6 3-8 16,12 1-7-16,10-5-4 0,13 5-5 15,16-1-2-15,13 3 2 0,4 5 0 16,6-2 1-16,4 5 6 0,-6-5 12 15,-9 6 13-15,-10-7 8 0,-9-2 0 16,-11-7-12-16,-10 0-12 0,-4-1-7 16,-16 0 1-16,-9-5 10 0,-7 1 10 15,-16 3 2-15,-16 0-1 0,-12 2-17 16,-12 0-16-16,-21-2-10 0,-20 4-9 0,-22 1 1 16,-28 1 5-16,-21 1 4 0,-16 0 2 15,-20 2 3-15,7 2 0 0,-1 7 1 16,-1 1 2-16,11 1 0 0,-1 1 3 15,19 3 2-15,10-7-1 0,15-6 2 16,14 5-2-16,10-1-1 0,15-1 2 0,12 6 6 16,18-10 4-16,16 3 5 0,8 1 11 15,10-1 3-15,5 1 0 0,7-5-3 16,19 5-11-16,15-3-9 0,14 0-4 16,8 3-2-16,6 1-1 0,11-5-1 15,9 1 0-15,10-2-2 0,16-3 0 16,0-3 1-16,4 3-1 0,-3-1-2 0,-2 4-1 15,-3 0-1-15,-3 2-1 0,-1 5 1 16,-12 2 0-16,-13 3 2 0,-12 2-3 16,-9 1 3-16,-12 2 1 0,-15-1 1 15,-15-1-1-15,-19-5-12 0,-14 1-2 16,-17-2-3-16,-10 3 8 0,-14 4 12 16,-12-4 0-16,-13-1-2 15,-14-9-2-15,-7 0-2 0,-9-2-1 16,-1-2 1-16,5-2 2 0,7-5 1 0,12 6 1 0,14-8 0 15,18 2 2-15,12 1 2 0,13-5-18 16,5 2-28-16,7-1-23 0,5 5-76 16,4-11-63-16,4-14 116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12/1/2025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17" Type="http://schemas.openxmlformats.org/officeDocument/2006/relationships/image" Target="../media/image65.png"/><Relationship Id="rId21" Type="http://schemas.openxmlformats.org/officeDocument/2006/relationships/image" Target="../media/image17.png"/><Relationship Id="rId42" Type="http://schemas.openxmlformats.org/officeDocument/2006/relationships/customXml" Target="../ink/ink28.xml"/><Relationship Id="rId63" Type="http://schemas.openxmlformats.org/officeDocument/2006/relationships/image" Target="../media/image38.png"/><Relationship Id="rId84" Type="http://schemas.openxmlformats.org/officeDocument/2006/relationships/customXml" Target="../ink/ink49.xml"/><Relationship Id="rId16" Type="http://schemas.openxmlformats.org/officeDocument/2006/relationships/customXml" Target="../ink/ink15.xml"/><Relationship Id="rId107" Type="http://schemas.openxmlformats.org/officeDocument/2006/relationships/image" Target="../media/image60.png"/><Relationship Id="rId11" Type="http://schemas.openxmlformats.org/officeDocument/2006/relationships/image" Target="../media/image12.png"/><Relationship Id="rId32" Type="http://schemas.openxmlformats.org/officeDocument/2006/relationships/customXml" Target="../ink/ink23.xml"/><Relationship Id="rId37" Type="http://schemas.openxmlformats.org/officeDocument/2006/relationships/image" Target="../media/image25.png"/><Relationship Id="rId53" Type="http://schemas.openxmlformats.org/officeDocument/2006/relationships/image" Target="../media/image33.png"/><Relationship Id="rId58" Type="http://schemas.openxmlformats.org/officeDocument/2006/relationships/customXml" Target="../ink/ink36.xml"/><Relationship Id="rId74" Type="http://schemas.openxmlformats.org/officeDocument/2006/relationships/customXml" Target="../ink/ink44.xml"/><Relationship Id="rId79" Type="http://schemas.openxmlformats.org/officeDocument/2006/relationships/image" Target="../media/image46.png"/><Relationship Id="rId102" Type="http://schemas.openxmlformats.org/officeDocument/2006/relationships/customXml" Target="../ink/ink58.xml"/><Relationship Id="rId123" Type="http://schemas.openxmlformats.org/officeDocument/2006/relationships/image" Target="../media/image68.png"/><Relationship Id="rId128" Type="http://schemas.openxmlformats.org/officeDocument/2006/relationships/customXml" Target="../ink/ink71.xml"/><Relationship Id="rId5" Type="http://schemas.openxmlformats.org/officeDocument/2006/relationships/image" Target="../media/image91.png"/><Relationship Id="rId90" Type="http://schemas.openxmlformats.org/officeDocument/2006/relationships/customXml" Target="../ink/ink52.xml"/><Relationship Id="rId95" Type="http://schemas.openxmlformats.org/officeDocument/2006/relationships/image" Target="../media/image54.png"/><Relationship Id="rId22" Type="http://schemas.openxmlformats.org/officeDocument/2006/relationships/customXml" Target="../ink/ink18.xml"/><Relationship Id="rId27" Type="http://schemas.openxmlformats.org/officeDocument/2006/relationships/image" Target="../media/image20.png"/><Relationship Id="rId43" Type="http://schemas.openxmlformats.org/officeDocument/2006/relationships/image" Target="../media/image28.png"/><Relationship Id="rId48" Type="http://schemas.openxmlformats.org/officeDocument/2006/relationships/customXml" Target="../ink/ink31.xml"/><Relationship Id="rId64" Type="http://schemas.openxmlformats.org/officeDocument/2006/relationships/customXml" Target="../ink/ink39.xml"/><Relationship Id="rId69" Type="http://schemas.openxmlformats.org/officeDocument/2006/relationships/image" Target="../media/image41.png"/><Relationship Id="rId113" Type="http://schemas.openxmlformats.org/officeDocument/2006/relationships/image" Target="../media/image63.png"/><Relationship Id="rId118" Type="http://schemas.openxmlformats.org/officeDocument/2006/relationships/customXml" Target="../ink/ink66.xml"/><Relationship Id="rId80" Type="http://schemas.openxmlformats.org/officeDocument/2006/relationships/customXml" Target="../ink/ink47.xml"/><Relationship Id="rId85" Type="http://schemas.openxmlformats.org/officeDocument/2006/relationships/image" Target="../media/image49.png"/><Relationship Id="rId12" Type="http://schemas.openxmlformats.org/officeDocument/2006/relationships/customXml" Target="../ink/ink13.xml"/><Relationship Id="rId17"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customXml" Target="../ink/ink26.xml"/><Relationship Id="rId59" Type="http://schemas.openxmlformats.org/officeDocument/2006/relationships/image" Target="../media/image36.png"/><Relationship Id="rId103" Type="http://schemas.openxmlformats.org/officeDocument/2006/relationships/image" Target="../media/image58.png"/><Relationship Id="rId108" Type="http://schemas.openxmlformats.org/officeDocument/2006/relationships/customXml" Target="../ink/ink61.xml"/><Relationship Id="rId124" Type="http://schemas.openxmlformats.org/officeDocument/2006/relationships/customXml" Target="../ink/ink69.xml"/><Relationship Id="rId129" Type="http://schemas.openxmlformats.org/officeDocument/2006/relationships/image" Target="../media/image71.png"/><Relationship Id="rId54" Type="http://schemas.openxmlformats.org/officeDocument/2006/relationships/customXml" Target="../ink/ink34.xml"/><Relationship Id="rId70" Type="http://schemas.openxmlformats.org/officeDocument/2006/relationships/customXml" Target="../ink/ink42.xml"/><Relationship Id="rId75" Type="http://schemas.openxmlformats.org/officeDocument/2006/relationships/image" Target="../media/image44.png"/><Relationship Id="rId91" Type="http://schemas.openxmlformats.org/officeDocument/2006/relationships/image" Target="../media/image52.png"/><Relationship Id="rId96" Type="http://schemas.openxmlformats.org/officeDocument/2006/relationships/customXml" Target="../ink/ink55.xml"/><Relationship Id="rId1" Type="http://schemas.openxmlformats.org/officeDocument/2006/relationships/slideLayout" Target="../slideLayouts/slideLayout2.xml"/><Relationship Id="rId6" Type="http://schemas.openxmlformats.org/officeDocument/2006/relationships/customXml" Target="../ink/ink10.xml"/><Relationship Id="rId23" Type="http://schemas.openxmlformats.org/officeDocument/2006/relationships/image" Target="../media/image18.png"/><Relationship Id="rId28" Type="http://schemas.openxmlformats.org/officeDocument/2006/relationships/customXml" Target="../ink/ink21.xml"/><Relationship Id="rId49" Type="http://schemas.openxmlformats.org/officeDocument/2006/relationships/image" Target="../media/image31.png"/><Relationship Id="rId114" Type="http://schemas.openxmlformats.org/officeDocument/2006/relationships/customXml" Target="../ink/ink64.xml"/><Relationship Id="rId119" Type="http://schemas.openxmlformats.org/officeDocument/2006/relationships/image" Target="../media/image66.png"/><Relationship Id="rId44" Type="http://schemas.openxmlformats.org/officeDocument/2006/relationships/customXml" Target="../ink/ink29.xml"/><Relationship Id="rId60" Type="http://schemas.openxmlformats.org/officeDocument/2006/relationships/customXml" Target="../ink/ink37.xml"/><Relationship Id="rId65" Type="http://schemas.openxmlformats.org/officeDocument/2006/relationships/image" Target="../media/image39.png"/><Relationship Id="rId81" Type="http://schemas.openxmlformats.org/officeDocument/2006/relationships/image" Target="../media/image47.png"/><Relationship Id="rId86" Type="http://schemas.openxmlformats.org/officeDocument/2006/relationships/customXml" Target="../ink/ink50.xml"/><Relationship Id="rId130" Type="http://schemas.openxmlformats.org/officeDocument/2006/relationships/customXml" Target="../ink/ink72.xml"/><Relationship Id="rId13" Type="http://schemas.openxmlformats.org/officeDocument/2006/relationships/image" Target="../media/image13.png"/><Relationship Id="rId18" Type="http://schemas.openxmlformats.org/officeDocument/2006/relationships/customXml" Target="../ink/ink16.xml"/><Relationship Id="rId39" Type="http://schemas.openxmlformats.org/officeDocument/2006/relationships/image" Target="../media/image26.png"/><Relationship Id="rId109" Type="http://schemas.openxmlformats.org/officeDocument/2006/relationships/image" Target="../media/image61.png"/><Relationship Id="rId34" Type="http://schemas.openxmlformats.org/officeDocument/2006/relationships/customXml" Target="../ink/ink24.xml"/><Relationship Id="rId50" Type="http://schemas.openxmlformats.org/officeDocument/2006/relationships/customXml" Target="../ink/ink32.xml"/><Relationship Id="rId55" Type="http://schemas.openxmlformats.org/officeDocument/2006/relationships/image" Target="../media/image34.png"/><Relationship Id="rId76" Type="http://schemas.openxmlformats.org/officeDocument/2006/relationships/customXml" Target="../ink/ink45.xml"/><Relationship Id="rId97" Type="http://schemas.openxmlformats.org/officeDocument/2006/relationships/image" Target="../media/image55.png"/><Relationship Id="rId104" Type="http://schemas.openxmlformats.org/officeDocument/2006/relationships/customXml" Target="../ink/ink59.xml"/><Relationship Id="rId120" Type="http://schemas.openxmlformats.org/officeDocument/2006/relationships/customXml" Target="../ink/ink67.xml"/><Relationship Id="rId125" Type="http://schemas.openxmlformats.org/officeDocument/2006/relationships/image" Target="../media/image69.png"/><Relationship Id="rId7" Type="http://schemas.openxmlformats.org/officeDocument/2006/relationships/image" Target="../media/image101.png"/><Relationship Id="rId71" Type="http://schemas.openxmlformats.org/officeDocument/2006/relationships/image" Target="../media/image42.png"/><Relationship Id="rId92" Type="http://schemas.openxmlformats.org/officeDocument/2006/relationships/customXml" Target="../ink/ink53.xml"/><Relationship Id="rId2" Type="http://schemas.openxmlformats.org/officeDocument/2006/relationships/customXml" Target="../ink/ink8.xml"/><Relationship Id="rId29" Type="http://schemas.openxmlformats.org/officeDocument/2006/relationships/image" Target="../media/image21.png"/><Relationship Id="rId24" Type="http://schemas.openxmlformats.org/officeDocument/2006/relationships/customXml" Target="../ink/ink19.xml"/><Relationship Id="rId40" Type="http://schemas.openxmlformats.org/officeDocument/2006/relationships/customXml" Target="../ink/ink27.xml"/><Relationship Id="rId45" Type="http://schemas.openxmlformats.org/officeDocument/2006/relationships/image" Target="../media/image29.png"/><Relationship Id="rId66" Type="http://schemas.openxmlformats.org/officeDocument/2006/relationships/customXml" Target="../ink/ink40.xml"/><Relationship Id="rId87" Type="http://schemas.openxmlformats.org/officeDocument/2006/relationships/image" Target="../media/image50.png"/><Relationship Id="rId110" Type="http://schemas.openxmlformats.org/officeDocument/2006/relationships/customXml" Target="../ink/ink62.xml"/><Relationship Id="rId115" Type="http://schemas.openxmlformats.org/officeDocument/2006/relationships/image" Target="../media/image64.png"/><Relationship Id="rId131" Type="http://schemas.openxmlformats.org/officeDocument/2006/relationships/image" Target="../media/image72.png"/><Relationship Id="rId61" Type="http://schemas.openxmlformats.org/officeDocument/2006/relationships/image" Target="../media/image37.png"/><Relationship Id="rId82" Type="http://schemas.openxmlformats.org/officeDocument/2006/relationships/customXml" Target="../ink/ink48.xml"/><Relationship Id="rId19" Type="http://schemas.openxmlformats.org/officeDocument/2006/relationships/image" Target="../media/image16.png"/><Relationship Id="rId14" Type="http://schemas.openxmlformats.org/officeDocument/2006/relationships/customXml" Target="../ink/ink14.xml"/><Relationship Id="rId30" Type="http://schemas.openxmlformats.org/officeDocument/2006/relationships/customXml" Target="../ink/ink22.xml"/><Relationship Id="rId35" Type="http://schemas.openxmlformats.org/officeDocument/2006/relationships/image" Target="../media/image24.png"/><Relationship Id="rId56" Type="http://schemas.openxmlformats.org/officeDocument/2006/relationships/customXml" Target="../ink/ink35.xml"/><Relationship Id="rId77" Type="http://schemas.openxmlformats.org/officeDocument/2006/relationships/image" Target="../media/image45.png"/><Relationship Id="rId100" Type="http://schemas.openxmlformats.org/officeDocument/2006/relationships/customXml" Target="../ink/ink57.xml"/><Relationship Id="rId105" Type="http://schemas.openxmlformats.org/officeDocument/2006/relationships/image" Target="../media/image59.png"/><Relationship Id="rId126" Type="http://schemas.openxmlformats.org/officeDocument/2006/relationships/customXml" Target="../ink/ink70.xml"/><Relationship Id="rId8" Type="http://schemas.openxmlformats.org/officeDocument/2006/relationships/customXml" Target="../ink/ink11.xml"/><Relationship Id="rId51" Type="http://schemas.openxmlformats.org/officeDocument/2006/relationships/image" Target="../media/image32.png"/><Relationship Id="rId72" Type="http://schemas.openxmlformats.org/officeDocument/2006/relationships/customXml" Target="../ink/ink43.xml"/><Relationship Id="rId93" Type="http://schemas.openxmlformats.org/officeDocument/2006/relationships/image" Target="../media/image53.png"/><Relationship Id="rId98" Type="http://schemas.openxmlformats.org/officeDocument/2006/relationships/customXml" Target="../ink/ink56.xml"/><Relationship Id="rId121" Type="http://schemas.openxmlformats.org/officeDocument/2006/relationships/image" Target="../media/image67.png"/><Relationship Id="rId3" Type="http://schemas.openxmlformats.org/officeDocument/2006/relationships/image" Target="../media/image86.png"/><Relationship Id="rId25" Type="http://schemas.openxmlformats.org/officeDocument/2006/relationships/image" Target="../media/image19.png"/><Relationship Id="rId46" Type="http://schemas.openxmlformats.org/officeDocument/2006/relationships/customXml" Target="../ink/ink30.xml"/><Relationship Id="rId67" Type="http://schemas.openxmlformats.org/officeDocument/2006/relationships/image" Target="../media/image40.png"/><Relationship Id="rId116" Type="http://schemas.openxmlformats.org/officeDocument/2006/relationships/customXml" Target="../ink/ink65.xml"/><Relationship Id="rId20" Type="http://schemas.openxmlformats.org/officeDocument/2006/relationships/customXml" Target="../ink/ink17.xml"/><Relationship Id="rId41" Type="http://schemas.openxmlformats.org/officeDocument/2006/relationships/image" Target="../media/image27.png"/><Relationship Id="rId62" Type="http://schemas.openxmlformats.org/officeDocument/2006/relationships/customXml" Target="../ink/ink38.xml"/><Relationship Id="rId83" Type="http://schemas.openxmlformats.org/officeDocument/2006/relationships/image" Target="../media/image48.png"/><Relationship Id="rId88" Type="http://schemas.openxmlformats.org/officeDocument/2006/relationships/customXml" Target="../ink/ink51.xml"/><Relationship Id="rId111" Type="http://schemas.openxmlformats.org/officeDocument/2006/relationships/image" Target="../media/image62.png"/><Relationship Id="rId132" Type="http://schemas.openxmlformats.org/officeDocument/2006/relationships/customXml" Target="../ink/ink73.xml"/><Relationship Id="rId15" Type="http://schemas.openxmlformats.org/officeDocument/2006/relationships/image" Target="../media/image14.png"/><Relationship Id="rId36" Type="http://schemas.openxmlformats.org/officeDocument/2006/relationships/customXml" Target="../ink/ink25.xml"/><Relationship Id="rId57" Type="http://schemas.openxmlformats.org/officeDocument/2006/relationships/image" Target="../media/image35.png"/><Relationship Id="rId106" Type="http://schemas.openxmlformats.org/officeDocument/2006/relationships/customXml" Target="../ink/ink60.xml"/><Relationship Id="rId127" Type="http://schemas.openxmlformats.org/officeDocument/2006/relationships/image" Target="../media/image70.png"/><Relationship Id="rId10" Type="http://schemas.openxmlformats.org/officeDocument/2006/relationships/customXml" Target="../ink/ink12.xml"/><Relationship Id="rId31" Type="http://schemas.openxmlformats.org/officeDocument/2006/relationships/image" Target="../media/image22.png"/><Relationship Id="rId52" Type="http://schemas.openxmlformats.org/officeDocument/2006/relationships/customXml" Target="../ink/ink33.xml"/><Relationship Id="rId73" Type="http://schemas.openxmlformats.org/officeDocument/2006/relationships/image" Target="../media/image43.png"/><Relationship Id="rId78" Type="http://schemas.openxmlformats.org/officeDocument/2006/relationships/customXml" Target="../ink/ink46.xml"/><Relationship Id="rId94" Type="http://schemas.openxmlformats.org/officeDocument/2006/relationships/customXml" Target="../ink/ink54.xml"/><Relationship Id="rId99" Type="http://schemas.openxmlformats.org/officeDocument/2006/relationships/image" Target="../media/image56.png"/><Relationship Id="rId101" Type="http://schemas.openxmlformats.org/officeDocument/2006/relationships/image" Target="../media/image57.png"/><Relationship Id="rId122" Type="http://schemas.openxmlformats.org/officeDocument/2006/relationships/customXml" Target="../ink/ink68.xml"/><Relationship Id="rId4" Type="http://schemas.openxmlformats.org/officeDocument/2006/relationships/customXml" Target="../ink/ink9.xml"/><Relationship Id="rId9" Type="http://schemas.openxmlformats.org/officeDocument/2006/relationships/image" Target="../media/image111.png"/><Relationship Id="rId26" Type="http://schemas.openxmlformats.org/officeDocument/2006/relationships/customXml" Target="../ink/ink20.xml"/><Relationship Id="rId47" Type="http://schemas.openxmlformats.org/officeDocument/2006/relationships/image" Target="../media/image30.png"/><Relationship Id="rId68" Type="http://schemas.openxmlformats.org/officeDocument/2006/relationships/customXml" Target="../ink/ink41.xml"/><Relationship Id="rId89" Type="http://schemas.openxmlformats.org/officeDocument/2006/relationships/image" Target="../media/image51.png"/><Relationship Id="rId112" Type="http://schemas.openxmlformats.org/officeDocument/2006/relationships/customXml" Target="../ink/ink63.xml"/><Relationship Id="rId133"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74.xml"/><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customXml" Target="../ink/ink75.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customXml" Target="../ink/ink77.xml"/><Relationship Id="rId7" Type="http://schemas.openxmlformats.org/officeDocument/2006/relationships/customXml" Target="../ink/ink79.xml"/><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customXml" Target="../ink/ink78.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customXml" Target="../ink/ink80.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81.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2" Type="http://schemas.openxmlformats.org/officeDocument/2006/relationships/hyperlink" Target="https://courses.cs.washington.edu/courses/cse311/24au/exa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customXml" Target="../ink/ink83.xml"/></Relationships>
</file>

<file path=ppt/slides/_rels/slide22.xml.rels><?xml version="1.0" encoding="UTF-8" standalone="yes"?>
<Relationships xmlns="http://schemas.openxmlformats.org/package/2006/relationships"><Relationship Id="rId3" Type="http://schemas.openxmlformats.org/officeDocument/2006/relationships/customXml" Target="../ink/ink84.xml"/><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Fall 2025</a:t>
            </a:r>
          </a:p>
          <a:p>
            <a:r>
              <a:rPr lang="en-US" dirty="0"/>
              <a:t>Lecture 28</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59C8BA1-CDA5-7B68-B648-6413356A8CD0}"/>
                  </a:ext>
                </a:extLst>
              </p14:cNvPr>
              <p14:cNvContentPartPr/>
              <p14:nvPr/>
            </p14:nvContentPartPr>
            <p14:xfrm>
              <a:off x="3222000" y="1797480"/>
              <a:ext cx="5860080" cy="2386800"/>
            </p14:xfrm>
          </p:contentPart>
        </mc:Choice>
        <mc:Fallback>
          <p:pic>
            <p:nvPicPr>
              <p:cNvPr id="5" name="Ink 4">
                <a:extLst>
                  <a:ext uri="{FF2B5EF4-FFF2-40B4-BE49-F238E27FC236}">
                    <a16:creationId xmlns:a16="http://schemas.microsoft.com/office/drawing/2014/main" id="{459C8BA1-CDA5-7B68-B648-6413356A8CD0}"/>
                  </a:ext>
                </a:extLst>
              </p:cNvPr>
              <p:cNvPicPr/>
              <p:nvPr/>
            </p:nvPicPr>
            <p:blipFill>
              <a:blip r:embed="rId4"/>
              <a:stretch>
                <a:fillRect/>
              </a:stretch>
            </p:blipFill>
            <p:spPr>
              <a:xfrm>
                <a:off x="3212640" y="1788120"/>
                <a:ext cx="5878800" cy="2405520"/>
              </a:xfrm>
              <a:prstGeom prst="rect">
                <a:avLst/>
              </a:prstGeom>
            </p:spPr>
          </p:pic>
        </mc:Fallback>
      </mc:AlternateContent>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dirty="0"/>
              <a:t>Intuition</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xmlns="">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xmlns="">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7" y="3545110"/>
                <a:ext cx="950040" cy="1055160"/>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xmlns="">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7" y="3878470"/>
                  <a:ext cx="732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xmlns="">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xmlns="">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xmlns="">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xmlns="">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xmlns="">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xmlns="">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77" y="2647270"/>
                  <a:ext cx="268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xmlns="">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597" y="3048310"/>
                  <a:ext cx="191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xmlns="">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xmlns="">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10"/>
                  <a:ext cx="20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xmlns="">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xmlns="">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57" y="2228950"/>
                  <a:ext cx="199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xmlns="">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xmlns="">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50"/>
                  <a:ext cx="40500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xmlns="">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xmlns="">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xmlns="">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xmlns="">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xmlns="">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xmlns="">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90"/>
                  <a:ext cx="18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xmlns="">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37" y="3213190"/>
                  <a:ext cx="403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xmlns="">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77" y="3461590"/>
                  <a:ext cx="362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xmlns="">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77" y="4909870"/>
                <a:ext cx="6901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xmlns="">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30"/>
                <a:ext cx="299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xmlns="">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7" y="3845710"/>
                <a:ext cx="4291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xmlns="">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xmlns:p14="http://schemas.microsoft.com/office/powerpoint/2010/main">
          <mc:Choice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xmlns="">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50"/>
                  <a:ext cx="44370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xmlns="">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xmlns="">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37" y="3324070"/>
                  <a:ext cx="20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xmlns="">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277" y="4101310"/>
                  <a:ext cx="25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xmlns="">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xmlns="">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xmlns="">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xmlns="">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xmlns="">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3" name="Ink 2">
                <a:extLst>
                  <a:ext uri="{FF2B5EF4-FFF2-40B4-BE49-F238E27FC236}">
                    <a16:creationId xmlns:a16="http://schemas.microsoft.com/office/drawing/2014/main" id="{999F4273-5CF2-EC56-7659-CD6B393C5518}"/>
                  </a:ext>
                </a:extLst>
              </p14:cNvPr>
              <p14:cNvContentPartPr/>
              <p14:nvPr/>
            </p14:nvContentPartPr>
            <p14:xfrm>
              <a:off x="1508760" y="3062160"/>
              <a:ext cx="223920" cy="642240"/>
            </p14:xfrm>
          </p:contentPart>
        </mc:Choice>
        <mc:Fallback>
          <p:pic>
            <p:nvPicPr>
              <p:cNvPr id="3" name="Ink 2">
                <a:extLst>
                  <a:ext uri="{FF2B5EF4-FFF2-40B4-BE49-F238E27FC236}">
                    <a16:creationId xmlns:a16="http://schemas.microsoft.com/office/drawing/2014/main" id="{999F4273-5CF2-EC56-7659-CD6B393C5518}"/>
                  </a:ext>
                </a:extLst>
              </p:cNvPr>
              <p:cNvPicPr/>
              <p:nvPr/>
            </p:nvPicPr>
            <p:blipFill>
              <a:blip r:embed="rId77"/>
              <a:stretch>
                <a:fillRect/>
              </a:stretch>
            </p:blipFill>
            <p:spPr>
              <a:xfrm>
                <a:off x="1492920" y="2998800"/>
                <a:ext cx="25524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 name="Ink 3">
                <a:extLst>
                  <a:ext uri="{FF2B5EF4-FFF2-40B4-BE49-F238E27FC236}">
                    <a16:creationId xmlns:a16="http://schemas.microsoft.com/office/drawing/2014/main" id="{E73EF8B3-AADF-9A09-4338-74D581AB65CE}"/>
                  </a:ext>
                </a:extLst>
              </p14:cNvPr>
              <p14:cNvContentPartPr/>
              <p14:nvPr/>
            </p14:nvContentPartPr>
            <p14:xfrm>
              <a:off x="1605240" y="2553120"/>
              <a:ext cx="477720" cy="423000"/>
            </p14:xfrm>
          </p:contentPart>
        </mc:Choice>
        <mc:Fallback>
          <p:pic>
            <p:nvPicPr>
              <p:cNvPr id="4" name="Ink 3">
                <a:extLst>
                  <a:ext uri="{FF2B5EF4-FFF2-40B4-BE49-F238E27FC236}">
                    <a16:creationId xmlns:a16="http://schemas.microsoft.com/office/drawing/2014/main" id="{E73EF8B3-AADF-9A09-4338-74D581AB65CE}"/>
                  </a:ext>
                </a:extLst>
              </p:cNvPr>
              <p:cNvPicPr/>
              <p:nvPr/>
            </p:nvPicPr>
            <p:blipFill>
              <a:blip r:embed="rId79"/>
              <a:stretch>
                <a:fillRect/>
              </a:stretch>
            </p:blipFill>
            <p:spPr>
              <a:xfrm>
                <a:off x="1589400" y="2489760"/>
                <a:ext cx="50904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 name="Ink 4">
                <a:extLst>
                  <a:ext uri="{FF2B5EF4-FFF2-40B4-BE49-F238E27FC236}">
                    <a16:creationId xmlns:a16="http://schemas.microsoft.com/office/drawing/2014/main" id="{6C975B7C-D2E8-45E4-5874-C25BC1E13226}"/>
                  </a:ext>
                </a:extLst>
              </p14:cNvPr>
              <p14:cNvContentPartPr/>
              <p14:nvPr/>
            </p14:nvContentPartPr>
            <p14:xfrm>
              <a:off x="2102040" y="2415960"/>
              <a:ext cx="809640" cy="535320"/>
            </p14:xfrm>
          </p:contentPart>
        </mc:Choice>
        <mc:Fallback>
          <p:pic>
            <p:nvPicPr>
              <p:cNvPr id="5" name="Ink 4">
                <a:extLst>
                  <a:ext uri="{FF2B5EF4-FFF2-40B4-BE49-F238E27FC236}">
                    <a16:creationId xmlns:a16="http://schemas.microsoft.com/office/drawing/2014/main" id="{6C975B7C-D2E8-45E4-5874-C25BC1E13226}"/>
                  </a:ext>
                </a:extLst>
              </p:cNvPr>
              <p:cNvPicPr/>
              <p:nvPr/>
            </p:nvPicPr>
            <p:blipFill>
              <a:blip r:embed="rId81"/>
              <a:stretch>
                <a:fillRect/>
              </a:stretch>
            </p:blipFill>
            <p:spPr>
              <a:xfrm>
                <a:off x="2086200" y="2352600"/>
                <a:ext cx="84096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 name="Ink 5">
                <a:extLst>
                  <a:ext uri="{FF2B5EF4-FFF2-40B4-BE49-F238E27FC236}">
                    <a16:creationId xmlns:a16="http://schemas.microsoft.com/office/drawing/2014/main" id="{D52D90EE-ED43-23E2-6148-6D336457A5AA}"/>
                  </a:ext>
                </a:extLst>
              </p14:cNvPr>
              <p14:cNvContentPartPr/>
              <p14:nvPr/>
            </p14:nvContentPartPr>
            <p14:xfrm>
              <a:off x="2926440" y="2528280"/>
              <a:ext cx="168840" cy="335520"/>
            </p14:xfrm>
          </p:contentPart>
        </mc:Choice>
        <mc:Fallback>
          <p:pic>
            <p:nvPicPr>
              <p:cNvPr id="6" name="Ink 5">
                <a:extLst>
                  <a:ext uri="{FF2B5EF4-FFF2-40B4-BE49-F238E27FC236}">
                    <a16:creationId xmlns:a16="http://schemas.microsoft.com/office/drawing/2014/main" id="{D52D90EE-ED43-23E2-6148-6D336457A5AA}"/>
                  </a:ext>
                </a:extLst>
              </p:cNvPr>
              <p:cNvPicPr/>
              <p:nvPr/>
            </p:nvPicPr>
            <p:blipFill>
              <a:blip r:embed="rId83"/>
              <a:stretch>
                <a:fillRect/>
              </a:stretch>
            </p:blipFill>
            <p:spPr>
              <a:xfrm>
                <a:off x="2910600" y="2464920"/>
                <a:ext cx="20016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 name="Ink 6">
                <a:extLst>
                  <a:ext uri="{FF2B5EF4-FFF2-40B4-BE49-F238E27FC236}">
                    <a16:creationId xmlns:a16="http://schemas.microsoft.com/office/drawing/2014/main" id="{3DB1C115-1BFA-3015-20AB-3C34B95CC224}"/>
                  </a:ext>
                </a:extLst>
              </p14:cNvPr>
              <p14:cNvContentPartPr/>
              <p14:nvPr/>
            </p14:nvContentPartPr>
            <p14:xfrm>
              <a:off x="3211920" y="1979640"/>
              <a:ext cx="433080" cy="293760"/>
            </p14:xfrm>
          </p:contentPart>
        </mc:Choice>
        <mc:Fallback>
          <p:pic>
            <p:nvPicPr>
              <p:cNvPr id="7" name="Ink 6">
                <a:extLst>
                  <a:ext uri="{FF2B5EF4-FFF2-40B4-BE49-F238E27FC236}">
                    <a16:creationId xmlns:a16="http://schemas.microsoft.com/office/drawing/2014/main" id="{3DB1C115-1BFA-3015-20AB-3C34B95CC224}"/>
                  </a:ext>
                </a:extLst>
              </p:cNvPr>
              <p:cNvPicPr/>
              <p:nvPr/>
            </p:nvPicPr>
            <p:blipFill>
              <a:blip r:embed="rId85"/>
              <a:stretch>
                <a:fillRect/>
              </a:stretch>
            </p:blipFill>
            <p:spPr>
              <a:xfrm>
                <a:off x="3196080" y="1916280"/>
                <a:ext cx="46440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 name="Ink 7">
                <a:extLst>
                  <a:ext uri="{FF2B5EF4-FFF2-40B4-BE49-F238E27FC236}">
                    <a16:creationId xmlns:a16="http://schemas.microsoft.com/office/drawing/2014/main" id="{F5EFB081-1130-22E9-F647-EB7293954ED6}"/>
                  </a:ext>
                </a:extLst>
              </p14:cNvPr>
              <p14:cNvContentPartPr/>
              <p14:nvPr/>
            </p14:nvContentPartPr>
            <p14:xfrm>
              <a:off x="4013640" y="1958400"/>
              <a:ext cx="189720" cy="414000"/>
            </p14:xfrm>
          </p:contentPart>
        </mc:Choice>
        <mc:Fallback>
          <p:pic>
            <p:nvPicPr>
              <p:cNvPr id="8" name="Ink 7">
                <a:extLst>
                  <a:ext uri="{FF2B5EF4-FFF2-40B4-BE49-F238E27FC236}">
                    <a16:creationId xmlns:a16="http://schemas.microsoft.com/office/drawing/2014/main" id="{F5EFB081-1130-22E9-F647-EB7293954ED6}"/>
                  </a:ext>
                </a:extLst>
              </p:cNvPr>
              <p:cNvPicPr/>
              <p:nvPr/>
            </p:nvPicPr>
            <p:blipFill>
              <a:blip r:embed="rId87"/>
              <a:stretch>
                <a:fillRect/>
              </a:stretch>
            </p:blipFill>
            <p:spPr>
              <a:xfrm>
                <a:off x="3997800" y="1895040"/>
                <a:ext cx="2210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 name="Ink 9">
                <a:extLst>
                  <a:ext uri="{FF2B5EF4-FFF2-40B4-BE49-F238E27FC236}">
                    <a16:creationId xmlns:a16="http://schemas.microsoft.com/office/drawing/2014/main" id="{C57D70C0-EA47-6F99-6CA6-16100BAF1876}"/>
                  </a:ext>
                </a:extLst>
              </p14:cNvPr>
              <p14:cNvContentPartPr/>
              <p14:nvPr/>
            </p14:nvContentPartPr>
            <p14:xfrm>
              <a:off x="4238280" y="2155680"/>
              <a:ext cx="918720" cy="205200"/>
            </p14:xfrm>
          </p:contentPart>
        </mc:Choice>
        <mc:Fallback>
          <p:pic>
            <p:nvPicPr>
              <p:cNvPr id="10" name="Ink 9">
                <a:extLst>
                  <a:ext uri="{FF2B5EF4-FFF2-40B4-BE49-F238E27FC236}">
                    <a16:creationId xmlns:a16="http://schemas.microsoft.com/office/drawing/2014/main" id="{C57D70C0-EA47-6F99-6CA6-16100BAF1876}"/>
                  </a:ext>
                </a:extLst>
              </p:cNvPr>
              <p:cNvPicPr/>
              <p:nvPr/>
            </p:nvPicPr>
            <p:blipFill>
              <a:blip r:embed="rId89"/>
              <a:stretch>
                <a:fillRect/>
              </a:stretch>
            </p:blipFill>
            <p:spPr>
              <a:xfrm>
                <a:off x="4222440" y="2092320"/>
                <a:ext cx="95004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 name="Ink 10">
                <a:extLst>
                  <a:ext uri="{FF2B5EF4-FFF2-40B4-BE49-F238E27FC236}">
                    <a16:creationId xmlns:a16="http://schemas.microsoft.com/office/drawing/2014/main" id="{BD1CA40E-66D2-80B0-6135-707A3D388EFA}"/>
                  </a:ext>
                </a:extLst>
              </p14:cNvPr>
              <p14:cNvContentPartPr/>
              <p14:nvPr/>
            </p14:nvContentPartPr>
            <p14:xfrm>
              <a:off x="5428800" y="2190600"/>
              <a:ext cx="296280" cy="631800"/>
            </p14:xfrm>
          </p:contentPart>
        </mc:Choice>
        <mc:Fallback>
          <p:pic>
            <p:nvPicPr>
              <p:cNvPr id="11" name="Ink 10">
                <a:extLst>
                  <a:ext uri="{FF2B5EF4-FFF2-40B4-BE49-F238E27FC236}">
                    <a16:creationId xmlns:a16="http://schemas.microsoft.com/office/drawing/2014/main" id="{BD1CA40E-66D2-80B0-6135-707A3D388EFA}"/>
                  </a:ext>
                </a:extLst>
              </p:cNvPr>
              <p:cNvPicPr/>
              <p:nvPr/>
            </p:nvPicPr>
            <p:blipFill>
              <a:blip r:embed="rId91"/>
              <a:stretch>
                <a:fillRect/>
              </a:stretch>
            </p:blipFill>
            <p:spPr>
              <a:xfrm>
                <a:off x="5412960" y="2127240"/>
                <a:ext cx="327600" cy="75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 name="Ink 11">
                <a:extLst>
                  <a:ext uri="{FF2B5EF4-FFF2-40B4-BE49-F238E27FC236}">
                    <a16:creationId xmlns:a16="http://schemas.microsoft.com/office/drawing/2014/main" id="{4A27BCF5-924F-A86D-006D-85722CC62B61}"/>
                  </a:ext>
                </a:extLst>
              </p14:cNvPr>
              <p14:cNvContentPartPr/>
              <p14:nvPr/>
            </p14:nvContentPartPr>
            <p14:xfrm>
              <a:off x="6062040" y="2812320"/>
              <a:ext cx="608400" cy="1050480"/>
            </p14:xfrm>
          </p:contentPart>
        </mc:Choice>
        <mc:Fallback>
          <p:pic>
            <p:nvPicPr>
              <p:cNvPr id="12" name="Ink 11">
                <a:extLst>
                  <a:ext uri="{FF2B5EF4-FFF2-40B4-BE49-F238E27FC236}">
                    <a16:creationId xmlns:a16="http://schemas.microsoft.com/office/drawing/2014/main" id="{4A27BCF5-924F-A86D-006D-85722CC62B61}"/>
                  </a:ext>
                </a:extLst>
              </p:cNvPr>
              <p:cNvPicPr/>
              <p:nvPr/>
            </p:nvPicPr>
            <p:blipFill>
              <a:blip r:embed="rId93"/>
              <a:stretch>
                <a:fillRect/>
              </a:stretch>
            </p:blipFill>
            <p:spPr>
              <a:xfrm>
                <a:off x="6046200" y="2748960"/>
                <a:ext cx="639720" cy="1177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 name="Ink 12">
                <a:extLst>
                  <a:ext uri="{FF2B5EF4-FFF2-40B4-BE49-F238E27FC236}">
                    <a16:creationId xmlns:a16="http://schemas.microsoft.com/office/drawing/2014/main" id="{A4EFA25E-F93C-2380-5D92-A57579255833}"/>
                  </a:ext>
                </a:extLst>
              </p14:cNvPr>
              <p14:cNvContentPartPr/>
              <p14:nvPr/>
            </p14:nvContentPartPr>
            <p14:xfrm>
              <a:off x="6809400" y="3753360"/>
              <a:ext cx="826200" cy="298440"/>
            </p14:xfrm>
          </p:contentPart>
        </mc:Choice>
        <mc:Fallback>
          <p:pic>
            <p:nvPicPr>
              <p:cNvPr id="13" name="Ink 12">
                <a:extLst>
                  <a:ext uri="{FF2B5EF4-FFF2-40B4-BE49-F238E27FC236}">
                    <a16:creationId xmlns:a16="http://schemas.microsoft.com/office/drawing/2014/main" id="{A4EFA25E-F93C-2380-5D92-A57579255833}"/>
                  </a:ext>
                </a:extLst>
              </p:cNvPr>
              <p:cNvPicPr/>
              <p:nvPr/>
            </p:nvPicPr>
            <p:blipFill>
              <a:blip r:embed="rId95"/>
              <a:stretch>
                <a:fillRect/>
              </a:stretch>
            </p:blipFill>
            <p:spPr>
              <a:xfrm>
                <a:off x="6793560" y="3690000"/>
                <a:ext cx="85752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 name="Ink 13">
                <a:extLst>
                  <a:ext uri="{FF2B5EF4-FFF2-40B4-BE49-F238E27FC236}">
                    <a16:creationId xmlns:a16="http://schemas.microsoft.com/office/drawing/2014/main" id="{492DDA06-C0A4-1C93-116A-E654FB0FD88D}"/>
                  </a:ext>
                </a:extLst>
              </p14:cNvPr>
              <p14:cNvContentPartPr/>
              <p14:nvPr/>
            </p14:nvContentPartPr>
            <p14:xfrm>
              <a:off x="7766640" y="3236760"/>
              <a:ext cx="816120" cy="300600"/>
            </p14:xfrm>
          </p:contentPart>
        </mc:Choice>
        <mc:Fallback>
          <p:pic>
            <p:nvPicPr>
              <p:cNvPr id="14" name="Ink 13">
                <a:extLst>
                  <a:ext uri="{FF2B5EF4-FFF2-40B4-BE49-F238E27FC236}">
                    <a16:creationId xmlns:a16="http://schemas.microsoft.com/office/drawing/2014/main" id="{492DDA06-C0A4-1C93-116A-E654FB0FD88D}"/>
                  </a:ext>
                </a:extLst>
              </p:cNvPr>
              <p:cNvPicPr/>
              <p:nvPr/>
            </p:nvPicPr>
            <p:blipFill>
              <a:blip r:embed="rId97"/>
              <a:stretch>
                <a:fillRect/>
              </a:stretch>
            </p:blipFill>
            <p:spPr>
              <a:xfrm>
                <a:off x="7750800" y="3173400"/>
                <a:ext cx="84744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 name="Ink 14">
                <a:extLst>
                  <a:ext uri="{FF2B5EF4-FFF2-40B4-BE49-F238E27FC236}">
                    <a16:creationId xmlns:a16="http://schemas.microsoft.com/office/drawing/2014/main" id="{503C1C03-B04F-8E4B-4CD8-99B132E6A1E8}"/>
                  </a:ext>
                </a:extLst>
              </p14:cNvPr>
              <p14:cNvContentPartPr/>
              <p14:nvPr/>
            </p14:nvContentPartPr>
            <p14:xfrm>
              <a:off x="8795160" y="3608280"/>
              <a:ext cx="441360" cy="251280"/>
            </p14:xfrm>
          </p:contentPart>
        </mc:Choice>
        <mc:Fallback>
          <p:pic>
            <p:nvPicPr>
              <p:cNvPr id="15" name="Ink 14">
                <a:extLst>
                  <a:ext uri="{FF2B5EF4-FFF2-40B4-BE49-F238E27FC236}">
                    <a16:creationId xmlns:a16="http://schemas.microsoft.com/office/drawing/2014/main" id="{503C1C03-B04F-8E4B-4CD8-99B132E6A1E8}"/>
                  </a:ext>
                </a:extLst>
              </p:cNvPr>
              <p:cNvPicPr/>
              <p:nvPr/>
            </p:nvPicPr>
            <p:blipFill>
              <a:blip r:embed="rId99"/>
              <a:stretch>
                <a:fillRect/>
              </a:stretch>
            </p:blipFill>
            <p:spPr>
              <a:xfrm>
                <a:off x="8779320" y="3544920"/>
                <a:ext cx="4726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6" name="Ink 15">
                <a:extLst>
                  <a:ext uri="{FF2B5EF4-FFF2-40B4-BE49-F238E27FC236}">
                    <a16:creationId xmlns:a16="http://schemas.microsoft.com/office/drawing/2014/main" id="{60D2BE41-CB80-A329-97E4-E11007727F79}"/>
                  </a:ext>
                </a:extLst>
              </p14:cNvPr>
              <p14:cNvContentPartPr/>
              <p14:nvPr/>
            </p14:nvContentPartPr>
            <p14:xfrm>
              <a:off x="9520200" y="3878280"/>
              <a:ext cx="524520" cy="184320"/>
            </p14:xfrm>
          </p:contentPart>
        </mc:Choice>
        <mc:Fallback>
          <p:pic>
            <p:nvPicPr>
              <p:cNvPr id="16" name="Ink 15">
                <a:extLst>
                  <a:ext uri="{FF2B5EF4-FFF2-40B4-BE49-F238E27FC236}">
                    <a16:creationId xmlns:a16="http://schemas.microsoft.com/office/drawing/2014/main" id="{60D2BE41-CB80-A329-97E4-E11007727F79}"/>
                  </a:ext>
                </a:extLst>
              </p:cNvPr>
              <p:cNvPicPr/>
              <p:nvPr/>
            </p:nvPicPr>
            <p:blipFill>
              <a:blip r:embed="rId101"/>
              <a:stretch>
                <a:fillRect/>
              </a:stretch>
            </p:blipFill>
            <p:spPr>
              <a:xfrm>
                <a:off x="9504360" y="3814920"/>
                <a:ext cx="5558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 name="Ink 16">
                <a:extLst>
                  <a:ext uri="{FF2B5EF4-FFF2-40B4-BE49-F238E27FC236}">
                    <a16:creationId xmlns:a16="http://schemas.microsoft.com/office/drawing/2014/main" id="{01E1115F-6B18-D740-BAC2-A7E537E2B075}"/>
                  </a:ext>
                </a:extLst>
              </p14:cNvPr>
              <p14:cNvContentPartPr/>
              <p14:nvPr/>
            </p14:nvContentPartPr>
            <p14:xfrm>
              <a:off x="1588680" y="4170600"/>
              <a:ext cx="398520" cy="428760"/>
            </p14:xfrm>
          </p:contentPart>
        </mc:Choice>
        <mc:Fallback>
          <p:pic>
            <p:nvPicPr>
              <p:cNvPr id="17" name="Ink 16">
                <a:extLst>
                  <a:ext uri="{FF2B5EF4-FFF2-40B4-BE49-F238E27FC236}">
                    <a16:creationId xmlns:a16="http://schemas.microsoft.com/office/drawing/2014/main" id="{01E1115F-6B18-D740-BAC2-A7E537E2B075}"/>
                  </a:ext>
                </a:extLst>
              </p:cNvPr>
              <p:cNvPicPr/>
              <p:nvPr/>
            </p:nvPicPr>
            <p:blipFill>
              <a:blip r:embed="rId103"/>
              <a:stretch>
                <a:fillRect/>
              </a:stretch>
            </p:blipFill>
            <p:spPr>
              <a:xfrm>
                <a:off x="1572840" y="4107240"/>
                <a:ext cx="4298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8" name="Ink 17">
                <a:extLst>
                  <a:ext uri="{FF2B5EF4-FFF2-40B4-BE49-F238E27FC236}">
                    <a16:creationId xmlns:a16="http://schemas.microsoft.com/office/drawing/2014/main" id="{38D4DCDB-988F-D462-F91F-971E220E7983}"/>
                  </a:ext>
                </a:extLst>
              </p14:cNvPr>
              <p14:cNvContentPartPr/>
              <p14:nvPr/>
            </p14:nvContentPartPr>
            <p14:xfrm>
              <a:off x="2223720" y="4586040"/>
              <a:ext cx="675000" cy="115560"/>
            </p14:xfrm>
          </p:contentPart>
        </mc:Choice>
        <mc:Fallback>
          <p:pic>
            <p:nvPicPr>
              <p:cNvPr id="18" name="Ink 17">
                <a:extLst>
                  <a:ext uri="{FF2B5EF4-FFF2-40B4-BE49-F238E27FC236}">
                    <a16:creationId xmlns:a16="http://schemas.microsoft.com/office/drawing/2014/main" id="{38D4DCDB-988F-D462-F91F-971E220E7983}"/>
                  </a:ext>
                </a:extLst>
              </p:cNvPr>
              <p:cNvPicPr/>
              <p:nvPr/>
            </p:nvPicPr>
            <p:blipFill>
              <a:blip r:embed="rId105"/>
              <a:stretch>
                <a:fillRect/>
              </a:stretch>
            </p:blipFill>
            <p:spPr>
              <a:xfrm>
                <a:off x="2207880" y="4522680"/>
                <a:ext cx="706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9" name="Ink 18">
                <a:extLst>
                  <a:ext uri="{FF2B5EF4-FFF2-40B4-BE49-F238E27FC236}">
                    <a16:creationId xmlns:a16="http://schemas.microsoft.com/office/drawing/2014/main" id="{887DFD64-9CD8-435F-3AE7-A98405216FAF}"/>
                  </a:ext>
                </a:extLst>
              </p14:cNvPr>
              <p14:cNvContentPartPr/>
              <p14:nvPr/>
            </p14:nvContentPartPr>
            <p14:xfrm>
              <a:off x="2990520" y="3834360"/>
              <a:ext cx="135720" cy="485280"/>
            </p14:xfrm>
          </p:contentPart>
        </mc:Choice>
        <mc:Fallback>
          <p:pic>
            <p:nvPicPr>
              <p:cNvPr id="19" name="Ink 18">
                <a:extLst>
                  <a:ext uri="{FF2B5EF4-FFF2-40B4-BE49-F238E27FC236}">
                    <a16:creationId xmlns:a16="http://schemas.microsoft.com/office/drawing/2014/main" id="{887DFD64-9CD8-435F-3AE7-A98405216FAF}"/>
                  </a:ext>
                </a:extLst>
              </p:cNvPr>
              <p:cNvPicPr/>
              <p:nvPr/>
            </p:nvPicPr>
            <p:blipFill>
              <a:blip r:embed="rId107"/>
              <a:stretch>
                <a:fillRect/>
              </a:stretch>
            </p:blipFill>
            <p:spPr>
              <a:xfrm>
                <a:off x="2974680" y="3771000"/>
                <a:ext cx="16704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 name="Ink 19">
                <a:extLst>
                  <a:ext uri="{FF2B5EF4-FFF2-40B4-BE49-F238E27FC236}">
                    <a16:creationId xmlns:a16="http://schemas.microsoft.com/office/drawing/2014/main" id="{5FDD388E-6B37-20F7-0600-59E58A9ED552}"/>
                  </a:ext>
                </a:extLst>
              </p14:cNvPr>
              <p14:cNvContentPartPr/>
              <p14:nvPr/>
            </p14:nvContentPartPr>
            <p14:xfrm>
              <a:off x="2983320" y="3134880"/>
              <a:ext cx="255240" cy="549720"/>
            </p14:xfrm>
          </p:contentPart>
        </mc:Choice>
        <mc:Fallback>
          <p:pic>
            <p:nvPicPr>
              <p:cNvPr id="20" name="Ink 19">
                <a:extLst>
                  <a:ext uri="{FF2B5EF4-FFF2-40B4-BE49-F238E27FC236}">
                    <a16:creationId xmlns:a16="http://schemas.microsoft.com/office/drawing/2014/main" id="{5FDD388E-6B37-20F7-0600-59E58A9ED552}"/>
                  </a:ext>
                </a:extLst>
              </p:cNvPr>
              <p:cNvPicPr/>
              <p:nvPr/>
            </p:nvPicPr>
            <p:blipFill>
              <a:blip r:embed="rId109"/>
              <a:stretch>
                <a:fillRect/>
              </a:stretch>
            </p:blipFill>
            <p:spPr>
              <a:xfrm>
                <a:off x="2967480" y="3071520"/>
                <a:ext cx="28656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 name="Ink 20">
                <a:extLst>
                  <a:ext uri="{FF2B5EF4-FFF2-40B4-BE49-F238E27FC236}">
                    <a16:creationId xmlns:a16="http://schemas.microsoft.com/office/drawing/2014/main" id="{AA8AD507-DDBD-9042-D3B2-0A53024AFBF9}"/>
                  </a:ext>
                </a:extLst>
              </p14:cNvPr>
              <p14:cNvContentPartPr/>
              <p14:nvPr/>
            </p14:nvContentPartPr>
            <p14:xfrm>
              <a:off x="3102840" y="3117600"/>
              <a:ext cx="285480" cy="243000"/>
            </p14:xfrm>
          </p:contentPart>
        </mc:Choice>
        <mc:Fallback>
          <p:pic>
            <p:nvPicPr>
              <p:cNvPr id="21" name="Ink 20">
                <a:extLst>
                  <a:ext uri="{FF2B5EF4-FFF2-40B4-BE49-F238E27FC236}">
                    <a16:creationId xmlns:a16="http://schemas.microsoft.com/office/drawing/2014/main" id="{AA8AD507-DDBD-9042-D3B2-0A53024AFBF9}"/>
                  </a:ext>
                </a:extLst>
              </p:cNvPr>
              <p:cNvPicPr/>
              <p:nvPr/>
            </p:nvPicPr>
            <p:blipFill>
              <a:blip r:embed="rId111"/>
              <a:stretch>
                <a:fillRect/>
              </a:stretch>
            </p:blipFill>
            <p:spPr>
              <a:xfrm>
                <a:off x="3087000" y="3054240"/>
                <a:ext cx="3168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2" name="Ink 21">
                <a:extLst>
                  <a:ext uri="{FF2B5EF4-FFF2-40B4-BE49-F238E27FC236}">
                    <a16:creationId xmlns:a16="http://schemas.microsoft.com/office/drawing/2014/main" id="{84C64F9F-9660-B3D2-89BE-2B8B47BE6073}"/>
                  </a:ext>
                </a:extLst>
              </p14:cNvPr>
              <p14:cNvContentPartPr/>
              <p14:nvPr/>
            </p14:nvContentPartPr>
            <p14:xfrm>
              <a:off x="3556080" y="3429720"/>
              <a:ext cx="169920" cy="295920"/>
            </p14:xfrm>
          </p:contentPart>
        </mc:Choice>
        <mc:Fallback>
          <p:pic>
            <p:nvPicPr>
              <p:cNvPr id="22" name="Ink 21">
                <a:extLst>
                  <a:ext uri="{FF2B5EF4-FFF2-40B4-BE49-F238E27FC236}">
                    <a16:creationId xmlns:a16="http://schemas.microsoft.com/office/drawing/2014/main" id="{84C64F9F-9660-B3D2-89BE-2B8B47BE6073}"/>
                  </a:ext>
                </a:extLst>
              </p:cNvPr>
              <p:cNvPicPr/>
              <p:nvPr/>
            </p:nvPicPr>
            <p:blipFill>
              <a:blip r:embed="rId113"/>
              <a:stretch>
                <a:fillRect/>
              </a:stretch>
            </p:blipFill>
            <p:spPr>
              <a:xfrm>
                <a:off x="3540240" y="3366360"/>
                <a:ext cx="2012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 name="Ink 22">
                <a:extLst>
                  <a:ext uri="{FF2B5EF4-FFF2-40B4-BE49-F238E27FC236}">
                    <a16:creationId xmlns:a16="http://schemas.microsoft.com/office/drawing/2014/main" id="{43BCE918-80D3-E8F3-143A-E16DB19AC579}"/>
                  </a:ext>
                </a:extLst>
              </p14:cNvPr>
              <p14:cNvContentPartPr/>
              <p14:nvPr/>
            </p14:nvContentPartPr>
            <p14:xfrm>
              <a:off x="3786480" y="4135680"/>
              <a:ext cx="78120" cy="293760"/>
            </p14:xfrm>
          </p:contentPart>
        </mc:Choice>
        <mc:Fallback>
          <p:pic>
            <p:nvPicPr>
              <p:cNvPr id="23" name="Ink 22">
                <a:extLst>
                  <a:ext uri="{FF2B5EF4-FFF2-40B4-BE49-F238E27FC236}">
                    <a16:creationId xmlns:a16="http://schemas.microsoft.com/office/drawing/2014/main" id="{43BCE918-80D3-E8F3-143A-E16DB19AC579}"/>
                  </a:ext>
                </a:extLst>
              </p:cNvPr>
              <p:cNvPicPr/>
              <p:nvPr/>
            </p:nvPicPr>
            <p:blipFill>
              <a:blip r:embed="rId115"/>
              <a:stretch>
                <a:fillRect/>
              </a:stretch>
            </p:blipFill>
            <p:spPr>
              <a:xfrm>
                <a:off x="3770640" y="4072320"/>
                <a:ext cx="10944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4" name="Ink 23">
                <a:extLst>
                  <a:ext uri="{FF2B5EF4-FFF2-40B4-BE49-F238E27FC236}">
                    <a16:creationId xmlns:a16="http://schemas.microsoft.com/office/drawing/2014/main" id="{3E8D69C9-C991-E9BA-E775-124DEA805929}"/>
                  </a:ext>
                </a:extLst>
              </p14:cNvPr>
              <p14:cNvContentPartPr/>
              <p14:nvPr/>
            </p14:nvContentPartPr>
            <p14:xfrm>
              <a:off x="3980880" y="4097880"/>
              <a:ext cx="196560" cy="404280"/>
            </p14:xfrm>
          </p:contentPart>
        </mc:Choice>
        <mc:Fallback>
          <p:pic>
            <p:nvPicPr>
              <p:cNvPr id="24" name="Ink 23">
                <a:extLst>
                  <a:ext uri="{FF2B5EF4-FFF2-40B4-BE49-F238E27FC236}">
                    <a16:creationId xmlns:a16="http://schemas.microsoft.com/office/drawing/2014/main" id="{3E8D69C9-C991-E9BA-E775-124DEA805929}"/>
                  </a:ext>
                </a:extLst>
              </p:cNvPr>
              <p:cNvPicPr/>
              <p:nvPr/>
            </p:nvPicPr>
            <p:blipFill>
              <a:blip r:embed="rId117"/>
              <a:stretch>
                <a:fillRect/>
              </a:stretch>
            </p:blipFill>
            <p:spPr>
              <a:xfrm>
                <a:off x="3965040" y="4034520"/>
                <a:ext cx="22788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5" name="Ink 24">
                <a:extLst>
                  <a:ext uri="{FF2B5EF4-FFF2-40B4-BE49-F238E27FC236}">
                    <a16:creationId xmlns:a16="http://schemas.microsoft.com/office/drawing/2014/main" id="{38F1093C-685E-F2A1-0845-3980DF72E531}"/>
                  </a:ext>
                </a:extLst>
              </p14:cNvPr>
              <p14:cNvContentPartPr/>
              <p14:nvPr/>
            </p14:nvContentPartPr>
            <p14:xfrm>
              <a:off x="4198680" y="3573360"/>
              <a:ext cx="365400" cy="346680"/>
            </p14:xfrm>
          </p:contentPart>
        </mc:Choice>
        <mc:Fallback>
          <p:pic>
            <p:nvPicPr>
              <p:cNvPr id="25" name="Ink 24">
                <a:extLst>
                  <a:ext uri="{FF2B5EF4-FFF2-40B4-BE49-F238E27FC236}">
                    <a16:creationId xmlns:a16="http://schemas.microsoft.com/office/drawing/2014/main" id="{38F1093C-685E-F2A1-0845-3980DF72E531}"/>
                  </a:ext>
                </a:extLst>
              </p:cNvPr>
              <p:cNvPicPr/>
              <p:nvPr/>
            </p:nvPicPr>
            <p:blipFill>
              <a:blip r:embed="rId119"/>
              <a:stretch>
                <a:fillRect/>
              </a:stretch>
            </p:blipFill>
            <p:spPr>
              <a:xfrm>
                <a:off x="4182840" y="3510000"/>
                <a:ext cx="39672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6" name="Ink 25">
                <a:extLst>
                  <a:ext uri="{FF2B5EF4-FFF2-40B4-BE49-F238E27FC236}">
                    <a16:creationId xmlns:a16="http://schemas.microsoft.com/office/drawing/2014/main" id="{3D13C6AE-B518-591D-D4D4-3C92E2866B3A}"/>
                  </a:ext>
                </a:extLst>
              </p14:cNvPr>
              <p14:cNvContentPartPr/>
              <p14:nvPr/>
            </p14:nvContentPartPr>
            <p14:xfrm>
              <a:off x="4740120" y="3409920"/>
              <a:ext cx="361440" cy="249120"/>
            </p14:xfrm>
          </p:contentPart>
        </mc:Choice>
        <mc:Fallback>
          <p:pic>
            <p:nvPicPr>
              <p:cNvPr id="26" name="Ink 25">
                <a:extLst>
                  <a:ext uri="{FF2B5EF4-FFF2-40B4-BE49-F238E27FC236}">
                    <a16:creationId xmlns:a16="http://schemas.microsoft.com/office/drawing/2014/main" id="{3D13C6AE-B518-591D-D4D4-3C92E2866B3A}"/>
                  </a:ext>
                </a:extLst>
              </p:cNvPr>
              <p:cNvPicPr/>
              <p:nvPr/>
            </p:nvPicPr>
            <p:blipFill>
              <a:blip r:embed="rId121"/>
              <a:stretch>
                <a:fillRect/>
              </a:stretch>
            </p:blipFill>
            <p:spPr>
              <a:xfrm>
                <a:off x="4724280" y="3346560"/>
                <a:ext cx="3927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7" name="Ink 26">
                <a:extLst>
                  <a:ext uri="{FF2B5EF4-FFF2-40B4-BE49-F238E27FC236}">
                    <a16:creationId xmlns:a16="http://schemas.microsoft.com/office/drawing/2014/main" id="{649BB197-67F2-DD95-AC0D-94F0FFBE556C}"/>
                  </a:ext>
                </a:extLst>
              </p14:cNvPr>
              <p14:cNvContentPartPr/>
              <p14:nvPr/>
            </p14:nvContentPartPr>
            <p14:xfrm>
              <a:off x="5516640" y="3623040"/>
              <a:ext cx="653400" cy="311040"/>
            </p14:xfrm>
          </p:contentPart>
        </mc:Choice>
        <mc:Fallback>
          <p:pic>
            <p:nvPicPr>
              <p:cNvPr id="27" name="Ink 26">
                <a:extLst>
                  <a:ext uri="{FF2B5EF4-FFF2-40B4-BE49-F238E27FC236}">
                    <a16:creationId xmlns:a16="http://schemas.microsoft.com/office/drawing/2014/main" id="{649BB197-67F2-DD95-AC0D-94F0FFBE556C}"/>
                  </a:ext>
                </a:extLst>
              </p:cNvPr>
              <p:cNvPicPr/>
              <p:nvPr/>
            </p:nvPicPr>
            <p:blipFill>
              <a:blip r:embed="rId123"/>
              <a:stretch>
                <a:fillRect/>
              </a:stretch>
            </p:blipFill>
            <p:spPr>
              <a:xfrm>
                <a:off x="5500800" y="3559680"/>
                <a:ext cx="68472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8" name="Ink 27">
                <a:extLst>
                  <a:ext uri="{FF2B5EF4-FFF2-40B4-BE49-F238E27FC236}">
                    <a16:creationId xmlns:a16="http://schemas.microsoft.com/office/drawing/2014/main" id="{D88E1FA0-5543-23E2-4DA8-10FFC80EC1CF}"/>
                  </a:ext>
                </a:extLst>
              </p14:cNvPr>
              <p14:cNvContentPartPr/>
              <p14:nvPr/>
            </p14:nvContentPartPr>
            <p14:xfrm>
              <a:off x="6910200" y="4068000"/>
              <a:ext cx="738720" cy="397440"/>
            </p14:xfrm>
          </p:contentPart>
        </mc:Choice>
        <mc:Fallback>
          <p:pic>
            <p:nvPicPr>
              <p:cNvPr id="28" name="Ink 27">
                <a:extLst>
                  <a:ext uri="{FF2B5EF4-FFF2-40B4-BE49-F238E27FC236}">
                    <a16:creationId xmlns:a16="http://schemas.microsoft.com/office/drawing/2014/main" id="{D88E1FA0-5543-23E2-4DA8-10FFC80EC1CF}"/>
                  </a:ext>
                </a:extLst>
              </p:cNvPr>
              <p:cNvPicPr/>
              <p:nvPr/>
            </p:nvPicPr>
            <p:blipFill>
              <a:blip r:embed="rId125"/>
              <a:stretch>
                <a:fillRect/>
              </a:stretch>
            </p:blipFill>
            <p:spPr>
              <a:xfrm>
                <a:off x="6894360" y="4004640"/>
                <a:ext cx="7700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 name="Ink 29">
                <a:extLst>
                  <a:ext uri="{FF2B5EF4-FFF2-40B4-BE49-F238E27FC236}">
                    <a16:creationId xmlns:a16="http://schemas.microsoft.com/office/drawing/2014/main" id="{14ACC05C-2083-C323-7177-D1EAD66C7F9D}"/>
                  </a:ext>
                </a:extLst>
              </p14:cNvPr>
              <p14:cNvContentPartPr/>
              <p14:nvPr/>
            </p14:nvContentPartPr>
            <p14:xfrm>
              <a:off x="7901640" y="3701520"/>
              <a:ext cx="575280" cy="272160"/>
            </p14:xfrm>
          </p:contentPart>
        </mc:Choice>
        <mc:Fallback>
          <p:pic>
            <p:nvPicPr>
              <p:cNvPr id="30" name="Ink 29">
                <a:extLst>
                  <a:ext uri="{FF2B5EF4-FFF2-40B4-BE49-F238E27FC236}">
                    <a16:creationId xmlns:a16="http://schemas.microsoft.com/office/drawing/2014/main" id="{14ACC05C-2083-C323-7177-D1EAD66C7F9D}"/>
                  </a:ext>
                </a:extLst>
              </p:cNvPr>
              <p:cNvPicPr/>
              <p:nvPr/>
            </p:nvPicPr>
            <p:blipFill>
              <a:blip r:embed="rId127"/>
              <a:stretch>
                <a:fillRect/>
              </a:stretch>
            </p:blipFill>
            <p:spPr>
              <a:xfrm>
                <a:off x="7885800" y="3638160"/>
                <a:ext cx="6066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4" name="Ink 33">
                <a:extLst>
                  <a:ext uri="{FF2B5EF4-FFF2-40B4-BE49-F238E27FC236}">
                    <a16:creationId xmlns:a16="http://schemas.microsoft.com/office/drawing/2014/main" id="{6A7591F9-28DB-EDD8-6852-8CB98F363498}"/>
                  </a:ext>
                </a:extLst>
              </p14:cNvPr>
              <p14:cNvContentPartPr/>
              <p14:nvPr/>
            </p14:nvContentPartPr>
            <p14:xfrm>
              <a:off x="8592840" y="3927600"/>
              <a:ext cx="574200" cy="218520"/>
            </p14:xfrm>
          </p:contentPart>
        </mc:Choice>
        <mc:Fallback>
          <p:pic>
            <p:nvPicPr>
              <p:cNvPr id="34" name="Ink 33">
                <a:extLst>
                  <a:ext uri="{FF2B5EF4-FFF2-40B4-BE49-F238E27FC236}">
                    <a16:creationId xmlns:a16="http://schemas.microsoft.com/office/drawing/2014/main" id="{6A7591F9-28DB-EDD8-6852-8CB98F363498}"/>
                  </a:ext>
                </a:extLst>
              </p:cNvPr>
              <p:cNvPicPr/>
              <p:nvPr/>
            </p:nvPicPr>
            <p:blipFill>
              <a:blip r:embed="rId129"/>
              <a:stretch>
                <a:fillRect/>
              </a:stretch>
            </p:blipFill>
            <p:spPr>
              <a:xfrm>
                <a:off x="8577000" y="3864240"/>
                <a:ext cx="6055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6" name="Ink 45">
                <a:extLst>
                  <a:ext uri="{FF2B5EF4-FFF2-40B4-BE49-F238E27FC236}">
                    <a16:creationId xmlns:a16="http://schemas.microsoft.com/office/drawing/2014/main" id="{93CD1558-FFA5-8F0A-FEFA-21B1824B5412}"/>
                  </a:ext>
                </a:extLst>
              </p14:cNvPr>
              <p14:cNvContentPartPr/>
              <p14:nvPr/>
            </p14:nvContentPartPr>
            <p14:xfrm>
              <a:off x="9390600" y="4288680"/>
              <a:ext cx="567360" cy="162720"/>
            </p14:xfrm>
          </p:contentPart>
        </mc:Choice>
        <mc:Fallback>
          <p:pic>
            <p:nvPicPr>
              <p:cNvPr id="46" name="Ink 45">
                <a:extLst>
                  <a:ext uri="{FF2B5EF4-FFF2-40B4-BE49-F238E27FC236}">
                    <a16:creationId xmlns:a16="http://schemas.microsoft.com/office/drawing/2014/main" id="{93CD1558-FFA5-8F0A-FEFA-21B1824B5412}"/>
                  </a:ext>
                </a:extLst>
              </p:cNvPr>
              <p:cNvPicPr/>
              <p:nvPr/>
            </p:nvPicPr>
            <p:blipFill>
              <a:blip r:embed="rId131"/>
              <a:stretch>
                <a:fillRect/>
              </a:stretch>
            </p:blipFill>
            <p:spPr>
              <a:xfrm>
                <a:off x="9374760" y="4225320"/>
                <a:ext cx="5986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 name="Ink 48">
                <a:extLst>
                  <a:ext uri="{FF2B5EF4-FFF2-40B4-BE49-F238E27FC236}">
                    <a16:creationId xmlns:a16="http://schemas.microsoft.com/office/drawing/2014/main" id="{C4A720A9-EBD8-D91C-1FEC-B18DCD587457}"/>
                  </a:ext>
                </a:extLst>
              </p14:cNvPr>
              <p14:cNvContentPartPr/>
              <p14:nvPr/>
            </p14:nvContentPartPr>
            <p14:xfrm>
              <a:off x="1332720" y="4078080"/>
              <a:ext cx="5509440" cy="1065240"/>
            </p14:xfrm>
          </p:contentPart>
        </mc:Choice>
        <mc:Fallback>
          <p:pic>
            <p:nvPicPr>
              <p:cNvPr id="49" name="Ink 48">
                <a:extLst>
                  <a:ext uri="{FF2B5EF4-FFF2-40B4-BE49-F238E27FC236}">
                    <a16:creationId xmlns:a16="http://schemas.microsoft.com/office/drawing/2014/main" id="{C4A720A9-EBD8-D91C-1FEC-B18DCD587457}"/>
                  </a:ext>
                </a:extLst>
              </p:cNvPr>
              <p:cNvPicPr/>
              <p:nvPr/>
            </p:nvPicPr>
            <p:blipFill>
              <a:blip r:embed="rId133"/>
              <a:stretch>
                <a:fillRect/>
              </a:stretch>
            </p:blipFill>
            <p:spPr>
              <a:xfrm>
                <a:off x="1323360" y="4068720"/>
                <a:ext cx="5528160" cy="1083960"/>
              </a:xfrm>
              <a:prstGeom prst="rect">
                <a:avLst/>
              </a:prstGeom>
            </p:spPr>
          </p:pic>
        </mc:Fallback>
      </mc:AlternateContent>
    </p:spTree>
    <p:extLst>
      <p:ext uri="{BB962C8B-B14F-4D97-AF65-F5344CB8AC3E}">
        <p14:creationId xmlns:p14="http://schemas.microsoft.com/office/powerpoint/2010/main" val="7546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7551754-1F40-D84B-90FB-96F4D9E7CF32}"/>
                  </a:ext>
                </a:extLst>
              </p14:cNvPr>
              <p14:cNvContentPartPr/>
              <p14:nvPr/>
            </p14:nvContentPartPr>
            <p14:xfrm>
              <a:off x="1274760" y="4242240"/>
              <a:ext cx="1845000" cy="108000"/>
            </p14:xfrm>
          </p:contentPart>
        </mc:Choice>
        <mc:Fallback>
          <p:pic>
            <p:nvPicPr>
              <p:cNvPr id="4" name="Ink 3">
                <a:extLst>
                  <a:ext uri="{FF2B5EF4-FFF2-40B4-BE49-F238E27FC236}">
                    <a16:creationId xmlns:a16="http://schemas.microsoft.com/office/drawing/2014/main" id="{B7551754-1F40-D84B-90FB-96F4D9E7CF32}"/>
                  </a:ext>
                </a:extLst>
              </p:cNvPr>
              <p:cNvPicPr/>
              <p:nvPr/>
            </p:nvPicPr>
            <p:blipFill>
              <a:blip r:embed="rId4"/>
              <a:stretch>
                <a:fillRect/>
              </a:stretch>
            </p:blipFill>
            <p:spPr>
              <a:xfrm>
                <a:off x="1258920" y="4178880"/>
                <a:ext cx="1876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53A5639B-2CC4-817E-48B8-7F8F4665B41D}"/>
                  </a:ext>
                </a:extLst>
              </p14:cNvPr>
              <p14:cNvContentPartPr/>
              <p14:nvPr/>
            </p14:nvContentPartPr>
            <p14:xfrm>
              <a:off x="3649680" y="5735160"/>
              <a:ext cx="1746360" cy="186840"/>
            </p14:xfrm>
          </p:contentPart>
        </mc:Choice>
        <mc:Fallback>
          <p:pic>
            <p:nvPicPr>
              <p:cNvPr id="5" name="Ink 4">
                <a:extLst>
                  <a:ext uri="{FF2B5EF4-FFF2-40B4-BE49-F238E27FC236}">
                    <a16:creationId xmlns:a16="http://schemas.microsoft.com/office/drawing/2014/main" id="{53A5639B-2CC4-817E-48B8-7F8F4665B41D}"/>
                  </a:ext>
                </a:extLst>
              </p:cNvPr>
              <p:cNvPicPr/>
              <p:nvPr/>
            </p:nvPicPr>
            <p:blipFill>
              <a:blip r:embed="rId6"/>
              <a:stretch>
                <a:fillRect/>
              </a:stretch>
            </p:blipFill>
            <p:spPr>
              <a:xfrm>
                <a:off x="3633840" y="5671800"/>
                <a:ext cx="1777680" cy="313560"/>
              </a:xfrm>
              <a:prstGeom prst="rect">
                <a:avLst/>
              </a:prstGeom>
            </p:spPr>
          </p:pic>
        </mc:Fallback>
      </mc:AlternateContent>
    </p:spTree>
    <p:extLst>
      <p:ext uri="{BB962C8B-B14F-4D97-AF65-F5344CB8AC3E}">
        <p14:creationId xmlns:p14="http://schemas.microsoft.com/office/powerpoint/2010/main" val="249391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A749B87-DDAA-D20D-6F90-097C4E8980E7}"/>
                  </a:ext>
                </a:extLst>
              </p14:cNvPr>
              <p14:cNvContentPartPr/>
              <p14:nvPr/>
            </p14:nvContentPartPr>
            <p14:xfrm>
              <a:off x="3457080" y="4155480"/>
              <a:ext cx="239040" cy="101880"/>
            </p14:xfrm>
          </p:contentPart>
        </mc:Choice>
        <mc:Fallback>
          <p:pic>
            <p:nvPicPr>
              <p:cNvPr id="4" name="Ink 3">
                <a:extLst>
                  <a:ext uri="{FF2B5EF4-FFF2-40B4-BE49-F238E27FC236}">
                    <a16:creationId xmlns:a16="http://schemas.microsoft.com/office/drawing/2014/main" id="{4A749B87-DDAA-D20D-6F90-097C4E8980E7}"/>
                  </a:ext>
                </a:extLst>
              </p:cNvPr>
              <p:cNvPicPr/>
              <p:nvPr/>
            </p:nvPicPr>
            <p:blipFill>
              <a:blip r:embed="rId4"/>
              <a:stretch>
                <a:fillRect/>
              </a:stretch>
            </p:blipFill>
            <p:spPr>
              <a:xfrm>
                <a:off x="3441240" y="4092120"/>
                <a:ext cx="270360" cy="228600"/>
              </a:xfrm>
              <a:prstGeom prst="rect">
                <a:avLst/>
              </a:prstGeom>
            </p:spPr>
          </p:pic>
        </mc:Fallback>
      </mc:AlternateContent>
    </p:spTree>
    <p:extLst>
      <p:ext uri="{BB962C8B-B14F-4D97-AF65-F5344CB8AC3E}">
        <p14:creationId xmlns:p14="http://schemas.microsoft.com/office/powerpoint/2010/main" val="173114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542AC7F-3D12-C3FD-1DF9-BEE00A203C08}"/>
                  </a:ext>
                </a:extLst>
              </p14:cNvPr>
              <p14:cNvContentPartPr/>
              <p14:nvPr/>
            </p14:nvContentPartPr>
            <p14:xfrm>
              <a:off x="392400" y="3121920"/>
              <a:ext cx="458640" cy="869040"/>
            </p14:xfrm>
          </p:contentPart>
        </mc:Choice>
        <mc:Fallback>
          <p:pic>
            <p:nvPicPr>
              <p:cNvPr id="4" name="Ink 3">
                <a:extLst>
                  <a:ext uri="{FF2B5EF4-FFF2-40B4-BE49-F238E27FC236}">
                    <a16:creationId xmlns:a16="http://schemas.microsoft.com/office/drawing/2014/main" id="{1542AC7F-3D12-C3FD-1DF9-BEE00A203C08}"/>
                  </a:ext>
                </a:extLst>
              </p:cNvPr>
              <p:cNvPicPr/>
              <p:nvPr/>
            </p:nvPicPr>
            <p:blipFill>
              <a:blip r:embed="rId4"/>
              <a:stretch>
                <a:fillRect/>
              </a:stretch>
            </p:blipFill>
            <p:spPr>
              <a:xfrm>
                <a:off x="376560" y="3058560"/>
                <a:ext cx="489960" cy="99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54A9E0CC-EFBF-7460-F2EE-FBC233136A8E}"/>
                  </a:ext>
                </a:extLst>
              </p14:cNvPr>
              <p14:cNvContentPartPr/>
              <p14:nvPr/>
            </p14:nvContentPartPr>
            <p14:xfrm>
              <a:off x="1320120" y="5152320"/>
              <a:ext cx="2302560" cy="157320"/>
            </p14:xfrm>
          </p:contentPart>
        </mc:Choice>
        <mc:Fallback>
          <p:pic>
            <p:nvPicPr>
              <p:cNvPr id="5" name="Ink 4">
                <a:extLst>
                  <a:ext uri="{FF2B5EF4-FFF2-40B4-BE49-F238E27FC236}">
                    <a16:creationId xmlns:a16="http://schemas.microsoft.com/office/drawing/2014/main" id="{54A9E0CC-EFBF-7460-F2EE-FBC233136A8E}"/>
                  </a:ext>
                </a:extLst>
              </p:cNvPr>
              <p:cNvPicPr/>
              <p:nvPr/>
            </p:nvPicPr>
            <p:blipFill>
              <a:blip r:embed="rId6"/>
              <a:stretch>
                <a:fillRect/>
              </a:stretch>
            </p:blipFill>
            <p:spPr>
              <a:xfrm>
                <a:off x="1304280" y="5088960"/>
                <a:ext cx="23338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A17F6776-40D0-D22A-B68B-5A9A9B5BEC9B}"/>
                  </a:ext>
                </a:extLst>
              </p14:cNvPr>
              <p14:cNvContentPartPr/>
              <p14:nvPr/>
            </p14:nvContentPartPr>
            <p14:xfrm>
              <a:off x="1009800" y="286920"/>
              <a:ext cx="10996200" cy="5727600"/>
            </p14:xfrm>
          </p:contentPart>
        </mc:Choice>
        <mc:Fallback>
          <p:pic>
            <p:nvPicPr>
              <p:cNvPr id="6" name="Ink 5">
                <a:extLst>
                  <a:ext uri="{FF2B5EF4-FFF2-40B4-BE49-F238E27FC236}">
                    <a16:creationId xmlns:a16="http://schemas.microsoft.com/office/drawing/2014/main" id="{A17F6776-40D0-D22A-B68B-5A9A9B5BEC9B}"/>
                  </a:ext>
                </a:extLst>
              </p:cNvPr>
              <p:cNvPicPr/>
              <p:nvPr/>
            </p:nvPicPr>
            <p:blipFill>
              <a:blip r:embed="rId8"/>
              <a:stretch>
                <a:fillRect/>
              </a:stretch>
            </p:blipFill>
            <p:spPr>
              <a:xfrm>
                <a:off x="1000440" y="277560"/>
                <a:ext cx="11014920" cy="5746320"/>
              </a:xfrm>
              <a:prstGeom prst="rect">
                <a:avLst/>
              </a:prstGeom>
            </p:spPr>
          </p:pic>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66C1D0E-4495-9DB7-A183-09E1E082E35F}"/>
                  </a:ext>
                </a:extLst>
              </p14:cNvPr>
              <p14:cNvContentPartPr/>
              <p14:nvPr/>
            </p14:nvContentPartPr>
            <p14:xfrm>
              <a:off x="601920" y="2415960"/>
              <a:ext cx="10728720" cy="1924200"/>
            </p14:xfrm>
          </p:contentPart>
        </mc:Choice>
        <mc:Fallback>
          <p:pic>
            <p:nvPicPr>
              <p:cNvPr id="2" name="Ink 1">
                <a:extLst>
                  <a:ext uri="{FF2B5EF4-FFF2-40B4-BE49-F238E27FC236}">
                    <a16:creationId xmlns:a16="http://schemas.microsoft.com/office/drawing/2014/main" id="{866C1D0E-4495-9DB7-A183-09E1E082E35F}"/>
                  </a:ext>
                </a:extLst>
              </p:cNvPr>
              <p:cNvPicPr/>
              <p:nvPr/>
            </p:nvPicPr>
            <p:blipFill>
              <a:blip r:embed="rId4"/>
              <a:stretch>
                <a:fillRect/>
              </a:stretch>
            </p:blipFill>
            <p:spPr>
              <a:xfrm>
                <a:off x="592560" y="2406600"/>
                <a:ext cx="10747440" cy="1942920"/>
              </a:xfrm>
              <a:prstGeom prst="rect">
                <a:avLst/>
              </a:prstGeom>
            </p:spPr>
          </p:pic>
        </mc:Fallback>
      </mc:AlternateContent>
    </p:spTree>
    <p:extLst>
      <p:ext uri="{BB962C8B-B14F-4D97-AF65-F5344CB8AC3E}">
        <p14:creationId xmlns:p14="http://schemas.microsoft.com/office/powerpoint/2010/main" val="366184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53CC6E1-1310-3411-D845-82B0B4DDDB23}"/>
                  </a:ext>
                </a:extLst>
              </p14:cNvPr>
              <p14:cNvContentPartPr/>
              <p14:nvPr/>
            </p14:nvContentPartPr>
            <p14:xfrm>
              <a:off x="444240" y="1833840"/>
              <a:ext cx="11012760" cy="4404600"/>
            </p14:xfrm>
          </p:contentPart>
        </mc:Choice>
        <mc:Fallback>
          <p:pic>
            <p:nvPicPr>
              <p:cNvPr id="4" name="Ink 3">
                <a:extLst>
                  <a:ext uri="{FF2B5EF4-FFF2-40B4-BE49-F238E27FC236}">
                    <a16:creationId xmlns:a16="http://schemas.microsoft.com/office/drawing/2014/main" id="{753CC6E1-1310-3411-D845-82B0B4DDDB23}"/>
                  </a:ext>
                </a:extLst>
              </p:cNvPr>
              <p:cNvPicPr/>
              <p:nvPr/>
            </p:nvPicPr>
            <p:blipFill>
              <a:blip r:embed="rId4"/>
              <a:stretch>
                <a:fillRect/>
              </a:stretch>
            </p:blipFill>
            <p:spPr>
              <a:xfrm>
                <a:off x="434880" y="1824480"/>
                <a:ext cx="11031480" cy="4423320"/>
              </a:xfrm>
              <a:prstGeom prst="rect">
                <a:avLst/>
              </a:prstGeom>
            </p:spPr>
          </p:pic>
        </mc:Fallback>
      </mc:AlternateContent>
    </p:spTree>
    <p:extLst>
      <p:ext uri="{BB962C8B-B14F-4D97-AF65-F5344CB8AC3E}">
        <p14:creationId xmlns:p14="http://schemas.microsoft.com/office/powerpoint/2010/main" val="262983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F75745F-9482-F4DA-7836-942CE246B259}"/>
                  </a:ext>
                </a:extLst>
              </p14:cNvPr>
              <p14:cNvContentPartPr/>
              <p14:nvPr/>
            </p14:nvContentPartPr>
            <p14:xfrm>
              <a:off x="1285560" y="145800"/>
              <a:ext cx="10105200" cy="5139000"/>
            </p14:xfrm>
          </p:contentPart>
        </mc:Choice>
        <mc:Fallback>
          <p:pic>
            <p:nvPicPr>
              <p:cNvPr id="4" name="Ink 3">
                <a:extLst>
                  <a:ext uri="{FF2B5EF4-FFF2-40B4-BE49-F238E27FC236}">
                    <a16:creationId xmlns:a16="http://schemas.microsoft.com/office/drawing/2014/main" id="{EF75745F-9482-F4DA-7836-942CE246B259}"/>
                  </a:ext>
                </a:extLst>
              </p:cNvPr>
              <p:cNvPicPr/>
              <p:nvPr/>
            </p:nvPicPr>
            <p:blipFill>
              <a:blip r:embed="rId4"/>
              <a:stretch>
                <a:fillRect/>
              </a:stretch>
            </p:blipFill>
            <p:spPr>
              <a:xfrm>
                <a:off x="1276200" y="136440"/>
                <a:ext cx="10123920" cy="5157720"/>
              </a:xfrm>
              <a:prstGeom prst="rect">
                <a:avLst/>
              </a:prstGeom>
            </p:spPr>
          </p:pic>
        </mc:Fallback>
      </mc:AlternateContent>
    </p:spTree>
    <p:extLst>
      <p:ext uri="{BB962C8B-B14F-4D97-AF65-F5344CB8AC3E}">
        <p14:creationId xmlns:p14="http://schemas.microsoft.com/office/powerpoint/2010/main" val="381863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6FAE-7D19-4B4F-F098-A6952C98F82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F6DC93B-6E86-7802-958C-2E05647F1DCD}"/>
              </a:ext>
            </a:extLst>
          </p:cNvPr>
          <p:cNvSpPr>
            <a:spLocks noGrp="1"/>
          </p:cNvSpPr>
          <p:nvPr>
            <p:ph idx="1"/>
          </p:nvPr>
        </p:nvSpPr>
        <p:spPr/>
        <p:txBody>
          <a:bodyPr/>
          <a:lstStyle/>
          <a:p>
            <a:r>
              <a:rPr lang="en-US" dirty="0"/>
              <a:t>Remember information is on the </a:t>
            </a:r>
            <a:r>
              <a:rPr lang="en-US" dirty="0">
                <a:hlinkClick r:id="rId2"/>
              </a:rPr>
              <a:t>exams page</a:t>
            </a:r>
            <a:r>
              <a:rPr lang="en-US" dirty="0"/>
              <a:t>!</a:t>
            </a:r>
          </a:p>
          <a:p>
            <a:pPr lvl="1"/>
            <a:r>
              <a:rPr lang="en-US" dirty="0"/>
              <a:t>Fill out the form to request a conflict if you haven’t done that yet!</a:t>
            </a:r>
          </a:p>
          <a:p>
            <a:r>
              <a:rPr lang="en-US" dirty="0"/>
              <a:t>What’s fair game?</a:t>
            </a:r>
          </a:p>
          <a:p>
            <a:r>
              <a:rPr lang="en-US" dirty="0"/>
              <a:t>From Today and Wednesday:</a:t>
            </a:r>
          </a:p>
          <a:p>
            <a:pPr lvl="1"/>
            <a:r>
              <a:rPr lang="en-US" dirty="0"/>
              <a:t>There will be a problem that says </a:t>
            </a:r>
            <a:r>
              <a:rPr lang="en-US" u="sng" dirty="0"/>
              <a:t>you</a:t>
            </a:r>
            <a:r>
              <a:rPr lang="en-US" dirty="0"/>
              <a:t> choose:</a:t>
            </a:r>
          </a:p>
          <a:p>
            <a:pPr lvl="1"/>
            <a:r>
              <a:rPr lang="en-US" dirty="0"/>
              <a:t>Using the proof technique from Monday, prove… OR</a:t>
            </a:r>
          </a:p>
          <a:p>
            <a:pPr lvl="1"/>
            <a:r>
              <a:rPr lang="en-US" dirty="0"/>
              <a:t>Using the proof technique from Wednesday, prove…</a:t>
            </a:r>
          </a:p>
          <a:p>
            <a:r>
              <a:rPr lang="en-US" dirty="0"/>
              <a:t>Friday’s lecture won’t be tested (but it is practical---important for not trying to solve impossible problems in the future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71889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93C7962-2F25-4EFC-EB61-3893D12784D1}"/>
                  </a:ext>
                </a:extLst>
              </p14:cNvPr>
              <p14:cNvContentPartPr/>
              <p14:nvPr/>
            </p14:nvContentPartPr>
            <p14:xfrm>
              <a:off x="760680" y="3721320"/>
              <a:ext cx="4607280" cy="302760"/>
            </p14:xfrm>
          </p:contentPart>
        </mc:Choice>
        <mc:Fallback>
          <p:pic>
            <p:nvPicPr>
              <p:cNvPr id="4" name="Ink 3">
                <a:extLst>
                  <a:ext uri="{FF2B5EF4-FFF2-40B4-BE49-F238E27FC236}">
                    <a16:creationId xmlns:a16="http://schemas.microsoft.com/office/drawing/2014/main" id="{993C7962-2F25-4EFC-EB61-3893D12784D1}"/>
                  </a:ext>
                </a:extLst>
              </p:cNvPr>
              <p:cNvPicPr/>
              <p:nvPr/>
            </p:nvPicPr>
            <p:blipFill>
              <a:blip r:embed="rId5"/>
              <a:stretch>
                <a:fillRect/>
              </a:stretch>
            </p:blipFill>
            <p:spPr>
              <a:xfrm>
                <a:off x="751320" y="3711960"/>
                <a:ext cx="4626000" cy="321480"/>
              </a:xfrm>
              <a:prstGeom prst="rect">
                <a:avLst/>
              </a:prstGeom>
            </p:spPr>
          </p:pic>
        </mc:Fallback>
      </mc:AlternateContent>
    </p:spTree>
    <p:extLst>
      <p:ext uri="{BB962C8B-B14F-4D97-AF65-F5344CB8AC3E}">
        <p14:creationId xmlns:p14="http://schemas.microsoft.com/office/powerpoint/2010/main" val="42471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58AC0F1-28F6-1844-C633-3A1594172FEE}"/>
                  </a:ext>
                </a:extLst>
              </p14:cNvPr>
              <p14:cNvContentPartPr/>
              <p14:nvPr/>
            </p14:nvContentPartPr>
            <p14:xfrm>
              <a:off x="870480" y="3446280"/>
              <a:ext cx="4535640" cy="659160"/>
            </p14:xfrm>
          </p:contentPart>
        </mc:Choice>
        <mc:Fallback>
          <p:pic>
            <p:nvPicPr>
              <p:cNvPr id="4" name="Ink 3">
                <a:extLst>
                  <a:ext uri="{FF2B5EF4-FFF2-40B4-BE49-F238E27FC236}">
                    <a16:creationId xmlns:a16="http://schemas.microsoft.com/office/drawing/2014/main" id="{958AC0F1-28F6-1844-C633-3A1594172FEE}"/>
                  </a:ext>
                </a:extLst>
              </p:cNvPr>
              <p:cNvPicPr/>
              <p:nvPr/>
            </p:nvPicPr>
            <p:blipFill>
              <a:blip r:embed="rId4"/>
              <a:stretch>
                <a:fillRect/>
              </a:stretch>
            </p:blipFill>
            <p:spPr>
              <a:xfrm>
                <a:off x="861120" y="3436920"/>
                <a:ext cx="4554360" cy="677880"/>
              </a:xfrm>
              <a:prstGeom prst="rect">
                <a:avLst/>
              </a:prstGeom>
            </p:spPr>
          </p:pic>
        </mc:Fallback>
      </mc:AlternateContent>
    </p:spTree>
    <p:extLst>
      <p:ext uri="{BB962C8B-B14F-4D97-AF65-F5344CB8AC3E}">
        <p14:creationId xmlns:p14="http://schemas.microsoft.com/office/powerpoint/2010/main" val="242389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425F710-B983-05D2-3C2F-1DD09555B522}"/>
                  </a:ext>
                </a:extLst>
              </p14:cNvPr>
              <p14:cNvContentPartPr/>
              <p14:nvPr/>
            </p14:nvContentPartPr>
            <p14:xfrm>
              <a:off x="430200" y="1888920"/>
              <a:ext cx="10332360" cy="4238640"/>
            </p14:xfrm>
          </p:contentPart>
        </mc:Choice>
        <mc:Fallback>
          <p:pic>
            <p:nvPicPr>
              <p:cNvPr id="4" name="Ink 3">
                <a:extLst>
                  <a:ext uri="{FF2B5EF4-FFF2-40B4-BE49-F238E27FC236}">
                    <a16:creationId xmlns:a16="http://schemas.microsoft.com/office/drawing/2014/main" id="{6425F710-B983-05D2-3C2F-1DD09555B522}"/>
                  </a:ext>
                </a:extLst>
              </p:cNvPr>
              <p:cNvPicPr/>
              <p:nvPr/>
            </p:nvPicPr>
            <p:blipFill>
              <a:blip r:embed="rId4"/>
              <a:stretch>
                <a:fillRect/>
              </a:stretch>
            </p:blipFill>
            <p:spPr>
              <a:xfrm>
                <a:off x="420840" y="1879560"/>
                <a:ext cx="10351080" cy="4257360"/>
              </a:xfrm>
              <a:prstGeom prst="rect">
                <a:avLst/>
              </a:prstGeom>
            </p:spPr>
          </p:pic>
        </mc:Fallback>
      </mc:AlternateContent>
    </p:spTree>
    <p:extLst>
      <p:ext uri="{BB962C8B-B14F-4D97-AF65-F5344CB8AC3E}">
        <p14:creationId xmlns:p14="http://schemas.microsoft.com/office/powerpoint/2010/main" val="191064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2BA9AC3-8A7F-932D-3641-7CCAB4CE73FC}"/>
                  </a:ext>
                </a:extLst>
              </p14:cNvPr>
              <p14:cNvContentPartPr/>
              <p14:nvPr/>
            </p14:nvContentPartPr>
            <p14:xfrm>
              <a:off x="520920" y="1076400"/>
              <a:ext cx="5933160" cy="1121760"/>
            </p14:xfrm>
          </p:contentPart>
        </mc:Choice>
        <mc:Fallback>
          <p:pic>
            <p:nvPicPr>
              <p:cNvPr id="4" name="Ink 3">
                <a:extLst>
                  <a:ext uri="{FF2B5EF4-FFF2-40B4-BE49-F238E27FC236}">
                    <a16:creationId xmlns:a16="http://schemas.microsoft.com/office/drawing/2014/main" id="{42BA9AC3-8A7F-932D-3641-7CCAB4CE73FC}"/>
                  </a:ext>
                </a:extLst>
              </p:cNvPr>
              <p:cNvPicPr/>
              <p:nvPr/>
            </p:nvPicPr>
            <p:blipFill>
              <a:blip r:embed="rId3"/>
              <a:stretch>
                <a:fillRect/>
              </a:stretch>
            </p:blipFill>
            <p:spPr>
              <a:xfrm>
                <a:off x="511560" y="1067040"/>
                <a:ext cx="5951880" cy="1140480"/>
              </a:xfrm>
              <a:prstGeom prst="rect">
                <a:avLst/>
              </a:prstGeom>
            </p:spPr>
          </p:pic>
        </mc:Fallback>
      </mc:AlternateContent>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75F616D-86BF-EE2D-42ED-25E79281A716}"/>
                  </a:ext>
                </a:extLst>
              </p14:cNvPr>
              <p14:cNvContentPartPr/>
              <p14:nvPr/>
            </p14:nvContentPartPr>
            <p14:xfrm>
              <a:off x="6098400" y="1955160"/>
              <a:ext cx="5536080" cy="1765440"/>
            </p14:xfrm>
          </p:contentPart>
        </mc:Choice>
        <mc:Fallback>
          <p:pic>
            <p:nvPicPr>
              <p:cNvPr id="4" name="Ink 3">
                <a:extLst>
                  <a:ext uri="{FF2B5EF4-FFF2-40B4-BE49-F238E27FC236}">
                    <a16:creationId xmlns:a16="http://schemas.microsoft.com/office/drawing/2014/main" id="{875F616D-86BF-EE2D-42ED-25E79281A716}"/>
                  </a:ext>
                </a:extLst>
              </p:cNvPr>
              <p:cNvPicPr/>
              <p:nvPr/>
            </p:nvPicPr>
            <p:blipFill>
              <a:blip r:embed="rId3"/>
              <a:stretch>
                <a:fillRect/>
              </a:stretch>
            </p:blipFill>
            <p:spPr>
              <a:xfrm>
                <a:off x="6089040" y="1945800"/>
                <a:ext cx="5554800" cy="1784160"/>
              </a:xfrm>
              <a:prstGeom prst="rect">
                <a:avLst/>
              </a:prstGeom>
            </p:spPr>
          </p:pic>
        </mc:Fallback>
      </mc:AlternateContent>
    </p:spTree>
    <p:extLst>
      <p:ext uri="{BB962C8B-B14F-4D97-AF65-F5344CB8AC3E}">
        <p14:creationId xmlns:p14="http://schemas.microsoft.com/office/powerpoint/2010/main" val="12834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05BC06B-B19D-36B3-8E2B-762DA97CB72D}"/>
                  </a:ext>
                </a:extLst>
              </p14:cNvPr>
              <p14:cNvContentPartPr/>
              <p14:nvPr/>
            </p14:nvContentPartPr>
            <p14:xfrm>
              <a:off x="3481200" y="3597480"/>
              <a:ext cx="6648840" cy="277920"/>
            </p14:xfrm>
          </p:contentPart>
        </mc:Choice>
        <mc:Fallback>
          <p:pic>
            <p:nvPicPr>
              <p:cNvPr id="4" name="Ink 3">
                <a:extLst>
                  <a:ext uri="{FF2B5EF4-FFF2-40B4-BE49-F238E27FC236}">
                    <a16:creationId xmlns:a16="http://schemas.microsoft.com/office/drawing/2014/main" id="{405BC06B-B19D-36B3-8E2B-762DA97CB72D}"/>
                  </a:ext>
                </a:extLst>
              </p:cNvPr>
              <p:cNvPicPr/>
              <p:nvPr/>
            </p:nvPicPr>
            <p:blipFill>
              <a:blip r:embed="rId4"/>
              <a:stretch>
                <a:fillRect/>
              </a:stretch>
            </p:blipFill>
            <p:spPr>
              <a:xfrm>
                <a:off x="3471840" y="3588120"/>
                <a:ext cx="6667560" cy="296640"/>
              </a:xfrm>
              <a:prstGeom prst="rect">
                <a:avLst/>
              </a:prstGeom>
            </p:spPr>
          </p:pic>
        </mc:Fallback>
      </mc:AlternateContent>
    </p:spTree>
    <p:extLst>
      <p:ext uri="{BB962C8B-B14F-4D97-AF65-F5344CB8AC3E}">
        <p14:creationId xmlns:p14="http://schemas.microsoft.com/office/powerpoint/2010/main" val="36271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CFD091C-1F1E-8C56-5E92-E58E089DE470}"/>
                  </a:ext>
                </a:extLst>
              </p14:cNvPr>
              <p14:cNvContentPartPr/>
              <p14:nvPr/>
            </p14:nvContentPartPr>
            <p14:xfrm>
              <a:off x="1963440" y="2929320"/>
              <a:ext cx="1458720" cy="1733760"/>
            </p14:xfrm>
          </p:contentPart>
        </mc:Choice>
        <mc:Fallback>
          <p:pic>
            <p:nvPicPr>
              <p:cNvPr id="4" name="Ink 3">
                <a:extLst>
                  <a:ext uri="{FF2B5EF4-FFF2-40B4-BE49-F238E27FC236}">
                    <a16:creationId xmlns:a16="http://schemas.microsoft.com/office/drawing/2014/main" id="{CCFD091C-1F1E-8C56-5E92-E58E089DE470}"/>
                  </a:ext>
                </a:extLst>
              </p:cNvPr>
              <p:cNvPicPr/>
              <p:nvPr/>
            </p:nvPicPr>
            <p:blipFill>
              <a:blip r:embed="rId3"/>
              <a:stretch>
                <a:fillRect/>
              </a:stretch>
            </p:blipFill>
            <p:spPr>
              <a:xfrm>
                <a:off x="1954080" y="2919960"/>
                <a:ext cx="1477440" cy="1752480"/>
              </a:xfrm>
              <a:prstGeom prst="rect">
                <a:avLst/>
              </a:prstGeom>
            </p:spPr>
          </p:pic>
        </mc:Fallback>
      </mc:AlternateContent>
    </p:spTree>
    <p:extLst>
      <p:ext uri="{BB962C8B-B14F-4D97-AF65-F5344CB8AC3E}">
        <p14:creationId xmlns:p14="http://schemas.microsoft.com/office/powerpoint/2010/main" val="425835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222F966-5B78-B20C-1C94-D31700FF5545}"/>
                  </a:ext>
                </a:extLst>
              </p14:cNvPr>
              <p14:cNvContentPartPr/>
              <p14:nvPr/>
            </p14:nvContentPartPr>
            <p14:xfrm>
              <a:off x="824040" y="136080"/>
              <a:ext cx="9760680" cy="6313680"/>
            </p14:xfrm>
          </p:contentPart>
        </mc:Choice>
        <mc:Fallback>
          <p:pic>
            <p:nvPicPr>
              <p:cNvPr id="4" name="Ink 3">
                <a:extLst>
                  <a:ext uri="{FF2B5EF4-FFF2-40B4-BE49-F238E27FC236}">
                    <a16:creationId xmlns:a16="http://schemas.microsoft.com/office/drawing/2014/main" id="{7222F966-5B78-B20C-1C94-D31700FF5545}"/>
                  </a:ext>
                </a:extLst>
              </p:cNvPr>
              <p:cNvPicPr/>
              <p:nvPr/>
            </p:nvPicPr>
            <p:blipFill>
              <a:blip r:embed="rId3"/>
              <a:stretch>
                <a:fillRect/>
              </a:stretch>
            </p:blipFill>
            <p:spPr>
              <a:xfrm>
                <a:off x="814680" y="126720"/>
                <a:ext cx="9779400" cy="6332400"/>
              </a:xfrm>
              <a:prstGeom prst="rect">
                <a:avLst/>
              </a:prstGeom>
            </p:spPr>
          </p:pic>
        </mc:Fallback>
      </mc:AlternateContent>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3521</TotalTime>
  <Words>2190</Words>
  <Application>Microsoft Office PowerPoint</Application>
  <PresentationFormat>Widescreen</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Irregular Languages</vt:lpstr>
      <vt:lpstr>Announcements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Robbie Weber</cp:lastModifiedBy>
  <cp:revision>43</cp:revision>
  <cp:lastPrinted>2025-11-26T21:14:26Z</cp:lastPrinted>
  <dcterms:created xsi:type="dcterms:W3CDTF">2020-12-05T17:49:17Z</dcterms:created>
  <dcterms:modified xsi:type="dcterms:W3CDTF">2025-12-02T00:25:32Z</dcterms:modified>
</cp:coreProperties>
</file>