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81" r:id="rId3"/>
    <p:sldId id="257" r:id="rId4"/>
    <p:sldId id="258" r:id="rId5"/>
    <p:sldId id="259" r:id="rId6"/>
    <p:sldId id="260" r:id="rId7"/>
    <p:sldId id="261" r:id="rId8"/>
    <p:sldId id="263" r:id="rId9"/>
    <p:sldId id="264" r:id="rId10"/>
    <p:sldId id="265" r:id="rId11"/>
    <p:sldId id="280" r:id="rId12"/>
    <p:sldId id="262" r:id="rId13"/>
    <p:sldId id="266" r:id="rId14"/>
    <p:sldId id="267" r:id="rId15"/>
    <p:sldId id="268" r:id="rId16"/>
    <p:sldId id="269" r:id="rId17"/>
    <p:sldId id="270" r:id="rId18"/>
    <p:sldId id="271" r:id="rId19"/>
    <p:sldId id="273" r:id="rId20"/>
    <p:sldId id="279" r:id="rId21"/>
    <p:sldId id="272" r:id="rId22"/>
    <p:sldId id="274" r:id="rId23"/>
    <p:sldId id="275"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12/1/2025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31:33.892"/>
    </inkml:context>
    <inkml:brush xml:id="br0">
      <inkml:brushProperty name="width" value="0.05292" units="cm"/>
      <inkml:brushProperty name="height" value="0.05292" units="cm"/>
      <inkml:brushProperty name="color" value="#002060"/>
    </inkml:brush>
  </inkml:definitions>
  <inkml:trace contextRef="#ctx0" brushRef="#br0">863 5268 1214 0,'-3'-2'169'0,"-6"-1"233"0,2 3-276 0,-4 3-34 0,8 1-11 0,-6 6-13 0,3 1-14 15,3 2-9-15,1 1-3 0,2-2-10 16,-2 2-3-16,-1 2-6 15,-4-3-6-15,-4 1-7 16,-1 0-6-16,-4 0-4 0,-4 4-4 0,1 5-2 16,-4-2-4-16,-2 8 0 0,2 3-1 15,2 1 1-15,-3 1 2 0,7 3 0 16,1-7 2-16,2 2 0 0,3-3 0 16,7-1 0-16,3-1 1 0,1-6 0 0,1-2-1 0,3-1 1 15,-2-2 1-15,1-4 2 16,4 3 2-16,-3-7 2 0,5 0 1 0,-4-1-2 15,-1 0-1-15,3-5 0 0,-2 1-4 0,4 2-3 16,0-1 0-16,3-1 0 16,-1 1 4-16,1 3 3 0,4-5 1 0,2 1 0 15,3 3 0-15,-3-6 0 0,3 0 1 16,0 0 0 0,1 0 0-16,-3 0-1 0,4-4 0 0,-1 4 0 0,-1 0-1 0,0 0 0 31,4-2 0-31,2 1-1 0,1-1 0 0,2 0 0 15,4 2-1-15,3-7 0 16,-2 3-1-16,8 1-1 0,-9 3 1 16,3-2 2-16,-3 2-1 0,-6 2 1 15,2 0 1-15,-3 1-1 0,-4 3 1 16,0-3 2-16,-4 1-1 0,3-1 2 0,-3 1-2 16,2-2 2-16,-5-1-1 0,2-1 0 15,2 2 0-15,-1-2-1 0,4 0-1 16,0-2 0-16,4 1 0 0,-6-1 1 15,4-2 0-15,0 1 0 0,-6 1 0 16,4 0-1-16,-7 2 1 0,-2-2-1 16,1 1 1-16,1 1-1 0,0 0 1 0,3 0-1 15,-3 0 0-15,-2 1 0 0,2 1 0 16,-5 2 3-16,-4-3 5 0,-5-1 12 16,-1 0 13-16,1 0 11 0,-2 0 8 15,0 0 10-15,0 0-7 0,0 0-30 16,-3-5-12-16,-4-2-19 0,-2-4-7 15,-4-3 17-15,-1-7 0 0,-2 1-2 16,2-4 0-16,-9 2-1 0,7 1 0 0,0 2 0 16,2-3 0-16,1 3 0 15,1 3 0-15,0-2 0 0,1-1-1 0,-3 3 0 16,1 3 0-16,3 6 0 0,-1-2-3 16,6 4 0-16,1 1 0 0,4 4 0 15,-2-3 0-15,2 3 0 0,0 0 1 16,0-2-2-16,2 0-2 0,2 2-2 0,3 4 1 15,5-1 3-15,4 3 2 0,11 4 3 16,8-1-1-16,8 11 0 0,1-3-2 16,6 5 0-16,-8 3-1 0,-4-2 2 15,-10-4-1-15,-9 1-1 0,-3-3 0 0,-5-1-1 16,-4 0-3-16,-3-2-8 16,-4 1-1-16,-7 1 2 0,-8-2 15 0,-2 2 17 15,-15 1 9-15,-18 1 1 0,-10 0-11 16,-9-4-7-16,1-5-5 0,8 0-1 15,14-6 3-15,10 1-5 0,15 3-70 16,7-2 312-16,7 6-204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34:34.088"/>
    </inkml:context>
    <inkml:brush xml:id="br0">
      <inkml:brushProperty name="width" value="0.05292" units="cm"/>
      <inkml:brushProperty name="height" value="0.05292" units="cm"/>
      <inkml:brushProperty name="color" value="#002060"/>
    </inkml:brush>
  </inkml:definitions>
  <inkml:trace contextRef="#ctx0" brushRef="#br0">7651 7130 1628 0,'1'1'77'0,"1"-1"-7"0,-2 2 1 0,0-2-18 0,0 4-6 0,0-4 1 0,-2 0 4 16,2-2-6-16,-7-2 2 0,0 6 8 15,-5 7 2-15,-1-7 2 0,3 3-3 16,-3-3-10-16,4 3-6 0,2-3-7 15,0 0-7-15,2 0-4 0,-2 1-1 16,-2 2-1-16,4-1-5 0,-4-4-3 0,-2 0-4 16,-1 0-1-16,-8 0 2 0,-1 7-1 15,1-2-3-15,-6 3-3 0,-4-1-1 16,-4 0-1-16,-1 5 3 0,-4-1 3 16,-2 3 2-16,-11-5 5 0,-6 0 1 15,-1 1 2-15,-4-6 2 0,8 1-2 0,3 2-2 16,-1-7-3-1,3 6-4-15,2-1-3 0,-1-5-1 16,3 0-1-16,-2-5 0 0,-2 1-1 0,2 2-1 0,-5 1 0 16,-2-5 0-16,-2 4-1 0,-5-1 0 15,0 3 0-15,-2-2 0 0,-1 2 1 16,-4 0 1-16,0 2-1 0,-1 1 1 0,5-3-1 16,3 9-1-16,7-9 0 0,-2 0-2 15,6 6 0-15,5-6-1 0,5 0 0 16,0 0 1-1,4-2 3-15,-6-2 6 0,1 1 5 0,-1-4 5 0,1 1-1 16,-1 5-3-16,0-7-4 0,1 5-3 16,-1-4-2-16,-5 0-2 15,-5 3-1-15,-5-6 2 0,-6 2-3 0,-5 1 2 0,0-2-1 16,-6 2 1-16,-5 0-1 0,-1 2 0 16,-3 1 0-16,10-1-1 0,1 3 1 15,2-3-1 1,-1 5 0-16,-12-4 1 0,5 1-1 15,2-2 0-15,5 1 0 0,1 2 0 0,-2-7 0 0,9 6 0 16,-7-2 0-16,2-1 0 0,-2 1 1 0,-3-4-1 16,6 6 1-16,-1-1 0 0,5 0 0 15,2 1 1-15,6-2 11 0,-3-6 26 16,2 2 6-16,4 2 2 0,5-5-12 0,-5-3-24 16,-4-1-8-16,-7 0-2 0,-12-5 0 15,-4 3 0-15,1-1-1 0,1-4 1 16,1 3 1-16,12-1-1 0,10 7 2 15,16 5 0-15,12 0 4 0,8 6 12 16,5-4 5-16,3 1 8 0,2 4-2 16,7 2-7-16,0 0-6 0,1-1-5 0,1 1-5 31,-2-2-1-31,-2-2-4 0,3 3-12 16,-1-6-28-16,4 7-33 0,-2 0-40 15,1-2-51-15,3-12-70 0,-1-15 127 16</inkml:trace>
  <inkml:trace contextRef="#ctx0" brushRef="#br0" timeOffset="11435.23">23865 6417 1487 0,'-16'-32'112'0,"4"5"65"0,5 8-34 0,7 8-16 0,0-1 4 16,0 3-1-16,7-2-19 16,5 1-23-16,2-4-31 0,4-2-30 0,3-4-15 15,4-1-10-15,11-2-5 16,3-2-3-16,10 0-2 0,3 2-2 0,10-2-1 15,2 8-2-15,8 2 1 0,8 5 0 16,2 8 5-16,10 4 5 0,-2 10 2 16,3 8-3-16,-1 13-7 15,-2 13-6-15,6 16-3 0,-2 18 5 0,5 9 4 0,-1 14 0 16,-8 3 0-16,-8 4 1 0,-10 4-10 16,-11 4-9-16,-13 3-2 0,-13 1-4 15,-19-7 5-15,-16-13 9 0,-12-5 1 16,-19-7 1-1,-15-4 3-15,-12-5 2 0,-13-3 5 16,-20-16 3-16,-1-9 3 0,-7-19-1 0,-7-9 1 16,3-13 2-16,-5-12 4 0,-8-14 4 0,-1-16 0 0,-3-11 0 15,-3-14 3 1,13-5 8-16,-1-16 8 0,20-6 8 16,-3-5 4-16,11-1 11 0,16-5 11 0,5 7 15 15,19 0 15-15,18 5 11 0,16-1 2 16,20-3-22-16,17 7-24 0,20-9-38 15,18 2-37-15,10 4-32 0,11 3-12 0,10 0-31 0,10 5-79 16,22 0 422-16,15 6-235 16</inkml:trace>
  <inkml:trace contextRef="#ctx0" brushRef="#br0" timeOffset="11720.11">25711 4786 2071 0,'-2'76'145'0,"-12"-37"-83"0,-2 14-61 15,-3 16 17-15,-4-51-11 0,3 51-6 16,4 4-4-16,2 5-5 0,0 5-6 15,5 9 1-15,2 6 1 0,1-2-1 16,6-9 4-16,6-11-3 0,-5-16-3 16,1-7-6-16,-2-10-9 0,-5-11-18 0,1-11-13 15,4-10-12-15,-1-6 0 16,1-7 6-16,-7-12-44 0,3-13 72 0</inkml:trace>
  <inkml:trace contextRef="#ctx0" brushRef="#br0" timeOffset="11957.3">25399 5530 1039 0,'-43'20'119'0,"6"-4"112"0,-5 5-122 0,8-1 14 15,11 3-65-15,9-4-43 0,7-3 8 16,7-2 21-16,0-5 16 0,5 2 17 16,2 3 6-16,2 2-8 0,5 0-1 15,0 4-1-15,6-3 1 0,3 3 9 0,0-4 6 16,0 1-6-16,3-1-14 15,1 6-21-15,0-6-19 0,1 7-16 0,6 1-10 16,-1 3-3-16,1 1-4 0,3 1-2 16,-1-3-12-16,-3-3-20 0,-1-1-57 15,-3-6-65-15,-4-2 401 0,-1-11-233 16</inkml:trace>
  <inkml:trace contextRef="#ctx0" brushRef="#br0" timeOffset="12212.49">25950 5616 1852 0,'-3'1'66'16,"-3"1"-2"-16,5 2-38 0,-3-4-16 16,2 3-3-16,2 1-7 0,2-2-1 15,2 3 1-15,-4 2-1 0,1-7 2 16,3 7 7-16,0 0 4 0,1-7 5 15,-2 5 3-15,1-5-2 0,3 0-4 0,-3 2-8 16,1-2-13-16,4 0-24 0,3 0-10 16,2-2-74-16,9-1 69 15</inkml:trace>
  <inkml:trace contextRef="#ctx0" brushRef="#br0" timeOffset="12355.51">26234 5603 2098 0,'-1202'-106'113'62,"1266"109"-110"-62,-195-12 1 0,24 8 3 0,10-1-14 16,17 5-49-16,16 10-232 0,18 5 181 16</inkml:trace>
  <inkml:trace contextRef="#ctx0" brushRef="#br0" timeOffset="13008.12">27000 5869 2316 0,'5'4'95'0,"-3"-1"-6"0,0 13-67 0,10 14-25 15,2 23-11-15,4 20 7 0,9 25 1 0,1 13 0 0,1 19 2 16,1 10-2-16,-2 14 14 0,-8 4-8 16,-5 2-3-16,-2-8 3 0,-10-8-12 15,-3-17 10-15,-1-10 1 0,-6-9 1 16,-4-14-1-16,0-8 1 0,-1-17 1 16,3-13 4-16,-2-15-9 0,8-18-34 15,3-9-55-15,0-8-23 0,5-19 45 16</inkml:trace>
  <inkml:trace contextRef="#ctx0" brushRef="#br0" timeOffset="13245.96">28193 4472 2250 0,'41'105'60'0,"-23"-13"-55"16,0 7-3-16,3 2-2 0,-30-41 1 15,23 20 0-15,-5-5 1 0,-2-1 3 16,0-3-37-16,0-2-45 0,-3-12-30 16,1-13 35-16</inkml:trace>
  <inkml:trace contextRef="#ctx0" brushRef="#br0" timeOffset="13435.39">28094 4809 1638 0,'-48'64'56'0,"6"-6"-20"0,3 10-7 0,8-8-14 16,3 4-5-16,3-4-1 0,0-3-1 0,1-6-1 0,1-8-1 15,5-10 0-15,2-13 1 16,3-6 0-16,6-3 1 0,-5-10-5 15,-1-1 1-15,5 0-11 0,6-7-14 0,-2 0 0 16,8-18 344-16,-1-8-240 0</inkml:trace>
  <inkml:trace contextRef="#ctx0" brushRef="#br0" timeOffset="13577.91">27865 5023 2023 0,'11'9'131'16,"3"5"65"-16,11 11-91 0,-2 14-69 15,14 16-15-15,7 13-14 0,3 4-4 0,6 5 0 16,2-3-1-16,0-3-1 0,1-5 1 15,-4-6 3-15,3-11-30 0,-13-6-37 32,-3-11 67-32,2-2-314 0,-9-5 229 0</inkml:trace>
  <inkml:trace contextRef="#ctx0" brushRef="#br0" timeOffset="13737.93">28890 5428 1897 0,'-628'-55'629'15,"678"67"-629"1,-156-42 0-16,3 2 6 0,-5-8-14 16,5 1-121-16,-7-1 94 0</inkml:trace>
  <inkml:trace contextRef="#ctx0" brushRef="#br0" timeOffset="14324.3">29910 8098 1874 0,'-174'-43'120'0,"12"-8"-1"0,-36-22-5 0,-11-14-81 0,-18-10-25 15,-48-13-3-15,-28-4-1 0,-20-4-2 16,-37-12 1-16,-9-1 2 0,-24-7 0 0,-17 3 0 16,2 4 7-16,-15 3 8 0,16 2 8 15,10 7 2-15,16 6 0 0,16 8 51 16,16 6-6-16,37 9-3 0,19 4-7 15,50 8-61 1,41 13-2-16,33 12-1 0,45 8 0 0,30 13 7 0,29 8-7 16,24 6-105-16,25 11 77 0</inkml:trace>
  <inkml:trace contextRef="#ctx0" brushRef="#br0" timeOffset="14704.48">21642 8257 2591 0,'-57'57'62'0,"7"-7"-48"0,4-6-5 0,20-16 1 0,12-8 2 15,12-13 3-15,9-2-2 0,14-5-3 16,11-10-9-16,21-6-8 0,16-14 0 0,16-13-1 31,20-12 2-31,16-5-4 0,22-9-2 16,20-6 4-16,8-13 2 0,17-14 7 15,17-18 1-15,12-2 0 0,13-18-2 16,24-8 5-16,3-9 6 0,7-10 13 16,20 0 23-16,-3-7 17 0,9 2 6 0,14-12 6 15,0 0-11-15,13 3-11 0,-1-4 7 16,3 6-1-16,2 0 1 0,-11 4-5 15,7 1-17-15,-22 7-12 0,3 8-13 16,-9 6-6-16,-15 10-3 0,8 12-3 16,-7 5-18-16,4 10-21 0,25 10 164 15,5 7-112-15</inkml:trace>
  <inkml:trace contextRef="#ctx0" brushRef="#br0" timeOffset="49837">7081 8426 1429 0,'80'25'175'0,"-7"-1"73"0,-197-20-238 16,124-9 61-16,2 5-10 0,-2 0 7 16,0 0 0-16,0 0-8 0,1 3-10 15,-1 3-13-15,0-3-12 0,-3 6-10 16,-1 3-6-16,2 4-2 0,2 4-2 0,0-4-2 16,-5 3 4-16,0-3 4 0,0 4 5 15,-6-4 1-15,0 0-1 0,-1 0-6 16,-1-4 2-16,-6 0 3 0,-1 1 5 15,-4-10 9-15,-7 3-3 0,0-6-5 16,-7-7-3-16,-10-8-7 0,-3-8-2 16,-7-1-1-16,-5-7-4 0,0-2-3 0,-17-6 0 15,-9-4 0-15,-10-1-1 0,-9-4 1 16,3-3 1-16,1 1-2 0,10 2 1 16,3 2 0-16,10-2 0 0,3 2 0 15,1 2 1-15,6-6-1 0,2 6 1 16,12-1-1-16,8 5 0 0,5 2 0 15,6 6 0-15,6 0 0 0,11 9 3 0,7 0 2 16,5 4 10-16,2 3 10 0,3 2 3 16,6 3 1-16,-2 8-5 0,2 3-2 15,-2-2 3-15,0-2-5 0,7 1-5 16,-7 3-9-16,0 0-13 0,2 0-5 16,1 7-7-16,3-5-4 0,-1 6 2 15,2 5 3-15,4 6 6 0,-2 1 6 0,-2 5 2 16,0-4 2-16,-5 4 0 0,1-7-2 15,1-3-3-15,-4-4 0 0,1-6-1 16,-2-3 4-16,-3-2 3 0,4 0 3 16,-2 0 2-16,-1-9 4 0,-4 0-1 15,0-5-3-15,0-5-1 0,-1-6-3 0,0-2 0 16,2-3 0-16,-6 0 0 16,8 2 2-16,-3 6 6 0,7 1 6 0,7 7 7 15,-5 7 3-15,2-2-3 0,-3 5-6 16,3 3-6-16,3 1-6 15,5 0-5-15,-8 0-2 0,7 0-4 0,-1 1-1 16,3 3 1-16,10 5 0 0,-4-4-2 0,2 6-2 16,4-1-2-16,2-1-31 0,8 6-16 15,10-3-46-15,17-1-272 0,23-11 254 16</inkml:trace>
  <inkml:trace contextRef="#ctx0" brushRef="#br0" timeOffset="55479.79">23480 9933 1509 0,'-5'10'100'0,"-5"1"116"0,-1-2-158 0,2 2-8 0,-3-1 3 0,3-3-14 16,2-3-11-16,1-1-7 0,3-6 0 15,-1-2-3-15,2-6-7 0,1-7 1 16,1-8-14-16,3-12-9 0,11-13-4 16,4-4-5-16,3-4 6 0,-1 5 12 15,7 2 11-15,4 2 26 0,8 1 21 16,0 3 12-16,2 0 10 0,5 3-14 15,9 6-24-15,9 8-19 0,7 17-18 0,11 17-10 16,1 22 3-16,-2 23-3 0,-2 13-6 16,-12 19-6-16,-7 16 12 0,-1 15-54 15,-6 15-30-15,4 19-8 0,-18 12-61 16,-6 6 43-16,-19-2 35 0,-17-12 10 16,-22-30 63-16,-23-26 27 0,-19-33 39 15,-18-23 34-15,-22-23 16 0,-17-16 39 0,-18-17 24 16,-5-19-6-16,-3-13-23 0,6-17-11 15,20-14-45-15,10-7-10 0,15-10-3 16,9 6-39-16,8-1-15 0,20 11-11 16,18-1-5-16,21 8-14 15,24-6-36-15,21 4-46 0,20 1-60 0,20 1-67 0,22 4 117 16</inkml:trace>
  <inkml:trace contextRef="#ctx0" brushRef="#br0" timeOffset="55845.02">25170 9619 1905 0,'0'-5'178'0,"-3"-1"151"0,3-1-179 0,0 4-66 16,9-1-23-1,1 1-48-15,13 1-20 0,18 7-25 0,16-1-8 0,8 10 11 16,12 2 7-16,-10 10 7 0,2 10-4 16,0 8 3-16,0 13 0 0,2 9 3 15,-9 8 5-15,2 9 8 0,-7 4 3 32,-13-7-2-32,-14-4-5 0,-21-12-9 0,-21-7-4 15,-22 0 9-15,-15-4 7 0,-14-7 20 16,-4-5 32-16,-2-11 3 0,-2-12 1 15,2-15-16-15,7-8-24 0,5-15-10 16,0-6-2-16,2-10-1 0,2-6-1 16,2-4-4-16,8-2-5 0,10-6-9 0,4 0-36 15,11-1-21-15,10-6-49 0,2-3-39 16,13 1 20-16,9 2 56 0</inkml:trace>
  <inkml:trace contextRef="#ctx0" brushRef="#br0" timeOffset="56178.31">25949 9777 1687 0,'78'-21'162'0,"-18"3"153"0,0-2-138 0,-19 8-65 16,0 3-28-16,1-2-42 0,-5 1-26 15,6 4-10-15,0 5-3 0,-4 1-1 16,5 5-1-16,-3 4-1 0,1 5 1 16,4 2-3-16,2 9-2 0,2 1-3 15,0 10-2-15,-4 6 0 0,-2 6-1 16,4 13-1-16,-13 8-2 0,-3 7-1 0,-5 9 0 15,-15 2-2-15,-5 0-6 0,-14 0-6 16,-12-2-4-16,-19-5 1 0,-9-8 14 16,-21-15 20-16,-17-20 31 0,-9-15 16 15,-2-21 5-15,-3-17-3 0,5-26-12 16,-2-17 2-16,4-10-5 0,12-5-3 0,17 1-6 16,13 4-7-16,27 7 0 0,10 3 8 15,17 3-5-15,16 6-8 0,11 0-7 16,12 4-37-16,7 2-31 15,10 3-25-15,14 4-63 0,8 8 429 0,7 1-237 16</inkml:trace>
  <inkml:trace contextRef="#ctx0" brushRef="#br0" timeOffset="56400.76">27488 9394 2043 0,'-2'18'146'16,"0"12"194"-16,-3 14-300 0,1 15-22 15,4 10 1-15,0 16-13 0,4 12-5 16,1 10 0-16,4 13 1 16,-4 3 2-16,-1-5 2 0,5-2 1 0,-6-8 2 0,2-16-2 15,1-9 9-15,-4-19-46 0,-2-11-76 16,0-8-35-16,8-10 44 0</inkml:trace>
  <inkml:trace contextRef="#ctx0" brushRef="#br0" timeOffset="57706.75">29520 8991 1934 0,'-8'-14'356'0,"16"48"175"31,16 16-534 1,12 15 3-32,22 27 3 0,22 15 3 0,16 13-9 15,10 6-7-15,1 7-6 0,-5 7-2 16,-4 9 8-16,-6-4 3 0,-1-4 2 15,-5-10 3-15,-9-12 1 0,-3-8 2 16,-6-10 2-16,-10-14 0 0,-8-18 2 0,-15-14 2 16,-5-17 2-16,-8-17-36 0,-6-11-63 15,3-17-102-15,-5-25 95 0</inkml:trace>
  <inkml:trace contextRef="#ctx0" brushRef="#br0" timeOffset="57911.56">30867 9240 1986 0,'-50'39'216'15,"-21"12"335"-15,-19 15-410 0,-23 10 11 16,-15 11-35-16,-3 8-57 0,3 7-37 16,0 13-17-16,6 7-6 0,1 9-5 0,12 2-2 15,7-2 6-15,12 2-10 16,1 2-32-16,4-5-53 0,-3-8-112 0,-1-16-212 15,13-10 240-15</inkml:trace>
  <inkml:trace contextRef="#ctx0" brushRef="#br0" timeOffset="60319.32">23748 12020 1404 0,'-14'-7'139'0,"-29"-2"815"62,51 2-864-62,25-22-86 0,-8-3-4 16,9-1 1-16,-2-6 2 0,3-4-2 16,6 2 1-16,-2-1 0 0,0 1-3 15,2 7-1-15,-1 13-6 0,10 9-9 0,9 13-2 16,-3 17 0-16,6 16 3 0,8 12 8 15,4 7 1-15,2 13 4 16,2 6-13-16,-5 22-34 0,-16 14-23 0,-9 13-22 16,-15 5-2-16,-19 2 31 0,-15-6 23 15,-24-9 13-15,-23-8 14 0,-28-23 6 16,-25-17 22-16,-16-21 1 0,-13-22 71 0,3-13 38 16,-1-22 15-16,-7-19 33 0,8-17-39 15,-3-15-9-15,17-5-8 0,22-6-5 16,8-5-17-1,23 1-26-15,6-8-27 0,15-7-20 0,18 3-23 0,19 5-27 16,18 4-47-16,20 9-36 0,22 8-49 16,15-3-67-16,32 6 278 15,17 5-93-15</inkml:trace>
  <inkml:trace contextRef="#ctx0" brushRef="#br0" timeOffset="60578.11">25477 11766 2399 0,'2'39'102'0,"-1"4"-19"0,-2 3-13 0,-1 5-31 0,2 8-17 0,-4 3-6 0,10 12-2 0,-5 10-5 0,-1 8-6 0,4 2-3 0,-4-4-1 0,0 1 0 0,2-10-7 16,-4-8-27-16,0-13-35 0,2-14-81 16,0-10-39-16,-2-17 1 0,2-10 75 0</inkml:trace>
  <inkml:trace contextRef="#ctx0" brushRef="#br0" timeOffset="60963.42">25954 12053 1733 0,'64'-30'136'31,"152"85"189"-31,-392-128-316 16,180 17 7-16,33 56-10 0,4 0-12 15,7 5-6-15,7 11-3 0,3 9 3 16,8 14 5-16,1 10 7 0,-3 12 4 16,7 11 2-16,-5 6-2 0,-6 0-2 15,-7 2-2-15,-19-4-2 0,-9 6-5 0,-13-2-2 16,-12-2-1 0,-19-9-7-16,-10-12 4 0,-10-15 13 15,-17-12 15-15,-17-12 34 0,-7-18 30 0,-9-18 19 16,1-17 5-16,-4-20-6 0,-4-19-21 15,2-6-19-15,14-4-11 16,13 1-12-16,21 0-9 0,24-2-10 0,17-2-13 0,16-5-35 16,17 5-57-16,13 2-81 0,19 8-37 15,11 8 33 1,16 9 72-16</inkml:trace>
  <inkml:trace contextRef="#ctx0" brushRef="#br0" timeOffset="61205.01">27429 11862 2602 0,'-11'87'93'16,"42"453"-31"15,-35-575-143-15,13 108-13-16,-7-2-26 0,1-8-25 15,1 1-27-15,-2-5 85 0</inkml:trace>
  <inkml:trace contextRef="#ctx0" brushRef="#br0" timeOffset="61490.84">28424 11385 2336 0,'21'30'89'0,"0"7"-23"0,13 16-5 16,1 8-27-16,12 11-14 0,8 8-7 16,1 9-1-16,3 8 0 0,6 4-5 15,1 4-7-15,1 5-1 16,8-9 5-16,-8-9-37 0,8-5-47 0,1-12-51 16,-3-8-45-16,-1-7-419 0,-1-12 399 0</inkml:trace>
  <inkml:trace contextRef="#ctx0" brushRef="#br0" timeOffset="61685.65">29661 11523 2275 0,'-67'36'104'15,"-385"324"1054"1,275-282-1528-16,42 35 81 15,62 15 290-15,4-2-30 16,3-2-53-16,-13 2 386 0,-12-11-259 0</inkml:trace>
  <inkml:trace contextRef="#ctx0" brushRef="#br0" timeOffset="66312.95">21922 13867 2000 0,'-39'0'91'0,"19"-3"58"0,15-3 22 0,9 1-210 0,12-4 105 16,-11 0-17-1,7-1-14-15,3-6-16 0,6 1-11 16,2 1-12-16,2 0-3 0,8 0-3 0,3 0-1 0,1-2 3 16,4 2 2-16,5 1 1 0,2 10 3 15,-2 3 0-15,4 5-1 16,-8 13-1-16,2 10-4 0,-1 13-3 0,-4 10-4 15,0 8 0-15,-5 3-2 0,-6 7-1 0,-5 4-3 16,-12 3-24-16,-8-2-14 16,-10-3-6-16,-12-12 8 0,-8-10 24 0,-5-15 25 15,-5-11 20-15,0-16 12 0,-4-3 19 16,-3-11 15-16,-8-8 8 0,4-11 11 16,-1-6 1-16,10 0-2 0,5-9-6 0,9 2-18 31,2-7-15-31,4-7-18 0,1-2-14 15,5-2 0-15,3 4-7 0,8 0-38 16,2 7-47-16,12 5-55 0,4 6-59 16,7-4 105-16</inkml:trace>
  <inkml:trace contextRef="#ctx0" brushRef="#br0" timeOffset="66679.81">23477 13553 2057 0,'27'13'168'0,"-4"-1"135"0,3 2-191 16,-5-7-66-16,4 6-24 0,-2-1-18 16,2 1-3-16,-5 4-1 0,3-2-8 15,-4 8-15-15,6 1-24 0,-2 5-23 16,0 6-10-16,2 8 3 0,-9-2 19 15,0 5 22-15,-4 3 15 0,-3 4 5 16,-5 4 4-16,-11 0 1 0,-9 1 1 16,-13-3 2-16,-4-8 1 0,-8-5-4 0,-4-12 7 15,-4-10 6-15,-8-6 12 0,-3-7 23 16,0-9 11-16,-3-17 12 0,8-11 7 16,4-13-9-16,9-8-12 0,6-6-16 15,17-7-17-15,6 2-7 0,8 3-8 0,19 8-15 16,9 5-49-16,2 5-8 0,9 6-32 15,5-2-30-15,3 1 12 0,11 1-4 16,6 1 61-16</inkml:trace>
  <inkml:trace contextRef="#ctx0" brushRef="#br0" timeOffset="66978.78">24339 13697 1906 0,'60'32'327'15,"-10"-4"-305"-15,12 2-113 16,-16-7 140-16,-23-7 114 16,18 11 46-16,-13 0-211 0,13 15-2 0,1 6-3 0,-3 5-4 15,-7 7-2-15,-3 4-1 16,-5 2 1-16,-8-1-1 0,-12-1-7 16,-8 4-2-16,-12-1-1 0,-17-5 4 15,-12-9 6-15,-10-8 28 0,-12-10 22 16,-15-15 16-16,-8-10 10 0,1-15-19 0,4-15-13 15,4-10-1-15,12-12 6 0,5-12 1 16,19-9-5-16,17-10-10 0,21 0-9 16,16 1-13-16,21 2-32 0,12 8-44 15,13 7-31-15,13 11-45 0,8 5-18 16,9 9 274-16,9 7-118 0</inkml:trace>
  <inkml:trace contextRef="#ctx0" brushRef="#br0" timeOffset="67344.53">25777 13968 2069 0,'-2'27'480'0,"7"-11"-386"16,0 3-77-16,10 8-6 0,8 14-7 15,2 3-4-15,3 11-1 0,0 3-1 16,4 6-1-16,-3 5-1 0,-1 4-13 16,-5-4-19-16,-7 2-22 0,-7-9-49 15,-6-7-30-15,-3-11 1 0,0-10 4 0,-3-11 115 16,3-14 3-16</inkml:trace>
  <inkml:trace contextRef="#ctx0" brushRef="#br0" timeOffset="67646.77">26566 14053 1751 0,'0'2'150'0,"0"0"117"0,0-2-153 16,-2 0-65-16,0 0-14 0,2 0-4 15,0 0-3-15,-2 0 0 0,2 0-4 16,0 5-2-16,0 4-2 0,6 5-3 16,2 13-5-16,10 3-5 0,9 5-3 15,1 13-2-15,-5-3 0 0,-3-1 1 16,-6 4-2-16,-11-4-1 0,1 8 1 0,-6-6-2 16,-3 1-3-16,-2-4-6 0,1-6-10 15,5-10-18-15,1-8-28 0,0-6-45 16,0-6 82-16,5-7-11 0</inkml:trace>
  <inkml:trace contextRef="#ctx0" brushRef="#br0" timeOffset="67915.31">27376 13764 2045 0,'-2'32'224'15,"-5"16"-9"-15,-5 11-132 16,1 11 57-16,0 5-110 0,11 3-12 16,6 7-7-16,8 4-6 0,0 3-3 15,9 4-13-15,0-9-27 0,0-8-34 0,0-8-25 16,0-16-24-16,-5-10-19 0,0-17-4 15,-1-12-53-15,-1-11 111 0</inkml:trace>
  <inkml:trace contextRef="#ctx0" brushRef="#br0" timeOffset="68395.21">29924 13669 2226 0,'41'0'124'16,"-56"10"11"0,-6 3-67-16,2-5 37 0,-49 14-99 0,59-1-3 15,4 9-1-15,-2 7 1 0,2 4-1 0,-4-2 0 16,0 4 0-16,-7 6-1 0,-4 6 0 16,-6 6 0-16,-1 8 0 0,1 5-1 15,-5 2 0-15,0 8 1 0,-5 3 20 16,1 0 17-16,1-1 10 0,0 1 0 15,11-2-14 1,-3-5-11-16,8 0-8 0,4-9-2 16,5-6-3-16,9-2-4 0,9-14 5 0,-4-3 8 0,6-12 5 0,-6-13 2 15,2-8 12 1,-5-12-1-16,-15-15-1 0,-10-18 1 16,-23-26-15-16,-26-17-5 0,-33-24-3 15,-26-11-5-15,-18-3 1 0,0-1 10 16,14 6 35-16,15 5-32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38:39.482"/>
    </inkml:context>
    <inkml:brush xml:id="br0">
      <inkml:brushProperty name="width" value="0.05292" units="cm"/>
      <inkml:brushProperty name="height" value="0.05292" units="cm"/>
      <inkml:brushProperty name="color" value="#002060"/>
    </inkml:brush>
  </inkml:definitions>
  <inkml:trace contextRef="#ctx0" brushRef="#br0">9980 5268 1718 0,'11'0'64'0,"0"2"-17"0,-4 1 1 0,0-1-12 0,-5 0-1 0,1 1 3 0,-3-1 4 0,2 0 4 0,-2-2-1 16,0 0-3-16,0 0-4 0,0 0-6 31,0 0-4-31,-2 2 1 0,2 1 0 16,0-1 0-16,0 2 2 0,0-3-3 0,0 1-3 15,0-2-4-15,0 2-1 0,0-2-2 16,0 2-4-16,0 0-5 0,2 3-5 0,5-2-5 16,-3-1-1-16,8 3-2 0,2 4 2 15,2 2 1-15,5 0-1 0,4 3 0 0,-3 0 1 0,1-2-1 31,-4 3 1-31,1 1-1 0,-1-1 0 16,1 3 0-16,1-2-1 0,5 0 1 16,-6 2-2-16,3-2 0 0,-7 2 0 15,3-1-1-15,5-6 1 0,-3 1 0 16,5 3 2-16,-3-5 1 0,-1 3 1 16,13 1 2-16,1 0 2 0,10 2 0 0,10 2 2 15,10-1 2-15,10 6-2 0,13 2-1 16,-4-7-1-16,-9-2-2 0,-5-5-1 15,-3 3 2-15,8-2-2 0,9 2-1 16,5 1 0-16,6-5-2 0,-5-1-1 16,-10-4 1-16,-10-3 0 0,-12-2 0 15,-6-2 0-15,-4-1 1 0,3-1 1 0,1-5 1 16,0 1 1-16,0-5 3 0,1-1 3 16,-5 2 3-16,1-3 2 0,0 5 1 15,-3-1-1-15,7 0-1 0,-3-1-2 16,-1 0-2-16,-8 1-3 0,-3 2-2 15,-2-5-1-15,2 1-2 0,4-1 0 0,-4 0 0 16,2 0 0-16,0 2-1 0,-1-3 0 16,1 3 0-16,7-2 0 0,0 0 0 15,3 3 1-15,6 2-2 0,3-2 1 16,-3 1-2-16,3 1 2 0,-1-3 0 16,-4-3 0-16,0-1 0 0,2 2 0 15,-8 0-1-15,3 0 0 0,-6 0 1 0,7-1-1 16,2 3 1-16,5 0 0 0,2-1 0 15,-2 4 0-15,-1-3 0 0,-6 3 0 16,2 2 0-16,-2-4 0 0,2 6 0 16,6-2-1-16,1 3 1 0,7 4-1 15,7 2-1-15,4 2-1 0,3 5 0 0,-5 3-1 16,-2-3 0-16,-1 3-2 16,-2 1 1-16,-3-1 0 0,1 4 1 0,-3 2 0 15,3 5 1-15,0-4-1 0,0 8 1 16,-1 0 0-16,-2 1 0 0,-10 0 1 15,1 1 0-15,-2-1 0 0,-2 0 1 16,-4-3 1-16,-1-4 0 0,-10-1 1 0,-4 1 0 16,-4-5 0-16,-4-2 0 0,-3-1 1 15,2-6 0-15,-10 0 0 0,3-2 0 16,-4 4 0-16,-4-7 1 0,1 0 1 16,-8-4-2-16,2-3-1 0,0-1-4 15,0 3-3-15,4-4 1 0,3 0-1 16,2-6 3-16,5-3 1 0,2-2 0 0,0-5 1 15,13 7 0-15,-4-7 1 0,9 2 1 16,5-4-1-16,0-1 0 0,10 4 1 16,8 1 1-16,-2 3 3 0,9 4 0 15,2 2 0-15,3-1-2 0,6 5-1 16,1-3 0-16,-5 0-1 16,4 4-1-16,-1-2 0 0,3 4 0 0,1 0-1 15,10 1 2-15,-2 1-1 0,2 1 1 16,5 2 0-16,-12-6-1 0,3 6 1 0,6 0-1 15,4 4 0-15,4-2 0 0,0 3-2 16,-3 4 2-16,-6-2-1 0,-4 4 0 0,-1 1 1 16,3 1-2-16,1 1 0 15,12 2-1-15,5 3-1 0,-1 4-1 0,-6 6-2 16,-6-3 2-16,-5 1 1 16,-3-1 3-16,-3-1 1 0,6 2 0 15,-3-1 0-15,-3-4 0 0,-8 3 0 0,-7-1 0 16,3-2 1-16,-7-3 0 0,7 1 1 0,-5-4 0 15,-2-2 0-15,8 2 0 0,-5-2 0 32,1-2-1-32,-13-3 0 0,-1 0 1 0,3 0 2 0,-4-4-1 0,4-1 0 15,-3-2 1-15,-13-2-2 0,0-2 1 16,-1-4 1-16,4 5-1 0,6-8 1 16,7 3-1-16,6 1-1 0,1 0 0 0,3 1 0 15,-2-3 0-15,4 4 1 0,6 3 2 16,10 0-1-1,15 7-1-15,10-2 1 0,11 6-2 0,3-4-1 0,1 2 0 32,10 3 0-32,5-3 0 0,4 0 0 15,7 3-1-15,2-3 3 0,12 2-13 16,13 5-2-16,12 0 0 0,5 5-3 0,6 0 11 16,3 6 5-16,6 1-15 0,12 6-18 15,5 1 2-15,-2-3-5 0,8 2 16 16,1 1 18-16,-8-4 1 0,7 0 0 15,1-4 1-15,-7-4 0 0,-8-5-1 16,4-9 1-16,-17-2 5 0,-3-7 17 16,1-7 20-16,-2-4 21 0,-3-10 17 0,-9-2 5 15,6-11-10-15,-3-1-7 0,-8-4 1 16,-4 3-10-16,-7-8-8 0,-1-4-14 16,-5-2-25-16,10 1-10 0,-2-3-1 15,1-1 9-15,8-4-16 0,14-3-80 16,16 0 62-16</inkml:trace>
  <inkml:trace contextRef="#ctx0" brushRef="#br0" timeOffset="28820.86">31684 10309 1418 0,'16'3'60'0,"-5"3"-2"0,3-3-4 0,-7-1-1 0,-1-2 9 0,-3 0 10 0,-3 0 0 0,2 0-5 0,0 2-9 0,-2-2-10 16,0 0-8 0,0 0-6-16,0 0-5 0,0 0-1 15,0 0 0-15,0 0-3 0,-4-2-4 16,4 2-1-16,0 0-1 0,0 0 1 15,0 0 3-15,0 0 4 0,0 0 5 16,-2 0 1-16,2 0-3 0,-1 0-9 0,1 0-8 16,0 0-8-16,0 0-5 0,0 0-7 15,0 0-2-15,-4 0-3 0,2 0 1 16,1 0 3-16,-12-4 4 0,8 3 2 16,-4 1 2-16,7 0 0 0,-5-2 1 15,0-2 1-15,0 4 1 0,-2-2 0 0,4 2-1 16,-4 0-2-16,-2 0 1 0,1 0 0 15,-10 0 0-15,1-1 0 16,-10-3-1-16,-5 1 0 0,-6-10 0 0,-5 1-1 16,3-1 2-16,-3 1 5 15,5 3 4-15,1-3 3 0,3 1 1 0,3 2-1 0,-1 0-1 16,2 2-3-16,2 0-2 0,1 2-3 16,1 1-2-16,1 1-1 0,1 1 0 15,-4 0-1-15,1 0 0 0,-4-1 0 16,-5 1 0-16,3 0 0 0,-2-1 0 15,-2 3-2-15,0-2 2 0,0 0 2 0,-2 2 0 16,4 0 0-16,-1 0 0 16,5 0-2-16,3 2 0 0,1 0 0 15,-4-2 0-15,-1 0 1 0,0 0 0 16,-7 0 1-16,-3-2-1 0,-6-7 18 0,1 4 4 16,-8-8 5-16,-1 5 2 0,-1-1-16 15,-10-4-5-15,2 1-4 0,-4 3-3 0,1 2 0 16,0-2-2-16,6 4 0 0,7 5 0 15,-5 0-1-15,9 0 1 0,-6 0 0 16,-1 1 0-16,1 1 0 0,-8 2 0 16,0 1 0-16,-4-3 0 15,2 3 1-15,-1 4-1 0,10-4 0 0,0 4-1 16,0 0 0-16,5 0 0 0,-2 0 0 0,-3-2 0 16,-8 0-2-16,-10-3 10 0,-9-1 6 15,-10-3 7-15,3-2 8 0,2 1-5 16,1-8 0-16,1 3-1 0,-2-4 0 15,-4-1-3-15,-5 0-5 0,-6-1 1 16,6 3-3-16,4 2 0 16,8-2-2-16,9 4-6 0,-8-6-1 0,-1 6 7 15,-3-6 4-15,-7 2 2 0,1 2 0 0,4-7-8 16,-7 0-1-16,-5 0-1 0,-6-7 0 16,-10 3 0-16,1 0-2 0,8-3-3 15,13 5 1-15,17 0-2 0,12 3 0 16,20 6 1-16,6 0-1 0,8 6 0 15,7-3 0-15,3 4 0 0,8 0 0 16,5 0-1-16,7 5 1 0,1 1-12 16,6-6-31-16,-2 1-38 0,2-1-55 0,0 0-69 15,-1 4-29-15,8-4 116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0:17.890"/>
    </inkml:context>
    <inkml:brush xml:id="br0">
      <inkml:brushProperty name="width" value="0.05292" units="cm"/>
      <inkml:brushProperty name="height" value="0.05292" units="cm"/>
      <inkml:brushProperty name="color" value="#002060"/>
    </inkml:brush>
  </inkml:definitions>
  <inkml:trace contextRef="#ctx0" brushRef="#br0">11175 10364 1692 0,'4'0'92'0,"-479"-61"270"63,92 61-224 15,383 0-59-78,2 0 15 0,3 0-14 0,2-1-11 15,-2-3-40-15,10-3-23 0,11 3-5 16,15-6-4 0,10-1 0-16,13 4 3 0,-2-2 1 0,13 4 0 0,-1 0 1 0,8 1 0 31,-1 2-1-31,-6 0 0 0,-10 1-1 16,-15 1 2-16,-9-2 0 0,-6-2 0 15,-3 4 1-15,-5 0 1 0,-4-1 0 16,-7-1 1-16,-4 0-1 0,-3-1-3 15,-5 1-2-15,-4 2-5 0,1-6-6 16,-6 6-2-16,1-1-3 0,-3-3-2 0,-10 2 1 16,-14-7 0-16,-11 4 4 0,-17-5 4 15,-17-1 6-15,-16 4 8 0,-21-4 7 16,-3 8 6-16,3 1-2 0,1 0-5 16,13 2-3-16,10 0-5 0,11 2 0 15,16 0-2-15,9-1 1 0,10 5 1 16,13-3 0-16,5 1 2 0,11-4 2 0,11 2 0 15,3-2 0-15,0 3 5 0,3-3-1 16,8 0-2-16,5 0 6 0,16-3-7 16,23-3 1-16,19-6 0 0,24-2-6 15,22-2 0-15,11 1-2 0,8 3 3 16,-5 1 2-16,-11 6 1 0,-17-2 2 16,-8 2-3-16,-10 1 0 0,-4-1-1 0,-8 3 0 15,-14 2 1-15,-19 0 6 0,-15 0 9 16,-16 0 1-16,-12 0-8 0,-1 0-21 15,-17 0-13-15,-12 4-4 0,-25 1 4 16,-30-3 14-16,-20-2 3 0,-33 0 2 16,-17-2 2-16,-2-5 0 0,2 2 1 15,14 3 2-15,27 2-1 0,22 0-1 16,16 0 2-16,24 2-1 0,11-2 0 0,17 3 1 16,9 1 1-16,14-1 1 0,1 1 5 15,9-4 2-15,-2 0-6 0,14 1 4 16,7 3-4-16,25-2-3 0,15 1 3 15,29-1-3-15,17 0-2 0,6 0-1 16,20-1 0-16,-10 1 1 0,-13 0 1 16,-16 0 0-16,-21-2 1 0,-13-2 0 0,-14-2 1 15,-8 1 0-15,-13-6 13 0,-13 4 8 16,-7 1 8-16,-12 4 0 0,0-5-10 16,-5 3-19-16,-9 0-9 0,-13 1-6 15,-19 1-4-15,-18-2 9 0,-17-4 1 16,-17 5 3-16,-6-5 2 0,-6 6-1 15,9-3 1-15,9-1 5 0,8 2-20 16,17-1-60-16,1 1-134 0,13-7 115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4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20.785"/>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4294 10110 1556 0,'6'57'94'0,"15"-29"-20"0,-14 41-11 0,11-177-78 16,-6 89 35-16,-10 19-4 0,1 0 2 15,-3 0 8-15,2 0 7 0,0 0 6 16,5 0-4-16,-2-4-5 0,1 2-7 16,6-5-4-16,2-2-2 0,9 1-1 0,-1-3 1 15,4-3 1-15,1 1 2 0,-4-4 1 16,-4 1 0-16,1-4-2 0,-2-1 5 16,-3 0 3-16,0 1-1 0,-6-5 2 15,1-3-11-15,-5-2-11 0,-1-11-3 16,-4-3-9-16,-5-1-8 0,-6-8-1 15,-3 4 0-15,0-6 5 16,0 0 6-16,-1 0 4 0,3-4 3 16,1-5 3-16,4-3-10 0,0-8-5 15,7-4-10-15,-5 2-1 0,5 5 6 0,5 4-2 16,-1 5-5-16,6 2-4 0,-4 3 12 16,4 1 7-16,3-9 12 0,3-1-17 15,0-11-25-15,3 0-11 0,2 5-1 0,-1 2 20 16,3 6 15-16,0 3 12 0,5-2 0 0,2-2 1 15,4 8 10-15,0 3 11 16,0 9 6-16,-1 1 6 0,1 6-9 0,-9 2-10 16,8 0-4-1,1 5-6-15,7 4-2 0,0-2-1 0,1 3-6 0,3 2-5 16,-1 6-9-16,0 1-8 0,-3-3-10 16,2 6-5-1,-4 8-1-15,0 0 2 0,7 5 3 0,-6 4-2 0,8 2 4 0,-3 6 4 16,6 3 11-16,-3 1 11 0,-4 2 4 31,4 0 3-31,-9 0 0 0,2 5 1 0,-2-3-1 0,-2 5-1 0,-1-2 1 16,-3 4-1-1,-3 3 1-15,2 1 0 0,-2 1 0 0,2 0-1 16,-3 5 0-16,-1 1-3 0,-1-2 1 16,-2 1 1-16,3 2 0 0,0 4 2 0,1 0 0 0,1 5-2 15,-2-5 1-15,-7 0 1 16,3-4 1-16,-5-2 2 0,2-1 0 0,4-2-1 15,0 2 1-15,0-4 0 0,-2 0 0 16,-2 2 0-16,6 0 2 0,-1 1-2 16,-1-1 1-16,0-3-1 0,0-1 0 15,3-1 1-15,0-1-1 0,1 6 2 16,3 0 0-16,0-4 1 0,-2 1-1 0,-2-6-2 31,-3 0 0-31,2 2-1 0,3-8 0 16,0 3 1-16,0 1 1 0,0-3 0 15,0-2 0-15,-1 2 0 0,3-8 0 16,-8-1 1-16,1-5 1 0,2-1 2 0,-8 1 1 16,6-1 0-16,5 1 1 0,0-2-2 15,6 1 0-15,1-1-1 0,-5 1 1 16,5-3 0-16,-5 0 2 0,-5 2 3 16,1-2-1-16,-7 0 1 0,1 0-1 15,1-7 1-15,-2 4 1 0,-1-1 2 16,3-3 1-16,-7 3 3 0,0-1-1 0,1-7 2 15,-1 1-1-15,5-3-2 0,3 1-2 16,-1 1-4-16,-2 1-3 0,2-1-1 16,-11-4 0-16,4-2 1 0,0 2-1 15,2-3 0-15,1 3-1 0,3-7-3 16,1 5 0-16,-4-1-1 0,6-4 0 16,-2-2-2-16,-3-4-2 0,-1 6 1 15,-1-5 1-15,-6 1 2 0,6 1 0 16,-4-3 1-16,6-1 0 0,-4 2-1 0,-2-2 1 15,4 0 0-15,-2-1-1 16,0 1-2-16,3-5-8 0,-5-1-3 0,0-1 0 16,1 2 2-16,-5-6 5 0,1 2 2 15,-2-7-6-15,-2-4-3 0,-4-5-4 16,1 0 2-16,-4 2 6 0,2 3 5 0,-2 4 4 16,0-2 0-16,0 4 3 0,0 2 5 15,-2-3 0-15,2 3 2 0,0-1 3 16,0-3-2-16,0-2 1 0,-4 2-3 15,4-11-6-15,-1-1-2 0,-1-6 0 16,2-2-2-16,-2 1-1 0,2 1-3 16,0 5-12-16,0 1-11 15,2-1-6-15,1 3 2 0,3 1 14 0,-1-4 14 0,2 6 6 16,2-4 1-16,2-1 0 0,1-2-3 16,2 3 2-16,4-2 3 0,0 3 0 15,5 2 0-15,-2 5-3 0,-1 4 0 16,3 3 7-16,-2 1 1 0,5-2 1 0,-8-1-1 15,11 0-4-15,-1-2-1 16,-2-7-1-16,10-1-2 0,-9-1-3 0,4-1 4 16,7 2 7-16,-8 10 2 0,4 2 7 15,3 4-3-15,-5 5-7 0,1 1-1 16,1 2-5-16,-2-1-3 16,2 0 0-16,-2 6 0 0,-1 2 0 15,0 5-1-15,-3 2 1 0,4 0-1 0,3 4 0 0,8-3-15 16,7 3-16-16,3 1-5 0,0 4-5 15,2 6 12-15,0-5 14 0,-4 6 5 16,4 6 3 0,-2-5 2-16,4 3 1 0,0 8-1 0,3-5 0 0,2 4 1 15,-1 3-2-15,-5-1 2 0,-6 1 1 0,-4 4 0 16,-5-1 1-16,-11 5 1 0,0-3 1 16,-3 4 1-1,-1 4-2-15,-3 1-6 0,-1 2-7 0,-3 2 0 0,1 4-1 16,-1 4 0-16,-3 5 7 0,-3 1 4 15,-8 5 4-15,0 9 16 0,0 8 12 16,-1 1 1-16,-2-3 2 0,-2-10-13 16,-6-3-12-16,-4-8-9 0,-1-4-4 0,-3 1-1 15,3 4 3-15,-1 2 2 16,0 7 3-16,8 0 0 0,-7 4 0 0,1-8-2 16,3 6-1-1,-2-1 0-15,3 3 0 0,1 5 1 16,0-4 2-16,1 0 1 0,-1 1 1 0,3 1-1 0,2-2-1 15,0 2-1-15,7 4-1 16,-3-3 2-16,1-1-3 0,2 2 0 16,0-3-1-16,-1-5 0 0,4 1 1 0,-1-6 0 0,2-1 4 15,3 0 0-15,-2 1 0 0,4-1-1 16,2 1-3-16,2 1 1 0,1 3 2 16,-5 1 1-16,3-1 5 0,6 2-1 15,3-2-2-15,6-2 0 0,5-1 0 16,2 1 1-16,3-7-1 0,6-2 0 0,1-1-3 15,-5-2 1 1,-1-9 0-16,-8-4 0 0,-5-7 2 0,0-1-1 0,3-4 1 16,-5-8 1-16,2 1 6 0,-1 0 7 15,-5-5 6-15,4-4 4 0,-1 2-4 16,-3-2-5-16,3-2-1 0,-5 0-1 16,3-9 2-16,0 2 3 0,-3-1 4 0,5-8 2 15,-1 0-5-15,1-1-5 16,-1-6-10-1,2-5-3-15,0-2-3 0,0-11-5 16,-1 1-6-16,3-2 0 0,-4-1 1 16,-5-4 8-16,0-5 2 0,-3-9 0 0,1-1-1 0,2 3 1 0,-2-2 1 0,4 8 2 31,0 1 8-31,0 1 5 0,3 7 0 16,-3-5 0-16,3 1-8 0,-3 0-6 15,-5-1-2-15,1-2 0 0,-3 0 0 16,1-2-2-16,4-9 1 0,-5 2-1 15,-2 2 0-15,-2-6 0 0,0 4-9 16,-1 3-11-16,-3 1 1 0,1 3 6 0,-2 9 13 16,0-6 13-16,-1-3-2 0,3 4-1 15,1-6 6-15,3 8 3 0,-1 1 2 16,0 0-4-16,-2-3-11 0,3 1-1 16,-5-3-1-16,8-4-4 0,3 2-5 15,-3 4 0-15,5 4 0 0,-3 7 4 0,-1-6 6 16,-1-9-19-16,5-11-16 0,0-7-82 15,2 4-11-15,-4 7 42 0,6 16 46 16,-1 7 86-16,8 4 9 0,7-4-33 16,5-4 194-16,10 0-163 0</inkml:trace>
</inkml:ink>
</file>

<file path=ppt/ink/ink4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22.176"/>
    </inkml:context>
    <inkml:brush xml:id="br0">
      <inkml:brushProperty name="width" value="0.08819" units="cm"/>
      <inkml:brushProperty name="height" value="0.35278" units="cm"/>
      <inkml:brushProperty name="tip" value="rectangle"/>
      <inkml:brushProperty name="rasterOp" value="maskPen"/>
    </inkml:brush>
  </inkml:definitions>
  <inkml:trace contextRef="#ctx0" brushRef="#br0">14679 8128 1052 0,'80'55'104'0,"-48"-7"-17"0,0-9-37 15,0-6-2-15,-52-10-12 0,47-1-2 16,-3-1 6-16,1-5 4 0,0-2 4 0,3 0 0 31,-4-1-2-31,2-6 0 0,1 2 0 0,-1-6-2 0,1 1-4 0,-8-2-4 16,1 1 0-16,-1-3-2 0,-1-3-3 16,3-1-5-16,2 1-6 0,2-5-3 15,-3 1-2 1,-1-2 1-16,-5 1 3 0,7-5-3 0,3-1-1 0,5 2-6 0,4-3-5 15,1-1-3 1,-3 0 0-16,4 2-1 0,1 0 0 0,-8 2 0 0,3-2 1 16,-1 1-1-16,7 1 0 0,-1-1 0 15,6 3 0-15,-9-1 1 0,1 0 0 16,-6 4 0-16,0-3 0 0,-3 3-1 16,-2-2 1-16,-2 2 0 0,-4 0-1 0,1-4 1 15,-3 0-1-15,1 4 1 16,0-5-1-16,3 1 1 0,-1 4 0 0,1-7-1 15,-3 5 0-15,1 0 1 0,6-3-1 16,-2-1 0-16,5 1 0 0,-5-2-1 31,0 1 1-31,8-1 0 0,-5 2-1 16,3 1-1-16,1 0-2 0,-2 3-1 0,0 2-1 16,1-1-2-16,5 4-3 0,3-1-3 15,-2 4-1-15,4 0 0 0,-3 0 4 16,-4 0 3-16,1 0 0 0,5 4-2 15,1-3-2-15,3 5 0 0,1-3 1 16,1 1 3-16,4 3 2 0,0 0 1 16,1 0 3-16,-1 2 0 0,-11 0 1 0,2-2 1 15,-3 2 0-15,-4-2-1 0,7 3 1 16,-2 1 0-16,-3 1 0 0,-2-4-1 16,-2 4 0-16,-4 2-2 0,-1-3 2 15,0 3-1-15,-5 0-1 0,1-5 4 16,-3 11-5-16,1-6-2 0,-1 2 0 0,1 0-5 15,1 0 5-15,5 3-1 0,-8 1 0 16,1-4-1-16,0 5 2 0,-8 0 1 16,-1 2 0-16,0 2-1 15,-2 0-3-15,0 3 1 0,2 2 3 0,2 2 3 16,-8 5 2-16,3-3 2 0,1 3-2 16,-7-3 1-16,0 5-1 0,2-3 0 0,-1 1 1 15,8 0 1-15,-9 0 0 0,0 4 1 16,2-2-1-16,-2 0 1 0,2-2-1 15,-2-3 0-15,-2-2-1 0,0 0 0 16,-3 3 0-16,3-3 1 0,-1 7-1 16,3-2 1-16,1-1-1 0,1-2 0 15,0 1-1-15,-2-5 0 0,-4 0-1 16,4 2 0-16,-3 0 0 0,1 4 1 0,2-3 0 16,-3 1 0-16,3 1 0 0,0-1 1 15,-2-6-1-15,0 1 0 0,2-1 0 16,2 2 0-16,0 0 1 15,5 1 0-15,-2-3-1 0,0 0 1 0,-3-1 0 16,0 0-1-16,1-1 2 0,-1-5 5 16,-2 4 5-16,7-2 5 0,-7-3 2 0,2 1-1 15,0 0 1-15,-2-6-1 0,2 0-1 16,-1-2 1-16,5-1-1 0,-3-3 4 16,-3 0 5-16,2-4 5 15,2 2 2-15,-1-5-2 0,1 0-2 0,-10 0-6 16,6 0-5-16,-1-2-4 0,-1 0-5 15,2 0-4-15,0 0-3 0,0 0-1 0,0 0 0 16,-2 0 0-16,2 0 1 0,0 0-1 16,-2 0 0-16,0 1-3 0,1-1-11 15,1 0-22-15,-9 7-25 0,0 0 208 16,0 6-127-16</inkml:trace>
</inkml:ink>
</file>

<file path=ppt/ink/ink4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40.917"/>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19018 10908 1754 0,'0'-20'93'0,"-2"6"22"0,-2 5-25 0,4 1-32 0,-1 4-14 0,1 2-8 0,0 2-7 0,0 0-3 15,1 0-8 1,5 0-12-16,1 0-5 0,7 2-4 0,4 0 2 0,3 3 4 15,4 2 6 1,-7 0 10-16,-1 0 10 0,-3 0 6 0,-1-1 2 0,-3-3-6 16,-4-1-10-16,-4 0-10 15,-1-2-6-15,1 0-3 0,-2 0-1 0,0 2-1 16,0-2 0-16,4 7-2 0,-3-5 1 16,3 5-1-16,5 1 1 0,-4 5-2 15,8 3 1-15,4 3 0 0,1 4 1 0,7 2 1 16,0-2 0-16,-2 2 0 0,3 2 0 15,-4-2 0-15,1-2 1 16,5 0 1-16,-7-2 0 16,6 2-1-16,-11 0 0 0,0 2 0 0,5 0-1 0,-1 3 1 15,1-3-1-15,-3-4 1 0,1 2 4 0,1-3 1 16,-1 3 8-16,4-6 0 0,6 5 1 16,-1-3-3-16,4 1-3 0,-2-1-4 15,0 2-3-15,6-3 0 0,-5 2-1 16,8-3 0-16,-5-1 1 0,0-1-1 15,0-3 0-15,-4-1 0 0,-4-2 0 16,-6-2 1-16,-6-2 0 0,-2-5 1 0,6 3-2 16,5 1 1-16,-3 3 0 0,4-5 0 15,0 0 0 1,0-1 7-16,7-1 7 16,4 2 12-16,-3-4 9 0,-2 1 2 0,9-1-3 15,-7 0-6-15,2-3-6 0,1-1-2 0,-5 3-3 0,-1-6-3 16,-5 4-2-16,3-6-2 0,0-1 0 15,-1-1 0-15,3-3 0 0,-3 0-1 0,-6 0 0 16,5-1 1-16,-2-6 0 0,0 1 4 16,1-4 2-16,-1 1 0 0,4 2-2 15,-2-5-2-15,1-4-3 16,3 1-1 0,-4 0 0-16,10-3-3 0,-1 5-1 0,1-1-3 15,-1 0 0-15,-4 4 4 0,7-3-10 16,1-3-8-16,1-5-2 0,1 0-4 15,-8 1 8-15,-3 4 7 0,-3 4 0 16,-4-7-2-16,-1-1-5 0,2 1-12 16,-4 3-24-16,4 3-46 0,4 3-89 15,-4-4 100-15</inkml:trace>
</inkml:ink>
</file>

<file path=ppt/ink/ink4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44.532"/>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21819 9936 1706 0,'-14'7'51'0,"3"1"-22"0,-1-3 4 0,1-3 3 0,1-2-3 15,-5-2-9-15,3-3 3 0,1-1 7 16,2 1 22-16,1-4 24 0,2 4 3 0,1-6-5 16,-2-1-13-16,7-4-19 0,0-7-8 15,2-7-11-15,8-6-12 0,-1-6-3 16,4-1-1-16,1-1 0 0,7-1-1 16,2-4-2-16,5-1-3 15,3-8-5-15,-1-3-6 0,7-6-9 16,4 5-10-16,3-4-6 0,6 2-7 0,3 2-2 15,13 4-21-15,8 1-16 0,11 9-1 0,9 6 10 16,2 3 30-16,3 9 23 16,-5 6 15-16,0 9 5 0,5 6 6 15,-1 9 12-15,1 10 10 0,4 6 16 0,-13 7 16 16,-3 4 2-16,-7 3 2 0,-7 5-1 16,-6-4-5-16,-7 2 0 0,-8-4-6 15,-17-6-16-15,-6-6-11 0,-10-2-14 16,-5-5-11-16,-7-3-5 0,-1 2-10 0,-1-2-14 15,-1 2-17-15,1 5-21 0,2 1-26 16,-2-1-22-16,-5 0-25 0,7-2 99 16,-5 1-3-16</inkml:trace>
</inkml:ink>
</file>

<file path=ppt/ink/ink4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45.067"/>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24330 9871 1553 0,'0'-7'67'0,"2"-2"5"0,1-4-15 0,4 3-13 0,4-6-5 0,5 2-9 0,-2-2-6 0,0 0-6 0,4 0-1 16,1-6 2-16,1 5 3 0,3-1 3 0,-2-3-1 0,6 1-4 15,-6 4-4-15,2 0 2 0,7 2-6 16,-1 0-2-16,8 0-2 0,5-2-7 16,-1 5 4-16,11 9-3 0,-5 2 1 15,10 2-1-15,5 9-1 0,6-1-1 16,6 8-1-16,8 3-1 0,5 4 1 16,-2 4-1-16,-4 6-1 0,-1 2 1 0,-5 8 3 15,-5 10 9-15,-6 3 1 0,-7 4 0 16,0 7-7-16,-4 2 2 0,-3-2 14 15,-1-5 14-15,-6-3 15 0,-6-8 8 16,-7-9-6-16,-7-3-8 0,-12-11-13 16,-6-3-12-16,4-10-8 0,-7-6-32 15,5-6-49-15,-7-5-57 0,2 4-469 16,1-10 389-16</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1:03.006"/>
    </inkml:context>
    <inkml:brush xml:id="br0">
      <inkml:brushProperty name="width" value="0.05292" units="cm"/>
      <inkml:brushProperty name="height" value="0.05292" units="cm"/>
      <inkml:brushProperty name="color" value="#002060"/>
    </inkml:brush>
  </inkml:definitions>
  <inkml:trace contextRef="#ctx0" brushRef="#br0">10305 8311 1604 0,'23'3'60'0,"-2"4"-12"0,0 0-9 0,-5-1-12 0,-1-1-1 0,-1-2 7 0,2 1 15 0,-6-4 20 0,1 0 21 15,-2-2 17-15,-6 0-6 0,-1-5-13 16,2 6-13-16,-4-3-15 0,0 4-5 15,0 0-2-15,0 0-10 0,2 0-10 16,5 2-8-16,-7 1-11 0,3 3-4 16,-1-5-1-16,-2-1 0 0,0 0 0 15,-2 2 0-15,-7 2-2 0,0-2 2 0,-1-2 0 16,-10 0 0-16,-5-2 2 0,-5-4 1 16,-2-2 0-16,-8-1-1 0,1 0-1 15,-6 4 0-15,1-3-1 0,0 8 1 16,-1-1-1-16,-4 1-3 0,1 5-1 15,2 0-1-15,1 2-2 0,-2 2 0 16,-7 4 0-16,3-6 0 0,-1 5 2 16,-8-1 0-16,2-1-1 0,-8-2 1 0,-1 0 0 15,-2-2-1-15,3-1 2 0,-3 0 0 16,1 1-1-16,5 1 0 0,-7-2-1 16,1 4-1-16,2-4 1 0,0 4-1 15,-3-5-1-15,-2 1 0 16,-6-3 0-16,-7 1-13 0,-1-6 14 0,1 1 4 15,-2-3 1-15,-1 3 13 0,-6-5-14 0,3 2-2 16,-1 1 0-16,-9-3-1 0,2 5-1 16,-9-1 1-16,3 3-1 0,6 3 0 15,-2 1 0-15,3 3-1 0,1-5 0 16,-8-1 2-16,-1 1-1 0,10 0-1 0,4-2 1 16,3 0-1-16,8 0 0 15,-8-2 1-15,-2 0 1 16,-8 1-1-16,2-3 0 0,4-1-1 0,10-1 0 0,10 5 0 15,13-5 0-15,5 4 1 0,6 1 1 16,13-1 0-16,2 2 0 0,1 2 3 0,10-1 8 16,-6 5 4-16,6-3 4 0,7 3-1 15,0 3-9-15,2-8-4 0,4 5-1 16,-3 1-3-16,4-4 2 0,-3-1-3 16,-1 0 1-16,5 1-1 0,-1-3 1 15,2 0 0-15,1-3 0 0,3 1 2 16,-1-2 0-16,2 1-10 15,2-2-23-15,0 1-40 0,6 1-28 0,-3-5-45 0,8-2 352 16,8-15-178-16</inkml:trace>
  <inkml:trace contextRef="#ctx0" brushRef="#br0" timeOffset="18996.22">6941 12936 1251 0,'38'13'43'0,"-1"-4"0"0,2-2-15 0,-4-6 29 0,1 3 31 0,-8-4 24 0,-3 0 5 15,5-4-11-15,-3 4-5 0,1 0-1 16,6-1-13-16,-11 1-20 0,0-2-20 16,0 2-21-16,-4-2-10 0,1 0-1 15,-9 1 2-15,-8 1 8 0,-3 0 8 16,-5-11 1-16,-8 2-7 0,-8-2-9 15,-11-8-13-15,-10 1-7 0,-20 0-6 0,-20-5-1 16,-19 4 1-16,-13 1 4 0,-8-1 9 16,0 3 6-16,-4-2 4 0,-2 0 4 15,8-1-5-15,6 3-1 0,17 2 0 16,15 3-3-16,13 0 0 0,9 4 0 16,10 0-3-16,11-2-4 0,7 2 15 0,13-5 18 15,1 8 18-15,9-3 21 0,9 5 4 16,-5-3 3-16,8-2-9 0,6 3-23 15,7 3-20-15,16-3-27 0,16-1-10 16,21 5 0-16,13 0 0 0,17 9 0 16,5 3 2-16,13 2 2 0,4 2 3 15,3 5 0-15,7 8 3 0,4-1-1 0,9 9-1 16,-1-5-1 0,-20-3-1-16,-20-3-2 0,-22-4 0 0,-22-6 0 0,-10-4 2 15,-15-5 2-15,-15-5-1 0,-17-2 6 16,0 0 6-16,-7 0-2 0,-18 0-2 15,-13 2-8-15,-24-2-5 16,-18 0 1-16,-27-6 4 0,-19-4 1 0,-14-3 2 16,-11-1 0-16,11 2-1 0,8-4-1 0,-6-2 2 15,-1 4 1-15,2 0 4 0,9 3 1 16,20 6-2-16,25-6-4 0,11 6 0 16,17-4 0-16,18 5-1 0,5-3 2 15,5 2-2-15,9 1 0 0,5-1 3 16,9 5-35-16,1 0-45 0,-1-2-144 15,-2-5-189-15,17-4 229 0</inkml:trace>
</inkml:ink>
</file>

<file path=ppt/ink/ink5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45.530"/>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26372 10731 1958 0,'15'0'100'0,"-7"19"41"31,5-3-143-15,8 2 1-16,-1 7 1 0,8 7 0 0,4 7-1 16,10-4 1-16,12 8 0 0,6 1 19 15,16-2 24-15,9 3 32 0,9-1 23 16,7-3 7-16,0 0-4 0,2-1-5 15,0 1-10-15,9-7-23 0,3-7-20 16,-5-8-25-16,-4-10-18 0,-15-11-19 16,-6-10-25-16,0-11-96 0,5-20 81 0</inkml:trace>
</inkml:ink>
</file>

<file path=ppt/ink/ink5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0:09.458"/>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4608 12459 1083 0,'51'23'611'16,"-40"-16"-598"-16,3 4-1 0,2 0 0 0,2 3-2 15,3 5-2-15,-1 5-1 0,-1 2-1 16,1-1-1-16,-3 0-1 0,-2 3 1 16,-3 2-2-16,4-1-1 15,-2 3 0-15,6 5-1 0,-1 0 0 0,-3 9 0 16,7 0-1-16,-3-1 1 0,5-1-1 16,-2 0 0-16,1-1 0 0,-2-2 0 15,4-6 0-15,-1 2 0 0,3-5 0 16,-1 5 0-16,0-1 0 0,1 3 0 0,-1-4 0 15,1 3 0-15,-3-8 1 0,-6 0-1 16,3-2 1-16,-3-1 0 0,6-1-1 16,2-3 0-1,1 2 0-15,0 2 0 0,1 1 4 0,-6 1 1 0,5-3 3 16,2-6 4-16,-3-4-1 0,-1-2 3 16,-1-2-1-16,-7 1-1 0,3-6 1 0,6 2-2 15,-4-4-2 1,-2 2 0-16,0-5 1 0,-5-2-1 0,11 0 1 0,-2 0-2 15,1-2-1-15,3-3-1 0,-4 5 1 16,7-2 2 0,3 2 2-16,-3 0 1 0,2 0 2 0,-8 0-1 0,6 0 0 15,-2 0-2-15,0-2-1 0,2 0-2 0,-9 1 3 16,0 1 4-16,0-8 3 0,-3 3 3 16,3 0-3-16,2-4-6 0,-2 4-4 15,-2-4-1-15,6-2 1 0,-4 4 4 16,2-5 3-16,1 3 2 0,-1 2 1 15,2-7-4-15,-8 5-4 0,4-4-2 0,0 3-1 32,4-3-2-32,-1 3 0 0,3-3 0 0,-1-1 0 0,6 0 0 0,1 0 0 15,-1-4-3-15,5 5 0 0,-7-3-1 16,3 1-1-16,4 2-1 0,2-5-1 16,2 4 0-16,5-2 1 0,1 2 0 15,1 0-3-15,-4 1-2 0,5-1-2 0,6 4 1 16,5-5 0-1,6 7 3-15,-8-5 0 0,-2 1 3 16,-4-1 1-16,-7-3 0 0,5 0 1 0,-6-5 1 0,2 0-2 16,0-2 0-1,0 2-3-15,-9-4-2 0,1 0 3 0,-4 0 2 0,-4-3 1 16,9-2 4-16,-13-4-1 0,0 0 0 0,1 1 1 16,-5-3 4-16,3 2 6 15,-2 2 5-15,1-5 5 0,1 4-1 0,-6-3-3 16,4 4 0-1,-4 2-1-15,1 0-2 16,1 2-3-16,0-4-3 0,2-4-3 16,-4 2-3-16,0-6-5 0,-1 6-1 0,-1-7 0 15,1 0-2-15,3-1 0 0,-4-1 0 16,-1-1 0-16,-2 1 1 0,-2 1-1 16,2-1 1-16,4 1 1 0,-6 1 0 15,0 0 1-15,-2-1 1 0,-3-1-1 16,4-1 1-16,-6 1-1 0,0 1 0 15,-5-1-1-15,1-1-1 0,-3 1 0 0,2 1-2 16,-4-4 1-16,-1-2-2 0,1 0 2 16,-5 2 1-16,0-4-1 0,1 4 2 15,5 0 0-15,-1 2 1 0,2-1 1 16,0 1 3-16,2 1 1 0,-1-3 0 16,5-2 0-16,-6 1-3 0,0-10-1 15,0-3-2-15,0-4-2 0,0 3-3 0,0 3-3 16,0 1-2-16,0 2-3 0,0 0 1 15,0 0-3-15,5 2-4 0,-3 2 0 16,-1 1 1-16,7 2 4 16,2 2 5-16,-3-2 5 0,4 6 1 0,1 3 4 15,3 1 5-15,1 7 2 0,3-5 0 0,4 6-2 16,-2-2-3-16,1 2-3 0,1-2-8 16,1 0-8-16,3 0-7 0,1 2-4 15,1 9 5-15,-1-1 8 0,-1 3 8 16,-2 7 6-16,-4 1 1 0,0 4 0 15,4 0-1-15,2 1-4 0,5 6-3 16,1 0-2-16,3 0-1 0,-4 6 3 0,-1-3 1 16,-2-1 1-16,-3 3 1 0,1 2 0 15,1 1 1-15,1 2 0 0,1 4-3 16,2 1-3-16,-4 2-2 0,4 6-2 16,-4-1 2-16,1 4 3 0,-3 6 3 15,-1 0 1-15,-2 7 0 16,-1 0 1-16,-3 4-1 0,2 1 1 15,1 2 0-15,2 7 2 0,3-1-1 0,1 1 1 0,1 2 1 16,-1-4-1-16,6 4 0 0,-4 2 1 16,-2 0 0-16,1-2 0 0,-4 3-1 15,1-1 0-15,-6 0 1 0,1-6 0 16,-2 4 0-16,-3 2 0 0,4 1 0 16,-9-1 0-16,-3-2 0 15,-2 0 0-15,4-4 1 0,-4 8 0 0,6 5 0 0,-1-4-1 16,-4 0 1-16,2 0 0 0,-6 1-1 15,10 1 0 1,-1-4 0-16,2-1 0 0,-7-4 0 0,4 0 0 0,1 2 0 16,4 0 0-16,2-1 1 0,3 0-1 15,-1 0 0-15,1-3 0 0,2 4 0 0,-3-4 0 16,1 4 1-16,-3-7-1 16,5 0 0-16,-2 0 0 0,2-7 0 15,-2 7 0-15,1-11 1 0,1 4-1 0,2-1 1 16,5 1-1-16,0 2 0 0,7-4 1 15,-3-2-1-15,3 2 1 0,-5-5-1 16,-6-1 1 0,8-1-1-16,-5-7 1 0,4 2 0 0,3-2 1 0,-1-4-1 0,4 0 2 15,2-7-2-15,-4 1 1 0,0-1 1 16,2-7-2 0,4 0 2-16,5-2-1 0,0-1 0 15,5-1 0-15,0-3 0 0,-7 0 0 0,4-3 1 0,-6-3 0 0,-1 1 1 16,-1-7 0-1,-3-2 0-15,0-4 0 0,-3-4 0 0,5-2 2 0,-2-1 0 16,-4-9 0-16,0-1-2 0,-4-4-4 16,-3-4-1-16,-3 1-3 0,0-1 0 15,-2-3 1-15,-7 3 2 16,-2-1 0-16,0-4 1 0,-2 2 2 16,4-2 3-16,-1 2 2 0,2 4 3 0,1-1 0 15,3-3 1-15,-1 2 2 0,-3-1 0 0,5-4-1 16,-8-3-3-16,2-1-3 0,-2 3-4 31,0-1 1-31,-1 7 3 0,-8-2 2 16,6 1 0-16,-4-6 1 0,0 5-2 15,7 1 0-15,-12 3 1 0,3 1-2 16,2-3 0-16,-7-1-4 0,9 5 0 0,-4-3-2 16,-3 2 0-16,5 6 1 0,-5-2 0 15,7 5 0-15,2-2 4 0,-4 4 3 16,1 1 1-16,3 1 0 0,-6 5-3 15,6 0-3-15,-2-4-2 0,3 4 1 16,6 2-2-16,-4-2-1 0,4 4-5 16,-2-5-5-16,3 5-5 0,5-4-4 0,4 3 2 15,-3 4 3-15,7-3 5 16,-2 3 5-16,3-2-1 0,5 1 2 0,1 2 1 16,1-1 0-16,3 2 2 0,1 0 1 15,1 0 0-15,1 3 1 16,-5 1 2-16,-2 1 2 0,0-2 1 0,-8 6 3 0,10-4 1 15,-5 5 2-15,3-1 0 0,3 3-2 16,1 2-2-16,-2 0-5 16,-4 6-3-16,2-3 0 0,2 1 0 0,1 3-1 15,1-2 0-15,-8 4 0 0,4-4-1 16,-5 4 0-16,-4-4 1 0,2 6-2 16,-4-4 0-16,-1 6 0 0,7-1 0 15,-8 2 0-15,3 0 0 0,4 4 2 0,-1 5 1 16,9-3 0-16,-4 4 1 0,0 0-1 15,-1 0 0-15,-2 5 0 0,-2-4 0 16,8 5 0-16,3-2 0 0,-1 0 0 16,4 3 0-16,-3-1 0 0,0-2 0 0,-3 0 0 15,-4 3 0-15,3-3 0 0,-5 2 0 16,3-3 0-16,-7 1 0 0,0-3 1 16,2-4-1-16,-2 4 1 0,6-4 0 15,-3 2 0-15,1 0 1 0,1-1-2 16,3-1 1-16,2 0-1 0,-1-1 0 15,8 3 1-15,0-2-1 0,1-1 0 0,2-3 0 16,0-3-1-16,-10-1 1 0,1-1 0 16,0-1 1-16,-4-2-1 0,-1-4 1 15,6 2 0-15,-3-3 5 0,7-1 5 16,0-1 5-16,-1 2 5 0,4-4-1 16,-4 0-5-16,3 0-2 0,-1-6-4 15,5 1-1-15,-6 1 1 0,5-6 2 0,-12-1-1 16,0 2 1-16,2-8-1 0,-9 1 0 15,9-6 3-15,-2-1 1 0,0 2 2 16,9-6 2-16,-6 4 0 0,3 0-2 16,-3-3-1-1,-3 1-2-15,0 0-3 0,2 2-4 0,0-4-4 16,-8 1-7-16,-1-1-10 0,-3-1-16 0,1-2-29 0,4-2-31 16,-3-5-39-16,5-6-21 0,-2 2 75 15</inkml:trace>
</inkml:ink>
</file>

<file path=ppt/ink/ink5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0:34.566"/>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18938 11617 1125 0,'26'-41'211'0,"-17"24"-220"0,-2-1 3 0,2-3 14 0,-5 3 21 15,1-3 29 1,-1 6 24-16,-3 5 6 15,-1 1-3-15,0 4-15 0,0 5-18 0,0 0-7 0,0 0-5 16,0 0-2-16,0 0 3 16,0 0-6-16,0 0-6 0,0-2-8 15,0-2-7-15,0 4-6 0,0 0-3 0,0 0-4 0,0 0-1 16,-1 0-2-16,-3 0 2 16,-5-1 0-16,8 6 0 0,-7-5 1 15,5 2 2-15,3-2 6 0,0 0 11 0,0 1 5 16,-2-1 4-16,0 0 2 0,2 2-3 15,-3 0 3-15,3 0 0 0,0 0-4 0,0-2-6 16,0 1-6-16,0-1-3 0,0 4-1 16,-2-2 7-16,2-2 2 0,0 0 6 0,-2 1 3 15,2 1-7 1,0 0 1-16,0 0-5 16,0-1-2-16,0 3-3 0,0-2-3 15,0 1-4-15,0-1-3 0,0 2 0 16,2 1-2-16,-2-3-1 0,2 3 1 0,1 0-1 0,-3-1 0 0,0-1 0 15,4 5 0-15,-1-5 0 0,-1 2 0 16,4 3 1-16,-6-7-1 0,1 5 0 16,1 1 0-1,2-4 0-15,-1 3 0 0,1 1-1 0,-3-2 1 0,1 4 1 0,2-2 0 16,-1 0 0 0,3 2 1-16,-5-2-1 0,5-2 0 15,-1 4 0-15,-3-4-1 16,0 4 0-16,1 2-1 0,4-4 0 15,-3 4 0-15,3-2 0 0,-2 1 1 16,-3-1 0-16,2 4 0 0,-1-5-1 0,2 1-1 16,3 4-1-16,-1-4 2 0,0 1 0 15,2 1 1-15,-4 1 0 0,4-5 1 16,-4 2 1-16,4 0-1 0,-6-2 0 16,6-2 0-16,-3 3 0 0,4-1 1 15,-1 1 2-15,2 0 1 0,-2-1 0 16,1-2 0-16,-1 2-1 0,2-2-1 15,-2 4 0-15,3-2-1 0,0 4 0 16,-1-4-1-16,-2-2 0 0,0 2 0 0,-6-1 0 16,10 1-1-16,-4 2 0 0,3-2 0 15,-7 2 0-15,6-4 0 0,-2 6 0 16,2-6 0-16,-3 2 0 0,7-2 0 16,-5 4 0-16,3-3 0 0,-3 2 0 15,8-2 0-15,-9-4 0 0,3 6 1 0,2-4 0 16,-6 3-1-16,6-2 1 0,-4-1 0 15,6 5-1-15,0-6 1 0,-1 8 0 16,0-9 0-16,0 1 1 0,-3 4 1 16,4-3 0-16,-2 1 1 0,-1 1 1 15,1-3 0-15,-4 1 0 0,5-1 0 16,-1 3-1-16,2-1-2 0,1-2-1 0,1 3-1 16,3 1 1-16,-6 2-1 0,2-4 1 15,3 2-1-15,-4-3 0 0,2 4 0 16,-1-2 0-16,3 4 0 0,3 1-1 15,3 0 1-15,3 1 0 0,-4-1-1 16,1 1 1-16,1-1 0 0,1 1 0 16,-3-1 0-16,-2 1 0 0,-2 1 0 15,1-4 0-15,-3 1 2 0,-1-1-1 16,0-4 7-16,3 1 6 0,-5-1 3 0,-2 0 4 16,4-1-4-16,0-1-5 0,5 1-3 15,-2-4-3-15,2 0-2 0,0 4-2 16,0-4-1-16,2 1 0 0,0 1 0 15,-2-2 1-15,0 0-1 16,-4 0 1-16,4 0 0 0,-3 0 0 0,1 0 0 0,-1-2-1 16,3 1 2-16,1 1 0 0,5-2 2 15,-3 2-1-15,1 0-1 0,1 0 3 16,-5-2 7-16,2 2 7 0,4-2 5 16,-5-3-1-16,-1 1-6 0,1 3-6 15,-9-3-6-15,5 2-2 0,3-1 0 16,2-3-2-16,0 3 0 0,1-4 0 0,-3 0-1 15,2 0 1-15,2-1 0 0,-2-2-1 16,-1 3 3-16,-4-6 8 0,1 1 7 16,-5 0 7-16,7-1 0 0,-2 1 0 15,6-3-3-15,-2-2-2 0,0-1-3 16,1-7-1-16,-1 0-1 0,-2 2-1 0,0-5 1 16,2 3 1-16,-2 4 1 0,0-7 0 15,4 1-1-15,-2-3 1 0,-2-4 1 16,1 4 5-16,-2 0 1 0,3-2 0 15,-1 2-4-15,-4 0-7 0,-1-1-8 16,-4-6-8-16,-3 0-8 0,-1-6-4 16,-6-4-5-16,2 0-7 0,2 5-18 0,0 5-18 15,1-2-31 1,3 7-14-16,3-7-126 0,19-7 139 0</inkml:trace>
</inkml:ink>
</file>

<file path=ppt/ink/ink5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0:41.730"/>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22161 10433 1240 0,'0'0'141'0,"0"2"180"0,-1-2-216 0,-3 1-7 0,2-1-13 0,2 0-16 0,-2 2-11 0,1-2-6 0,1 0-6 0,0 0-9 0,0 0-7 16,0 0-10-16,0 0-9 0,0 0-2 15,0 0-3 1,0 0-2-16,0 0 0 0,1 0 0 15,-1 0 0-15,0 0-2 0,0-5 1 0,-1-1-1 0,-3-1 1 0,2 4-1 16,-7-6 1-16,4-2-1 0,-4 1 0 16,0-1 1-16,2-3 4 0,0 1 4 15,4 3 7-15,-3-3 9 0,5 8 9 16,1-6 8-16,0-1 1 16,0-2-7-16,0-2-11 0,1 2-12 0,-1-4-6 15,0-1-5-15,0-3-3 0,-5-1-2 0,3-3 0 16,-3 1-2-16,-2-2-2 0,3 2 2 15,1 1-1-15,-1-5 3 0,2 6 1 16,2 2 0-16,0 5 1 0,2 0 4 16,0 4 2-16,3-3 2 15,4 1 3-15,-2 0-1 16,4-2 2-16,-2 0 0 0,-2-5-2 0,2 3-2 0,0-5-4 16,-1 2-5-16,3-1-1 0,-6-1-1 0,4-1 2 15,-2-3 0-15,2 4 0 0,0-2 0 16,-2 2 0-16,4 2 0 0,3-4 0 15,-3 0 0-15,3 2-2 0,4-4 0 16,-2 6 1-16,1-2 1 16,8-2 2-16,-5 6 1 15,3-10 1-15,-4 3 0 0,1-2 1 0,3-4-1 0,2-4 0 0,-1 1-2 16,-4-6-1-16,-2 0 0 0,1 0-2 16,-3 6-1-16,5 1-2 0,4-1-5 15,-2 3-3-15,9-4-2 0,4 3 3 16,8 1 5-16,2 0 3 15,2 2 1-15,7 1 0 0,0-3-1 0,2 9 0 16,5-3 2-16,-7 3-1 16,-2 3 2-16,-7 4 0 0,-9 2 1 15,-7 2 2-15,2-1 0 0,0 6-1 0,2-5-1 16,-1 3 0-16,-2 4-1 0,2 1 2 0,5-1 2 16,-3 5 0-1,4 5 0-15,2 0-1 0,1 8-1 16,-3 1-3-16,9 4-1 0,-2 6-1 15,9 3 0-15,-2 3 2 0,1 2 1 16,-3 9 2-16,-5 1 1 0,-2-3 0 16,-3 4 1-16,-3-6 3 0,-5-3 5 15,-10 0 8-15,-3-11 5 0,-10 3-1 16,-3-3-2-16,-5-3-9 0,-2-1-7 16,0 1-4-16,-3-6 0 0,3-3 1 0,-2-1-9 15,2-1-89-15,3-2-7 0,10-1 37 16</inkml:trace>
</inkml:ink>
</file>

<file path=ppt/ink/ink5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0:43.461"/>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24122 9764 1313 0,'-19'7'41'0,"3"-3"-19"0,2-2 3 0,8-2 5 0,5 0 14 15,1 5 20-15,1-5 17 0,-1 0 5 16,0 0-7-16,2 0-19 0,0-5-13 16,7 5-9-16,-2 2 2 15,0-4 8-15,0 2 4 0,-5-6-1 16,3 5-6-16,0-1-7 0,1-5-3 0,-1 2 0 16,-3-4-2-16,-2 3 7 0,3-6-4 15,-1 1-5-15,0 4-5 0,1-7-13 0,-1 3-4 16,2-1-1-16,-4-2 2 0,9 5 5 15,-4-3 3-15,4-1 4 0,-2 4-1 16,4 4-5-16,1-7-4 0,0 3-4 16,-3 0-3-16,4-5 0 0,1 1-3 0,-2-1 0 15,4-2-1-15,0 2-1 0,0-9-1 16,2 3-2-16,0 3-1 0,3-5-2 16,4 3 3-16,1 1 1 0,4-5 1 15,1 5 1-15,1-3 2 16,1 5 0-16,3 4 1 15,-1 1-2-15,6 2-1 0,0 4 0 0,-2-2-3 16,5 3-1-16,-3 2 1 0,-6 2 1 0,6 0 0 0,-2 0 0 16,-7 4-1-1,2 5-1-15,-6-4 0 0,-3 4 0 0,1-2 1 0,-3 4 0 16,2-4 1-16,0 3 0 16,-4 1 1-16,1 2-1 0,-1-5 0 15,2 5 0-15,0 1 0 0,0 2-1 0,2-2 1 0,-2 2-1 16,-2 4 0-16,-1-4 1 0,3 3-1 15,-7-1 1-15,0 3-1 0,0 2-1 16,-6-2-2-16,3 6 1 0,1-8 0 16,2 6 2-16,2 2 2 0,-6-2 1 15,-3 3 0 1,0 0 0-16,1-1 1 0,-1 3 0 0,5-3 4 0,1-2 4 0,-3-2 1 16,2-4 1-16,-3-1-4 0,1 0-2 15,2 3-1-15,-1-5-1 0,1 5 1 16,0 0 1-16,0-1 0 0,-1 5 0 15,-1-8-1-15,4 8 1 0,-3-5 3 16,3 5 0-16,1-4 0 16,-1 2-3-16,0 2-2 0,0-4-3 0,-2 4 0 0,2-4 0 31,-1 0 0-31,0 8-10 0,7 1-24 0,1-2-41 0,5 6-63 0,9 7-36 16,1-2 84-16</inkml:trace>
</inkml:ink>
</file>

<file path=ppt/ink/ink5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0:44.478"/>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26422 10865 1489 0,'-7'2'78'0,"-7"-2"16"0,0 2-15 0,5 0-20 0,3-2-12 0,-1 2-10 16,5-1-10-16,1-1-10 0,1 0-2 15,-2 0 4-15,2 0 2 16,0 4 2-16,-2-1-1 0,7-3-8 0,4 6-3 15,2 3 0-15,1-4-1 0,8 6 1 16,-4 1 0-16,5 2 1 0,2-1 1 16,0 1 0-16,0 0-2 0,2 0-3 0,7 0-1 15,3 2-3-15,4 0-3 16,2 0 0-16,2 2-1 0,1-2 0 0,9-4 1 0,-1 2 1 16,1 1 3-16,2-3 3 0,2 2 5 15,-1-3 7-15,3-1 3 0,-6-2 2 16,-2-3 3-16,3 2 10 0,-1-5-5 15,14 0-7-15,4 1-8 0,4-3-8 16,-8 0 4-16,-8 0 9 0,-8-5 15 16,-8 3 6-16,-3-3 4 0,-6-1-1 15,-2-4-9-15,-2 3-14 16,-2-6-9-16,3 3-9 0,-3 4-4 0,-7-4 1 0,0 4 1 16,-3-3-8-1,-4 6-37-15,1-4-117 0,6 0 96 0</inkml:trace>
</inkml:ink>
</file>

<file path=ppt/ink/ink5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9:53.432"/>
    </inkml:context>
    <inkml:brush xml:id="br0">
      <inkml:brushProperty name="width" value="0.05292" units="cm"/>
      <inkml:brushProperty name="height" value="0.05292" units="cm"/>
      <inkml:brushProperty name="color" value="#002060"/>
    </inkml:brush>
  </inkml:definitions>
  <inkml:trace contextRef="#ctx0" brushRef="#br0">17915 12381 2309 0,'2'2'112'0,"3"9"-7"0,-2 5-17 0,8 12-55 0,3 18-18 0,0 25-6 0,10 16-4 16,4 19-4-16,9 18-3 0,4 6-1 16,-2 12 2-16,0 8 1 0,0 1-15 15,2-2-42-15,-9-5-67 0,-2-13-52 16,-5-9 437-16,-9-12-241 0</inkml:trace>
  <inkml:trace contextRef="#ctx0" brushRef="#br0" timeOffset="260.38">17220 13027 2245 0,'2'-69'130'0,"6"-6"49"0,19 2-90 16,16-5-32-16,15 20-41 0,18-1-23 15,31 10-4-15,17 6-2 0,12 8-15 16,13 12 2-16,4 8 0 0,6 7 3 15,1 9 12-15,-2 12 5 0,-20 13-12 16,-17 12 4-16,-15 11 13 0,-28 8 2 0,-21 5 18 16,-20 5-9-16,-35-3-8 0,-36 7-2 15,-39 5-1-15,-38 1 6 0,-40-19 5 16,-39-26-7-16,-24-27 190 0,-8-26-139 16</inkml:trace>
</inkml:ink>
</file>

<file path=ppt/ink/ink5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4:27.956"/>
    </inkml:context>
    <inkml:brush xml:id="br0">
      <inkml:brushProperty name="width" value="0.05292" units="cm"/>
      <inkml:brushProperty name="height" value="0.05292" units="cm"/>
      <inkml:brushProperty name="color" value="#002060"/>
    </inkml:brush>
  </inkml:definitions>
  <inkml:trace contextRef="#ctx0" brushRef="#br0">20259 11663 1714 0,'5'-1'74'0,"2"-1"7"0,-1 2-34 0,-1 0-30 0,0 0-6 0,1 2-7 0,1-1-2 15,-6 3-2-15,1-4 0 0,0 5 1 16,-6-5 14-16,-3-3 13 0,4-1 18 16,-1-1 13-16,-5-6 3 0,2 0 1 15,-2 4-9 1,1-2-6-16,2 4-11 0,1 3-10 16,-2 1-10-16,3-3-7 0,4 4-6 0,-3 5-2 0,1-3-1 0,-3 2 0 15,-3 3 0 1,3-4 0-16,-4 1 0 0,2 3 0 15,0-2-1-15,-5 1 1 0,3 1 0 0,-5-4 0 0,1 3 1 16,-3-1 1-16,-3-2-1 16,-4 1 2-1,3-2 0-15,-3 3 0 0,2-5-1 16,-2 4-2-16,0-1 1 0,2 3-2 16,1-5 0-16,-3 3 0 0,0 1 0 15,0 0 0-15,2-1-1 0,1 1 1 16,-3 2-1-16,0-1 1 0,-4 1-1 0,1-4 0 15,1 1 1-15,0 3-2 0,2-3 1 16,2-1 1-16,0 1-1 0,-2 1 1 16,-4-1 0-16,2-1 0 0,2-1 0 15,-5 3 0-15,1-5 0 0,2 4 1 16,-3-3-1-16,1 3 1 0,-5 1 0 0,0-5 0 16,-5 4 0-16,-5 1 0 0,3 1 0 15,-9-5-1-15,3 5 0 0,3-1 1 16,3-3-1-16,-4-1-1 0,10 1-1 15,-5 0 1-15,8 0 0 0,-7-2 1 16,3 2 0-16,4 1-1 0,-3-1 1 16,-3-2 0-16,8 2 0 0,-4-2 0 0,-4 0 0 15,8 0 0-15,-9 3 0 0,-2-1 0 16,5 5-1-16,-7-5 1 0,6 3 0 16,-4-1-2-16,-2-1 2 0,-2-1-3 15,-1 3 2-15,-2 2 1 0,-5-5 0 16,3 4 0-16,0-3 0 0,2 1 0 15,1-3 0-15,1-1 1 0,-2 0-1 16,5 4 0-16,-7-4 0 0,-5 0 0 16,-4 3 0-16,-1-1 0 0,1 4 0 0,2-6 0 15,-5 0 0-15,-4 0 0 0,-2 0 0 16,1 0 1-16,-2 1 0 0,4-1 0 16,-4-1 0-16,0-1 0 0,1 2-1 15,-3 2 0-15,7-2 0 0,-7 1 0 16,1-2 0-16,3-5 0 0,-3 4 0 0,3-1 0 15,3 3-1-15,-7-4 0 0,-9-1 1 16,1-2-1-16,-8 3 1 0,-2-1 0 16,-3-2 0-16,-2 2 0 0,1-2 0 15,4 5 0-15,-7 2 0 0,2 0 0 16,-9 0 1-16,-2 0 2 0,2 3 1 16,2-3 0-16,-7 0 0 0,3 0-1 0,-5 0 0 15,-9 0-1-15,7-1-2 0,-4-1 1 16,6 0-1-16,0-5 1 15,-6 2-1-15,4-4 1 0,-1 3 0 16,3 3-1-16,3-2 0 0,7 3 0 16,1-2 0-16,1 4 0 0,4 0 0 0,-4 2 0 15,6 2 0-15,3 3 0 0,4 0-2 16,3 2 2-16,-2-4 0 0,-15 2 0 16,-3-5 1-16,-4 1 0 0,1 1 0 15,5 3-1-15,8-2 0 0,3 4 0 0,4-3 0 16,1 2 0-16,-1-4 0 0,-4 1 0 15,-7-1 0-15,0-2 0 0,5-1 1 16,3 1 0-16,8 0-1 0,3 0-3 16,-3-4 20-16,-2-2 15 0,-7-3 6 15,1 2 5-15,2 1-20 0,10-1-14 0,1 2-5 16,0-3-1 0,2 4-2-16,2-5 0 0,9 2 0 0,-2 3-1 0,2-3 1 15,-1 1 0-15,3 1 0 0,1-4 0 16,9 1 0-16,0 3 0 0,8-2 1 15,-1-1 0-15,0 3 0 0,0-6 2 16,2 4-2-16,0-4 0 16,-5 3-1-16,5-3 0 0,9 4-1 15,0-4 1-15,3 2-1 0,2-2 0 0,-5-1 1 16,11 1-2-16,3-4-16 0,1 5-15 16,3-5-52-16,3-1-56 0,2-16 78 0</inkml:trace>
  <inkml:trace contextRef="#ctx0" brushRef="#br0" timeOffset="28458.35">15282 16092 1781 0,'0'-7'91'0,"-2"-4"21"0,-1 3-22 0,1 2-37 0,2 3-3 0,0-3-6 0,0 6-16 16,0 0-8-16,0 0-9 16,0 0-7-16,0 0-4 0,-6 2 2 0,3 2 7 0,-8-4 12 31,-1 0 12-31,-2 0 8 0,-2 0 3 0,-2-4-3 15,-3 4-4-15,1 4-6 0,-3-1-5 16,0 3-4-16,-5 2-4 0,-8 3-3 0,-1 2-4 0,-6 1-3 16,-8 3-1-16,-4 1-3 0,-9 0 0 15,-8 3-2 1,-14-3 1-16,-4-2-3 0,-7 0 5 0,-8-2 4 16,4 0 3-16,-7-1 2 0,-4 1-3 0,0 0-3 15,-3 0-3-15,-7 0 3 0,1 2 1 0,-3 0 2 16,-18-2 2-16,-19-1 4 0,-20-11 8 15,-12-2-2-15,-11-4-4 0,3 2-8 16,19 4-9 0,12 7-2-16,10 3-2 0,2-3 5 0,-8-3 8 0,-10-6 7 15,-7-4 4-15,-1-5-5 0,-2-5-7 16,1-2-5-16,19 2-2 0,11-2 3 0,12 3 1 16,6 5 4-16,6-5 3 0,16-1 3 15,14 0-2-15,7 0-1 0,9 1-7 16,12-1-4-16,9 5-2 15,20 0 0-15,16 4 0 16,10 1 0-16,9 1 0 0,9 3-18 0,-2 0-37 0,2-2-65 16,0 2-124-16,5-9 135 15</inkml:trace>
</inkml:ink>
</file>

<file path=ppt/ink/ink5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56:03.834"/>
    </inkml:context>
    <inkml:brush xml:id="br0">
      <inkml:brushProperty name="width" value="0.05292" units="cm"/>
      <inkml:brushProperty name="height" value="0.05292" units="cm"/>
      <inkml:brushProperty name="color" value="#002060"/>
    </inkml:brush>
  </inkml:definitions>
  <inkml:trace contextRef="#ctx0" brushRef="#br0">922 6812 1797 0,'0'0'95'0,"0"0"9"0,0 0-5 0,2 0-28 0,1 0-12 0,1 0-14 0,-4 0-14 0,0 0-20 16,0 0-13-16,0 2-7 0,-6 3 0 15,3 3 2-15,-2-1 4 0,-4 5 1 16,-4 2-1-16,1 4-3 0,3 3-2 16,-5 2-1-16,3 6-1 0,-1-1 0 15,-4 4-1-15,2-5 1 0,-4 6 0 0,2-3 2 16,2 0 1-16,-2-1 2 0,3-1 1 15,-1 1 1-15,4-6 0 0,1 1 1 16,2-2 2-16,3-5 0 0,-3 5 0 16,3-3 0-16,1-1 1 0,-4 0 0 15,1-1-1-15,-1 5 0 0,0-5 0 16,0 6 0-16,-2-5-1 0,0 2 1 0,2-1 0 16,-3-5 1-16,3 2 0 15,-2 0 0-15,7-1-1 0,-2 0 2 16,1 1 11-16,1-1 7 0,0-1 14 15,4-2 10-15,-2 1 6 0,4-8 0 16,-4 4-3-16,5-4 1 0,0 0-3 0,1 3 0 16,1-3-4-16,0 2-12 0,2-2-4 15,1 2 0-15,-3-1-2 0,8 3 0 16,4-2-6-16,1 1-7 0,6 0 0 16,3 0-1-16,1 1 3 0,3 0 0 15,6 2-3-15,9-4-3 0,2 2-4 16,7 3-1-16,-4-5 1 0,0 4-1 0,0 0 0 15,-10-6-1-15,-2 4 1 0,-1-4-1 0,1 6 1 16,0 3-1-16,1-2 2 16,-1-1-1-16,-4-2 0 15,-3 0 0-15,-11-2 1 0,-7-4 1 0,-3 3 2 0,-6-5 1 16,-7-1 1-16,0 0-3 0,0 0 2 16,0 0-1-16,0 0-8 0,0-1 2 15,0-1-5-15,-11-7-3 0,7 7 5 0,-1 0-3 16,2-3 3-1,-3 0 1-15,3 1 1 0,-3-8 0 0,1-1 1 16,0 1 1-16,-1-2 1 0,3 0 8 0,1-1 3 16,2 1 3-16,0 5 1 0,2-1-3 15,0-1-4-15,1 6-5 0,6-2-1 0,-2 0-2 16,4-2-2-16,5 3-2 0,2-2 1 16,1 2-1-16,-1 6 3 0,1 0 0 15,3 2-1-15,-3 3-1 0,1 2 0 16,-1 6 1-16,-5-4 2 0,2 5 0 15,-3 0 2-15,-3-1 6 0,-4-3 1 16,-5-3 0-16,-2 0-4 0,-5 0-10 16,-4 1-6-16,-5 0-5 15,-8 3-6-15,-10 1-8 0,-17 1-16 0,-8-1-25 0,-10-12-28 16,-8-2-59-16,0-17 86 0,-9-11 13 16</inkml:trace>
  <inkml:trace contextRef="#ctx0" brushRef="#br0" timeOffset="15899.89">2260 8763 1529 0,'4'-11'107'0,"0"4"120"0,1 0-199 0,-5 2-9 0,0 3-5 0,0 2-3 0,0 0-1 0,0-6-3 0,0 6 5 15,-2-5 4-15,-1 2 3 0,-1-5 3 16,-1 3-1-16,3 3-3 0,-7-5-4 16,4 2-6-16,-6 1-2 0,0-4-2 15,-1 4-2-15,3 0 0 0,-5-1-2 0,-2 2 0 16,-3 3-1-16,-1 0-2 0,2 0 0 16,-5 3-1-16,2 2 1 15,-4-1 1-15,2 1 0 0,0 2 0 0,2-5 1 16,-2 2 1-16,-2-2 0 0,0 5 0 15,-1-6 0-15,-3 3 0 0,1 1 0 16,-2 1 0-16,7-1 0 0,-2 2 0 0,7-5 1 16,4 3 5-16,0 2 4 0,-1-3 3 15,3 6 1-15,3-4-3 0,0 6-2 16,-1-1 0-16,1-4 3 16,0 3 4-16,2-4 3 0,0 3-1 15,-2 3-3-15,2-1-3 0,0 3-2 16,1 0-2-16,1 7-2 0,0-1-3 15,-1 3-3-15,1 5 0 0,-2 2-1 0,0 6 1 0,2 5-1 16,-4 5 0-16,0 3 0 0,0 6 0 16,-3-2-1-16,5 4-1 0,-6 2 0 15,2 1 0-15,1 4-2 0,-1-6 3 16,-1 3-1-16,1 4 1 0,-1 1 1 16,3 1 0-16,-4 6 0 0,3 0-1 0,1-2 1 15,-2-2-2-15,6-2 0 16,-2 0 0-16,-2-3 1 15,2-2 1-15,-5-5 1 0,3-4 0 0,2-1-1 0,-4-3 1 16,9 1 0 0,-7-8 0-16,4-4 1 0,1-1-1 0,-6-2 0 0,8 1 1 0,-5-6 0 15,5 0 0-15,0-1 0 0,-3-3-1 16,5-3 1-16,-3-2 0 0,3-3-1 16,0-2 2-16,3-2-1 0,-3-3-2 15,0 1 11 1,2-5 22-16,1 2 17 0,1 2 13 15,1-6-3-15,-1 6-15 0,-1-6-12 16,6 6-9-16,-3-6-7 0,2 6-6 16,7-1 1-16,1-2-1 0,0 4 7 15,8-1 12-15,1 1 5 0,9-1 3 16,3-2-6-16,2 3-11 0,4-5-10 16,1 4-4-16,-3-1-3 0,1-4-1 0,-4 4 0 15,-3 1-14-15,-1-2-43 0,5 3-60 16,16-3-73-16,23-7 93 0</inkml:trace>
  <inkml:trace contextRef="#ctx0" brushRef="#br0" timeOffset="17039.66">31378 8529 1496 0,'56'-6'39'0,"-9"-3"-27"0,-1-5-2 0,-13-3-1 0,3-8-1 0,-3-4 12 0,8-1 6 16,4-5 11-16,2 3 3 0,7-2 5 15,2 6 5-15,1 1 5 0,2 4 15 16,-3 4-4-16,1 3-7 0,-2 3-17 16,-4 6-21-16,4 0-14 0,-7 4-7 15,-5 3-2-15,5 7-3 0,-15 1-2 16,6 8-2-16,4 7 2 0,-9 1 2 16,-1 9 0-16,-6 1-1 0,-6 8-3 15,-3 5-2-15,-6 6 1 0,1 7 2 0,-8 11 3 16,0 7 2-16,1 7 1 0,-6 2 1 15,3 3 1-15,-3 8 5 0,4 10 4 16,-2 7 5-16,3 4 1 0,-5-2-5 16,0-5-4-16,-5-13-7 0,-2-7-5 15,3-3-3-15,-3 3 0 0,2 0 2 0,-1 0 2 16,-1 2 3-16,-2-5 1 0,2-4 1 16,-3 2 0-16,4-4 2 0,-8-6-2 15,3-8 0-15,3-11-2 0,0-3 5 16,1-5 11-16,2 3 2 0,0-7 5 15,-2-3 3-15,3-1-3 0,2-1 5 16,-3-7 5-16,3-2 0 0,0-4 1 0,1-3-2 16,-3 0-1-16,4-4 0 0,-5-7 4 15,3 0 7-15,0-1 1 0,0-1-4 16,-1-1-8-16,-4-4-9 0,-2 4-7 16,-3-4-4-16,-1 0-5 0,-1-2-3 15,-2 4-3-15,-5 5-2 0,-8-5 0 16,-10 3 2-16,-9 1-26 0,-5-3-74 15,-12 5 16-15,1-1 18 0</inkml:trace>
  <inkml:trace contextRef="#ctx0" brushRef="#br0" timeOffset="66817.89">10753 14401 1698 0,'6'-7'107'0,"1"5"66"0,-5 0-76 0,-1 2-24 0,-1 0-11 15,0 0-12 1,2 0-11-16,-2-2-5 0,0 2-4 0,0 0-4 0,0 0-7 16,0 0 0-16,0 0-5 0,2 2-1 15,-2 5-3-15,0-7-5 0,0 0-2 16,0 2-1-16,0 2-2 0,-2 1-3 16,0 2-2-16,-1-3 1 0,-4 1 4 15,0 2 8-15,-6 0 5 0,-1 2 0 16,-5 3 0-16,-3-5-3 0,-3 6-2 15,-1-3-2-15,-8 5-4 0,1 1-2 16,-8 0-1-16,-5-1-2 0,-2 0-1 0,2-1-1 16,-11 0 1-1,5-2 1-15,-4 3 1 0,-15-1 2 16,0 0 0-16,-4 0-1 0,5 4 0 0,2-2-1 16,-3 3 2-16,-3-1 1 0,1 0 1 0,0 3-1 0,-1-5-2 15,-8 0 0-15,-6 0-2 0,-10 0 2 16,-1-2 0-1,3-3-1-15,7 1 1 0,-4-5 0 0,0 2 1 0,-6-5 0 16,-2-1 1 0,0 3-1-16,0-5 1 0,-2-1-1 0,-7-1 0 0,4-3 2 0,-8-1-1 15,2 1 1 1,-5-1 0-16,-16-2 1 0,4-4 0 16,0 0-1-16,-10-3-1 0,10 5-1 15,-4-3-1-15,3 7 0 0,12-4 0 0,4 3-1 0,3-4 2 16,-7-1 0-16,-7-3 0 0,-12-2 1 0,4-3 1 15,-5-6 0-15,-2 0 2 0,0-2-1 16,-16-1 2-16,-4-8 0 0,-3-3 1 16,3 2-1-16,-5-4 2 0,4 4-3 15,19 5 0-15,4 0 0 0,7 2-1 16,3 0-1 0,-7-4-1-16,8 6-1 0,8-2 0 15,0 0 0-15,4 3 0 0,3 2 1 16,11 2 0-16,16 9 0 0,14 2 0 15,16 6 0-15,13 5 0 0,8 1 6 16,7 1-22-16,8-1-145 0,-6 9 112 16</inkml:trace>
  <inkml:trace contextRef="#ctx0" brushRef="#br0" timeOffset="81933.67">9911 13264 1317 0,'-37'-9'105'0,"2"2"89"0,-1 0-70 0,11 5-8 0,4 1 2 0,-4-1-14 0,9-2-6 16,2-3-11-16,2 0-11 0,3-7-14 15,3-4-25-15,6-8-20 0,4-13-12 32,5-4-5-32,3-5-7 0,4-5-11 0,4 3-13 15,5-5-4-15,5 2-3 0,9 2 10 16,5-4 12-16,7-2 6 0,13 0 9 0,2 6 1 0,12 7 0 0,-4 8-3 16,10 6-1-16,3 5 2 0,8 8 2 15,12 9-1 1,10 8 1-16,10 9-2 0,3 9-2 0,3 5 4 0,-6 0 0 15,-8 4-1-15,-4 5 1 16,-6 3 0-16,-8-5 0 0,-16-3 0 16,-16-4 0-16,-18-5 0 15,-15-8 5-15,-13-3 3 0,-23-7 7 16,2-7 5-16,-17-3 9 0,-13-10 6 16,-14-1 5-16,-15-6 2 0,-12 2-4 15,-9 4-1-15,3 5 0 0,6 2 3 16,11 2 3-16,13 3 0 0,8 3-1 15,16-2-8-15,10 4-4 0,9 0-5 0,15-6-5 16,10-1-4-16,12-5-5 0,18-3-3 16,15 3-4-16,13-4-1 0,12 10-2 15,2-1 0-15,8 4 0 0,5 10-1 16,0 6 0-16,-5 11-2 0,-2 5 0 16,-16 8-2-16,-12-1 4 0,-13 4 1 0,-22-1 3 15,-21 1 3-15,-13 3-5 0,-16 1-1 16,-13 3-3-16,-20-8-2 0,-18 4-1 15,-15-7 4-15,-11-5-2 0,-12-2-38 16,2-15-118-16,13-1-93 0,15-9 116 16</inkml:trace>
  <inkml:trace contextRef="#ctx0" brushRef="#br0" timeOffset="82800.48">13645 12231 995 0,'-19'10'586'0,"8"-6"-440"0,-5 1 9 0,2-3-52 0,3-2-31 15,3-2-19-15,-1-5-19 0,3 2-11 16,-1-11-1-16,2 0 6 0,-2-5 8 16,3-6 6-16,-1 4 1 0,5-4 1 15,2 2 1-15,5 6 3 0,3-8-2 16,8 8-3-16,5-2-11 0,6 5-12 0,10 5-7 15,5 2-8-15,13 4-2 0,7 8-3 16,8 4-2-16,4 8-4 0,1 4-1 16,-1 8 0-16,2 8-1 0,-5 4 2 15,3 11 2-15,-2 7-1 0,1 3 2 16,1 11-1-16,0 3-2 0,-12 10 0 16,-11-1 2-16,-17 4 7 0,-13 1 13 0,-21-1 4 15,-20-7 2 1,-23-7-5-16,-16-9-8 0,-19-15-1 0,-13-11 1 0,-8-17 3 15,-24-12 3-15,-8-18 2 0,-25-12 2 16,-13-15-8-16,-3-14 12 0,5-3 5 16,18-9-1-16,8-5 13 0,19 3-12 15,17-2-5-15,18 4-3 0,21 0-8 0,20 0-3 16,21 4 0-16,14-1-8 16,20 1-20-16,24-4-24 0,25 3-26 0,27 2-17 15,28 13-5-15,20 9 6 0,3 12-17 16,13 1-37-16,2 12 454 0,12-1-272 15</inkml:trace>
  <inkml:trace contextRef="#ctx0" brushRef="#br0" timeOffset="83339.8">14599 11158 1949 0,'6'-14'132'16,"-1"8"37"-16,2-4-21 0,-4 10-46 0,-3 0-25 0,0-2-19 0,0 2-18 0,0 0-19 15,0 2-13-15,2 3-9 0,0 6-5 16,0 3-2-16,3 11 2 0,-3 7 1 15,-2 8 3-15,0 15 2 16,0 9 1-16,0 5 1 0,0 4 0 0,-2-2-3 16,-3-5-29-16,-2-3-32 0,-2-4-17 15,2-13 4-15,-6-3 28 0,3-11 32 16,1-8 2-16,-2-9-18 0,2-5-25 0,4-6-16 16,5-6 7-16,0-5 10 0,0-7 15 15,2-8 6-15,3-8 5 0,2-5 8 16,2-1 8-16,-4 8 13 0,2 5 11 15,1 3 8-15,-7 6 13 0,3 4 10 16,-2 4 11-16,-2 6 8 0,0 0-3 0,1 0-10 16,1 0-12-16,4 0-9 0,-6 6-6 15,0 1-6-15,1 3-5 16,-1 3-4-16,0 6 6 0,-1-3 10 0,-5 2 9 16,1 0 0-16,1-1-8 0,-6 5-11 15,-3-6-8-15,-1 0-3 0,-7-2-1 16,-4 2-1-16,2-2-1 0,0 4 0 0,2-4-24 15,3-4-31-15,-2-2-31 0,6-5-20 16,0 1 6-16,5-3 20 0,6 1 22 16,3-2 13-16,0-7 5 0,7-4 3 15,3-6-61-15,-1-10 62 16</inkml:trace>
  <inkml:trace contextRef="#ctx0" brushRef="#br0" timeOffset="83514.41">14489 11624 1604 0,'30'-10'117'0,"-1"1"41"0,4 7-22 0,-2 2-43 0,4 4-1 0,-1 4 1 0,5 1-8 16,-7 2-25-16,3 3-21 0,2 4-18 16,-6 3-11-16,9 0-4 0,1 8-3 15,-2 3-2-15,7 1-1 0,-9-3-3 0,-6-1-23 16,-5-1-55-16,-5-1-49 0,-12-6-20 16,-2-5-10-16,-7-4 132 0,-10-4 7 15</inkml:trace>
  <inkml:trace contextRef="#ctx0" brushRef="#br0" timeOffset="83657.44">14952 11708 1919 0,'12'-6'202'0,"-17"-24"123"16,-16 11-208-16,-6 4-44 16,-12-6-4-16,-12-2-16 0,-18 2-12 15,-25 1-16-15,-16 11-12 0,-14 9 2 16,3 8-119-16,2 13 80 0</inkml:trace>
  <inkml:trace contextRef="#ctx0" brushRef="#br0" timeOffset="145195.44">3674 15720 1694 0,'0'2'82'0,"0"-2"25"0,5 3-56 0,-3-3-23 0,1 0-6 0,-1 4-3 16,5-4-3-16,2 3-3 0,3 1 1 16,3 1 1-16,1 0-2 0,1 4-1 0,1-5-2 0,0 8-2 0,-1-5-2 31,1 4 0-31,0 0-3 0,0-2-2 0,-1 1-1 0,-1 1 0 15,-1 1 1-15,-1-5 0 0,0 6-1 0,-3-4 1 16,1-6 0-16,-3 2 1 0,1-3 1 31,-4 4 2-31,-3-6-1 0,-3 0 1 16,2 0 0-16,-2 0-1 0,5 0-2 0,-5 1-2 16,0-1-3-16,-1 2-6 0,1-2-6 15,0 0-6-15,-4 0 0 0,4 0 0 16,-9-2 5-16,4 8 3 0,-4-6 2 15,-7 5 2-15,-7-1 0 0,-2 1 1 16,-5 2 1-16,-2-4 2 0,-2 1 2 0,-3-4 3 16,7 0 6-16,3 5 5 0,6-3 5 15,9 0 6-15,3 0 9 0,9-2 8 16,-4 3 16-16,4-1 8 0,0-2 0 16,0 0-4-16,0 0-18 0,6 4-12 15,-1-4-12-15,-5 0-6 0,2 0-6 16,7-4-4-16,0 4-1 0,5 0 0 15,9 0 4-15,2 5 9 0,12-5 5 16,7 2 3-16,4-2 1 0,3 4-5 0,4 4-6 16,-5-4-6-16,-6 7-4 0,-12-8 0 15,-9 3 2-15,-7 1-1 16,-9-7 0-16,-5 5-4 0,-2-3-9 0,-5 3-5 16,3-3-11-16,-3-2-6 0,-4 0-1 15,-11 2 0-15,-6-1 8 0,-15 5 10 16,-10-1 7-16,-6 0 6 0,-3 2 4 0,-8-3 2 15,-1 1-1-15,0 2-1 0,5-3 0 16,4 1 0-16,3-1 0 0,13-2 10 16,1-2-54-16,8 0 405 0,13-11-272 15</inkml:trace>
  <inkml:trace contextRef="#ctx0" brushRef="#br0" timeOffset="148799.22">7248 15915 1378 0,'66'0'-198'0,"-20"0"-13"0,-48 0 547 15,-2 0-399-15,-63 3 582 0,14-3-474 16,51 0-9-16,2 4 10 0,2-4 1 16,-2 0-8-16,11 2-8 0,-8-2-11 15,1 5-11-15,8-3 1 0,-7-2 1 16,6 0 4-16,7 2 6 0,5 1 4 0,0-1 0 16,5 3-2-16,2-3-6 0,-3 0-2 15,1 1-2-15,-6-3-1 0,-6 2-2 16,-2 2-2-16,-5-4-1 15,-1 3-2-15,1-1 0 0,-7-2-5 16,-2 0-6-16,2 2-8 0,-2-2-10 0,0 0-4 16,0 0 1-16,0 0 6 0,0 0 4 0,0 0 4 15,0 0 4-15,-7 0-3 0,3 0-1 16,-1 0-2-16,-2 2-5 0,0-1 4 16,-7-1 6-16,-2 4 4 0,-6-2 8 15,-4-2 9-15,-8 1 8 0,0-1 9 16,-1 0 10-16,7 0 2 0,-4 0 2 15,7 0-1-15,2 0-3 0,0 0 1 0,10 0 4 16,-1 0 8-16,9-1 8 0,3 1 12 16,2 0 7-16,5 0 1 0,-5 0-12 15,4-2-21-15,8-5-21 0,4 3-19 16,11-3-9-16,10 2-5 0,11 0 0 16,18-6 0-16,8 9 1 0,0 0 3 15,-3 4 0-15,-7 0 4 0,-5 3 0 0,-8 4 3 16,-3-7-1-16,-13 1 0 0,-6 4-2 15,-10-7-4-15,-8 0-13 0,-7 0-4 16,-6 0-7-16,-2 2-10 0,-8 0 1 16,-1 2-2-16,-13 3 6 15,-20-4 13-15,-15 4 10 0,-17 0 8 16,-10-3 1-16,-1 3 1 0,6-7 1 0,5-4 0 0,9 1 1 16,10-2 0-16,11-2 1 15,9-1-1-15,13 5 10 0,13-4 21 16,8 3 23-16,5 2 33 0,7 1 3 0,2-5-17 15,7 1-23-15,7 3-31 0,7-7-13 16,11 8-5-16,12-1-2 0,16 2-2 16,18 0 0-16,14 11-1 0,9 3 3 0,-2 3 5 15,-9-1 1-15,-15-3 1 0,-17-4-2 16,-23 0-1-16,-12-4-2 0,-12 0 0 16,-11-3-2-16,-7 0-7 0,-1-2-4 15,1 0-8-15,-2 1-22 0,0 1-34 16,-7-2-21-1,-2 0-77-15,-21 2-56 0,-37-11 132 0</inkml:trace>
  <inkml:trace contextRef="#ctx0" brushRef="#br0" timeOffset="151339.17">9934 15514 1675 0,'-1'9'106'0,"1"0"-21"16,-2-2-50-16,2-5-37 0,0 1 4 15,-4 8 0-15,2-2-1 0,2 2 1 16,-1 3 1-16,1-2 1 0,1 2 0 0,5 0 0 16,-4 2-1-16,5-1 10 0,1 4 15 15,5-1 11-15,5 1 8 0,6 8-3 16,5 1-10-16,10 6-10 0,9 5-8 15,14 4-6-15,5 4-5 0,8 5-1 16,3-1-4-16,5 1 0 0,6-1 2 16,12 2 0-16,21 4 2 0,4-2-1 0,14 2 1 15,9-4 0-15,2 0 0 0,6 0-4 16,-6-15-3-16,-14-12-4 0,-13-6 2 16,-18-15 4-16,-5-5 7 0,-10-4 30 15,-6-8 24-15,9-6 16 0,0-10 8 16,9-11-15-16,12-13-17 0,2-8-13 15,5-2-8-15,-7 0-9 0,-17 0 2 16,-17 5-4-16,-11 6-5 0,-10 8-4 16,-9 1-11-16,-3 10-18 0,5 3-26 15,-1 5-45-15,5 6-38 0,1 4-30 0,1 1 76 16</inkml:trace>
  <inkml:trace contextRef="#ctx0" brushRef="#br0" timeOffset="161781.72">17777 16144 740 0,'37'-15'170'0,"0"3"133"0,-5-2-65 0,-5 1-129 0,-3 1-28 0,-8-2-21 0,2 1-9 16,-2 1-2-16,7 3 4 0,-3 2 7 16,-1 0 2-16,1 7 2 0,-6-2-2 0,0-1-5 15,0-1-6-15,-5 1-7 0,3 1-8 0,-3 2-7 16,-3 0-7-16,-5 0-5 0,1 0-4 0,-2 0 1 16,0 0 2-16,0 0 4 0,0 0 4 15,0-2 1-15,-3-7-2 0,-3 6-7 16,-6-6-6-16,-2 3-5 0,-11-2-2 15,-5 2-2-15,-6-3-1 0,-12 4 0 32,-8-2 0-32,-12 0-1 0,-17 0 1 15,-9-2 0-15,-7 0 1 0,-7-2 0 0,0 3 0 16,-2 0-1-16,-5 3-1 0,-1 3 0 16,-4 1 0-16,-3 1-1 0,1 1 2 15,2 1-1-15,3 3 0 0,5 3-1 16,4-1 0-16,8 3 0 0,5 1-1 15,8 1-1-15,10-3 3 0,12 0-2 16,8-7 0-16,4 1 3 0,-4-1-2 0,2 2 3 16,-5-3 1-16,-6-1 0 0,8 0 1 15,-1 0-1-15,6-5 0 0,11 2 0 16,3 1-1-16,8 0 3 0,7 0 6 16,6 4 3-16,4-2 2 0,5 2-1 15,4-2-3-15,5 0 4 0,0 0 7 16,0 0 6-16,3 2 1 0,9-2-6 0,6 1-7 15,12 1-7-15,13-2-4 0,8 0-3 16,13 4-1-16,18-4-3 0,3 0-3 16,3-4 0-16,3 1 2 0,8-1 2 15,13 2 1-15,7 2 0 0,21 2-1 16,5 0-3-16,6 3-4 0,-4-1 0 0,-5-4 2 16,-2 0 3-16,0-6-2 0,-2 5-3 15,-5-1 1-15,-12 2 0 0,-17 0 5 16,1 0 1-16,-2 2-1 0,-9 1-2 15,-7 6-1-15,-18 2 1 0,-11-4 0 16,-6 5-2-16,-4-1-1 0,-9-4-4 0,-6 0-3 16,-11-3-6-16,-6-1-1 0,-7-1-4 15,-9-2-8-15,-2 3 7 0,-14-8 5 16,-18 0 8-16,-14-2 13 16,-14 0-1-16,-23-6-1 0,-25-3 1 0,-21 0 0 15,-20-5 0-15,-8 5 1 0,-8 4-2 16,-3 3 0-16,-2 0-1 0,-11 4 2 0,11 5 1 15,2-6 5-15,9 6 1 16,15 0 2-16,10 6 2 0,20 2-3 0,22-2 1 16,9-1 1-16,13 2 4 0,4-5 6 15,8-2 4-15,5 3 4 0,16-3 0 16,9 0-3-16,12 0-1 0,11 0 0 0,7 0 1 16,0 0 6-16,-5 0 2 0,12 0-5 15,9-3-8-15,17 3-15 0,26 0-6 16,21 9-2-1,16 0-9-15,10 3 4 0,9 2 1 0,6 0 1 0,15 2 9 16,10 6-1-16,19 2 3 0,7 3-3 16,10 1 1-16,6 1 4 0,-14-3-5 0,-2-6-2 15,7 3-10-15,4-7-1 0,-11-2 3 16,-15-5 4-16,-34-5 10 0,-29-12-3 16,-16-2 0-16,-16-1-2 0,-14-1-1 15,-15-2-1-15,-17 3 1 0,-7 0-5 16,-9 4-4-16,-12-3 2 15,-18-3 2-15,-20 1 5 0,-23 1 4 0,-15-1 0 0,-6 3 0 16,-20 7 3-16,-22 2 2 0,-19 4 6 16,-17 3 1-16,-12 0-2 0,-4 2-2 15,-2 1-6-15,-3-4-1 0,5 2 0 16,11 0-1-16,21-1-1 0,23 2 0 16,25 3-2-16,28-1-1 0,27 1 1 15,15-5-4-15,14 0-15 16,13-3-65-16,9-4-86 0,0 0-309 15,13-14 277-15</inkml:trace>
  <inkml:trace contextRef="#ctx0" brushRef="#br0" timeOffset="182563.46">17092 990 2241 0,'5'-2'82'0,"-1"0"-24"0,0 0-10 0,4 2-35 0,3 2-13 0,7 0-8 16,5 9-6-16,0 1-5 0,5 4 1 15,2 7 4-15,11 9 0 0,5 0 2 16,4 12 0-16,5 6 5 0,3 8 1 0,6 8 2 16,9 5 3-16,3 9 1 0,6 3 0 15,-10-1 0-15,-10-10 0 16,-7-11-1-16,-7-8 1 15,-7-9 1-15,-7-8 0 0,1-1 0 16,-8-14 4-16,-6-3-23 0,2-6-36 0,-5-6 155 0,7-4-101 16</inkml:trace>
  <inkml:trace contextRef="#ctx0" brushRef="#br0" timeOffset="182801.32">18277 1089 1753 0,'-22'48'124'16,"-3"3"14"-1,-3 13 20-15,-2-2-36 0,0-1-52 0,-4-6-31 0,-1-2-19 16,-3 2-14 0,-4-4-4-16,1-3-1 15,-1-5-1-15,-5-4-1 0,-6-6-5 16,-2-3-15-16,0 6-38 0,6-4-32 15,6-4-21-15,4-5-7 0,5-2 20 0,4 8 21 16,4-8 122-16,6 0-43 0</inkml:trace>
  <inkml:trace contextRef="#ctx0" brushRef="#br0" timeOffset="183342.72">19117 1502 1665 0,'32'46'113'16,"-69"-104"557"30,44 56-664-46,7-3-7 0,4-2-18 0,12 0 1 16,7-2 6-16,6-4-1 0,6 3 6 16,4-5 1-16,-5 3 3 0,-2-2 13 15,-5 3 16-15,-9-3 14 0,5 2 8 0,-8-1-6 16,-6 3-11-16,0 4-2 0,-9 1-7 16,-2 5-4-16,-5 0-11 0,-3 5-24 15,-2-1-11-15,-2 8-28 0,0 8-23 0,-2 13 1 16,-9 13-7-16,-6 9 15 0,-10 9 22 15,-12 5 2-15,-7-7-2 0,-7 6 10 16,-4-11 7-16,-1-6 12 0,1 0 17 16,4-1 2-16,1-6 0 15,15-3 1-15,5-2-1 0,13-5 0 0,6-6 1 0,8 1-1 16,-1-5 0-16,6 1 3 16,2-5 10-16,4-3 16 0,-3-2 10 0,6-5 14 15,-4-3 15-15,4-1 13 0,-4-5 6 16,4 3-3-16,-3-4-9 15,4-2-13-15,4-1-7 0,4 1-12 16,9-2-13-16,3-1-15 0,4 2-9 0,1-6-3 16,-1 2-17-16,-1-4-22 15,8 0-50-15,4-1-63 0,6-6 80 0</inkml:trace>
  <inkml:trace contextRef="#ctx0" brushRef="#br0" timeOffset="183525.31">19798 1671 1843 0,'57'39'615'0,"-549"40"-616"16,363-102 2-16,49 36-1 16,2 3 3-16,7 1 14 0,4 3-95 15,1-4-55-15,2 0-34 0,-6-2-293 16,7 0 311-1</inkml:trace>
  <inkml:trace contextRef="#ctx0" brushRef="#br0" timeOffset="183767.81">20344 1564 1949 0,'5'0'192'0,"-1"0"239"0,1 0-324 0,-1-2-48 15,1 2-17-15,2-1-24 0,0 1-7 0,0-2-3 0,0-3-4 0,2 3-2 16,2-3-12 0,5-3-22-16,7 0-42 15,11-7-89-15,10-1 93 0</inkml:trace>
  <inkml:trace contextRef="#ctx0" brushRef="#br0" timeOffset="183942.58">20262 2031 2566 0,'0'-2'177'16,"0"0"54"-1,0 0-31-15,9 0-63 0,5-5-52 16,8-3-38-16,15-8-39 0,13-5-31 15,15-4-19-15,11 1-13 0,11 1-21 16,4 2-20-16,3 2-21 0,5 1-85 16,2-3-194-16,4 0 235 0</inkml:trace>
  <inkml:trace contextRef="#ctx0" brushRef="#br0" timeOffset="185429.83">22248 1309 1250 0,'75'0'395'0,"-17"-2"37"0,45 0-105 16,-266-1-377-16,120-10 92 0,58 3-23 15,4-4-22-15,11-1-9 0,-3 1-5 16,10 2-3-16,-2 1-2 16,-3-1-2-16,7 1 4 0,-7 4 6 0,9-4 7 15,-2 1 5 1,4 3 2-16,-3 1 0 0,7 6-11 0,-1 7-4 0,10 8-4 15,12 11-3-15,1 8 10 0,16 16-1 16,2 12-15-16,0 10-14 0,3 13-21 0,-6 9-4 16,-5 9 11-16,-1 5 17 0,-10-1 5 15,-8 4-13 1,-17-6-4-16,-13-2-3 0,-18-6 3 0,-17-8 21 16,-15-9-6-16,-12-16-62 0,-14-11-11 0,-9-19 6 15,-12-10 21-15,-13-8 116 0,-9-12 37 0,-6-9 0 16,-12-13 16-1,-4-7-20-15,4-7 0 0,6 6 12 16,14-10 10-16,11 4 7 0,12 4 8 16,15-2 4-16,10 3-4 0,10 4-3 15,10-2 0-15,3 2 0 0,7 0-4 0,2-11-17 0,3-1-13 0,4-9-13 16,6-8-21-16,1-6-10 0,7-4-7 16,5-6-12-16,4 3-9 0,4-5-12 15,-4 12-14 1,2 1-11-16,1 2-26 0,5 4-45 15,2-11-55-15,5 3-24 0,-3 4 452 0,2 4-233 0</inkml:trace>
  <inkml:trace contextRef="#ctx0" brushRef="#br0" timeOffset="186011.39">24280 508 2230 0,'0'0'61'0,"-5"0"-41"0,1 0-27 0,-1 0-41 0,-6 1-3 0,-10 5 8 15,-13 4 17-15,-12 6 21 0,-12 2 3 16,-6 5-3-16,-3 4 2 0,-12 5 2 16,1 7 1-16,-1 0-10 0,2 3-17 0,10-3-10 15,7 2-11-15,10-7 4 0,9 1 9 16,13-7 1-16,8-6 1 0,12 1 6 16,4-11 4-16,6 1 0 15,8 6 10-15,-1-7 11 0,14 3 7 0,6-1 25 16,12-7 14-16,8 0-1 0,6-7 15 15,9-5-3-15,5-2-7 0,4-13 14 0,1-10-20 16,-5-6 11-16,-6-8 21 0,-16 2 0 16,-11 3 0-16,-6 3-22 0,-9-3-33 15,-5 5-23-15,-3 3-4 0,-10 6-12 16,-1-2 1-16,-2 9 4 0,0 1 0 16,0 8 14-16,0 7 4 0,0-2-3 15,0 4-1-15,-2 0-16 0,-1 0-19 16,3 6-16-16,0-3-11 0,0 8 0 0,-6 3 15 15,6 6 15-15,0 8 15 0,6 4 6 16,-1-4 3-16,7-1 4 0,4-2 4 16,7-4 8-16,8 2 7 0,9 4 22 15,19-4 17-15,8 2 7 0,24-1 10 16,-1-4-16-16,8-6-16 0,-6-3-11 16,0-4-12-16,13-2 2 15,6-3-116-15,8 1 78 0</inkml:trace>
  <inkml:trace contextRef="#ctx0" brushRef="#br0" timeOffset="187614.48">25830 2609 2143 0,'9'-8'64'0</inkml:trace>
  <inkml:trace contextRef="#ctx0" brushRef="#br0" timeOffset="188153.73">25835 1708 2078 0,'4'-2'114'0,"-4"2"14"0,0-2-25 0,0 1-25 16,0 1-19-16,0 0-15 0,0 3-16 15,0-3-24-15,0 4-18 0,0-3-5 16,0 7-9-16,0-3-9 0,3 11 4 16,-1 9 3-16,2 15 6 0,1 6 11 15,0 11 2-15,4 5 3 0,-2 6 2 16,2 4 2-16,-4 1 2 0,4 2 2 15,-5-3 0-15,-1 1 0 0,3-4 0 0,-5 0 0 16,1-3-1-16,0 1 1 0,0 1-1 16,-2-8 1-16,0-2-3 15,0-6 0-15,-2-10-2 0,-2-3-5 16,4-9-22-16,-5-3-24 0,3-7-15 0,0-3-7 16,1-10 10-16,1-5 9 0,0-2-20 15,0 0 223-15,-4-7-623 0,13-16 395 16</inkml:trace>
  <inkml:trace contextRef="#ctx0" brushRef="#br0" timeOffset="188647.19">27230 1029 2078 0,'-5'0'56'0,"-11"-2"-24"0,-12 2-19 0,-8 2-6 0,-8 8-2 16,-2 6-3-16,2 6-3 0,-2 3-5 15,-6 1-10 1,4 6-4-16,2 7-1 0,4-2-8 0,6 6-10 0,6-2-8 16,2-2-9-16,5-2 5 0,-4-2 14 0,11-1 9 15,2 1 7-15,5-3 4 0,7-2-2 16,2-1-13-16,7-1-12 0,6 1 9 15,6-10 15-15,2-3 25 0,6-4 17 16,1-4-8 0,8-8-6-16,10-13-10 0,2-8 4 0,7-9 17 15,-7-4 42-15,-9-7 24 0,-9-5-2 16,-11 0-15-16,3-9-49 0,-15 5-15 0,-6 8-4 0,5 5 6 31,-12 7 5-31,3 8 9 0,-1 8 6 16,4 12-5-16,0-3-2 0,2 7-20 15,0 1-14-15,0 6-5 0,-8 4-1 16,-2 3 6-16,2 7 4 0,4 5 4 16,2 0-2-16,6-3 2 0,4-2 2 0,-1-5 3 15,5 0 8-15,10-1 5 0,7 3 16 16,10-2 33-16,7 1 36 0,11 4 22 16,8 4-6-16,15-2-24 0,3-2-37 15,3 1-25-15,1-4-10 0,0-1 14 16,10-1-55-16,23 0 26 0</inkml:trace>
  <inkml:trace contextRef="#ctx0" brushRef="#br0" timeOffset="189871.61">17308 3882 1828 0,'-1'51'108'0,"1"-42"4"0,-4-25-72 0,2 14-27 0,2-37-7 0,0 41-6 16,0 9-7-16,0 4-4 0,0 12 0 16,0 7-2-16,2 14-5 0,5 8-3 15,4 8-1-15,1-2 3 0,4 6 5 16,7-6 3-16,-1-2-3 0,2-7 1 15,3-5 4-15,1-9 8 0,1-11 6 16,-1-6 2-16,2-6 11 0,7-7 8 16,4-8 22-16,5-6 13 0,4-9 9 0,-2-15-6 15,-4-8-3-15,-3-11-4 0,-6-10-20 16,-3-13-6-16,-9-4-24 0,-8-10-9 16,-8 2-6-16,-7 7 2 0,-2 5 2 15,-11 14 4-15,3 11 3 0,-4 7 3 16,8 11-3-16,1 10 0 0,0 7-24 0,5 11-47 15,1-2-26-15,-1 13-21 0,2 19 12 16,0 22 32-16,10 27 29 0,11 26 21 16,6 23 13-16,10 14 10 0,3 12-3 15,3 7-4-15,-3 13-2 0,-3 0 0 16,0 5 5-16,-5-2 0 0,-6-21 0 0,-3-9 1 16,-12-28 0-16,-10-20 7 0,-6-19 6 15,-12-21 2-15,-4-20-2 0,-4-13-8 16,-2-13-1-16,-3-12 40 0,-1-1 25 15,-4-14 41-15,-5-7 20 0,-2-13-18 16,1-12-5-16,0-12-28 0,7-10-17 0,2-4-16 16,8-3-17-16,1 1-8 0,9-6-5 15,10 4-8-15,-4 1-7 16,12 1-7-16,3-6-24 0,1-2-51 0,8 1-57 16,3-3 491-16,2-2-303 0</inkml:trace>
  <inkml:trace contextRef="#ctx0" brushRef="#br0" timeOffset="190316.28">18546 3841 2547 0,'0'0'119'0,"0"-2"-7"0,2 2 17 0,5-2-49 0,-2-3-30 0,11-2-28 0,11-7-29 0,5-6-15 16,14-3-7-16,7-2 4 0,14 4 0 0,6-4 1 15,0 7 6-15,-1 1 6 0,-6 3 8 16,1 5-3-16,-1 2-18 16,-16 5-15-16,-4 4-15 0,-11 6-2 0,-15 7 9 15,-3 1-7-15,-2 10-2 16,-15 8-26-16,-9 12-15 0,-16 14 13 0,-19 2 5 15,-13 11 35-15,-9 0 20 0,-3-1 8 0,-2-1 6 16,4-2 3-16,5-6 4 0,7-5 4 16,7-1 1-16,7-9 0 0,11-6-1 15,7-5 8-15,12-5 16 0,8-5 12 16,5-2 10-16,5-4 4 0,7 2 12 16,9-5 12-1,3 0 9-15,12-1 1 0,4-4-17 0,3-4-12 0,-1-2-6 16,7-4-8-1,-1-3-7-15,7-9-11 0,1-1-13 0,3-3-19 0,-1-3-13 0,-2-1-45 16,-1-3-81-16,3-7 89 0</inkml:trace>
  <inkml:trace contextRef="#ctx0" brushRef="#br0" timeOffset="190475.49">19507 4112 2056 0,'-62'4'154'16,"-4"-1"118"-16,-13 1-196 0,1 1-30 0,3-3-31 15,4 1-9-15,14 8-2 0,11-6 29 16,9 4-59-16,3 0 27 0</inkml:trace>
  <inkml:trace contextRef="#ctx0" brushRef="#br0" timeOffset="191889.88">21349 4156 1826 0,'-48'0'147'0,"1"2"184"0,-19 2-301 0,6 5-15 0,-2-4-7 16,-2 4-3-16,3-2-2 0,1 3-2 0,7-2-22 15,2 4-55-15,6 0-48 0,3 10 57 16</inkml:trace>
  <inkml:trace contextRef="#ctx0" brushRef="#br0" timeOffset="192098.19">21771 4460 1844 0,'16'1'183'16,"-2"6"-119"-16,-28 1-62 0,-647 9 315 31,585-17-314-31,-1 2 20 0,10-2-58 31,3 0-96-31,0-5 90 0</inkml:trace>
  <inkml:trace contextRef="#ctx0" brushRef="#br0" timeOffset="193066.24">23957 3915 2226 0,'0'-2'66'0,"-1"2"-19"0,-5 0-34 16,-1 0-13-16,-7 4-10 0,-2 5-10 15,-18-4-2-15,-17 8 3 0,-9 4 8 16,-15 6 7-16,-5 6 3 0,4 1 1 15,0 0-1-15,1 6 0 0,6-1 1 0,-2 2 0 16,2 4 0-16,5-2 0 0,-3 2 0 16,7-6 0-16,5 2-2 15,10-3 0-15,8-4-4 0,9 0-8 0,7-1-14 16,3-1-11-16,7 1-1 0,8-5 2 16,3 3 2-16,3-8 5 0,10 3-3 0,3-5 11 15,0-2 17-15,-2-1 8 0,0-5 12 16,-2-4 1-1,-1 0 0-15,-6-1 2 0,4-1 6 0,-7-3 12 0,1 0 18 16,-1 0 15-16,-2 0 7 0,0 0-8 16,0 0-17-16,0 0-21 0,0 0-17 15,0 0-13-15,0 0-11 0,0 0-7 0,0 2-5 16,-2 0 1-16,1 3 5 0,-1 2 7 16,0-1 7-16,-1 3 1 0,1-6 3 15,0-1 1-15,2 0 2 16,0-1 3-16,0-1 2 0,0 0 2 0,0 0 2 15,0 4 0-15,0-4 1 0,0 0 2 16,0 0-2-16,0 0-3 0,4 4-4 16,-4-4-4-16,3 0-2 0,-1 1 0 0,0 5 0 15,-1-1-3 1,3-3-2-16,-2 1-3 0,1 4-1 0,1-1-3 0,1 1-2 16,4 5 0-16,2-1 1 15,-1 3 1-15,6 4 2 0,2-2-2 0,0 5 2 0,3-2 1 16,6 6 5-16,-1 2 3 0,4-6 0 15,2 2 1 1,-2-2 0-16,6 1 0 0,3-6 5 16,-4 0 0-16,4-4 3 0,4-1 1 0,1-6 1 0,4-3 5 15,0-2 5 1,0-4 9-16,0-6 7 0,3-6 2 0,-3-2 8 0,11-10-5 0,4-8-3 16,-1 1 0-16,1-4-2 0,-10 1-2 15,-7-1-4-15,2 2-9 0,-8 0-10 16,1 0-9-16,-7 3-3 0,-4-1-3 15,-9 1-9-15,-3 0-7 0,-6-3-9 16,-4-6-4 0,-3 1 4-16,-5-6 9 0,-7 4 12 15,-2-6 5-15,-9 2 3 0,0 9-2 0,-3 0-2 0,-5 5 2 0,-1 4 0 16,-3 7-5-16,-7 0-5 0,1 5-4 16,-3 8-2-16,2 5-2 0,3-1 0 15,-8 4 2-15,-1 2 3 0,-1 0 7 16,-6 0 4-16,6-1-10 0,-6-1-13 0,1-3-30 15,2-4-29 1,3 0-19-16,10-7-17 16,15 3 37-16,7 3 38 0</inkml:trace>
  <inkml:trace contextRef="#ctx0" brushRef="#br0" timeOffset="193924.4">25628 3876 1676 0,'-4'23'51'0,"2"6"-4"0,-1 3-38 0,1 7 1 0,4 3 3 0,1 4 0 16,1 13-3-16,-1 5-2 0,5 12-5 16,-5 9 0-16,2 9 1 0,8 9-1 15,-4 5 1-15,-4 2-1 0,4 0 0 16,-7-4 0-16,5-10-1 0,-2-11 0 0,0-14-1 16,2-7-1-16,-3-6 1 0,0-6-1 15,1-10 2-15,0-10 0 16,0-7 1-16,3-11 7 0,-5-9-9 15,4-3-33-15,13-9 24 0</inkml:trace>
  <inkml:trace contextRef="#ctx0" brushRef="#br0" timeOffset="211601.27">29440 1316 1794 0,'-16'-2'397'0,"18"2"-424"0,-10 2 49 0,7-2-12 16,-1 2-19-1,-3 1-20-15,-4 1 1 0,-5 5 7 0,-13 5 7 0,-9 4 14 16,-6 7 2-16,-13 1-2 15,-16 2-2-15,-9 13-4 0,-7 4-10 0,-1 1-27 32,4 10-25-32,10-4-11 0,10-3 8 0,11-2 22 15,9-5 22-15,8-6 7 0,11-1-4 16,2-7 0-16,5 1 1 0,8-3 3 16,5-4 8-16,3-1 10 0,2-3 14 15,3-4 31-15,10-2 14 0,3 2 7 16,3-3 2-16,2 3-17 0,4-1-7 15,2-1-3-15,5-1-8 0,7-4-5 0,5 0-9 16,8-2-7-16,4 2-4 0,6-5-1 16,4 0-1-16,-4 0-1 0,-5-4-2 15,-8 0-5-15,-1-5-8 0,-3-2-16 16,-3-5-24-16,4-9 29 0</inkml:trace>
  <inkml:trace contextRef="#ctx0" brushRef="#br0" timeOffset="211790.7">28956 1836 1665 0,'-57'5'181'0,"55"-23"28"15,-294 148-206 1,245-111-16-16,22 2-10 0,3 6-24 15,-3-4 357-15,6 0-231 0</inkml:trace>
  <inkml:trace contextRef="#ctx0" brushRef="#br0" timeOffset="212252.22">30222 664 2125 0,'-6'8'35'0,"5"15"-44"0,-5 22-9 0,1 12 21 16,1 12 5-16,-1-4-9 0,3 4-3 16,-3 2-4-16,0 6-1 15,1 9 4-15,-5 10-1 0,4 7-4 16,-4-2-3-16,0-3 2 0,2-10 3 0,0-10 6 16,0-3 2-16,3-8 1 0,-5-8-1 15,4-6 1-15,0-7-1 0,-4-5 1 0,2-8 1 16,2-4 0-16,-3-6 2 0,7-7-5 15,-1-4 27-15,2-6 42 0,3-1 49 16,-3 0 48-16,8-3 13 0,-3 0-8 16,4-1-24-1,17-1-19-15,8 2-27 0,25-2-30 16,22-5-24-16,15-2-27 0,26 0-17 0,15 3 3 0,17-5-28 0,37 8 0 16,51 1 13-16</inkml:trace>
  <inkml:trace contextRef="#ctx0" brushRef="#br0" timeOffset="-208354.2">29059 4617 1653 0,'0'0'84'0,"1"-3"32"0,-1 3-17 0,2 0-6 0,0 0-9 0,-2 0-20 0,0 0-6 0,-2 0 3 0,2 0 4 16,0 0 0-16,0 0-1 15,0 0-6-15,0-2-7 0,0 2-9 16,0-2-12-16,0 1-13 15,0-1-8-15,0 0-6 0,-2 2-7 0,-3-7-12 0,-4 3-10 16,-2 1-3-16,-6-6 0 0,-8 4 3 0,-9-4 10 16,-10 7 2-16,-4 4-2 15,-7 7-3-15,2 5-4 0,5 7-5 0,4 6-4 16,-1 5 2-16,3 5 0 0,-1 5 9 16,-1 1 6-16,5 1-14 15,-2 2-16-15,6 0-8 0,5-1-1 0,3-3 13 16,11-6 14-16,5-6-2 15,10-2 6-15,4-6 7 0,6 1 16 0,5 1 19 16,2-2 9-16,5 1 7 0,4-2-5 0,0 2 0 16,3-7-3-16,4 2-1 15,7-2-1-15,-1-4-4 0,11 2-4 16,-3-3-4-16,11-2-2 0,7-2-4 0,9-2-2 16,5 2 0-16,10-5-14 0,8-4-49 0,5-7-42 15,7-7-22-15,-5-7 46 16</inkml:trace>
  <inkml:trace contextRef="#ctx0" brushRef="#br0" timeOffset="-208117.14">29661 4733 1934 0,'-12'17'45'0,"-4"-1"-33"0,-5 7-12 0,-6-1 6 0,2 2-1 0,-3 3-2 0,0-4-1 0,-1 2-1 0,-10-6 0 0,4 3-1 0,-8-5 0 31,-5-2-1-31,-3-1 0 0,-8-9 0 16,-6-1 1-16,-1-4 1 16,8 0 2-16,-4-6 0 0,10 3-1 0,8-3-2 15,3-4-1-15,11 1-30 0,7 0 434 16,9-3-300-16</inkml:trace>
  <inkml:trace contextRef="#ctx0" brushRef="#br0" timeOffset="-207752.87">29498 3695 1945 0,'-2'0'124'0,"-1"2"140"0,1 2-268 15,-1 5-24-15,-6 7 8 0,-4 14 7 16,-4 14 10-16,-1 11 3 0,-3 9 0 16,-2 9 0-16,7 10-2 0,-11 18 1 0,-1 14 0 15,1 15 1-15,-12 4-1 0,-4 8 1 16,-4 5 0-16,-12 4-1 0,-1-4 1 15,-9-1 0-15,-4-6 0 0,-2-11-1 16,6-12-1-16,9-12 1 0,3-11 1 16,13-16 1-16,0-9 2 0,10-12-1 15,11-13 0-15,2-14 1 0,14-5-1 0,-2-11 3 16,5-10 1-16,4-3-8 0,4-1-31 16,12-3-15-16,14-17 430 0,21-13-298 15</inkml:trace>
  <inkml:trace contextRef="#ctx0" brushRef="#br0" timeOffset="-207346.96">30500 4046 2524 0,'-16'45'53'0,"-7"6"-51"0,-9 17-7 0,0 10 7 16,-7 8 0-16,5 7-1 0,1 10 0 15,-3 8 0-15,-3 13-1 0,4 2 0 16,-2 9 0-16,8-4 0 0,6-3 0 16,0-2 0-16,0-6 0 0,4-6 1 0,-1-11 1 15,-1-11-1-15,1-7-1 16,-5-11 1-16,4-6-1 0,5-12 2 0,4-8-1 15,1-12 1-15,9-15 4 0,2-5 49 16,2-7 46 0,7 0 34-16,0-2 35 0,12-2-31 0,8-3-30 15,15-2-21-15,13-5-31 0,19-4-16 0,16-2-16 16,18-1-11-16,18-1-8 0,14 3-6 16,-4 4 0-16,2-3 3 0,-4 8-20 15,8 1-48-15,19 7-38 16,20 0-153-16,26 5 145 0</inkml:trace>
  <inkml:trace contextRef="#ctx0" brushRef="#br0" timeOffset="-202348.74">11346 16264 1783 0,'0'-2'119'0,"0"2"36"0,0-1-13 0,1 1-60 0,10-2-36 0,5 2-35 16,18 3-19-16,22 8 3 0,26 7-3 15,26 3 6-15,25 9 4 16,20 6 5-16,17 6 3 0,11-5-8 0,-15-3-2 16,-20-14-3-16,-20-8 3 0,-29-8 5 0,-5-4 2 15,-15-6-2-15,-24-1-2 0,-27-7 3 16,-26-4 1-16,-37-10 0 0,-30-15-2 16,-38-5-3-16,-40-12-1 0,-38 2-3 15,-23 3-9-15,-8 9-1 0,-9 7 1 16,1 8 4-16,4 5 9 0,-2 3 0 15,-2 3 16-15,10 3 6 0,22 2-2 0,30 3 3 16,49 8-16-16,38 3-8 0,29 1 11 16,17-4 32-16,25 4 27 0,-1-2 9 15,19 4-10-15,21 5-35 0,27 0-26 16,38 6-13-16,40 4-2 0,32 5 3 16,18-3-2-1,-3 3 6-15,10-7 1 0,-6 3-1 0,0-2 4 0,2-2 2 0,-12 1-1 16,-22-5 1-16,-19-4-2 0,-25 1 0 15,-28-7 4-15,-25 0 10 0,-25 0 5 16,-16 0 11-16,-21 0-11 0,-8-7-9 16,-20 5-7-16,-31-5-8 0,-37-6 1 15,-28-1-1-15,-38 0-1 16,-15-2-1-16,-17 2 2 16,-14 1 2-16,4 1-1 0,9 1 1 0,12 6 0 0,25-2-1 15,30 3 1-15,25 1 1 0,32-1 2 0,32 4 17 16,21 0 33-16,14-3 20 0,14 3 1 15,22-2-18-15,30 2-35 0,41 7-28 16,31 2-7-16,22 10-1 0,21 3 3 16,14 6 8-16,6 4 2 0,8 3 1 0,-12-1 0 15,-9-4 0-15,-8-3 0 0,-10-2 4 32,-19-6 0-32,-28-6 0 0,-31-8 1 0,-31-5 1 0,-31-4-1 0,-28-1-7 15,-16-9-1-15,-32-13-3 0,-37-6 1 16,-35-15 4-16,-44-4 2 0,-31 8-4 0,-17-4 0 31,-24 9-1-31,-11 4 2 0,-3 4 1 16,-9 7 1-16,15 8 0 0,22 7-1 15,40 0 2-15,40 5-1 0,51 1 1 16,49-1 0-16,24 4-2 0,27 0-4 16,25 0-3-16,29 0-5 0,53 11-11 15,56 12 7-15,37 9 1 0,32 10 6 0,21 8 9 16,3 9-1-16,-1 6 1 0,-5-3 2 15,-27 6 2-15,-18-8 2 0,-27-3 5 16,-42-11 7-16,-39-9 10 0,-38-19 3 16,-45-6-8-16,-46-8-9 0,-48 1-11 15,-53-5-3-15,-48-7 5 0,-62-11 3 16,-41-12 0-16,-32-9-2 0,-21 2-2 0,12 5-3 16,6 7 5-16,30 6-27 15,28 1-52-15,29 0-99 0,46-7-337 0,44-10 308 16</inkml:trace>
  <inkml:trace contextRef="#ctx0" brushRef="#br0" timeOffset="-161348.27">24374 2729 1549 0,'2'0'51'0,"0"4"-22"0,3 5-19 0,-3-2-29 0,5 10 1 0,3 5 2 16,6 8 12-16,6 9 7 15,3-2 0-15,-1 7-1 0,3 1 0 0,-2 3 1 16,-4-2-1-16,-3 0 1 0,-4 2 1 16,0 1 2-16,-3-4 0 0,-2-3 0 15,-6 1-1-15,6-10-1 0,-5 5-2 16,-1-6 2-1,2-4 0-15,-5-7 4 0,-1-3 10 0,-1-11 5 0,-2 2 2 0,4-9 2 32,0 0 4-32,0 0 7 0,0 0 7 15,0 0 2-15,0 0-9 0,-1 0-10 16,1 0-4-16,0-4 3 0,-2 1 8 0,2 3 5 16,2 0 9-16,5-6-2 0,-7 6-9 15,0-3-7-15,0-1-13 0,0-3-9 16,5 0 2-16,2-2-3 0,-3-3-4 15,8-1-4-15,8 1-8 0,-4 1-11 16,12 3-3-16,0-5-4 0,2 4 6 16,8 2 13-16,-3 0 3 0,1 7 5 15,-1 0 0-15,-3 7-16 0,2 4 2 16,-1 7-1-16,-3-1-2 0,2 10 14 0,-3-2-5 16,-3 0-5-16,-6 1-2 0,-6-1-4 15,-5 0 0-15,-9-6-1 0,-4-1 1 16,-3-2 6-16,-3 0-2 0,-3-4 5 15,-3 1 5-15,-5-1 0 0,-6 1 4 16,-3-8 3-16,-9 0 1 0,-3-5 6 16,-6 0 1-16,-4-7 0 0,3 2-1 15,4-6-5-15,1 2-1 0,3 2-1 0,6-2 0 16,3 4 0-16,11-2 1 0,6 5 0 16,3-1 0-16,5 1-5 0,7 2-29 15,0 0-27-15,0-7-318 0,11-2 245 16</inkml:trace>
  <inkml:trace contextRef="#ctx0" brushRef="#br0" timeOffset="-160681.45">27238 3573 1841 0,'0'-2'80'0,"-4"2"13"0,2 0-43 0,0 0-21 0,-1 0-12 0,-1 2-14 16,3 0-9-16,-8 5-2 0,-2 0-1 15,-7 4 3-15,-5 5 3 0,-1 5 1 16,-10 0 1-16,-3 4 1 0,-6 3 0 0,6-1 0 15,-9-4 0 1,3 4 0-16,-5 1 0 0,0 0 2 0,9 2-1 16,0 6 1-16,6-6-2 0,4 0-12 0,5-3-7 15,6-8-4-15,9 1 2 0,2-2 9 16,7-6 6-16,3-3 1 0,4 1 4 0,6-4 10 16,3 3 28-16,3-4 16 0,4-1 14 15,4-1 8-15,1-3-1 16,4-3 2-16,7-6-2 0,6-11-1 0,1-3-10 15,-4-9-6 1,-1-7-11-16,-4-5-19 0,-7-8-14 0,-8 1-20 0,-3-4-6 16,-10 7-13-16,-2 0-8 0,-3 4 4 0,-3 9 5 15,-2 6 14-15,1 8 12 0,0 12 11 16,0 0 4-16,7 7 5 0,-4 2-4 31,-1 4-16-31,7 5-5 0,5 5-9 0,15 7 1 0,4 13 10 0,15 10-1 16,9 4 3-16,10 7 3 0,6 2-3 15,12-8 4-15,2 3 9 0,9-6-64 0,24-2 42 16</inkml:trace>
</inkml:ink>
</file>

<file path=ppt/ink/ink5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2:01:36.568"/>
    </inkml:context>
    <inkml:brush xml:id="br0">
      <inkml:brushProperty name="width" value="0.05292" units="cm"/>
      <inkml:brushProperty name="height" value="0.05292" units="cm"/>
      <inkml:brushProperty name="color" value="#002060"/>
    </inkml:brush>
  </inkml:definitions>
  <inkml:trace contextRef="#ctx0" brushRef="#br0">9888 6942 1487 0,'-30'209'743'47,"23"-209"-588"-47,-14 7-120 0,-1-5-24 0,5 5-4 0,-3-2-3 32,-5-3 0-32,8 2 5 0,-6-4 5 0,-4 0 5 15,6-4 3-15,-13 4-1 0,2-4-4 16,0-1-4-16,-2 2-5 0,-6-1-4 15,-6 2-1-15,-6 2-2 0,-3-3 2 16,0 3 1-16,-5 0 0 0,-4 0 0 16,-5 0-2-16,-5-2-2 0,1 0 2 0,-2 0 1 15,-4 1 1-15,-5-1 0 0,-11 2-1 16,-7 0-1-16,-4 0-2 0,-6 2 2 16,4 1-2-16,-9 1 1 0,-2-1 0 15,-5-3 0-15,-12 0-1 0,-10-3 3 16,-4 1-1-16,-6-2 0 0,5 1 1 15,-2 3-3-15,8 0 0 0,10 0 1 16,-10 0-1-16,3 0 1 0,-3 0-1 16,-3 0 0-16,17 0 1 0,5 0-1 0,15 2 1 15,13-2-1-15,10-2 2 0,18 2 14 16,15-2 9-16,8-1 6 0,11-1 4 16,4 0-10-16,4 1-3 0,3-2-3 15,7 1-2-15,2 2-2 0,2 1-1 16,2-1 0-16,1 0 1 0,6 2 2 15,-4-4-2-15,5 3-2 0,4 1-5 0,0 0-3 16,0 0-2-16,-1 0-1 0,-3 0-1 16,2 0-1-16,0 0-4 0,2 0-25 15,-1 0-39-15,1 0-57 0,0 0-100 16,-2 0 124-16</inkml:trace>
  <inkml:trace contextRef="#ctx0" brushRef="#br0" timeOffset="37930.96">5734 9472 1173 0,'7'7'140'0,"-5"-5"196"0,3-1-282 0,-3 1-24 0,-4-2-5 0,6 4-3 0,-1-4-3 15,1 0-8-15,8 5-5 0,1-1-2 16,4-1 2-16,5 4 6 0,6 0 6 16,4 0 2-16,12 2-3 0,9 6-6 15,4-3-4-15,14 7-5 0,-4-1-2 16,-1-4-1-16,-4 1-3 15,-5-5 4-15,-9-1 1 0,1 3 3 0,-8 1-1 16,-9-6-1-16,-5 4 1 0,-11-4-1 16,-4-2-1-16,-3-1 0 0,-4-4 2 15,-3 1 1-15,-2-1-1 0,0 0 3 0,-2 0 3 16,-5-1-3-16,2 1-1 0,-2 1-6 16,-8 1-9-16,-8 0 0 0,-12 1-1 15,-11-1 2-15,-11 0 0 0,-5-2-1 16,-4 0 5-16,1 0 5 0,-4 0 8 0,1 0 4 15,3-2 0-15,-1-3-1 16</inkml:trace>
  <inkml:trace contextRef="#ctx0" brushRef="#br0" timeOffset="38131.37">5750 9669 2432 0,'12'-2'27'16,"6"2"-25"-16,12-7-11 0,16 7-4 0,20 2 1 15,12 5-1-15,18 5 3 0,8 2 1 16,8 4 3-1,-6 0 2-15,-12-1 1 0,-17-2 2 0,-17-1 0 16,-19-5 1-16,-13 1 1 0,-9-4 4 16,-11-5-11-16,-8-1-1 0,0 0-16 0,-8 0-21 15,-6-1-1-15,-7-3-4 0,-22-1 10 16,-31-6 17-16,-48-10 25 0,-45-8-31 16,-53-18 25-16</inkml:trace>
  <inkml:trace contextRef="#ctx0" brushRef="#br0" timeOffset="40502.04">17654 9741 1486 0,'11'-3'92'0,"1"-6"46"0,-5 5-67 0,-1-3-41 0,-1 4-7 15,-5-1-6-15,4-1-3 0,3 0-2 16,-7 1-2-16,5 2-1 0,-2 2 2 16,6-5 4-16,2 1 5 0,1 1 10 15,6-2 6-15,3 1 9 0,10 0 6 16,0 3-1-16,0 1-6 0,2 0-11 16,5 0-12-16,1 3-14 0,10 1-6 0,-1 1-4 15,5-1 0-15,6 1 2 0,-1 4 0 16,-3-4 1-16,-3 4 2 0,-8-7 0 15,-9 0 0-15,-6-2 2 0,-11-4 2 16,-4 2 1-16,-4-3 0 0,-3 3-1 16,-5 2-12-16,-2 0-7 0,0 0-3 0,0 0-4 15,-9-3 3-15,0 3-4 16,-10-2-4-16,-9 0 0 0,-18-7 5 0,-17-1 9 16,-9 2 3-16,-6 1 1 0,-2 0 2 15,4 5 0-15,1-5 2 0,6 0 2 16,7 0 1-16,4 2 0 0,4 1 1 15,14 4 1-15,11 0 0 0,13 0 15 0,16 0 27 16,-3 0 24-16,8 0 10 0,4 0-7 16,9 0-25-16,19 2-22 15,11-2-9-15,21 4-8 0,11 3-1 16,8-2-1-16,17 7 2 0,5-3 1 16,10 9 1-16,-4-7-2 0,-10 1-2 0,-19-3-2 15,-20-4 0-15,-14 4 0 0,-17-9 3 0,-8 0 3 16,-12-2 8-16,-5-3 7 0,-11 5 7 15,0-2-7-15,0-1-8 0,-7 3-14 16,-7-2-21-16,-8 0-6 0,-17-3-4 16,-23-2 5-16,-23-2 14 0,-18 2 7 15,-17-4 2-15,-4 8 4 0,1 1-12 16,1 2-64-16,-7 0 461 0,-3-11-312 0</inkml:trace>
  <inkml:trace contextRef="#ctx0" brushRef="#br0" timeOffset="48234.44">31053 9640 1568 0,'43'22'78'0,"-8"-3"27"0,-5-3-64 0,-8-2-18 16,-1-1-11-16,-3-5-6 0,-1 1-3 0,-4 2-1 0,-3-7 3 0,-6 1 9 15,-4-5 18-15,0 2 25 0,0-2 10 16,-2-4 1-16,-7 1-10 0,-10-6-18 0,-8-4-9 16,-6 6-7-16,-12-7-9 0,1 10-8 15,-4 1-6-15,4 3-7 0,-1 7-3 16,5 4-1-16,-8-4 0 0,-7 5 3 16,-9 1 3-16,-9-1 0 0,-5-3-1 15,-3 0-2-15,-3-4-4 0,1-3 2 16,-9-4 10-16,-9-12 41 0,-18-6 6 15,2-5-1-15,3 4-6 0,12 0-37 0,16 5-1 16,17 4 3-16,2 3 9 0,19 2 12 16,0 1 8-16,9 6 1 0,6 0-9 15,2 0-13-15,5 0-7 0,4 2-2 16,5 2-1-16,4-3 1 0,13-1 0 16,-1 0 1-16,1 0 10 0,0 0 6 15,1 4 13-15,8-2 9 0,0-4-3 0,7-2-4 16,5 4-12-16,6-3-8 0,10-1-7 15,11-3-4-15,11-2-1 0,10-1-3 16,10-1-2-16,15 6 0 16,20 1-1-16,15-1 0 0,11 3 1 0,9 6 1 15,6 5-2-15,-5 3-3 0,-4 7-6 16,-10-6-1-16,-3 5 2 0,7 5-8 16,7 5 3-16,-1 2 3 15,-18-3-1-15,-29-10 11 0,-28-6 2 0,-18-4 6 0,-19-2 4 16,-17-5 5-16,-6-3 0 0,-15-2-7 15,-3 1-10-15,-9-1-10 16,-16-6-3-16,-17-3 1 0,-22-7 7 0,-28 1 4 16,-26-1 2-16,-20 1 7 0,-4 3 0 15,6 6-2-15,-5 4 0 0,1 7-7 16,-2 0 2-16,-10 2 1 0,-3-2 1 0,1-6 0 16,-4 5 0-16,7-1-2 15,13 0 0-15,14 0 0 0,1-5 4 16,8 2 9-16,7 1 10 0,10-3 5 0,25 4 7 15,18 1-4-15,18-2-6 0,17 4-3 16,10 0-7-16,8 2-2 0,9-2-2 16,5 2 1-16,4-2 1 0,10 0-3 0,10 0-2 15,17-4-6-15,14-1-2 0,13-4-2 16,17-3 0-16,6-4 1 0,2-11 0 16,4-1 1-1,-1-4 1-15,13-5-2 0,15 5-5 16,22 2-6-16,2 5-2 0,-3 11 3 0,-4 10 0 15,-1 9 4-15,11 18-4 0,5 11-1 16,-6 14-1-16,-8 12 0 0,-11-1 2 16,-19-1 1-16,-10-8 5 0,-24-7 4 15,-23-6-1-15,-22-12-14 0,-21-6-20 0,-17-3-21 0,-17-9-2 16,-17 0 11-16,-26-7 20 0,-31-10 18 16,-24-10 12-16,-29-8 17 0,-17-10 14 15,-22-2 0-15,-6 2-7 0,-3-1-5 0,4 13-9 16,11 10-1-16,16 11 0 0,15 10-8 15,24 16-2-15,30 9-1 0,19 2-1 16,23 7-4-16,13-2-3 16,3 4-6-16,8 0-9 0,1 2-14 0,2-3-99 15,9 3-28-15,-2-4 77 0</inkml:trace>
  <inkml:trace contextRef="#ctx0" brushRef="#br0" timeOffset="56425.42">10796 11039 1428 0,'59'4'171'0,"-118"6"293"78,59-10-326-78,14-7-68 16,6 0-18-16,10-2-6 16,14 0-24-16,13-1-10 0,10-3-5 0,4 1-5 15,4 0-2-15,-3 4-1 0,1 1-1 0,-2 4 1 16,-2-1 0-16,-7 3 0 0,-2-3 1 15,-5 4 1-15,-1 0-1 0,-7-2 1 16,-7 2 0-16,-5-2-1 16,-7 1 0-16,-5 1 0 0,-7-4-1 0,-1 4 1 0,-8 0 0 15,-6 0 0-15,3 0 2 0,-2-2-2 16,-2 2-2-16,1-3-5 0,1 1-9 16,2-2 1-16,-8 4-3 0,-1 0-1 15,-13 0 4-15,-3 4-4 0,-18 1 2 16,-18-1 5-16,-14-1 3 0,-17 5 2 0,-17-5 1 15,-5 2 1 1,-10 2 2-16,-8 1 1 0,-9 0 2 0,-1 5 0 16,3-1 1-16,6 2 3 0,12 4 1 0,9-4 0 15,15 1-1 1,12 1-1-16,12-9-1 0,12 3-1 0,14-1 1 0,12-4 1 16,11 3-1-16,9-7 14 0,6 1 12 0,3 0 10 15,2-2 14-15,2-2 2 0,2 2-5 16,6-3-4-16,4 3-11 15,9-8-16-15,13-2-9 0,14-1-9 16,13-3-2-16,12 2-2 16,10-4 0-16,9-4 1 0,7 4 0 0,5-3 1 0,11 1 0 15,6 4 2-15,1-4 0 0,-2 7-1 16,-7-1-1-16,-3 5 0 0,-2 0 1 0,5 3 1 16,-8-1 0-16,-19 1 1 0,-13 3-1 31,-13-3 1-31,-20-1 1 0,-10-1-2 0,-10 5 0 0,-12-6 0 0,-10 7-10 15,0-2 3-15,-1-4-6 16,-12 1-11-16,-15 0 2 16,-17-1-6-16,-24-6 5 0,-28 3 10 0,-27-1 5 0,-16 2 6 0,-8 8 1 15,5 2-1-15,10 9 1 0,-2 3-1 16,9 2 0 0,6 2 2-16,10 3 0 0,16-3 1 0,14 3-1 0,7-5 2 15,11 3 15-15,4-4-64 0,1-8 461 16,11-5-310-16</inkml:trace>
  <inkml:trace contextRef="#ctx0" brushRef="#br0" timeOffset="60679.59">12980 10823 1642 0,'-3'14'96'0,"3"-14"-10"0,0 0-35 0,0 0 10 0,0-16-20 16,0 16-8-16,0 0-2 0,0 0-7 16,2 0-10-16,-2 0-7 0,1 0-5 15,-1 0-3-15,0 2-2 0,0-2-3 16,0 0 1-16,-3 3 0 0,1 1-1 16,0 1 1-16,-5 1-3 15,5 2 3-15,1 0 1 0,1 2 2 0,0 3 2 0,5 1 3 16,2 2 3-1,-2 0 2-15,4 3 2 0,-5 1 0 16,6-3-3-16,-2-1-1 0,0 2-1 0,3 0-2 16,-6-4 2-16,6 4 0 0,-4-8 2 15,2 10 5-15,3-4 2 0,-3 2 1 0,4-1 5 16,-1-1 2-16,6 6 0 0,1-1-2 0,-3 0-5 16,7 2-6-16,-1-3-2 0,-1-3 0 15,2 1-3-15,4 3 1 0,1-3 0 16,6 3-1-16,-4-1 1 0,0-2 1 15,-4-4-1-15,-1-2 3 0,0-6 7 16,0 2 4-16,2-4 4 0,-3 0 0 0,-1-4-5 16,0 0-3-16,2 0-2 0,-3 0 0 15,1-2 0-15,1 0 1 0,-1-2-1 16,2 3 0-16,-2-8-2 0,0 3-3 16,2-6-2-16,-2-2 0 0,0 0-1 0,4-2 1 15,-4 0-1-15,4-9 1 0,-1 7 0 16,3-7 2-16,-5 2 1 0,5 0-1 15,1 0-1 1,-7 7-1-16,5-1-1 0,-1 1-2 16,3 3-2-16,5-1-1 0,3 5-2 0,6 0 0 0,0 2 0 15,4 2 0-15,0-4-1 0,4 4-1 0,-5-4 0 32,8 4-1-32,-3 5 2 0,1-2 0 15,4 0-1-15,-2 2 1 0,-6 2-1 0,1 3 1 0,-6 6 1 16,4 3-1-1,-2 2 0-15,-3 2 1 0,-6 3-1 16,-3-2 2-16,-6 1-2 0,-3 1 1 16,-6-7 1-16,-4-1-1 0,-7-8 1 0,-6 0 0 15,-2-5-4-15,0 0 5 0,-2 4 2 16,-5-9 4-16,4-1 6 0,-2 3 0 16,-4-10 0-16,5-1-2 0,2 0-2 15,2-7-3-15,7-1-3 0,6-1-1 16,3 2 0-16,2 3 0 0,5-1 2 15,5 5 2-15,7 5 0 0,10-2 2 16,4 9 1-16,6-3 1 0,2 9-1 0,-4-1 0 16,4 2 0-16,2 3-1 0,6 0 2 15,10 3 0-15,3 0 6 0,5 1 7 16,4-7 4-16,-4-1 7 0,0-8 2 16,-6 1-3-16,-8-4-7 0,7 0-7 15,0-4-10-15,1 4-6 0,-1-5-2 0,-9-1-2 16,-8 4-6-16,1-3-21 0,-5-4-27 15,-4-4-112-15,4-10 100 16</inkml:trace>
  <inkml:trace contextRef="#ctx0" brushRef="#br0" timeOffset="63625.52">23085 11016 1763 0,'57'39'138'0</inkml:trace>
  <inkml:trace contextRef="#ctx0" brushRef="#br0" timeOffset="64028.83">19473 11080 2326 0,'1513'-4'88'0,"-453"8"-26"0,-3 0-12 0,-1070-4-21 0,-4 1-8 16,-1 1-8-16,-5 5-7 15,3-3-3-15,-6 6-1 16,-1-1 0-16,1 4-1 0,-3 3 1 0,1-2-2 16,-1 3 2-16,-4-2 4 0,-4-1 3 0,-10 4 3 15,-2-1 0-15,-10-3-2 0,3 2-1 16,-6-3 1-16,-6 1-1 0,-5 0-2 0,-12 2-2 15,2-2-3-15,0 1-1 0,-4-7 1 32,0 3 7-32,-2 0 5 0,-8-1 5 0,-11-8 7 0,-17-2 0 0,-11-7-5 15,-6 2-5-15,9 1-8 16,-3-3-6-16,-1 2-1 0,6-1 2 0,-6 3-2 31,15 1 2-31,1 0 3 0,11 1 0 0,-1 1 1 16,4 0 0-16,-1 0 0 0,2 0 2 15,3 0 9-15,4 0 3 0,-2 0 0 16,0-8-2-16,-4 1-10 0,-3-7-7 16,5 2 1-16,4 3-1 0,5-2-1 15,14-1 2-15,11 1-1 0,12 1-1 0,16 2 2 16,4-4-2-16,18 10 1 0,8 1 1 16,4-3-6-16,7 4-16 0,0 0-25 15,0-2-55-15,-2-5-99 0,11 4 113 16</inkml:trace>
  <inkml:trace contextRef="#ctx0" brushRef="#br0" timeOffset="71891.63">29415 10828 2130 0,'0'-2'72'0,"-4"1"-25"0,-3 1-15 0,-2 5-26 0,1 2-4 0,-7-3 0 0,1 6 1 0,-7-3-2 15,0 2 0-15,5-2 0 0,-7 0-1 16,7-1 0-16,1 3 7 16,-2-4 16-16,3 4 18 0,-6-2 14 0,6 0 4 15,-2 5-11-15,2-3-14 0,5 2-14 16,-5-1-11-16,-1 6-3 15,3-1-3-15,0 2-2 0,-3 3 1 0,5 1-2 16,-3 4-1-16,-3-4-2 0,-1 4 0 16,-5-5-1-16,-4 1 0 0,-10-2 1 0,-8 1 3 15,-6-1 0-15,-8-4 4 0,-6-1 3 16,-7-7 2-16,-5 2 3 0,-4-4 1 16,-16-1-2-16,-1 1-2 0,-2-2-1 15,-1 3 7-15,6 1 4 16,6-4 8-16,1 1 2 0,-2-1-7 0,-1 1-5 0,8 1-9 15,-3 4-4-15,3-4-1 0,10 4-1 16,-6-7 1-16,5 0-1 0,2-2-2 16,-2 0 1-16,6 0-1 0,-2-4 0 15,7 4 0-15,9-1 0 0,10-1 4 16,17 2-14-16,11-4-34 0,15 4-102 16,4-3-114-16,26-1 135 15</inkml:trace>
  <inkml:trace contextRef="#ctx0" brushRef="#br0" timeOffset="105599.53">11145 15762 1199 0,'0'0'130'0,"-1"2"79"0,2 2-35 0,-1-4-68 0,0 2-12 0,0-2-17 0,-3 1-14 0,-3-1-14 16,6 0-11-16,2 0-6 0,2 0 1 15,-2 0 9-15,-2 0 11 16,0 0 7-16,0 0 4 0,0 0-5 0,0 0-8 15,0 0-10-15,0 0-8 0,0 0-8 16,0 0-4-16,0 0-4 0,-2 0-2 16,2 0-3-16,0 2-4 0,0-2 0 0,0 0-3 15,0 0-1 1,0 0 0-16,-4 0 0 0,-6 0-2 0,1 0-1 0,-2-2 0 16,2 2-1-16,-5 0 0 0,0 0 0 15,-6 0-1-15,3 0 1 16,-5 0 0-16,-3 2-1 0,1 0 1 0,-8 0-1 15,2 1 0-15,-2 3 1 0,-6-3 0 0,3 6 0 16,-6-7 0-16,-1 3 0 0,-1 2 0 16,-5-5 0-16,-8 3 0 0,-7 4 1 15,-2-4 0-15,5 6 0 0,-4-6 1 16,-2 1 1-16,-5-6-1 0,-3 1 2 16,-4 1 0-16,3-2-1 0,8 0 0 0,1 0-1 15,8 0-2 1,1 0 0-16,2 0-1 0,5-2 0 0,-5 2 0 0,2 2 1 15,-2 2-1 1,-1 5 0-16,-1-6 0 0,-3 2-1 16,-3 1 1-16,1-4 0 0,-7 3 0 0,0 4 1 0,2-6 0 0,5 3-1 31,1-3-2-31,5-1 1 0,-6-2 0 16,-15 2 1-16,-1 1 2 0,-9 1 1 15,8 1-2-15,6-1 0 0,-1 1 0 16,1 2-1-16,-5-3 1 0,-9-1 0 0,-12 1 0 15,-10-1 0-15,-6-3 0 16,-4 4 0-16,13 3 0 0,-2-4 0 0,0-3-1 0,1 0 1 16,-10-3 2-16,2-2 0 0,9-1-2 0,15 3 13 0,11-4 6 15,11 3 10-15,9-5 13 0,-2 4-5 16,-2-6-2-16,6 1-10 0,-4 1-10 16,0-2-7-1,-1 2-5-15,0 0-2 16,2-1 1-16,3-1-1 0,8 2 0 0,13-1 0 15,7 4 1-15,10-1 1 0,4 2 0 16,4 0 0-16,5-1-1 0,7 6-8 16,-2 0-23-16,2-3-26 0,0-3-133 15,5-1-413-15,13-12 380 0</inkml:trace>
  <inkml:trace contextRef="#ctx0" brushRef="#br0" timeOffset="119055.31">28383 4272 1724 0,'108'21'534'31,"-133"-26"-757"-31,25 5 50 16,4 0 174-16,-4 0 7 0,0 0 7 15,-2 0 2-15,2 0 3 0,-2 0-1 0,1 0-2 16,1 1-1-16,-9 3 3 0,3-2 2 16,-6 3 5-16,0-1 0 0,-4 1-4 0,-2 4-5 15,-2-2-8-15,-1 2-4 0,-2 1-4 16,0-1 0-16,-5 2-1 0,-1 1 0 16,3 1 0-16,1-1 0 0,2-3 0 0,0 3-1 15,-4-1-1-15,2-4 0 16,-1 2-1-16,-10 2 1 15,1-4 2-15,-8 2 1 0,1-2 2 0,-6 0 0 0,0 0-2 16,4 0-1-16,-4 0-1 0,-4 0-1 16,-3 0 0-16,-1 2 0 0,-6-4 0 15,1 4 1-15,-4-5 0 0,1 5-1 0,2-6-1 16,-9 3-1-16,2-1 1 0,-4-3 1 16,-1-2 0-16,-8 0 2 15,4 0-1-15,-9 0 1 0,0 0 0 0,2 0 1 16,-2-4 1-16,7 1-2 0,-3 1 0 0,-4-2 0 15,6 2 0-15,-8-1 0 0,4-2 0 16,0 3 0-16,7 0 1 0,2 2-1 16,1 2 1-16,6 5 0 0,5-4 0 15,0 1-1-15,4 0 0 0,3 3 1 16,0-4-1-16,8 2 0 0,3 1 1 16,-4-3-1-16,2 1 0 0,-5 3 1 15,0-3-1-15,3-1 0 0,-3 4 0 16,2-5 0-16,1 3 0 0,-7 1 0 0,-3-3 0 31,-4 2 0-31,-5 3 0 0,0-5 0 0,3 2 0 0,-5 2 1 0,2-1-1 16,-2 1 0-1,-2-4 1-15,3-1-1 0,0 2 0 0,3-4 0 16,-2 0-1-16,0 0 1 0,-4 0-1 0,2 0 1 0,-3-4 0 16,-1 2 0-16,4 1 0 0,2-3 0 31,2 1 0-31,-6 1 0 0,-5 2 1 15,-7 0-1-15,-5-2 2 0,-3 0-1 16,5 0 0-16,1 2-1 0,9 0-1 0,-6 0-1 16,8 0 1-16,3 0 1 0,-10 0 0 15,5 0 0-15,0 2 0 0,2 0 1 16,3 2-1-16,2 3 1 0,-1-6-1 16,-3 5 0-16,-1-1 1 0,-2-3-1 15,2 0 0-15,-4-2 0 0,2 0-1 16,-7-4-1-16,0-3 26 0,1 0 18 0,3-2 3 15,-1 2 3-15,9-4-24 0,6 4-17 16,3-2-7-16,7 2 22 0,4 2 16 16,7 1 3-16,5-1 5 0,4 2-24 15,3 1-17-15,3 0-3 0,-1 2-1 16,-4-2-1-16,-1-3 0 0,-9-2 1 16,3 0 0-16,-1 0 0 0,1-6 0 0,3 1 0 15,-6 1 0-15,7 0 1 0,-4-1 0 16,0 0 1-16,8 1-1 0,3 4 18 15,11-2-23-15,0 4-98 0,-3-9 78 16</inkml:trace>
  <inkml:trace contextRef="#ctx0" brushRef="#br0" timeOffset="121983.1">3229 17099 1655 0,'0'-3'417'0,"0"-1"-322"16,-2 1-18-16,2 1-34 0,-2 0-10 15,2 2-13-15,0 0-4 0,0 0-1 16,0 0 3 0,0 0 5-16,0 0 10 0,0 0 0 0,0 0-4 0,0 0-7 0,0 0-12 31,0 0-4-31,0 0-3 0,0 0-2 15,0 0-2-15,0 0-2 0,0 0 1 16,0 2-2-16,2 0-1 0,-2-1-1 16,0 1-2-16,2 2-3 0,-2-2-1 15,1-1-1-15,3 5 0 0,-1 1 4 0,1-2 1 16,0 4 2-16,4 0 1 0,0 1 0 16,2 3-1-16,3 1 3 0,3 4 2 15,1-2 0-15,6 5 2 0,-1-2 0 16,2 6-1-16,5-2 0 0,1 4 0 15,-2 0-1-15,-1-3 1 0,-1-2 0 16,-2 1 0-16,0-2 0 0,5 4-1 16,-1-6 0-16,6 3 1 0,-2 2 0 0,5-4 0 15,7 6 1-15,2 3 1 0,8 1 0 16,4 2 0-16,2 2 0 0,6-1-1 16,-9-3 0-16,-8-1 0 0,-3-3-1 15,-8-3 0-15,1 0-1 0,-7-3-1 16,-1-4 2-16,1 0-2 0,6-2 0 15,-3-2 2-15,1-1-2 0,-6 0 2 0,-4-6 0 16,3-1 2-16,-5-1 0 0,3-3 3 16,0-5 2-16,1 1 1 0,-1-5 5 15,5 2 1-15,7-9-3 0,7-7-5 16,7-1-6-16,4-12-8 0,3-5-5 16,0-5-3-16,2-2 1 0,2 0 5 15,-4 2 5-15,4 2 3 0,2 3 2 0,-4 6 0 16,-7 1 1-16,-2 7 1 0,-7 3 0 15,11-1 0-15,3 0-2 16,-3 4 0-16,1 1-3 0,-3 1-2 0,6 10-1 16,2-2-2-16,7 9 0 0,0 2-1 15,7 9 2-15,8 4 3 0,0 8 0 16,-5 0 1-16,-9 2 3 0,-11 0 0 16,2 0 0-16,7 6 1 0,-7-1 0 0,-7 1-1 15,-9-3 0-15,-14-6 0 0,-7-1-1 16,-7-1 0-16,-1-2 1 0,-6 0 0 15,0-6 2-15,-1-2 1 0,3 0 0 16,-8-1 1-16,6-1 0 0,-6-3 0 16,2-3 0-16,-5 0 1 0,1 0-1 15,-1 0 0-15,0 0-1 0,0 0 1 0,3-7 0 16,2 4 3-16,2-1 2 16,2-8 0-16,3-2-2 0,-3 3-2 0,5-3-2 15,5-4 1-15,-5 2-2 0,0-2 0 16,0-3-1-16,0 7 0 0,7 1-2 15,-2-1-2-15,0 5-2 0,6-3-2 0,-6 1-1 16,6 6 2 0,3 5 2-16,2-4 2 0,-2 4 2 0,4 2 3 0,-1 2 2 15,-1 6-1-15,2-6 0 0,-4 8-1 16,-3-6 5-16,3 3 5 16,-2 3 8-16,4-3 3 0,2 1-4 0,-2 3-7 15,5 1-5-15,0-9-5 16,-1 2 0-16,6-1-1 0,-1-8 0 0,14-2 0 0,0-4 1 15,14-7 0-15,14 1-1 0,2-5 1 16,13-4-3-16,-8 3 1 0,-3-5-8 16,-3 4-25-16,1-5-47 0,18 1 424 15,21 3-279-15</inkml:trace>
  <inkml:trace contextRef="#ctx0" brushRef="#br0" timeOffset="123964.59">13711 17385 1626 0,'-5'0'79'0,"-2"0"12"0,-1 0-15 16,3 0-20-16,0 0-8 0,-2 0-11 0,3 0-9 0,2 0-7 0,2 0-6 0,0 0 1 16,0 0 6-16,-1-4 15 0,1 8 14 31,0-4 3-31,3 0-4 0,6-6-9 0,2 5-14 15,17 1-11-15,23 0-6 0,27 0-9 16,24 7-3-16,18 0-1 0,6 3-1 16,9 6 1-16,5 4 0 0,18 1 1 15,28 8 6-15,32 6-10 0,30 4-5 16,13 5-15-16,-8 1-13 0,-28-13 11 0,-37-11 5 16,-40-7 15-16,-39-10 8 0,-23-4 0 15,-23-2 8-15,-9 0 12 0,-15-3 15 16,-11-2 15-16,-9 0 2 0,-4-2 0 15,-8 0-9-15,-7 4-12 0,-6-4-6 16,-8 0-11-16,-12-4-5 0,-22-6-5 16,-25-1-3-16,-33-4-2 0,-54-8 1 0,-49-14 3 15,-46-11 7-15,-38 0 0 0,13 2-3 16,21 9-3-16,11 7-8 0,19 2 0 16,6-4 3-16,-8-3 1 0,20-1 3 15,16 5-1-15,9 8-1 0,-9-7-10 16,-43-9 36-16,8-2 10 0,21 8 6 0,56 13 10 15,72 19-39-15,31-1-9 0,13 2 4 16,21 4 21-16,14 3 6 0,-3 0 3 16,12-1-9-16,10-6-26 0,24 7-10 15,34-9-7-15,19 4-4 16,23 2 5-16,12 0 8 0,31 5 5 16,44 7-1-16,8 3 2 0,5 6-2 0,-12-1 0 0,-1 4 3 15,7 6-3-15,-2 1 0 0,-6 6-2 16,-21-2-1-16,-17-1 3 0,-23-6-1 15,-30-4 1-15,-22-4 1 0,-17-5 1 16,-16-3 3-16,-8-1 0 16,-28-5 0-16,-3-1-1 0,-16 0-1 0,2 0-2 15,-4 0-6-15,-8 0-5 0,-6-1 4 16,-21-5 4-16,-52-10 9 0,-57-7 22 0,-40-12-3 16,-41-1-1-16,-2 1-6 0,-2 8-15 15,-17 6-2-15,17 9-2 0,11 5 0 16,3-2-1-16,-12 9 3 0,-7-2 2 15,2 2 1-15,16 5 4 0,44 6-26 16,40 8-53-16,21 6-119 0,35 9 25 16,19 3 50-16</inkml:trace>
  <inkml:trace contextRef="#ctx0" brushRef="#br0" timeOffset="-180906.47">25752 8796 1689 0,'3'-3'92'0,"1"-1"8"0,-2-6 6 0,-4 4-32 0,-2-6-21 0,1-4-18 0,-8 0-9 0,2-7-4 16,0 3 0-16,-1-3-1 15,4 4 0-15,-2 5 4 0,4-1 2 0,4 1 6 16,0 4 2-16,0 4 0 0,5-3-2 16,-5 6-3-16,4-4-6 15,-1 3-4-15,1 1-5 0,-4 3-5 0,0 0-3 16,0 0-2-16,0-2-2 0,-4-10-2 15,-6 8 1-15,-4-7 0 0,-2 3 0 16,-13 0 1-16,-1-4 0 0,-4 3 1 0,-5 2 1 16,6-2 1-16,-3 4 2 0,-3 5 1 15,4 0 0-15,-4 3-1 0,5 1-1 16,-3 3-1-16,3 0-1 0,1 0-1 0,-1 0 0 16,0 0-1-16,-3 1 3 0,1-1 4 15,-3 0 3-15,-3 2 1 0,6-8-2 16,-3 3-4-1,2-2-4-15,5 1-1 0,-1-3-1 0,-3 0 1 0,2 2 2 16,-5 0 3-16,-3-2 5 0,-4 2 4 16,-4 3 2-16,-3 2-2 0,0-2-4 15,1 4-4-15,-1-4-3 0,5 4-2 0,-5-5-2 16,3-4 0-16,-12 0-1 16,-1-4 0-16,-8-5 1 0,-4-3-2 15,-5 1 0-15,-1-1 1 0,-3-2-1 0,3 0 0 16,6 3-1-16,1 0 1 0,3 4 0 15,4-3 0-15,-4 4 1 0,5-3-1 0,-5 6 1 16,2 1-1-16,5 2 0 16,2 0 0-16,11 4 0 0,-2 1 0 0,5 2 0 15,0 2-1-15,3 2 0 0,3-3-1 16,3 7 1-16,-4-7 1 0,4 1 0 16,-1 4 0-16,-1-6-1 0,2 2 1 15,-6 1-1 1,-2-3 0-16,-1 1 1 0,0-3-1 0,0 4 0 0,4-4 1 0,-1 0-1 15,-3 2 1-15,2-1-1 0,-3 3 1 16,6-2-1 0,1 2 0-16,-3 1 0 0,1-4 0 15,1 4 1-15,-3-4-1 0,-2 1 0 0,-3-4 1 0,-11 2-1 16,2 1 0-16,-4-3 1 0,2 1 0 16,-4-1 0-16,-1 1 0 15,-4-4 0-15,0 0 0 0,2-4 0 0,0 3 0 0,-4 1 0 16,-3 0 2-16,3 1-2 0,-1 5 0 15,4-4 0-15,8 3 0 16,-1 2 0-16,0-2-1 0,7 6 0 0,-6-6 1 16,-2 4 0-16,-7-4 0 0,-9 2 0 15,2-3 1-15,-2-4-1 0,4 0 0 16,0 0 1-16,3 0-1 0,2 4 0 0,0 3 0 31,4-4-1-31,-11 1 1 0,3-2 0 0,1 3 0 0,0-3-1 0,4 6 1 31,-2 1 0-31,-3-3 0 0,4-1 0 16,-1 0 0-16,-3-1 0 0,-8 3 1 16,-9-5 0-16,-9 1 1 0,-2 4-1 15,7-5-1-15,2 2-1 0,2-1 0 16,-6-5 1-16,-8 1 1 0,-2-3-1 0,0-5-1 16,5 9-1-16,2-5 0 0,1 5 1 15,-1-4 0-15,-5-8 1 0,-2 7 1 16,-2-1 1-16,2 3-1 0,5-4 0 15,2 5 0-15,7 0-1 0,7 2 1 16,4 0-1-16,3 0 0 0,0 2 0 16,2-2-1-16,5 2-1 0,1-1 0 15,-1 5 1-15,0-4 0 0,2 5 0 0,0-7 0 16,11 3-2-16,-7-3-1 0,-2 0-2 16,5 2 2-16,0-2 1 0,11 4 1 15,0 1 2-15,5-5 0 0,0 5 0 16,5-3 1-16,-1-2-1 0,3 0-1 15,-3 0 1-15,-2 2 1 0,3-2-1 0,-8 0 0 16,-2 0 0-16,-4-4 0 0,-4-3 0 16,1 2 0-16,2-2-1 0,-3 1 0 15,1-3 1-15,2 1 0 0,-4-3 0 16,1 4 0-16,3-4 0 0,-4-1 0 16,0 1 0-16,-7 2-1 0,-4-3 1 15,0 5 0-15,4 0-1 0,3 0 1 0,3 0 0 16,2 5 0-16,-1-5 0 0,0 5 0 15,-9-2 0-15,-7-3 0 0,-2 6 0 16,-3-5 0-16,0 6 0 0,3-2-1 16,2 1-1-16,3-3 1 0,1 4 0 15,7 0-1-15,-4 0 1 0,-4 4 0 16,1-3 0-16,-2 3 1 0,3 1 0 16,0 2 0-16,-5 0 0 0,2 2 0 15,3 4 0-15,4-4 0 0,14-1 0 16,-9 1 0-16,-3-5 0 0,-2 3 0 15,-9-2 0-15,1-3 0 0,5 2 0 0,-8-3 0 16,4-1 0-16,3 0-1 0,-1-3 1 16,-3 1 0-16,-2-1 0 0,-3-1 0 15,2 2 0-15,4 2 0 0,9-2 0 16,-4 2 0-16,12 0 0 0,1 2 0 0,1-2 0 16,7 6 0-16,-1-5 0 0,-1 1 0 15,-6 3 0-15,-9-3 0 0,-1 3 0 16,-6-3 0-16,-1 0 0 0,1 2 0 15,-1-3 0-15,4 6 0 0,2-3 0 16,4 0-1-16,-3 3 1 0,-1-7 0 16,0 5 0-16,0-2 0 0,5 3 0 0,4 3 0 15,3-4 0-15,-3 0 0 0,5 2 0 16,-2-3-1-16,6 3 1 0,-8 0 0 16,4 4-1-16,-5-4 1 0,-8 2 0 15,-4-6 0-15,-1 3 0 0,0 1-1 16,2-2 1-16,-1 2 0 0,1-3-4 15,0-4-8-15,0 0-2 0,5 1-1 0,-12 1 4 16,-2 0 9-16,-1 3 1 0,-1-3 1 16,8 2 0-16,3 1 0 15,4 0 0-15,-1 2 0 0,6 0 0 0,0-1-1 16,-3-3 1-16,-8 4 0 0,0-3 0 16,-7-2 1-16,2 3-3 0,0-1-7 15,0-1-2-15,0 4-2 0,-3-3 1 16,1 3 5-16,-7 0 3 0,-2-4 1 15,3 3 2-15,-3 1-1 0,6-2 1 0,3 2 1 16,-2 0 0-16,4 2 0 0,-16 2 0 16,0-4 0-16,-2 4 0 0,-3 1 0 15,-2-3 0-15,-2 0 0 0,-1 1 0 16,-13-4 0-16,-9-1-20 0,-5 0-19 16,-15 1-14-16,11-3-4 0,13 3 17 0,5-5 19 15,11-1 10-15,-1 0 4 0,1 0 3 16,1 2 1-1,8-2 2-15,-3 2 1 0,12-2 0 0,-3 0 0 0,6-2 0 16,7 0 0-16,0-5 0 0,7 2 0 16,9 0 1-16,2-4 0 0,3 5 0 15,1-3-1-15,2 2 1 0,5 1-1 0,8-3 0 16,4 2-1-16,1 1-1 0,4-3 1 16,-3 4 0-16,-4-6 1 15,-5 3 0-15,-3-1 0 0,3 0 0 0,-4 5 0 16,6-3 0-16,3 3 0 0,0-1 1 15,5 1-1-15,-2 0 0 0,3 1 1 0,4 1-1 16,1-6 1-16,1 3 1 0,8 1 1 16,-1 0-1-16,-3-3 0 15,4 1 0-15,-4-1-2 0,0 0 1 0,2-1-1 16,-6 3 0-16,2-1 0 0,0-3 0 16,0 4 1-16,-1 1-1 0,-1 0 0 0,8-2 0 15,1 1 1-15,7-1 0 0,-1 1 1 16,3-1 0-16,2 2 1 0,0-1 0 15,2 3 0-15,-2-2 1 0,1-1 1 32,1-1-2-32,-2 1 5 0,1-1 3 15,6 4 0-15,-1-2 4 0,1 2-1 16,-4-2-3-16,-6-8 3 0,6 8 2 0,0 0-1 16,1-7-1-16,1 6-2 0,-3-6-1 15,1 4 2-15,-1-4 5 0,1-4 2 16,-1-1 0-16,0-7 3 0,1-4-4 15,-1-3-1-15,0-6-5 0,1-5-7 16,-3-3-3-16,2-6-3 0,-2-6 0 0,-6-1-1 16,2-7-2-16,-6-5 0 0,-1 0-1 15,-2-2 1-15,3 8 0 0,-6 1 3 16,3 3 1-16,4 0 1 0,2 1 2 16,0 3 1-16,1 3 4 0,5 0 6 15,4 4-1-15,4 2-1 0,4 1-5 0,4 4-5 16,0 0-2-16,0 2 2 15,0 5 0-15,-1 4-1 0,-2 3 0 16,2 4 0-16,-7-2-1 0,2 3-1 0,1 4-1 16,-3-3-2-16,2 6-1 0,-2 3-11 15,4-3-8-15,-1 4-5 0,1 2-3 0,1-2 5 16,0 2 5-16,1 2-3 0,4 0-7 16,-3-2 1-16,9-1-2 0,4-2 3 15,1 3 9-15,8-6 0 16,6 6 4-16,2 0 5 0,4-7 1 0,0 3 3 15,3-1 2-15,2 3-1 0,0-2 1 16,4 3-1-16,-6 2 2 16,2-1 0-16,6 2 1 0,-1-4 1 0,8 4 0 0,5-4 1 15,-2 0 1-15,5 2-1 16,-1-2 0-16,3-3 0 0,0-3 0 0,-2 1 1 16,-3 2-1-16,-2-2 1 0,6 1 1 15,2-1 0-15,1 0 0 16,6 5 2-16,-3-2-2 0,-1 2-1 15,7 4 0-15,-6 3 0 0,-1-3-1 0,-4 3 1 0,-11-1 0 16,1 1-1-16,-1 0 0 0,8 2 0 16,3-2 0-16,0 2-1 15,8 0 1-15,2 0 0 0,6 2-1 16,-5 0 0-16,-2-2 1 0,-5 2-1 0,1-2 1 0,10 3 0 16,-6 3 1-16,5-1 0 0,2 6-1 15,4-4 1-15,-2 3-1 0,-2 3 0 16,-2-1-1-16,-5 2 2 0,6-3 0 15,1 3 0-15,5-2 0 16,6 3 1-16,1-1-1 16,-3-2 1-16,4 1-1 0,-10-8-1 0,-2 0 1 0,6-3-1 0,-4-2 0 15,12 2 1-15,4-2 0 0,-4 2 0 16,1-2 0-16,-6-2 1 0,-6 0-1 16,7 2 1-16,0 2-1 0,3 3 0 15,4 4 1-15,3-2-1 0,-8 2 1 16,6 3 0-1,-4-1-1-15,-5-4 0 0,3 6-3 0,-6-3 2 0,4-3-1 0,-6 6 1 16,-5-4-1-16,2 1 0 0,-2-1 1 16,2 0 1-16,9 0 0 0,-4-2 0 15,2 0 0-15,-9 2 0 0,-10-9 0 16,-4 3 0-16,-8-3 0 0,14 0 0 0,-1 0-1 31,5 0 1-31,6 0 1 0,6-1-1 16,-5 2 0-16,-5-1 0 0,-6-1 0 15,-5-1 0-15,-1 2 0 0,6 0 0 16,2 0 0-16,3 0 0 0,0 0 0 16,-1 0 0-16,-8 0 0 0,-2 2-1 0,-7-2 1 15,-4 0-1-15,5 0 0 0,-4-2 1 16,1 0 0-16,3-5 0 16,-4 7 0-16,1-2 0 0,3 0 0 0,4 2 0 15,-7-3 0-15,6 1 0 0,-10-1 0 16,-4 1 0-16,8 2 1 0,1-4-1 15,7 2 0-15,6 2 1 0,2-1 0 16,2-1-1-16,7-3 0 0,1-1 1 0,-4-1-1 16,-3-2 0-16,-6 2 0 0,-1 4-1 15,8-3 1-15,-1 3 0 0,6-2 0 16,3-1 0-16,-1 1 0 0,0 0 0 16,-6 1-1-16,-7-3 1 0,6 2-1 15,5 1 0-15,1-5 1 0,13 6 0 16,8-4 0-16,-3 1 0 0,-1-1 1 0,-8 0-1 15,2 0 0-15,8 3 0 0,12 1 1 16,5-1-1-16,7-1 0 0,2 5 1 16,3 0-1-16,10 2 0 15,-1 3 0-15,4-3 1 0,-9 1-1 0,-3 4 0 16,5-1 1-16,10 4-1 0,6-4-7 16,5 3-9-16,7-1-20 0,-3 5-3 15,12-2 3-15,-2 1-4 0,1 0 10 0,8-3-2 16,-5 5 5-16,5-1 11 15,-5-3 9-15,-1 3 4 0,7-4 1 0,-14 1 2 16,5 3 0-16,-8-3 0 16,0-2 0-16,4 2 0 0,-7-5 0 0,-1 1 0 15,-3-3 0-15,4-3 0 0,-6 2 0 0,3-2 0 16,-3 0 0 0,7 0 0-16,3-3 0 0,-5-5 0 0,-3 1 0 0,0-3-25 15,6-3-4-15,3 3 0 0,-7-6 1 16,-9-2 24-16,2 7 4 0,-1-5 0 15,1 4 0-15,2-4 0 0,-6-3 0 16,4 3 0-16,5 1 0 16,-9 1 0-16,-1 0 0 0,-10-2 0 15,1 0 0-15,1 2 0 0,-8-2 5 0,-2-2 1 16,-6 1 1-16,4-1 0 16,7 2-2-16,0-4-2 0,-5 1 2 0,-9 1 1 0,-4 2-1 0,4-3 0 15,0 1-3-15,3-2-1 0,1 6 0 16,-8-4-1-1,-3 1 1-15,7 3-1 0,3 5 0 0,2-4 0 0,2 4 0 16,2 2 0 0,5 2 1-16,7 0-1 0,9 1 1 15,0 4-1-15,6 0-2 0,-4 0-2 0,5 4-2 0,5-1-3 16,2 3-7-16,2-5-21 0,9 6-1 0,-2 1 4 16,-1 0 7-1,-6 1 24-15,-9 0 1 0,2-4 1 0,-1 6 0 0,-6-7 1 16,-5 1-1-16,-8 0 1 0,-3-3-1 0,3-2 1 15,-13-2 0-15,-12-3 4 0,-10-2 6 16,-9-4 10-16,2 4 9 0,-4-5 11 16,-7-1 7-1,-12 1 4-15,-18-1-6 16,-5-4-7-16,-7-1-8 0,5-3-9 0,-2-1-5 16,2 1-4-16,-4 2-6 15,1 3-3-15,-3-7-2 0,1 3 0 0,0-1 0 16,-1-2 0-16,1 5-1 0,-4-1 0 15,-5-1 0-15,-2 6 0 0,-11 2 1 16,-3-3-1-16,-2 8 0 0,0-3 1 16,-5-1 0-16,1 6 0 0,-1-4 0 15,2 2-1-15,-4-4 1 0,3 2-1 0,2-3 0 16,1 3 0-16,2-2 1 0,1 4 1 16,7-2-10-16,4 6-10 0,3-6-1 15,3 5-4-15,-1 1 12 0,1-1 8 16,6 4 2-16,6 0-6 0,6 6-10 15,0-1-7-15,-1 2-3 0,-4 2 5 16,-8 3 9-16,-2 1 7 0,-8 1 3 16,2-2 1-16,-9 2 1 0,-3-1-1 0,-6-4 1 15,-1 0-2-15,-3 1 6 0,-3-6 4 16,-3 8 1-16,0-6 4 0,-1-1-5 16,1 0-2-16,-7-1 0 0,6 1-1 15,-6 0-1-15,5 1 1 0,1-3-2 16,-1 3 0-16,4-5-1 0,-6 3-1 0,7 3 1 15,2-4 0-15,-2 1 0 16,2 3 0-16,-2-3 0 0,0 3-1 16,-1 0 1-16,-1-4-1 0,-1 3 0 15,3-1-1-15,-5-1-1 0,3 4-1 0,-3-4 0 16,-4 7-3-16,4-6 0 0,-5 6 0 16,-2-4 1-16,5 2 2 0,3-2 1 15,-1 5 1-15,4 2-1 0,-6 2 2 0,-2 0 0 16,4 2 0-16,-2-2 0 0,5 0-2 15,-3 0 2-15,2 1-1 0,1-2 0 16,1 2 0-16,1 1-1 0,-5 0 0 16,1 3-2-16,-3 0 0 15,-3 1-2-15,1 1 0 0,2 2 1 16,2-1 1-16,0 5 3 0,2 1 1 16,-6-2-1-16,4 2 1 0,-4 2 0 15,1-3-1-15,-1 1 1 0,0 0-1 0,2-2 0 16,-1 2 1-16,3 4-1 15,-6-4 1-15,4 4 0 0,0-2 0 0,-1-4 0 0,2 2 0 16,1-1 0-16,-3-3 0 0,2-3-1 16,-2 0 1-16,1 6 0 15,2-1 0-15,-2 1 0 0,4 2-1 0,-4 1 1 16,-4 0-1-16,1 0 0 0,-3-7-5 0,1-4-3 16,-2-1-1-16,-3-2 1 0,-1 5 7 15,1 3 2-15,-1 4 4 0,2 0-1 16,2-3 1-16,0 1 1 15,0-5 2-15,2 2 0 0,-2 0 0 0,5-5 0 16,-5 1-2-16,2-3-1 16,2 1-1-16,-4 2 0 0,1-5-1 15,1-1-2-15,-2-1 10 0,4 0 2 0,-4 0 0 16,0 0 3-16,0-1-11 16,-4 1-1-16,2-3 0 0,1 1 0 15,-1-1-2-15,-2 1 6 0,-3-3 7 0,0 0 2 0,-3 1 2 16,-3-3-5-16,1 1-10 0,-6-3-2 15,-3 2 2-15,-6-5 1 16,-1 0 1-16,-2-2 0 0,-4 0-2 16,-3-2 0-16,-2 0-2 0,0-3 0 15,0 1 0-15,-6 1 0 0,3 1 1 0,-11 2-1 0,6 0 1 16,3 0 0-16,2 2-2 0,-1-1 1 16,4 3-1-16,-2 3 0 0,4-5 0 15,-6 0 1-15,1 1-1 0,-8 1 0 16,1 1 1-16,3-3-1 0,-11-2 1 15,-2 0-1-15,1 0 1 0,-10 0-1 0,6 0 0 16,-5 0 1-16,5-2-1 16,0 2 1-16,3 0-1 0,6 0 0 0,-2 0 0 15,4 0 0-15,-1 0 1 0,-3 0-1 16,-1-5 0 0,-5-1 5-16,1 3 7 0,-2-6 7 0,2 4 3 0,-1-3-3 0,6 3-2 15,-1 2-1 1,-1-5 2-16,6 3-2 0,-3 0-4 15,7 1-4-15,4 1-4 0,-1 1-2 0,-8 0 0 0,4 0 0 16,-8 2-2-16,1 0 1 0,7-3 0 16,-5 3-1-1,8 0 1-15,-3 0-1 0,1-2 1 0,4 0-1 0,-3 1 1 0,10-1-1 16,-4 0 0 0,-5-7 0-16,1 6 0 0,-6-4 0 0,-1-1 0 0,-8 1 1 15,-6-2 1 1,-6-3 0-16,-4 0 0 0,4 1-1 15,8 4-1-15,-1-2 0 0,7 4-1 0,6 1 1 0,-1-1 0 16,1 1 0-16,-4 3 0 0,0-3 0 0,-4-1 1 16,-3 3-1-16,0 0 0 0,4 0 0 31,1 2 0-31,4 0 0 0,-2-1 0 16,-5-1 0-16,1-2 0 0,2 4 0 0,-8-1 0 0,6-3 0 0,-8 2 0 15,-9-5 0-15,3 2 1 0,-2 1-1 31,5-1 1-31,6 0 0 0,0-1-1 0,5-3 1 16,4 4-1-16,4-4 0 0,7 7 0 16,1-1 0-16,1-2 0 0,-3 1 0 15,3 1 0-15,-8-1 0 0,13-1 0 16,3-1 0-16,2 6 0 0,-2-1 0 16,-1-5 0-16,-2 4 0 0,1-1 0 0,4 1 0 15,0 0 0-15,1-3 0 0,-3 2 0 16,-3-3 0-16,-6-4 0 0,6 1 0 15,1 0 0-15,-1 0 0 0,9 4 0 16,1 1 0-16,4-3 0 0,7 3 0 16,2 4 1-16,0-3 0 0,1-1 1 15,10 3 1-15,3 1-1 0,-4 0 0 16,-1-2-1-16,1 4-1 0,-3-1 0 16,7-1 0-16,-7 4-1 0,0-2 0 0,5-1 1 15,-8 1-1-15,6 0 1 0,-6 0 0 16,-1-2-1-16,2 0 1 0,-3 0 0 15,5 0 0-15,-1 0 1 0,1 0-1 16,2-2 1-16,0 2-1 0,1 2 0 0,-3-2 1 16,2 0-1-16,1 0 0 15,-3 0 1-15,-3 0-1 0,-1 2 0 0,-2-4-1 16,-2 2 0-16,-5-2 0 0,1-2 0 16,-1 4 1-16,-1-1 0 0,-1-1 0 15,3 2 0-15,3-4 1 0,2 3-4 16,5 1 14-16,2 0 23 0,2 1 14 0,3 3 14 15,2-4-10-15,0 2-22 16,-4-1-14-16,1 3-13 0,3 0-5 0,0 3-4 16,1 1-1-16,-1 7 1 15,2 4 1-15,2 8 3 0,-2 1 0 16,5 4 2-16,0 11 2 0,2-1 0 16,1 2 0-16,1 4 0 0,3-2-1 0,2 6 1 0,2-6 0 15,-1 5 11-15,3-5 7 0,-4 2 6 16,3-3 1-16,-1-3-11 0,0-3-7 15,-4-7-4-15,0-2-2 0,-7-7-1 16,2-1 4-16,-2-5-12 0,0 1-44 16,-3-7-86-16,5-2-40 0,-4 1 72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3:16.296"/>
    </inkml:context>
    <inkml:brush xml:id="br0">
      <inkml:brushProperty name="width" value="0.05292" units="cm"/>
      <inkml:brushProperty name="height" value="0.05292" units="cm"/>
      <inkml:brushProperty name="color" value="#002060"/>
    </inkml:brush>
  </inkml:definitions>
  <inkml:trace contextRef="#ctx0" brushRef="#br0">2619 5552 730 0,'14'-22'97'0,"-5"7"122"0,0-1-56 0,-4 5 3 0,2 6-15 0,-5-6-40 16,-2 4-36-16,3-2-22 0,4 4-11 15,-5-2-6-15,3 3-5 0,-1-3-3 16,0 2-3-16,-3-2-3 0,3 1-3 16,-2 4-4-16,5-1-6 0,-5-2-7 0,-1 1 0 15,-1 4 1-15,0-2 2 0,0 2 5 16,-1-2 4-16,1 1 5 0,-13-8 6 15,10 7-1-15,-6 2-7 16,-2 0-7-16,2-2-9 0,-5 2-2 0,-5 2-3 16,-3-2-1-16,1 4-1 0,-2-1 0 15,-5 2-1-15,-1-3 0 0,-1 5-3 0,2 0 0 16,-8-1 0-16,-1 3 0 0,-2-4 0 16,-2 4 2-16,4 3 0 0,-6-3 5 15,1 2 2-15,3-1 1 0,5-3 1 16,6 2 1-16,1-2 0 0,6 1 0 15,3 2 1-15,0-6-1 0,2 5 0 16,2-2-1-16,2-2-1 0,-2 2 0 0,3 0 0 16,-5 0 0-16,2 2 1 0,-2-2 0 15,0 0-1 1,-2 2 1-16,2 2-1 0,2-4-1 16,-5 2 0-16,4 1-1 0,1-3 1 0,0 4 1 0,3-2 1 15,-3 3 0-15,0-1 0 0,-4 5 1 16,-1 0-1-16,3 7-1 15,-2-5 1-15,-3-2 0 0,1 1-6 0,3-2-2 0,-6 2-1 16,3 1 0-16,-1 0 6 0,0 0 2 16,1-3-2-16,4 3 1 0,2-4-3 15,3 1 1-15,1-1-2 0,1 2-2 16,7 0 0-16,-3 0 0 0,5 1-8 16,-2 1-4-16,-3 3-6 0,5-1-4 15,5 3 7-15,-3-2 5 0,1 2 4 16,6 0 3-16,-4 0-1 0,4 2 1 0,-2-5 3 15,6 4 2-15,-1-2 2 0,2 1 1 16,-5 3 2-16,5-6-1 0,1 3 1 16,-3-4 2-16,2 1-1 0,2 1 0 15,0-5 2-15,4 2 3 0,1-2 2 16,0 5 10-16,4-3 1 0,0 0-2 0,-2-2-3 16,-4-2-8-16,4-2-4 0,-3 1 0 15,-1-1-1-15,1 2 0 16,-4 0 0-16,2-1 1 0,1-1-2 0,-1 2 0 15,0 2 0-15,-1 2-1 0,1 9 0 16,7-1-1-16,-6-3 0 0,-1 0-2 0,-2 0-3 16,-14-1-6-1,0 2 0-15,-4 0-2 0,-2 2-8 0,-8 4 0 0,-8-1-7 16,-4 1 2-16,-5 0 12 0,-5 4 10 31,-1-1 7-31,1 1 4 0,-3 1-2 0,9-8-1 0,8-4 1 0,-1 0 0 0,5-2 1 31,0 4 0-31,2 0-1 0,1-7-1 16,1 1 1-16,3 1-2 0,-3-2 0 16,-1 3 0-16,1 0-1 0,0-3 0 15,3 0 0-15,-6 1 0 0,3-1 0 16,1 1-1-16,-1 4 0 0,0-1-1 16,3 2 1-16,-4 1-2 0,4-3 2 15,4 1 1-15,3 3 1 0,2-3 1 0,0 0-1 16,2 0-2-16,3 0 0 0,4 4 1 15,2 1 1-15,-2-1 3 0,3 1 0 16,2 1-1-16,2-5 1 0,2 5 0 16,2-1-1-16,-3 2 1 0,3 4-1 15,-4-4-1-15,2 2 1 0,-4 0-1 0,0-4 2 16,-3 3 9-16,3-1 5 0,-4 0 12 16,3 3 9-16,6 5 3 0,3-1 7 15,6 2 2-15,4-4 2 0,-4-4-4 16,-1-5-5-16,-1-6-5 0,-6-3-9 15,-1-8-7-15,1 0-3 0,-6-5-7 0,2-3-3 16,-2-1-2-16,4-3 0 0,7-8-7 16,0-6-24-16,15-15 466 0,24-23-331 15</inkml:trace>
  <inkml:trace contextRef="#ctx0" brushRef="#br0" timeOffset="33831.55">13757 10869 1165 0,'9'0'61'0,"-6"0"2"0,3 0 8 0,-6-2-9 0,2 2-16 0,-2 0-13 0,0 0-13 0,0 0-7 0,0 0-4 15,0 0-1-15,0 0-1 0,0 2 4 0,0 0 8 16,0 0 10-16,0-1 10 15,0 3 6-15,0-4 3 0,0 0-2 0,0 0-4 16,0 0-3-16,0 0-5 16,0 0-2-16,0 0 0 0,0 0 2 0,0 0 1 15,0 0-1-15,3 0-6 0,-3 0-6 0,4-5-5 16,-3 1 0-16,3 2 0 0,-2 2 0 16,-2 0-1-16,1 0-2 0,3 0-3 15,-4 0-1 1,2 0-2-16,0 0 2 0,-2 2 4 15,0-2 1-15,1 2 1 0,-1-2-1 16,0 0-3-16,0 2-2 0,0-2 0 0,0 0 1 0,0 0 1 0,0 0 0 31,0 0 1-31,0 0 0 0,0 0 1 16,0 1-1-16,0 3 0 0,-1-2 4 0,-7 1 3 16,3-1 0-16,-2 7 0 0,-4-4-6 15,-1 4-1-15,0-4 1 0,-3 4 0 16,3-2 0-16,0 2-2 0,-3-4-1 15,3 3 1-15,-2-3 1 0,-4 0 1 16,0-1-2-16,-3-1-2 0,-2 3-3 16,-2-1 0-16,2-2-2 0,-5 1-1 15,-1 0 0-15,3 3-2 0,-3-6 3 0,6 1 0 16,-9 2 3-16,2 1-2 0,-3-3 2 16,-5 3 1-16,3 0 1 0,-4-3 4 15,-2 0-2-15,0 2-1 16,-1-3-3-16,1 6-4 0,-5-3 0 0,2 1 5 15,-1 2 6-15,-3-3 6 0,-5 1 4 16,-2 1-4-16,7 1-7 0,-1-6-5 16,6 5-5-16,-5-6-4 0,-1-2 1 15,3 2-1-15,-2 0 0 0,3 0 0 0,3 0 1 16,1 0-1-16,-1 2 2 0,-5-2-2 16,3 0 0-16,-2 0 0 0,0 2 0 15,0 1 0-15,-4 1 0 0,4 1 1 16,3-3-1-16,-3-1 1 0,-5 1 0 0,-8-2 0 15,-1 2 0-15,-11-2-1 0,7 2 1 16,-3-2 0-16,3 0-1 0,-5-2 13 16,2-2 6-16,3 1 3 0,-2-4 0 15,6 2-12-15,1-4-7 0,-4 2-2 16,-3 5 0-16,2-7-1 0,-3 5 0 16,5-5 1-16,-6 4-1 0,6 3 0 15,-7-1 0-15,0 3 0 0,0 0 0 0,1-2 0 16,-2 0 0-16,-3 2 0 15,-5-1 0-15,0 2 0 0,2 6 0 16,-8-3-1-16,4-1 1 0,-5-1 0 0,-3-4 1 16,-3-3-1-16,1 0 0 0,-8 0 0 15,3 1 0-15,-12-5 1 0,-3 0 2 16,-5-1-1-16,0-1 0 0,8 6-1 16,3-2-1-16,-1 3 0 0,2 0 1 0,8-1-1 15,-6 0 0-15,-4 1 2 0,-7-1-1 16,-3 0 1-16,0 1-1 0,8 2 0 15,17-5-3-15,14 5 13 0,12-1 13 16,7-2 3-16,7-2 5 16,3 3-13-16,-1-5-12 0,10 4 3 0,-1-4 2 15,11 5 0-15,3-3-1 16,6 2-5-16,3 3-3 0,2-5-2 0,3 4 0 0,0-3 0 16,3 4 2-16,2-3-2 0,6 5 0 15,-2 0 1 1,1-2 0-16,1 2-8 0,0-1-22 0,0 1-37 15,0-2-46-15,0 2-73 0,1 0-88 16,8-4 149-16</inkml:trace>
  <inkml:trace contextRef="#ctx0" brushRef="#br0" timeOffset="59180.28">9686 11674 1521 0,'106'9'183'0,"-75"-4"-157"0,-1-1-21 16,-2-1 0-16,-3-1-3 0,0 3 3 15,-6-5 13-15,-1 0 14 0,-2 2 17 16,-4-2 12-16,-1 0 2 0,-2 0-6 0,-4 0-10 16,4 2-14-16,-5-2-13 15,1 2-7-15,2-1-4 0,-5 1-1 16,0 3 4-16,-2-5 3 0,1 2-2 15,-1-2-4-15,0 2-4 0,-1 3-5 16,-7 1 0-16,-2-3 4 0,-4 6 4 0,-11-4 6 16,-4 6 10-16,-8-2 11 0,-9 0 7 15,-5 3 2-15,-8-5-4 0,-8 2-8 16,-6 2-10-16,-3-4-5 0,-15 3-4 0,-4-2-5 16,-12 0-1-16,-3-2-1 0,-5-1-4 15,2-5 0-15,-6 0-1 0,-9-2-1 16,4-3 2-16,-5 0-1 0,10 3 0 15,7-5 1-15,-1 0-1 16,3-2 1-16,-11 2 0 0,4-4-1 0,-3 4 1 0,4 3 1 16,8 1-1-16,2 1 1 0,15 0 0 15,10-1-3-15,10 3 7 0,11-2 8 16,6 2 0-16,7 0 3 0,4 0-8 16,9 0-8-16,6 0-2 0,1-2 2 15,15 2 0-15,3 0 2 0,9 0 5 16,0 0 3-16,-3 0 14 0,6 0 8 15,4 0-6-15,6-1-5 0,8-1-16 0,14 0-10 16,13-5 1-16,20 3 0 0,17 1-3 16,12-1 1-16,10-5 1 15,8 6 2-15,2-6 0 0,2 5-5 0,10 1-2 16,0 3-3-16,6 0 1 0,0 3 4 16,2 10 3-16,13-1 3 0,6 6 0 15,7 0 1-15,-1 1 1 0,-6 2-2 16,-7-6 1-16,0 2 1 0,-9 1-2 0,-16-5 2 15,-23 2-1-15,-27-4 0 0,-12 0 1 16,-12 1 0 0,-20-8 2-16,-9-4 14 0,-12 0-2 0,-9 0 7 0,-7-4-19 15,-12-3-7-15,-20-4 2 16,-27-6-3-16,-35-5 14 0,-37-8-3 0,-29-5-3 0,-19 3-2 16,3 9-2-16,-1 2 0 0,3 3 0 15,-3 0 1-15,1 2-1 0,13 2 0 16,8 2 1-16,17 3 0 0,10 5-1 15,13 1 0-15,19 3 1 16,18 5 0-16,14-1 0 0,11 1 2 16,12 0-2-16,4 0 3 0,12 4 7 0,9-7 3 0,10 3 2 15,10-1-1-15,3 1-9 0,3-5-2 16,4 0-2 0,-3 2-5-16,3-2-10 0,0 0-15 0,4 0-13 0,-4-2-19 15,3-3-71-15,-1-4-59 0,4-7 98 16</inkml:trace>
  <inkml:trace contextRef="#ctx0" brushRef="#br0" timeOffset="105181.26">2413 17378 1741 0,'-39'9'68'0,"11"-6"-8"0,1 2-18 0,11-1-31 0,2-2-3 0,1-2-4 0,3 0-1 16,3 1-4-16,7-1 19 0,0 0 25 15,0 0 5-15,-6 2 14 0,6-2-7 16,4 4-20-16,-2-2-2 0,7 1-1 16,3 1-4-16,4-1 4 0,9 6 0 15,8-2-8-15,5 2-9 0,8-2-9 16,7 2-5-16,4-4-2 0,5 4-1 0,5-4 2 15,1-5-2 1,8 0 2-16,0 0 0 0,2-3 0 0,2 1 1 16,-2 0-1-16,5-5-1 0,8 4 0 15,-1-1 1-15,-3 2 0 0,-7-5 0 0,1 2 1 16,4 3 0-16,6-3 1 0,5 1 0 16,-2 3 1-16,-15 1-1 0,-4 0 1 15,-15 0-2-15,-17 3 0 0,-1-1 1 0,-12 3-1 16,-5-5 1-16,-2 0-1 0,-9 0-3 15,-1 0-9-15,-4 2-14 16,-6-2-10-16,-1 0-7 0,-9 0-3 0,-4 0 5 16,-7 0 6-16,-12 0 5 0,-12 0 8 15,-27-9 10-15,-31 4 7 0,-20-6 3 0,-17 4 0 16,-5-4-2-16,8 8-1 0,-1-1-1 16,4 4 3-16,1 6 1 0,-3-3 0 15,13 3 1-15,6 1 0 0,6 5 0 16,3-5 1-16,1 4 0 0,5 1 0 15,8 1 0 1,24-5-1-16,19 1-1 0,14-2 0 0,9 1-5 0,9-5 30 16,8 1 31-16,8-4 35 15,0 0 11-15,-2 5-16 0,9-5-24 16,-2 0-36-16,6 0-7 0,7-5-16 0,12 3-1 0,16-3 1 16,19-3 5-16,24 1 4 15,19-2 1-15,11 2 1 0,12-5 1 16,2 7 2-16,4-6-1 0,10 7-2 0,-9 1-2 15,-3 3-6-15,-2 7-3 0,-4 5 0 16,13-1 1-16,4 7 0 0,-1-4 1 16,-3-3-1-16,-18 1-1 0,-2-3 3 0,-10 3 0 15,-18-5 13-15,-27-1 20 16,-29-10 17-16,-21-1 15 0,-11 0-2 0,-8-4-16 16,-7 0-25-16,-16-5-18 15,-17-1-14-15,-24-4-7 0,-37-8 5 0,-26 1 3 0,-24-4 3 16,-28 3 0-16,-15 8 1 0,-3 3 0 15,-5 10-1-15,11 3 1 0,12 3-1 16,9 3 1-16,21 3 0 0,20-1 1 16,12 4 0-16,16 1 0 0,13-1 0 15,17 4 1-15,22-3 0 0,17 3-2 16,15-4-17-16,10-2-35 16,9-6-96-16,0 3-80 15,16-4 114-15</inkml:trace>
</inkml:ink>
</file>

<file path=ppt/ink/ink6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2:13:16.109"/>
    </inkml:context>
    <inkml:brush xml:id="br0">
      <inkml:brushProperty name="width" value="0.05292" units="cm"/>
      <inkml:brushProperty name="height" value="0.05292" units="cm"/>
      <inkml:brushProperty name="color" value="#002060"/>
    </inkml:brush>
  </inkml:definitions>
  <inkml:trace contextRef="#ctx0" brushRef="#br0">20532 7332 1742 0,'-11'7'58'0,"-1"4"-27"0,-8 3-12 0,4 2 0 0,2-6-17 0,4 5-2 0,-1-3 0 0,4 0 1 0,-6-1 2 0,6-2-1 16,2-2 5-16,0-2 6 0,-4-3 11 15,3 3 12-15,-2 1 6 0,-3-5 1 16,2 3-8-16,-5-2-7 0,0 0-9 16,-2-1-9-16,-5-1-2 15,-1 4-5-15,-4-2-2 0,-1 1-1 16,4 1 0-16,-9 1 1 0,0 0-1 15,0 4 0-15,-16 0-2 0,2 0-1 0,-5 0 0 0,-2 0 0 16,-1 0 1-16,-6-2 1 0,0 2 1 16,-7-2 0-16,-4 0-1 0,3-6 1 15,1 5 0-15,-4-4 0 0,0 3 0 16,2-3 0-16,1-1 0 0,5 3 0 0,2 3 0 16,1-3 1-16,2 4-1 0,-1-4-1 15,-1 3 0 1,-4 0-1-16,0 0-1 0,4 0 2 0,-8 0-1 0,3 2 1 15,-6 2 0-15,-4-4 1 0,1 4-1 16,-4 1 1-16,0-5 0 0,2 2 0 0,-2-4-1 31,-4 2 1-31,-1-5-1 0,-8 0 0 0,3 2 0 0,1-3 0 0,0 6-1 16,-3-3 0-16,6 0-1 0,-6 3 1 16,-2-7 0-16,-11 3 2 0,-9-3 0 15,-17 0 0-15,-4 0 2 0,-9-2-1 16,-14 1 1-16,0-6-1 0,-13 3 1 15,4 0 0-15,2 4-1 16,5 0-1-16,10-1-1 0,-3 1 0 0,7 1 1 0,6-1 0 31,7 2-2-31,-4 2 1 0,6-2-1 16,-6-1 1-16,4 3 1 0,-2-4-1 16,-13-5 0-16,-1-1 0 0,-9-3 0 15,0 0-1-15,-2-3 0 0,2 0 0 0,2-1 2 16,1 1-1-16,13 3 1 0,0-3 0 15,2 1 2-15,-6 0 0 0,-10 1 0 16,5-3 1-16,-5 1-3 0,0-1 2 16,1 1-1-16,-12 0 0 0,15 5-1 15,-8-4 0-15,-2 7 0 0,2-3 6 16,-12 4 5-16,12-1 3 0,-1 2-2 16,1 2-7-16,2 0-3 0,-5 0-1 0,3 0 0 15,-5-3 1-15,1-1-1 0,-1 3 0 16,11-1 0-16,10 0-1 15,2 0 0-15,10 2 0 0,-6 0 1 0,-2 0 0 16,3 0 1-16,-7 2 0 0,-5-2-1 16,5 4 1-16,-2-1-1 0,10 4-1 15,9-3-1-15,-4 1 1 0,-6 0 0 0,-8-3 0 16,-12-2 0-16,6-2 0 0,-1 1 1 16,-1-8 0-16,4 5-9 0,1-6 28 15,12 4 16-15,10-4 19 0,8 1 15 16,15 2-27-16,2-2-15 0,17 3-19 15,4-2-4-15,4 2 2 0,3-3 2 0,4 4 0 16,6-2 0-16,6 2-5 0,11 1-1 16,-2-5-2-16,7 4 1 15,5 3 0-15,1-7 1 0,8 6 2 0,5-4-1 16,4 3 7-16,4 1 10 0,3-5 0 16,4 7 1-16,5 1-5 0,-2-2-11 15,0 2 1-15,2 0-1 0,0-2-35 0,0 2-75 16,-2-2-28-16,6 4 48 0</inkml:trace>
  <inkml:trace contextRef="#ctx0" brushRef="#br0" timeOffset="34418.83">11344 12195 1152 0,'-9'0'174'0,"-2"-2"284"0,-5-5-411 0,-3 0-17 0,-2 0-9 0,-1 0-3 0,5-5-3 0,4 3-4 0,4-2 4 16,4 0 7-16,3 8 12 0,-3-6 15 16,3 4 5-1,2-2-2-15,2 1-7 0,7 6-13 0,-4-1-7 16,4 1-6-16,-4 0-1 16,-5 0-2-16,2 0-3 0,-13-4-1 0,-3 2-4 15,-7-3-3-15,-9 3-1 0,-4-1-1 0,-7 3 0 16,-10 3 1-16,-13 2 0 15,-7 3-1-15,-3-3 0 0,1 4-2 0,7-4-1 0,1 6-3 16,6-6 0-16,-3 4 1 0,4-4 2 16,5-1 3-16,-9-4 8 0,5-4 7 15,-7-3 6-15,-3-5 1 16,8-2-4-16,1-1-5 0,10 3-6 16,9 3-1-16,7 2 0 0,12 0 0 0,3 0 2 15,15 7 8-15,0 0 6 0,-2-4 2 0,17 8-5 31,6-4-9-31,20 10-7 0,23 6-3 0,24 2-1 0,13 7 0 0,12 3-3 16,-2-5-4-16,-8 0-2 0,0-1-1 16,-7-8 4-16,9-2 2 0,1-3 3 15,-3-7 2-15,-7-2-1 0,-19-7 0 0,-13 0 2 16,-9-7 1 0,-16 3 3-16,-8 0 2 0,-13 2-1 0,-9 4 0 0,-6 3-7 15,-9 1-2-15,-10 2-3 0,-18-1-1 16,-19 2 5-16,-19 3-1 0,-25-5 2 31,-18 2-1-31,-13 0-1 0,-10 3-1 16,7 2-1-16,14 4 1 0,-3-2-1 15,14 0 1-15,0-2 1 0,3 0-1 0,16-4 3 16,17 5 2-16,13-5 1 0,8 1 1 16,17-3-2-16,6 1 0 0,15-2-1 15,13 0-1-15,-1 0 0 0,16-2-3 16,17-3-1-16,23-7 0 0,30 1-1 15,31-1 3-15,27 5 1 0,22-1-1 16,9 7 1-16,7 1-1 0,5 1 1 16,-10 5 0-16,-15-6-1 0,-26 0 1 0,-27 0-1 15,-18-2 2-15,-14-2 2 0,-12 1 2 16,-23-1 0-16,-23 3 0 0,-13-5-6 16,-17 3 2-16,-13-3-1 0,-28-1-2 15,-24-2 5-15,-32-1 0 0,-28-3 5 16,-44-3 2-16,-26 4-2 0,-8 1-5 15,-8 4-3-15,12 7-2 0,23 0-4 0,9-1-7 16,30 1-23-16,30 0-44 0,7-8-62 16,13-6 76-16</inkml:trace>
</inkml:ink>
</file>

<file path=ppt/ink/ink6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2:12:19.349"/>
    </inkml:context>
    <inkml:brush xml:id="br0">
      <inkml:brushProperty name="width" value="0.05292" units="cm"/>
      <inkml:brushProperty name="height" value="0.05292" units="cm"/>
      <inkml:brushProperty name="color" value="#002060"/>
    </inkml:brush>
  </inkml:definitions>
  <inkml:trace contextRef="#ctx0" brushRef="#br0">2337 13176 1752 0,'-13'-2'81'0,"-1"2"-1"0,0 0-13 0,3 0-39 0,-1 0-9 0,-1 0-8 0,3 3 1 15,5 1 7-15,-6 3 6 0,6-2 6 16,-4 4-2-16,0 0-7 0,-2 2-5 16,1-1-5-16,-5 5-3 0,1-1 0 15,-4 3-2-15,-1 3-3 0,-4 3-2 0,-4 5-5 16,3-1-2-16,-7 3-1 0,3 0 0 16,1 0 3-16,3 2-2 0,2 2 0 15,3-2 0-15,3 0-2 0,-4-2 1 16,10-3 0-16,-3 1 0 0,6-1 2 15,5 3 2-15,2-5 1 0,0-2 2 16,8 1 2-16,-7-2 0 0,6 2 0 16,2 0-2-16,0-7 0 0,0 3 0 15,0 1 0-15,-2 2 3 0,0 2 4 0,2 3 0 16,-4 1 0-16,-3-1-4 0,0 2-3 16,-2 7-1-16,-2-1-1 0,0 1-1 15,-7 0 1-15,4-1 0 16,-7-1 0-16,-1 4 0 0,3 2 1 15,-5-6 0-15,-1 4-1 0,2-3 1 0,-2 1-1 0,2 2 1 16,0-5 0-16,0 1 0 0,0 1-2 16,-1-4 2-16,3 1 0 0,0 1 0 15,-3-4 1-15,5-1 1 0,-4 1 1 16,-1-4-1-16,1 3 1 0,0-4-1 16,0 1 2-16,-6 4 2 0,3 0 1 15,1 2 0-15,0-2 0 0,0-7-4 0,1 4-2 16,3-2-1-1,0 0 2-15,5 3 3 0,-2-1 11 0,3 1 14 0,3 8 6 16,1-3-1-16,2 6-7 0,0 4-4 16,2-1 6-16,5 3 14 0,0-1 7 15,4-1-7-15,-1-4-11 0,3-4-17 16,-1-1-10-16,-3-6-3 0,2-1-1 0,-1-4 3 16,-4-7-5-16,4 0-70 15,3 3-74-15,10 4-410 0,12 2 330 0</inkml:trace>
  <inkml:trace contextRef="#ctx0" brushRef="#br0" timeOffset="1048.84">30917 13346 1896 0,'7'2'50'0,"7"-2"54"31,-21 0-62-31,23-2 13 0,0 0-9 16,12-3-10-16,13-1-15 15,7 3-18-15,12-1-1 0,4 4 1 0,-4 0 1 16,-3 6 2-16,-2-3 1 0,-11 1-1 16,-1 5-3-16,-11-1-3 0,-11 1-7 15,-5 6-7-15,-7 4-5 0,-4 2-6 16,-1 4-3-16,-3 7 0 0,-2 0 1 0,-3 5 2 15,1 0 4-15,-5-1 6 0,-4-2 4 16,-4 1 5-16,2-1 3 0,-6-1 2 16,10-1-1-16,-8 2 1 0,0-2 1 15,-1-4 0-15,-6 4 1 0,0 7 1 16,4 0-1-16,3 9 0 0,4 4 1 0,3 10 0 16,10 5 2-16,6 6 0 0,7 6-1 15,11 5 7-15,7-4 4 0,4 5 5 16,7 3 5-1,3 1-3-15,2 3-2 0,-5-5 1 0,-2-5 0 0,-5-3-2 16,-4-4-2-16,2-4-4 0,-5-4 4 16,-6-7 9-16,0 1 12 0,-9-1 8 15,-1-3 2-15,-11-1 0 16,-5-1-4-16,-9 0-5 0,-9-7-5 0,-8 0-8 0,-9-5-7 16,-6-1-5-16,-11-3-6 15,-2 2-3-15,-6 0-1 0,1 0-1 0,0 5-2 16,-2 0 2-16,1 3-2 0,-1 5 1 15,-5 1 3-15,0-6-27 0,-7-4-40 0,-10-10-69 16,-8-19-372-16,2-16 322 0</inkml:trace>
</inkml:ink>
</file>

<file path=ppt/ink/ink6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2:14:34.734"/>
    </inkml:context>
    <inkml:brush xml:id="br0">
      <inkml:brushProperty name="width" value="0.05292" units="cm"/>
      <inkml:brushProperty name="height" value="0.05292" units="cm"/>
      <inkml:brushProperty name="color" value="#002060"/>
    </inkml:brush>
  </inkml:definitions>
  <inkml:trace contextRef="#ctx0" brushRef="#br0">27259 5608 1697 0,'0'-8'69'0,"-4"-1"14"0,3-2-59 0,-1 8-21 0,-2-1-3 0,4 2-3 0,0 2 0 0,-2 0 0 0,2 0 6 0,0 0 11 15,0 0 10-15,0 0 13 0,0 0 14 16,0 0 10-16,0 0 9 0,-1 0 2 15,1 0-10-15,0 0-13 0,0 0-12 16,0 0-11-16,0 0-8 0,0 0-7 16,-2 0-5-16,0 0-3 0,-7-2-3 15,6 2-2-15,-3 4-1 0,-8 0 0 0,2-3 1 16,-4 6-1-16,0-3 2 0,-5 0 0 16,1 1 0-16,2 0 1 0,1-1-1 15,-3 1 0-15,2-1 1 0,2 1-1 16,-7 0 1-16,9 1 0 0,-4-1-1 15,1 0 0-15,-5 0 0 0,3 1-1 0,-2-1 1 16,-2-1 0-16,0-1 0 0,-4 4-1 16,6-1 0-16,-2 2-1 0,1 0 1 15,-1 0 0-15,2 0 1 0,-6 0-1 16,-1 5 0-16,-2-1 0 0,-4-1 0 16,2 1 1-16,4 2-1 0,1-5 0 15,3 2 0-15,-3-2 0 0,0 1 0 0,-3 3 1 16,4 1-1-16,-6-2 0 0,2-3 0 15,-1 6 0-15,-6-3-1 0,4-1 1 16,-8 1-2-16,2-5 1 0,-7 2 1 16,-4-2-1-16,-3 2 1 0,-4 0 1 15,0-4 1-15,1 6 0 16,-1-6-1-16,-2 4 0 0,3-4-1 0,-5 1 1 16,-1 2 1-16,-5 1-1 0,0-2 0 15,-4 2-1-15,-2-3 2 0,-7 1 0 16,6-4-1-16,-6 3-1 0,2-5-1 0,0 3 3 15,-9-4 1-15,-9 0 3 0,-5-4-1 16,-9 1 1-16,7 1-3 0,13 0-1 16,3 2-2-16,7 0-1 0,-1 0 1 15,-6 2 0-15,-5-2 2 0,-8 0 0 0,-4 0 0 16,6 0 0-16,6-2-2 16,0 2-1-16,5-2 0 0,-5 1 1 0,-11-5 0 15,2 1 1-15,-2 1 1 0,-7-4 0 16,4-1 0-16,-8 0 0 15,-3 0 0-15,-3 2 0 0,3-4 0 0,0 2 0 0,8 2 0 16,-2 0 0-16,3 0 0 16,-1 4 1-16,-2-3-1 0,3 3 0 15,-6 3-1-15,-1-2 1 0,-8 0 1 16,-1-5 0-16,-9 2-1 0,7 3 0 0,-1-3 0 16,8 3 0-16,6 2 0 0,-1 0-1 0,-3 0 1 15,-11 0-1-15,-10-2 1 0,5 0 0 16,0 1 0-16,-3 1 0 0,-1 0 0 15,4 0 0-15,-7 0 0 0,11 3 0 16,3-1 0-16,-5 3 1 16,-6-5-1-16,-5 4 0 0,-5-4 1 0,3 3 0 15,-1 1-1-15,-8-1 1 0,8 1-1 0,-4-4 0 16,7 5 1-16,4 1-1 0,-4-1 0 16,6 0 0-16,-3 2 0 0,3 2 0 15,5 2 0-15,-1-1 0 0,7 3 0 16,7 3 1-1,3-2-1-15,14 2 0 0,13 0 0 16,1 2 0-16,14 1 0 0,0-1 0 16,1 0 0-16,-6 5 0 0,1-4 0 0,3 6 0 0,1-6 0 0,4 5 1 31,3-7-1-31,3 5 0 0,1-3 1 0,-2 1-1 0,-2-4 0 0,-3-1 0 16,-2 0 0-16,-11 1 0 0,6-4 0 15,0 0-1-15,5 1 0 16,2-4 0-16,2-6-1 15,-4 3 1-15,-4-1 1 0,-10-5 0 0,-18 0 1 0,-1-4 0 0,-1 1-1 32,4-1 1-32,10-3-1 0,-6-2 0 15,-17-5 0-15,-3 0 0 0,-7-4 0 16,-7-5 0-16,5 5 0 0,2-8-1 16,-14-1 1-16,0-3-1 0,-15-2 0 15,1-7 1-15,-1 4 0 0,-12-4 1 0,13 7-1 16,-17-5 1-16,1 3-1 0,-11-2 0 15,-18-1-2-15,-26-5 6 0,-6 3-1 16,4 0 2-16,-1 5 2 0,39 7-7 16,2 4 0-16,15 2-1 0,14 10 1 15,-2 2 0-15,9 2 0 0,9 6 0 16,2-3 0-16,8 4 0 0,8 0 0 0,14 7-1 16,10 2 1-16,13 3 0 0,9 3-1 15,5 1 0-15,9 1 1 0,-9 5-1 16,0-1 1-16,-2 4 0 0,1 3 0 15,3-1 1-15,8 5-1 0,-1-2 0 16,-2 2 0-16,11-2 0 0,2 0 0 16,-8-2-2-16,-5-1 1 0,-14 3-1 0,-10 4-1 15,-13-2 0-15,-13 3 2 0,-5 1 0 16,-10-6-1-16,-13-4 2 0,-3-4-2 16,-15-6 0-16,-5 3 2 0,-5-3-1 15,-11-5 0-15,-14 1 1 0,-2-5 0 16,-8-5 1-16,-3-2 0 0,6-2-1 15,-5-7 0-15,-3-1 0 0,5-3 0 16,4-6 0-16,-10-8 1 0,8-3 2 0,9-6 5 16,6 1 1-16,0-2 1 0,-7-6 1 15,-1-1-7-15,1 0 12 0,8-4 1 16,14 0-3-16,8 2 3 0,7-4-11 16,21 6-3-16,33 1 0 0,19 6 0 15,8-6 0-15,3-1 12 0,-11-23 7 16,2-22-10-16</inkml:trace>
  <inkml:trace contextRef="#ctx0" brushRef="#br0" timeOffset="9378.79">16411 1171 2311 0,'2'-9'95'0,"0"5"-17"0,-2 1-28 0,0 4-33 16,-2-1-21-16,0 4-13 0,-7 7 3 0,-1 3-5 0,-10 9 1 0,-3 11 1 16,-7 3 0-16,-5 12-15 0,-1 10-15 15,-5 12-11-15,2 12 0 0,-1 18 20 0,-5 11 18 16,6 5 16-16,-2 5 2 15,2-5-2-15,8 0 0 0,2-3 0 0,6-10 0 16,7-6 0-16,6-6 0 0,4-10 1 16,6-11 1-16,9-6 2 0,0-13 0 15,5-6 1-15,6-7 2 0,-4-7 3 16,5-4 3-16,0-1 5 0,2-10 2 0,-2-2 1 16,-3-5 0-16,5-4-2 0,-1-5-8 15,6-6-9-15,9-6-31 0,7-8-27 16,8-11 13-16,12-11 10 0</inkml:trace>
  <inkml:trace contextRef="#ctx0" brushRef="#br0" timeOffset="9800.84">17503 1403 2225 0,'0'37'83'0,"-10"-33"-59"0,-6 1-16 0,-9 9-2 0,-9-26-13 0,-3 49-6 0,0 9 5 16,-2 11 0-16,0 8 6 16,9 10 5-16,1 1-1 0,6 7-1 15,2 4-1-15,0 2 0 0,0 5 0 16,-1 9 2-16,3 7 3 0,3 1 1 0,3-8-1 16,4-12-3-16,4-19-4 0,0-8-2 15,3-3 1-15,2-5 2 16,4-1-1-16,4-5-1 0,1-8 0 15,6-3 0-15,-1-10 2 0,0-6-1 0,5-4-1 16,-3-4-6-16,2-8-4 16,10-4-22-16,11-5-11 0,20-10 25 0</inkml:trace>
  <inkml:trace contextRef="#ctx0" brushRef="#br0" timeOffset="10228.09">18401 1405 1901 0,'12'10'584'31,"-12"-10"-587"-31,4 2-5 0,1 0-5 0,6 3 3 16,6 6 0-1,12 7 4-15,4 10-1 0,10 9-1 0,1 13-1 0,-1 7 1 16,5 8 4-16,0 6 3 16,1 4 0-16,8 10 1 0,-11 0 0 15,0 3 0-15,-5 3 0 0,-7 1 1 16,-1 0-1-16,-10-1-2 0,0-3 0 0,-8-3 0 15,-7-1-1-15,-2-4 0 0,-8-4 1 0,-9-12-2 16,-3-4 0-16,-4-9 0 0,-5-8 0 16,2-8-2-16,0-6 0 0,1-6 2 15,4-11-1-15,-1-5-10 0,6-1-21 16,0-6-51-16,8-4-21 16,1-10-240-16,2-20 215 0</inkml:trace>
  <inkml:trace contextRef="#ctx0" brushRef="#br0" timeOffset="10591.37">19730 1180 1805 0,'0'3'168'0,"0"-1"250"0,0 0-421 0,2 1-17 16,4 4-1-16,1 2 5 0,7 12 11 16,9 4 2-16,5 12 2 0,9 10 1 15,8 8 0-15,8 14 0 0,9 10 2 16,2 12 0-16,-7-1 0 0,-6-3-1 16,-8 5 0-16,-8 1-1 0,-3 1 1 15,-5 1-1-15,-8-8-1 0,-5 0-2 16,-8-9 1-16,-6 2 1 0,-4-2 1 0,-3 0 1 15,-5-5 1-15,-4-11 0 0,1-6-1 16,1-6 0-16,-2-6-1 0,2-5 0 16,0-7 0-16,0-5 0 0,1-2 2 15,4-11 0-15,4 0 1 0,3-7-8 16,2 0-28-16,0-3-31 0,0-4-32 16,4-2 447-16,8-9-278 0</inkml:trace>
  <inkml:trace contextRef="#ctx0" brushRef="#br0" timeOffset="11019.96">22236 1266 2150 0,'-7'20'18'16,"-23"-15"-31"-16,10 4 2 0,-14 11 2 15,8 4 4-15,-8 12 4 0,-5 14 3 16,-3 8 1-16,-3 8 0 0,1 10-3 0,-2 2 0 15,9 5-2 1,6 2 0-16,-2-3 1 0,8 3-1 0,5-2-1 0,1 2 2 16,15 1-1-16,4 0 0 15,6-1 2-15,6-6-1 0,-1 0 2 0,3-6 1 16,2-6 2-16,10-3 0 0,-4-5 0 0,1-10 0 16,-2-1 1-16,-5-14 0 0,0-6 0 15,-4-3 2-15,3-7 1 0,0-8 6 16,5-4-3-16,-2-3-5 0,7-3-8 15,6-5 4-15,19-18-2 0</inkml:trace>
  <inkml:trace contextRef="#ctx0" brushRef="#br0" timeOffset="11383.97">23358 1302 2541 0,'0'0'93'0,"2"2"-12"16,0-2-51-16,-2 3-20 15,0-1-14-15,1 3-4 0,8 1-1 0,5 8-2 0,10 11 3 16,4 15 2-16,11 12 0 15,2 12 3-15,5 10 1 0,2 4 0 0,-4 2 1 16,0 5-1 0,-1 4-1-16,-2 3 1 0,-4 9 1 0,-7 2-2 0,-5-2 0 15,-11-5-2-15,-12-6-2 0,-11-8-3 16,-12-4 1 0,-17-8 2-16,-11-2 4 0,-8-6 3 15,-9-9 5-15,-3-7-1 0,4-5-1 0,-4-13-1 0,8-5 23 0,15-5-79 16,0-13 47-16</inkml:trace>
  <inkml:trace contextRef="#ctx0" brushRef="#br0" timeOffset="18901.32">28878 1406 1722 0,'-6'47'84'0,"3"-19"32"0,1 38 5 0,2-180-142 0,-4 84 51 0,4 30-7 0,4 0 1 0,-4 0 4 0,4 0 11 16,-1 0 2-16,6 0-17 0,7 0-12 15,11 5-18 1,8 8-12-16,15 6 7 0,5 13 3 0,7 5 0 0,3 15 4 16,3 3-2-16,-6 5 1 0,-6-2 1 0,-2 6-3 15,-10 4 4-15,0 4-1 16,2 10 1-16,-3 1 2 0,-2 4-2 0,-9 0 1 15,-9-2-1 1,-7-9 1-16,-4-1 2 16,-8-2 1-16,-4-10-1 0,-6 5 2 15,-4-1-1-15,-3-5 2 0,1 2 0 0,-1 2 0 16,-1-3 0-16,4-1 1 0,-3-7-1 16,3-8-2-16,-3-10 1 0,2-7-2 15,1-7 0-15,1 2 1 0,0-13 0 16,2-3 0-16,3-4 1 0,4-5 4 15,0 0 5-15,0 0-29 0,2 4-31 16,7-8 523-16,14-3-374 0</inkml:trace>
  <inkml:trace contextRef="#ctx0" brushRef="#br0" timeOffset="19298.58">31121 1422 2290 0,'-4'-1'52'0,"0"-3"-48"0,1 4-4 0,-2-2 1 0,-1 2-1 0,3 0-6 15,-4 2-7-15,0 7-7 0,-9 9 1 16,-4 3 5-16,-6 18 7 0,-3 5 6 15,-3 9 0-15,-3 6 0 0,-1 1 0 16,-1 11 0-16,3 2-1 0,-1 0 1 16,-2 3-1-16,-2-3 1 0,-2-1 1 0,-3 6 1 15,6-3 0-15,1-3 0 0,5-2-2 16,6-8-1-16,3-2-1 0,3 0 0 16,6-3-1-16,9-4-1 0,5-1 0 15,12-1 1-15,4 6 2 0,12 3 2 16,4 6 2-16,11-3 2 15,12 3 2-15,3-4 6 0,13 0-1 0,-7-5 0 16,2-4 1-16,-11-10-9 0,-9-1 11 0,9 1 3 16,10 5-9-16</inkml:trace>
  <inkml:trace contextRef="#ctx0" brushRef="#br0" timeOffset="26816.09">28140 4692 1922 0,'-19'3'53'0,"-4"8"-18"0,-8 5-26 0,3 11-5 0,-6 3-3 0,4 14-3 0,0 11-3 16,0 9 0-16,-2 12 0 0,-2 13 1 16,1 6-2-16,-5 7-5 0,3 9-3 0,-2 15-4 15,1 4-2-15,8 3-4 0,1-4 1 16,13-3 3-1,7-6 4-15,7 8 8 0,0 0 5 0,7-2 1 0,4-11 1 16,-4-9 0-16,11-12 0 0,1-7-1 16,1-5 2-16,8-6 2 15,2-9-5-15,4-8 6 0,5-10-3 0</inkml:trace>
  <inkml:trace contextRef="#ctx0" brushRef="#br0" timeOffset="27148.95">29346 4681 2059 0,'-52'62'45'0,"8"-3"-43"0,-13 12-2 16,8-2-1-16,3 7 0 0,-6 7 0 0,8 11 1 15,-1 6 0-15,5 8 0 0,1 5 0 16,5 4-3-16,9 2-1 0,9 2-2 0,9-10-1 16,2 1 1-16,5-7 1 0,5-6 2 15,9-5 1-15,6-7 2 0,8-4 0 16,11-8-8-16,2-4-24 0,10-13-21 0,10-12-68 0,10-7 66 15</inkml:trace>
  <inkml:trace contextRef="#ctx0" brushRef="#br0" timeOffset="27482.94">30489 5183 2255 0,'0'0'77'0,"0"0"-25"0,-1 0-13 0,1 2-13 16,0 1-20-16,1 6-11 0,-1 4-8 16,2 15 3-16,3 14 1 0,1 13 2 15,4 20 2-15,5 8 3 0,6 11-2 16,5 11-1-16,6-1 0 0,6 3-3 15,-1-6 1-15,-2 2 6 0,-3 5 1 16,-3 2 0-16,-6 1 4 0,-4-6-1 16,-3-4 0-16,-7-10 0 0,-5-8-1 0,-1-9-2 15,-3-8 0-15,-5-4-2 0,3-7 0 16,-10-7 2-16,3-2 2 0,0-7-23 16,-4-5-39-16,12-6-49 0,-5-10-18 15,6-9-296-15,2-8 279 0</inkml:trace>
  <inkml:trace contextRef="#ctx0" brushRef="#br0" timeOffset="27924.37">31468 5431 1361 0,'103'18'855'15,"-165"-13"-831"-15,39-15 34 16,28 10-21-16,-3 0-21 0,0 3-10 15,8 4-8-15,-1 2-4 16,2 14-1-16,8 9 0 0,4 7-3 0,4 9 3 16,5 5 0-16,2 9 1 0,5 9 5 15,1 7 1-15,3 5 0 0,-6 1 0 0,2 6-1 16,-5 4-1-16,0 2 1 0,-6 10 1 16,-10-3-2-16,-4-4-2 0,-9-10-10 15,-3-14-6-15,-4-8-3 16,-7-10-1-16,-1-9 5 0,-5-2 6 15,1-7 3-15,-2-6 3 0,2-6 3 0,2-2-14 0,1-11-15 16,2-2-17-16,6-10-17 0,1-2-20 16,2 0 21-16,0 0 28 0</inkml:trace>
  <inkml:trace contextRef="#ctx0" brushRef="#br0" timeOffset="28915.84">28660 4873 939 0,'-9'-7'138'0,"3"0"219"0,1 1-204 0,3 4 2 0,6 2 2 0,-4 0-34 16,0 0-35-16,0 0-33 0,0 0-24 15,0 0-13-15,-2 0-5 0,2 2-4 16,0 0-3-16,0 0-5 0,0-2-4 16,0 2-7-16,-9 6 0 0,2 7-1 15,-7 6 3-15,-7 13 4 0,-2 12 1 16,-2 9-1-16,-2 10 0 0,-3 6 0 0,-2 9 1 16,-9 7 2-16,-3 7 1 0,-9 9 0 15,1 3 2-15,-3 2-1 0,9 0 0 16,11-7 0-16,8 2-7 0,10 5-5 15,13 13-6-15,15 14-11 0,13 10 46 16,23-1-18-16</inkml:trace>
  <inkml:trace contextRef="#ctx0" brushRef="#br0" timeOffset="33631.33">31580 7678 1696 0,'18'0'185'0,"22"7"-29"0,3 16-32 0,-100-53-156 0,15 19 114 0,42 9-23 16,1 0 8-16,-1 1-1 0,2-3 18 15,0 4 2-15,5-5-15 0,-2 3-18 16,6 2-30-16,10 4-13 0,0 4-4 15,13 8-3-15,12 13 3 0,7 13 4 16,17 19 1-16,2 13 2 0,8 9-3 16,5 4-2-16,-1 2-2 15,-3-2-6-15,-5 3 3 0,6 6-3 0,-4 3 0 0,9 4-14 16,7 0-11-16,2-7-33 0,10-8-19 16,-3-13-11-16,-9-17-20 0,-16-12 4 15,-14-14-4-15,-9-14 0 0,3-18 57 16</inkml:trace>
  <inkml:trace contextRef="#ctx0" brushRef="#br0" timeOffset="33821.96">33195 7807 1723 0,'14'0'419'0,"-514"730"-4"62,539-806-357-62,-119 225 4 0,-5-16-35 0,-5-2-16 16,-9 1-2-16,-15-3-9 0,-1-1-3 0,0-24-19 0,10-28-32 15,22-24-61-15,10-24-70 0,7-19 93 16</inkml:trace>
  <inkml:trace contextRef="#ctx0" brushRef="#br0" timeOffset="34282.68">31018 2433 2188 0,'71'82'354'0,"-43"-43"-317"0,0 1-27 15,6 14 0-15,9 15-9 0,10 18 1 16,2 7-1-16,5 3-1 0,2 11-7 16,7 13 11-16,8 17 1 0,-3-3-1 15,-3-4 6-15,-2-17-13 0,-7-15 0 16,-2-11-4-16,-5 1-22 0,-1-13-32 15,-8-3-22-15,-2-9-19 0,-5-13 0 0,-4-8 10 16,-8-15 480-16,1-15-298 0</inkml:trace>
  <inkml:trace contextRef="#ctx0" brushRef="#br0" timeOffset="34482.54">32115 2453 2145 0,'-53'60'59'16,"-9"4"-13"-16,-21 17 10 0,-4 3 32 0,-5-5-9 15,-2 3-30-15,-15-6-14 16,-16 4-22-16,-14-6-9 0,-13 1-4 16,-1-2-5-16,-22-1-9 0,-13 3-56 0,-11 3-90 15,-19-6 91-15</inkml:trace>
  <inkml:trace contextRef="#ctx0" brushRef="#br0" timeOffset="-159619.91">15259 14098 1943 0,'-7'-15'288'0,"-6"3"-193"0,1 3 25 16,-2 2-71-16,-2 4-9 0,3-1-7 16,-1 4-6-16,0 0-10 0,-2 7-10 0,0 4-7 15,-7 3-4-15,2 5-5 0,-1 10 0 16,-4 6-4-16,1 6-3 0,-3 9-3 16,-1-3-2-16,1 16 2 0,5 4 5 15,-2 7 6-15,0 10 4 0,-1 10 4 16,1 5 0-16,0 11 1 15,4 9 3-15,5 3-1 0,7-1 0 0,2 4 1 16,7-4-2-16,2 3 1 0,3-5 5 0,9 0 6 16,7-2 3-16,-1 0 0 0,10-4 3 15,5-1 1-15,1-4 2 0,8-10 7 16,1-10-9-16,-1-11-2 0,6-17-7 16,-3-5-5-16,8-7 0 0,0-2-7 15,4-6-23-15,-6-6-17 0,2-7-64 16,0-9-56-16,-11-11 91 0,1-7-10 15</inkml:trace>
  <inkml:trace contextRef="#ctx0" brushRef="#br0" timeOffset="-158892.36">16308 13608 1691 0,'0'2'110'0,"-3"-2"77"0,-8 9-87 0,-1-4-30 0,-4 6-9 0,-2 1-19 15,-1-1-19-15,-3 1-10 0,5-1-7 16,-10 3-5-16,2 2-1 0,-5 0 0 15,-2 0-3-15,0 4-1 0,-9-3 1 16,-1 6-1-16,-2 6 0 0,1-1-10 16,-1-1-16-16,3 3-18 0,2 3-20 15,3-1-6-15,10 4 6 0,8 1 16 16,4-3 21-16,10-2 16 0,4 0 9 0,4-4 5 16,0-7 7-16,6 2 9 0,-5-5 9 15,4-6 9 1,7-5 0-16,0-5 5 0,6-2 16 0,6-2 21 0,6-6-1 0,-4-10-7 31,14-5-5-31,-1-7-14 0,3-8 0 0,9-1-2 16,-4-1-19-16,2-8-18 0,0 5-5 0,-5 8-2 0,-7-1-1 15,-5 6-2-15,-3 5-4 0,-15 1-4 16,-2 2-2 0,-4-1-2-16,-5 7 1 0,-5-7-2 0,-2 6 0 0,-9 1 3 0,-1 0-2 15,-1 3 1-15,-5-1-4 16,2 12 0-16,-6 0 2 15,4 6 2-15,6 5 6 0,5 10 1 0,5 10 0 16,5 4 3 0,13 12 4-16,10 4 14 0,16 6 18 15,6 2 15-15,10 2 10 0,15 3-3 16,-3-4-9-16,15-8-13 0,-5-8-12 0,-2-10-6 16,-2-10-12-16,-11-14-38 0,-1-9-93 15,-8-10 77-15</inkml:trace>
  <inkml:trace contextRef="#ctx0" brushRef="#br0" timeOffset="-155521.5">21959 14121 1766 0,'2'-16'116'0,"-2"7"50"0,-2-4-37 0,0 5-34 0,-6 2-16 16,4 4-18-16,-3 1-17 0,-2 1-11 0,0 1-10 15,-7 5-7-15,4 4-4 0,-6 10-2 16,-3 7-1-16,-2 12 0 0,-6 7-3 0,1 10-1 16,1 8-2-16,-3 14-1 0,0 0-1 15,-7 11 0 1,1 7-1-16,-4 5 0 0,-3 5 0 0,-1 4 0 0,-2 3-2 16,7 1 0-16,5-6-1 0,6 7 2 15,3 6 0-15,5 5 1 0,6 1 1 0,3 3 1 16,11-3-1-16,13 3 2 0,15-6 0 15,11 2 1-15,16-9-1 0,11-7 0 16,-1-16 1-16,5-4 0 16,-5-3 4-16,-3-5 0 0,7 3 0 15,2-2 1-15,9 2 0 0,5-1-3 16,11-10-3-16,3-1-6 0,-3-11-12 0,-7-2-24 0,-10-10-46 16,-9-6-47-16,-12-16 495 0,-1-15-305 15</inkml:trace>
  <inkml:trace contextRef="#ctx0" brushRef="#br0" timeOffset="-154534.77">22450 12626 1975 0,'2'4'162'0,"-4"4"130"0,2 0-197 0,0 15-5 0,4 7-51 0,10 5-17 16,6 17-8-16,3-3-8 0,3 8-3 0,1 9-1 15,3 3-1-15,-2 5-1 0,2 4 0 31,-1 7-1-31,-3 0 0 0,-3 6 0 0,1-3 0 0,-1-2 1 0,-4-5 0 16,-5-5-1-16,2-6 1 16,-3-10-1-16,-6-7 1 0,0-7 0 0,0-5-15 15,0-13-34-15,-5-5-46 16,0-9-52-16,-1-6-31 0,-1-7 250 0,0-1-89 0</inkml:trace>
  <inkml:trace contextRef="#ctx0" brushRef="#br0" timeOffset="-154173.21">22365 13513 2084 0,'76'56'292'16,"288"-417"105"30,-400 371-405-46,109-31-1 16,16 7 0-16,5 3-2 0,-4 4-4 0,2 9-1 0,-6 8-1 0,-7 8 4 31,-1 9 6-31,4 10 6 0,-8 7 2 0,1 8 3 0,-8 6-1 0,-10 8 1 32,-13-4-3-32,-15 3-2 0,-24-8 1 0,-19-7 0 15,-20-6 2-15,-17-7 5 16,-18-5 4-16,-10-12 5 0,-2-2 7 0,-6-15 5 15,2-3-1-15,10-3 3 0,-4-8-1 16,6 4-6-16,6 0-5 0,5-2-8 16,8 4-6-16,14-4-1 0,11 2-3 15,10-2-23-15,12 3-45 0,7 6 202 16,7-16-126-16</inkml:trace>
  <inkml:trace contextRef="#ctx0" brushRef="#br0" timeOffset="-149366.99">27450 15672 2316 0,'75'-32'107'0,"-17"-2"10"0,-6 1-46 0,-20 3-44 0,-4 3-8 16,-14 6-2-16,-3 1 5 0,-4 8 1 16,-7 3-4-16,-11 2-8 0,-5 3-9 15,-17 6-4-15,-19 7-1 0,-12 5-1 16,-10 6 0-16,-11 8 0 0,3 11 2 0,-1 11 0 16,7 3 1-16,5 9-4 15,5 4-4-15,17 3 1 0,-1 3 1 0,14-3 3 16,20 9 5-16,16 2 3 0,20 2 3 15,17 1 3-15,20-3-1 0,10-9-3 16,11-7-2-16,15-18-1 0,6-11-1 16,14-10 0-16,11-13-1 0,9-12 0 15,2-14-1-15,-4-14 2 0,4-9-2 0,-7-11-5 16,-4-9-2-16,-20-5-4 0,-22-9 1 16,-23-2 1-16,-26 1 0 0,-11-1-4 15,-17-7-1-15,-10 2 2 0,-13-7 2 16,-5 0 5-16,-6 3 5 0,1 10 1 15,1 10 1-15,8 16 0 0,3 10-1 0,5 17 1 16,10 10 8-16,8 9 3 0,14 10 1 16,7 13 3-16,2 15-3 0,11 15 1 15,4 14 1-15,8 8-1 0,19 3-6 16,8 2-4-16,4-8-2 0,2-13-2 16,-4-6-1-16,-6-18-7 0,-1-10-17 0,-4-9-22 15,-13-12-22-15,2-8-71 0,-1-8-51 16,1-8-190-16,-1-8 204 0</inkml:trace>
  <inkml:trace contextRef="#ctx0" brushRef="#br0" timeOffset="-149160.58">29461 15433 2500 0,'35'33'110'0,"3"-8"-12"0,10 4-20 0,3-8-62 0,6-5-12 16,7-2-2-16,3-2 1 0,4-6-10 0,-6-6-22 15,-1-6-55-15,-14-6-102 0,1-6 104 0</inkml:trace>
  <inkml:trace contextRef="#ctx0" brushRef="#br0" timeOffset="-148985.71">29713 16066 2600 0,'10'7'152'15,"10"-7"28"1,12-13-50-16,12-1-81 0,16-7-30 0,15 0-15 16,3 3-4-16,3-3-5 0,3 3-15 15,1 2-27-15,4 0-25 0,-1-4-28 16,3 6-26-16,-10-3-56 0,-3-1-38 15,-14-7 564-15,-18-5-316 0</inkml:trace>
  <inkml:trace contextRef="#ctx0" brushRef="#br0" timeOffset="-148746.87">30167 14885 2388 0,'-6'69'174'0,"1"4"80"0,-4 15-104 0,-1 6-62 0,2 13-49 16,3 13-24-16,5 13-12 16,4 4-2-16,1 5-1 0,-5-1 0 0,-4 1 0 15,-8 4 1-15,-4 3 0 0,-2-9 0 16,2-13-10-16,2-22-41 0,4-18-62 16,2-15-55-16,1-15-51 0,4-11 13 15,3-14 30-15,10-12 20 0,5-20-352 0,4-25 342 16</inkml:trace>
  <inkml:trace contextRef="#ctx0" brushRef="#br0" timeOffset="-148332.23">30745 14365 2447 0,'76'22'241'0,"46"690"32"47,-134-779-271-47,35 205-1 0,4 4 1 15,-1 2-2-15,4-2 1 0,-1-9-1 16,-1-16 0-16,-1-15 1 0,-3-17-1 16,-1-14 1-16,-1-10-1 0,-3-15 1 0,-5-11 0 15,-5-17 0-15,-3-9 4 0,-3-16 2 16,4-13 0-16,-1-19-2 15,2-9-2-15,1-10-4 0,4-10-3 0,8 3-2 16,11-4-2-16,10-4 0 0,13 6 2 16,6 5 2-1,-1 8 2-15,6 15 2 0,-8 18-1 0,-3 14-1 0,5 19 0 0,-6 26 0 16,-3 17 1-16,-5 17 0 0,-5 17 1 16,-15 1 3-16,-17 10 3 0,-14 3 3 15,-23-1 0-15,-20 5 0 0,-20-11 0 16,-15-11 4-16,-6-7-1 0,-10-23-2 15,-4-13-6-15,-3-12 0 16,-4-8 91-16,5-10-87 0,18-21 30 0</inkml:trace>
  <inkml:trace contextRef="#ctx0" brushRef="#br0" timeOffset="-132225.77">17544 14261 1584 0,'6'12'66'0,"4"2"10"0,4 6-37 0,4 1-14 0,7 6-7 0,5 3-5 0,4 0 1 15,8 0 2-15,-1 6 4 0,3 1 3 0,3 5-1 16,4 15 0-16,-1 7 5 0,1 16 11 15,2 14 15 1,0 16 23-16,4 10 6 0,0 10-10 16,-2-1-9-16,-9 2-19 0,-5 0-13 0,-13 2-9 0,-5 2-6 15,-9 7-9-15,-8 2-2 16,-10-6 0-16,-10-7-1 0,-11-21 1 16,-9-21-1-16,-8-22 1 0,-10-16 8 0,-8-12 3 15,-5-3 1-15,1-13-2 0,5-7-12 16,2-5-9-16,10-6-11 0,-3-5-37 15,6-5-57-15,1-10-33 0,4-9 62 16</inkml:trace>
  <inkml:trace contextRef="#ctx0" brushRef="#br0" timeOffset="-131644.42">18736 13942 1851 0,'17'-20'132'0,"-6"-1"139"0,-2 1-207 0,-9 3-22 0,2-5-12 0,-4 5-14 0,0 1-9 0,-7 0-3 0,-3-2-2 0,-4 2-2 0,-2 5-4 0,-5 4-3 31,-9 4-4-31,-1 3-1 0,-15 12-1 16,-5 6 0-16,-2 12-7 0,-2 11-10 15,-2 0-8-15,10 6-5 0,-5 7 5 16,12-3 13-16,10 4 11 0,5 0 7 0,15-9 4 15,10 0 1-15,6-3 1 0,15-3 3 16,10 1 11-16,13-11 9 0,13-3 5 16,5-6 1-16,8-10 3 0,1-8 6 15,-7-8 10-15,0-11 13 0,-10-12 2 16,-5-1-7-16,-6-10-10 0,-7-5-17 0,-6-2-11 16,-8-7-7-16,-11 5-6 0,-4 4-1 15,-3 1-3-15,-4 6-1 0,-9 1 1 16,6 8 0-16,-9 5 1 0,-6 5 1 15,11 8-2-15,-3 4-1 0,10 4-2 16,4 4-3-16,0 4 3 0,8 8 1 16,-3 9 2-16,17 9 3 0,4 10-1 0,7 11 2 15,11-3 1-15,2 3 1 0,9 2 0 16,3-3-2-16,11-3 0 0,2-4-2 16,0-8-42-16,8-2-79 0,1-3 274 15,8-7-167-15</inkml:trace>
  <inkml:trace contextRef="#ctx0" brushRef="#br0" timeOffset="-131005.2">24879 14131 1940 0,'9'-5'124'0,"238"227"187"31,-269-263-303-31,70 126-4 16,0 9-3-16,5 2-1 0,4 12 0 16,0 12 0-16,-6 13 3 0,1 14 0 15,-6 6-2-15,0 3-4 0,-7 4-1 0,-2-1 2 16,-3 1 1-16,-8-1 19 0,-6-6 2 15,-8-11 5-15,-10-25 6 0,-5-29-17 16,-12-24-3 0,-4-21-8-16,-6-13-1 0,-3-9 0 0,-8-9 0 0,8-8 0 15,-1-2 0-15,8-4-1 16,5-7 0-16,-1-1-1 0,4-15-28 0,1-7-41 0,5-20-56 16,7-19-478-1,8-15 399-15</inkml:trace>
  <inkml:trace contextRef="#ctx0" brushRef="#br0" timeOffset="-130576.2">25839 12858 1952 0,'-78'22'73'0,"7"4"-15"16,-11 11-3-16,11 6-14 0,11-2-19 15,0-2-18-15,8 3-1 0,6-1 0 16,5 2 1-16,13-1 0 0,12-3-2 16,7-2 0-16,9 1 0 0,11-6 4 0,7-1 3 15,12-2 14-15,12-6 17 0,8-7 11 16,5-4 13-16,7-12 6 0,-4-7 1 15,1-9 3-15,-1-5-5 0,-1-9-12 16,0-4-11-16,-11-3-13 0,-11-6-12 16,-8-1-11-16,-11-6-7 0,-11 4-4 15,-5 0-5-15,-9-7 0 0,-8 5-1 16,-10 2 0-16,-7 7 1 0,-6 9 3 0,-1 3 0 16,2 18 1-16,7 2 1 0,7 7 0 15,6 11-3-15,4 7 2 0,15 6 0 16,9 8 3-16,14 13 8 0,27 6 1 15,16 11 0-15,26 0-1 0,25 7-2 16,14-3-2-16,9 1 6 0,-9 1-10 16,1-6-18-16,-8 5-141 0,10-10 100 0</inkml:trace>
  <inkml:trace contextRef="#ctx0" brushRef="#br0" timeOffset="-125392.03">19714 16986 2173 0,'11'-9'272'0,"62"128"-270"16,-61-86 5-16,-10 1 2 15,3 2 7-15,-5-5 8 0,0 3 5 16,0 3 2-16,-1-3-5 0,-5 5-7 0,1 0-6 16,-4-3-5-16,-2 3-2 0,-3-6-2 15,-2 3 0-15,2-4 1 0,-2-2 3 16,0-2 4-16,2 1 3 0,-7-3 2 15,5-3 0-15,-2 2-4 0,0 0-2 16,4-6-3-16,-5 1-4 0,-3 1-1 0,1-7-1 16,-4 0-1-1,-1-6 0-15,-5-1 0 0,-6-6 0 0,-4-1 1 0,-10-1 0 16,-7-8 1-16,-8 3-1 0,-7-2 1 16,1 2 1-16,-3 3-2 0,-6 3 1 15,-5-4-1-15,-6 4-2 0,-12 4 1 16,-12-3-1-16,-6 1-2 0,-6 2-3 15,10-1-3-15,1 1 1 0,-4-4 1 16,-14-9 2-16,-10-3 2 0,-17-8 2 0,12-8 4 16,-12 1 3-16,-4-1 3 0,-4 1 2 15,-13-1-4-15,0 1 2 0,-15 4-1 16,-8-2 1-16,-10 8 1 0,3 2-3 16,27 3-2-16,28 8-4 0,23 6-2 15,24 4-2-15,9 2 0 0,10 5 0 0,5-4 0 31,2 1 0-31,4 3 0 0,17-1 0 0,7 1 0 0,18-5 2 0,13 1 0 32,6-3 1-32,9 1-10 0,6-5 35 15,2-2 30-15,3 0 35 0,0 0 44 16,0 0-10-16,0-2-11 0,3-4-29 0,1 3-30 16,1-2-26-16,0-8-36 0,-1 1-55 15,1-4-42-15,2-9-125 0,6-35 124 16</inkml:trace>
  <inkml:trace contextRef="#ctx0" brushRef="#br0" timeOffset="-119932.09">23679 15231 2327 0,'0'10'68'0,"0"10"-23"0,5 13-30 0,2 10-4 0,9 8-3 0,9 13 1 0,14 14-3 0,16 23 1 0,16 13 0 16,11 5-2-16,3 5-3 0,3 3-2 16,1 4-1-16,3 4 1 0,6 0 7 15,3-9 14-15,-4-4 14 0,-6-10 4 16,-10-2-1-16,-6-4-9 0,-2-7-11 0,3-1-6 15,2-13-5-15,-4-9-4 0,1-12 1 16,-6-20 5-16,-3-13-10 16,-4-22-28-16,-15-13-100 0,8-17-25 0,-14-29 63 15</inkml:trace>
  <inkml:trace contextRef="#ctx0" brushRef="#br0" timeOffset="-119694.12">25266 15303 2506 0,'-82'121'79'0,"1"3"-30"0,-6 16-11 0,0 4 3 16,-9 15-14-16,-14 13-2 15,-14 5-19-15,-7 4-5 16,-5-7 1-16,3-13-4 0,7-6-5 0,2-10 0 0,-6-10-2 15,-5 1 6-15,4-6 12 0,12-10-26 16,15-4-55-16,3-15-82 0,-11-2-29 16,2-7 77-16</inkml:trace>
</inkml:ink>
</file>

<file path=ppt/ink/ink6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2:19:59.499"/>
    </inkml:context>
    <inkml:brush xml:id="br0">
      <inkml:brushProperty name="width" value="0.05292" units="cm"/>
      <inkml:brushProperty name="height" value="0.05292" units="cm"/>
      <inkml:brushProperty name="color" value="#002060"/>
    </inkml:brush>
  </inkml:definitions>
  <inkml:trace contextRef="#ctx0" brushRef="#br0">14764 5591 1906 0,'101'0'169'0,"-101"0"-188"0,2 0 44 0,1 0-3 0,-3 0-4 16,2 2-3-16,-2-1 7 0,-2-1 9 0,1 6 3 31,1-5 6-31,-6 3 2 0,-4 5 1 0,-4-2 2 15,-4 2-4-15,-7 5-11 0,-2-2-12 0,-1-3-11 0,-2 4-5 16,3-1-2-16,4 0-1 0,-5 3 0 0,1-5-1 16,-5 4-1-16,-1-5 0 0,-5 4 0 15,-1-1 0 1,0-1 1-16,-5 3-2 0,-4-3 0 0,-7 3 0 0,-9 4 0 31,-6-6 0-31,-5 7-2 0,-10-1-1 16,-2 2 1-16,-12 3-1 0,0 2 0 15,-4-1-2-15,5 3-3 0,-3 0 1 0,-9-3 3 16,-12 3 3-16,-8-2 4 0,-4 1-1 16,6 1-1-16,-3 0 0 0,-9-3-3 15,-4-4 2-15,-14-1 2 0,-1 1 0 16,-12-9 0-16,-6 1 2 0,-7-3 0 16,-9-6 5-16,-15-3-1 0,4-1-3 0,2-8-1 15,7 0 0-15,-18-7 6 0,-7-7-4 16,11-4 4-16,2-1-3 0,24-2-3 15,-1 1 5-15,-10-1-2 0,3-3 2 16,3 2 8-16,25 1 2 0,12-2 1 16,20 8-3-16,17-1 3 0,12 5 13 15,8-1 7-15,7 3 6 0,7 4-9 16,2 3-12-16,16 3-6 0,9-1-2 0,10 0-5 16,6 2-2-16,1 3 1 15,13-5-15-15,0 6-21 0,11-4-35 0,7 0-52 16,1-4-20-16,6-1 520 0,1-19-314 15</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2-01T21:46:58.556"/>
    </inkml:context>
    <inkml:brush xml:id="br0">
      <inkml:brushProperty name="width" value="0.05292" units="cm"/>
      <inkml:brushProperty name="height" value="0.05292" units="cm"/>
      <inkml:brushProperty name="color" value="#002060"/>
    </inkml:brush>
  </inkml:definitions>
  <inkml:trace contextRef="#ctx0" brushRef="#br0">11463 5499 1427 0,'5'1'86'0,"0"1"16"0,-3 0 6 0,-2-2-29 16,0 2-9-16,0-2-5 0,2 1-9 0,-2-1-6 16,0 0-6-16,2 0-3 0,1-7-1 15,2 4 1-15,-3-6 2 0,0 5-3 16,2-6-5-16,-3 6-6 0,1-5-4 16,-2 4-2-16,0-2-1 0,-2 0-2 0,-3 1 1 15,-4 1-1-15,0 0 0 16,-12-6 1-16,-6 6 0 0,-1-2-3 0,-11 3-4 15,-2 4-3-15,-3-2-3 0,-4 1-3 16,4 1-3-16,-6 1-2 0,-3 1-1 16,-7-2 0-16,-17 0 1 0,-9 0 2 0,-7 0 0 15,-8 2 0-15,-3 0 0 16,8 1 1-16,-5 1-3 0,-7-1 15 0,-2 1 1 16,-6 0 0-16,8 3 3 0,13-2-16 15,15 2-1-15,-2-2-1 0,8 6 1 16,5-6-1-16,-8 4-1 0,6-3 2 15,6 2-1-15,8-1 0 0,15 2-1 0,10 2 13 16,10-4 12-16,6 2 8 16,6-4 4-16,10-3-14 0,2 2-8 15,1 1-5-15,4-5 2 0,7 5 10 0,6-1-1 16,12 1-2-16,19-3-2 0,22 1-9 16,10-1-5-16,8-2 0 0,-1-5-2 15,-1 1 0-15,5-3 1 0,9 4-2 0,8 1 1 16,6 2-1-1,6 2 1-15,11 5-1 0,12 12 29 16,29 8-48-16,17 3 11 0,-13 2 3 0,-27-6-28 16,-29 1 53-16,-12-2-21 0,8 9 2 0,-12-2 3 15,-19-11-4-15,-24-3 6 0,-34-15-1 16,-12-1-3-16,-18-2-5 0,-18-5-1 16,-21-13-4-16,-25-3 2 0,-44-15 9 15,-32 2-4-15,-27-1-2 16,-31-8-1-16,-22 8-2 0,-3-6 5 0,-1 6-1 0,15 5 0 15,19 1-2-15,15 4 4 0,8 4 0 16,16-4 2-16,17 9-1 0,15 0 1 16,14 4 1-16,25 5-1 0,20 3 0 15,21 2 1-15,11 2-1 0,19 0 2 0,7 2 0 16,4 0-4-16,7 3 0 16,5-3-1-16,5 2-2 0,29 8 6 0,29 2 0 15,43 6-3-15,20 8 0 0,18-3-5 16,-4 2-1-16,1-6 1 0,6-3 1 15,6 1 2-15,5-3 2 16,14 4 1-16,10 3 1 0,-2 1 2 0,-15-4 0 16,-32-4 1-16,-32-2 0 0,-23 0-1 0,-19 0 1 15,-27-1-2-15,-24-8-3 0,-19 2-7 16,-15-5-4-16,-24 0 7 0,-26 0 11 16,-37-6 20-16,-31-7 6 0,-34-3 1 0,-24 0 2 15,-13 7-13-15,6 0-6 0,18 7-11 16,23 2-11-16,24 6 0 0,13 5 1 15,23-4 4 1,14 3-1-16,20-3 1 0,16-2 0 16,14 0 3-16,8-1-20 0,14-3-28 0,8-3-51 0,0 0-107 15,14-9 94-15,16-35 16 0</inkml:trace>
  <inkml:trace contextRef="#ctx0" brushRef="#br0" timeOffset="7117.03">13920 7273 1575 0,'25'2'65'0,"32"-20"471"47,-61 20-468-32,-3 14-37-15,2-3-3 31,-2-8-1-31,0 4-1 0,3-2-5 16,-7 2 2-16,-1 3 2 0,0-5 2 0,-10 2 6 16,1-5 3-16,-6 1 1 0,-1-2 0 15,-2 1-7-15,-2 1-8 0,-2 2-10 16,4 2-5-16,-5-2-3 0,-1 4-1 16,1-6 0-16,-2 6-1 0,1-2-1 15,1-2-1-15,-3 2 0 0,3-2 0 16,-6 0 1-16,-5 2 1 0,-4 1 0 15,-3-1 0-15,-7 0-1 0,1 0-1 0,1-5-1 16,-2 1 1-16,-4 2 9 0,-4-2 5 16,-4 2 6-16,-3-3 0 0,3 0-5 15,-3 1-1-15,-5 0-6 0,2 2-1 16,-7 0-3-16,5 2-2 0,1 2 0 16,-7-1 0-16,3-2-1 0,-2 0 1 15,-2-2 1-15,-3 1-1 0,-10-7 1 16,1 3-1-16,3-3-1 0,6 2 0 15,-2 0 0-15,-4-2 0 0,-5-2 0 0,-5 0 1 16,-3 2-1-16,3 0 0 0,-4 0 0 16,5 2 0-16,3 3 0 0,1-1-1 15,5-2 1-15,-3 1-1 0,-4 3 2 16,0-3 0-16,-3-3 1 0,4 4 0 16,-4-2-1-16,-9-2 2 0,0-2 0 15,-8-2 0-15,1-3 1 0,7 0 2 16,8-2 9-16,8 0 6 0,-2-3 0 15,0-2-1-15,-2-2-11 0,-2-4-5 0,4 3-2 16,6-1 0-16,-8 0 1 0,2-3-1 16,-4 1 1-16,4-1-2 0,2 1-1 0,10 5 0 15,9-1 1-15,4 1 2 0,9-1 4 16,5-1 5-16,8 4 0 16,-1-1 2-16,-7-4-3 0,0 10-2 0,-3-7 9 15,8 1 4-15,14 7 1 0,13 0 1 16,7 0-9-16,9 2-5 0,2 1-3 15,3-1-3-15,3 3-3 0,6 2 0 0,0 0-1 16,0 0-1-16,0-2-15 0,0 2-22 16,0 0-33-16,2-2-44 0,2-3-66 15,3-2 305-15,3-20-139 0</inkml:trace>
  <inkml:trace contextRef="#ctx0" brushRef="#br0" timeOffset="8573.57">23863 7534 980 0</inkml:trace>
  <inkml:trace contextRef="#ctx0" brushRef="#br0" timeOffset="9277.61">24064 7475 1645 0,'19'-1'70'0,"-5"-3"-19"16,-1 4-12-16,-6-2-13 0,-2 2-1 0,-1 0 1 15,-1 0 1-15,-1 2 2 0,-2-2 1 16,0 0 0-16,0 0-6 0,0 0-6 0,2 0-4 15,-2 0-3-15,0 0-1 0,0 0 4 16,0 0 2-16,0 0 5 16,0 0 2-16,-2 0-2 0,2 0-3 0,0 0-5 15,0 0-5-15,-5 0-3 0,3 0-2 16,-5 0 2-16,2 0-1 0,-6 0 1 16,-3 0 1-16,-2 0-2 0,-2 0-1 0,0 4-1 15,-1-3-1-15,-4 1 0 0,-2 0 0 16,-2 0-1-1,-4 1 0-15,-3 4 0 0,-7-3 0 0,-3 3-2 16,5-2 0-16,0 1-1 0,2 1 1 0,-3 0 0 16,0 0-1-16,-5 2 2 0,1 0 0 0,0 1 1 15,-4 3 0-15,0-4 1 0,0 1-1 16,0 3 1-16,-1 1-1 0,-3-2 1 16,1 1-1-16,-6-3 0 0,-3 1 0 15,1 1 0 1,-1 1 0-16,-2 1 0 0,2-5 0 0,-4 3 0 15,-4-1 0-15,5 1 0 0,-1 1 1 0,-4-6-1 0,-8 2 1 16,-5-2 1-16,-6 0-1 0,10-2 0 16,1 6 0-16,5-6-2 0,0 4-2 15,0 2 1-15,4-3 1 0,-2 1-1 16,-6-2 2-16,-1 1 0 16,-2-5 0-16,2 6 0 0,1-6 0 0,-1 1 0 15,2 3 1-15,-1-5-1 0,-1 3 1 0,-4-3-1 16,-8-2 1-1,-3-2 0-15,-8-3 0 0,0 0 0 0,-1-1-1 0,3 3 0 16,1-6 0-16,-5-2 0 0,-5-1 1 16,-1-6 0-16,-10-3 1 0,4-2 0 15,8 1 0-15,-1-1-1 0,10 2-1 0,0-5 0 16,6 2-1-16,3 3 12 0,2 0 8 16,5 0 3-16,4-1 6 0,1 1-12 31,1-2-7-31,-4 0-3 0,0-2-2 15,3 0-2-15,3-1 0 0,3 3 1 16,8-4-4-16,4 4 16 0,10 0 14 16,9 5 7-16,8-3 9 0,2 3-16 15,3 1-14-15,6 4-8 0,3 1-2 0,1-2-2 16,5 5 5-16,-3-2-33 0,8-3-45 16,-2 1-52-16,2-15 50 0</inkml:trace>
  <inkml:trace contextRef="#ctx0" brushRef="#br0" timeOffset="84662.01">16009 11199 1246 0,'0'2'137'0,"-80"-155"30"31,53 119-146-31,6 8-4 0,2 4 1 0,3 3 9 16,3 8 10-16,1-1 9 0,1 5 8 15,2 3 3-15,8 4 0 0,-12-3-3 16,6-1-8-16,0 1-13 0,0-1-15 16,-2 1-8-16,-3-5-4 0,-1 1 0 15,-3 0 0-15,4 0 0 0,-4-3 2 16,0 4 2-16,2-3 5 0,0 6 5 0,12 3 5 15,2 0 1-15,0 0-1 16,-4 0-5-16,2 0-3 0,2 0-3 0,0 0 6 16,0 0 1-16,0 0 1 0,0 0-1 15,6 3-8-15,1 8-6 0,4 3-1 16,1 2-2-16,2 4-1 0,7-1 2 16,1-3-2-16,6 0 1 0,7 2 1 15,8 0 0-15,12 3-2 0,7 5 0 16,7-3-1-16,2 4-1 0,4-4-1 0,-1-3 1 15,-5-3 7-15,-5-1 2 0,3-2 4 16,6 1-2-16,10 4-4 0,11-1-6 16,2 3-1-16,2 0-1 0,1-5 1 15,-12-3 2-15,2 1 1 0,-3 0-1 16,-2-1-1-16,3-3 1 0,-1-3-1 16,7-3 0-16,1-1 3 0,-7-3 3 15,-6-1 2-15,-8 1 0 0,-2-4-2 0,-2 1-3 16,7-3-2-16,2-1 0 0,-3 2 1 15,3-1 0-15,1 1 0 0,5 3 1 16,-10-5-3-16,-1 0 2 0,-8 0 2 16,-8 2 5-16,5-4 1 0,-3 0 0 15,1-3-2-15,2-1-3 0,4 4-3 16,-1 2-1-16,1-2-1 0,0 2 1 0,-3-3 5 16,-6-3 3-16,-7 3 4 15,1 3 3-15,-6-4-2 0,2 0-2 0,5 2-5 16,-1 1-3-16,2 0-3 0,2 0-2 15,2 2 1-15,-4-3-2 0,2 6 0 16,-3-4 1-16,-8 0-1 0,-3 0 0 16,-2 1 1-16,-6 1 0 0,5-4 0 15,-8 4 0-15,-2-1-1 0,-5 1 0 16,-5 2-6-16,-4-5-15 0,2 3-20 0,-5-4-46 16,3 2-47-16,2-5-28 0,-2-11 74 15</inkml:trace>
  <inkml:trace contextRef="#ctx0" brushRef="#br0" timeOffset="85474.11">22954 11000 1714 0,'16'-3'74'0,"-2"-4"5"0,0 1-39 0,0 4-28 0,2 2-6 16,7 0-1 0,-1 2-2-16,4 0-1 0,3 7 3 0,-12-6 6 0,10 6 7 15,-4 0 10-15,0 0 1 0,2 3 1 16,-4-3-2-16,0 4-6 0,-1-1-5 15,3 1-7 1,4 1-5-16,1 2-4 16,4 3 1-16,3 2 6 0,3-3 5 0,11 7 8 15,6-2 4-15,13 4-3 0,6 5-6 16,11-1-5-16,-2 1 4 0,10-3 3 16,-1 3 3-16,2 1 1 0,14 3-8 15,14 6-1-15,8-4-1 0,13-3 2 16,-6-3 0-16,-1-5 3 0,12-1-1 15,9-3-3-15,1 0 4 0,4 2 1 0,-3-7-1 16,10 1 4-16,6 4 4 0,-3-5 3 16,-3 0 18-16,-6-4 13 0,-4-5 0 15,3-2 5-15,-14-7-3 0,-9-2-5 16,-6-1-1-16,5-1-16 0,7-5-13 16,-6 2-1-16,-19-5-1 0,-20-8 2 15,-13-3 1-15,-11-3-12 0,4-5-7 0,-4 0-4 16,-4-7-3-16,-4-1-1 0,-6-3-11 15,-9-3-11-15,-3 1-13 0,-8-2-18 16,1 3-11-16,-1-1-25 0,3 2-29 16,10-6-77-16,3 3-499 0,8-3 452 15</inkml:trace>
  <inkml:trace contextRef="#ctx0" brushRef="#br0" timeOffset="115946.11">15537 13895 1332 0,'-9'6'76'0,"2"-3"17"0,2 3 1 0,1-6-27 0,3 1-4 0,-7-1-6 0,3 0-10 0,5 0-15 16,-2 0-9-16,-8 0-11 0,10 2-6 15,0-2-3-15,0 0 0 0,0 0-1 16,0 0-2-16,0 0 16 0,0 0 15 16,0 0 13-16,0 0 11 0,0 0-11 0,0 0-12 15,0 0-9-15,0 0-5 0,0 0 1 16,7 0 2-16,2 2 0 0,8-2-2 16,10 2-7-16,12-2-11 0,12 0-3 15,13 0-6-15,7 0-3 0,7-2-2 0,4 2-3 16,5 0 0-16,-6 0 4 0,-10 0 6 15,-9-2 6-15,-16-1 1 0,-8 1 3 16,-12-5 1-16,-5 3-4 0,-21 2 2 16,-5-3 2-16,-2 3-1 0,-16-1 2 15,-5-1-3-15,-20-5-2 0,-23 4 0 16,-7-4 2-16,-20 4 7 0,1 1 3 0,-3 1 2 16,6 3 1-16,8 5-8 0,0-1-3 15,16 5-2-15,-1-2 1 0,17 3 11 16,12-4 10-16,10 2 9 0,12-4 2 15,1 1-8-15,8-1-10 16,2-4-6-16,9 0 13 0,0 0 20 0,0 2 18 16,6-4 4-16,1-3-10 0,9 1-19 15,9 0-18-15,8-4-8 0,15 2-9 16,11 1-5-16,10 1-3 0,5 4-2 16,10 4-1-16,3 1-5 0,7 4-13 0,-2 2-24 15,2-2-38-15,-11-2-56 16,-1 0-34-16,-1-2 87 0</inkml:trace>
  <inkml:trace contextRef="#ctx0" brushRef="#br0" timeOffset="116547.06">18628 13720 1990 0,'-16'-5'47'0,"1"-1"-35"0,-9 5-11 0,1 1 1 0,0-2-1 0,-6 2-1 0,3 2 0 16,4-1 0-16,6 5 0 15,2-6-1-15,9 0-1 0,5 0 8 0,0 0 14 16,-4 0 19-16,10 5 36 16,2-3 12-16,7 1 1 0,9 1-13 0,15 1-32 15,13-1-21-15,8 6-13 0,2-1-6 0,-7 2-1 16,-5-1 0-16,-8-2 0 0,-8-1 2 16,-9-4-3-16,-7 3-10 0,-15-6-18 15,-1 0-16-15,-2 0-7 0,-4 1 4 16,-4 5 17-1,-12-6 13-15,-5 1 9 0,-8 1 6 16,-6 0 1-16,-6 5 2 0,-3-3-1 16,-8 1 2-16,-6 4 3 0,-6-6 3 0,-3 8 4 0,-1-9 3 0,2 3-2 15,5 0 6-15,5-3 6 0,10-2 8 16,13 0 11-16,8 0 6 0,12 2 5 16,8 0 1-16,7-2-5 15,0 0-8-15,0 0 0 16,2 1-1-16,9 1 0 0,2 4-1 0,15-3-12 15,15 4-13-15,21 4-8 0,23-1-6 0,25 6-2 16,20 4-1-16,12 5 0 0,1 1 0 16,-4 3-1-16,-10-3 1 0,-12-4 0 15,-16-5 1-15,-23-4-2 0,-30-6-15 0,-18-7-17 16,-16 0-31-16,-5-2-26 16,-14-7-18-1,-11-1-25-15,-36-10-31 0,-38-10 28 16,-32-7 59-16</inkml:trace>
  <inkml:trace contextRef="#ctx0" brushRef="#br0" timeOffset="-139023.46">16406 11541 1518 0,'-9'2'58'0,"4"-1"-9"0,-4 1-6 0,7 0-20 0,0 0-2 0,1 0-1 0,1-2 3 0,3 0 5 16,1 0 0-16,3 0-1 0,-7 0 7 15,0 0 7 1,9-2 7-16,3-4-1 0,11-1-14 15,9 0-14-15,12-2-9 0,10 4-2 16,8-4 0-16,-2 4 0 0,5 3-1 16,-8 2-3-16,5 0-2 0,-3 2-2 15,-6 0 0-15,-9-1 0 0,-15 1 0 16,-12-2 2-16,-6 0-1 0,-11-2-4 16,0 2 6-16,2-3 3 0,-9-6 0 0,-11 0 5 15,-17-5-7-15,-15-7-1 0,-16 1 2 16,-6-1 3-16,-10 3 1 0,-3 8 2 15,-2 1-1-15,9 2-1 0,0 7-3 16,16 0-4-16,9 0-1 0,3 1 1 16,9 3 0-16,8-2 7 0,6-2 5 15,11 0 2-15,16 0 23 0,-5 0 27 16,12-2 1-16,5-3 9 0,8 1-20 0,12 1-33 16,10-3-6-16,15 1-11 0,9 1-2 15,-4 1 1-15,12 5 0 0,-1 3 0 16,-6 6-1-16,2-3 0 0,-15 1 0 15,-15 2-4-15,-8-6 3 0,-15-3 0 16,-12-2-1-16,-2 0-3 0,-4 2-1 16,-10-9-1-16,-8-2 1 0,-12-5 4 0,-12-8-1 15,-11-1 0-15,-7 0 0 0,0-3 0 16,-6-1 0-16,12 8 1 0,1-3-2 16,10 8 1-16,1 0 0 0,3-2 0 15,8 5 1-15,2 2 2 0,15 1 3 16,8 6 6-16,8 2 11 0,7 0 2 15,2 5-2-15,6 2-1 0,10 6-9 16,9 3-2-16,12 5-4 0,0 2-7 16,6 0-19-16,10 0-67 0,1-9-54 0,17-14 68 15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12/1/2025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6" Type="http://schemas.openxmlformats.org/officeDocument/2006/relationships/customXml" Target="../ink/ink20.xml"/><Relationship Id="rId21" Type="http://schemas.openxmlformats.org/officeDocument/2006/relationships/image" Target="../media/image17.png"/><Relationship Id="rId42" Type="http://schemas.openxmlformats.org/officeDocument/2006/relationships/customXml" Target="../ink/ink28.xml"/><Relationship Id="rId47" Type="http://schemas.openxmlformats.org/officeDocument/2006/relationships/image" Target="../media/image30.png"/><Relationship Id="rId63" Type="http://schemas.openxmlformats.org/officeDocument/2006/relationships/image" Target="../media/image38.png"/><Relationship Id="rId68" Type="http://schemas.openxmlformats.org/officeDocument/2006/relationships/customXml" Target="../ink/ink41.xml"/><Relationship Id="rId84" Type="http://schemas.openxmlformats.org/officeDocument/2006/relationships/customXml" Target="../ink/ink49.xml"/><Relationship Id="rId89" Type="http://schemas.openxmlformats.org/officeDocument/2006/relationships/image" Target="../media/image51.png"/><Relationship Id="rId16" Type="http://schemas.openxmlformats.org/officeDocument/2006/relationships/customXml" Target="../ink/ink15.xml"/><Relationship Id="rId11" Type="http://schemas.openxmlformats.org/officeDocument/2006/relationships/image" Target="../media/image12.png"/><Relationship Id="rId32" Type="http://schemas.openxmlformats.org/officeDocument/2006/relationships/customXml" Target="../ink/ink23.xml"/><Relationship Id="rId37" Type="http://schemas.openxmlformats.org/officeDocument/2006/relationships/image" Target="../media/image25.png"/><Relationship Id="rId53" Type="http://schemas.openxmlformats.org/officeDocument/2006/relationships/image" Target="../media/image33.png"/><Relationship Id="rId58" Type="http://schemas.openxmlformats.org/officeDocument/2006/relationships/customXml" Target="../ink/ink36.xml"/><Relationship Id="rId74" Type="http://schemas.openxmlformats.org/officeDocument/2006/relationships/customXml" Target="../ink/ink44.xml"/><Relationship Id="rId79" Type="http://schemas.openxmlformats.org/officeDocument/2006/relationships/image" Target="../media/image46.png"/><Relationship Id="rId5" Type="http://schemas.openxmlformats.org/officeDocument/2006/relationships/image" Target="../media/image91.png"/><Relationship Id="rId90" Type="http://schemas.openxmlformats.org/officeDocument/2006/relationships/customXml" Target="../ink/ink52.xml"/><Relationship Id="rId95" Type="http://schemas.openxmlformats.org/officeDocument/2006/relationships/image" Target="../media/image54.png"/><Relationship Id="rId22" Type="http://schemas.openxmlformats.org/officeDocument/2006/relationships/customXml" Target="../ink/ink18.xml"/><Relationship Id="rId27" Type="http://schemas.openxmlformats.org/officeDocument/2006/relationships/image" Target="../media/image20.png"/><Relationship Id="rId43" Type="http://schemas.openxmlformats.org/officeDocument/2006/relationships/image" Target="../media/image28.png"/><Relationship Id="rId48" Type="http://schemas.openxmlformats.org/officeDocument/2006/relationships/customXml" Target="../ink/ink31.xml"/><Relationship Id="rId64" Type="http://schemas.openxmlformats.org/officeDocument/2006/relationships/customXml" Target="../ink/ink39.xml"/><Relationship Id="rId69" Type="http://schemas.openxmlformats.org/officeDocument/2006/relationships/image" Target="../media/image41.png"/><Relationship Id="rId80" Type="http://schemas.openxmlformats.org/officeDocument/2006/relationships/customXml" Target="../ink/ink47.xml"/><Relationship Id="rId85" Type="http://schemas.openxmlformats.org/officeDocument/2006/relationships/image" Target="../media/image49.png"/><Relationship Id="rId3" Type="http://schemas.openxmlformats.org/officeDocument/2006/relationships/image" Target="../media/image81.png"/><Relationship Id="rId12" Type="http://schemas.openxmlformats.org/officeDocument/2006/relationships/customXml" Target="../ink/ink13.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26.xml"/><Relationship Id="rId46" Type="http://schemas.openxmlformats.org/officeDocument/2006/relationships/customXml" Target="../ink/ink30.xml"/><Relationship Id="rId59" Type="http://schemas.openxmlformats.org/officeDocument/2006/relationships/image" Target="../media/image36.png"/><Relationship Id="rId67" Type="http://schemas.openxmlformats.org/officeDocument/2006/relationships/image" Target="../media/image40.png"/><Relationship Id="rId20" Type="http://schemas.openxmlformats.org/officeDocument/2006/relationships/customXml" Target="../ink/ink17.xml"/><Relationship Id="rId41" Type="http://schemas.openxmlformats.org/officeDocument/2006/relationships/image" Target="../media/image27.png"/><Relationship Id="rId54" Type="http://schemas.openxmlformats.org/officeDocument/2006/relationships/customXml" Target="../ink/ink34.xml"/><Relationship Id="rId62" Type="http://schemas.openxmlformats.org/officeDocument/2006/relationships/customXml" Target="../ink/ink38.xml"/><Relationship Id="rId70" Type="http://schemas.openxmlformats.org/officeDocument/2006/relationships/customXml" Target="../ink/ink42.xml"/><Relationship Id="rId75" Type="http://schemas.openxmlformats.org/officeDocument/2006/relationships/image" Target="../media/image44.png"/><Relationship Id="rId83" Type="http://schemas.openxmlformats.org/officeDocument/2006/relationships/image" Target="../media/image48.png"/><Relationship Id="rId88" Type="http://schemas.openxmlformats.org/officeDocument/2006/relationships/customXml" Target="../ink/ink51.xml"/><Relationship Id="rId91" Type="http://schemas.openxmlformats.org/officeDocument/2006/relationships/image" Target="../media/image52.png"/><Relationship Id="rId96" Type="http://schemas.openxmlformats.org/officeDocument/2006/relationships/customXml" Target="../ink/ink55.xml"/><Relationship Id="rId1" Type="http://schemas.openxmlformats.org/officeDocument/2006/relationships/slideLayout" Target="../slideLayouts/slideLayout2.xml"/><Relationship Id="rId6" Type="http://schemas.openxmlformats.org/officeDocument/2006/relationships/customXml" Target="../ink/ink10.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21.xml"/><Relationship Id="rId36" Type="http://schemas.openxmlformats.org/officeDocument/2006/relationships/customXml" Target="../ink/ink25.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12.xml"/><Relationship Id="rId31" Type="http://schemas.openxmlformats.org/officeDocument/2006/relationships/image" Target="../media/image22.png"/><Relationship Id="rId44" Type="http://schemas.openxmlformats.org/officeDocument/2006/relationships/customXml" Target="../ink/ink29.xml"/><Relationship Id="rId52" Type="http://schemas.openxmlformats.org/officeDocument/2006/relationships/customXml" Target="../ink/ink33.xml"/><Relationship Id="rId60" Type="http://schemas.openxmlformats.org/officeDocument/2006/relationships/customXml" Target="../ink/ink37.xml"/><Relationship Id="rId65" Type="http://schemas.openxmlformats.org/officeDocument/2006/relationships/image" Target="../media/image39.png"/><Relationship Id="rId73" Type="http://schemas.openxmlformats.org/officeDocument/2006/relationships/image" Target="../media/image43.png"/><Relationship Id="rId78" Type="http://schemas.openxmlformats.org/officeDocument/2006/relationships/customXml" Target="../ink/ink46.xml"/><Relationship Id="rId81" Type="http://schemas.openxmlformats.org/officeDocument/2006/relationships/image" Target="../media/image47.png"/><Relationship Id="rId86" Type="http://schemas.openxmlformats.org/officeDocument/2006/relationships/customXml" Target="../ink/ink50.xml"/><Relationship Id="rId94" Type="http://schemas.openxmlformats.org/officeDocument/2006/relationships/customXml" Target="../ink/ink54.xml"/><Relationship Id="rId99" Type="http://schemas.openxmlformats.org/officeDocument/2006/relationships/image" Target="../media/image56.png"/><Relationship Id="rId4" Type="http://schemas.openxmlformats.org/officeDocument/2006/relationships/customXml" Target="../ink/ink9.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16.xml"/><Relationship Id="rId39" Type="http://schemas.openxmlformats.org/officeDocument/2006/relationships/image" Target="../media/image26.png"/><Relationship Id="rId34" Type="http://schemas.openxmlformats.org/officeDocument/2006/relationships/customXml" Target="../ink/ink24.xml"/><Relationship Id="rId50" Type="http://schemas.openxmlformats.org/officeDocument/2006/relationships/customXml" Target="../ink/ink32.xml"/><Relationship Id="rId55" Type="http://schemas.openxmlformats.org/officeDocument/2006/relationships/image" Target="../media/image34.png"/><Relationship Id="rId76" Type="http://schemas.openxmlformats.org/officeDocument/2006/relationships/customXml" Target="../ink/ink45.xml"/><Relationship Id="rId97" Type="http://schemas.openxmlformats.org/officeDocument/2006/relationships/image" Target="../media/image55.png"/><Relationship Id="rId7" Type="http://schemas.openxmlformats.org/officeDocument/2006/relationships/image" Target="../media/image101.png"/><Relationship Id="rId71" Type="http://schemas.openxmlformats.org/officeDocument/2006/relationships/image" Target="../media/image42.png"/><Relationship Id="rId92" Type="http://schemas.openxmlformats.org/officeDocument/2006/relationships/customXml" Target="../ink/ink53.xml"/><Relationship Id="rId2" Type="http://schemas.openxmlformats.org/officeDocument/2006/relationships/customXml" Target="../ink/ink8.xml"/><Relationship Id="rId29" Type="http://schemas.openxmlformats.org/officeDocument/2006/relationships/image" Target="../media/image21.png"/><Relationship Id="rId24" Type="http://schemas.openxmlformats.org/officeDocument/2006/relationships/customXml" Target="../ink/ink19.xml"/><Relationship Id="rId40" Type="http://schemas.openxmlformats.org/officeDocument/2006/relationships/customXml" Target="../ink/ink27.xml"/><Relationship Id="rId45" Type="http://schemas.openxmlformats.org/officeDocument/2006/relationships/image" Target="../media/image29.png"/><Relationship Id="rId66" Type="http://schemas.openxmlformats.org/officeDocument/2006/relationships/customXml" Target="../ink/ink40.xml"/><Relationship Id="rId87" Type="http://schemas.openxmlformats.org/officeDocument/2006/relationships/image" Target="../media/image50.png"/><Relationship Id="rId61" Type="http://schemas.openxmlformats.org/officeDocument/2006/relationships/image" Target="../media/image37.png"/><Relationship Id="rId82" Type="http://schemas.openxmlformats.org/officeDocument/2006/relationships/customXml" Target="../ink/ink48.xml"/><Relationship Id="rId19" Type="http://schemas.openxmlformats.org/officeDocument/2006/relationships/image" Target="../media/image16.png"/><Relationship Id="rId14" Type="http://schemas.openxmlformats.org/officeDocument/2006/relationships/customXml" Target="../ink/ink14.xml"/><Relationship Id="rId30" Type="http://schemas.openxmlformats.org/officeDocument/2006/relationships/customXml" Target="../ink/ink22.xml"/><Relationship Id="rId35" Type="http://schemas.openxmlformats.org/officeDocument/2006/relationships/image" Target="../media/image24.png"/><Relationship Id="rId56" Type="http://schemas.openxmlformats.org/officeDocument/2006/relationships/customXml" Target="../ink/ink35.xml"/><Relationship Id="rId77" Type="http://schemas.openxmlformats.org/officeDocument/2006/relationships/image" Target="../media/image45.png"/><Relationship Id="rId8" Type="http://schemas.openxmlformats.org/officeDocument/2006/relationships/customXml" Target="../ink/ink11.xml"/><Relationship Id="rId51" Type="http://schemas.openxmlformats.org/officeDocument/2006/relationships/image" Target="../media/image32.png"/><Relationship Id="rId72" Type="http://schemas.openxmlformats.org/officeDocument/2006/relationships/customXml" Target="../ink/ink43.xml"/><Relationship Id="rId93" Type="http://schemas.openxmlformats.org/officeDocument/2006/relationships/image" Target="../media/image53.png"/><Relationship Id="rId98" Type="http://schemas.openxmlformats.org/officeDocument/2006/relationships/customXml" Target="../ink/ink56.xml"/></Relationships>
</file>

<file path=ppt/slides/_rels/slide1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customXml" Target="../ink/ink61.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courses.cs.washington.edu/courses/cse311/25au/exam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ustomXml" Target="../ink/ink62.xml"/><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63.xml"/><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Fall 2025</a:t>
            </a:r>
          </a:p>
          <a:p>
            <a:r>
              <a:rPr lang="en-US" dirty="0"/>
              <a:t>Lecture 28</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6AAE8AB-1807-E577-F418-AC92E0BC49F8}"/>
                  </a:ext>
                </a:extLst>
              </p14:cNvPr>
              <p14:cNvContentPartPr/>
              <p14:nvPr/>
            </p14:nvContentPartPr>
            <p14:xfrm>
              <a:off x="2459160" y="1928880"/>
              <a:ext cx="7962120" cy="3151800"/>
            </p14:xfrm>
          </p:contentPart>
        </mc:Choice>
        <mc:Fallback>
          <p:pic>
            <p:nvPicPr>
              <p:cNvPr id="5" name="Ink 4">
                <a:extLst>
                  <a:ext uri="{FF2B5EF4-FFF2-40B4-BE49-F238E27FC236}">
                    <a16:creationId xmlns:a16="http://schemas.microsoft.com/office/drawing/2014/main" id="{C6AAE8AB-1807-E577-F418-AC92E0BC49F8}"/>
                  </a:ext>
                </a:extLst>
              </p:cNvPr>
              <p:cNvPicPr/>
              <p:nvPr/>
            </p:nvPicPr>
            <p:blipFill>
              <a:blip r:embed="rId4"/>
              <a:stretch>
                <a:fillRect/>
              </a:stretch>
            </p:blipFill>
            <p:spPr>
              <a:xfrm>
                <a:off x="2449800" y="1919520"/>
                <a:ext cx="7980840" cy="3170520"/>
              </a:xfrm>
              <a:prstGeom prst="rect">
                <a:avLst/>
              </a:prstGeom>
            </p:spPr>
          </p:pic>
        </mc:Fallback>
      </mc:AlternateContent>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dirty="0"/>
              <a:t>Intuition</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xmlns="">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xmlns="">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7" y="3545110"/>
                <a:ext cx="950040" cy="1055160"/>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xmlns:p14="http://schemas.microsoft.com/office/powerpoint/2010/main">
          <mc:Choice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xmlns="">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7" y="3878470"/>
                  <a:ext cx="732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xmlns="">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xmlns="">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xmlns="">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xmlns="">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xmlns="">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xmlns="">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77" y="2647270"/>
                  <a:ext cx="268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xmlns="">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597" y="3048310"/>
                  <a:ext cx="191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xmlns="">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xmlns="">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10"/>
                  <a:ext cx="20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xmlns="">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xmlns="">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57" y="2228950"/>
                  <a:ext cx="199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xmlns="">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xmlns="">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50"/>
                  <a:ext cx="405000" cy="31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xmlns="">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xmlns="">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xmlns="">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xmlns="">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xmlns="">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xmlns="">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90"/>
                  <a:ext cx="1828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xmlns="">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37" y="3213190"/>
                  <a:ext cx="40392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xmlns="">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77" y="3461590"/>
                  <a:ext cx="36288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xmlns="">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77" y="4909870"/>
                <a:ext cx="6901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xmlns="">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30"/>
                <a:ext cx="2991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xmlns="">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7" y="3845710"/>
                <a:ext cx="42912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xmlns="">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xmlns:p14="http://schemas.microsoft.com/office/powerpoint/2010/main">
          <mc:Choice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xmlns="">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50"/>
                  <a:ext cx="44370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xmlns="">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xmlns="">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37" y="3324070"/>
                  <a:ext cx="208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xmlns="">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277" y="4101310"/>
                  <a:ext cx="25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xmlns="">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xmlns="">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xmlns="">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xmlns="">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xmlns="">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3" name="Ink 2">
                <a:extLst>
                  <a:ext uri="{FF2B5EF4-FFF2-40B4-BE49-F238E27FC236}">
                    <a16:creationId xmlns:a16="http://schemas.microsoft.com/office/drawing/2014/main" id="{F0C4FE13-44D9-C764-7469-08BD6982BA3E}"/>
                  </a:ext>
                </a:extLst>
              </p14:cNvPr>
              <p14:cNvContentPartPr/>
              <p14:nvPr/>
            </p14:nvContentPartPr>
            <p14:xfrm>
              <a:off x="1545840" y="1831320"/>
              <a:ext cx="3101760" cy="1864080"/>
            </p14:xfrm>
          </p:contentPart>
        </mc:Choice>
        <mc:Fallback>
          <p:pic>
            <p:nvPicPr>
              <p:cNvPr id="3" name="Ink 2">
                <a:extLst>
                  <a:ext uri="{FF2B5EF4-FFF2-40B4-BE49-F238E27FC236}">
                    <a16:creationId xmlns:a16="http://schemas.microsoft.com/office/drawing/2014/main" id="{F0C4FE13-44D9-C764-7469-08BD6982BA3E}"/>
                  </a:ext>
                </a:extLst>
              </p:cNvPr>
              <p:cNvPicPr/>
              <p:nvPr/>
            </p:nvPicPr>
            <p:blipFill>
              <a:blip r:embed="rId77"/>
              <a:stretch>
                <a:fillRect/>
              </a:stretch>
            </p:blipFill>
            <p:spPr>
              <a:xfrm>
                <a:off x="1530000" y="1767960"/>
                <a:ext cx="3133080" cy="1990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 name="Ink 3">
                <a:extLst>
                  <a:ext uri="{FF2B5EF4-FFF2-40B4-BE49-F238E27FC236}">
                    <a16:creationId xmlns:a16="http://schemas.microsoft.com/office/drawing/2014/main" id="{5F86FC66-3698-EEB0-99AE-081984031DBB}"/>
                  </a:ext>
                </a:extLst>
              </p14:cNvPr>
              <p14:cNvContentPartPr/>
              <p14:nvPr/>
            </p14:nvContentPartPr>
            <p14:xfrm>
              <a:off x="5284440" y="2852640"/>
              <a:ext cx="1152000" cy="802080"/>
            </p14:xfrm>
          </p:contentPart>
        </mc:Choice>
        <mc:Fallback>
          <p:pic>
            <p:nvPicPr>
              <p:cNvPr id="4" name="Ink 3">
                <a:extLst>
                  <a:ext uri="{FF2B5EF4-FFF2-40B4-BE49-F238E27FC236}">
                    <a16:creationId xmlns:a16="http://schemas.microsoft.com/office/drawing/2014/main" id="{5F86FC66-3698-EEB0-99AE-081984031DBB}"/>
                  </a:ext>
                </a:extLst>
              </p:cNvPr>
              <p:cNvPicPr/>
              <p:nvPr/>
            </p:nvPicPr>
            <p:blipFill>
              <a:blip r:embed="rId79"/>
              <a:stretch>
                <a:fillRect/>
              </a:stretch>
            </p:blipFill>
            <p:spPr>
              <a:xfrm>
                <a:off x="5268600" y="2789280"/>
                <a:ext cx="1183320" cy="928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 name="Ink 4">
                <a:extLst>
                  <a:ext uri="{FF2B5EF4-FFF2-40B4-BE49-F238E27FC236}">
                    <a16:creationId xmlns:a16="http://schemas.microsoft.com/office/drawing/2014/main" id="{A9DBE52B-E731-6F1F-F86C-67B86964B82F}"/>
                  </a:ext>
                </a:extLst>
              </p14:cNvPr>
              <p14:cNvContentPartPr/>
              <p14:nvPr/>
            </p14:nvContentPartPr>
            <p14:xfrm>
              <a:off x="6843960" y="3857400"/>
              <a:ext cx="927000" cy="353160"/>
            </p14:xfrm>
          </p:contentPart>
        </mc:Choice>
        <mc:Fallback>
          <p:pic>
            <p:nvPicPr>
              <p:cNvPr id="5" name="Ink 4">
                <a:extLst>
                  <a:ext uri="{FF2B5EF4-FFF2-40B4-BE49-F238E27FC236}">
                    <a16:creationId xmlns:a16="http://schemas.microsoft.com/office/drawing/2014/main" id="{A9DBE52B-E731-6F1F-F86C-67B86964B82F}"/>
                  </a:ext>
                </a:extLst>
              </p:cNvPr>
              <p:cNvPicPr/>
              <p:nvPr/>
            </p:nvPicPr>
            <p:blipFill>
              <a:blip r:embed="rId81"/>
              <a:stretch>
                <a:fillRect/>
              </a:stretch>
            </p:blipFill>
            <p:spPr>
              <a:xfrm>
                <a:off x="6828120" y="3794040"/>
                <a:ext cx="958320" cy="479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 name="Ink 5">
                <a:extLst>
                  <a:ext uri="{FF2B5EF4-FFF2-40B4-BE49-F238E27FC236}">
                    <a16:creationId xmlns:a16="http://schemas.microsoft.com/office/drawing/2014/main" id="{42477752-1688-847C-C6C2-BF9FDCCE020F}"/>
                  </a:ext>
                </a:extLst>
              </p14:cNvPr>
              <p14:cNvContentPartPr/>
              <p14:nvPr/>
            </p14:nvContentPartPr>
            <p14:xfrm>
              <a:off x="7807680" y="3154680"/>
              <a:ext cx="778320" cy="430560"/>
            </p14:xfrm>
          </p:contentPart>
        </mc:Choice>
        <mc:Fallback>
          <p:pic>
            <p:nvPicPr>
              <p:cNvPr id="6" name="Ink 5">
                <a:extLst>
                  <a:ext uri="{FF2B5EF4-FFF2-40B4-BE49-F238E27FC236}">
                    <a16:creationId xmlns:a16="http://schemas.microsoft.com/office/drawing/2014/main" id="{42477752-1688-847C-C6C2-BF9FDCCE020F}"/>
                  </a:ext>
                </a:extLst>
              </p:cNvPr>
              <p:cNvPicPr/>
              <p:nvPr/>
            </p:nvPicPr>
            <p:blipFill>
              <a:blip r:embed="rId83"/>
              <a:stretch>
                <a:fillRect/>
              </a:stretch>
            </p:blipFill>
            <p:spPr>
              <a:xfrm>
                <a:off x="7791840" y="3091320"/>
                <a:ext cx="80964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 name="Ink 6">
                <a:extLst>
                  <a:ext uri="{FF2B5EF4-FFF2-40B4-BE49-F238E27FC236}">
                    <a16:creationId xmlns:a16="http://schemas.microsoft.com/office/drawing/2014/main" id="{CCDC09A1-25AC-80B0-4AF6-26B02D739194}"/>
                  </a:ext>
                </a:extLst>
              </p14:cNvPr>
              <p14:cNvContentPartPr/>
              <p14:nvPr/>
            </p14:nvContentPartPr>
            <p14:xfrm>
              <a:off x="8758800" y="3439080"/>
              <a:ext cx="662760" cy="351000"/>
            </p14:xfrm>
          </p:contentPart>
        </mc:Choice>
        <mc:Fallback>
          <p:pic>
            <p:nvPicPr>
              <p:cNvPr id="7" name="Ink 6">
                <a:extLst>
                  <a:ext uri="{FF2B5EF4-FFF2-40B4-BE49-F238E27FC236}">
                    <a16:creationId xmlns:a16="http://schemas.microsoft.com/office/drawing/2014/main" id="{CCDC09A1-25AC-80B0-4AF6-26B02D739194}"/>
                  </a:ext>
                </a:extLst>
              </p:cNvPr>
              <p:cNvPicPr/>
              <p:nvPr/>
            </p:nvPicPr>
            <p:blipFill>
              <a:blip r:embed="rId85"/>
              <a:stretch>
                <a:fillRect/>
              </a:stretch>
            </p:blipFill>
            <p:spPr>
              <a:xfrm>
                <a:off x="8742960" y="3375720"/>
                <a:ext cx="69408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 name="Ink 7">
                <a:extLst>
                  <a:ext uri="{FF2B5EF4-FFF2-40B4-BE49-F238E27FC236}">
                    <a16:creationId xmlns:a16="http://schemas.microsoft.com/office/drawing/2014/main" id="{271F8F78-7698-9A7A-0CC0-4D00DA06AA5C}"/>
                  </a:ext>
                </a:extLst>
              </p14:cNvPr>
              <p14:cNvContentPartPr/>
              <p14:nvPr/>
            </p14:nvContentPartPr>
            <p14:xfrm>
              <a:off x="9493920" y="3863160"/>
              <a:ext cx="630360" cy="235800"/>
            </p14:xfrm>
          </p:contentPart>
        </mc:Choice>
        <mc:Fallback>
          <p:pic>
            <p:nvPicPr>
              <p:cNvPr id="8" name="Ink 7">
                <a:extLst>
                  <a:ext uri="{FF2B5EF4-FFF2-40B4-BE49-F238E27FC236}">
                    <a16:creationId xmlns:a16="http://schemas.microsoft.com/office/drawing/2014/main" id="{271F8F78-7698-9A7A-0CC0-4D00DA06AA5C}"/>
                  </a:ext>
                </a:extLst>
              </p:cNvPr>
              <p:cNvPicPr/>
              <p:nvPr/>
            </p:nvPicPr>
            <p:blipFill>
              <a:blip r:embed="rId87"/>
              <a:stretch>
                <a:fillRect/>
              </a:stretch>
            </p:blipFill>
            <p:spPr>
              <a:xfrm>
                <a:off x="9478080" y="3799800"/>
                <a:ext cx="6616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 name="Ink 9">
                <a:extLst>
                  <a:ext uri="{FF2B5EF4-FFF2-40B4-BE49-F238E27FC236}">
                    <a16:creationId xmlns:a16="http://schemas.microsoft.com/office/drawing/2014/main" id="{E1594C8E-5521-61A7-5B29-9AFEF8A7164C}"/>
                  </a:ext>
                </a:extLst>
              </p14:cNvPr>
              <p14:cNvContentPartPr/>
              <p14:nvPr/>
            </p14:nvContentPartPr>
            <p14:xfrm>
              <a:off x="1658880" y="3486960"/>
              <a:ext cx="4507560" cy="1495440"/>
            </p14:xfrm>
          </p:contentPart>
        </mc:Choice>
        <mc:Fallback>
          <p:pic>
            <p:nvPicPr>
              <p:cNvPr id="10" name="Ink 9">
                <a:extLst>
                  <a:ext uri="{FF2B5EF4-FFF2-40B4-BE49-F238E27FC236}">
                    <a16:creationId xmlns:a16="http://schemas.microsoft.com/office/drawing/2014/main" id="{E1594C8E-5521-61A7-5B29-9AFEF8A7164C}"/>
                  </a:ext>
                </a:extLst>
              </p:cNvPr>
              <p:cNvPicPr/>
              <p:nvPr/>
            </p:nvPicPr>
            <p:blipFill>
              <a:blip r:embed="rId89"/>
              <a:stretch>
                <a:fillRect/>
              </a:stretch>
            </p:blipFill>
            <p:spPr>
              <a:xfrm>
                <a:off x="1643040" y="3423600"/>
                <a:ext cx="4538880" cy="1622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 name="Ink 10">
                <a:extLst>
                  <a:ext uri="{FF2B5EF4-FFF2-40B4-BE49-F238E27FC236}">
                    <a16:creationId xmlns:a16="http://schemas.microsoft.com/office/drawing/2014/main" id="{5CB147DF-3A42-7F10-2CC9-CED68D605784}"/>
                  </a:ext>
                </a:extLst>
              </p14:cNvPr>
              <p14:cNvContentPartPr/>
              <p14:nvPr/>
            </p14:nvContentPartPr>
            <p14:xfrm>
              <a:off x="6817680" y="4057200"/>
              <a:ext cx="1054080" cy="392760"/>
            </p14:xfrm>
          </p:contentPart>
        </mc:Choice>
        <mc:Fallback>
          <p:pic>
            <p:nvPicPr>
              <p:cNvPr id="11" name="Ink 10">
                <a:extLst>
                  <a:ext uri="{FF2B5EF4-FFF2-40B4-BE49-F238E27FC236}">
                    <a16:creationId xmlns:a16="http://schemas.microsoft.com/office/drawing/2014/main" id="{5CB147DF-3A42-7F10-2CC9-CED68D605784}"/>
                  </a:ext>
                </a:extLst>
              </p:cNvPr>
              <p:cNvPicPr/>
              <p:nvPr/>
            </p:nvPicPr>
            <p:blipFill>
              <a:blip r:embed="rId91"/>
              <a:stretch>
                <a:fillRect/>
              </a:stretch>
            </p:blipFill>
            <p:spPr>
              <a:xfrm>
                <a:off x="6801840" y="3993840"/>
                <a:ext cx="108540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2" name="Ink 11">
                <a:extLst>
                  <a:ext uri="{FF2B5EF4-FFF2-40B4-BE49-F238E27FC236}">
                    <a16:creationId xmlns:a16="http://schemas.microsoft.com/office/drawing/2014/main" id="{A1DAC6AE-86F0-1732-B06C-18D25AB0B712}"/>
                  </a:ext>
                </a:extLst>
              </p14:cNvPr>
              <p14:cNvContentPartPr/>
              <p14:nvPr/>
            </p14:nvContentPartPr>
            <p14:xfrm>
              <a:off x="7940880" y="3072960"/>
              <a:ext cx="801000" cy="685080"/>
            </p14:xfrm>
          </p:contentPart>
        </mc:Choice>
        <mc:Fallback>
          <p:pic>
            <p:nvPicPr>
              <p:cNvPr id="12" name="Ink 11">
                <a:extLst>
                  <a:ext uri="{FF2B5EF4-FFF2-40B4-BE49-F238E27FC236}">
                    <a16:creationId xmlns:a16="http://schemas.microsoft.com/office/drawing/2014/main" id="{A1DAC6AE-86F0-1732-B06C-18D25AB0B712}"/>
                  </a:ext>
                </a:extLst>
              </p:cNvPr>
              <p:cNvPicPr/>
              <p:nvPr/>
            </p:nvPicPr>
            <p:blipFill>
              <a:blip r:embed="rId93"/>
              <a:stretch>
                <a:fillRect/>
              </a:stretch>
            </p:blipFill>
            <p:spPr>
              <a:xfrm>
                <a:off x="7925040" y="3009600"/>
                <a:ext cx="83232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 name="Ink 12">
                <a:extLst>
                  <a:ext uri="{FF2B5EF4-FFF2-40B4-BE49-F238E27FC236}">
                    <a16:creationId xmlns:a16="http://schemas.microsoft.com/office/drawing/2014/main" id="{3C03148B-E810-D472-C9BC-85025EFA1FD4}"/>
                  </a:ext>
                </a:extLst>
              </p14:cNvPr>
              <p14:cNvContentPartPr/>
              <p14:nvPr/>
            </p14:nvContentPartPr>
            <p14:xfrm>
              <a:off x="8663760" y="3335040"/>
              <a:ext cx="714600" cy="446760"/>
            </p14:xfrm>
          </p:contentPart>
        </mc:Choice>
        <mc:Fallback>
          <p:pic>
            <p:nvPicPr>
              <p:cNvPr id="13" name="Ink 12">
                <a:extLst>
                  <a:ext uri="{FF2B5EF4-FFF2-40B4-BE49-F238E27FC236}">
                    <a16:creationId xmlns:a16="http://schemas.microsoft.com/office/drawing/2014/main" id="{3C03148B-E810-D472-C9BC-85025EFA1FD4}"/>
                  </a:ext>
                </a:extLst>
              </p:cNvPr>
              <p:cNvPicPr/>
              <p:nvPr/>
            </p:nvPicPr>
            <p:blipFill>
              <a:blip r:embed="rId95"/>
              <a:stretch>
                <a:fillRect/>
              </a:stretch>
            </p:blipFill>
            <p:spPr>
              <a:xfrm>
                <a:off x="8647920" y="3271680"/>
                <a:ext cx="74592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4" name="Ink 13">
                <a:extLst>
                  <a:ext uri="{FF2B5EF4-FFF2-40B4-BE49-F238E27FC236}">
                    <a16:creationId xmlns:a16="http://schemas.microsoft.com/office/drawing/2014/main" id="{054B8E65-A9AE-5C5A-6AAD-DDAC988AD530}"/>
                  </a:ext>
                </a:extLst>
              </p14:cNvPr>
              <p14:cNvContentPartPr/>
              <p14:nvPr/>
            </p14:nvContentPartPr>
            <p14:xfrm>
              <a:off x="9488880" y="3911400"/>
              <a:ext cx="642600" cy="122400"/>
            </p14:xfrm>
          </p:contentPart>
        </mc:Choice>
        <mc:Fallback>
          <p:pic>
            <p:nvPicPr>
              <p:cNvPr id="14" name="Ink 13">
                <a:extLst>
                  <a:ext uri="{FF2B5EF4-FFF2-40B4-BE49-F238E27FC236}">
                    <a16:creationId xmlns:a16="http://schemas.microsoft.com/office/drawing/2014/main" id="{054B8E65-A9AE-5C5A-6AAD-DDAC988AD530}"/>
                  </a:ext>
                </a:extLst>
              </p:cNvPr>
              <p:cNvPicPr/>
              <p:nvPr/>
            </p:nvPicPr>
            <p:blipFill>
              <a:blip r:embed="rId97"/>
              <a:stretch>
                <a:fillRect/>
              </a:stretch>
            </p:blipFill>
            <p:spPr>
              <a:xfrm>
                <a:off x="9473040" y="3848040"/>
                <a:ext cx="6739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 name="Ink 14">
                <a:extLst>
                  <a:ext uri="{FF2B5EF4-FFF2-40B4-BE49-F238E27FC236}">
                    <a16:creationId xmlns:a16="http://schemas.microsoft.com/office/drawing/2014/main" id="{55A14A64-6483-81CD-6C5D-4A711E75F55D}"/>
                  </a:ext>
                </a:extLst>
              </p14:cNvPr>
              <p14:cNvContentPartPr/>
              <p14:nvPr/>
            </p14:nvContentPartPr>
            <p14:xfrm>
              <a:off x="6199200" y="4457160"/>
              <a:ext cx="684000" cy="619560"/>
            </p14:xfrm>
          </p:contentPart>
        </mc:Choice>
        <mc:Fallback>
          <p:pic>
            <p:nvPicPr>
              <p:cNvPr id="15" name="Ink 14">
                <a:extLst>
                  <a:ext uri="{FF2B5EF4-FFF2-40B4-BE49-F238E27FC236}">
                    <a16:creationId xmlns:a16="http://schemas.microsoft.com/office/drawing/2014/main" id="{55A14A64-6483-81CD-6C5D-4A711E75F55D}"/>
                  </a:ext>
                </a:extLst>
              </p:cNvPr>
              <p:cNvPicPr/>
              <p:nvPr/>
            </p:nvPicPr>
            <p:blipFill>
              <a:blip r:embed="rId99"/>
              <a:stretch>
                <a:fillRect/>
              </a:stretch>
            </p:blipFill>
            <p:spPr>
              <a:xfrm>
                <a:off x="6189840" y="4447800"/>
                <a:ext cx="702720" cy="638280"/>
              </a:xfrm>
              <a:prstGeom prst="rect">
                <a:avLst/>
              </a:prstGeom>
            </p:spPr>
          </p:pic>
        </mc:Fallback>
      </mc:AlternateContent>
    </p:spTree>
    <p:extLst>
      <p:ext uri="{BB962C8B-B14F-4D97-AF65-F5344CB8AC3E}">
        <p14:creationId xmlns:p14="http://schemas.microsoft.com/office/powerpoint/2010/main" val="75463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058BCAC-542A-B14E-236D-BF02383EEEC2}"/>
                  </a:ext>
                </a:extLst>
              </p14:cNvPr>
              <p14:cNvContentPartPr/>
              <p14:nvPr/>
            </p14:nvContentPartPr>
            <p14:xfrm>
              <a:off x="3323520" y="4179600"/>
              <a:ext cx="3986640" cy="1734120"/>
            </p14:xfrm>
          </p:contentPart>
        </mc:Choice>
        <mc:Fallback>
          <p:pic>
            <p:nvPicPr>
              <p:cNvPr id="4" name="Ink 3">
                <a:extLst>
                  <a:ext uri="{FF2B5EF4-FFF2-40B4-BE49-F238E27FC236}">
                    <a16:creationId xmlns:a16="http://schemas.microsoft.com/office/drawing/2014/main" id="{F058BCAC-542A-B14E-236D-BF02383EEEC2}"/>
                  </a:ext>
                </a:extLst>
              </p:cNvPr>
              <p:cNvPicPr/>
              <p:nvPr/>
            </p:nvPicPr>
            <p:blipFill>
              <a:blip r:embed="rId4"/>
              <a:stretch>
                <a:fillRect/>
              </a:stretch>
            </p:blipFill>
            <p:spPr>
              <a:xfrm>
                <a:off x="3314160" y="4170240"/>
                <a:ext cx="4005360" cy="1752840"/>
              </a:xfrm>
              <a:prstGeom prst="rect">
                <a:avLst/>
              </a:prstGeom>
            </p:spPr>
          </p:pic>
        </mc:Fallback>
      </mc:AlternateContent>
    </p:spTree>
    <p:extLst>
      <p:ext uri="{BB962C8B-B14F-4D97-AF65-F5344CB8AC3E}">
        <p14:creationId xmlns:p14="http://schemas.microsoft.com/office/powerpoint/2010/main" val="249391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C3D470C-C3BC-799B-4792-FFE1C506AE33}"/>
                  </a:ext>
                </a:extLst>
              </p14:cNvPr>
              <p14:cNvContentPartPr/>
              <p14:nvPr/>
            </p14:nvContentPartPr>
            <p14:xfrm>
              <a:off x="206640" y="182880"/>
              <a:ext cx="11567160" cy="5797080"/>
            </p14:xfrm>
          </p:contentPart>
        </mc:Choice>
        <mc:Fallback>
          <p:pic>
            <p:nvPicPr>
              <p:cNvPr id="4" name="Ink 3">
                <a:extLst>
                  <a:ext uri="{FF2B5EF4-FFF2-40B4-BE49-F238E27FC236}">
                    <a16:creationId xmlns:a16="http://schemas.microsoft.com/office/drawing/2014/main" id="{3C3D470C-C3BC-799B-4792-FFE1C506AE33}"/>
                  </a:ext>
                </a:extLst>
              </p:cNvPr>
              <p:cNvPicPr/>
              <p:nvPr/>
            </p:nvPicPr>
            <p:blipFill>
              <a:blip r:embed="rId4"/>
              <a:stretch>
                <a:fillRect/>
              </a:stretch>
            </p:blipFill>
            <p:spPr>
              <a:xfrm>
                <a:off x="197280" y="173520"/>
                <a:ext cx="11585880" cy="5815800"/>
              </a:xfrm>
              <a:prstGeom prst="rect">
                <a:avLst/>
              </a:prstGeom>
            </p:spPr>
          </p:pic>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A0956DC-0031-12F1-9C6E-952B55025515}"/>
                  </a:ext>
                </a:extLst>
              </p14:cNvPr>
              <p14:cNvContentPartPr/>
              <p14:nvPr/>
            </p14:nvContentPartPr>
            <p14:xfrm>
              <a:off x="497160" y="1537920"/>
              <a:ext cx="11265840" cy="4933440"/>
            </p14:xfrm>
          </p:contentPart>
        </mc:Choice>
        <mc:Fallback>
          <p:pic>
            <p:nvPicPr>
              <p:cNvPr id="2" name="Ink 1">
                <a:extLst>
                  <a:ext uri="{FF2B5EF4-FFF2-40B4-BE49-F238E27FC236}">
                    <a16:creationId xmlns:a16="http://schemas.microsoft.com/office/drawing/2014/main" id="{CA0956DC-0031-12F1-9C6E-952B55025515}"/>
                  </a:ext>
                </a:extLst>
              </p:cNvPr>
              <p:cNvPicPr/>
              <p:nvPr/>
            </p:nvPicPr>
            <p:blipFill>
              <a:blip r:embed="rId4"/>
              <a:stretch>
                <a:fillRect/>
              </a:stretch>
            </p:blipFill>
            <p:spPr>
              <a:xfrm>
                <a:off x="487800" y="1528560"/>
                <a:ext cx="11284560" cy="4952160"/>
              </a:xfrm>
              <a:prstGeom prst="rect">
                <a:avLst/>
              </a:prstGeom>
            </p:spPr>
          </p:pic>
        </mc:Fallback>
      </mc:AlternateContent>
    </p:spTree>
    <p:extLst>
      <p:ext uri="{BB962C8B-B14F-4D97-AF65-F5344CB8AC3E}">
        <p14:creationId xmlns:p14="http://schemas.microsoft.com/office/powerpoint/2010/main" val="366184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C185B89-8811-C4CC-001F-3E24EB967EAB}"/>
                  </a:ext>
                </a:extLst>
              </p14:cNvPr>
              <p14:cNvContentPartPr/>
              <p14:nvPr/>
            </p14:nvContentPartPr>
            <p14:xfrm>
              <a:off x="1697040" y="2639520"/>
              <a:ext cx="5694840" cy="1779120"/>
            </p14:xfrm>
          </p:contentPart>
        </mc:Choice>
        <mc:Fallback>
          <p:pic>
            <p:nvPicPr>
              <p:cNvPr id="4" name="Ink 3">
                <a:extLst>
                  <a:ext uri="{FF2B5EF4-FFF2-40B4-BE49-F238E27FC236}">
                    <a16:creationId xmlns:a16="http://schemas.microsoft.com/office/drawing/2014/main" id="{BC185B89-8811-C4CC-001F-3E24EB967EAB}"/>
                  </a:ext>
                </a:extLst>
              </p:cNvPr>
              <p:cNvPicPr/>
              <p:nvPr/>
            </p:nvPicPr>
            <p:blipFill>
              <a:blip r:embed="rId4"/>
              <a:stretch>
                <a:fillRect/>
              </a:stretch>
            </p:blipFill>
            <p:spPr>
              <a:xfrm>
                <a:off x="1687680" y="2630160"/>
                <a:ext cx="5713560" cy="1797840"/>
              </a:xfrm>
              <a:prstGeom prst="rect">
                <a:avLst/>
              </a:prstGeom>
            </p:spPr>
          </p:pic>
        </mc:Fallback>
      </mc:AlternateContent>
    </p:spTree>
    <p:extLst>
      <p:ext uri="{BB962C8B-B14F-4D97-AF65-F5344CB8AC3E}">
        <p14:creationId xmlns:p14="http://schemas.microsoft.com/office/powerpoint/2010/main" val="7552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D796608-C120-25EC-FF4F-7F74886B7480}"/>
                  </a:ext>
                </a:extLst>
              </p14:cNvPr>
              <p14:cNvContentPartPr/>
              <p14:nvPr/>
            </p14:nvContentPartPr>
            <p14:xfrm>
              <a:off x="525240" y="4742640"/>
              <a:ext cx="10921680" cy="1195200"/>
            </p14:xfrm>
          </p:contentPart>
        </mc:Choice>
        <mc:Fallback>
          <p:pic>
            <p:nvPicPr>
              <p:cNvPr id="4" name="Ink 3">
                <a:extLst>
                  <a:ext uri="{FF2B5EF4-FFF2-40B4-BE49-F238E27FC236}">
                    <a16:creationId xmlns:a16="http://schemas.microsoft.com/office/drawing/2014/main" id="{8D796608-C120-25EC-FF4F-7F74886B7480}"/>
                  </a:ext>
                </a:extLst>
              </p:cNvPr>
              <p:cNvPicPr/>
              <p:nvPr/>
            </p:nvPicPr>
            <p:blipFill>
              <a:blip r:embed="rId4"/>
              <a:stretch>
                <a:fillRect/>
              </a:stretch>
            </p:blipFill>
            <p:spPr>
              <a:xfrm>
                <a:off x="515880" y="4733280"/>
                <a:ext cx="10940400" cy="1213920"/>
              </a:xfrm>
              <a:prstGeom prst="rect">
                <a:avLst/>
              </a:prstGeom>
            </p:spPr>
          </p:pic>
        </mc:Fallback>
      </mc:AlternateContent>
    </p:spTree>
    <p:extLst>
      <p:ext uri="{BB962C8B-B14F-4D97-AF65-F5344CB8AC3E}">
        <p14:creationId xmlns:p14="http://schemas.microsoft.com/office/powerpoint/2010/main" val="262983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46FAE-7D19-4B4F-F098-A6952C98F82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F6DC93B-6E86-7802-958C-2E05647F1DCD}"/>
              </a:ext>
            </a:extLst>
          </p:cNvPr>
          <p:cNvSpPr>
            <a:spLocks noGrp="1"/>
          </p:cNvSpPr>
          <p:nvPr>
            <p:ph idx="1"/>
          </p:nvPr>
        </p:nvSpPr>
        <p:spPr/>
        <p:txBody>
          <a:bodyPr/>
          <a:lstStyle/>
          <a:p>
            <a:r>
              <a:rPr lang="en-US" dirty="0"/>
              <a:t>Remember information is on the </a:t>
            </a:r>
            <a:r>
              <a:rPr lang="en-US" dirty="0">
                <a:hlinkClick r:id="rId2"/>
              </a:rPr>
              <a:t>exams page</a:t>
            </a:r>
            <a:r>
              <a:rPr lang="en-US" dirty="0"/>
              <a:t>!</a:t>
            </a:r>
          </a:p>
          <a:p>
            <a:pPr lvl="1"/>
            <a:r>
              <a:rPr lang="en-US" dirty="0"/>
              <a:t>Fill out the form to request a conflict if you haven’t done that yet!</a:t>
            </a:r>
          </a:p>
          <a:p>
            <a:r>
              <a:rPr lang="en-US" dirty="0"/>
              <a:t>What’s fair game?</a:t>
            </a:r>
          </a:p>
          <a:p>
            <a:r>
              <a:rPr lang="en-US" dirty="0"/>
              <a:t>From Today and Wednesday:</a:t>
            </a:r>
          </a:p>
          <a:p>
            <a:pPr lvl="1"/>
            <a:r>
              <a:rPr lang="en-US" dirty="0"/>
              <a:t>There will be a problem that says </a:t>
            </a:r>
            <a:r>
              <a:rPr lang="en-US" u="sng" dirty="0"/>
              <a:t>you</a:t>
            </a:r>
            <a:r>
              <a:rPr lang="en-US" dirty="0"/>
              <a:t> choose:</a:t>
            </a:r>
          </a:p>
          <a:p>
            <a:pPr lvl="1"/>
            <a:r>
              <a:rPr lang="en-US" dirty="0"/>
              <a:t>Using the proof technique from Monday, prove… OR</a:t>
            </a:r>
          </a:p>
          <a:p>
            <a:pPr lvl="1"/>
            <a:r>
              <a:rPr lang="en-US" dirty="0"/>
              <a:t>Using the proof technique from Wednesday, prove…</a:t>
            </a:r>
          </a:p>
          <a:p>
            <a:r>
              <a:rPr lang="en-US" dirty="0"/>
              <a:t>Friday’s lecture won’t be tested (but it is practical---important for not trying to solve impossible problems in the future </a:t>
            </a:r>
            <a:r>
              <a:rPr lang="en-US" dirty="0">
                <a:sym typeface="Wingdings" panose="05000000000000000000" pitchFamily="2" charset="2"/>
              </a:rPr>
              <a:t> )</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94D3D89-C4FB-73E9-3DD7-79BBABC2872B}"/>
                  </a:ext>
                </a:extLst>
              </p14:cNvPr>
              <p14:cNvContentPartPr/>
              <p14:nvPr/>
            </p14:nvContentPartPr>
            <p14:xfrm>
              <a:off x="194760" y="1894680"/>
              <a:ext cx="540360" cy="283680"/>
            </p14:xfrm>
          </p:contentPart>
        </mc:Choice>
        <mc:Fallback>
          <p:pic>
            <p:nvPicPr>
              <p:cNvPr id="4" name="Ink 3">
                <a:extLst>
                  <a:ext uri="{FF2B5EF4-FFF2-40B4-BE49-F238E27FC236}">
                    <a16:creationId xmlns:a16="http://schemas.microsoft.com/office/drawing/2014/main" id="{094D3D89-C4FB-73E9-3DD7-79BBABC2872B}"/>
                  </a:ext>
                </a:extLst>
              </p:cNvPr>
              <p:cNvPicPr/>
              <p:nvPr/>
            </p:nvPicPr>
            <p:blipFill>
              <a:blip r:embed="rId4"/>
              <a:stretch>
                <a:fillRect/>
              </a:stretch>
            </p:blipFill>
            <p:spPr>
              <a:xfrm>
                <a:off x="185400" y="1885320"/>
                <a:ext cx="559080" cy="302400"/>
              </a:xfrm>
              <a:prstGeom prst="rect">
                <a:avLst/>
              </a:prstGeom>
            </p:spPr>
          </p:pic>
        </mc:Fallback>
      </mc:AlternateContent>
    </p:spTree>
    <p:extLst>
      <p:ext uri="{BB962C8B-B14F-4D97-AF65-F5344CB8AC3E}">
        <p14:creationId xmlns:p14="http://schemas.microsoft.com/office/powerpoint/2010/main" val="371889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470FC8F-D88F-716C-91CE-E21A00CC6712}"/>
                  </a:ext>
                </a:extLst>
              </p14:cNvPr>
              <p14:cNvContentPartPr/>
              <p14:nvPr/>
            </p14:nvContentPartPr>
            <p14:xfrm>
              <a:off x="316080" y="415800"/>
              <a:ext cx="11682360" cy="6095160"/>
            </p14:xfrm>
          </p:contentPart>
        </mc:Choice>
        <mc:Fallback>
          <p:pic>
            <p:nvPicPr>
              <p:cNvPr id="4" name="Ink 3">
                <a:extLst>
                  <a:ext uri="{FF2B5EF4-FFF2-40B4-BE49-F238E27FC236}">
                    <a16:creationId xmlns:a16="http://schemas.microsoft.com/office/drawing/2014/main" id="{A470FC8F-D88F-716C-91CE-E21A00CC6712}"/>
                  </a:ext>
                </a:extLst>
              </p:cNvPr>
              <p:cNvPicPr/>
              <p:nvPr/>
            </p:nvPicPr>
            <p:blipFill>
              <a:blip r:embed="rId4"/>
              <a:stretch>
                <a:fillRect/>
              </a:stretch>
            </p:blipFill>
            <p:spPr>
              <a:xfrm>
                <a:off x="306720" y="406440"/>
                <a:ext cx="11701080" cy="6113880"/>
              </a:xfrm>
              <a:prstGeom prst="rect">
                <a:avLst/>
              </a:prstGeom>
            </p:spPr>
          </p:pic>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FE457FA-12C8-90A2-3EC2-8BEA1B9FC63D}"/>
                  </a:ext>
                </a:extLst>
              </p14:cNvPr>
              <p14:cNvContentPartPr/>
              <p14:nvPr/>
            </p14:nvContentPartPr>
            <p14:xfrm>
              <a:off x="2671200" y="2012760"/>
              <a:ext cx="2683080" cy="259920"/>
            </p14:xfrm>
          </p:contentPart>
        </mc:Choice>
        <mc:Fallback>
          <p:pic>
            <p:nvPicPr>
              <p:cNvPr id="4" name="Ink 3">
                <a:extLst>
                  <a:ext uri="{FF2B5EF4-FFF2-40B4-BE49-F238E27FC236}">
                    <a16:creationId xmlns:a16="http://schemas.microsoft.com/office/drawing/2014/main" id="{EFE457FA-12C8-90A2-3EC2-8BEA1B9FC63D}"/>
                  </a:ext>
                </a:extLst>
              </p:cNvPr>
              <p:cNvPicPr/>
              <p:nvPr/>
            </p:nvPicPr>
            <p:blipFill>
              <a:blip r:embed="rId4"/>
              <a:stretch>
                <a:fillRect/>
              </a:stretch>
            </p:blipFill>
            <p:spPr>
              <a:xfrm>
                <a:off x="2661840" y="2003400"/>
                <a:ext cx="2701800" cy="278640"/>
              </a:xfrm>
              <a:prstGeom prst="rect">
                <a:avLst/>
              </a:prstGeom>
            </p:spPr>
          </p:pic>
        </mc:Fallback>
      </mc:AlternateContent>
    </p:spTree>
    <p:extLst>
      <p:ext uri="{BB962C8B-B14F-4D97-AF65-F5344CB8AC3E}">
        <p14:creationId xmlns:p14="http://schemas.microsoft.com/office/powerpoint/2010/main" val="3007036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1486C58-9F26-DF28-A53E-9D4B339242F1}"/>
                  </a:ext>
                </a:extLst>
              </p14:cNvPr>
              <p14:cNvContentPartPr/>
              <p14:nvPr/>
            </p14:nvContentPartPr>
            <p14:xfrm>
              <a:off x="705960" y="1408320"/>
              <a:ext cx="10439640" cy="4120200"/>
            </p14:xfrm>
          </p:contentPart>
        </mc:Choice>
        <mc:Fallback>
          <p:pic>
            <p:nvPicPr>
              <p:cNvPr id="4" name="Ink 3">
                <a:extLst>
                  <a:ext uri="{FF2B5EF4-FFF2-40B4-BE49-F238E27FC236}">
                    <a16:creationId xmlns:a16="http://schemas.microsoft.com/office/drawing/2014/main" id="{B1486C58-9F26-DF28-A53E-9D4B339242F1}"/>
                  </a:ext>
                </a:extLst>
              </p:cNvPr>
              <p:cNvPicPr/>
              <p:nvPr/>
            </p:nvPicPr>
            <p:blipFill>
              <a:blip r:embed="rId4"/>
              <a:stretch>
                <a:fillRect/>
              </a:stretch>
            </p:blipFill>
            <p:spPr>
              <a:xfrm>
                <a:off x="696600" y="1398960"/>
                <a:ext cx="10458360" cy="4138920"/>
              </a:xfrm>
              <a:prstGeom prst="rect">
                <a:avLst/>
              </a:prstGeom>
            </p:spPr>
          </p:pic>
        </mc:Fallback>
      </mc:AlternateContent>
    </p:spTree>
    <p:extLst>
      <p:ext uri="{BB962C8B-B14F-4D97-AF65-F5344CB8AC3E}">
        <p14:creationId xmlns:p14="http://schemas.microsoft.com/office/powerpoint/2010/main" val="191064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C02B94B-90E6-48BF-2858-4AFE42A1E01E}"/>
                  </a:ext>
                </a:extLst>
              </p14:cNvPr>
              <p14:cNvContentPartPr/>
              <p14:nvPr/>
            </p14:nvContentPartPr>
            <p14:xfrm>
              <a:off x="3592800" y="1896480"/>
              <a:ext cx="7835760" cy="1820880"/>
            </p14:xfrm>
          </p:contentPart>
        </mc:Choice>
        <mc:Fallback>
          <p:pic>
            <p:nvPicPr>
              <p:cNvPr id="4" name="Ink 3">
                <a:extLst>
                  <a:ext uri="{FF2B5EF4-FFF2-40B4-BE49-F238E27FC236}">
                    <a16:creationId xmlns:a16="http://schemas.microsoft.com/office/drawing/2014/main" id="{0C02B94B-90E6-48BF-2858-4AFE42A1E01E}"/>
                  </a:ext>
                </a:extLst>
              </p:cNvPr>
              <p:cNvPicPr/>
              <p:nvPr/>
            </p:nvPicPr>
            <p:blipFill>
              <a:blip r:embed="rId3"/>
              <a:stretch>
                <a:fillRect/>
              </a:stretch>
            </p:blipFill>
            <p:spPr>
              <a:xfrm>
                <a:off x="3583440" y="1887120"/>
                <a:ext cx="7854480" cy="1839600"/>
              </a:xfrm>
              <a:prstGeom prst="rect">
                <a:avLst/>
              </a:prstGeom>
            </p:spPr>
          </p:pic>
        </mc:Fallback>
      </mc:AlternateContent>
    </p:spTree>
    <p:extLst>
      <p:ext uri="{BB962C8B-B14F-4D97-AF65-F5344CB8AC3E}">
        <p14:creationId xmlns:p14="http://schemas.microsoft.com/office/powerpoint/2010/main" val="128342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C6B4C17-E07A-EED2-846F-2344C1D6BEA8}"/>
                  </a:ext>
                </a:extLst>
              </p14:cNvPr>
              <p14:cNvContentPartPr/>
              <p14:nvPr/>
            </p14:nvContentPartPr>
            <p14:xfrm>
              <a:off x="3606480" y="3602520"/>
              <a:ext cx="552240" cy="128880"/>
            </p14:xfrm>
          </p:contentPart>
        </mc:Choice>
        <mc:Fallback>
          <p:pic>
            <p:nvPicPr>
              <p:cNvPr id="4" name="Ink 3">
                <a:extLst>
                  <a:ext uri="{FF2B5EF4-FFF2-40B4-BE49-F238E27FC236}">
                    <a16:creationId xmlns:a16="http://schemas.microsoft.com/office/drawing/2014/main" id="{BC6B4C17-E07A-EED2-846F-2344C1D6BEA8}"/>
                  </a:ext>
                </a:extLst>
              </p:cNvPr>
              <p:cNvPicPr/>
              <p:nvPr/>
            </p:nvPicPr>
            <p:blipFill>
              <a:blip r:embed="rId4"/>
              <a:stretch>
                <a:fillRect/>
              </a:stretch>
            </p:blipFill>
            <p:spPr>
              <a:xfrm>
                <a:off x="3597120" y="3593160"/>
                <a:ext cx="570960" cy="147600"/>
              </a:xfrm>
              <a:prstGeom prst="rect">
                <a:avLst/>
              </a:prstGeom>
            </p:spPr>
          </p:pic>
        </mc:Fallback>
      </mc:AlternateContent>
    </p:spTree>
    <p:extLst>
      <p:ext uri="{BB962C8B-B14F-4D97-AF65-F5344CB8AC3E}">
        <p14:creationId xmlns:p14="http://schemas.microsoft.com/office/powerpoint/2010/main" val="362711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A6EE148-54B3-76E6-02E5-3CC7370CC118}"/>
                  </a:ext>
                </a:extLst>
              </p14:cNvPr>
              <p14:cNvContentPartPr/>
              <p14:nvPr/>
            </p14:nvContentPartPr>
            <p14:xfrm>
              <a:off x="1953000" y="2988720"/>
              <a:ext cx="1821600" cy="1680840"/>
            </p14:xfrm>
          </p:contentPart>
        </mc:Choice>
        <mc:Fallback>
          <p:pic>
            <p:nvPicPr>
              <p:cNvPr id="4" name="Ink 3">
                <a:extLst>
                  <a:ext uri="{FF2B5EF4-FFF2-40B4-BE49-F238E27FC236}">
                    <a16:creationId xmlns:a16="http://schemas.microsoft.com/office/drawing/2014/main" id="{5A6EE148-54B3-76E6-02E5-3CC7370CC118}"/>
                  </a:ext>
                </a:extLst>
              </p:cNvPr>
              <p:cNvPicPr/>
              <p:nvPr/>
            </p:nvPicPr>
            <p:blipFill>
              <a:blip r:embed="rId3"/>
              <a:stretch>
                <a:fillRect/>
              </a:stretch>
            </p:blipFill>
            <p:spPr>
              <a:xfrm>
                <a:off x="1943640" y="2979360"/>
                <a:ext cx="1840320" cy="1699560"/>
              </a:xfrm>
              <a:prstGeom prst="rect">
                <a:avLst/>
              </a:prstGeom>
            </p:spPr>
          </p:pic>
        </mc:Fallback>
      </mc:AlternateContent>
    </p:spTree>
    <p:extLst>
      <p:ext uri="{BB962C8B-B14F-4D97-AF65-F5344CB8AC3E}">
        <p14:creationId xmlns:p14="http://schemas.microsoft.com/office/powerpoint/2010/main" val="425835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dirty="0"/>
              <a:t>What if…</a:t>
            </a:r>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If we had a 4 state machine, how many strings would guarantee a “collision”? 5 strings. If there are more strings than states, they can’t all get their own state.</a:t>
            </a:r>
          </a:p>
          <a:p>
            <a:endParaRPr lang="en-US" dirty="0"/>
          </a:p>
          <a:p>
            <a:r>
              <a:rPr lang="en-US" dirty="0"/>
              <a:t>How many strings is enough for us? </a:t>
            </a:r>
          </a:p>
          <a:p>
            <a:r>
              <a:rPr lang="en-US" dirty="0">
                <a:solidFill>
                  <a:schemeClr val="accent2"/>
                </a:solidFill>
              </a:rPr>
              <a:t>infinity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C7D5D3F-F42E-1D22-A7D4-156BAA650104}"/>
                  </a:ext>
                </a:extLst>
              </p14:cNvPr>
              <p14:cNvContentPartPr/>
              <p14:nvPr/>
            </p14:nvContentPartPr>
            <p14:xfrm>
              <a:off x="504360" y="1937880"/>
              <a:ext cx="4464360" cy="4383000"/>
            </p14:xfrm>
          </p:contentPart>
        </mc:Choice>
        <mc:Fallback>
          <p:pic>
            <p:nvPicPr>
              <p:cNvPr id="4" name="Ink 3">
                <a:extLst>
                  <a:ext uri="{FF2B5EF4-FFF2-40B4-BE49-F238E27FC236}">
                    <a16:creationId xmlns:a16="http://schemas.microsoft.com/office/drawing/2014/main" id="{8C7D5D3F-F42E-1D22-A7D4-156BAA650104}"/>
                  </a:ext>
                </a:extLst>
              </p:cNvPr>
              <p:cNvPicPr/>
              <p:nvPr/>
            </p:nvPicPr>
            <p:blipFill>
              <a:blip r:embed="rId3"/>
              <a:stretch>
                <a:fillRect/>
              </a:stretch>
            </p:blipFill>
            <p:spPr>
              <a:xfrm>
                <a:off x="495000" y="1928520"/>
                <a:ext cx="4483080" cy="4401720"/>
              </a:xfrm>
              <a:prstGeom prst="rect">
                <a:avLst/>
              </a:prstGeom>
            </p:spPr>
          </p:pic>
        </mc:Fallback>
      </mc:AlternateContent>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3546</TotalTime>
  <Words>2190</Words>
  <Application>Microsoft Office PowerPoint</Application>
  <PresentationFormat>Widescreen</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vt:lpstr>
      <vt:lpstr>Wingdings 3</vt:lpstr>
      <vt:lpstr>Integral</vt:lpstr>
      <vt:lpstr>Irregular Languages</vt:lpstr>
      <vt:lpstr>Announcements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Robbie Weber</cp:lastModifiedBy>
  <cp:revision>43</cp:revision>
  <cp:lastPrinted>2025-11-26T21:14:26Z</cp:lastPrinted>
  <dcterms:created xsi:type="dcterms:W3CDTF">2020-12-05T17:49:17Z</dcterms:created>
  <dcterms:modified xsi:type="dcterms:W3CDTF">2025-12-01T22:35:41Z</dcterms:modified>
</cp:coreProperties>
</file>