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691" r:id="rId3"/>
    <p:sldId id="728" r:id="rId4"/>
    <p:sldId id="676" r:id="rId5"/>
    <p:sldId id="729" r:id="rId6"/>
    <p:sldId id="730" r:id="rId7"/>
    <p:sldId id="731" r:id="rId8"/>
    <p:sldId id="732" r:id="rId9"/>
    <p:sldId id="733" r:id="rId10"/>
    <p:sldId id="734" r:id="rId11"/>
    <p:sldId id="735" r:id="rId12"/>
    <p:sldId id="727" r:id="rId13"/>
    <p:sldId id="736" r:id="rId14"/>
    <p:sldId id="692" r:id="rId15"/>
    <p:sldId id="737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50" r:id="rId29"/>
    <p:sldId id="751" r:id="rId30"/>
    <p:sldId id="696" r:id="rId31"/>
    <p:sldId id="285" r:id="rId32"/>
    <p:sldId id="698" r:id="rId33"/>
    <p:sldId id="699" r:id="rId34"/>
    <p:sldId id="700" r:id="rId35"/>
    <p:sldId id="701" r:id="rId36"/>
    <p:sldId id="702" r:id="rId37"/>
    <p:sldId id="703" r:id="rId38"/>
    <p:sldId id="704" r:id="rId39"/>
    <p:sldId id="705" r:id="rId40"/>
    <p:sldId id="706" r:id="rId41"/>
    <p:sldId id="707" r:id="rId42"/>
    <p:sldId id="724" r:id="rId43"/>
    <p:sldId id="718" r:id="rId44"/>
    <p:sldId id="722" r:id="rId45"/>
    <p:sldId id="723" r:id="rId46"/>
    <p:sldId id="709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72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2796" autoAdjust="0"/>
  </p:normalViewPr>
  <p:slideViewPr>
    <p:cSldViewPr snapToGrid="0">
      <p:cViewPr varScale="1">
        <p:scale>
          <a:sx n="72" d="100"/>
          <a:sy n="72" d="100"/>
        </p:scale>
        <p:origin x="85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E3462F2E-ECB7-4159-8C0F-955CB8BE9AE6}"/>
    <pc:docChg chg="undo custSel addSld delSld modSld sldOrd">
      <pc:chgData name="mnats" userId="2d5df061-6255-4755-935c-bfd826af269a" providerId="ADAL" clId="{E3462F2E-ECB7-4159-8C0F-955CB8BE9AE6}" dt="2025-11-24T18:58:07.819" v="8265" actId="20577"/>
      <pc:docMkLst>
        <pc:docMk/>
      </pc:docMkLst>
      <pc:sldChg chg="modSp mod">
        <pc:chgData name="mnats" userId="2d5df061-6255-4755-935c-bfd826af269a" providerId="ADAL" clId="{E3462F2E-ECB7-4159-8C0F-955CB8BE9AE6}" dt="2025-11-24T18:58:07.819" v="8265" actId="20577"/>
        <pc:sldMkLst>
          <pc:docMk/>
          <pc:sldMk cId="1534009585" sldId="256"/>
        </pc:sldMkLst>
        <pc:spChg chg="mod">
          <ac:chgData name="mnats" userId="2d5df061-6255-4755-935c-bfd826af269a" providerId="ADAL" clId="{E3462F2E-ECB7-4159-8C0F-955CB8BE9AE6}" dt="2025-11-24T18:58:07.819" v="8265" actId="20577"/>
          <ac:spMkLst>
            <pc:docMk/>
            <pc:sldMk cId="1534009585" sldId="256"/>
            <ac:spMk id="3" creationId="{42501B83-E246-4C81-9ED5-1D2430B5F6A3}"/>
          </ac:spMkLst>
        </pc:spChg>
      </pc:sldChg>
      <pc:sldChg chg="addSp modSp mod">
        <pc:chgData name="mnats" userId="2d5df061-6255-4755-935c-bfd826af269a" providerId="ADAL" clId="{E3462F2E-ECB7-4159-8C0F-955CB8BE9AE6}" dt="2025-11-24T15:32:35.539" v="4520" actId="962"/>
        <pc:sldMkLst>
          <pc:docMk/>
          <pc:sldMk cId="1475166407" sldId="318"/>
        </pc:sldMkLst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1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2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2:13.138" v="4392" actId="1076"/>
          <ac:spMkLst>
            <pc:docMk/>
            <pc:sldMk cId="1475166407" sldId="318"/>
            <ac:spMk id="3584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3585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3586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1:21.404" v="3930" actId="164"/>
          <ac:spMkLst>
            <pc:docMk/>
            <pc:sldMk cId="1475166407" sldId="318"/>
            <ac:spMk id="35866" creationId="{00000000-0000-0000-0000-000000000000}"/>
          </ac:spMkLst>
        </pc:spChg>
        <pc:grpChg chg="mod">
          <ac:chgData name="mnats" userId="2d5df061-6255-4755-935c-bfd826af269a" providerId="ADAL" clId="{E3462F2E-ECB7-4159-8C0F-955CB8BE9AE6}" dt="2025-11-24T15:32:35.539" v="4520" actId="962"/>
          <ac:grpSpMkLst>
            <pc:docMk/>
            <pc:sldMk cId="1475166407" sldId="318"/>
            <ac:grpSpMk id="2" creationId="{00000000-0000-0000-0000-000000000000}"/>
          </ac:grpSpMkLst>
        </pc:grpChg>
        <pc:grpChg chg="add mod">
          <ac:chgData name="mnats" userId="2d5df061-6255-4755-935c-bfd826af269a" providerId="ADAL" clId="{E3462F2E-ECB7-4159-8C0F-955CB8BE9AE6}" dt="2025-11-24T15:32:08.988" v="4390" actId="962"/>
          <ac:grpSpMkLst>
            <pc:docMk/>
            <pc:sldMk cId="1475166407" sldId="318"/>
            <ac:grpSpMk id="4" creationId="{459F92E1-E582-4167-A19D-3E36D64190DD}"/>
          </ac:grpSpMkLst>
        </pc:grp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8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2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25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1:21.404" v="3930" actId="164"/>
          <ac:cxnSpMkLst>
            <pc:docMk/>
            <pc:sldMk cId="1475166407" sldId="318"/>
            <ac:cxnSpMk id="28" creationId="{00000000-0000-0000-0000-000000000000}"/>
          </ac:cxnSpMkLst>
        </pc:cxnChg>
      </pc:sldChg>
      <pc:sldChg chg="addSp modSp">
        <pc:chgData name="mnats" userId="2d5df061-6255-4755-935c-bfd826af269a" providerId="ADAL" clId="{E3462F2E-ECB7-4159-8C0F-955CB8BE9AE6}" dt="2025-11-24T15:35:10.498" v="5401" actId="962"/>
        <pc:sldMkLst>
          <pc:docMk/>
          <pc:sldMk cId="2876742122" sldId="319"/>
        </pc:sldMkLst>
        <pc:spChg chg="mod">
          <ac:chgData name="mnats" userId="2d5df061-6255-4755-935c-bfd826af269a" providerId="ADAL" clId="{E3462F2E-ECB7-4159-8C0F-955CB8BE9AE6}" dt="2025-11-24T15:34:22.413" v="4981" actId="164"/>
          <ac:spMkLst>
            <pc:docMk/>
            <pc:sldMk cId="2876742122" sldId="319"/>
            <ac:spMk id="113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5:10.498" v="5401" actId="962"/>
          <ac:grpSpMkLst>
            <pc:docMk/>
            <pc:sldMk cId="2876742122" sldId="319"/>
            <ac:grpSpMk id="2" creationId="{0AB59D1F-A8AA-4E4A-A0B6-53F17DADB2CA}"/>
          </ac:grpSpMkLst>
        </pc:grpChg>
        <pc:grpChg chg="mod">
          <ac:chgData name="mnats" userId="2d5df061-6255-4755-935c-bfd826af269a" providerId="ADAL" clId="{E3462F2E-ECB7-4159-8C0F-955CB8BE9AE6}" dt="2025-11-24T15:34:12.300" v="4980" actId="962"/>
          <ac:grpSpMkLst>
            <pc:docMk/>
            <pc:sldMk cId="2876742122" sldId="319"/>
            <ac:grpSpMk id="36871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34:22.413" v="4981" actId="164"/>
          <ac:grpSpMkLst>
            <pc:docMk/>
            <pc:sldMk cId="2876742122" sldId="319"/>
            <ac:grpSpMk id="36872" creationId="{00000000-0000-0000-0000-000000000000}"/>
          </ac:grpSpMkLst>
        </pc:grpChg>
      </pc:sldChg>
      <pc:sldChg chg="addSp modSp mod modNotesTx">
        <pc:chgData name="mnats" userId="2d5df061-6255-4755-935c-bfd826af269a" providerId="ADAL" clId="{E3462F2E-ECB7-4159-8C0F-955CB8BE9AE6}" dt="2025-11-24T15:36:49.648" v="5878" actId="20577"/>
        <pc:sldMkLst>
          <pc:docMk/>
          <pc:sldMk cId="91490593" sldId="320"/>
        </pc:sldMkLst>
        <pc:spChg chg="mod">
          <ac:chgData name="mnats" userId="2d5df061-6255-4755-935c-bfd826af269a" providerId="ADAL" clId="{E3462F2E-ECB7-4159-8C0F-955CB8BE9AE6}" dt="2025-11-24T15:35:44.319" v="5551" actId="20577"/>
          <ac:spMkLst>
            <pc:docMk/>
            <pc:sldMk cId="91490593" sldId="320"/>
            <ac:spMk id="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6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6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6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7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5:16.977" v="5402" actId="164"/>
          <ac:spMkLst>
            <pc:docMk/>
            <pc:sldMk cId="91490593" sldId="320"/>
            <ac:spMk id="83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5:53.951" v="5611" actId="962"/>
          <ac:grpSpMkLst>
            <pc:docMk/>
            <pc:sldMk cId="91490593" sldId="320"/>
            <ac:grpSpMk id="4" creationId="{4FAC1C43-E9F3-40F7-833C-9EB7C320DF61}"/>
          </ac:grpSpMkLst>
        </pc:grp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28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6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7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8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69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70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5:16.977" v="5402" actId="164"/>
          <ac:cxnSpMkLst>
            <pc:docMk/>
            <pc:sldMk cId="91490593" sldId="320"/>
            <ac:cxnSpMk id="71" creationId="{00000000-0000-0000-0000-000000000000}"/>
          </ac:cxnSpMkLst>
        </pc:cxnChg>
      </pc:sldChg>
      <pc:sldChg chg="addSp modSp mod modNotesTx">
        <pc:chgData name="mnats" userId="2d5df061-6255-4755-935c-bfd826af269a" providerId="ADAL" clId="{E3462F2E-ECB7-4159-8C0F-955CB8BE9AE6}" dt="2025-11-24T16:00:17.657" v="7929" actId="20577"/>
        <pc:sldMkLst>
          <pc:docMk/>
          <pc:sldMk cId="1316131523" sldId="321"/>
        </pc:sldMkLst>
        <pc:spChg chg="mod">
          <ac:chgData name="mnats" userId="2d5df061-6255-4755-935c-bfd826af269a" providerId="ADAL" clId="{E3462F2E-ECB7-4159-8C0F-955CB8BE9AE6}" dt="2025-11-24T16:00:17.657" v="7929" actId="20577"/>
          <ac:spMkLst>
            <pc:docMk/>
            <pc:sldMk cId="1316131523" sldId="321"/>
            <ac:spMk id="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6:56.935" v="5880" actId="1076"/>
          <ac:spMkLst>
            <pc:docMk/>
            <pc:sldMk cId="1316131523" sldId="321"/>
            <ac:spMk id="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19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2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7:02.104" v="5881" actId="164"/>
          <ac:spMkLst>
            <pc:docMk/>
            <pc:sldMk cId="1316131523" sldId="321"/>
            <ac:spMk id="27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7:40.400" v="5945" actId="962"/>
          <ac:grpSpMkLst>
            <pc:docMk/>
            <pc:sldMk cId="1316131523" sldId="321"/>
            <ac:grpSpMk id="4" creationId="{614B2EF8-DF73-4DEF-B0BE-1AFEDED11E04}"/>
          </ac:grpSpMkLst>
        </pc:grpChg>
        <pc:grpChg chg="mod">
          <ac:chgData name="mnats" userId="2d5df061-6255-4755-935c-bfd826af269a" providerId="ADAL" clId="{E3462F2E-ECB7-4159-8C0F-955CB8BE9AE6}" dt="2025-11-24T15:37:02.104" v="5881" actId="164"/>
          <ac:grpSpMkLst>
            <pc:docMk/>
            <pc:sldMk cId="1316131523" sldId="321"/>
            <ac:grpSpMk id="45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37:02.104" v="5881" actId="164"/>
          <ac:grpSpMkLst>
            <pc:docMk/>
            <pc:sldMk cId="1316131523" sldId="321"/>
            <ac:grpSpMk id="46" creationId="{00000000-0000-0000-0000-000000000000}"/>
          </ac:grpSpMkLst>
        </pc:grp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0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1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3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4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7:02.104" v="5881" actId="164"/>
          <ac:cxnSpMkLst>
            <pc:docMk/>
            <pc:sldMk cId="1316131523" sldId="321"/>
            <ac:cxnSpMk id="15" creationId="{00000000-0000-0000-0000-000000000000}"/>
          </ac:cxnSpMkLst>
        </pc:cxnChg>
      </pc:sldChg>
      <pc:sldChg chg="addSp modSp modNotesTx">
        <pc:chgData name="mnats" userId="2d5df061-6255-4755-935c-bfd826af269a" providerId="ADAL" clId="{E3462F2E-ECB7-4159-8C0F-955CB8BE9AE6}" dt="2025-11-24T15:39:58.370" v="6298" actId="20577"/>
        <pc:sldMkLst>
          <pc:docMk/>
          <pc:sldMk cId="2328395186" sldId="322"/>
        </pc:sldMkLst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4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1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1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2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38:37.233" v="6000" actId="164"/>
          <ac:spMkLst>
            <pc:docMk/>
            <pc:sldMk cId="2328395186" sldId="322"/>
            <ac:spMk id="25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38:59.820" v="6060" actId="962"/>
          <ac:grpSpMkLst>
            <pc:docMk/>
            <pc:sldMk cId="2328395186" sldId="322"/>
            <ac:grpSpMk id="5" creationId="{6D76CC9C-78CF-4F3B-9571-6B4BD564D521}"/>
          </ac:grpSpMkLst>
        </pc:grpChg>
        <pc:grpChg chg="mod">
          <ac:chgData name="mnats" userId="2d5df061-6255-4755-935c-bfd826af269a" providerId="ADAL" clId="{E3462F2E-ECB7-4159-8C0F-955CB8BE9AE6}" dt="2025-11-24T15:38:37.233" v="6000" actId="164"/>
          <ac:grpSpMkLst>
            <pc:docMk/>
            <pc:sldMk cId="2328395186" sldId="322"/>
            <ac:grpSpMk id="45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38:37.233" v="6000" actId="164"/>
          <ac:grpSpMkLst>
            <pc:docMk/>
            <pc:sldMk cId="2328395186" sldId="322"/>
            <ac:grpSpMk id="46" creationId="{00000000-0000-0000-0000-000000000000}"/>
          </ac:grpSpMkLst>
        </pc:grpChg>
        <pc:cxnChg chg="mod">
          <ac:chgData name="mnats" userId="2d5df061-6255-4755-935c-bfd826af269a" providerId="ADAL" clId="{E3462F2E-ECB7-4159-8C0F-955CB8BE9AE6}" dt="2025-11-24T15:38:37.233" v="6000" actId="164"/>
          <ac:cxnSpMkLst>
            <pc:docMk/>
            <pc:sldMk cId="2328395186" sldId="322"/>
            <ac:cxnSpMk id="1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38:37.233" v="6000" actId="164"/>
          <ac:cxnSpMkLst>
            <pc:docMk/>
            <pc:sldMk cId="2328395186" sldId="322"/>
            <ac:cxnSpMk id="15" creationId="{00000000-0000-0000-0000-000000000000}"/>
          </ac:cxnSpMkLst>
        </pc:cxnChg>
      </pc:sldChg>
      <pc:sldChg chg="addSp modSp mod modAnim modNotesTx">
        <pc:chgData name="mnats" userId="2d5df061-6255-4755-935c-bfd826af269a" providerId="ADAL" clId="{E3462F2E-ECB7-4159-8C0F-955CB8BE9AE6}" dt="2025-11-24T15:55:51.593" v="7623" actId="13244"/>
        <pc:sldMkLst>
          <pc:docMk/>
          <pc:sldMk cId="627290746" sldId="323"/>
        </pc:sldMkLst>
        <pc:spChg chg="add mod ord">
          <ac:chgData name="mnats" userId="2d5df061-6255-4755-935c-bfd826af269a" providerId="ADAL" clId="{E3462F2E-ECB7-4159-8C0F-955CB8BE9AE6}" dt="2025-11-24T15:55:51.593" v="7623" actId="13244"/>
          <ac:spMkLst>
            <pc:docMk/>
            <pc:sldMk cId="627290746" sldId="323"/>
            <ac:spMk id="4" creationId="{78CD3148-E78C-4262-9C03-D489E6134978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7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16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1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2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23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25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8:44.988" v="6405" actId="20577"/>
          <ac:spMkLst>
            <pc:docMk/>
            <pc:sldMk cId="627290746" sldId="323"/>
            <ac:spMk id="28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30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31" creationId="{00000000-0000-0000-0000-000000000000}"/>
          </ac:spMkLst>
        </pc:spChg>
        <pc:spChg chg="mod">
          <ac:chgData name="mnats" userId="2d5df061-6255-4755-935c-bfd826af269a" providerId="ADAL" clId="{E3462F2E-ECB7-4159-8C0F-955CB8BE9AE6}" dt="2025-11-24T15:40:07.368" v="6299" actId="164"/>
          <ac:spMkLst>
            <pc:docMk/>
            <pc:sldMk cId="627290746" sldId="323"/>
            <ac:spMk id="32" creationId="{00000000-0000-0000-0000-000000000000}"/>
          </ac:spMkLst>
        </pc:spChg>
        <pc:spChg chg="mod ord">
          <ac:chgData name="mnats" userId="2d5df061-6255-4755-935c-bfd826af269a" providerId="ADAL" clId="{E3462F2E-ECB7-4159-8C0F-955CB8BE9AE6}" dt="2025-11-24T15:55:47.083" v="7622" actId="13244"/>
          <ac:spMkLst>
            <pc:docMk/>
            <pc:sldMk cId="627290746" sldId="323"/>
            <ac:spMk id="36" creationId="{00000000-0000-0000-0000-000000000000}"/>
          </ac:spMkLst>
        </pc:spChg>
        <pc:grpChg chg="add mod">
          <ac:chgData name="mnats" userId="2d5df061-6255-4755-935c-bfd826af269a" providerId="ADAL" clId="{E3462F2E-ECB7-4159-8C0F-955CB8BE9AE6}" dt="2025-11-24T15:55:44.816" v="7621" actId="13244"/>
          <ac:grpSpMkLst>
            <pc:docMk/>
            <pc:sldMk cId="627290746" sldId="323"/>
            <ac:grpSpMk id="3" creationId="{C5882284-661E-43E9-9994-B167F9481683}"/>
          </ac:grpSpMkLst>
        </pc:grpChg>
        <pc:grpChg chg="mod">
          <ac:chgData name="mnats" userId="2d5df061-6255-4755-935c-bfd826af269a" providerId="ADAL" clId="{E3462F2E-ECB7-4159-8C0F-955CB8BE9AE6}" dt="2025-11-24T15:50:00.295" v="6454" actId="962"/>
          <ac:grpSpMkLst>
            <pc:docMk/>
            <pc:sldMk cId="627290746" sldId="323"/>
            <ac:grpSpMk id="5" creationId="{00000000-0000-0000-0000-000000000000}"/>
          </ac:grpSpMkLst>
        </pc:grpChg>
        <pc:grpChg chg="mod">
          <ac:chgData name="mnats" userId="2d5df061-6255-4755-935c-bfd826af269a" providerId="ADAL" clId="{E3462F2E-ECB7-4159-8C0F-955CB8BE9AE6}" dt="2025-11-24T15:40:07.368" v="6299" actId="164"/>
          <ac:grpSpMkLst>
            <pc:docMk/>
            <pc:sldMk cId="627290746" sldId="323"/>
            <ac:grpSpMk id="27" creationId="{00000000-0000-0000-0000-000000000000}"/>
          </ac:grpSpMkLst>
        </pc:grpChg>
        <pc:cxnChg chg="mod">
          <ac:chgData name="mnats" userId="2d5df061-6255-4755-935c-bfd826af269a" providerId="ADAL" clId="{E3462F2E-ECB7-4159-8C0F-955CB8BE9AE6}" dt="2025-11-24T15:40:07.368" v="6299" actId="164"/>
          <ac:cxnSpMkLst>
            <pc:docMk/>
            <pc:sldMk cId="627290746" sldId="323"/>
            <ac:cxnSpMk id="12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40:07.368" v="6299" actId="164"/>
          <ac:cxnSpMkLst>
            <pc:docMk/>
            <pc:sldMk cId="627290746" sldId="323"/>
            <ac:cxnSpMk id="15" creationId="{00000000-0000-0000-0000-000000000000}"/>
          </ac:cxnSpMkLst>
        </pc:cxnChg>
        <pc:cxnChg chg="mod">
          <ac:chgData name="mnats" userId="2d5df061-6255-4755-935c-bfd826af269a" providerId="ADAL" clId="{E3462F2E-ECB7-4159-8C0F-955CB8BE9AE6}" dt="2025-11-24T15:40:07.368" v="6299" actId="164"/>
          <ac:cxnSpMkLst>
            <pc:docMk/>
            <pc:sldMk cId="627290746" sldId="323"/>
            <ac:cxnSpMk id="24" creationId="{00000000-0000-0000-0000-000000000000}"/>
          </ac:cxnSpMkLst>
        </pc:cxnChg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34712806" sldId="623"/>
        </pc:sldMkLst>
      </pc:sldChg>
      <pc:sldChg chg="add del ord">
        <pc:chgData name="mnats" userId="2d5df061-6255-4755-935c-bfd826af269a" providerId="ADAL" clId="{E3462F2E-ECB7-4159-8C0F-955CB8BE9AE6}" dt="2025-11-24T13:38:23.465" v="227"/>
        <pc:sldMkLst>
          <pc:docMk/>
          <pc:sldMk cId="64986853" sldId="676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921761050" sldId="679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893800215" sldId="680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392157262" sldId="681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969875705" sldId="682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754729880" sldId="683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350533361" sldId="685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039765835" sldId="686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908596434" sldId="690"/>
        </pc:sldMkLst>
      </pc:sldChg>
      <pc:sldChg chg="modSp mod">
        <pc:chgData name="mnats" userId="2d5df061-6255-4755-935c-bfd826af269a" providerId="ADAL" clId="{E3462F2E-ECB7-4159-8C0F-955CB8BE9AE6}" dt="2025-11-24T15:56:33.459" v="7630" actId="20577"/>
        <pc:sldMkLst>
          <pc:docMk/>
          <pc:sldMk cId="2575322802" sldId="691"/>
        </pc:sldMkLst>
        <pc:spChg chg="mod">
          <ac:chgData name="mnats" userId="2d5df061-6255-4755-935c-bfd826af269a" providerId="ADAL" clId="{E3462F2E-ECB7-4159-8C0F-955CB8BE9AE6}" dt="2025-11-24T15:56:33.459" v="7630" actId="20577"/>
          <ac:spMkLst>
            <pc:docMk/>
            <pc:sldMk cId="2575322802" sldId="691"/>
            <ac:spMk id="2" creationId="{B3CE32D8-050F-4B24-8EBB-A81EE645680E}"/>
          </ac:spMkLst>
        </pc:spChg>
        <pc:spChg chg="mod">
          <ac:chgData name="mnats" userId="2d5df061-6255-4755-935c-bfd826af269a" providerId="ADAL" clId="{E3462F2E-ECB7-4159-8C0F-955CB8BE9AE6}" dt="2025-11-24T13:29:08.530" v="226" actId="20577"/>
          <ac:spMkLst>
            <pc:docMk/>
            <pc:sldMk cId="2575322802" sldId="691"/>
            <ac:spMk id="3" creationId="{6A01FC89-8F9B-4C88-9A0F-40830D42D07B}"/>
          </ac:spMkLst>
        </pc:spChg>
      </pc:sldChg>
      <pc:sldChg chg="ord">
        <pc:chgData name="mnats" userId="2d5df061-6255-4755-935c-bfd826af269a" providerId="ADAL" clId="{E3462F2E-ECB7-4159-8C0F-955CB8BE9AE6}" dt="2025-11-24T13:19:17.322" v="6"/>
        <pc:sldMkLst>
          <pc:docMk/>
          <pc:sldMk cId="2536811267" sldId="692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227931778" sldId="693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780647712" sldId="694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600233844" sldId="695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963058503" sldId="697"/>
        </pc:sldMkLst>
      </pc:sldChg>
      <pc:sldChg chg="modSp mod">
        <pc:chgData name="mnats" userId="2d5df061-6255-4755-935c-bfd826af269a" providerId="ADAL" clId="{E3462F2E-ECB7-4159-8C0F-955CB8BE9AE6}" dt="2025-11-24T15:57:10.937" v="7662" actId="27636"/>
        <pc:sldMkLst>
          <pc:docMk/>
          <pc:sldMk cId="3031366744" sldId="698"/>
        </pc:sldMkLst>
        <pc:spChg chg="mod">
          <ac:chgData name="mnats" userId="2d5df061-6255-4755-935c-bfd826af269a" providerId="ADAL" clId="{E3462F2E-ECB7-4159-8C0F-955CB8BE9AE6}" dt="2025-11-24T15:57:10.937" v="7662" actId="27636"/>
          <ac:spMkLst>
            <pc:docMk/>
            <pc:sldMk cId="3031366744" sldId="698"/>
            <ac:spMk id="2" creationId="{5BC63797-4F47-4613-A170-2155B0345EF2}"/>
          </ac:spMkLst>
        </pc:spChg>
      </pc:sldChg>
      <pc:sldChg chg="addSp modSp mod">
        <pc:chgData name="mnats" userId="2d5df061-6255-4755-935c-bfd826af269a" providerId="ADAL" clId="{E3462F2E-ECB7-4159-8C0F-955CB8BE9AE6}" dt="2025-11-24T15:57:18.088" v="7675" actId="20577"/>
        <pc:sldMkLst>
          <pc:docMk/>
          <pc:sldMk cId="4124716773" sldId="699"/>
        </pc:sldMkLst>
        <pc:spChg chg="mod">
          <ac:chgData name="mnats" userId="2d5df061-6255-4755-935c-bfd826af269a" providerId="ADAL" clId="{E3462F2E-ECB7-4159-8C0F-955CB8BE9AE6}" dt="2025-11-24T15:57:18.088" v="7675" actId="20577"/>
          <ac:spMkLst>
            <pc:docMk/>
            <pc:sldMk cId="4124716773" sldId="699"/>
            <ac:spMk id="2" creationId="{5BC63797-4F47-4613-A170-2155B0345EF2}"/>
          </ac:spMkLst>
        </pc:spChg>
        <pc:spChg chg="mod">
          <ac:chgData name="mnats" userId="2d5df061-6255-4755-935c-bfd826af269a" providerId="ADAL" clId="{E3462F2E-ECB7-4159-8C0F-955CB8BE9AE6}" dt="2025-11-24T15:14:56.374" v="797" actId="164"/>
          <ac:spMkLst>
            <pc:docMk/>
            <pc:sldMk cId="4124716773" sldId="699"/>
            <ac:spMk id="7" creationId="{04527FEF-A08D-458F-BA4B-E1E1D47072E7}"/>
          </ac:spMkLst>
        </pc:spChg>
        <pc:spChg chg="mod">
          <ac:chgData name="mnats" userId="2d5df061-6255-4755-935c-bfd826af269a" providerId="ADAL" clId="{E3462F2E-ECB7-4159-8C0F-955CB8BE9AE6}" dt="2025-11-24T15:14:56.374" v="797" actId="164"/>
          <ac:spMkLst>
            <pc:docMk/>
            <pc:sldMk cId="4124716773" sldId="699"/>
            <ac:spMk id="15" creationId="{9AF0E35C-5D4E-44D8-B520-B28743D0C98D}"/>
          </ac:spMkLst>
        </pc:spChg>
        <pc:grpChg chg="mod">
          <ac:chgData name="mnats" userId="2d5df061-6255-4755-935c-bfd826af269a" providerId="ADAL" clId="{E3462F2E-ECB7-4159-8C0F-955CB8BE9AE6}" dt="2025-11-24T15:14:22.201" v="752" actId="962"/>
          <ac:grpSpMkLst>
            <pc:docMk/>
            <pc:sldMk cId="4124716773" sldId="699"/>
            <ac:grpSpMk id="4" creationId="{EEF40155-23E0-4BB3-833B-9D20086A3DE0}"/>
          </ac:grpSpMkLst>
        </pc:grpChg>
        <pc:grpChg chg="mod">
          <ac:chgData name="mnats" userId="2d5df061-6255-4755-935c-bfd826af269a" providerId="ADAL" clId="{E3462F2E-ECB7-4159-8C0F-955CB8BE9AE6}" dt="2025-11-24T15:14:43.810" v="796" actId="962"/>
          <ac:grpSpMkLst>
            <pc:docMk/>
            <pc:sldMk cId="4124716773" sldId="699"/>
            <ac:grpSpMk id="8" creationId="{9AE7D613-48AE-47FF-B3D9-6593A15BE605}"/>
          </ac:grpSpMkLst>
        </pc:grpChg>
        <pc:grpChg chg="mod">
          <ac:chgData name="mnats" userId="2d5df061-6255-4755-935c-bfd826af269a" providerId="ADAL" clId="{E3462F2E-ECB7-4159-8C0F-955CB8BE9AE6}" dt="2025-11-24T15:14:56.374" v="797" actId="164"/>
          <ac:grpSpMkLst>
            <pc:docMk/>
            <pc:sldMk cId="4124716773" sldId="699"/>
            <ac:grpSpMk id="11" creationId="{FA1FC9C7-02E5-41C8-B5A1-97104DEA06A2}"/>
          </ac:grpSpMkLst>
        </pc:grpChg>
        <pc:grpChg chg="add mod">
          <ac:chgData name="mnats" userId="2d5df061-6255-4755-935c-bfd826af269a" providerId="ADAL" clId="{E3462F2E-ECB7-4159-8C0F-955CB8BE9AE6}" dt="2025-11-24T15:15:31.613" v="1109" actId="962"/>
          <ac:grpSpMkLst>
            <pc:docMk/>
            <pc:sldMk cId="4124716773" sldId="699"/>
            <ac:grpSpMk id="16" creationId="{6A053622-EEC2-496D-97A4-1833522E7038}"/>
          </ac:grpSpMkLst>
        </pc:grpChg>
        <pc:cxnChg chg="mod">
          <ac:chgData name="mnats" userId="2d5df061-6255-4755-935c-bfd826af269a" providerId="ADAL" clId="{E3462F2E-ECB7-4159-8C0F-955CB8BE9AE6}" dt="2025-11-24T15:14:56.374" v="797" actId="164"/>
          <ac:cxnSpMkLst>
            <pc:docMk/>
            <pc:sldMk cId="4124716773" sldId="699"/>
            <ac:cxnSpMk id="14" creationId="{7037FBAE-8AE0-4B3F-A411-6929B7A69288}"/>
          </ac:cxnSpMkLst>
        </pc:cxnChg>
      </pc:sldChg>
      <pc:sldChg chg="modSp mod">
        <pc:chgData name="mnats" userId="2d5df061-6255-4755-935c-bfd826af269a" providerId="ADAL" clId="{E3462F2E-ECB7-4159-8C0F-955CB8BE9AE6}" dt="2025-11-24T15:57:46.693" v="7712" actId="27636"/>
        <pc:sldMkLst>
          <pc:docMk/>
          <pc:sldMk cId="1255099715" sldId="700"/>
        </pc:sldMkLst>
        <pc:spChg chg="mod">
          <ac:chgData name="mnats" userId="2d5df061-6255-4755-935c-bfd826af269a" providerId="ADAL" clId="{E3462F2E-ECB7-4159-8C0F-955CB8BE9AE6}" dt="2025-11-24T15:57:46.693" v="7712" actId="27636"/>
          <ac:spMkLst>
            <pc:docMk/>
            <pc:sldMk cId="1255099715" sldId="700"/>
            <ac:spMk id="2" creationId="{DB8B34CD-5933-4318-B752-9E8E66EDCAA2}"/>
          </ac:spMkLst>
        </pc:spChg>
        <pc:grpChg chg="mod">
          <ac:chgData name="mnats" userId="2d5df061-6255-4755-935c-bfd826af269a" providerId="ADAL" clId="{E3462F2E-ECB7-4159-8C0F-955CB8BE9AE6}" dt="2025-11-24T15:16:31.489" v="1261" actId="962"/>
          <ac:grpSpMkLst>
            <pc:docMk/>
            <pc:sldMk cId="1255099715" sldId="700"/>
            <ac:grpSpMk id="16" creationId="{D46E980B-0714-47E3-93F1-8AB9592B132A}"/>
          </ac:grpSpMkLst>
        </pc:grpChg>
        <pc:grpChg chg="mod">
          <ac:chgData name="mnats" userId="2d5df061-6255-4755-935c-bfd826af269a" providerId="ADAL" clId="{E3462F2E-ECB7-4159-8C0F-955CB8BE9AE6}" dt="2025-11-24T15:16:36.893" v="1265" actId="962"/>
          <ac:grpSpMkLst>
            <pc:docMk/>
            <pc:sldMk cId="1255099715" sldId="700"/>
            <ac:grpSpMk id="22" creationId="{3EB86D75-909C-4055-9908-6D504425091F}"/>
          </ac:grpSpMkLst>
        </pc:grpChg>
      </pc:sldChg>
      <pc:sldChg chg="addSp modSp mod">
        <pc:chgData name="mnats" userId="2d5df061-6255-4755-935c-bfd826af269a" providerId="ADAL" clId="{E3462F2E-ECB7-4159-8C0F-955CB8BE9AE6}" dt="2025-11-24T15:57:53.958" v="7714" actId="20577"/>
        <pc:sldMkLst>
          <pc:docMk/>
          <pc:sldMk cId="4240518918" sldId="701"/>
        </pc:sldMkLst>
        <pc:spChg chg="mod">
          <ac:chgData name="mnats" userId="2d5df061-6255-4755-935c-bfd826af269a" providerId="ADAL" clId="{E3462F2E-ECB7-4159-8C0F-955CB8BE9AE6}" dt="2025-11-24T15:57:53.958" v="7714" actId="20577"/>
          <ac:spMkLst>
            <pc:docMk/>
            <pc:sldMk cId="4240518918" sldId="701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6:52.815" v="1266" actId="164"/>
          <ac:spMkLst>
            <pc:docMk/>
            <pc:sldMk cId="4240518918" sldId="701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7:03.820" v="1269" actId="164"/>
          <ac:spMkLst>
            <pc:docMk/>
            <pc:sldMk cId="4240518918" sldId="701"/>
            <ac:spMk id="29" creationId="{79E0C511-4171-4624-8657-50F4E624DB87}"/>
          </ac:spMkLst>
        </pc:spChg>
        <pc:grpChg chg="add mod">
          <ac:chgData name="mnats" userId="2d5df061-6255-4755-935c-bfd826af269a" providerId="ADAL" clId="{E3462F2E-ECB7-4159-8C0F-955CB8BE9AE6}" dt="2025-11-24T15:16:54.826" v="1268" actId="962"/>
          <ac:grpSpMkLst>
            <pc:docMk/>
            <pc:sldMk cId="4240518918" sldId="701"/>
            <ac:grpSpMk id="4" creationId="{7B0DA622-879F-4082-9F7A-AB0BD77FB61A}"/>
          </ac:grpSpMkLst>
        </pc:grpChg>
        <pc:grpChg chg="add mod">
          <ac:chgData name="mnats" userId="2d5df061-6255-4755-935c-bfd826af269a" providerId="ADAL" clId="{E3462F2E-ECB7-4159-8C0F-955CB8BE9AE6}" dt="2025-11-24T15:17:06.340" v="1275" actId="962"/>
          <ac:grpSpMkLst>
            <pc:docMk/>
            <pc:sldMk cId="4240518918" sldId="701"/>
            <ac:grpSpMk id="5" creationId="{46BEB3B4-2323-4789-9878-8DB197445989}"/>
          </ac:grpSpMkLst>
        </pc:grpChg>
        <pc:grpChg chg="mod">
          <ac:chgData name="mnats" userId="2d5df061-6255-4755-935c-bfd826af269a" providerId="ADAL" clId="{E3462F2E-ECB7-4159-8C0F-955CB8BE9AE6}" dt="2025-11-24T15:16:52.815" v="1266" actId="164"/>
          <ac:grpSpMkLst>
            <pc:docMk/>
            <pc:sldMk cId="4240518918" sldId="701"/>
            <ac:grpSpMk id="16" creationId="{D46E980B-0714-47E3-93F1-8AB9592B132A}"/>
          </ac:grpSpMkLst>
        </pc:grpChg>
        <pc:grpChg chg="mod">
          <ac:chgData name="mnats" userId="2d5df061-6255-4755-935c-bfd826af269a" providerId="ADAL" clId="{E3462F2E-ECB7-4159-8C0F-955CB8BE9AE6}" dt="2025-11-24T15:17:03.820" v="1269" actId="164"/>
          <ac:grpSpMkLst>
            <pc:docMk/>
            <pc:sldMk cId="4240518918" sldId="701"/>
            <ac:grpSpMk id="22" creationId="{3EB86D75-909C-4055-9908-6D504425091F}"/>
          </ac:grpSpMkLst>
        </pc:grpChg>
      </pc:sldChg>
      <pc:sldChg chg="addSp modSp mod">
        <pc:chgData name="mnats" userId="2d5df061-6255-4755-935c-bfd826af269a" providerId="ADAL" clId="{E3462F2E-ECB7-4159-8C0F-955CB8BE9AE6}" dt="2025-11-24T15:58:01.027" v="7738" actId="27636"/>
        <pc:sldMkLst>
          <pc:docMk/>
          <pc:sldMk cId="1653086011" sldId="702"/>
        </pc:sldMkLst>
        <pc:spChg chg="mod">
          <ac:chgData name="mnats" userId="2d5df061-6255-4755-935c-bfd826af269a" providerId="ADAL" clId="{E3462F2E-ECB7-4159-8C0F-955CB8BE9AE6}" dt="2025-11-24T15:58:01.027" v="7738" actId="27636"/>
          <ac:spMkLst>
            <pc:docMk/>
            <pc:sldMk cId="1653086011" sldId="702"/>
            <ac:spMk id="2" creationId="{DB8B34CD-5933-4318-B752-9E8E66EDCAA2}"/>
          </ac:spMkLst>
        </pc:spChg>
        <pc:spChg chg="ord">
          <ac:chgData name="mnats" userId="2d5df061-6255-4755-935c-bfd826af269a" providerId="ADAL" clId="{E3462F2E-ECB7-4159-8C0F-955CB8BE9AE6}" dt="2025-11-24T15:54:58.540" v="7617" actId="13244"/>
          <ac:spMkLst>
            <pc:docMk/>
            <pc:sldMk cId="1653086011" sldId="702"/>
            <ac:spMk id="11" creationId="{F45C6C15-2701-4C41-9C03-48908602F22F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3" creationId="{5DC9F3BA-B94D-4A83-B01D-73D4EE58F8D1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5" creationId="{EE4231E8-F9DA-4164-A56C-776C51DD3014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6" creationId="{1E85C508-7759-40BA-B64D-1E201579C748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7" creationId="{C8C23E15-BCCE-49C4-BFAE-BF260A845D21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29" creationId="{79E0C511-4171-4624-8657-50F4E624DB87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36" creationId="{63243D67-DAC8-47D8-91F7-A95D76F67E2E}"/>
          </ac:spMkLst>
        </pc:spChg>
        <pc:spChg chg="mod">
          <ac:chgData name="mnats" userId="2d5df061-6255-4755-935c-bfd826af269a" providerId="ADAL" clId="{E3462F2E-ECB7-4159-8C0F-955CB8BE9AE6}" dt="2025-11-24T15:17:20.483" v="1276" actId="164"/>
          <ac:spMkLst>
            <pc:docMk/>
            <pc:sldMk cId="1653086011" sldId="702"/>
            <ac:spMk id="37" creationId="{D602AE03-C20E-4773-8547-EC2563760C91}"/>
          </ac:spMkLst>
        </pc:spChg>
        <pc:grpChg chg="add mod">
          <ac:chgData name="mnats" userId="2d5df061-6255-4755-935c-bfd826af269a" providerId="ADAL" clId="{E3462F2E-ECB7-4159-8C0F-955CB8BE9AE6}" dt="2025-11-24T15:20:10.462" v="1885" actId="962"/>
          <ac:grpSpMkLst>
            <pc:docMk/>
            <pc:sldMk cId="1653086011" sldId="702"/>
            <ac:grpSpMk id="4" creationId="{631AF62D-BDD2-4240-B124-46CB9DC98AEC}"/>
          </ac:grpSpMkLst>
        </pc:grpChg>
        <pc:grpChg chg="mod">
          <ac:chgData name="mnats" userId="2d5df061-6255-4755-935c-bfd826af269a" providerId="ADAL" clId="{E3462F2E-ECB7-4159-8C0F-955CB8BE9AE6}" dt="2025-11-24T15:17:20.483" v="1276" actId="164"/>
          <ac:grpSpMkLst>
            <pc:docMk/>
            <pc:sldMk cId="1653086011" sldId="702"/>
            <ac:grpSpMk id="31" creationId="{97C8110D-D88E-4019-AE5D-56D175C7DC5A}"/>
          </ac:grpSpMkLst>
        </pc:grp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24" creationId="{3161B330-CEE7-42E2-93EC-891C042F9D9F}"/>
          </ac:cxnSpMkLst>
        </pc:cxn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34" creationId="{9BF9F41A-FF50-435E-979A-13B7CBE1F0FD}"/>
          </ac:cxnSpMkLst>
        </pc:cxnChg>
        <pc:cxnChg chg="mod">
          <ac:chgData name="mnats" userId="2d5df061-6255-4755-935c-bfd826af269a" providerId="ADAL" clId="{E3462F2E-ECB7-4159-8C0F-955CB8BE9AE6}" dt="2025-11-24T15:17:20.483" v="1276" actId="164"/>
          <ac:cxnSpMkLst>
            <pc:docMk/>
            <pc:sldMk cId="1653086011" sldId="702"/>
            <ac:cxnSpMk id="35" creationId="{77656E51-5552-465F-BEDD-84DD8F9A6385}"/>
          </ac:cxnSpMkLst>
        </pc:cxnChg>
      </pc:sldChg>
      <pc:sldChg chg="addSp modSp mod modAnim">
        <pc:chgData name="mnats" userId="2d5df061-6255-4755-935c-bfd826af269a" providerId="ADAL" clId="{E3462F2E-ECB7-4159-8C0F-955CB8BE9AE6}" dt="2025-11-24T15:58:12.264" v="7758" actId="27636"/>
        <pc:sldMkLst>
          <pc:docMk/>
          <pc:sldMk cId="1971108556" sldId="703"/>
        </pc:sldMkLst>
        <pc:spChg chg="mod">
          <ac:chgData name="mnats" userId="2d5df061-6255-4755-935c-bfd826af269a" providerId="ADAL" clId="{E3462F2E-ECB7-4159-8C0F-955CB8BE9AE6}" dt="2025-11-24T15:58:12.264" v="7758" actId="27636"/>
          <ac:spMkLst>
            <pc:docMk/>
            <pc:sldMk cId="1971108556" sldId="703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3" creationId="{5DC9F3BA-B94D-4A83-B01D-73D4EE58F8D1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5" creationId="{EE4231E8-F9DA-4164-A56C-776C51DD3014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6" creationId="{1E85C508-7759-40BA-B64D-1E201579C748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7" creationId="{C8C23E15-BCCE-49C4-BFAE-BF260A845D21}"/>
          </ac:spMkLst>
        </pc:spChg>
        <pc:spChg chg="mod">
          <ac:chgData name="mnats" userId="2d5df061-6255-4755-935c-bfd826af269a" providerId="ADAL" clId="{E3462F2E-ECB7-4159-8C0F-955CB8BE9AE6}" dt="2025-11-24T15:18:19.307" v="1535" actId="164"/>
          <ac:spMkLst>
            <pc:docMk/>
            <pc:sldMk cId="1971108556" sldId="703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8:25.253" v="1542" actId="164"/>
          <ac:spMkLst>
            <pc:docMk/>
            <pc:sldMk cId="1971108556" sldId="703"/>
            <ac:spMk id="29" creationId="{79E0C511-4171-4624-8657-50F4E624DB87}"/>
          </ac:spMkLst>
        </pc:spChg>
        <pc:grpChg chg="add mod">
          <ac:chgData name="mnats" userId="2d5df061-6255-4755-935c-bfd826af269a" providerId="ADAL" clId="{E3462F2E-ECB7-4159-8C0F-955CB8BE9AE6}" dt="2025-11-24T15:18:21.385" v="1541" actId="962"/>
          <ac:grpSpMkLst>
            <pc:docMk/>
            <pc:sldMk cId="1971108556" sldId="703"/>
            <ac:grpSpMk id="4" creationId="{DCE36F56-C881-459C-93FC-5672A6DDEABB}"/>
          </ac:grpSpMkLst>
        </pc:grpChg>
        <pc:grpChg chg="add mod">
          <ac:chgData name="mnats" userId="2d5df061-6255-4755-935c-bfd826af269a" providerId="ADAL" clId="{E3462F2E-ECB7-4159-8C0F-955CB8BE9AE6}" dt="2025-11-24T15:18:28.325" v="1548" actId="962"/>
          <ac:grpSpMkLst>
            <pc:docMk/>
            <pc:sldMk cId="1971108556" sldId="703"/>
            <ac:grpSpMk id="5" creationId="{0EDE97A4-5361-439E-B13E-FD18C01CBA21}"/>
          </ac:grpSpMkLst>
        </pc:grpChg>
        <pc:cxnChg chg="mod">
          <ac:chgData name="mnats" userId="2d5df061-6255-4755-935c-bfd826af269a" providerId="ADAL" clId="{E3462F2E-ECB7-4159-8C0F-955CB8BE9AE6}" dt="2025-11-24T15:18:19.307" v="1535" actId="164"/>
          <ac:cxnSpMkLst>
            <pc:docMk/>
            <pc:sldMk cId="1971108556" sldId="703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8:25.253" v="1542" actId="164"/>
          <ac:cxnSpMkLst>
            <pc:docMk/>
            <pc:sldMk cId="1971108556" sldId="703"/>
            <ac:cxnSpMk id="24" creationId="{3161B330-CEE7-42E2-93EC-891C042F9D9F}"/>
          </ac:cxnSpMkLst>
        </pc:cxnChg>
      </pc:sldChg>
      <pc:sldChg chg="addSp modSp mod">
        <pc:chgData name="mnats" userId="2d5df061-6255-4755-935c-bfd826af269a" providerId="ADAL" clId="{E3462F2E-ECB7-4159-8C0F-955CB8BE9AE6}" dt="2025-11-24T15:58:19.973" v="7786" actId="404"/>
        <pc:sldMkLst>
          <pc:docMk/>
          <pc:sldMk cId="3725909219" sldId="704"/>
        </pc:sldMkLst>
        <pc:spChg chg="mod">
          <ac:chgData name="mnats" userId="2d5df061-6255-4755-935c-bfd826af269a" providerId="ADAL" clId="{E3462F2E-ECB7-4159-8C0F-955CB8BE9AE6}" dt="2025-11-24T15:58:19.973" v="7786" actId="404"/>
          <ac:spMkLst>
            <pc:docMk/>
            <pc:sldMk cId="3725909219" sldId="704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3" creationId="{5DC9F3BA-B94D-4A83-B01D-73D4EE58F8D1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5" creationId="{EE4231E8-F9DA-4164-A56C-776C51DD3014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6" creationId="{1E85C508-7759-40BA-B64D-1E201579C748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7" creationId="{C8C23E15-BCCE-49C4-BFAE-BF260A845D21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8" creationId="{E8D5D5D5-A275-4F60-8242-C30163C7E9B9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29" creationId="{79E0C511-4171-4624-8657-50F4E624DB87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33" creationId="{231CD0B0-A9A3-4839-A87A-6A42D1A7DD63}"/>
          </ac:spMkLst>
        </pc:spChg>
        <pc:spChg chg="mod">
          <ac:chgData name="mnats" userId="2d5df061-6255-4755-935c-bfd826af269a" providerId="ADAL" clId="{E3462F2E-ECB7-4159-8C0F-955CB8BE9AE6}" dt="2025-11-24T15:18:37.298" v="1549" actId="164"/>
          <ac:spMkLst>
            <pc:docMk/>
            <pc:sldMk cId="3725909219" sldId="704"/>
            <ac:spMk id="36" creationId="{FD104A35-3E7C-4A24-96AB-9E2CD69F0E59}"/>
          </ac:spMkLst>
        </pc:spChg>
        <pc:grpChg chg="add mod">
          <ac:chgData name="mnats" userId="2d5df061-6255-4755-935c-bfd826af269a" providerId="ADAL" clId="{E3462F2E-ECB7-4159-8C0F-955CB8BE9AE6}" dt="2025-11-24T15:20:31.994" v="1921" actId="962"/>
          <ac:grpSpMkLst>
            <pc:docMk/>
            <pc:sldMk cId="3725909219" sldId="704"/>
            <ac:grpSpMk id="5" creationId="{339B27C0-F91C-4770-A767-292B2C580A46}"/>
          </ac:grpSpMkLst>
        </pc:grpChg>
        <pc:grpChg chg="mod">
          <ac:chgData name="mnats" userId="2d5df061-6255-4755-935c-bfd826af269a" providerId="ADAL" clId="{E3462F2E-ECB7-4159-8C0F-955CB8BE9AE6}" dt="2025-11-24T15:18:37.298" v="1549" actId="164"/>
          <ac:grpSpMkLst>
            <pc:docMk/>
            <pc:sldMk cId="3725909219" sldId="704"/>
            <ac:grpSpMk id="22" creationId="{A0D4CFBA-F4F1-472E-B482-08DEC4FD4D73}"/>
          </ac:grpSpMkLst>
        </pc:grp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24" creationId="{3161B330-CEE7-42E2-93EC-891C042F9D9F}"/>
          </ac:cxnSpMkLst>
        </pc:cxn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34" creationId="{EB9F6E02-EE6D-4C74-A29B-336DFF05D9DA}"/>
          </ac:cxnSpMkLst>
        </pc:cxnChg>
        <pc:cxnChg chg="mod">
          <ac:chgData name="mnats" userId="2d5df061-6255-4755-935c-bfd826af269a" providerId="ADAL" clId="{E3462F2E-ECB7-4159-8C0F-955CB8BE9AE6}" dt="2025-11-24T15:18:37.298" v="1549" actId="164"/>
          <ac:cxnSpMkLst>
            <pc:docMk/>
            <pc:sldMk cId="3725909219" sldId="704"/>
            <ac:cxnSpMk id="35" creationId="{78BA3767-D5CA-46F5-B165-9168B1439B50}"/>
          </ac:cxnSpMkLst>
        </pc:cxnChg>
      </pc:sldChg>
      <pc:sldChg chg="addSp modSp mod">
        <pc:chgData name="mnats" userId="2d5df061-6255-4755-935c-bfd826af269a" providerId="ADAL" clId="{E3462F2E-ECB7-4159-8C0F-955CB8BE9AE6}" dt="2025-11-24T15:58:31.184" v="7813" actId="27636"/>
        <pc:sldMkLst>
          <pc:docMk/>
          <pc:sldMk cId="3894911400" sldId="705"/>
        </pc:sldMkLst>
        <pc:spChg chg="mod">
          <ac:chgData name="mnats" userId="2d5df061-6255-4755-935c-bfd826af269a" providerId="ADAL" clId="{E3462F2E-ECB7-4159-8C0F-955CB8BE9AE6}" dt="2025-11-24T15:58:31.184" v="7813" actId="27636"/>
          <ac:spMkLst>
            <pc:docMk/>
            <pc:sldMk cId="3894911400" sldId="705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9:20.623" v="1832" actId="164"/>
          <ac:spMkLst>
            <pc:docMk/>
            <pc:sldMk cId="3894911400" sldId="705"/>
            <ac:spMk id="28" creationId="{E8D5D5D5-A275-4F60-8242-C30163C7E9B9}"/>
          </ac:spMkLst>
        </pc:spChg>
        <pc:grpChg chg="add mod">
          <ac:chgData name="mnats" userId="2d5df061-6255-4755-935c-bfd826af269a" providerId="ADAL" clId="{E3462F2E-ECB7-4159-8C0F-955CB8BE9AE6}" dt="2025-11-24T15:19:21.964" v="1834" actId="962"/>
          <ac:grpSpMkLst>
            <pc:docMk/>
            <pc:sldMk cId="3894911400" sldId="705"/>
            <ac:grpSpMk id="4" creationId="{F38F8210-5B8D-4625-8A38-01CD0439AE35}"/>
          </ac:grpSpMkLst>
        </pc:grpChg>
        <pc:cxnChg chg="mod">
          <ac:chgData name="mnats" userId="2d5df061-6255-4755-935c-bfd826af269a" providerId="ADAL" clId="{E3462F2E-ECB7-4159-8C0F-955CB8BE9AE6}" dt="2025-11-24T15:19:20.623" v="1832" actId="164"/>
          <ac:cxnSpMkLst>
            <pc:docMk/>
            <pc:sldMk cId="3894911400" sldId="705"/>
            <ac:cxnSpMk id="18" creationId="{DAFAFC0E-D30C-496C-A230-3F3A1977BB18}"/>
          </ac:cxnSpMkLst>
        </pc:cxnChg>
      </pc:sldChg>
      <pc:sldChg chg="addSp modSp mod">
        <pc:chgData name="mnats" userId="2d5df061-6255-4755-935c-bfd826af269a" providerId="ADAL" clId="{E3462F2E-ECB7-4159-8C0F-955CB8BE9AE6}" dt="2025-11-24T15:58:39.004" v="7839" actId="404"/>
        <pc:sldMkLst>
          <pc:docMk/>
          <pc:sldMk cId="1571046862" sldId="706"/>
        </pc:sldMkLst>
        <pc:spChg chg="mod">
          <ac:chgData name="mnats" userId="2d5df061-6255-4755-935c-bfd826af269a" providerId="ADAL" clId="{E3462F2E-ECB7-4159-8C0F-955CB8BE9AE6}" dt="2025-11-24T15:58:39.004" v="7839" actId="404"/>
          <ac:spMkLst>
            <pc:docMk/>
            <pc:sldMk cId="1571046862" sldId="706"/>
            <ac:spMk id="2" creationId="{DB8B34CD-5933-4318-B752-9E8E66EDCAA2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15" creationId="{9578D822-22A1-4C2B-9C27-65BC36935DD8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17" creationId="{F484B6DF-30A2-4BEB-A412-141F76C5CC1B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19" creationId="{145E0A74-BA77-4E9E-A7CB-2B82B9B84AAB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0" creationId="{E6E336E7-2595-4D4E-9FEB-8136C616051F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1" creationId="{BCE8AB79-B3B1-4BA0-B293-266611FCB01D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2" creationId="{F394D9DC-A8FB-4FCD-B429-F92B76281F1D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3" creationId="{B6AA296A-6283-4024-9062-A9890457E016}"/>
          </ac:spMkLst>
        </pc:spChg>
        <pc:spChg chg="mod">
          <ac:chgData name="mnats" userId="2d5df061-6255-4755-935c-bfd826af269a" providerId="ADAL" clId="{E3462F2E-ECB7-4159-8C0F-955CB8BE9AE6}" dt="2025-11-24T15:19:40.476" v="1835" actId="164"/>
          <ac:spMkLst>
            <pc:docMk/>
            <pc:sldMk cId="1571046862" sldId="706"/>
            <ac:spMk id="28" creationId="{E8D5D5D5-A275-4F60-8242-C30163C7E9B9}"/>
          </ac:spMkLst>
        </pc:spChg>
        <pc:grpChg chg="add mod">
          <ac:chgData name="mnats" userId="2d5df061-6255-4755-935c-bfd826af269a" providerId="ADAL" clId="{E3462F2E-ECB7-4159-8C0F-955CB8BE9AE6}" dt="2025-11-24T15:21:37.026" v="2489" actId="962"/>
          <ac:grpSpMkLst>
            <pc:docMk/>
            <pc:sldMk cId="1571046862" sldId="706"/>
            <ac:grpSpMk id="5" creationId="{39F1A8F5-84A0-40ED-9CE7-AF0C06B4F8DE}"/>
          </ac:grpSpMkLst>
        </pc:grpChg>
        <pc:grpChg chg="mod">
          <ac:chgData name="mnats" userId="2d5df061-6255-4755-935c-bfd826af269a" providerId="ADAL" clId="{E3462F2E-ECB7-4159-8C0F-955CB8BE9AE6}" dt="2025-11-24T15:19:40.476" v="1835" actId="164"/>
          <ac:grpSpMkLst>
            <pc:docMk/>
            <pc:sldMk cId="1571046862" sldId="706"/>
            <ac:grpSpMk id="11" creationId="{C15AEA69-A58C-4226-A220-C9196FB14EDD}"/>
          </ac:grpSpMkLst>
        </pc:grp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14" creationId="{4C204409-DD0B-4DAA-B1D1-427C1E84A7B1}"/>
          </ac:cxnSpMkLst>
        </pc:cxn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16" creationId="{EE71D18C-5B23-4ADA-BD79-51EC0FBD09BD}"/>
          </ac:cxnSpMkLst>
        </pc:cxn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18" creationId="{DAFAFC0E-D30C-496C-A230-3F3A1977BB18}"/>
          </ac:cxnSpMkLst>
        </pc:cxnChg>
        <pc:cxnChg chg="mod">
          <ac:chgData name="mnats" userId="2d5df061-6255-4755-935c-bfd826af269a" providerId="ADAL" clId="{E3462F2E-ECB7-4159-8C0F-955CB8BE9AE6}" dt="2025-11-24T15:19:40.476" v="1835" actId="164"/>
          <ac:cxnSpMkLst>
            <pc:docMk/>
            <pc:sldMk cId="1571046862" sldId="706"/>
            <ac:cxnSpMk id="24" creationId="{F2EDFB22-C263-449B-8A1A-50B5734730A7}"/>
          </ac:cxnSpMkLst>
        </pc:cxnChg>
      </pc:sldChg>
      <pc:sldChg chg="modSp mod">
        <pc:chgData name="mnats" userId="2d5df061-6255-4755-935c-bfd826af269a" providerId="ADAL" clId="{E3462F2E-ECB7-4159-8C0F-955CB8BE9AE6}" dt="2025-11-24T15:58:47.258" v="7855" actId="27636"/>
        <pc:sldMkLst>
          <pc:docMk/>
          <pc:sldMk cId="3991768923" sldId="707"/>
        </pc:sldMkLst>
        <pc:spChg chg="mod">
          <ac:chgData name="mnats" userId="2d5df061-6255-4755-935c-bfd826af269a" providerId="ADAL" clId="{E3462F2E-ECB7-4159-8C0F-955CB8BE9AE6}" dt="2025-11-24T15:58:47.258" v="7855" actId="27636"/>
          <ac:spMkLst>
            <pc:docMk/>
            <pc:sldMk cId="3991768923" sldId="707"/>
            <ac:spMk id="2" creationId="{6E1792B2-86B6-42CE-B5D4-7B984967E563}"/>
          </ac:spMkLst>
        </pc:spChg>
        <pc:spChg chg="mod">
          <ac:chgData name="mnats" userId="2d5df061-6255-4755-935c-bfd826af269a" providerId="ADAL" clId="{E3462F2E-ECB7-4159-8C0F-955CB8BE9AE6}" dt="2025-11-24T15:31:08.373" v="3929" actId="962"/>
          <ac:spMkLst>
            <pc:docMk/>
            <pc:sldMk cId="3991768923" sldId="707"/>
            <ac:spMk id="4" creationId="{B2A50CE4-10F9-4B45-BF5B-3011466B8AC3}"/>
          </ac:spMkLst>
        </pc:spChg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551459031" sldId="708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692149198" sldId="710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849163573" sldId="711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060130340" sldId="712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148683758" sldId="713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889430636" sldId="714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1737574862" sldId="715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910348280" sldId="716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072334336" sldId="717"/>
        </pc:sldMkLst>
      </pc:sldChg>
      <pc:sldChg chg="addSp delSp modSp mod">
        <pc:chgData name="mnats" userId="2d5df061-6255-4755-935c-bfd826af269a" providerId="ADAL" clId="{E3462F2E-ECB7-4159-8C0F-955CB8BE9AE6}" dt="2025-11-24T15:59:12.358" v="7886" actId="20577"/>
        <pc:sldMkLst>
          <pc:docMk/>
          <pc:sldMk cId="2819426021" sldId="718"/>
        </pc:sldMkLst>
        <pc:spChg chg="mod">
          <ac:chgData name="mnats" userId="2d5df061-6255-4755-935c-bfd826af269a" providerId="ADAL" clId="{E3462F2E-ECB7-4159-8C0F-955CB8BE9AE6}" dt="2025-11-24T15:59:12.358" v="7886" actId="20577"/>
          <ac:spMkLst>
            <pc:docMk/>
            <pc:sldMk cId="2819426021" sldId="718"/>
            <ac:spMk id="2" creationId="{99E36B1A-A9DB-47F6-94A8-88A96A240057}"/>
          </ac:spMkLst>
        </pc:spChg>
        <pc:spChg chg="mod">
          <ac:chgData name="mnats" userId="2d5df061-6255-4755-935c-bfd826af269a" providerId="ADAL" clId="{E3462F2E-ECB7-4159-8C0F-955CB8BE9AE6}" dt="2025-11-24T15:28:12.382" v="3177" actId="962"/>
          <ac:spMkLst>
            <pc:docMk/>
            <pc:sldMk cId="2819426021" sldId="718"/>
            <ac:spMk id="7" creationId="{308255FD-6224-4685-B9CD-3CD3B2DEF5E7}"/>
          </ac:spMkLst>
        </pc:spChg>
        <pc:spChg chg="del">
          <ac:chgData name="mnats" userId="2d5df061-6255-4755-935c-bfd826af269a" providerId="ADAL" clId="{E3462F2E-ECB7-4159-8C0F-955CB8BE9AE6}" dt="2025-11-24T15:27:49.028" v="2987" actId="478"/>
          <ac:spMkLst>
            <pc:docMk/>
            <pc:sldMk cId="2819426021" sldId="718"/>
            <ac:spMk id="9" creationId="{D2918D0E-B721-4379-8739-61DEB526769D}"/>
          </ac:spMkLst>
        </pc:spChg>
        <pc:spChg chg="mod">
          <ac:chgData name="mnats" userId="2d5df061-6255-4755-935c-bfd826af269a" providerId="ADAL" clId="{E3462F2E-ECB7-4159-8C0F-955CB8BE9AE6}" dt="2025-11-24T15:30:27.332" v="3827" actId="1076"/>
          <ac:spMkLst>
            <pc:docMk/>
            <pc:sldMk cId="2819426021" sldId="718"/>
            <ac:spMk id="12" creationId="{DF37E834-233E-4F86-A80B-AAF31E5160EF}"/>
          </ac:spMkLst>
        </pc:spChg>
        <pc:spChg chg="mod">
          <ac:chgData name="mnats" userId="2d5df061-6255-4755-935c-bfd826af269a" providerId="ADAL" clId="{E3462F2E-ECB7-4159-8C0F-955CB8BE9AE6}" dt="2025-11-24T15:30:27.332" v="3827" actId="1076"/>
          <ac:spMkLst>
            <pc:docMk/>
            <pc:sldMk cId="2819426021" sldId="718"/>
            <ac:spMk id="13" creationId="{5BED6D17-4495-46BE-9E00-E7BE25B65271}"/>
          </ac:spMkLst>
        </pc:spChg>
        <pc:spChg chg="mod">
          <ac:chgData name="mnats" userId="2d5df061-6255-4755-935c-bfd826af269a" providerId="ADAL" clId="{E3462F2E-ECB7-4159-8C0F-955CB8BE9AE6}" dt="2025-11-24T15:29:52.278" v="3584" actId="164"/>
          <ac:spMkLst>
            <pc:docMk/>
            <pc:sldMk cId="2819426021" sldId="718"/>
            <ac:spMk id="15" creationId="{D383886A-1B3E-49A9-9E14-825312486A02}"/>
          </ac:spMkLst>
        </pc:spChg>
        <pc:spChg chg="mod">
          <ac:chgData name="mnats" userId="2d5df061-6255-4755-935c-bfd826af269a" providerId="ADAL" clId="{E3462F2E-ECB7-4159-8C0F-955CB8BE9AE6}" dt="2025-11-24T15:28:20.349" v="3178" actId="164"/>
          <ac:spMkLst>
            <pc:docMk/>
            <pc:sldMk cId="2819426021" sldId="718"/>
            <ac:spMk id="16" creationId="{1D2CECED-7332-4D00-986E-A73136F308EE}"/>
          </ac:spMkLst>
        </pc:spChg>
        <pc:spChg chg="mod">
          <ac:chgData name="mnats" userId="2d5df061-6255-4755-935c-bfd826af269a" providerId="ADAL" clId="{E3462F2E-ECB7-4159-8C0F-955CB8BE9AE6}" dt="2025-11-24T15:28:20.349" v="3178" actId="164"/>
          <ac:spMkLst>
            <pc:docMk/>
            <pc:sldMk cId="2819426021" sldId="718"/>
            <ac:spMk id="17" creationId="{5497A99E-2E64-4F49-BFEA-1B667D612FCD}"/>
          </ac:spMkLst>
        </pc:spChg>
        <pc:spChg chg="mod">
          <ac:chgData name="mnats" userId="2d5df061-6255-4755-935c-bfd826af269a" providerId="ADAL" clId="{E3462F2E-ECB7-4159-8C0F-955CB8BE9AE6}" dt="2025-11-24T15:29:52.278" v="3584" actId="164"/>
          <ac:spMkLst>
            <pc:docMk/>
            <pc:sldMk cId="2819426021" sldId="718"/>
            <ac:spMk id="18" creationId="{A6EC999A-5B58-4AB7-AC61-BAB0C44A51AD}"/>
          </ac:spMkLst>
        </pc:spChg>
        <pc:grpChg chg="add mod ord">
          <ac:chgData name="mnats" userId="2d5df061-6255-4755-935c-bfd826af269a" providerId="ADAL" clId="{E3462F2E-ECB7-4159-8C0F-955CB8BE9AE6}" dt="2025-11-24T15:55:25.093" v="7618" actId="13244"/>
          <ac:grpSpMkLst>
            <pc:docMk/>
            <pc:sldMk cId="2819426021" sldId="718"/>
            <ac:grpSpMk id="6" creationId="{E9A1B855-B56D-4184-B85E-3F9D3FBB0D2E}"/>
          </ac:grpSpMkLst>
        </pc:grpChg>
        <pc:grpChg chg="add mod ord">
          <ac:chgData name="mnats" userId="2d5df061-6255-4755-935c-bfd826af269a" providerId="ADAL" clId="{E3462F2E-ECB7-4159-8C0F-955CB8BE9AE6}" dt="2025-11-24T15:55:33.030" v="7620" actId="13244"/>
          <ac:grpSpMkLst>
            <pc:docMk/>
            <pc:sldMk cId="2819426021" sldId="718"/>
            <ac:grpSpMk id="8" creationId="{0EBE0F1B-1669-450D-959E-BDFDF922E144}"/>
          </ac:grpSpMkLst>
        </pc:grpChg>
        <pc:grpChg chg="mod">
          <ac:chgData name="mnats" userId="2d5df061-6255-4755-935c-bfd826af269a" providerId="ADAL" clId="{E3462F2E-ECB7-4159-8C0F-955CB8BE9AE6}" dt="2025-11-24T15:30:46.477" v="3837" actId="962"/>
          <ac:grpSpMkLst>
            <pc:docMk/>
            <pc:sldMk cId="2819426021" sldId="718"/>
            <ac:grpSpMk id="14" creationId="{9F66B487-BB7C-4E3A-B5E2-DBD5643D48A5}"/>
          </ac:grpSpMkLst>
        </pc:grpChg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3370519349" sldId="719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4120313522" sldId="720"/>
        </pc:sldMkLst>
      </pc:sldChg>
      <pc:sldChg chg="del">
        <pc:chgData name="mnats" userId="2d5df061-6255-4755-935c-bfd826af269a" providerId="ADAL" clId="{E3462F2E-ECB7-4159-8C0F-955CB8BE9AE6}" dt="2025-11-24T13:19:27.568" v="7" actId="47"/>
        <pc:sldMkLst>
          <pc:docMk/>
          <pc:sldMk cId="2594140997" sldId="721"/>
        </pc:sldMkLst>
      </pc:sldChg>
      <pc:sldChg chg="addSp modSp mod modNotesTx">
        <pc:chgData name="mnats" userId="2d5df061-6255-4755-935c-bfd826af269a" providerId="ADAL" clId="{E3462F2E-ECB7-4159-8C0F-955CB8BE9AE6}" dt="2025-11-24T15:27:36.723" v="2985" actId="20577"/>
        <pc:sldMkLst>
          <pc:docMk/>
          <pc:sldMk cId="4257296419" sldId="724"/>
        </pc:sldMkLst>
        <pc:spChg chg="mod">
          <ac:chgData name="mnats" userId="2d5df061-6255-4755-935c-bfd826af269a" providerId="ADAL" clId="{E3462F2E-ECB7-4159-8C0F-955CB8BE9AE6}" dt="2025-11-24T15:23:43.655" v="2601" actId="14100"/>
          <ac:spMkLst>
            <pc:docMk/>
            <pc:sldMk cId="4257296419" sldId="724"/>
            <ac:spMk id="5" creationId="{973F61F2-CBB2-48A9-A7EF-4B7E1475063F}"/>
          </ac:spMkLst>
        </pc:spChg>
        <pc:spChg chg="mod">
          <ac:chgData name="mnats" userId="2d5df061-6255-4755-935c-bfd826af269a" providerId="ADAL" clId="{E3462F2E-ECB7-4159-8C0F-955CB8BE9AE6}" dt="2025-11-24T15:23:56.717" v="2609" actId="14100"/>
          <ac:spMkLst>
            <pc:docMk/>
            <pc:sldMk cId="4257296419" sldId="724"/>
            <ac:spMk id="7" creationId="{BACF939B-D091-4684-A880-F5ABE60D613F}"/>
          </ac:spMkLst>
        </pc:spChg>
        <pc:spChg chg="mod">
          <ac:chgData name="mnats" userId="2d5df061-6255-4755-935c-bfd826af269a" providerId="ADAL" clId="{E3462F2E-ECB7-4159-8C0F-955CB8BE9AE6}" dt="2025-11-24T15:24:43.349" v="2635" actId="14100"/>
          <ac:spMkLst>
            <pc:docMk/>
            <pc:sldMk cId="4257296419" sldId="724"/>
            <ac:spMk id="10" creationId="{A53CA603-2D1A-452B-8404-8F902FCF4276}"/>
          </ac:spMkLst>
        </pc:spChg>
        <pc:spChg chg="mod">
          <ac:chgData name="mnats" userId="2d5df061-6255-4755-935c-bfd826af269a" providerId="ADAL" clId="{E3462F2E-ECB7-4159-8C0F-955CB8BE9AE6}" dt="2025-11-24T15:24:31.262" v="2627" actId="14100"/>
          <ac:spMkLst>
            <pc:docMk/>
            <pc:sldMk cId="4257296419" sldId="724"/>
            <ac:spMk id="11" creationId="{C18B2932-DA5D-4731-B08B-B065E6778B5B}"/>
          </ac:spMkLst>
        </pc:spChg>
        <pc:spChg chg="mod">
          <ac:chgData name="mnats" userId="2d5df061-6255-4755-935c-bfd826af269a" providerId="ADAL" clId="{E3462F2E-ECB7-4159-8C0F-955CB8BE9AE6}" dt="2025-11-24T15:24:11.419" v="2615" actId="404"/>
          <ac:spMkLst>
            <pc:docMk/>
            <pc:sldMk cId="4257296419" sldId="724"/>
            <ac:spMk id="14" creationId="{B92AA32E-0DB6-4E6F-8F69-9F3DD7B0715E}"/>
          </ac:spMkLst>
        </pc:spChg>
        <pc:spChg chg="mod">
          <ac:chgData name="mnats" userId="2d5df061-6255-4755-935c-bfd826af269a" providerId="ADAL" clId="{E3462F2E-ECB7-4159-8C0F-955CB8BE9AE6}" dt="2025-11-24T15:23:37.250" v="2595" actId="14100"/>
          <ac:spMkLst>
            <pc:docMk/>
            <pc:sldMk cId="4257296419" sldId="724"/>
            <ac:spMk id="15" creationId="{A1605F43-22DB-48E4-B7C2-B0EDBCF771F7}"/>
          </ac:spMkLst>
        </pc:spChg>
        <pc:spChg chg="mod">
          <ac:chgData name="mnats" userId="2d5df061-6255-4755-935c-bfd826af269a" providerId="ADAL" clId="{E3462F2E-ECB7-4159-8C0F-955CB8BE9AE6}" dt="2025-11-24T15:23:19.592" v="2582" actId="403"/>
          <ac:spMkLst>
            <pc:docMk/>
            <pc:sldMk cId="4257296419" sldId="724"/>
            <ac:spMk id="18" creationId="{F4C2E54D-A13B-4771-9611-BD9C591AF9B8}"/>
          </ac:spMkLst>
        </pc:spChg>
        <pc:spChg chg="mod">
          <ac:chgData name="mnats" userId="2d5df061-6255-4755-935c-bfd826af269a" providerId="ADAL" clId="{E3462F2E-ECB7-4159-8C0F-955CB8BE9AE6}" dt="2025-11-24T15:25:05.776" v="2640" actId="1076"/>
          <ac:spMkLst>
            <pc:docMk/>
            <pc:sldMk cId="4257296419" sldId="724"/>
            <ac:spMk id="22" creationId="{7829BF7E-35F9-4655-A186-390751B7CC76}"/>
          </ac:spMkLst>
        </pc:spChg>
        <pc:spChg chg="mod">
          <ac:chgData name="mnats" userId="2d5df061-6255-4755-935c-bfd826af269a" providerId="ADAL" clId="{E3462F2E-ECB7-4159-8C0F-955CB8BE9AE6}" dt="2025-11-24T15:25:03.253" v="2639" actId="1076"/>
          <ac:spMkLst>
            <pc:docMk/>
            <pc:sldMk cId="4257296419" sldId="724"/>
            <ac:spMk id="23" creationId="{9FA7AA3C-10EB-4CDC-827E-C2A234DB46CE}"/>
          </ac:spMkLst>
        </pc:spChg>
        <pc:spChg chg="mod">
          <ac:chgData name="mnats" userId="2d5df061-6255-4755-935c-bfd826af269a" providerId="ADAL" clId="{E3462F2E-ECB7-4159-8C0F-955CB8BE9AE6}" dt="2025-11-24T15:24:47.931" v="2636" actId="1076"/>
          <ac:spMkLst>
            <pc:docMk/>
            <pc:sldMk cId="4257296419" sldId="724"/>
            <ac:spMk id="24" creationId="{50A5BDE3-FFF3-4D97-9826-EFCBD34EF1BF}"/>
          </ac:spMkLst>
        </pc:spChg>
        <pc:spChg chg="mod">
          <ac:chgData name="mnats" userId="2d5df061-6255-4755-935c-bfd826af269a" providerId="ADAL" clId="{E3462F2E-ECB7-4159-8C0F-955CB8BE9AE6}" dt="2025-11-24T15:24:57.919" v="2638" actId="1076"/>
          <ac:spMkLst>
            <pc:docMk/>
            <pc:sldMk cId="4257296419" sldId="724"/>
            <ac:spMk id="25" creationId="{38E1C0E4-4779-4AC3-9635-63741233795F}"/>
          </ac:spMkLst>
        </pc:spChg>
        <pc:spChg chg="mod">
          <ac:chgData name="mnats" userId="2d5df061-6255-4755-935c-bfd826af269a" providerId="ADAL" clId="{E3462F2E-ECB7-4159-8C0F-955CB8BE9AE6}" dt="2025-11-24T15:25:09.425" v="2641" actId="1076"/>
          <ac:spMkLst>
            <pc:docMk/>
            <pc:sldMk cId="4257296419" sldId="724"/>
            <ac:spMk id="26" creationId="{C852582C-1ECE-4C1D-8F63-6280A2C9879E}"/>
          </ac:spMkLst>
        </pc:spChg>
        <pc:spChg chg="mod">
          <ac:chgData name="mnats" userId="2d5df061-6255-4755-935c-bfd826af269a" providerId="ADAL" clId="{E3462F2E-ECB7-4159-8C0F-955CB8BE9AE6}" dt="2025-11-24T15:23:22.210" v="2583" actId="403"/>
          <ac:spMkLst>
            <pc:docMk/>
            <pc:sldMk cId="4257296419" sldId="724"/>
            <ac:spMk id="28" creationId="{4F86D839-F198-43E7-914A-6122E28191F8}"/>
          </ac:spMkLst>
        </pc:spChg>
        <pc:spChg chg="mod">
          <ac:chgData name="mnats" userId="2d5df061-6255-4755-935c-bfd826af269a" providerId="ADAL" clId="{E3462F2E-ECB7-4159-8C0F-955CB8BE9AE6}" dt="2025-11-24T15:23:26.235" v="2585" actId="14100"/>
          <ac:spMkLst>
            <pc:docMk/>
            <pc:sldMk cId="4257296419" sldId="724"/>
            <ac:spMk id="29" creationId="{469B0CF6-513A-420F-8F8B-EE9502F03446}"/>
          </ac:spMkLst>
        </pc:spChg>
        <pc:spChg chg="mod">
          <ac:chgData name="mnats" userId="2d5df061-6255-4755-935c-bfd826af269a" providerId="ADAL" clId="{E3462F2E-ECB7-4159-8C0F-955CB8BE9AE6}" dt="2025-11-24T15:24:21.510" v="2621" actId="404"/>
          <ac:spMkLst>
            <pc:docMk/>
            <pc:sldMk cId="4257296419" sldId="724"/>
            <ac:spMk id="32" creationId="{7830B609-8991-481E-8BA0-B84ACCAFDF0B}"/>
          </ac:spMkLst>
        </pc:spChg>
        <pc:spChg chg="mod">
          <ac:chgData name="mnats" userId="2d5df061-6255-4755-935c-bfd826af269a" providerId="ADAL" clId="{E3462F2E-ECB7-4159-8C0F-955CB8BE9AE6}" dt="2025-11-24T15:25:28.525" v="2645" actId="1076"/>
          <ac:spMkLst>
            <pc:docMk/>
            <pc:sldMk cId="4257296419" sldId="724"/>
            <ac:spMk id="34" creationId="{30E16F07-7AEE-4F09-B143-5438BAFD740F}"/>
          </ac:spMkLst>
        </pc:spChg>
        <pc:spChg chg="mod">
          <ac:chgData name="mnats" userId="2d5df061-6255-4755-935c-bfd826af269a" providerId="ADAL" clId="{E3462F2E-ECB7-4159-8C0F-955CB8BE9AE6}" dt="2025-11-24T15:21:50.381" v="2490" actId="164"/>
          <ac:spMkLst>
            <pc:docMk/>
            <pc:sldMk cId="4257296419" sldId="724"/>
            <ac:spMk id="35" creationId="{BEE49EEB-C63D-4672-B6A1-61A36CF9BB15}"/>
          </ac:spMkLst>
        </pc:spChg>
        <pc:spChg chg="mod">
          <ac:chgData name="mnats" userId="2d5df061-6255-4755-935c-bfd826af269a" providerId="ADAL" clId="{E3462F2E-ECB7-4159-8C0F-955CB8BE9AE6}" dt="2025-11-24T15:25:11.952" v="2642" actId="1076"/>
          <ac:spMkLst>
            <pc:docMk/>
            <pc:sldMk cId="4257296419" sldId="724"/>
            <ac:spMk id="36" creationId="{35761F2C-227A-43BC-B858-A863D5B69D3D}"/>
          </ac:spMkLst>
        </pc:spChg>
        <pc:spChg chg="mod">
          <ac:chgData name="mnats" userId="2d5df061-6255-4755-935c-bfd826af269a" providerId="ADAL" clId="{E3462F2E-ECB7-4159-8C0F-955CB8BE9AE6}" dt="2025-11-24T15:25:18.745" v="2644" actId="1076"/>
          <ac:spMkLst>
            <pc:docMk/>
            <pc:sldMk cId="4257296419" sldId="724"/>
            <ac:spMk id="39" creationId="{31091CE0-2A61-4279-9AD0-5C9731B4626C}"/>
          </ac:spMkLst>
        </pc:spChg>
        <pc:spChg chg="mod">
          <ac:chgData name="mnats" userId="2d5df061-6255-4755-935c-bfd826af269a" providerId="ADAL" clId="{E3462F2E-ECB7-4159-8C0F-955CB8BE9AE6}" dt="2025-11-24T15:25:15.346" v="2643" actId="1076"/>
          <ac:spMkLst>
            <pc:docMk/>
            <pc:sldMk cId="4257296419" sldId="724"/>
            <ac:spMk id="40" creationId="{A437385D-350C-4243-8A44-709D8D8CDAC5}"/>
          </ac:spMkLst>
        </pc:spChg>
        <pc:spChg chg="mod">
          <ac:chgData name="mnats" userId="2d5df061-6255-4755-935c-bfd826af269a" providerId="ADAL" clId="{E3462F2E-ECB7-4159-8C0F-955CB8BE9AE6}" dt="2025-11-24T15:26:04.026" v="2647" actId="1076"/>
          <ac:spMkLst>
            <pc:docMk/>
            <pc:sldMk cId="4257296419" sldId="724"/>
            <ac:spMk id="44" creationId="{7215373C-2D55-4026-A27D-019EF92042BA}"/>
          </ac:spMkLst>
        </pc:spChg>
        <pc:spChg chg="mod">
          <ac:chgData name="mnats" userId="2d5df061-6255-4755-935c-bfd826af269a" providerId="ADAL" clId="{E3462F2E-ECB7-4159-8C0F-955CB8BE9AE6}" dt="2025-11-24T15:26:07.602" v="2648" actId="1076"/>
          <ac:spMkLst>
            <pc:docMk/>
            <pc:sldMk cId="4257296419" sldId="724"/>
            <ac:spMk id="45" creationId="{FDFFBFF9-EEDF-4278-934C-69A7BC298708}"/>
          </ac:spMkLst>
        </pc:spChg>
        <pc:spChg chg="mod">
          <ac:chgData name="mnats" userId="2d5df061-6255-4755-935c-bfd826af269a" providerId="ADAL" clId="{E3462F2E-ECB7-4159-8C0F-955CB8BE9AE6}" dt="2025-11-24T15:21:50.381" v="2490" actId="164"/>
          <ac:spMkLst>
            <pc:docMk/>
            <pc:sldMk cId="4257296419" sldId="724"/>
            <ac:spMk id="46" creationId="{265597AF-8667-4E77-891B-404F509A3436}"/>
          </ac:spMkLst>
        </pc:spChg>
        <pc:grpChg chg="add mod">
          <ac:chgData name="mnats" userId="2d5df061-6255-4755-935c-bfd826af269a" providerId="ADAL" clId="{E3462F2E-ECB7-4159-8C0F-955CB8BE9AE6}" dt="2025-11-24T15:24:37.582" v="2631" actId="14100"/>
          <ac:grpSpMkLst>
            <pc:docMk/>
            <pc:sldMk cId="4257296419" sldId="724"/>
            <ac:grpSpMk id="3" creationId="{643267DA-CD99-4B62-99AD-F6B4AAEF8CD9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9" creationId="{1C343811-15A6-4295-AB0E-317CA1CFC12D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13" creationId="{DBC84086-0756-4031-86B2-E616AC2B0317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17" creationId="{FB3D0936-A5DD-4B7A-B735-51E29EE24DE3}"/>
          </ac:grpSpMkLst>
        </pc:grpChg>
        <pc:grpChg chg="mod">
          <ac:chgData name="mnats" userId="2d5df061-6255-4755-935c-bfd826af269a" providerId="ADAL" clId="{E3462F2E-ECB7-4159-8C0F-955CB8BE9AE6}" dt="2025-11-24T15:21:50.381" v="2490" actId="164"/>
          <ac:grpSpMkLst>
            <pc:docMk/>
            <pc:sldMk cId="4257296419" sldId="724"/>
            <ac:grpSpMk id="31" creationId="{120992FF-0522-4D0B-A910-B60841B643E9}"/>
          </ac:grpSpMkLst>
        </pc:grpChg>
        <pc:cxnChg chg="mod">
          <ac:chgData name="mnats" userId="2d5df061-6255-4755-935c-bfd826af269a" providerId="ADAL" clId="{E3462F2E-ECB7-4159-8C0F-955CB8BE9AE6}" dt="2025-11-24T15:23:43.655" v="2601" actId="14100"/>
          <ac:cxnSpMkLst>
            <pc:docMk/>
            <pc:sldMk cId="4257296419" sldId="724"/>
            <ac:cxnSpMk id="6" creationId="{A2BD8663-DD2C-4396-A047-AC3F12F3A4A0}"/>
          </ac:cxnSpMkLst>
        </pc:cxnChg>
        <pc:cxnChg chg="mod">
          <ac:chgData name="mnats" userId="2d5df061-6255-4755-935c-bfd826af269a" providerId="ADAL" clId="{E3462F2E-ECB7-4159-8C0F-955CB8BE9AE6}" dt="2025-11-24T15:23:56.717" v="2609" actId="14100"/>
          <ac:cxnSpMkLst>
            <pc:docMk/>
            <pc:sldMk cId="4257296419" sldId="724"/>
            <ac:cxnSpMk id="8" creationId="{EE093A8E-149A-4B7B-B188-7C48A373F318}"/>
          </ac:cxnSpMkLst>
        </pc:cxnChg>
        <pc:cxnChg chg="mod">
          <ac:chgData name="mnats" userId="2d5df061-6255-4755-935c-bfd826af269a" providerId="ADAL" clId="{E3462F2E-ECB7-4159-8C0F-955CB8BE9AE6}" dt="2025-11-24T15:24:43.349" v="2635" actId="14100"/>
          <ac:cxnSpMkLst>
            <pc:docMk/>
            <pc:sldMk cId="4257296419" sldId="724"/>
            <ac:cxnSpMk id="12" creationId="{2541CCDD-A970-4FB3-AB25-01BB6768CE70}"/>
          </ac:cxnSpMkLst>
        </pc:cxnChg>
        <pc:cxnChg chg="mod">
          <ac:chgData name="mnats" userId="2d5df061-6255-4755-935c-bfd826af269a" providerId="ADAL" clId="{E3462F2E-ECB7-4159-8C0F-955CB8BE9AE6}" dt="2025-11-24T15:24:05.316" v="2612" actId="14100"/>
          <ac:cxnSpMkLst>
            <pc:docMk/>
            <pc:sldMk cId="4257296419" sldId="724"/>
            <ac:cxnSpMk id="16" creationId="{B735B678-466E-41DF-8C0A-02DF4D4B9F9E}"/>
          </ac:cxnSpMkLst>
        </pc:cxnChg>
        <pc:cxnChg chg="mod">
          <ac:chgData name="mnats" userId="2d5df061-6255-4755-935c-bfd826af269a" providerId="ADAL" clId="{E3462F2E-ECB7-4159-8C0F-955CB8BE9AE6}" dt="2025-11-24T15:23:14.575" v="2575" actId="14100"/>
          <ac:cxnSpMkLst>
            <pc:docMk/>
            <pc:sldMk cId="4257296419" sldId="724"/>
            <ac:cxnSpMk id="20" creationId="{307CC442-34C7-42BD-B9FC-400089B08134}"/>
          </ac:cxnSpMkLst>
        </pc:cxnChg>
        <pc:cxnChg chg="mod">
          <ac:chgData name="mnats" userId="2d5df061-6255-4755-935c-bfd826af269a" providerId="ADAL" clId="{E3462F2E-ECB7-4159-8C0F-955CB8BE9AE6}" dt="2025-11-24T15:23:14.575" v="2575" actId="14100"/>
          <ac:cxnSpMkLst>
            <pc:docMk/>
            <pc:sldMk cId="4257296419" sldId="724"/>
            <ac:cxnSpMk id="21" creationId="{AD739AB7-B9F7-4535-BAF3-F4DBABBDBC4C}"/>
          </ac:cxnSpMkLst>
        </pc:cxnChg>
        <pc:cxnChg chg="mod">
          <ac:chgData name="mnats" userId="2d5df061-6255-4755-935c-bfd826af269a" providerId="ADAL" clId="{E3462F2E-ECB7-4159-8C0F-955CB8BE9AE6}" dt="2025-11-24T15:23:26.235" v="2585" actId="14100"/>
          <ac:cxnSpMkLst>
            <pc:docMk/>
            <pc:sldMk cId="4257296419" sldId="724"/>
            <ac:cxnSpMk id="27" creationId="{FD514E8C-0536-4CFB-B30B-9014EDEF456F}"/>
          </ac:cxnSpMkLst>
        </pc:cxnChg>
        <pc:cxnChg chg="mod">
          <ac:chgData name="mnats" userId="2d5df061-6255-4755-935c-bfd826af269a" providerId="ADAL" clId="{E3462F2E-ECB7-4159-8C0F-955CB8BE9AE6}" dt="2025-11-24T15:23:26.235" v="2585" actId="14100"/>
          <ac:cxnSpMkLst>
            <pc:docMk/>
            <pc:sldMk cId="4257296419" sldId="724"/>
            <ac:cxnSpMk id="30" creationId="{9033D3E6-5E28-4447-927A-5AD15CDFD2CA}"/>
          </ac:cxnSpMkLst>
        </pc:cxnChg>
        <pc:cxnChg chg="mod">
          <ac:chgData name="mnats" userId="2d5df061-6255-4755-935c-bfd826af269a" providerId="ADAL" clId="{E3462F2E-ECB7-4159-8C0F-955CB8BE9AE6}" dt="2025-11-24T15:24:19.411" v="2618" actId="14100"/>
          <ac:cxnSpMkLst>
            <pc:docMk/>
            <pc:sldMk cId="4257296419" sldId="724"/>
            <ac:cxnSpMk id="33" creationId="{F6C28D47-082D-4F8A-9F73-46F6FB061316}"/>
          </ac:cxnSpMkLst>
        </pc:cxnChg>
        <pc:cxnChg chg="mod">
          <ac:chgData name="mnats" userId="2d5df061-6255-4755-935c-bfd826af269a" providerId="ADAL" clId="{E3462F2E-ECB7-4159-8C0F-955CB8BE9AE6}" dt="2025-11-24T15:24:19.411" v="2618" actId="14100"/>
          <ac:cxnSpMkLst>
            <pc:docMk/>
            <pc:sldMk cId="4257296419" sldId="724"/>
            <ac:cxnSpMk id="37" creationId="{86390D66-5003-48FA-9D57-C1CF843B2C11}"/>
          </ac:cxnSpMkLst>
        </pc:cxnChg>
        <pc:cxnChg chg="mod">
          <ac:chgData name="mnats" userId="2d5df061-6255-4755-935c-bfd826af269a" providerId="ADAL" clId="{E3462F2E-ECB7-4159-8C0F-955CB8BE9AE6}" dt="2025-11-24T15:23:56.717" v="2609" actId="14100"/>
          <ac:cxnSpMkLst>
            <pc:docMk/>
            <pc:sldMk cId="4257296419" sldId="724"/>
            <ac:cxnSpMk id="38" creationId="{3A9CFC2F-472F-4A70-9102-33F20A89076A}"/>
          </ac:cxnSpMkLst>
        </pc:cxnChg>
        <pc:cxnChg chg="mod">
          <ac:chgData name="mnats" userId="2d5df061-6255-4755-935c-bfd826af269a" providerId="ADAL" clId="{E3462F2E-ECB7-4159-8C0F-955CB8BE9AE6}" dt="2025-11-24T15:26:00.081" v="2646" actId="14100"/>
          <ac:cxnSpMkLst>
            <pc:docMk/>
            <pc:sldMk cId="4257296419" sldId="724"/>
            <ac:cxnSpMk id="41" creationId="{27F47AAC-08EF-46AD-BE5D-EECCA192A400}"/>
          </ac:cxnSpMkLst>
        </pc:cxnChg>
        <pc:cxnChg chg="mod">
          <ac:chgData name="mnats" userId="2d5df061-6255-4755-935c-bfd826af269a" providerId="ADAL" clId="{E3462F2E-ECB7-4159-8C0F-955CB8BE9AE6}" dt="2025-11-24T15:24:31.262" v="2627" actId="14100"/>
          <ac:cxnSpMkLst>
            <pc:docMk/>
            <pc:sldMk cId="4257296419" sldId="724"/>
            <ac:cxnSpMk id="42" creationId="{8D4A4B99-E15D-4305-9245-4E20ED7F3BC0}"/>
          </ac:cxnSpMkLst>
        </pc:cxnChg>
        <pc:cxnChg chg="mod">
          <ac:chgData name="mnats" userId="2d5df061-6255-4755-935c-bfd826af269a" providerId="ADAL" clId="{E3462F2E-ECB7-4159-8C0F-955CB8BE9AE6}" dt="2025-11-24T15:24:31.262" v="2627" actId="14100"/>
          <ac:cxnSpMkLst>
            <pc:docMk/>
            <pc:sldMk cId="4257296419" sldId="724"/>
            <ac:cxnSpMk id="43" creationId="{0A4FA3DD-4E39-4CDA-8596-05C25A537B05}"/>
          </ac:cxnSpMkLst>
        </pc:cxnChg>
      </pc:sldChg>
      <pc:sldChg chg="addSp delSp modSp mod">
        <pc:chgData name="mnats" userId="2d5df061-6255-4755-935c-bfd826af269a" providerId="ADAL" clId="{E3462F2E-ECB7-4159-8C0F-955CB8BE9AE6}" dt="2025-11-24T15:59:22.381" v="7900" actId="20577"/>
        <pc:sldMkLst>
          <pc:docMk/>
          <pc:sldMk cId="680534029" sldId="725"/>
        </pc:sldMkLst>
        <pc:spChg chg="mod">
          <ac:chgData name="mnats" userId="2d5df061-6255-4755-935c-bfd826af269a" providerId="ADAL" clId="{E3462F2E-ECB7-4159-8C0F-955CB8BE9AE6}" dt="2025-11-24T15:59:22.381" v="7900" actId="20577"/>
          <ac:spMkLst>
            <pc:docMk/>
            <pc:sldMk cId="680534029" sldId="725"/>
            <ac:spMk id="2" creationId="{99E36B1A-A9DB-47F6-94A8-88A96A240057}"/>
          </ac:spMkLst>
        </pc:spChg>
        <pc:spChg chg="mod">
          <ac:chgData name="mnats" userId="2d5df061-6255-4755-935c-bfd826af269a" providerId="ADAL" clId="{E3462F2E-ECB7-4159-8C0F-955CB8BE9AE6}" dt="2025-11-24T15:52:19.051" v="7174" actId="164"/>
          <ac:spMkLst>
            <pc:docMk/>
            <pc:sldMk cId="680534029" sldId="725"/>
            <ac:spMk id="6" creationId="{6358C7AA-150B-4DAE-AE8B-BA89558C08CE}"/>
          </ac:spMkLst>
        </pc:spChg>
        <pc:spChg chg="del">
          <ac:chgData name="mnats" userId="2d5df061-6255-4755-935c-bfd826af269a" providerId="ADAL" clId="{E3462F2E-ECB7-4159-8C0F-955CB8BE9AE6}" dt="2025-11-24T15:51:19.749" v="6770" actId="478"/>
          <ac:spMkLst>
            <pc:docMk/>
            <pc:sldMk cId="680534029" sldId="725"/>
            <ac:spMk id="9" creationId="{D2918D0E-B721-4379-8739-61DEB526769D}"/>
          </ac:spMkLst>
        </pc:spChg>
        <pc:spChg chg="mod">
          <ac:chgData name="mnats" userId="2d5df061-6255-4755-935c-bfd826af269a" providerId="ADAL" clId="{E3462F2E-ECB7-4159-8C0F-955CB8BE9AE6}" dt="2025-11-24T15:51:55.731" v="7000" actId="20577"/>
          <ac:spMkLst>
            <pc:docMk/>
            <pc:sldMk cId="680534029" sldId="725"/>
            <ac:spMk id="13" creationId="{5BED6D17-4495-46BE-9E00-E7BE25B65271}"/>
          </ac:spMkLst>
        </pc:spChg>
        <pc:spChg chg="mod">
          <ac:chgData name="mnats" userId="2d5df061-6255-4755-935c-bfd826af269a" providerId="ADAL" clId="{E3462F2E-ECB7-4159-8C0F-955CB8BE9AE6}" dt="2025-11-24T15:52:02.962" v="7001" actId="164"/>
          <ac:spMkLst>
            <pc:docMk/>
            <pc:sldMk cId="680534029" sldId="725"/>
            <ac:spMk id="15" creationId="{D383886A-1B3E-49A9-9E14-825312486A02}"/>
          </ac:spMkLst>
        </pc:spChg>
        <pc:spChg chg="mod">
          <ac:chgData name="mnats" userId="2d5df061-6255-4755-935c-bfd826af269a" providerId="ADAL" clId="{E3462F2E-ECB7-4159-8C0F-955CB8BE9AE6}" dt="2025-11-24T15:53:00.091" v="7402" actId="164"/>
          <ac:spMkLst>
            <pc:docMk/>
            <pc:sldMk cId="680534029" sldId="725"/>
            <ac:spMk id="16" creationId="{1D2CECED-7332-4D00-986E-A73136F308EE}"/>
          </ac:spMkLst>
        </pc:spChg>
        <pc:spChg chg="mod">
          <ac:chgData name="mnats" userId="2d5df061-6255-4755-935c-bfd826af269a" providerId="ADAL" clId="{E3462F2E-ECB7-4159-8C0F-955CB8BE9AE6}" dt="2025-11-24T15:53:00.091" v="7402" actId="164"/>
          <ac:spMkLst>
            <pc:docMk/>
            <pc:sldMk cId="680534029" sldId="725"/>
            <ac:spMk id="17" creationId="{5497A99E-2E64-4F49-BFEA-1B667D612FCD}"/>
          </ac:spMkLst>
        </pc:spChg>
        <pc:spChg chg="mod">
          <ac:chgData name="mnats" userId="2d5df061-6255-4755-935c-bfd826af269a" providerId="ADAL" clId="{E3462F2E-ECB7-4159-8C0F-955CB8BE9AE6}" dt="2025-11-24T15:52:02.962" v="7001" actId="164"/>
          <ac:spMkLst>
            <pc:docMk/>
            <pc:sldMk cId="680534029" sldId="725"/>
            <ac:spMk id="18" creationId="{A6EC999A-5B58-4AB7-AC61-BAB0C44A51AD}"/>
          </ac:spMkLst>
        </pc:spChg>
        <pc:spChg chg="mod">
          <ac:chgData name="mnats" userId="2d5df061-6255-4755-935c-bfd826af269a" providerId="ADAL" clId="{E3462F2E-ECB7-4159-8C0F-955CB8BE9AE6}" dt="2025-11-24T15:52:19.051" v="7174" actId="164"/>
          <ac:spMkLst>
            <pc:docMk/>
            <pc:sldMk cId="680534029" sldId="725"/>
            <ac:spMk id="19" creationId="{FE67976B-6673-4ACC-9E59-2CB91E8E4A74}"/>
          </ac:spMkLst>
        </pc:spChg>
        <pc:grpChg chg="add mod">
          <ac:chgData name="mnats" userId="2d5df061-6255-4755-935c-bfd826af269a" providerId="ADAL" clId="{E3462F2E-ECB7-4159-8C0F-955CB8BE9AE6}" dt="2025-11-24T15:52:13.625" v="7173" actId="962"/>
          <ac:grpSpMkLst>
            <pc:docMk/>
            <pc:sldMk cId="680534029" sldId="725"/>
            <ac:grpSpMk id="7" creationId="{893E8877-3D47-4E44-9F15-70F3B9E9ECC5}"/>
          </ac:grpSpMkLst>
        </pc:grpChg>
        <pc:grpChg chg="add mod ord">
          <ac:chgData name="mnats" userId="2d5df061-6255-4755-935c-bfd826af269a" providerId="ADAL" clId="{E3462F2E-ECB7-4159-8C0F-955CB8BE9AE6}" dt="2025-11-24T15:56:13.725" v="7626" actId="13244"/>
          <ac:grpSpMkLst>
            <pc:docMk/>
            <pc:sldMk cId="680534029" sldId="725"/>
            <ac:grpSpMk id="8" creationId="{8FEAC464-5BC5-4B3F-9C51-067EE8B8DE07}"/>
          </ac:grpSpMkLst>
        </pc:grpChg>
        <pc:grpChg chg="add mod ord">
          <ac:chgData name="mnats" userId="2d5df061-6255-4755-935c-bfd826af269a" providerId="ADAL" clId="{E3462F2E-ECB7-4159-8C0F-955CB8BE9AE6}" dt="2025-11-24T15:56:08.011" v="7625" actId="13244"/>
          <ac:grpSpMkLst>
            <pc:docMk/>
            <pc:sldMk cId="680534029" sldId="725"/>
            <ac:grpSpMk id="10" creationId="{59ED259C-228D-4A75-A1EF-0EDAB2AF45CA}"/>
          </ac:grpSpMkLst>
        </pc:grpChg>
        <pc:grpChg chg="mod">
          <ac:chgData name="mnats" userId="2d5df061-6255-4755-935c-bfd826af269a" providerId="ADAL" clId="{E3462F2E-ECB7-4159-8C0F-955CB8BE9AE6}" dt="2025-11-24T15:51:52.271" v="6999" actId="962"/>
          <ac:grpSpMkLst>
            <pc:docMk/>
            <pc:sldMk cId="680534029" sldId="725"/>
            <ac:grpSpMk id="14" creationId="{9F66B487-BB7C-4E3A-B5E2-DBD5643D48A5}"/>
          </ac:grpSpMkLst>
        </pc:grpChg>
        <pc:picChg chg="mod">
          <ac:chgData name="mnats" userId="2d5df061-6255-4755-935c-bfd826af269a" providerId="ADAL" clId="{E3462F2E-ECB7-4159-8C0F-955CB8BE9AE6}" dt="2025-11-24T15:51:21.928" v="6772" actId="1076"/>
          <ac:picMkLst>
            <pc:docMk/>
            <pc:sldMk cId="680534029" sldId="725"/>
            <ac:picMk id="1026" creationId="{F726AADB-AF92-46A5-903E-CF1DA2A7A421}"/>
          </ac:picMkLst>
        </pc:picChg>
      </pc:sldChg>
      <pc:sldChg chg="modSp add del mod">
        <pc:chgData name="mnats" userId="2d5df061-6255-4755-935c-bfd826af269a" providerId="ADAL" clId="{E3462F2E-ECB7-4159-8C0F-955CB8BE9AE6}" dt="2025-11-24T14:15:25.048" v="476" actId="962"/>
        <pc:sldMkLst>
          <pc:docMk/>
          <pc:sldMk cId="2119728902" sldId="727"/>
        </pc:sldMkLst>
        <pc:grpChg chg="mod">
          <ac:chgData name="mnats" userId="2d5df061-6255-4755-935c-bfd826af269a" providerId="ADAL" clId="{E3462F2E-ECB7-4159-8C0F-955CB8BE9AE6}" dt="2025-11-24T14:15:25.048" v="476" actId="962"/>
          <ac:grpSpMkLst>
            <pc:docMk/>
            <pc:sldMk cId="2119728902" sldId="727"/>
            <ac:grpSpMk id="31" creationId="{F8689B1B-0058-4032-BAA2-200B0A424315}"/>
          </ac:grpSpMkLst>
        </pc:grpChg>
      </pc:sldChg>
      <pc:sldChg chg="modSp mod">
        <pc:chgData name="mnats" userId="2d5df061-6255-4755-935c-bfd826af269a" providerId="ADAL" clId="{E3462F2E-ECB7-4159-8C0F-955CB8BE9AE6}" dt="2025-11-24T18:56:29.480" v="8261" actId="20577"/>
        <pc:sldMkLst>
          <pc:docMk/>
          <pc:sldMk cId="1225241388" sldId="728"/>
        </pc:sldMkLst>
        <pc:spChg chg="mod">
          <ac:chgData name="mnats" userId="2d5df061-6255-4755-935c-bfd826af269a" providerId="ADAL" clId="{E3462F2E-ECB7-4159-8C0F-955CB8BE9AE6}" dt="2025-11-24T15:56:35.615" v="7634" actId="20577"/>
          <ac:spMkLst>
            <pc:docMk/>
            <pc:sldMk cId="1225241388" sldId="728"/>
            <ac:spMk id="2" creationId="{E63E2850-A33A-21A8-BD9D-CAA967F0FCCF}"/>
          </ac:spMkLst>
        </pc:spChg>
        <pc:spChg chg="mod">
          <ac:chgData name="mnats" userId="2d5df061-6255-4755-935c-bfd826af269a" providerId="ADAL" clId="{E3462F2E-ECB7-4159-8C0F-955CB8BE9AE6}" dt="2025-11-24T18:56:29.480" v="8261" actId="20577"/>
          <ac:spMkLst>
            <pc:docMk/>
            <pc:sldMk cId="1225241388" sldId="728"/>
            <ac:spMk id="3" creationId="{518597DD-2E97-1B87-9C06-0F6BA81E3C77}"/>
          </ac:spMkLst>
        </pc:sp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096155603" sldId="729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572125713" sldId="730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378987719" sldId="731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219982010" sldId="732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519429798" sldId="733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350176937" sldId="734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183071857" sldId="735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921569211" sldId="736"/>
        </pc:sldMkLst>
      </pc:sldChg>
      <pc:sldChg chg="modSp add mod">
        <pc:chgData name="mnats" userId="2d5df061-6255-4755-935c-bfd826af269a" providerId="ADAL" clId="{E3462F2E-ECB7-4159-8C0F-955CB8BE9AE6}" dt="2025-11-24T14:33:36.783" v="516" actId="403"/>
        <pc:sldMkLst>
          <pc:docMk/>
          <pc:sldMk cId="3201723130" sldId="737"/>
        </pc:sldMkLst>
        <pc:spChg chg="mod">
          <ac:chgData name="mnats" userId="2d5df061-6255-4755-935c-bfd826af269a" providerId="ADAL" clId="{E3462F2E-ECB7-4159-8C0F-955CB8BE9AE6}" dt="2025-11-24T14:33:36.783" v="516" actId="403"/>
          <ac:spMkLst>
            <pc:docMk/>
            <pc:sldMk cId="3201723130" sldId="737"/>
            <ac:spMk id="4" creationId="{78525914-E8E4-413B-AF07-3C6D14908D6A}"/>
          </ac:spMkLst>
        </pc:spChg>
      </pc:sldChg>
      <pc:sldChg chg="modSp add mod">
        <pc:chgData name="mnats" userId="2d5df061-6255-4755-935c-bfd826af269a" providerId="ADAL" clId="{E3462F2E-ECB7-4159-8C0F-955CB8BE9AE6}" dt="2025-11-24T14:35:25.244" v="544" actId="20577"/>
        <pc:sldMkLst>
          <pc:docMk/>
          <pc:sldMk cId="2390999394" sldId="738"/>
        </pc:sldMkLst>
        <pc:spChg chg="mod">
          <ac:chgData name="mnats" userId="2d5df061-6255-4755-935c-bfd826af269a" providerId="ADAL" clId="{E3462F2E-ECB7-4159-8C0F-955CB8BE9AE6}" dt="2025-11-24T14:35:25.244" v="544" actId="20577"/>
          <ac:spMkLst>
            <pc:docMk/>
            <pc:sldMk cId="2390999394" sldId="738"/>
            <ac:spMk id="2" creationId="{E556D3E3-538D-4963-8D7D-61CEA8D1F92D}"/>
          </ac:spMkLst>
        </pc:spChg>
      </pc:sldChg>
      <pc:sldChg chg="modSp add mod">
        <pc:chgData name="mnats" userId="2d5df061-6255-4755-935c-bfd826af269a" providerId="ADAL" clId="{E3462F2E-ECB7-4159-8C0F-955CB8BE9AE6}" dt="2025-11-24T14:46:37.232" v="546" actId="20577"/>
        <pc:sldMkLst>
          <pc:docMk/>
          <pc:sldMk cId="4137493715" sldId="739"/>
        </pc:sldMkLst>
        <pc:spChg chg="mod">
          <ac:chgData name="mnats" userId="2d5df061-6255-4755-935c-bfd826af269a" providerId="ADAL" clId="{E3462F2E-ECB7-4159-8C0F-955CB8BE9AE6}" dt="2025-11-24T14:46:37.232" v="546" actId="20577"/>
          <ac:spMkLst>
            <pc:docMk/>
            <pc:sldMk cId="4137493715" sldId="739"/>
            <ac:spMk id="3" creationId="{A2BD68E3-3D5D-4148-B4D4-3A130E0B1EF8}"/>
          </ac:spMkLst>
        </pc:sp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586590191" sldId="740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677262037" sldId="741"/>
        </pc:sldMkLst>
      </pc:sldChg>
      <pc:sldChg chg="modSp add mod">
        <pc:chgData name="mnats" userId="2d5df061-6255-4755-935c-bfd826af269a" providerId="ADAL" clId="{E3462F2E-ECB7-4159-8C0F-955CB8BE9AE6}" dt="2025-11-24T15:54:10.271" v="7615" actId="13244"/>
        <pc:sldMkLst>
          <pc:docMk/>
          <pc:sldMk cId="2213360875" sldId="742"/>
        </pc:sldMkLst>
        <pc:spChg chg="ord">
          <ac:chgData name="mnats" userId="2d5df061-6255-4755-935c-bfd826af269a" providerId="ADAL" clId="{E3462F2E-ECB7-4159-8C0F-955CB8BE9AE6}" dt="2025-11-24T15:54:10.271" v="7615" actId="13244"/>
          <ac:spMkLst>
            <pc:docMk/>
            <pc:sldMk cId="2213360875" sldId="742"/>
            <ac:spMk id="19" creationId="{C81FB702-16C6-443C-97F8-897402C61855}"/>
          </ac:spMkLst>
        </pc:sp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500807639" sldId="743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514042511" sldId="744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103995505" sldId="745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2062927869" sldId="746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046037803" sldId="747"/>
        </pc:sldMkLst>
      </pc:sldChg>
      <pc:sldChg chg="addSp delSp modSp add mod modNotesTx">
        <pc:chgData name="mnats" userId="2d5df061-6255-4755-935c-bfd826af269a" providerId="ADAL" clId="{E3462F2E-ECB7-4159-8C0F-955CB8BE9AE6}" dt="2025-11-24T17:08:07.117" v="8256" actId="962"/>
        <pc:sldMkLst>
          <pc:docMk/>
          <pc:sldMk cId="3972655370" sldId="748"/>
        </pc:sldMkLst>
        <pc:spChg chg="mod">
          <ac:chgData name="mnats" userId="2d5df061-6255-4755-935c-bfd826af269a" providerId="ADAL" clId="{E3462F2E-ECB7-4159-8C0F-955CB8BE9AE6}" dt="2025-11-24T15:59:45.006" v="7911" actId="20577"/>
          <ac:spMkLst>
            <pc:docMk/>
            <pc:sldMk cId="3972655370" sldId="748"/>
            <ac:spMk id="2" creationId="{8CAFECAA-5F09-4FF3-BAC5-A4182892D26E}"/>
          </ac:spMkLst>
        </pc:spChg>
        <pc:spChg chg="mod">
          <ac:chgData name="mnats" userId="2d5df061-6255-4755-935c-bfd826af269a" providerId="ADAL" clId="{E3462F2E-ECB7-4159-8C0F-955CB8BE9AE6}" dt="2025-11-24T17:05:44.537" v="8137" actId="1076"/>
          <ac:spMkLst>
            <pc:docMk/>
            <pc:sldMk cId="3972655370" sldId="748"/>
            <ac:spMk id="45" creationId="{80A2D020-90F0-4F17-9C23-DA5EC9E800CC}"/>
          </ac:spMkLst>
        </pc:spChg>
        <pc:spChg chg="add del mod">
          <ac:chgData name="mnats" userId="2d5df061-6255-4755-935c-bfd826af269a" providerId="ADAL" clId="{E3462F2E-ECB7-4159-8C0F-955CB8BE9AE6}" dt="2025-11-24T17:02:32.759" v="8101" actId="478"/>
          <ac:spMkLst>
            <pc:docMk/>
            <pc:sldMk cId="3972655370" sldId="748"/>
            <ac:spMk id="55" creationId="{D5700A55-6C23-464E-951B-68DB6AFCBC0B}"/>
          </ac:spMkLst>
        </pc:spChg>
        <pc:spChg chg="add mod">
          <ac:chgData name="mnats" userId="2d5df061-6255-4755-935c-bfd826af269a" providerId="ADAL" clId="{E3462F2E-ECB7-4159-8C0F-955CB8BE9AE6}" dt="2025-11-24T17:08:04.893" v="8254" actId="164"/>
          <ac:spMkLst>
            <pc:docMk/>
            <pc:sldMk cId="3972655370" sldId="748"/>
            <ac:spMk id="56" creationId="{1A38029B-0AA3-4D52-802B-AFEFEDEBFD8F}"/>
          </ac:spMkLst>
        </pc:spChg>
        <pc:spChg chg="add del mod">
          <ac:chgData name="mnats" userId="2d5df061-6255-4755-935c-bfd826af269a" providerId="ADAL" clId="{E3462F2E-ECB7-4159-8C0F-955CB8BE9AE6}" dt="2025-11-24T17:03:38.845" v="8117" actId="478"/>
          <ac:spMkLst>
            <pc:docMk/>
            <pc:sldMk cId="3972655370" sldId="748"/>
            <ac:spMk id="61" creationId="{56AD91CD-D77F-4CD9-A06E-2722CBC60981}"/>
          </ac:spMkLst>
        </pc:spChg>
        <pc:spChg chg="add mod">
          <ac:chgData name="mnats" userId="2d5df061-6255-4755-935c-bfd826af269a" providerId="ADAL" clId="{E3462F2E-ECB7-4159-8C0F-955CB8BE9AE6}" dt="2025-11-24T17:08:04.893" v="8254" actId="164"/>
          <ac:spMkLst>
            <pc:docMk/>
            <pc:sldMk cId="3972655370" sldId="748"/>
            <ac:spMk id="65" creationId="{27C1815E-9408-4EA3-9232-430E83C238E7}"/>
          </ac:spMkLst>
        </pc:spChg>
        <pc:spChg chg="add mod">
          <ac:chgData name="mnats" userId="2d5df061-6255-4755-935c-bfd826af269a" providerId="ADAL" clId="{E3462F2E-ECB7-4159-8C0F-955CB8BE9AE6}" dt="2025-11-24T17:08:04.893" v="8254" actId="164"/>
          <ac:spMkLst>
            <pc:docMk/>
            <pc:sldMk cId="3972655370" sldId="748"/>
            <ac:spMk id="71" creationId="{85D51B4D-72C0-43A1-A0E3-62B9B9CFC6D9}"/>
          </ac:spMkLst>
        </pc:spChg>
        <pc:grpChg chg="mod">
          <ac:chgData name="mnats" userId="2d5df061-6255-4755-935c-bfd826af269a" providerId="ADAL" clId="{E3462F2E-ECB7-4159-8C0F-955CB8BE9AE6}" dt="2025-11-24T17:08:04.893" v="8254" actId="164"/>
          <ac:grpSpMkLst>
            <pc:docMk/>
            <pc:sldMk cId="3972655370" sldId="748"/>
            <ac:grpSpMk id="20" creationId="{66B9AA80-7EB6-4D17-85A5-6E084178A123}"/>
          </ac:grpSpMkLst>
        </pc:grpChg>
        <pc:grpChg chg="add mod">
          <ac:chgData name="mnats" userId="2d5df061-6255-4755-935c-bfd826af269a" providerId="ADAL" clId="{E3462F2E-ECB7-4159-8C0F-955CB8BE9AE6}" dt="2025-11-24T17:08:07.117" v="8256" actId="962"/>
          <ac:grpSpMkLst>
            <pc:docMk/>
            <pc:sldMk cId="3972655370" sldId="748"/>
            <ac:grpSpMk id="85" creationId="{EA5FD3E1-C197-4A55-87D1-2C5E0510E40C}"/>
          </ac:grpSpMkLst>
        </pc:grpChg>
        <pc:cxnChg chg="add del mod">
          <ac:chgData name="mnats" userId="2d5df061-6255-4755-935c-bfd826af269a" providerId="ADAL" clId="{E3462F2E-ECB7-4159-8C0F-955CB8BE9AE6}" dt="2025-11-24T17:03:38.845" v="8117" actId="478"/>
          <ac:cxnSpMkLst>
            <pc:docMk/>
            <pc:sldMk cId="3972655370" sldId="748"/>
            <ac:cxnSpMk id="60" creationId="{008CDAD9-1517-476C-9B6B-27D351B03846}"/>
          </ac:cxnSpMkLst>
        </pc:cxnChg>
        <pc:cxnChg chg="add mod">
          <ac:chgData name="mnats" userId="2d5df061-6255-4755-935c-bfd826af269a" providerId="ADAL" clId="{E3462F2E-ECB7-4159-8C0F-955CB8BE9AE6}" dt="2025-11-24T17:08:04.893" v="8254" actId="164"/>
          <ac:cxnSpMkLst>
            <pc:docMk/>
            <pc:sldMk cId="3972655370" sldId="748"/>
            <ac:cxnSpMk id="64" creationId="{FC9EA36E-D332-4213-A4DB-0AF7B7631B53}"/>
          </ac:cxnSpMkLst>
        </pc:cxnChg>
        <pc:cxnChg chg="add mod">
          <ac:chgData name="mnats" userId="2d5df061-6255-4755-935c-bfd826af269a" providerId="ADAL" clId="{E3462F2E-ECB7-4159-8C0F-955CB8BE9AE6}" dt="2025-11-24T17:08:04.893" v="8254" actId="164"/>
          <ac:cxnSpMkLst>
            <pc:docMk/>
            <pc:sldMk cId="3972655370" sldId="748"/>
            <ac:cxnSpMk id="70" creationId="{B2FE0BD0-F64B-4546-9572-FD0862827DEC}"/>
          </ac:cxnSpMkLst>
        </pc:cxnChg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3645984484" sldId="749"/>
        </pc:sldMkLst>
      </pc:sldChg>
      <pc:sldChg chg="add">
        <pc:chgData name="mnats" userId="2d5df061-6255-4755-935c-bfd826af269a" providerId="ADAL" clId="{E3462F2E-ECB7-4159-8C0F-955CB8BE9AE6}" dt="2025-11-24T13:16:18.944" v="4"/>
        <pc:sldMkLst>
          <pc:docMk/>
          <pc:sldMk cId="1591726493" sldId="750"/>
        </pc:sldMkLst>
      </pc:sldChg>
      <pc:sldChg chg="modSp add mod">
        <pc:chgData name="mnats" userId="2d5df061-6255-4755-935c-bfd826af269a" providerId="ADAL" clId="{E3462F2E-ECB7-4159-8C0F-955CB8BE9AE6}" dt="2025-11-24T15:54:28.104" v="7616" actId="13244"/>
        <pc:sldMkLst>
          <pc:docMk/>
          <pc:sldMk cId="1401022845" sldId="751"/>
        </pc:sldMkLst>
        <pc:grpChg chg="ord">
          <ac:chgData name="mnats" userId="2d5df061-6255-4755-935c-bfd826af269a" providerId="ADAL" clId="{E3462F2E-ECB7-4159-8C0F-955CB8BE9AE6}" dt="2025-11-24T15:54:28.104" v="7616" actId="13244"/>
          <ac:grpSpMkLst>
            <pc:docMk/>
            <pc:sldMk cId="1401022845" sldId="751"/>
            <ac:grpSpMk id="10" creationId="{BE472EA0-67DC-414B-8AB2-ED7B3CFAC663}"/>
          </ac:grpSpMkLst>
        </pc:grpChg>
      </pc:sldChg>
      <pc:sldChg chg="new del">
        <pc:chgData name="mnats" userId="2d5df061-6255-4755-935c-bfd826af269a" providerId="ADAL" clId="{E3462F2E-ECB7-4159-8C0F-955CB8BE9AE6}" dt="2025-11-24T15:58:11.135" v="7756" actId="680"/>
        <pc:sldMkLst>
          <pc:docMk/>
          <pc:sldMk cId="3038513495" sldId="7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0960-E795-4FC0-9E1B-960AA6B23E5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7D85-5D4A-4617-8DF5-F96F87A6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96DD-BE7E-4548-8C4A-56C24A49605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DC811-2E56-4EB3-8AA6-45D2255F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DFA: </a:t>
            </a:r>
          </a:p>
          <a:p>
            <a:r>
              <a:rPr lang="en-US" dirty="0"/>
              <a:t>Start state: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Accept states: {a}, {</a:t>
            </a:r>
            <a:r>
              <a:rPr lang="en-US" dirty="0" err="1"/>
              <a:t>a,b</a:t>
            </a:r>
            <a:r>
              <a:rPr lang="en-US" dirty="0"/>
              <a:t>}, {</a:t>
            </a:r>
            <a:r>
              <a:rPr lang="en-US" dirty="0" err="1"/>
              <a:t>a,c</a:t>
            </a:r>
            <a:r>
              <a:rPr lang="en-US" dirty="0"/>
              <a:t>}, {</a:t>
            </a:r>
            <a:r>
              <a:rPr lang="en-US" dirty="0" err="1"/>
              <a:t>a,b,c</a:t>
            </a:r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{a} to {c} on input 1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  <a:p>
            <a:r>
              <a:rPr lang="en-US" dirty="0"/>
              <a:t>{</a:t>
            </a:r>
            <a:r>
              <a:rPr lang="en-US" dirty="0" err="1"/>
              <a:t>a,c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a,c</a:t>
            </a:r>
            <a:r>
              <a:rPr lang="en-US" dirty="0"/>
              <a:t>} to {</a:t>
            </a:r>
            <a:r>
              <a:rPr lang="en-US" dirty="0" err="1"/>
              <a:t>b,c</a:t>
            </a:r>
            <a:r>
              <a:rPr lang="en-US" dirty="0"/>
              <a:t>} on input 1</a:t>
            </a:r>
          </a:p>
          <a:p>
            <a:r>
              <a:rPr lang="en-US" dirty="0"/>
              <a:t>{b}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{b} to </a:t>
            </a:r>
            <a:r>
              <a:rPr lang="en-US" dirty="0" err="1"/>
              <a:t>emptyset</a:t>
            </a:r>
            <a:r>
              <a:rPr lang="en-US" dirty="0"/>
              <a:t> on input 1</a:t>
            </a:r>
          </a:p>
          <a:p>
            <a:r>
              <a:rPr lang="en-US" dirty="0"/>
              <a:t>{c} to {</a:t>
            </a:r>
            <a:r>
              <a:rPr lang="en-US" dirty="0" err="1"/>
              <a:t>b,c</a:t>
            </a:r>
            <a:r>
              <a:rPr lang="en-US" dirty="0"/>
              <a:t>} on input 0</a:t>
            </a:r>
          </a:p>
          <a:p>
            <a:r>
              <a:rPr lang="en-US" dirty="0"/>
              <a:t>{c} to {b} on input 1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{b} on input 1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b,c</a:t>
            </a:r>
            <a:r>
              <a:rPr lang="en-US" dirty="0"/>
              <a:t>} on input 1</a:t>
            </a:r>
          </a:p>
          <a:p>
            <a:r>
              <a:rPr lang="en-US" dirty="0" err="1"/>
              <a:t>Emptyset</a:t>
            </a:r>
            <a:r>
              <a:rPr lang="en-US" dirty="0"/>
              <a:t> to </a:t>
            </a:r>
            <a:r>
              <a:rPr lang="en-US" dirty="0" err="1"/>
              <a:t>emptyset</a:t>
            </a:r>
            <a:r>
              <a:rPr lang="en-US" dirty="0"/>
              <a:t>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s9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epsilon</a:t>
            </a:r>
          </a:p>
          <a:p>
            <a:r>
              <a:rPr lang="en-US" dirty="0"/>
              <a:t>S0 to s8 on epsilon</a:t>
            </a:r>
          </a:p>
          <a:p>
            <a:r>
              <a:rPr lang="en-US" dirty="0"/>
              <a:t>S1 to s2 on epsilon</a:t>
            </a:r>
          </a:p>
          <a:p>
            <a:r>
              <a:rPr lang="en-US" dirty="0"/>
              <a:t>S1 to s3 on epsilon</a:t>
            </a:r>
          </a:p>
          <a:p>
            <a:r>
              <a:rPr lang="en-US" dirty="0"/>
              <a:t>S2 to s4 on 0</a:t>
            </a:r>
          </a:p>
          <a:p>
            <a:r>
              <a:rPr lang="en-US" dirty="0"/>
              <a:t>S3 to s5 on 1</a:t>
            </a:r>
          </a:p>
          <a:p>
            <a:r>
              <a:rPr lang="en-US" dirty="0"/>
              <a:t>S4 to s6 on epsilon</a:t>
            </a:r>
          </a:p>
          <a:p>
            <a:r>
              <a:rPr lang="en-US" dirty="0"/>
              <a:t>S5 to s1 on epsilon</a:t>
            </a:r>
          </a:p>
          <a:p>
            <a:r>
              <a:rPr lang="en-US" dirty="0"/>
              <a:t>S5 to s8 on epsilon</a:t>
            </a:r>
          </a:p>
          <a:p>
            <a:r>
              <a:rPr lang="en-US" dirty="0"/>
              <a:t>S6 to s7 on 1</a:t>
            </a:r>
          </a:p>
          <a:p>
            <a:r>
              <a:rPr lang="en-US" dirty="0"/>
              <a:t>S7 to s1 on epsilon</a:t>
            </a:r>
          </a:p>
          <a:p>
            <a:r>
              <a:rPr lang="en-US" dirty="0"/>
              <a:t>S7 to s8 on epsilon</a:t>
            </a:r>
          </a:p>
          <a:p>
            <a:r>
              <a:rPr lang="en-US" dirty="0"/>
              <a:t>S8 to s9 on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0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t0</a:t>
            </a:r>
          </a:p>
          <a:p>
            <a:r>
              <a:rPr lang="en-US" dirty="0"/>
              <a:t>Accept states: t0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f on epsilon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input 0 u 10*2</a:t>
            </a:r>
          </a:p>
          <a:p>
            <a:r>
              <a:rPr lang="en-US" dirty="0"/>
              <a:t>T0 to t2 on input 2 U 10*1</a:t>
            </a:r>
          </a:p>
          <a:p>
            <a:r>
              <a:rPr lang="en-US" dirty="0"/>
              <a:t>T0 to f on epsilon</a:t>
            </a:r>
          </a:p>
          <a:p>
            <a:r>
              <a:rPr lang="en-US" dirty="0"/>
              <a:t>T2 to t2 on input 0 u 20*1</a:t>
            </a:r>
          </a:p>
          <a:p>
            <a:r>
              <a:rPr lang="en-US" dirty="0"/>
              <a:t>T2 to t0 on input 1 u 20*2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76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NFA1: </a:t>
            </a:r>
          </a:p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R1</a:t>
            </a:r>
          </a:p>
          <a:p>
            <a:r>
              <a:rPr lang="en-US" dirty="0"/>
              <a:t>T0 to t2 on R2</a:t>
            </a:r>
          </a:p>
          <a:p>
            <a:r>
              <a:rPr lang="en-US" dirty="0"/>
              <a:t>T0 to f on epsilon</a:t>
            </a:r>
          </a:p>
          <a:p>
            <a:r>
              <a:rPr lang="en-US" dirty="0"/>
              <a:t>T2 to t0 on r3</a:t>
            </a:r>
          </a:p>
          <a:p>
            <a:r>
              <a:rPr lang="en-US" dirty="0"/>
              <a:t>T2 to t2 on r4</a:t>
            </a:r>
          </a:p>
          <a:p>
            <a:endParaRPr lang="en-US" dirty="0"/>
          </a:p>
          <a:p>
            <a:r>
              <a:rPr lang="en-US" dirty="0"/>
              <a:t>NFA2:</a:t>
            </a:r>
          </a:p>
          <a:p>
            <a:r>
              <a:rPr lang="en-US" dirty="0"/>
              <a:t>Start state: s</a:t>
            </a:r>
          </a:p>
          <a:p>
            <a:r>
              <a:rPr lang="en-US" dirty="0"/>
              <a:t>Accept states: f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 to t0 on epsilon</a:t>
            </a:r>
          </a:p>
          <a:p>
            <a:r>
              <a:rPr lang="en-US" dirty="0"/>
              <a:t>T0 to t0 on r5</a:t>
            </a:r>
          </a:p>
          <a:p>
            <a:r>
              <a:rPr lang="en-US" dirty="0"/>
              <a:t>T0 to f on epsilon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4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4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See: https://en.wikipedia.org/wiki/Trust,_but_verify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DC811-2E56-4EB3-8AA6-45D2255FE7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Partial DFA: </a:t>
            </a:r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AnX5E8RQPcM7oTAt8" TargetMode="External"/><Relationship Id="rId2" Type="http://schemas.openxmlformats.org/officeDocument/2006/relationships/hyperlink" Target="https://courses.cs.washington.edu/courses/cse311/25au/exams/fina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00.png"/><Relationship Id="rId4" Type="http://schemas.openxmlformats.org/officeDocument/2006/relationships/image" Target="../media/image5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DF5-BF61-469B-B552-E667BB66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1B83-E246-4C81-9ED5-1D2430B5F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/>
              <a:t>Lecture 26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17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 descr="NFA for binary strings with a 1 in the third position from the end 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07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BFB-2C14-4E4D-B6B1-E7C5676F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NFA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F677-5A71-4EB7-AF06-01CC19332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“trust but verify”</a:t>
                </a:r>
                <a:endParaRPr lang="en-US" dirty="0"/>
              </a:p>
              <a:p>
                <a:r>
                  <a:rPr lang="en-US" dirty="0"/>
                  <a:t>Trust the NFA will magically make the transition needed.</a:t>
                </a:r>
              </a:p>
              <a:p>
                <a:r>
                  <a:rPr lang="en-US" dirty="0"/>
                  <a:t>But verify that the NFA “did it for the right reason”</a:t>
                </a:r>
              </a:p>
              <a:p>
                <a:r>
                  <a:rPr lang="en-US" dirty="0"/>
                  <a:t>We didn’t just build this: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accepts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You need to verify it was the third character from the end. </a:t>
                </a:r>
              </a:p>
              <a:p>
                <a:r>
                  <a:rPr lang="en-US" dirty="0"/>
                  <a:t>The magic decisions are “what leads to acceptance” not “what I had in mind when I made this machine.”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F677-5A71-4EB7-AF06-01CC19332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 descr="NFA with S3 start state, S0 accept state&#10;edges: &#10;S3 to s3 on input 0,1&#10;s3 to s0 on input 1&#10;s0 to s0 on input 0,1">
            <a:extLst>
              <a:ext uri="{FF2B5EF4-FFF2-40B4-BE49-F238E27FC236}">
                <a16:creationId xmlns:a16="http://schemas.microsoft.com/office/drawing/2014/main" id="{F8689B1B-0058-4032-BAA2-200B0A424315}"/>
              </a:ext>
            </a:extLst>
          </p:cNvPr>
          <p:cNvGrpSpPr/>
          <p:nvPr/>
        </p:nvGrpSpPr>
        <p:grpSpPr>
          <a:xfrm>
            <a:off x="4254922" y="3190387"/>
            <a:ext cx="2585156" cy="1392443"/>
            <a:chOff x="2155534" y="3535170"/>
            <a:chExt cx="2585156" cy="13924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620A58-129B-46CC-B823-67440A3BDCAC}"/>
                </a:ext>
              </a:extLst>
            </p:cNvPr>
            <p:cNvSpPr txBox="1"/>
            <p:nvPr/>
          </p:nvSpPr>
          <p:spPr>
            <a:xfrm>
              <a:off x="2486220" y="3576799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7ABE491-7C1C-40C6-9B7C-31CC3C8A53E0}"/>
                </a:ext>
              </a:extLst>
            </p:cNvPr>
            <p:cNvGrpSpPr/>
            <p:nvPr/>
          </p:nvGrpSpPr>
          <p:grpSpPr>
            <a:xfrm>
              <a:off x="2495828" y="4318013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64F43445-EC90-4859-93FC-9A814FAC6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B1EBE523-4629-485B-990A-83B0FBD88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5EB009-D2CF-43D0-908A-4D33BC59FB0A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2155534" y="4622813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34A00FE-5659-4B87-B822-B9926B0A992A}"/>
                </a:ext>
              </a:extLst>
            </p:cNvPr>
            <p:cNvSpPr/>
            <p:nvPr/>
          </p:nvSpPr>
          <p:spPr>
            <a:xfrm>
              <a:off x="2511152" y="4064013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cxnSp>
          <p:nvCxnSpPr>
            <p:cNvPr id="22" name="AutoShape 39">
              <a:extLst>
                <a:ext uri="{FF2B5EF4-FFF2-40B4-BE49-F238E27FC236}">
                  <a16:creationId xmlns:a16="http://schemas.microsoft.com/office/drawing/2014/main" id="{21F3AE90-6041-4EC3-91F5-D00A4574E7BC}"/>
                </a:ext>
              </a:extLst>
            </p:cNvPr>
            <p:cNvCxnSpPr>
              <a:cxnSpLocks noChangeShapeType="1"/>
              <a:stCxn id="27" idx="6"/>
            </p:cNvCxnSpPr>
            <p:nvPr/>
          </p:nvCxnSpPr>
          <p:spPr bwMode="auto">
            <a:xfrm flipV="1">
              <a:off x="3105428" y="4621949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BD03D3-C73B-4401-8F6C-F0B3A2DFABC1}"/>
                </a:ext>
              </a:extLst>
            </p:cNvPr>
            <p:cNvGrpSpPr/>
            <p:nvPr/>
          </p:nvGrpSpPr>
          <p:grpSpPr>
            <a:xfrm>
              <a:off x="4131090" y="430492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38FDFD34-5D44-4454-8CB3-6A1DEA3A5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B37B3A38-D518-4378-A0A0-5138AB0F3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AFC527-E1AA-4834-B01B-FA0971A86AF5}"/>
                </a:ext>
              </a:extLst>
            </p:cNvPr>
            <p:cNvSpPr txBox="1"/>
            <p:nvPr/>
          </p:nvSpPr>
          <p:spPr>
            <a:xfrm>
              <a:off x="3353506" y="4148059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6AF83C-70F1-4825-BF47-0014396D24ED}"/>
                </a:ext>
              </a:extLst>
            </p:cNvPr>
            <p:cNvSpPr txBox="1"/>
            <p:nvPr/>
          </p:nvSpPr>
          <p:spPr>
            <a:xfrm>
              <a:off x="4112751" y="3535170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6B03C6B-CAFC-41E0-8962-E85C000407BB}"/>
                </a:ext>
              </a:extLst>
            </p:cNvPr>
            <p:cNvSpPr/>
            <p:nvPr/>
          </p:nvSpPr>
          <p:spPr>
            <a:xfrm>
              <a:off x="4137683" y="4022384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72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156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FC47-DD39-44E8-9871-1EFCDA81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BC6CE-811B-420D-A57F-E4FEDF910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sli.do and enter cse311</a:t>
            </a:r>
          </a:p>
        </p:txBody>
      </p:sp>
    </p:spTree>
    <p:extLst>
      <p:ext uri="{BB962C8B-B14F-4D97-AF65-F5344CB8AC3E}">
        <p14:creationId xmlns:p14="http://schemas.microsoft.com/office/powerpoint/2010/main" val="320172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(Kleene's Theorem)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Kleene's theorem: for every language L: L is the language of a regular expression if and only if L is the language of a DFA if and only if L is the language of an NFA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99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 NFA/DFA/regex).</a:t>
            </a:r>
          </a:p>
        </p:txBody>
      </p:sp>
    </p:spTree>
    <p:extLst>
      <p:ext uri="{BB962C8B-B14F-4D97-AF65-F5344CB8AC3E}">
        <p14:creationId xmlns:p14="http://schemas.microsoft.com/office/powerpoint/2010/main" val="413749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 descr="L is the language of a DFA implies L is the language of an NFA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58659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(2: every DFA is an NFA)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HW8 will be released today or tomorrow.</a:t>
            </a:r>
          </a:p>
          <a:p>
            <a:pPr lvl="1"/>
            <a:r>
              <a:rPr lang="en-US" dirty="0"/>
              <a:t>Due Fri Dec 5</a:t>
            </a:r>
            <a:r>
              <a:rPr lang="en-US" baseline="30000" dirty="0"/>
              <a:t>th</a:t>
            </a:r>
            <a:r>
              <a:rPr lang="en-US" dirty="0"/>
              <a:t> (the last day of the quarter)</a:t>
            </a:r>
            <a:r>
              <a:rPr lang="en-US" b="1" dirty="0"/>
              <a:t>. Maximum 1 late day can be used </a:t>
            </a:r>
            <a:r>
              <a:rPr lang="en-US" dirty="0"/>
              <a:t>(to submit on Sat Dec 6</a:t>
            </a:r>
            <a:r>
              <a:rPr lang="en-US" baseline="30000" dirty="0"/>
              <a:t>th</a:t>
            </a:r>
            <a:r>
              <a:rPr lang="en-US" dirty="0"/>
              <a:t>) so we can release solutions on Sunday after the deadline.</a:t>
            </a:r>
            <a:endParaRPr lang="en-US" b="1" dirty="0"/>
          </a:p>
          <a:p>
            <a:r>
              <a:rPr lang="en-US" dirty="0"/>
              <a:t>Final review materials and logistics on </a:t>
            </a:r>
            <a:r>
              <a:rPr lang="en-US" dirty="0">
                <a:hlinkClick r:id="rId2"/>
              </a:rPr>
              <a:t>this page</a:t>
            </a:r>
            <a:r>
              <a:rPr lang="en-US" dirty="0"/>
              <a:t>.</a:t>
            </a:r>
          </a:p>
          <a:p>
            <a:r>
              <a:rPr lang="en-US" dirty="0"/>
              <a:t>What’s fair game for the final?</a:t>
            </a:r>
          </a:p>
          <a:p>
            <a:pPr lvl="1"/>
            <a:r>
              <a:rPr lang="en-US" dirty="0"/>
              <a:t>Everything through the end of this slide deck can show up in any way. (cumulative)</a:t>
            </a:r>
          </a:p>
          <a:p>
            <a:pPr lvl="1"/>
            <a:r>
              <a:rPr lang="en-US" dirty="0"/>
              <a:t>Monday you’ll learn how to show a language is “not regular.” Wednesday you’ll learn how to show a set is “uncountable.” There will be a problem on the final “choose one of these two: show a language is irregular; show a set is uncountable”</a:t>
            </a:r>
          </a:p>
          <a:p>
            <a:pPr lvl="1"/>
            <a:r>
              <a:rPr lang="en-US" dirty="0"/>
              <a:t>Last day of class will wrap those topics/talk about the Halting Problem (won’t be tested directly).</a:t>
            </a:r>
          </a:p>
          <a:p>
            <a:r>
              <a:rPr lang="en-US" dirty="0"/>
              <a:t>If you need a conflict exam fill out </a:t>
            </a:r>
            <a:r>
              <a:rPr lang="en-US" dirty="0">
                <a:hlinkClick r:id="rId3"/>
              </a:rPr>
              <a:t>the Final Exam form</a:t>
            </a:r>
            <a:r>
              <a:rPr lang="en-US" dirty="0"/>
              <a:t> as soon as possible.</a:t>
            </a:r>
          </a:p>
          <a:p>
            <a:pPr lvl="1"/>
            <a:r>
              <a:rPr lang="en-US" dirty="0"/>
              <a:t>(for pre-existing conflicts; for illnesses day-of directions on the exams page)</a:t>
            </a:r>
          </a:p>
        </p:txBody>
      </p:sp>
    </p:spTree>
    <p:extLst>
      <p:ext uri="{BB962C8B-B14F-4D97-AF65-F5344CB8AC3E}">
        <p14:creationId xmlns:p14="http://schemas.microsoft.com/office/powerpoint/2010/main" val="25753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C81FB702-16C6-443C-97F8-897402C61855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D171FEF7-438F-49A9-B9FC-B5357C08AE9C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DA20B0E0-D7F5-40C5-A138-A06C88D6CDD8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D157C6-6E15-4307-9818-6A088059E9B7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3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150080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 (again)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04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partial DFA">
            <a:extLst>
              <a:ext uri="{FF2B5EF4-FFF2-40B4-BE49-F238E27FC236}">
                <a16:creationId xmlns:a16="http://schemas.microsoft.com/office/drawing/2014/main" id="{E39E8CBC-0DA7-4755-87E9-D19848EAB1F2}"/>
              </a:ext>
            </a:extLst>
          </p:cNvPr>
          <p:cNvGrpSpPr/>
          <p:nvPr/>
        </p:nvGrpSpPr>
        <p:grpSpPr>
          <a:xfrm>
            <a:off x="6096000" y="1148862"/>
            <a:ext cx="3168466" cy="2865657"/>
            <a:chOff x="6096000" y="1148862"/>
            <a:chExt cx="3168466" cy="28656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E2A203-83F7-40B0-AC2B-B461116EDFA3}"/>
                </a:ext>
              </a:extLst>
            </p:cNvPr>
            <p:cNvSpPr/>
            <p:nvPr/>
          </p:nvSpPr>
          <p:spPr>
            <a:xfrm>
              <a:off x="6096000" y="1148862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{a}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E5AE28-561D-447C-AF4B-C034D303FFC2}"/>
                </a:ext>
              </a:extLst>
            </p:cNvPr>
            <p:cNvSpPr/>
            <p:nvPr/>
          </p:nvSpPr>
          <p:spPr>
            <a:xfrm>
              <a:off x="7256584" y="3084123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9825F8-BEEC-4730-B2C9-9993A0D9D292}"/>
                </a:ext>
              </a:extLst>
            </p:cNvPr>
            <p:cNvCxnSpPr>
              <a:stCxn id="21" idx="4"/>
              <a:endCxn id="37" idx="1"/>
            </p:cNvCxnSpPr>
            <p:nvPr/>
          </p:nvCxnSpPr>
          <p:spPr>
            <a:xfrm>
              <a:off x="6561198" y="2079258"/>
              <a:ext cx="831639" cy="1141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A1F404-5702-4449-953C-29971C8183F6}"/>
                </a:ext>
              </a:extLst>
            </p:cNvPr>
            <p:cNvSpPr txBox="1"/>
            <p:nvPr/>
          </p:nvSpPr>
          <p:spPr>
            <a:xfrm>
              <a:off x="6463323" y="237929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DBE206B-801B-4BA9-9825-F14B6BD93A57}"/>
                </a:ext>
              </a:extLst>
            </p:cNvPr>
            <p:cNvSpPr/>
            <p:nvPr/>
          </p:nvSpPr>
          <p:spPr>
            <a:xfrm>
              <a:off x="8334070" y="125063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{c}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5B7B60-0F52-4D3D-85F5-775B723E3EE9}"/>
                </a:ext>
              </a:extLst>
            </p:cNvPr>
            <p:cNvCxnSpPr>
              <a:cxnSpLocks/>
              <a:stCxn id="37" idx="7"/>
              <a:endCxn id="41" idx="4"/>
            </p:cNvCxnSpPr>
            <p:nvPr/>
          </p:nvCxnSpPr>
          <p:spPr>
            <a:xfrm flipV="1">
              <a:off x="8050727" y="2181033"/>
              <a:ext cx="748541" cy="1039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2D0064-8FA2-4199-82A7-60796A4E0E28}"/>
                </a:ext>
              </a:extLst>
            </p:cNvPr>
            <p:cNvSpPr txBox="1"/>
            <p:nvPr/>
          </p:nvSpPr>
          <p:spPr>
            <a:xfrm>
              <a:off x="8407978" y="258794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927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0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(finished)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 descr="DFA representation of NFA">
            <a:extLst>
              <a:ext uri="{FF2B5EF4-FFF2-40B4-BE49-F238E27FC236}">
                <a16:creationId xmlns:a16="http://schemas.microsoft.com/office/drawing/2014/main" id="{EA5FD3E1-C197-4A55-87D1-2C5E0510E40C}"/>
              </a:ext>
            </a:extLst>
          </p:cNvPr>
          <p:cNvGrpSpPr/>
          <p:nvPr/>
        </p:nvGrpSpPr>
        <p:grpSpPr>
          <a:xfrm>
            <a:off x="6096000" y="659167"/>
            <a:ext cx="5851431" cy="5629071"/>
            <a:chOff x="6096000" y="659167"/>
            <a:chExt cx="5851431" cy="5629071"/>
          </a:xfrm>
        </p:grpSpPr>
        <p:grpSp>
          <p:nvGrpSpPr>
            <p:cNvPr id="20" name="Group 19" descr="DFA representation of NFA">
              <a:extLst>
                <a:ext uri="{FF2B5EF4-FFF2-40B4-BE49-F238E27FC236}">
                  <a16:creationId xmlns:a16="http://schemas.microsoft.com/office/drawing/2014/main" id="{66B9AA80-7EB6-4D17-85A5-6E084178A123}"/>
                </a:ext>
              </a:extLst>
            </p:cNvPr>
            <p:cNvGrpSpPr/>
            <p:nvPr/>
          </p:nvGrpSpPr>
          <p:grpSpPr>
            <a:xfrm>
              <a:off x="6096000" y="659167"/>
              <a:ext cx="5851431" cy="3966001"/>
              <a:chOff x="6096000" y="659167"/>
              <a:chExt cx="5851431" cy="396600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2E2A203-83F7-40B0-AC2B-B461116EDFA3}"/>
                  </a:ext>
                </a:extLst>
              </p:cNvPr>
              <p:cNvSpPr/>
              <p:nvPr/>
            </p:nvSpPr>
            <p:spPr>
              <a:xfrm>
                <a:off x="6096000" y="1148862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{a}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6E5AE28-561D-447C-AF4B-C034D303FFC2}"/>
                  </a:ext>
                </a:extLst>
              </p:cNvPr>
              <p:cNvSpPr/>
              <p:nvPr/>
            </p:nvSpPr>
            <p:spPr>
              <a:xfrm>
                <a:off x="7256584" y="3084123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a,b</a:t>
                </a:r>
                <a:r>
                  <a:rPr lang="en-US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29825F8-BEEC-4730-B2C9-9993A0D9D292}"/>
                  </a:ext>
                </a:extLst>
              </p:cNvPr>
              <p:cNvCxnSpPr>
                <a:stCxn id="21" idx="4"/>
                <a:endCxn id="37" idx="1"/>
              </p:cNvCxnSpPr>
              <p:nvPr/>
            </p:nvCxnSpPr>
            <p:spPr>
              <a:xfrm>
                <a:off x="6561198" y="2079258"/>
                <a:ext cx="831639" cy="11411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A1F404-5702-4449-953C-29971C8183F6}"/>
                  </a:ext>
                </a:extLst>
              </p:cNvPr>
              <p:cNvSpPr txBox="1"/>
              <p:nvPr/>
            </p:nvSpPr>
            <p:spPr>
              <a:xfrm>
                <a:off x="6463323" y="2379295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DBE206B-801B-4BA9-9825-F14B6BD93A57}"/>
                  </a:ext>
                </a:extLst>
              </p:cNvPr>
              <p:cNvSpPr/>
              <p:nvPr/>
            </p:nvSpPr>
            <p:spPr>
              <a:xfrm>
                <a:off x="8334070" y="125063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{c}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A5B7B60-0F52-4D3D-85F5-775B723E3EE9}"/>
                  </a:ext>
                </a:extLst>
              </p:cNvPr>
              <p:cNvCxnSpPr>
                <a:cxnSpLocks/>
                <a:stCxn id="37" idx="7"/>
                <a:endCxn id="41" idx="4"/>
              </p:cNvCxnSpPr>
              <p:nvPr/>
            </p:nvCxnSpPr>
            <p:spPr>
              <a:xfrm flipV="1">
                <a:off x="8050727" y="2181033"/>
                <a:ext cx="748541" cy="10393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2D0064-8FA2-4199-82A7-60796A4E0E28}"/>
                  </a:ext>
                </a:extLst>
              </p:cNvPr>
              <p:cNvSpPr txBox="1"/>
              <p:nvPr/>
            </p:nvSpPr>
            <p:spPr>
              <a:xfrm>
                <a:off x="8407978" y="258794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A9A70C0-0F94-452F-938D-C13C6CF1C728}"/>
                      </a:ext>
                    </a:extLst>
                  </p:cNvPr>
                  <p:cNvSpPr txBox="1"/>
                  <p:nvPr/>
                </p:nvSpPr>
                <p:spPr>
                  <a:xfrm>
                    <a:off x="7256584" y="684021"/>
                    <a:ext cx="93003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A9A70C0-0F94-452F-938D-C13C6CF1C7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6584" y="684021"/>
                    <a:ext cx="93003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74EF443-A8DD-4E8E-A2D8-8D49F44549D9}"/>
                  </a:ext>
                </a:extLst>
              </p:cNvPr>
              <p:cNvCxnSpPr>
                <a:cxnSpLocks/>
                <a:stCxn id="21" idx="6"/>
                <a:endCxn id="41" idx="2"/>
              </p:cNvCxnSpPr>
              <p:nvPr/>
            </p:nvCxnSpPr>
            <p:spPr>
              <a:xfrm>
                <a:off x="7026396" y="1614060"/>
                <a:ext cx="1307674" cy="1017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A5FD9C-C3D4-4626-9D76-3A45C7F2C21C}"/>
                  </a:ext>
                </a:extLst>
              </p:cNvPr>
              <p:cNvSpPr txBox="1"/>
              <p:nvPr/>
            </p:nvSpPr>
            <p:spPr>
              <a:xfrm>
                <a:off x="7618690" y="166777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C8D077B-87AF-4689-9F2F-36BB23163B73}"/>
                  </a:ext>
                </a:extLst>
              </p:cNvPr>
              <p:cNvSpPr/>
              <p:nvPr/>
            </p:nvSpPr>
            <p:spPr>
              <a:xfrm>
                <a:off x="9301468" y="2385344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{b}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D7C5DA0-FE1E-4FA7-9F5A-EE1F1ABD7470}"/>
                  </a:ext>
                </a:extLst>
              </p:cNvPr>
              <p:cNvCxnSpPr>
                <a:cxnSpLocks/>
                <a:stCxn id="32" idx="3"/>
                <a:endCxn id="37" idx="6"/>
              </p:cNvCxnSpPr>
              <p:nvPr/>
            </p:nvCxnSpPr>
            <p:spPr>
              <a:xfrm flipH="1">
                <a:off x="8186980" y="3179487"/>
                <a:ext cx="1250741" cy="3698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9078D3-6BCB-4FF2-863C-18B70DD90D0E}"/>
                  </a:ext>
                </a:extLst>
              </p:cNvPr>
              <p:cNvSpPr txBox="1"/>
              <p:nvPr/>
            </p:nvSpPr>
            <p:spPr>
              <a:xfrm>
                <a:off x="8852205" y="279846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F65E4341-F5D0-45D2-ABA6-87FD73F98107}"/>
                      </a:ext>
                    </a:extLst>
                  </p:cNvPr>
                  <p:cNvSpPr/>
                  <p:nvPr/>
                </p:nvSpPr>
                <p:spPr>
                  <a:xfrm>
                    <a:off x="10999972" y="3462277"/>
                    <a:ext cx="930396" cy="930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F65E4341-F5D0-45D2-ABA6-87FD73F981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99972" y="3462277"/>
                    <a:ext cx="930396" cy="93039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3EB27E7-3418-42F1-B940-248309FB7B6F}"/>
                  </a:ext>
                </a:extLst>
              </p:cNvPr>
              <p:cNvCxnSpPr>
                <a:cxnSpLocks/>
                <a:stCxn id="32" idx="5"/>
                <a:endCxn id="38" idx="1"/>
              </p:cNvCxnSpPr>
              <p:nvPr/>
            </p:nvCxnSpPr>
            <p:spPr>
              <a:xfrm>
                <a:off x="10095611" y="3179487"/>
                <a:ext cx="1040614" cy="4190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A2D020-90F0-4F17-9C23-DA5EC9E800CC}"/>
                  </a:ext>
                </a:extLst>
              </p:cNvPr>
              <p:cNvSpPr txBox="1"/>
              <p:nvPr/>
            </p:nvSpPr>
            <p:spPr>
              <a:xfrm>
                <a:off x="9683466" y="1618918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cxnSp>
            <p:nvCxnSpPr>
              <p:cNvPr id="31" name="Connector: Curved 30">
                <a:extLst>
                  <a:ext uri="{FF2B5EF4-FFF2-40B4-BE49-F238E27FC236}">
                    <a16:creationId xmlns:a16="http://schemas.microsoft.com/office/drawing/2014/main" id="{AEABA751-2D2F-4191-8FDA-1F58AEBF22B9}"/>
                  </a:ext>
                </a:extLst>
              </p:cNvPr>
              <p:cNvCxnSpPr>
                <a:stCxn id="37" idx="6"/>
                <a:endCxn id="37" idx="4"/>
              </p:cNvCxnSpPr>
              <p:nvPr/>
            </p:nvCxnSpPr>
            <p:spPr>
              <a:xfrm flipH="1">
                <a:off x="7721782" y="3549321"/>
                <a:ext cx="465198" cy="465198"/>
              </a:xfrm>
              <a:prstGeom prst="curvedConnector4">
                <a:avLst>
                  <a:gd name="adj1" fmla="val -49140"/>
                  <a:gd name="adj2" fmla="val 149140"/>
                </a:avLst>
              </a:prstGeom>
              <a:ln w="349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901097-1E88-4956-9D71-E9704D3B46D9}"/>
                  </a:ext>
                </a:extLst>
              </p:cNvPr>
              <p:cNvSpPr txBox="1"/>
              <p:nvPr/>
            </p:nvSpPr>
            <p:spPr>
              <a:xfrm>
                <a:off x="8334070" y="3966746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DA33F25-35FE-474E-973D-229B378B7F7D}"/>
                  </a:ext>
                </a:extLst>
              </p:cNvPr>
              <p:cNvSpPr/>
              <p:nvPr/>
            </p:nvSpPr>
            <p:spPr>
              <a:xfrm>
                <a:off x="9740501" y="65916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b,c</a:t>
                </a:r>
                <a:r>
                  <a:rPr lang="en-US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0EDD4633-F331-45E7-8AF9-27B27FCD2E9F}"/>
                  </a:ext>
                </a:extLst>
              </p:cNvPr>
              <p:cNvCxnSpPr>
                <a:cxnSpLocks/>
                <a:stCxn id="41" idx="7"/>
                <a:endCxn id="57" idx="2"/>
              </p:cNvCxnSpPr>
              <p:nvPr/>
            </p:nvCxnSpPr>
            <p:spPr>
              <a:xfrm flipV="1">
                <a:off x="9128213" y="1124365"/>
                <a:ext cx="612288" cy="2625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EB33F6-51BC-4A07-BE66-829AA5381ED1}"/>
                  </a:ext>
                </a:extLst>
              </p:cNvPr>
              <p:cNvSpPr txBox="1"/>
              <p:nvPr/>
            </p:nvSpPr>
            <p:spPr>
              <a:xfrm>
                <a:off x="9157183" y="779253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2E9B3101-948C-41E7-8ECD-1D032EC8FC23}"/>
                  </a:ext>
                </a:extLst>
              </p:cNvPr>
              <p:cNvCxnSpPr>
                <a:cxnSpLocks/>
                <a:stCxn id="41" idx="5"/>
                <a:endCxn id="32" idx="1"/>
              </p:cNvCxnSpPr>
              <p:nvPr/>
            </p:nvCxnSpPr>
            <p:spPr>
              <a:xfrm>
                <a:off x="9128213" y="2044780"/>
                <a:ext cx="309508" cy="47681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551290E-F700-4D4A-ADD7-9C77CB350796}"/>
                  </a:ext>
                </a:extLst>
              </p:cNvPr>
              <p:cNvSpPr txBox="1"/>
              <p:nvPr/>
            </p:nvSpPr>
            <p:spPr>
              <a:xfrm>
                <a:off x="9226394" y="1882074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36073BEB-91B4-4D17-92CF-EB1DE7CD5355}"/>
                  </a:ext>
                </a:extLst>
              </p:cNvPr>
              <p:cNvCxnSpPr>
                <a:cxnSpLocks/>
                <a:endCxn id="32" idx="0"/>
              </p:cNvCxnSpPr>
              <p:nvPr/>
            </p:nvCxnSpPr>
            <p:spPr>
              <a:xfrm flipH="1">
                <a:off x="9766666" y="1500158"/>
                <a:ext cx="328946" cy="8851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FB0C05-E9AA-4F81-8D1C-9D589C8D304C}"/>
                  </a:ext>
                </a:extLst>
              </p:cNvPr>
              <p:cNvSpPr txBox="1"/>
              <p:nvPr/>
            </p:nvSpPr>
            <p:spPr>
              <a:xfrm>
                <a:off x="10484549" y="2993360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62E9DFF-10CF-48F0-AB7F-10F94813FAE9}"/>
                  </a:ext>
                </a:extLst>
              </p:cNvPr>
              <p:cNvSpPr/>
              <p:nvPr/>
            </p:nvSpPr>
            <p:spPr>
              <a:xfrm>
                <a:off x="10881154" y="1858653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 w="698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{</a:t>
                </a:r>
                <a:r>
                  <a:rPr lang="en-US" dirty="0" err="1">
                    <a:solidFill>
                      <a:schemeClr val="tx1"/>
                    </a:solidFill>
                  </a:rPr>
                  <a:t>a,b,c</a:t>
                </a:r>
                <a:r>
                  <a:rPr lang="en-US" dirty="0">
                    <a:solidFill>
                      <a:schemeClr val="tx1"/>
                    </a:solidFill>
                  </a:rPr>
                  <a:t>}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B6B110F4-E2A0-474D-8232-CC10211CE57A}"/>
                  </a:ext>
                </a:extLst>
              </p:cNvPr>
              <p:cNvCxnSpPr>
                <a:cxnSpLocks/>
                <a:stCxn id="57" idx="5"/>
                <a:endCxn id="77" idx="1"/>
              </p:cNvCxnSpPr>
              <p:nvPr/>
            </p:nvCxnSpPr>
            <p:spPr>
              <a:xfrm>
                <a:off x="10534644" y="1453310"/>
                <a:ext cx="482763" cy="5415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06001C8-A7BA-49D1-912D-E2CB71F73AD6}"/>
                  </a:ext>
                </a:extLst>
              </p:cNvPr>
              <p:cNvSpPr txBox="1"/>
              <p:nvPr/>
            </p:nvSpPr>
            <p:spPr>
              <a:xfrm>
                <a:off x="10414990" y="1547679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98EDEB5B-00C3-4261-B44A-A61113CBE89B}"/>
                  </a:ext>
                </a:extLst>
              </p:cNvPr>
              <p:cNvCxnSpPr>
                <a:cxnSpLocks/>
                <a:stCxn id="77" idx="0"/>
                <a:endCxn id="57" idx="6"/>
              </p:cNvCxnSpPr>
              <p:nvPr/>
            </p:nvCxnSpPr>
            <p:spPr>
              <a:xfrm flipH="1" flipV="1">
                <a:off x="10670897" y="1124365"/>
                <a:ext cx="675455" cy="7342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35A5160-EC3D-45F3-9CFE-3E3B511F582F}"/>
                  </a:ext>
                </a:extLst>
              </p:cNvPr>
              <p:cNvSpPr txBox="1"/>
              <p:nvPr/>
            </p:nvSpPr>
            <p:spPr>
              <a:xfrm>
                <a:off x="11017407" y="1185425"/>
                <a:ext cx="276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</a:t>
                </a:r>
              </a:p>
            </p:txBody>
          </p:sp>
          <p:cxnSp>
            <p:nvCxnSpPr>
              <p:cNvPr id="86" name="Connector: Curved 85">
                <a:extLst>
                  <a:ext uri="{FF2B5EF4-FFF2-40B4-BE49-F238E27FC236}">
                    <a16:creationId xmlns:a16="http://schemas.microsoft.com/office/drawing/2014/main" id="{40862236-86A5-42A9-959D-D08850DDF335}"/>
                  </a:ext>
                </a:extLst>
              </p:cNvPr>
              <p:cNvCxnSpPr>
                <a:cxnSpLocks/>
                <a:stCxn id="77" idx="5"/>
                <a:endCxn id="77" idx="3"/>
              </p:cNvCxnSpPr>
              <p:nvPr/>
            </p:nvCxnSpPr>
            <p:spPr>
              <a:xfrm rot="5400000">
                <a:off x="11346352" y="2323851"/>
                <a:ext cx="12700" cy="657890"/>
              </a:xfrm>
              <a:prstGeom prst="curvedConnector3">
                <a:avLst>
                  <a:gd name="adj1" fmla="val 2872858"/>
                </a:avLst>
              </a:prstGeom>
              <a:ln w="349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A0B511B-CFFB-4599-9924-82D42067EB1F}"/>
                  </a:ext>
                </a:extLst>
              </p:cNvPr>
              <p:cNvSpPr txBox="1"/>
              <p:nvPr/>
            </p:nvSpPr>
            <p:spPr>
              <a:xfrm>
                <a:off x="11531505" y="2746378"/>
                <a:ext cx="415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</a:t>
                </a:r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7D1BE5E4-D029-4C4E-A28E-1C67EC737778}"/>
                  </a:ext>
                </a:extLst>
              </p:cNvPr>
              <p:cNvCxnSpPr>
                <a:cxnSpLocks/>
                <a:endCxn id="37" idx="3"/>
              </p:cNvCxnSpPr>
              <p:nvPr/>
            </p:nvCxnSpPr>
            <p:spPr>
              <a:xfrm flipV="1">
                <a:off x="7026396" y="3878266"/>
                <a:ext cx="366441" cy="424381"/>
              </a:xfrm>
              <a:prstGeom prst="straightConnector1">
                <a:avLst/>
              </a:prstGeom>
              <a:ln w="47625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Curved 30">
                <a:extLst>
                  <a:ext uri="{FF2B5EF4-FFF2-40B4-BE49-F238E27FC236}">
                    <a16:creationId xmlns:a16="http://schemas.microsoft.com/office/drawing/2014/main" id="{AEABA751-2D2F-4191-8FDA-1F58AEBF22B9}"/>
                  </a:ext>
                </a:extLst>
              </p:cNvPr>
              <p:cNvCxnSpPr>
                <a:stCxn id="38" idx="4"/>
                <a:endCxn id="38" idx="2"/>
              </p:cNvCxnSpPr>
              <p:nvPr/>
            </p:nvCxnSpPr>
            <p:spPr>
              <a:xfrm rot="5400000" flipH="1">
                <a:off x="10999972" y="3927475"/>
                <a:ext cx="465198" cy="465198"/>
              </a:xfrm>
              <a:prstGeom prst="curvedConnector4">
                <a:avLst>
                  <a:gd name="adj1" fmla="val -49140"/>
                  <a:gd name="adj2" fmla="val 149140"/>
                </a:avLst>
              </a:prstGeom>
              <a:ln w="349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A901097-1E88-4956-9D71-E9704D3B46D9}"/>
                  </a:ext>
                </a:extLst>
              </p:cNvPr>
              <p:cNvSpPr txBox="1"/>
              <p:nvPr/>
            </p:nvSpPr>
            <p:spPr>
              <a:xfrm>
                <a:off x="10141128" y="4163503"/>
                <a:ext cx="689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0,1</a:t>
                </a: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A38029B-0AA3-4D52-802B-AFEFEDEBFD8F}"/>
                </a:ext>
              </a:extLst>
            </p:cNvPr>
            <p:cNvSpPr/>
            <p:nvPr/>
          </p:nvSpPr>
          <p:spPr>
            <a:xfrm>
              <a:off x="9060168" y="5357842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a,c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C9EA36E-D332-4213-A4DB-0AF7B7631B53}"/>
                </a:ext>
              </a:extLst>
            </p:cNvPr>
            <p:cNvCxnSpPr>
              <a:cxnSpLocks/>
              <a:stCxn id="56" idx="0"/>
              <a:endCxn id="77" idx="2"/>
            </p:cNvCxnSpPr>
            <p:nvPr/>
          </p:nvCxnSpPr>
          <p:spPr>
            <a:xfrm flipV="1">
              <a:off x="9525366" y="2323851"/>
              <a:ext cx="1355788" cy="303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7C1815E-9408-4EA3-9232-430E83C238E7}"/>
                </a:ext>
              </a:extLst>
            </p:cNvPr>
            <p:cNvSpPr txBox="1"/>
            <p:nvPr/>
          </p:nvSpPr>
          <p:spPr>
            <a:xfrm>
              <a:off x="9723176" y="470595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2FE0BD0-F64B-4546-9572-FD0862827DEC}"/>
                </a:ext>
              </a:extLst>
            </p:cNvPr>
            <p:cNvCxnSpPr>
              <a:cxnSpLocks/>
              <a:stCxn id="56" idx="0"/>
              <a:endCxn id="57" idx="4"/>
            </p:cNvCxnSpPr>
            <p:nvPr/>
          </p:nvCxnSpPr>
          <p:spPr>
            <a:xfrm flipV="1">
              <a:off x="9525366" y="1589563"/>
              <a:ext cx="680333" cy="37682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5D51B4D-72C0-43A1-A0E3-62B9B9CFC6D9}"/>
                </a:ext>
              </a:extLst>
            </p:cNvPr>
            <p:cNvSpPr txBox="1"/>
            <p:nvPr/>
          </p:nvSpPr>
          <p:spPr>
            <a:xfrm>
              <a:off x="9457830" y="3891824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65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84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6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(4: powerset construction)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 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 descr="L is the language of an NFA implies L is the language of a DFA by the powerset construction">
            <a:extLst>
              <a:ext uri="{FF2B5EF4-FFF2-40B4-BE49-F238E27FC236}">
                <a16:creationId xmlns:a16="http://schemas.microsoft.com/office/drawing/2014/main" id="{BE472EA0-67DC-414B-8AB2-ED7B3CFAC663}"/>
              </a:ext>
            </a:extLst>
          </p:cNvPr>
          <p:cNvGrpSpPr/>
          <p:nvPr/>
        </p:nvGrpSpPr>
        <p:grpSpPr>
          <a:xfrm>
            <a:off x="8399821" y="1681249"/>
            <a:ext cx="563336" cy="3184131"/>
            <a:chOff x="8399821" y="1681249"/>
            <a:chExt cx="563336" cy="3184131"/>
          </a:xfrm>
        </p:grpSpPr>
        <p:sp>
          <p:nvSpPr>
            <p:cNvPr id="8" name="Arrow: Right 7" descr="L is the language of an NFA implies L is the language of a DFA by powerset construction">
              <a:extLst>
                <a:ext uri="{FF2B5EF4-FFF2-40B4-BE49-F238E27FC236}">
                  <a16:creationId xmlns:a16="http://schemas.microsoft.com/office/drawing/2014/main" id="{4314E8F7-507C-4CE2-B9C3-24B7BD85FE3E}"/>
                </a:ext>
              </a:extLst>
            </p:cNvPr>
            <p:cNvSpPr/>
            <p:nvPr/>
          </p:nvSpPr>
          <p:spPr>
            <a:xfrm rot="2782737">
              <a:off x="7089423" y="2991647"/>
              <a:ext cx="3184131" cy="563336"/>
            </a:xfrm>
            <a:prstGeom prst="rightArrow">
              <a:avLst/>
            </a:prstGeom>
            <a:solidFill>
              <a:srgbClr val="117EA7"/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28DCAE-6AD7-480D-92DF-B7F48D702DF7}"/>
                </a:ext>
              </a:extLst>
            </p:cNvPr>
            <p:cNvSpPr txBox="1"/>
            <p:nvPr/>
          </p:nvSpPr>
          <p:spPr>
            <a:xfrm rot="2768225">
              <a:off x="7290758" y="2956279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Powerset Construction</a:t>
              </a:r>
            </a:p>
          </p:txBody>
        </p:sp>
      </p:grp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49291" y="1989619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0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6A298-2F65-80D5-B36C-B3004C92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2850-A33A-21A8-BD9D-CAA967F0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97DD-2E97-1B87-9C06-0F6BA81E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/>
          </a:bodyPr>
          <a:lstStyle/>
          <a:p>
            <a:r>
              <a:rPr lang="en-US" dirty="0"/>
              <a:t>CC26 and 27 are both based on this slide deck.</a:t>
            </a:r>
          </a:p>
          <a:p>
            <a:r>
              <a:rPr lang="en-US" dirty="0"/>
              <a:t>Both out today, both due Monday (in case you are travelling).</a:t>
            </a:r>
          </a:p>
          <a:p>
            <a:endParaRPr lang="en-US" dirty="0"/>
          </a:p>
          <a:p>
            <a:r>
              <a:rPr lang="en-US" dirty="0"/>
              <a:t>Some OH made remote or </a:t>
            </a:r>
            <a:r>
              <a:rPr lang="en-US"/>
              <a:t>cancelled this </a:t>
            </a:r>
            <a:r>
              <a:rPr lang="en-US" dirty="0"/>
              <a:t>week (TAs and students travelling) </a:t>
            </a:r>
          </a:p>
        </p:txBody>
      </p:sp>
    </p:spTree>
    <p:extLst>
      <p:ext uri="{BB962C8B-B14F-4D97-AF65-F5344CB8AC3E}">
        <p14:creationId xmlns:p14="http://schemas.microsoft.com/office/powerpoint/2010/main" val="1225241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(base cases)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(base cases;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62" t="-101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 descr="NFA for the empty set with a single vertex which is the start state, no accept states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6" descr="NFA for the empty string with a single vertex which is the start state, and is an accept state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 descr="NFA for the set (a such that a ELEMENT-OF sigma) two vertices: start state, then transition from start state to final state on character a">
            <a:extLst>
              <a:ext uri="{FF2B5EF4-FFF2-40B4-BE49-F238E27FC236}">
                <a16:creationId xmlns:a16="http://schemas.microsoft.com/office/drawing/2014/main" id="{6A053622-EEC2-496D-97A4-1833522E7038}"/>
              </a:ext>
            </a:extLst>
          </p:cNvPr>
          <p:cNvGrpSpPr/>
          <p:nvPr/>
        </p:nvGrpSpPr>
        <p:grpSpPr>
          <a:xfrm>
            <a:off x="2864339" y="5526821"/>
            <a:ext cx="2057400" cy="698500"/>
            <a:chOff x="2864339" y="5526821"/>
            <a:chExt cx="2057400" cy="6985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527FEF-A08D-458F-BA4B-E1E1D47072E7}"/>
                </a:ext>
              </a:extLst>
            </p:cNvPr>
            <p:cNvSpPr/>
            <p:nvPr/>
          </p:nvSpPr>
          <p:spPr bwMode="auto">
            <a:xfrm>
              <a:off x="4616939" y="588400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FA1FC9C7-02E5-41C8-B5A1-97104DEA0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339" y="5896708"/>
              <a:ext cx="609600" cy="328613"/>
              <a:chOff x="4114800" y="2286000"/>
              <a:chExt cx="609600" cy="328613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D1575FE-B22C-4A6D-A16E-270D3EB98CC9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5F3A08B-6CCF-456B-8529-3B5E03BF6A2C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037FBAE-8AE0-4B3F-A411-6929B7A69288}"/>
                </a:ext>
              </a:extLst>
            </p:cNvPr>
            <p:cNvCxnSpPr>
              <a:endCxn id="7" idx="2"/>
            </p:cNvCxnSpPr>
            <p:nvPr/>
          </p:nvCxnSpPr>
          <p:spPr>
            <a:xfrm>
              <a:off x="3473939" y="6049108"/>
              <a:ext cx="1143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F0E35C-5D4E-44D8-B520-B28743D0C98D}"/>
                </a:ext>
              </a:extLst>
            </p:cNvPr>
            <p:cNvSpPr txBox="1"/>
            <p:nvPr/>
          </p:nvSpPr>
          <p:spPr>
            <a:xfrm>
              <a:off x="3888277" y="5526821"/>
              <a:ext cx="369887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1" dirty="0">
                  <a:latin typeface="+mn-lt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(union; setup)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 descr="sketch for NFA N_a with a start state and two accepting states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 descr="sketch for NFA N_b with a start state and two accepting states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(union)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for NFA N_a with a start state and two accepting states">
            <a:extLst>
              <a:ext uri="{FF2B5EF4-FFF2-40B4-BE49-F238E27FC236}">
                <a16:creationId xmlns:a16="http://schemas.microsoft.com/office/drawing/2014/main" id="{7B0DA622-879F-4082-9F7A-AB0BD77FB61A}"/>
              </a:ext>
            </a:extLst>
          </p:cNvPr>
          <p:cNvGrpSpPr/>
          <p:nvPr/>
        </p:nvGrpSpPr>
        <p:grpSpPr>
          <a:xfrm>
            <a:off x="8229600" y="2335864"/>
            <a:ext cx="2998795" cy="1711508"/>
            <a:chOff x="8229600" y="2335864"/>
            <a:chExt cx="2998795" cy="1711508"/>
          </a:xfrm>
        </p:grpSpPr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D46E980B-0714-47E3-93F1-8AB9592B1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9600" y="2335864"/>
              <a:ext cx="2362200" cy="1711508"/>
              <a:chOff x="1524000" y="3962400"/>
              <a:chExt cx="2362200" cy="1752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84B6DF-30A2-4BEB-A412-141F76C5CC1B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2286000" cy="1752600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AFAFC0E-D30C-496C-A230-3F3A1977BB18}"/>
                  </a:ext>
                </a:extLst>
              </p:cNvPr>
              <p:cNvCxnSpPr/>
              <p:nvPr/>
            </p:nvCxnSpPr>
            <p:spPr bwMode="auto">
              <a:xfrm>
                <a:off x="1524000" y="48006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45E0A74-BA77-4E9E-A7CB-2B82B9B84AAB}"/>
                  </a:ext>
                </a:extLst>
              </p:cNvPr>
              <p:cNvSpPr/>
              <p:nvPr/>
            </p:nvSpPr>
            <p:spPr bwMode="auto">
              <a:xfrm>
                <a:off x="1828800" y="46482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6E336E7-2595-4D4E-9FEB-8136C616051F}"/>
                  </a:ext>
                </a:extLst>
              </p:cNvPr>
              <p:cNvSpPr/>
              <p:nvPr/>
            </p:nvSpPr>
            <p:spPr bwMode="auto">
              <a:xfrm>
                <a:off x="3276600" y="42672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CE8AB79-B3B1-4BA0-B293-266611FCB01D}"/>
                  </a:ext>
                </a:extLst>
              </p:cNvPr>
              <p:cNvSpPr/>
              <p:nvPr/>
            </p:nvSpPr>
            <p:spPr bwMode="auto">
              <a:xfrm>
                <a:off x="3276600" y="51816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0697480" y="2834050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</p:grpSp>
      <p:grpSp>
        <p:nvGrpSpPr>
          <p:cNvPr id="5" name="Group 4" descr="sketch for NFA N_b with a start state and two accepting states">
            <a:extLst>
              <a:ext uri="{FF2B5EF4-FFF2-40B4-BE49-F238E27FC236}">
                <a16:creationId xmlns:a16="http://schemas.microsoft.com/office/drawing/2014/main" id="{46BEB3B4-2323-4789-9878-8DB197445989}"/>
              </a:ext>
            </a:extLst>
          </p:cNvPr>
          <p:cNvGrpSpPr/>
          <p:nvPr/>
        </p:nvGrpSpPr>
        <p:grpSpPr>
          <a:xfrm>
            <a:off x="8335280" y="4369451"/>
            <a:ext cx="2978098" cy="1752600"/>
            <a:chOff x="8335280" y="4369451"/>
            <a:chExt cx="2978098" cy="1752600"/>
          </a:xfrm>
        </p:grpSpPr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3EB86D75-909C-4055-9908-6D5044250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5280" y="4369451"/>
              <a:ext cx="2362200" cy="1752600"/>
              <a:chOff x="1524000" y="3962400"/>
              <a:chExt cx="2362200" cy="17526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C9F3BA-B94D-4A83-B01D-73D4EE58F8D1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2286000" cy="1752600"/>
              </a:xfrm>
              <a:prstGeom prst="rect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161B330-CEE7-42E2-93EC-891C042F9D9F}"/>
                  </a:ext>
                </a:extLst>
              </p:cNvPr>
              <p:cNvCxnSpPr/>
              <p:nvPr/>
            </p:nvCxnSpPr>
            <p:spPr bwMode="auto">
              <a:xfrm>
                <a:off x="1524000" y="48006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E4231E8-F9DA-4164-A56C-776C51DD3014}"/>
                  </a:ext>
                </a:extLst>
              </p:cNvPr>
              <p:cNvSpPr/>
              <p:nvPr/>
            </p:nvSpPr>
            <p:spPr bwMode="auto">
              <a:xfrm>
                <a:off x="1828800" y="46482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E85C508-7759-40BA-B64D-1E201579C748}"/>
                  </a:ext>
                </a:extLst>
              </p:cNvPr>
              <p:cNvSpPr/>
              <p:nvPr/>
            </p:nvSpPr>
            <p:spPr bwMode="auto">
              <a:xfrm>
                <a:off x="3276600" y="42672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8C23E15-BCCE-49C4-BFAE-BF260A845D21}"/>
                  </a:ext>
                </a:extLst>
              </p:cNvPr>
              <p:cNvSpPr/>
              <p:nvPr/>
            </p:nvSpPr>
            <p:spPr bwMode="auto">
              <a:xfrm>
                <a:off x="3276600" y="51816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10792574" y="5055251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(union;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Then you match one of the two regexes. New machine transitions into start state of appropriate old machine. Will be accepted.</a:t>
                </a:r>
              </a:p>
              <a:p>
                <a:r>
                  <a:rPr lang="en-US" dirty="0"/>
                  <a:t>Accepted by the machine? First step </a:t>
                </a:r>
                <a:r>
                  <a:rPr lang="en-US" b="1" dirty="0"/>
                  <a:t>has </a:t>
                </a:r>
                <a:r>
                  <a:rPr lang="en-US" dirty="0"/>
                  <a:t>to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1096" t="-1497" r="-974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of an NFA for A u B: an overall start state, connected by epsilon transitions to start state of N_a and start state of N_b ">
            <a:extLst>
              <a:ext uri="{FF2B5EF4-FFF2-40B4-BE49-F238E27FC236}">
                <a16:creationId xmlns:a16="http://schemas.microsoft.com/office/drawing/2014/main" id="{631AF62D-BDD2-4240-B124-46CB9DC98AEC}"/>
              </a:ext>
            </a:extLst>
          </p:cNvPr>
          <p:cNvGrpSpPr/>
          <p:nvPr/>
        </p:nvGrpSpPr>
        <p:grpSpPr>
          <a:xfrm>
            <a:off x="5657362" y="2335864"/>
            <a:ext cx="5656016" cy="3786187"/>
            <a:chOff x="5657362" y="2335864"/>
            <a:chExt cx="5656016" cy="37861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8305800" y="2335864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8229600" y="3154411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8534400" y="3005585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9982200" y="2633518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9982200" y="3526478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 bwMode="auto">
            <a:xfrm>
              <a:off x="8411480" y="4369451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8335280" y="5207651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8640080" y="5055251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10087880" y="4674251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10087880" y="5588651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0697480" y="2834050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10792574" y="5055251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  <p:grpSp>
          <p:nvGrpSpPr>
            <p:cNvPr id="31" name="Group 20">
              <a:extLst>
                <a:ext uri="{FF2B5EF4-FFF2-40B4-BE49-F238E27FC236}">
                  <a16:creationId xmlns:a16="http://schemas.microsoft.com/office/drawing/2014/main" id="{97C8110D-D88E-4019-AE5D-56D175C7D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7362" y="4040839"/>
              <a:ext cx="609600" cy="328612"/>
              <a:chOff x="4114800" y="2286000"/>
              <a:chExt cx="609600" cy="328613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80B7AA5-5190-4DAE-AD20-FB925B330ADA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2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1A4ED8F-7424-43D9-94B9-714893852F3B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4" name="Curved Connector 2">
              <a:extLst>
                <a:ext uri="{FF2B5EF4-FFF2-40B4-BE49-F238E27FC236}">
                  <a16:creationId xmlns:a16="http://schemas.microsoft.com/office/drawing/2014/main" id="{9BF9F41A-FF50-435E-979A-13B7CBE1F0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2513" y="3164539"/>
              <a:ext cx="2267548" cy="925512"/>
            </a:xfrm>
            <a:prstGeom prst="curvedConnector3">
              <a:avLst>
                <a:gd name="adj1" fmla="val 13121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8">
              <a:extLst>
                <a:ext uri="{FF2B5EF4-FFF2-40B4-BE49-F238E27FC236}">
                  <a16:creationId xmlns:a16="http://schemas.microsoft.com/office/drawing/2014/main" id="{77656E51-5552-465F-BEDD-84DD8F9A6385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>
              <a:off x="6222325" y="4321328"/>
              <a:ext cx="2417755" cy="898230"/>
            </a:xfrm>
            <a:prstGeom prst="curvedConnector3">
              <a:avLst>
                <a:gd name="adj1" fmla="val 10887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243D67-DAC8-47D8-91F7-A95D76F67E2E}"/>
                </a:ext>
              </a:extLst>
            </p:cNvPr>
            <p:cNvSpPr txBox="1"/>
            <p:nvPr/>
          </p:nvSpPr>
          <p:spPr>
            <a:xfrm>
              <a:off x="6287599" y="3126439"/>
              <a:ext cx="35877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02AE03-C20E-4773-8547-EC2563760C91}"/>
                </a:ext>
              </a:extLst>
            </p:cNvPr>
            <p:cNvSpPr txBox="1"/>
            <p:nvPr/>
          </p:nvSpPr>
          <p:spPr>
            <a:xfrm>
              <a:off x="6287599" y="4999689"/>
              <a:ext cx="3587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(concatenation)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for NFA N_a with a start state and two accepting states">
            <a:extLst>
              <a:ext uri="{FF2B5EF4-FFF2-40B4-BE49-F238E27FC236}">
                <a16:creationId xmlns:a16="http://schemas.microsoft.com/office/drawing/2014/main" id="{DCE36F56-C881-459C-93FC-5672A6DDEABB}"/>
              </a:ext>
            </a:extLst>
          </p:cNvPr>
          <p:cNvGrpSpPr/>
          <p:nvPr/>
        </p:nvGrpSpPr>
        <p:grpSpPr>
          <a:xfrm>
            <a:off x="568397" y="3212858"/>
            <a:ext cx="2362200" cy="2149021"/>
            <a:chOff x="568397" y="3212858"/>
            <a:chExt cx="2362200" cy="21490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644597" y="3212858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568397" y="4031405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873197" y="3882579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2320997" y="351051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2320997" y="440347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522139" y="4869436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</p:grpSp>
      <p:grpSp>
        <p:nvGrpSpPr>
          <p:cNvPr id="5" name="Group 4" descr="sketch for NFA N_b with a start state and two accepting states">
            <a:extLst>
              <a:ext uri="{FF2B5EF4-FFF2-40B4-BE49-F238E27FC236}">
                <a16:creationId xmlns:a16="http://schemas.microsoft.com/office/drawing/2014/main" id="{0EDE97A4-5361-439E-B13E-FD18C01CBA21}"/>
              </a:ext>
            </a:extLst>
          </p:cNvPr>
          <p:cNvGrpSpPr/>
          <p:nvPr/>
        </p:nvGrpSpPr>
        <p:grpSpPr>
          <a:xfrm>
            <a:off x="4225997" y="3212858"/>
            <a:ext cx="2362200" cy="2245043"/>
            <a:chOff x="4225997" y="3212858"/>
            <a:chExt cx="2362200" cy="22450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 bwMode="auto">
            <a:xfrm>
              <a:off x="4302197" y="3212858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4225997" y="4051058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4530797" y="3898658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5978597" y="35176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5978597" y="44320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5130108" y="4965458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.” (concatenation;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62" t="-101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FA for AB: overall start state the start state of N_a, epsilon transitions from the final states of N_a that go to the start state of N_b">
            <a:extLst>
              <a:ext uri="{FF2B5EF4-FFF2-40B4-BE49-F238E27FC236}">
                <a16:creationId xmlns:a16="http://schemas.microsoft.com/office/drawing/2014/main" id="{339B27C0-F91C-4770-A767-292B2C580A46}"/>
              </a:ext>
            </a:extLst>
          </p:cNvPr>
          <p:cNvGrpSpPr/>
          <p:nvPr/>
        </p:nvGrpSpPr>
        <p:grpSpPr>
          <a:xfrm>
            <a:off x="591674" y="3212858"/>
            <a:ext cx="6019973" cy="2245043"/>
            <a:chOff x="591674" y="3212858"/>
            <a:chExt cx="6019973" cy="22450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668047" y="3212858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591847" y="4031405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896647" y="3882579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2344447" y="351051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2344447" y="4403472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 bwMode="auto">
            <a:xfrm>
              <a:off x="4325647" y="3212858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4249447" y="4051058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4554247" y="3898658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6002047" y="35176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6002047" y="4432058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1545589" y="4869436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0C511-4171-4624-8657-50F4E624DB87}"/>
                </a:ext>
              </a:extLst>
            </p:cNvPr>
            <p:cNvSpPr/>
            <p:nvPr/>
          </p:nvSpPr>
          <p:spPr>
            <a:xfrm>
              <a:off x="5153558" y="4965458"/>
              <a:ext cx="5208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B</a:t>
              </a:r>
              <a:endParaRPr lang="en-US" sz="2600" dirty="0"/>
            </a:p>
          </p:txBody>
        </p: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A0D4CFBA-F4F1-472E-B482-08DEC4FD4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674" y="3899394"/>
              <a:ext cx="609600" cy="328612"/>
              <a:chOff x="4114800" y="2286000"/>
              <a:chExt cx="609600" cy="328613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6790666-F88D-4910-9450-5908C8F34D7E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2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EA45FE7-6738-4F1C-8D56-ED3F2EB612B2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1CD0B0-A9A3-4839-A87A-6A42D1A7DD63}"/>
                </a:ext>
              </a:extLst>
            </p:cNvPr>
            <p:cNvSpPr txBox="1"/>
            <p:nvPr/>
          </p:nvSpPr>
          <p:spPr>
            <a:xfrm>
              <a:off x="3407630" y="3243263"/>
              <a:ext cx="3587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34" name="Curved Connector 21">
              <a:extLst>
                <a:ext uri="{FF2B5EF4-FFF2-40B4-BE49-F238E27FC236}">
                  <a16:creationId xmlns:a16="http://schemas.microsoft.com/office/drawing/2014/main" id="{EB9F6E02-EE6D-4C74-A29B-336DFF05D9DA}"/>
                </a:ext>
              </a:extLst>
            </p:cNvPr>
            <p:cNvCxnSpPr/>
            <p:nvPr/>
          </p:nvCxnSpPr>
          <p:spPr>
            <a:xfrm>
              <a:off x="2612292" y="3670300"/>
              <a:ext cx="1905000" cy="381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7">
              <a:extLst>
                <a:ext uri="{FF2B5EF4-FFF2-40B4-BE49-F238E27FC236}">
                  <a16:creationId xmlns:a16="http://schemas.microsoft.com/office/drawing/2014/main" id="{78BA3767-D5CA-46F5-B165-9168B1439B50}"/>
                </a:ext>
              </a:extLst>
            </p:cNvPr>
            <p:cNvCxnSpPr/>
            <p:nvPr/>
          </p:nvCxnSpPr>
          <p:spPr>
            <a:xfrm flipV="1">
              <a:off x="2612292" y="4076700"/>
              <a:ext cx="1905000" cy="508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104A35-3E7C-4A24-96AB-9E2CD69F0E59}"/>
                </a:ext>
              </a:extLst>
            </p:cNvPr>
            <p:cNvSpPr txBox="1"/>
            <p:nvPr/>
          </p:nvSpPr>
          <p:spPr>
            <a:xfrm>
              <a:off x="3407630" y="4322763"/>
              <a:ext cx="35877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can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so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is accepted?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(by IH) so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179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(Kleene star)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sketch for NFA N_a with a start state and two accepting states">
            <a:extLst>
              <a:ext uri="{FF2B5EF4-FFF2-40B4-BE49-F238E27FC236}">
                <a16:creationId xmlns:a16="http://schemas.microsoft.com/office/drawing/2014/main" id="{F38F8210-5B8D-4625-8A38-01CD0439AE35}"/>
              </a:ext>
            </a:extLst>
          </p:cNvPr>
          <p:cNvGrpSpPr/>
          <p:nvPr/>
        </p:nvGrpSpPr>
        <p:grpSpPr>
          <a:xfrm>
            <a:off x="2561327" y="3361349"/>
            <a:ext cx="2902765" cy="1711508"/>
            <a:chOff x="2561327" y="3361349"/>
            <a:chExt cx="2902765" cy="17115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2637527" y="3361349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2561327" y="4179896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2866127" y="4031070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4313927" y="3659003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4313927" y="4551963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4933177" y="4031070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.” (Kleene star; 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62" t="-101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628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FA sketch for A*: overall start state (that also accepts) with epsilon transition to the start state of N_a, and the final states of N_a have epsilon transitions back to the start state of N_a">
            <a:extLst>
              <a:ext uri="{FF2B5EF4-FFF2-40B4-BE49-F238E27FC236}">
                <a16:creationId xmlns:a16="http://schemas.microsoft.com/office/drawing/2014/main" id="{39F1A8F5-84A0-40ED-9CE7-AF0C06B4F8DE}"/>
              </a:ext>
            </a:extLst>
          </p:cNvPr>
          <p:cNvGrpSpPr/>
          <p:nvPr/>
        </p:nvGrpSpPr>
        <p:grpSpPr>
          <a:xfrm>
            <a:off x="1093904" y="3227217"/>
            <a:ext cx="4464514" cy="2836227"/>
            <a:chOff x="1093904" y="3227217"/>
            <a:chExt cx="4464514" cy="28362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 bwMode="auto">
            <a:xfrm>
              <a:off x="2567192" y="3697252"/>
              <a:ext cx="2286000" cy="171150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2561327" y="4515799"/>
              <a:ext cx="309563" cy="0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2866127" y="4366973"/>
              <a:ext cx="304800" cy="32090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4313927" y="3994906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4313927" y="4887866"/>
              <a:ext cx="304800" cy="32090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D5D5D5-A275-4F60-8242-C30163C7E9B9}"/>
                </a:ext>
              </a:extLst>
            </p:cNvPr>
            <p:cNvSpPr/>
            <p:nvPr/>
          </p:nvSpPr>
          <p:spPr>
            <a:xfrm>
              <a:off x="5027503" y="4269577"/>
              <a:ext cx="5309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/>
                <a:t>N</a:t>
              </a:r>
              <a:r>
                <a:rPr lang="en-US" sz="2600" baseline="-25000" dirty="0"/>
                <a:t>A</a:t>
              </a:r>
              <a:endParaRPr lang="en-US" sz="2600" dirty="0"/>
            </a:p>
          </p:txBody>
        </p: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C15AEA69-A58C-4226-A220-C9196FB14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904" y="4376455"/>
              <a:ext cx="609600" cy="328613"/>
              <a:chOff x="4114800" y="2286000"/>
              <a:chExt cx="609600" cy="328613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FB378D2-41F9-4A36-9951-067BB876789E}"/>
                  </a:ext>
                </a:extLst>
              </p:cNvPr>
              <p:cNvCxnSpPr/>
              <p:nvPr/>
            </p:nvCxnSpPr>
            <p:spPr bwMode="auto">
              <a:xfrm>
                <a:off x="4114800" y="2438400"/>
                <a:ext cx="309563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8518CBB-A174-4611-B1C6-E8D72AD53C5D}"/>
                  </a:ext>
                </a:extLst>
              </p:cNvPr>
              <p:cNvSpPr/>
              <p:nvPr/>
            </p:nvSpPr>
            <p:spPr bwMode="auto">
              <a:xfrm>
                <a:off x="4419600" y="2286000"/>
                <a:ext cx="304800" cy="3286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C204409-DD0B-4DAA-B1D1-427C1E84A7B1}"/>
                </a:ext>
              </a:extLst>
            </p:cNvPr>
            <p:cNvCxnSpPr/>
            <p:nvPr/>
          </p:nvCxnSpPr>
          <p:spPr>
            <a:xfrm flipV="1">
              <a:off x="1703504" y="4516155"/>
              <a:ext cx="1158875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78D822-22A1-4C2B-9C27-65BC36935DD8}"/>
                </a:ext>
              </a:extLst>
            </p:cNvPr>
            <p:cNvSpPr txBox="1"/>
            <p:nvPr/>
          </p:nvSpPr>
          <p:spPr>
            <a:xfrm>
              <a:off x="1924167" y="4062130"/>
              <a:ext cx="34817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6" name="Curved Connector 17">
              <a:extLst>
                <a:ext uri="{FF2B5EF4-FFF2-40B4-BE49-F238E27FC236}">
                  <a16:creationId xmlns:a16="http://schemas.microsoft.com/office/drawing/2014/main" id="{EE71D18C-5B23-4ADA-BD79-51EC0FBD09BD}"/>
                </a:ext>
              </a:extLst>
            </p:cNvPr>
            <p:cNvCxnSpPr/>
            <p:nvPr/>
          </p:nvCxnSpPr>
          <p:spPr>
            <a:xfrm rot="16200000" flipH="1" flipV="1">
              <a:off x="3540362" y="3432361"/>
              <a:ext cx="381000" cy="1447800"/>
            </a:xfrm>
            <a:prstGeom prst="curvedConnector3">
              <a:avLst>
                <a:gd name="adj1" fmla="val -16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94D9DC-A8FB-4FCD-B429-F92B76281F1D}"/>
                </a:ext>
              </a:extLst>
            </p:cNvPr>
            <p:cNvSpPr txBox="1"/>
            <p:nvPr/>
          </p:nvSpPr>
          <p:spPr>
            <a:xfrm>
              <a:off x="3556118" y="3227217"/>
              <a:ext cx="3587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AA296A-6283-4024-9062-A9890457E016}"/>
                </a:ext>
              </a:extLst>
            </p:cNvPr>
            <p:cNvSpPr txBox="1"/>
            <p:nvPr/>
          </p:nvSpPr>
          <p:spPr>
            <a:xfrm>
              <a:off x="3636253" y="5539569"/>
              <a:ext cx="147878" cy="523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0" eaLnBrk="1" hangingPunct="1"/>
              <a:r>
                <a:rPr lang="en-US" sz="2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24" name="Curved Connector 28">
              <a:extLst>
                <a:ext uri="{FF2B5EF4-FFF2-40B4-BE49-F238E27FC236}">
                  <a16:creationId xmlns:a16="http://schemas.microsoft.com/office/drawing/2014/main" id="{F2EDFB22-C263-449B-8A1A-50B5734730A7}"/>
                </a:ext>
              </a:extLst>
            </p:cNvPr>
            <p:cNvCxnSpPr/>
            <p:nvPr/>
          </p:nvCxnSpPr>
          <p:spPr>
            <a:xfrm rot="5400000" flipH="1">
              <a:off x="3464162" y="4218174"/>
              <a:ext cx="533400" cy="1447800"/>
            </a:xfrm>
            <a:prstGeom prst="curvedConnector3">
              <a:avLst>
                <a:gd name="adj1" fmla="val -85714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by def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then end in accept state (all possible by IH)</a:t>
                </a:r>
              </a:p>
              <a:p>
                <a:r>
                  <a:rPr lang="en-US" dirty="0"/>
                  <a:t>If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final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.” (implication)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34" t="-17964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 descr="arrow with &quot;every regex has an equivalent NFA&quot;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grpSp>
        <p:nvGrpSpPr>
          <p:cNvPr id="3" name="Group 2" descr="NFA for (01 u 1)*0">
            <a:extLst>
              <a:ext uri="{FF2B5EF4-FFF2-40B4-BE49-F238E27FC236}">
                <a16:creationId xmlns:a16="http://schemas.microsoft.com/office/drawing/2014/main" id="{643267DA-CD99-4B62-99AD-F6B4AAEF8CD9}"/>
              </a:ext>
            </a:extLst>
          </p:cNvPr>
          <p:cNvGrpSpPr/>
          <p:nvPr/>
        </p:nvGrpSpPr>
        <p:grpSpPr>
          <a:xfrm>
            <a:off x="733097" y="2594722"/>
            <a:ext cx="10550151" cy="3323654"/>
            <a:chOff x="1143000" y="3369112"/>
            <a:chExt cx="6739083" cy="167913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3F61F2-CBB2-48A9-A7EF-4B7E1475063F}"/>
                </a:ext>
              </a:extLst>
            </p:cNvPr>
            <p:cNvSpPr/>
            <p:nvPr/>
          </p:nvSpPr>
          <p:spPr bwMode="auto">
            <a:xfrm>
              <a:off x="3429000" y="4495800"/>
              <a:ext cx="327025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s3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2BD8663-DD2C-4396-A047-AC3F12F3A4A0}"/>
                </a:ext>
              </a:extLst>
            </p:cNvPr>
            <p:cNvCxnSpPr>
              <a:cxnSpLocks/>
              <a:stCxn id="28" idx="5"/>
              <a:endCxn id="5" idx="2"/>
            </p:cNvCxnSpPr>
            <p:nvPr/>
          </p:nvCxnSpPr>
          <p:spPr bwMode="auto">
            <a:xfrm>
              <a:off x="2787062" y="4177847"/>
              <a:ext cx="641938" cy="444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ACF939B-D091-4684-A880-F5ABE60D613F}"/>
                </a:ext>
              </a:extLst>
            </p:cNvPr>
            <p:cNvSpPr/>
            <p:nvPr/>
          </p:nvSpPr>
          <p:spPr bwMode="auto">
            <a:xfrm>
              <a:off x="4572000" y="4495800"/>
              <a:ext cx="327025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s5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E093A8E-149A-4B7B-B188-7C48A373F318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 bwMode="auto">
            <a:xfrm>
              <a:off x="3756025" y="4622007"/>
              <a:ext cx="8159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95">
              <a:extLst>
                <a:ext uri="{FF2B5EF4-FFF2-40B4-BE49-F238E27FC236}">
                  <a16:creationId xmlns:a16="http://schemas.microsoft.com/office/drawing/2014/main" id="{1C343811-15A6-4295-AB0E-317CA1CFC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4038600"/>
              <a:ext cx="1405083" cy="252413"/>
              <a:chOff x="4800600" y="4800600"/>
              <a:chExt cx="1405083" cy="25241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53CA603-2D1A-452B-8404-8F902FCF4276}"/>
                  </a:ext>
                </a:extLst>
              </p:cNvPr>
              <p:cNvSpPr/>
              <p:nvPr/>
            </p:nvSpPr>
            <p:spPr bwMode="auto">
              <a:xfrm>
                <a:off x="5867400" y="4800600"/>
                <a:ext cx="338283" cy="252413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s9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18B2932-DA5D-4731-B08B-B065E6778B5B}"/>
                  </a:ext>
                </a:extLst>
              </p:cNvPr>
              <p:cNvSpPr/>
              <p:nvPr/>
            </p:nvSpPr>
            <p:spPr bwMode="auto">
              <a:xfrm>
                <a:off x="4800600" y="4800600"/>
                <a:ext cx="327025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s8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541CCDD-A970-4FB3-AB25-01BB6768CE70}"/>
                  </a:ext>
                </a:extLst>
              </p:cNvPr>
              <p:cNvCxnSpPr>
                <a:cxnSpLocks/>
                <a:stCxn id="11" idx="6"/>
                <a:endCxn id="10" idx="2"/>
              </p:cNvCxnSpPr>
              <p:nvPr/>
            </p:nvCxnSpPr>
            <p:spPr bwMode="auto">
              <a:xfrm>
                <a:off x="5127625" y="4926807"/>
                <a:ext cx="7397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3">
              <a:extLst>
                <a:ext uri="{FF2B5EF4-FFF2-40B4-BE49-F238E27FC236}">
                  <a16:creationId xmlns:a16="http://schemas.microsoft.com/office/drawing/2014/main" id="{DBC84086-0756-4031-86B2-E616AC2B0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3429000"/>
              <a:ext cx="1165225" cy="252413"/>
              <a:chOff x="4800600" y="4800600"/>
              <a:chExt cx="1165225" cy="2524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92AA32E-0DB6-4E6F-8F69-9F3DD7B0715E}"/>
                  </a:ext>
                </a:extLst>
              </p:cNvPr>
              <p:cNvSpPr/>
              <p:nvPr/>
            </p:nvSpPr>
            <p:spPr bwMode="auto">
              <a:xfrm>
                <a:off x="5638800" y="4800600"/>
                <a:ext cx="327025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s6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1605F43-22DB-48E4-B7C2-B0EDBCF771F7}"/>
                  </a:ext>
                </a:extLst>
              </p:cNvPr>
              <p:cNvSpPr/>
              <p:nvPr/>
            </p:nvSpPr>
            <p:spPr bwMode="auto">
              <a:xfrm>
                <a:off x="4800600" y="4800600"/>
                <a:ext cx="327308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s4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735B678-466E-41DF-8C0A-02DF4D4B9F9E}"/>
                  </a:ext>
                </a:extLst>
              </p:cNvPr>
              <p:cNvCxnSpPr>
                <a:cxnSpLocks/>
                <a:stCxn id="15" idx="6"/>
                <a:endCxn id="14" idx="2"/>
              </p:cNvCxnSpPr>
              <p:nvPr/>
            </p:nvCxnSpPr>
            <p:spPr bwMode="auto">
              <a:xfrm>
                <a:off x="5127908" y="4926807"/>
                <a:ext cx="51089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52">
              <a:extLst>
                <a:ext uri="{FF2B5EF4-FFF2-40B4-BE49-F238E27FC236}">
                  <a16:creationId xmlns:a16="http://schemas.microsoft.com/office/drawing/2014/main" id="{FB3D0936-A5DD-4B7A-B735-51E29EE24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369112"/>
              <a:ext cx="3766443" cy="1423033"/>
              <a:chOff x="2971800" y="3292919"/>
              <a:chExt cx="3766742" cy="142309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C2E54D-A13B-4771-9611-BD9C591AF9B8}"/>
                  </a:ext>
                </a:extLst>
              </p:cNvPr>
              <p:cNvSpPr/>
              <p:nvPr/>
            </p:nvSpPr>
            <p:spPr bwMode="auto">
              <a:xfrm>
                <a:off x="5257981" y="3352809"/>
                <a:ext cx="327334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  <p:grpSp>
            <p:nvGrpSpPr>
              <p:cNvPr id="19" name="Group 16397">
                <a:extLst>
                  <a:ext uri="{FF2B5EF4-FFF2-40B4-BE49-F238E27FC236}">
                    <a16:creationId xmlns:a16="http://schemas.microsoft.com/office/drawing/2014/main" id="{7F05C82B-F0BC-4CE2-BABC-9A8E99E77D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1800" y="3886231"/>
                <a:ext cx="1690943" cy="252423"/>
                <a:chOff x="4267200" y="3505231"/>
                <a:chExt cx="1690943" cy="252423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FD514E8C-0536-4CFB-B30B-9014EDEF456F}"/>
                    </a:ext>
                  </a:extLst>
                </p:cNvPr>
                <p:cNvCxnSpPr>
                  <a:cxnSpLocks/>
                  <a:endCxn id="29" idx="2"/>
                </p:cNvCxnSpPr>
                <p:nvPr/>
              </p:nvCxnSpPr>
              <p:spPr bwMode="auto">
                <a:xfrm flipV="1">
                  <a:off x="4267200" y="3631443"/>
                  <a:ext cx="304824" cy="26194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F86D839-F198-43E7-914A-6122E28191F8}"/>
                    </a:ext>
                  </a:extLst>
                </p:cNvPr>
                <p:cNvSpPr/>
                <p:nvPr/>
              </p:nvSpPr>
              <p:spPr bwMode="auto">
                <a:xfrm>
                  <a:off x="5638909" y="3505231"/>
                  <a:ext cx="319234" cy="25242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b="1" dirty="0">
                      <a:solidFill>
                        <a:schemeClr val="tx1"/>
                      </a:solidFill>
                    </a:rPr>
                    <a:t>s1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69B0CF6-513A-420F-8F8B-EE9502F03446}"/>
                    </a:ext>
                  </a:extLst>
                </p:cNvPr>
                <p:cNvSpPr/>
                <p:nvPr/>
              </p:nvSpPr>
              <p:spPr bwMode="auto">
                <a:xfrm>
                  <a:off x="4572024" y="3505231"/>
                  <a:ext cx="333212" cy="252423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b="1" dirty="0">
                      <a:solidFill>
                        <a:schemeClr val="tx1"/>
                      </a:solidFill>
                    </a:rPr>
                    <a:t>s0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9033D3E6-5E28-4447-927A-5AD15CDFD2CA}"/>
                    </a:ext>
                  </a:extLst>
                </p:cNvPr>
                <p:cNvCxnSpPr>
                  <a:cxnSpLocks/>
                  <a:stCxn id="29" idx="6"/>
                  <a:endCxn id="28" idx="2"/>
                </p:cNvCxnSpPr>
                <p:nvPr/>
              </p:nvCxnSpPr>
              <p:spPr bwMode="auto">
                <a:xfrm>
                  <a:off x="4905236" y="3631443"/>
                  <a:ext cx="73367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07CC442-34C7-42BD-B9FC-400089B08134}"/>
                  </a:ext>
                </a:extLst>
              </p:cNvPr>
              <p:cNvCxnSpPr>
                <a:cxnSpLocks/>
                <a:stCxn id="18" idx="6"/>
              </p:cNvCxnSpPr>
              <p:nvPr/>
            </p:nvCxnSpPr>
            <p:spPr bwMode="auto">
              <a:xfrm>
                <a:off x="5585315" y="3479021"/>
                <a:ext cx="434727" cy="261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D739AB7-B9F7-4535-BAF3-F4DBABBDBC4C}"/>
                  </a:ext>
                </a:extLst>
              </p:cNvPr>
              <p:cNvCxnSpPr>
                <a:cxnSpLocks/>
                <a:stCxn id="28" idx="7"/>
                <a:endCxn id="18" idx="2"/>
              </p:cNvCxnSpPr>
              <p:nvPr/>
            </p:nvCxnSpPr>
            <p:spPr bwMode="auto">
              <a:xfrm flipV="1">
                <a:off x="4615992" y="3479021"/>
                <a:ext cx="641989" cy="444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7829BF7E-35F9-4655-A186-390751B7C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0653" y="3294759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000" b="1" dirty="0">
                    <a:sym typeface="Symbol" charset="0"/>
                  </a:rPr>
                  <a:t>0</a:t>
                </a:r>
                <a:endParaRPr lang="en-US" sz="2000" b="1" dirty="0"/>
              </a:p>
            </p:txBody>
          </p:sp>
          <p:sp>
            <p:nvSpPr>
              <p:cNvPr id="23" name="TextBox 28">
                <a:extLst>
                  <a:ext uri="{FF2B5EF4-FFF2-40B4-BE49-F238E27FC236}">
                    <a16:creationId xmlns:a16="http://schemas.microsoft.com/office/drawing/2014/main" id="{9FA7AA3C-10EB-4CDC-827E-C2A234DB46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3286" y="3547907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9">
                <a:extLst>
                  <a:ext uri="{FF2B5EF4-FFF2-40B4-BE49-F238E27FC236}">
                    <a16:creationId xmlns:a16="http://schemas.microsoft.com/office/drawing/2014/main" id="{50A5BDE3-FFF3-4D97-9826-EFCBD34EF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6245" y="3814729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38E1C0E4-4779-4AC3-9635-637412337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9298" y="4346663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C852582C-1ECE-4C1D-8F63-6280A2C98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8055" y="3292919"/>
                <a:ext cx="290487" cy="36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lvl="0" eaLnBrk="1" hangingPunct="1"/>
                <a:r>
                  <a:rPr lang="en-US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ɛ</a:t>
                </a:r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53">
              <a:extLst>
                <a:ext uri="{FF2B5EF4-FFF2-40B4-BE49-F238E27FC236}">
                  <a16:creationId xmlns:a16="http://schemas.microsoft.com/office/drawing/2014/main" id="{120992FF-0522-4D0B-A910-B60841B64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6225" y="3429000"/>
              <a:ext cx="852802" cy="252413"/>
              <a:chOff x="7185025" y="3352800"/>
              <a:chExt cx="852802" cy="25241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30B609-8991-481E-8BA0-B84ACCAFDF0B}"/>
                  </a:ext>
                </a:extLst>
              </p:cNvPr>
              <p:cNvSpPr/>
              <p:nvPr/>
            </p:nvSpPr>
            <p:spPr bwMode="auto">
              <a:xfrm>
                <a:off x="7696200" y="3352800"/>
                <a:ext cx="341627" cy="2524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s7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6C28D47-082D-4F8A-9F73-46F6FB061316}"/>
                  </a:ext>
                </a:extLst>
              </p:cNvPr>
              <p:cNvCxnSpPr>
                <a:cxnSpLocks/>
                <a:stCxn id="14" idx="6"/>
                <a:endCxn id="32" idx="2"/>
              </p:cNvCxnSpPr>
              <p:nvPr/>
            </p:nvCxnSpPr>
            <p:spPr bwMode="auto">
              <a:xfrm>
                <a:off x="7185025" y="3479007"/>
                <a:ext cx="5111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25">
              <a:extLst>
                <a:ext uri="{FF2B5EF4-FFF2-40B4-BE49-F238E27FC236}">
                  <a16:creationId xmlns:a16="http://schemas.microsoft.com/office/drawing/2014/main" id="{30E16F07-7AEE-4F09-B143-5438BAFD7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3984180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35" name="TextBox 25">
              <a:extLst>
                <a:ext uri="{FF2B5EF4-FFF2-40B4-BE49-F238E27FC236}">
                  <a16:creationId xmlns:a16="http://schemas.microsoft.com/office/drawing/2014/main" id="{BEE49EEB-C63D-4672-B6A1-61A36CF9B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4648200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sym typeface="Symbol" charset="0"/>
                </a:rPr>
                <a:t>1</a:t>
              </a:r>
              <a:endParaRPr lang="en-US" sz="2000" b="1"/>
            </a:p>
          </p:txBody>
        </p:sp>
        <p:sp>
          <p:nvSpPr>
            <p:cNvPr id="36" name="TextBox 25">
              <a:extLst>
                <a:ext uri="{FF2B5EF4-FFF2-40B4-BE49-F238E27FC236}">
                  <a16:creationId xmlns:a16="http://schemas.microsoft.com/office/drawing/2014/main" id="{35761F2C-227A-43BC-B858-A863D5B69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4189" y="3369112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1</a:t>
              </a:r>
              <a:endParaRPr lang="en-US" sz="2000" b="1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6390D66-5003-48FA-9D57-C1CF843B2C11}"/>
                </a:ext>
              </a:extLst>
            </p:cNvPr>
            <p:cNvCxnSpPr>
              <a:cxnSpLocks/>
              <a:stCxn id="32" idx="3"/>
              <a:endCxn id="28" idx="6"/>
            </p:cNvCxnSpPr>
            <p:nvPr/>
          </p:nvCxnSpPr>
          <p:spPr>
            <a:xfrm flipH="1">
              <a:off x="2833809" y="3644447"/>
              <a:ext cx="3083622" cy="4441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A9CFC2F-472F-4A70-9102-33F20A89076A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2819401" y="4114801"/>
              <a:ext cx="1800491" cy="4179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31091CE0-2A61-4279-9AD0-5C9731B46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209" y="412646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29">
              <a:extLst>
                <a:ext uri="{FF2B5EF4-FFF2-40B4-BE49-F238E27FC236}">
                  <a16:creationId xmlns:a16="http://schemas.microsoft.com/office/drawing/2014/main" id="{A437385D-350C-4243-8A44-709D8D8CD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9345" y="3756055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" name="Curved Connector 89">
              <a:extLst>
                <a:ext uri="{FF2B5EF4-FFF2-40B4-BE49-F238E27FC236}">
                  <a16:creationId xmlns:a16="http://schemas.microsoft.com/office/drawing/2014/main" id="{27F47AAC-08EF-46AD-BE5D-EECCA192A400}"/>
                </a:ext>
              </a:extLst>
            </p:cNvPr>
            <p:cNvCxnSpPr>
              <a:cxnSpLocks/>
              <a:stCxn id="29" idx="5"/>
              <a:endCxn id="11" idx="3"/>
            </p:cNvCxnSpPr>
            <p:nvPr/>
          </p:nvCxnSpPr>
          <p:spPr>
            <a:xfrm rot="16200000" flipH="1">
              <a:off x="4090441" y="1819596"/>
              <a:ext cx="76201" cy="4792700"/>
            </a:xfrm>
            <a:prstGeom prst="curvedConnector3">
              <a:avLst>
                <a:gd name="adj1" fmla="val 1295142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105">
              <a:extLst>
                <a:ext uri="{FF2B5EF4-FFF2-40B4-BE49-F238E27FC236}">
                  <a16:creationId xmlns:a16="http://schemas.microsoft.com/office/drawing/2014/main" id="{8D4A4B99-E15D-4305-9245-4E20ED7F3BC0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 flipV="1">
              <a:off x="4899025" y="4164807"/>
              <a:ext cx="1577975" cy="457200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147">
              <a:extLst>
                <a:ext uri="{FF2B5EF4-FFF2-40B4-BE49-F238E27FC236}">
                  <a16:creationId xmlns:a16="http://schemas.microsoft.com/office/drawing/2014/main" id="{0A4FA3DD-4E39-4CDA-8596-05C25A537B05}"/>
                </a:ext>
              </a:extLst>
            </p:cNvPr>
            <p:cNvCxnSpPr>
              <a:cxnSpLocks/>
              <a:stCxn id="32" idx="6"/>
              <a:endCxn id="11" idx="1"/>
            </p:cNvCxnSpPr>
            <p:nvPr/>
          </p:nvCxnSpPr>
          <p:spPr>
            <a:xfrm>
              <a:off x="6209027" y="3555206"/>
              <a:ext cx="315865" cy="520359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9">
              <a:extLst>
                <a:ext uri="{FF2B5EF4-FFF2-40B4-BE49-F238E27FC236}">
                  <a16:creationId xmlns:a16="http://schemas.microsoft.com/office/drawing/2014/main" id="{7215373C-2D55-4026-A27D-019EF9204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368" y="4648200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29">
              <a:extLst>
                <a:ext uri="{FF2B5EF4-FFF2-40B4-BE49-F238E27FC236}">
                  <a16:creationId xmlns:a16="http://schemas.microsoft.com/office/drawing/2014/main" id="{FDFFBFF9-EEDF-4278-934C-69A7BC298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7129" y="4164807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29">
              <a:extLst>
                <a:ext uri="{FF2B5EF4-FFF2-40B4-BE49-F238E27FC236}">
                  <a16:creationId xmlns:a16="http://schemas.microsoft.com/office/drawing/2014/main" id="{265597AF-8667-4E77-891B-404F509A3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3505200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(5: regex to equivalent NFA)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L is the language of a regular expression implies L is the language of an NFA by regex to equivalent NFA">
            <a:extLst>
              <a:ext uri="{FF2B5EF4-FFF2-40B4-BE49-F238E27FC236}">
                <a16:creationId xmlns:a16="http://schemas.microsoft.com/office/drawing/2014/main" id="{E9A1B855-B56D-4184-B85E-3F9D3FBB0D2E}"/>
              </a:ext>
            </a:extLst>
          </p:cNvPr>
          <p:cNvGrpSpPr/>
          <p:nvPr/>
        </p:nvGrpSpPr>
        <p:grpSpPr>
          <a:xfrm>
            <a:off x="2881245" y="1722286"/>
            <a:ext cx="563336" cy="3184131"/>
            <a:chOff x="2881245" y="1722286"/>
            <a:chExt cx="563336" cy="3184131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D2CECED-7332-4D00-986E-A73136F308EE}"/>
                </a:ext>
              </a:extLst>
            </p:cNvPr>
            <p:cNvSpPr/>
            <p:nvPr/>
          </p:nvSpPr>
          <p:spPr>
            <a:xfrm rot="18380261">
              <a:off x="1570847" y="3032684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7A99E-2E64-4F49-BFEA-1B667D612FCD}"/>
                </a:ext>
              </a:extLst>
            </p:cNvPr>
            <p:cNvSpPr txBox="1"/>
            <p:nvPr/>
          </p:nvSpPr>
          <p:spPr>
            <a:xfrm rot="18394629">
              <a:off x="1778555" y="3174772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Regex -&gt; equiv. NFA</a:t>
              </a:r>
            </a:p>
          </p:txBody>
        </p:sp>
      </p:grp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y &quot;every DFA is an NFA&quot;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41382" y="1957611"/>
            <a:ext cx="692441" cy="3299658"/>
            <a:chOff x="5524020" y="5519603"/>
            <a:chExt cx="692441" cy="329965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4213622" y="6830001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4433603" y="703640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p:grpSp>
        <p:nvGrpSpPr>
          <p:cNvPr id="8" name="Group 7" descr="L is the language of an NFA implies L is the language of a DFA by &quot;convert NFA to DFA&quot;">
            <a:extLst>
              <a:ext uri="{FF2B5EF4-FFF2-40B4-BE49-F238E27FC236}">
                <a16:creationId xmlns:a16="http://schemas.microsoft.com/office/drawing/2014/main" id="{0EBE0F1B-1669-450D-959E-BDFDF922E144}"/>
              </a:ext>
            </a:extLst>
          </p:cNvPr>
          <p:cNvGrpSpPr/>
          <p:nvPr/>
        </p:nvGrpSpPr>
        <p:grpSpPr>
          <a:xfrm>
            <a:off x="8426878" y="1668678"/>
            <a:ext cx="563336" cy="3184131"/>
            <a:chOff x="8426878" y="1668678"/>
            <a:chExt cx="563336" cy="3184131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383886A-1B3E-49A9-9E14-825312486A02}"/>
                </a:ext>
              </a:extLst>
            </p:cNvPr>
            <p:cNvSpPr/>
            <p:nvPr/>
          </p:nvSpPr>
          <p:spPr>
            <a:xfrm rot="2793101">
              <a:off x="7116480" y="2979076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EC999A-5B58-4AB7-AC61-BAB0C44A51AD}"/>
                </a:ext>
              </a:extLst>
            </p:cNvPr>
            <p:cNvSpPr txBox="1"/>
            <p:nvPr/>
          </p:nvSpPr>
          <p:spPr>
            <a:xfrm rot="2807469">
              <a:off x="7399518" y="3114297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Convert NFA to DFA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grpSp>
        <p:nvGrpSpPr>
          <p:cNvPr id="4" name="Group 3" descr="NFA with overall start state, then epsilon transition from overall start state to start state of sub-NFA, accept states of sub-NFA with epsilon transitions to an overall accept state">
            <a:extLst>
              <a:ext uri="{FF2B5EF4-FFF2-40B4-BE49-F238E27FC236}">
                <a16:creationId xmlns:a16="http://schemas.microsoft.com/office/drawing/2014/main" id="{459F92E1-E582-4167-A19D-3E36D64190DD}"/>
              </a:ext>
            </a:extLst>
          </p:cNvPr>
          <p:cNvGrpSpPr/>
          <p:nvPr/>
        </p:nvGrpSpPr>
        <p:grpSpPr>
          <a:xfrm>
            <a:off x="3276601" y="2017887"/>
            <a:ext cx="5105399" cy="1525588"/>
            <a:chOff x="3276601" y="2017887"/>
            <a:chExt cx="5105399" cy="1525588"/>
          </a:xfrm>
        </p:grpSpPr>
        <p:sp>
          <p:nvSpPr>
            <p:cNvPr id="7" name="Rectangle 6"/>
            <p:cNvSpPr/>
            <p:nvPr/>
          </p:nvSpPr>
          <p:spPr bwMode="auto">
            <a:xfrm>
              <a:off x="4735514" y="2017887"/>
              <a:ext cx="1989137" cy="1525588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933951" y="2614787"/>
              <a:ext cx="265113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194426" y="2283000"/>
              <a:ext cx="265113" cy="285750"/>
            </a:xfrm>
            <a:prstGeom prst="ellipse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4426" y="3079925"/>
              <a:ext cx="265113" cy="285750"/>
            </a:xfrm>
            <a:prstGeom prst="ellipse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116888" y="2614787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859" name="TextBox 20"/>
            <p:cNvSpPr txBox="1">
              <a:spLocks noChangeArrowheads="1"/>
            </p:cNvSpPr>
            <p:nvPr/>
          </p:nvSpPr>
          <p:spPr bwMode="auto">
            <a:xfrm>
              <a:off x="7151234" y="2055198"/>
              <a:ext cx="3481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cxnSp>
          <p:nvCxnSpPr>
            <p:cNvPr id="22" name="Curved Connector 21"/>
            <p:cNvCxnSpPr>
              <a:stCxn id="11" idx="6"/>
              <a:endCxn id="17" idx="2"/>
            </p:cNvCxnSpPr>
            <p:nvPr/>
          </p:nvCxnSpPr>
          <p:spPr bwMode="auto">
            <a:xfrm>
              <a:off x="6459538" y="2427462"/>
              <a:ext cx="1657350" cy="33178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 bwMode="auto">
            <a:xfrm flipV="1">
              <a:off x="6459538" y="2781476"/>
              <a:ext cx="1657350" cy="44132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2" name="TextBox 30"/>
            <p:cNvSpPr txBox="1">
              <a:spLocks noChangeArrowheads="1"/>
            </p:cNvSpPr>
            <p:nvPr/>
          </p:nvSpPr>
          <p:spPr bwMode="auto">
            <a:xfrm>
              <a:off x="7151234" y="2994872"/>
              <a:ext cx="3481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3276601" y="2748137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 bwMode="auto">
            <a:xfrm>
              <a:off x="3541713" y="2614787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26" idx="6"/>
              <a:endCxn id="10" idx="2"/>
            </p:cNvCxnSpPr>
            <p:nvPr/>
          </p:nvCxnSpPr>
          <p:spPr bwMode="auto">
            <a:xfrm>
              <a:off x="3806826" y="2757662"/>
              <a:ext cx="1127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6" name="TextBox 20"/>
            <p:cNvSpPr txBox="1">
              <a:spLocks noChangeArrowheads="1"/>
            </p:cNvSpPr>
            <p:nvPr/>
          </p:nvSpPr>
          <p:spPr bwMode="auto">
            <a:xfrm>
              <a:off x="4138551" y="2349537"/>
              <a:ext cx="3481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Group 1" descr="NFA with start state, and transition on input A to final state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Final regular expression will be </a:t>
            </a:r>
            <a:r>
              <a:rPr lang="en-US" sz="2800" b="1" dirty="0">
                <a:latin typeface="Franklin Gothic Medium" panose="020B0603020102020204" pitchFamily="34" charset="0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 descr="NFA 1: states q1 and q2 with edges q1 to q2 on input A and q1 to q2 on input &#10;NFA 2: states q1 and q2 with edge from q1 to q2 on input A u B&#10;&#10;NFA1 by NFA2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  <a:r>
                  <a:rPr lang="en-US" sz="2000" b="1">
                    <a:solidFill>
                      <a:prstClr val="black"/>
                    </a:solidFill>
                    <a:latin typeface="Cambria Math" pitchFamily="18" charset="0"/>
                  </a:rPr>
                  <a:t>⋃</a:t>
                </a:r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 descr="NFA 1: states q1, q3, q2 with edges q1 to q3 on input A, q3 to q3 on input B, q3 to q2 on input C&#10;NFA 2: states q1 and q2 with edge q1 to q2 on input AB*C&#10;&#10;NFA1 by NFA2">
            <a:extLst>
              <a:ext uri="{FF2B5EF4-FFF2-40B4-BE49-F238E27FC236}">
                <a16:creationId xmlns:a16="http://schemas.microsoft.com/office/drawing/2014/main" id="{0AB59D1F-A8AA-4E4A-A0B6-53F17DADB2CA}"/>
              </a:ext>
            </a:extLst>
          </p:cNvPr>
          <p:cNvGrpSpPr/>
          <p:nvPr/>
        </p:nvGrpSpPr>
        <p:grpSpPr>
          <a:xfrm>
            <a:off x="3200400" y="4572001"/>
            <a:ext cx="6337300" cy="936625"/>
            <a:chOff x="3200400" y="4572001"/>
            <a:chExt cx="6337300" cy="936625"/>
          </a:xfrm>
        </p:grpSpPr>
        <p:grpSp>
          <p:nvGrpSpPr>
            <p:cNvPr id="36872" name="Group 111"/>
            <p:cNvGrpSpPr>
              <a:grpSpLocks/>
            </p:cNvGrpSpPr>
            <p:nvPr/>
          </p:nvGrpSpPr>
          <p:grpSpPr bwMode="auto">
            <a:xfrm>
              <a:off x="3200400" y="4572001"/>
              <a:ext cx="6337300" cy="936625"/>
              <a:chOff x="1676400" y="4419600"/>
              <a:chExt cx="6337400" cy="936720"/>
            </a:xfrm>
          </p:grpSpPr>
          <p:cxnSp>
            <p:nvCxnSpPr>
              <p:cNvPr id="64" name="Curved Connector 63"/>
              <p:cNvCxnSpPr>
                <a:stCxn id="85" idx="1"/>
                <a:endCxn id="85" idx="7"/>
              </p:cNvCxnSpPr>
              <p:nvPr/>
            </p:nvCxnSpPr>
            <p:spPr>
              <a:xfrm rot="5400000" flipH="1" flipV="1">
                <a:off x="3276625" y="4781601"/>
                <a:ext cx="12701" cy="323855"/>
              </a:xfrm>
              <a:prstGeom prst="curvedConnector3">
                <a:avLst>
                  <a:gd name="adj1" fmla="val 2897205"/>
                </a:avLst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81" idx="6"/>
              </p:cNvCxnSpPr>
              <p:nvPr/>
            </p:nvCxnSpPr>
            <p:spPr>
              <a:xfrm>
                <a:off x="2133607" y="5105470"/>
                <a:ext cx="91441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85" idx="6"/>
                <a:endCxn id="88" idx="2"/>
              </p:cNvCxnSpPr>
              <p:nvPr/>
            </p:nvCxnSpPr>
            <p:spPr>
              <a:xfrm>
                <a:off x="3505229" y="5105470"/>
                <a:ext cx="91441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2438412" y="4724431"/>
                <a:ext cx="369894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895619" y="4419600"/>
                <a:ext cx="357194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810034" y="4724431"/>
                <a:ext cx="347668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400875" y="4724431"/>
                <a:ext cx="860439" cy="4620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AB*C</a:t>
                </a:r>
              </a:p>
            </p:txBody>
          </p:sp>
          <p:grpSp>
            <p:nvGrpSpPr>
              <p:cNvPr id="36881" name="Group 81"/>
              <p:cNvGrpSpPr>
                <a:grpSpLocks/>
              </p:cNvGrpSpPr>
              <p:nvPr/>
            </p:nvGrpSpPr>
            <p:grpSpPr bwMode="auto">
              <a:xfrm>
                <a:off x="1676400" y="4800600"/>
                <a:ext cx="470000" cy="533400"/>
                <a:chOff x="7439646" y="3114956"/>
                <a:chExt cx="470000" cy="533400"/>
              </a:xfrm>
            </p:grpSpPr>
            <p:sp>
              <p:nvSpPr>
                <p:cNvPr id="36893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7439646" y="3114956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prstClr val="black"/>
                      </a:solidFill>
                    </a:rPr>
                    <a:t>q</a:t>
                  </a:r>
                  <a:r>
                    <a:rPr lang="en-US" sz="2400" baseline="-2500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>
                  <a:off x="7439646" y="3191203"/>
                  <a:ext cx="457207" cy="4572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b="1" baseline="-250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6882" name="TextBox 83"/>
              <p:cNvSpPr txBox="1">
                <a:spLocks noChangeArrowheads="1"/>
              </p:cNvSpPr>
              <p:nvPr/>
            </p:nvSpPr>
            <p:spPr bwMode="auto">
              <a:xfrm>
                <a:off x="3048000" y="4800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3048022" y="4876846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6884" name="Group 85"/>
              <p:cNvGrpSpPr>
                <a:grpSpLocks/>
              </p:cNvGrpSpPr>
              <p:nvPr/>
            </p:nvGrpSpPr>
            <p:grpSpPr bwMode="auto">
              <a:xfrm>
                <a:off x="4419600" y="4800600"/>
                <a:ext cx="470000" cy="533400"/>
                <a:chOff x="7439646" y="3114956"/>
                <a:chExt cx="470000" cy="533400"/>
              </a:xfrm>
            </p:grpSpPr>
            <p:sp>
              <p:nvSpPr>
                <p:cNvPr id="36891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7439646" y="3114956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2400" dirty="0">
                      <a:solidFill>
                        <a:prstClr val="black"/>
                      </a:solidFill>
                    </a:rPr>
                    <a:t>q</a:t>
                  </a:r>
                  <a:r>
                    <a:rPr lang="en-US" sz="24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7439689" y="3191203"/>
                  <a:ext cx="457207" cy="4572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b="1" baseline="-25000" dirty="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04" name="Straight Arrow Connector 103"/>
              <p:cNvCxnSpPr>
                <a:stCxn id="109" idx="6"/>
                <a:endCxn id="108" idx="2"/>
              </p:cNvCxnSpPr>
              <p:nvPr/>
            </p:nvCxnSpPr>
            <p:spPr>
              <a:xfrm flipV="1">
                <a:off x="6118295" y="5105470"/>
                <a:ext cx="1425597" cy="6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TextBox 105"/>
              <p:cNvSpPr txBox="1">
                <a:spLocks noChangeArrowheads="1"/>
              </p:cNvSpPr>
              <p:nvPr/>
            </p:nvSpPr>
            <p:spPr bwMode="auto">
              <a:xfrm>
                <a:off x="5638800" y="48675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grpSp>
            <p:nvGrpSpPr>
              <p:cNvPr id="36887" name="Group 110"/>
              <p:cNvGrpSpPr>
                <a:grpSpLocks/>
              </p:cNvGrpSpPr>
              <p:nvPr/>
            </p:nvGrpSpPr>
            <p:grpSpPr bwMode="auto">
              <a:xfrm>
                <a:off x="7543800" y="4800600"/>
                <a:ext cx="470000" cy="533400"/>
                <a:chOff x="7848600" y="4791356"/>
                <a:chExt cx="470000" cy="533400"/>
              </a:xfrm>
            </p:grpSpPr>
            <p:sp>
              <p:nvSpPr>
                <p:cNvPr id="36889" name="TextBox 106"/>
                <p:cNvSpPr txBox="1">
                  <a:spLocks noChangeArrowheads="1"/>
                </p:cNvSpPr>
                <p:nvPr/>
              </p:nvSpPr>
              <p:spPr bwMode="auto">
                <a:xfrm>
                  <a:off x="7848600" y="4791356"/>
                  <a:ext cx="470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prstClr val="black"/>
                      </a:solidFill>
                    </a:rPr>
                    <a:t>q</a:t>
                  </a:r>
                  <a:r>
                    <a:rPr lang="en-US" sz="2400" baseline="-2500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  <p:sp>
              <p:nvSpPr>
                <p:cNvPr id="108" name="Oval 107"/>
                <p:cNvSpPr/>
                <p:nvPr/>
              </p:nvSpPr>
              <p:spPr bwMode="auto">
                <a:xfrm>
                  <a:off x="7848693" y="4867603"/>
                  <a:ext cx="457207" cy="4572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50" b="1" baseline="-250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9" name="Oval 108"/>
              <p:cNvSpPr/>
              <p:nvPr/>
            </p:nvSpPr>
            <p:spPr>
              <a:xfrm>
                <a:off x="5638863" y="4867320"/>
                <a:ext cx="479433" cy="489000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553200" y="4953001"/>
              <a:ext cx="5334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0961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grpSp>
        <p:nvGrpSpPr>
          <p:cNvPr id="4" name="Group 3" descr="NFA for strings from {0,1,2}* where the mod 3 sum of the digits is 0">
            <a:extLst>
              <a:ext uri="{FF2B5EF4-FFF2-40B4-BE49-F238E27FC236}">
                <a16:creationId xmlns:a16="http://schemas.microsoft.com/office/drawing/2014/main" id="{4FAC1C43-E9F3-40F7-833C-9EB7C320DF61}"/>
              </a:ext>
            </a:extLst>
          </p:cNvPr>
          <p:cNvGrpSpPr/>
          <p:nvPr/>
        </p:nvGrpSpPr>
        <p:grpSpPr>
          <a:xfrm>
            <a:off x="2921884" y="2980887"/>
            <a:ext cx="3700149" cy="2429352"/>
            <a:chOff x="2921884" y="2980887"/>
            <a:chExt cx="3700149" cy="2429352"/>
          </a:xfrm>
        </p:grpSpPr>
        <p:sp>
          <p:nvSpPr>
            <p:cNvPr id="63" name="Oval 62"/>
            <p:cNvSpPr/>
            <p:nvPr/>
          </p:nvSpPr>
          <p:spPr>
            <a:xfrm>
              <a:off x="3551755" y="4801185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5685355" y="4809123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678879" y="3566272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3901799" y="3997117"/>
              <a:ext cx="777081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5212280" y="3997117"/>
              <a:ext cx="678669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4085155" y="5169487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4007040" y="4071097"/>
              <a:ext cx="794077" cy="7796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5091151" y="4091734"/>
              <a:ext cx="733753" cy="7875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45479" y="5014704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/>
            <p:cNvSpPr/>
            <p:nvPr/>
          </p:nvSpPr>
          <p:spPr bwMode="auto">
            <a:xfrm rot="20665359">
              <a:off x="3108602" y="4908786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73" name="Arc 72"/>
            <p:cNvSpPr/>
            <p:nvPr/>
          </p:nvSpPr>
          <p:spPr bwMode="auto">
            <a:xfrm rot="5132981">
              <a:off x="4793179" y="3150591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74" name="Arc 73"/>
            <p:cNvSpPr/>
            <p:nvPr/>
          </p:nvSpPr>
          <p:spPr bwMode="auto">
            <a:xfrm rot="9384845">
              <a:off x="6231932" y="4778900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75" name="TextBox 25"/>
            <p:cNvSpPr txBox="1">
              <a:spLocks noChangeArrowheads="1"/>
            </p:cNvSpPr>
            <p:nvPr/>
          </p:nvSpPr>
          <p:spPr bwMode="auto">
            <a:xfrm>
              <a:off x="4661527" y="298088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76" name="TextBox 25"/>
            <p:cNvSpPr txBox="1">
              <a:spLocks noChangeArrowheads="1"/>
            </p:cNvSpPr>
            <p:nvPr/>
          </p:nvSpPr>
          <p:spPr bwMode="auto">
            <a:xfrm>
              <a:off x="6226693" y="454294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77" name="TextBox 25"/>
            <p:cNvSpPr txBox="1">
              <a:spLocks noChangeArrowheads="1"/>
            </p:cNvSpPr>
            <p:nvPr/>
          </p:nvSpPr>
          <p:spPr bwMode="auto">
            <a:xfrm>
              <a:off x="2921884" y="4754979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78" name="TextBox 25"/>
            <p:cNvSpPr txBox="1">
              <a:spLocks noChangeArrowheads="1"/>
            </p:cNvSpPr>
            <p:nvPr/>
          </p:nvSpPr>
          <p:spPr bwMode="auto">
            <a:xfrm>
              <a:off x="4009180" y="417774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79" name="TextBox 25"/>
            <p:cNvSpPr txBox="1">
              <a:spLocks noChangeArrowheads="1"/>
            </p:cNvSpPr>
            <p:nvPr/>
          </p:nvSpPr>
          <p:spPr bwMode="auto">
            <a:xfrm>
              <a:off x="5461627" y="409967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80" name="TextBox 25"/>
            <p:cNvSpPr txBox="1">
              <a:spLocks noChangeArrowheads="1"/>
            </p:cNvSpPr>
            <p:nvPr/>
          </p:nvSpPr>
          <p:spPr bwMode="auto">
            <a:xfrm>
              <a:off x="4721639" y="510246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81" name="TextBox 25"/>
            <p:cNvSpPr txBox="1">
              <a:spLocks noChangeArrowheads="1"/>
            </p:cNvSpPr>
            <p:nvPr/>
          </p:nvSpPr>
          <p:spPr bwMode="auto">
            <a:xfrm>
              <a:off x="4897806" y="475497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5177575" y="436736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83" name="TextBox 25"/>
            <p:cNvSpPr txBox="1">
              <a:spLocks noChangeArrowheads="1"/>
            </p:cNvSpPr>
            <p:nvPr/>
          </p:nvSpPr>
          <p:spPr bwMode="auto">
            <a:xfrm>
              <a:off x="4394827" y="436587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>
              <a:endCxn id="63" idx="1"/>
            </p:cNvCxnSpPr>
            <p:nvPr/>
          </p:nvCxnSpPr>
          <p:spPr bwMode="auto">
            <a:xfrm>
              <a:off x="3416818" y="4653318"/>
              <a:ext cx="213052" cy="22598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  <a:r>
              <a:rPr lang="en-US" dirty="0"/>
              <a:t> (setup)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" name="Group 3" descr="NFA for strings from {0,1,2}* where the mod 3 sum of the digits is 0; adding states s and f">
            <a:extLst>
              <a:ext uri="{FF2B5EF4-FFF2-40B4-BE49-F238E27FC236}">
                <a16:creationId xmlns:a16="http://schemas.microsoft.com/office/drawing/2014/main" id="{614B2EF8-DF73-4DEF-B0BE-1AFEDED11E04}"/>
              </a:ext>
            </a:extLst>
          </p:cNvPr>
          <p:cNvGrpSpPr/>
          <p:nvPr/>
        </p:nvGrpSpPr>
        <p:grpSpPr>
          <a:xfrm>
            <a:off x="5371005" y="2438401"/>
            <a:ext cx="4236724" cy="3352800"/>
            <a:chOff x="5371005" y="2438401"/>
            <a:chExt cx="4236724" cy="3352800"/>
          </a:xfrm>
        </p:grpSpPr>
        <p:sp>
          <p:nvSpPr>
            <p:cNvPr id="7" name="Oval 6"/>
            <p:cNvSpPr/>
            <p:nvPr/>
          </p:nvSpPr>
          <p:spPr>
            <a:xfrm>
              <a:off x="6537451" y="4258699"/>
              <a:ext cx="533400" cy="533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671051" y="4266637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664575" y="3023786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887495" y="3454631"/>
              <a:ext cx="777081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197976" y="3454631"/>
              <a:ext cx="678669" cy="7659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7070851" y="4627001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992736" y="3528611"/>
              <a:ext cx="794077" cy="7796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8076847" y="3549248"/>
              <a:ext cx="733753" cy="7875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080303" y="4480156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 bwMode="auto">
            <a:xfrm rot="20665359">
              <a:off x="6094298" y="4366300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7" name="Arc 16"/>
            <p:cNvSpPr/>
            <p:nvPr/>
          </p:nvSpPr>
          <p:spPr bwMode="auto">
            <a:xfrm rot="5132981">
              <a:off x="7778875" y="2608105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/>
            <p:cNvSpPr/>
            <p:nvPr/>
          </p:nvSpPr>
          <p:spPr bwMode="auto">
            <a:xfrm rot="9384845">
              <a:off x="9217628" y="4236414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9" name="TextBox 25"/>
            <p:cNvSpPr txBox="1">
              <a:spLocks noChangeArrowheads="1"/>
            </p:cNvSpPr>
            <p:nvPr/>
          </p:nvSpPr>
          <p:spPr bwMode="auto">
            <a:xfrm>
              <a:off x="7647223" y="243840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9212389" y="4000463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6994876" y="363525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8447323" y="355718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24" name="TextBox 25"/>
            <p:cNvSpPr txBox="1">
              <a:spLocks noChangeArrowheads="1"/>
            </p:cNvSpPr>
            <p:nvPr/>
          </p:nvSpPr>
          <p:spPr bwMode="auto">
            <a:xfrm>
              <a:off x="7707335" y="455997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7883502" y="421249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8163271" y="3824874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7380523" y="38233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2</a:t>
              </a:r>
              <a:endParaRPr lang="en-US" sz="1400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371005" y="3483771"/>
              <a:ext cx="1233272" cy="1036499"/>
              <a:chOff x="4388877" y="3483770"/>
              <a:chExt cx="1233272" cy="1036499"/>
            </a:xfrm>
          </p:grpSpPr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4925452" y="421249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0</a:t>
                </a:r>
                <a:endParaRPr lang="en-US" sz="14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9" idx="5"/>
                <a:endCxn id="7" idx="1"/>
              </p:cNvCxnSpPr>
              <p:nvPr/>
            </p:nvCxnSpPr>
            <p:spPr>
              <a:xfrm>
                <a:off x="5114037" y="3939055"/>
                <a:ext cx="508112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792862" y="4781550"/>
              <a:ext cx="628032" cy="1009651"/>
              <a:chOff x="5810734" y="4781549"/>
              <a:chExt cx="628032" cy="100965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905366" y="5257800"/>
                <a:ext cx="533400" cy="5334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f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stCxn id="7" idx="4"/>
                <a:endCxn id="30" idx="0"/>
              </p:cNvCxnSpPr>
              <p:nvPr/>
            </p:nvCxnSpPr>
            <p:spPr>
              <a:xfrm>
                <a:off x="5810734" y="4792099"/>
                <a:ext cx="361332" cy="4657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20"/>
              <p:cNvSpPr txBox="1">
                <a:spLocks noChangeArrowheads="1"/>
              </p:cNvSpPr>
              <p:nvPr/>
            </p:nvSpPr>
            <p:spPr bwMode="auto">
              <a:xfrm>
                <a:off x="5997044" y="4781549"/>
                <a:ext cx="2952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5" name="Group 4" descr="NFA for strings from {0,1,2}* where the mod 3 sum of the digits is 0; removing state t1">
            <a:extLst>
              <a:ext uri="{FF2B5EF4-FFF2-40B4-BE49-F238E27FC236}">
                <a16:creationId xmlns:a16="http://schemas.microsoft.com/office/drawing/2014/main" id="{6D76CC9C-78CF-4F3B-9571-6B4BD564D521}"/>
              </a:ext>
            </a:extLst>
          </p:cNvPr>
          <p:cNvGrpSpPr/>
          <p:nvPr/>
        </p:nvGrpSpPr>
        <p:grpSpPr>
          <a:xfrm>
            <a:off x="5092361" y="3483771"/>
            <a:ext cx="5151080" cy="2307430"/>
            <a:chOff x="5092361" y="3483771"/>
            <a:chExt cx="5151080" cy="2307430"/>
          </a:xfrm>
        </p:grpSpPr>
        <p:sp>
          <p:nvSpPr>
            <p:cNvPr id="7" name="Oval 6"/>
            <p:cNvSpPr/>
            <p:nvPr/>
          </p:nvSpPr>
          <p:spPr>
            <a:xfrm>
              <a:off x="6537451" y="4258699"/>
              <a:ext cx="533400" cy="533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671051" y="4266637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070851" y="4627001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070851" y="4472218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 bwMode="auto">
            <a:xfrm rot="20665359">
              <a:off x="6094298" y="4366300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/>
            <p:cNvSpPr/>
            <p:nvPr/>
          </p:nvSpPr>
          <p:spPr bwMode="auto">
            <a:xfrm rot="9384845">
              <a:off x="9217628" y="4236414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9212390" y="3918425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0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20*1</a:t>
              </a:r>
              <a:endParaRPr lang="en-US" sz="1200" dirty="0"/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7416687" y="4153018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10*1</a:t>
              </a:r>
              <a:endParaRPr lang="en-US" sz="1200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092361" y="3483771"/>
              <a:ext cx="1511917" cy="1253821"/>
              <a:chOff x="4110232" y="3483770"/>
              <a:chExt cx="1511917" cy="1253821"/>
            </a:xfrm>
          </p:grpSpPr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4110232" y="4368259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0 </a:t>
                </a:r>
                <a:r>
                  <a:rPr lang="en-US" dirty="0">
                    <a:solidFill>
                      <a:prstClr val="black"/>
                    </a:solidFill>
                    <a:latin typeface="Cambria Math"/>
                    <a:ea typeface="Cambria Math"/>
                    <a:cs typeface="+mn-cs"/>
                  </a:rPr>
                  <a:t>∪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10*2</a:t>
                </a:r>
                <a:endParaRPr lang="en-US" sz="12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9" idx="5"/>
                <a:endCxn id="7" idx="1"/>
              </p:cNvCxnSpPr>
              <p:nvPr/>
            </p:nvCxnSpPr>
            <p:spPr>
              <a:xfrm>
                <a:off x="5114037" y="3939055"/>
                <a:ext cx="508112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792862" y="4781550"/>
              <a:ext cx="628032" cy="1009651"/>
              <a:chOff x="5810734" y="4781549"/>
              <a:chExt cx="628032" cy="100965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905366" y="5257800"/>
                <a:ext cx="533400" cy="5334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f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stCxn id="7" idx="4"/>
                <a:endCxn id="30" idx="0"/>
              </p:cNvCxnSpPr>
              <p:nvPr/>
            </p:nvCxnSpPr>
            <p:spPr>
              <a:xfrm>
                <a:off x="5810734" y="4792099"/>
                <a:ext cx="361332" cy="4657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20"/>
              <p:cNvSpPr txBox="1">
                <a:spLocks noChangeArrowheads="1"/>
              </p:cNvSpPr>
              <p:nvPr/>
            </p:nvSpPr>
            <p:spPr bwMode="auto">
              <a:xfrm>
                <a:off x="5997044" y="4781549"/>
                <a:ext cx="2952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7422079" y="4550425"/>
              <a:ext cx="10775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</a:rPr>
                <a:t>∪</a:t>
              </a:r>
              <a:r>
                <a:rPr lang="en-US" dirty="0">
                  <a:solidFill>
                    <a:prstClr val="black"/>
                  </a:solidFill>
                </a:rPr>
                <a:t> 20*2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357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:   2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10*1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:   1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20*1</a:t>
            </a:r>
          </a:p>
        </p:txBody>
      </p:sp>
      <p:grpSp>
        <p:nvGrpSpPr>
          <p:cNvPr id="3" name="Group 2" descr="NFA1: NFA for strings from {0,1,2}* where the mod 3 sum of the digits is 0; using R1, R2, R3, R4 for edge input ">
            <a:extLst>
              <a:ext uri="{FF2B5EF4-FFF2-40B4-BE49-F238E27FC236}">
                <a16:creationId xmlns:a16="http://schemas.microsoft.com/office/drawing/2014/main" id="{C5882284-661E-43E9-9994-B167F9481683}"/>
              </a:ext>
            </a:extLst>
          </p:cNvPr>
          <p:cNvGrpSpPr/>
          <p:nvPr/>
        </p:nvGrpSpPr>
        <p:grpSpPr>
          <a:xfrm>
            <a:off x="4948314" y="1461169"/>
            <a:ext cx="4367187" cy="2081798"/>
            <a:chOff x="4948314" y="1461169"/>
            <a:chExt cx="4367187" cy="2081798"/>
          </a:xfrm>
        </p:grpSpPr>
        <p:sp>
          <p:nvSpPr>
            <p:cNvPr id="7" name="Oval 6"/>
            <p:cNvSpPr/>
            <p:nvPr/>
          </p:nvSpPr>
          <p:spPr>
            <a:xfrm>
              <a:off x="6058439" y="2253105"/>
              <a:ext cx="533400" cy="533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192039" y="2261043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591839" y="2621407"/>
              <a:ext cx="16002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592675" y="2483324"/>
              <a:ext cx="16002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 bwMode="auto">
            <a:xfrm rot="20665359">
              <a:off x="5615286" y="2360706"/>
              <a:ext cx="398462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/>
            <p:cNvSpPr/>
            <p:nvPr/>
          </p:nvSpPr>
          <p:spPr bwMode="auto">
            <a:xfrm rot="10110693">
              <a:off x="8738616" y="2345791"/>
              <a:ext cx="390101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5274168" y="2275482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1</a:t>
              </a:r>
              <a:endParaRPr lang="en-US" sz="1400" dirty="0"/>
            </a:p>
          </p:txBody>
        </p:sp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8933665" y="2109207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4</a:t>
              </a:r>
              <a:endParaRPr lang="en-US" sz="1400" baseline="-25000" dirty="0"/>
            </a:p>
          </p:txBody>
        </p:sp>
        <p:sp>
          <p:nvSpPr>
            <p:cNvPr id="31" name="TextBox 25"/>
            <p:cNvSpPr txBox="1">
              <a:spLocks noChangeArrowheads="1"/>
            </p:cNvSpPr>
            <p:nvPr/>
          </p:nvSpPr>
          <p:spPr bwMode="auto">
            <a:xfrm>
              <a:off x="7201021" y="2138857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2</a:t>
              </a:r>
              <a:endParaRPr lang="en-US" sz="1400" baseline="-25000" dirty="0"/>
            </a:p>
          </p:txBody>
        </p:sp>
        <p:sp>
          <p:nvSpPr>
            <p:cNvPr id="32" name="TextBox 25"/>
            <p:cNvSpPr txBox="1">
              <a:spLocks noChangeArrowheads="1"/>
            </p:cNvSpPr>
            <p:nvPr/>
          </p:nvSpPr>
          <p:spPr bwMode="auto">
            <a:xfrm>
              <a:off x="7461788" y="2599034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R</a:t>
              </a:r>
              <a:r>
                <a:rPr lang="en-US" sz="1400" baseline="-25000" dirty="0">
                  <a:sym typeface="Symbol" charset="0"/>
                </a:rPr>
                <a:t>3</a:t>
              </a:r>
              <a:endParaRPr lang="en-US" sz="1400" baseline="-25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910859" y="3038468"/>
              <a:ext cx="481917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7" idx="5"/>
            </p:cNvCxnSpPr>
            <p:nvPr/>
          </p:nvCxnSpPr>
          <p:spPr>
            <a:xfrm>
              <a:off x="6513725" y="2708390"/>
              <a:ext cx="433695" cy="4353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6444202" y="2794444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948314" y="1461169"/>
              <a:ext cx="1244561" cy="853044"/>
              <a:chOff x="4388877" y="3483770"/>
              <a:chExt cx="1244561" cy="85304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7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CD3148-E78C-4262-9C03-D489E6134978}"/>
              </a:ext>
            </a:extLst>
          </p:cNvPr>
          <p:cNvSpPr txBox="1"/>
          <p:nvPr/>
        </p:nvSpPr>
        <p:spPr>
          <a:xfrm>
            <a:off x="2133599" y="4354797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:   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R</a:t>
            </a:r>
            <a:r>
              <a:rPr lang="en-US" sz="2000" baseline="-25000" dirty="0"/>
              <a:t>2</a:t>
            </a:r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*R</a:t>
            </a:r>
            <a:r>
              <a:rPr lang="en-US" sz="2000" baseline="-25000" dirty="0"/>
              <a:t>3</a:t>
            </a:r>
          </a:p>
        </p:txBody>
      </p:sp>
      <p:grpSp>
        <p:nvGrpSpPr>
          <p:cNvPr id="5" name="Group 4" descr="NFA2: NFA for strings from {0,1,2}* where the mod 3 sum of the digits is 0; using R5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b="1"/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R</a:t>
                </a:r>
                <a:r>
                  <a:rPr lang="en-US" sz="1400" baseline="-25000" dirty="0">
                    <a:sym typeface="Symbol" charset="0"/>
                  </a:rPr>
                  <a:t>5</a:t>
                </a:r>
                <a:endParaRPr lang="en-US" sz="1400" baseline="-25000" dirty="0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209799" y="5388876"/>
            <a:ext cx="5897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Final regular expression: 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*=</a:t>
            </a:r>
            <a:endParaRPr lang="en-US" sz="2200" dirty="0"/>
          </a:p>
          <a:p>
            <a:r>
              <a:rPr lang="en-US" sz="2200" dirty="0"/>
              <a:t>((0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10*2)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(2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10*1)(0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20*1)*(1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20*2))*</a:t>
            </a:r>
          </a:p>
        </p:txBody>
      </p: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(6: 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3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5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 descr="L is the language of a regular expression implies L is the language of an NFA by &quot;regex to equivalent NFA&quot;">
            <a:extLst>
              <a:ext uri="{FF2B5EF4-FFF2-40B4-BE49-F238E27FC236}">
                <a16:creationId xmlns:a16="http://schemas.microsoft.com/office/drawing/2014/main" id="{59ED259C-228D-4A75-A1EF-0EDAB2AF45CA}"/>
              </a:ext>
            </a:extLst>
          </p:cNvPr>
          <p:cNvGrpSpPr/>
          <p:nvPr/>
        </p:nvGrpSpPr>
        <p:grpSpPr>
          <a:xfrm>
            <a:off x="2881245" y="1722286"/>
            <a:ext cx="563336" cy="3184131"/>
            <a:chOff x="2881245" y="1722286"/>
            <a:chExt cx="563336" cy="3184131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D2CECED-7332-4D00-986E-A73136F308EE}"/>
                </a:ext>
              </a:extLst>
            </p:cNvPr>
            <p:cNvSpPr/>
            <p:nvPr/>
          </p:nvSpPr>
          <p:spPr>
            <a:xfrm rot="18380261">
              <a:off x="1570847" y="3032684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7A99E-2E64-4F49-BFEA-1B667D612FCD}"/>
                </a:ext>
              </a:extLst>
            </p:cNvPr>
            <p:cNvSpPr txBox="1"/>
            <p:nvPr/>
          </p:nvSpPr>
          <p:spPr>
            <a:xfrm rot="18394629">
              <a:off x="1779636" y="3138393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Regex -&gt; equiv. NFA</a:t>
              </a:r>
            </a:p>
          </p:txBody>
        </p:sp>
      </p:grpSp>
      <p:grpSp>
        <p:nvGrpSpPr>
          <p:cNvPr id="8" name="Group 7" descr="L is the language of an NFA implies L is the language of a regular expression by &quot;GNFA simplified to regex&quot;">
            <a:extLst>
              <a:ext uri="{FF2B5EF4-FFF2-40B4-BE49-F238E27FC236}">
                <a16:creationId xmlns:a16="http://schemas.microsoft.com/office/drawing/2014/main" id="{8FEAC464-5BC5-4B3F-9C51-067EE8B8DE07}"/>
              </a:ext>
            </a:extLst>
          </p:cNvPr>
          <p:cNvGrpSpPr/>
          <p:nvPr/>
        </p:nvGrpSpPr>
        <p:grpSpPr>
          <a:xfrm>
            <a:off x="3401337" y="1263008"/>
            <a:ext cx="1111173" cy="3923518"/>
            <a:chOff x="3401337" y="1263008"/>
            <a:chExt cx="1111173" cy="392351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FE67976B-6673-4ACC-9E59-2CB91E8E4A74}"/>
                </a:ext>
              </a:extLst>
            </p:cNvPr>
            <p:cNvSpPr/>
            <p:nvPr/>
          </p:nvSpPr>
          <p:spPr>
            <a:xfrm rot="7518772">
              <a:off x="2090939" y="3312793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58C7AA-150B-4DAE-AE8B-BA89558C08CE}"/>
                </a:ext>
              </a:extLst>
            </p:cNvPr>
            <p:cNvSpPr txBox="1"/>
            <p:nvPr/>
          </p:nvSpPr>
          <p:spPr>
            <a:xfrm rot="18344944">
              <a:off x="2344736" y="2784451"/>
              <a:ext cx="36892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GNFA simplified to regex</a:t>
              </a:r>
            </a:p>
            <a:p>
              <a:endPara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4" name="Group 13" descr="L is the language of a DFA implies L is the language of an NFA by &quot;every DFA is an NFA&quot;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749570" y="1923080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p:grpSp>
        <p:nvGrpSpPr>
          <p:cNvPr id="7" name="Group 6" descr="L is the language of an NFA implies L is the language of a DFA by &quot;Convert NFA to DFA&quot;">
            <a:extLst>
              <a:ext uri="{FF2B5EF4-FFF2-40B4-BE49-F238E27FC236}">
                <a16:creationId xmlns:a16="http://schemas.microsoft.com/office/drawing/2014/main" id="{893E8877-3D47-4E44-9F15-70F3B9E9ECC5}"/>
              </a:ext>
            </a:extLst>
          </p:cNvPr>
          <p:cNvGrpSpPr/>
          <p:nvPr/>
        </p:nvGrpSpPr>
        <p:grpSpPr>
          <a:xfrm>
            <a:off x="8426878" y="1668678"/>
            <a:ext cx="563336" cy="3184131"/>
            <a:chOff x="8426878" y="1668678"/>
            <a:chExt cx="563336" cy="3184131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383886A-1B3E-49A9-9E14-825312486A02}"/>
                </a:ext>
              </a:extLst>
            </p:cNvPr>
            <p:cNvSpPr/>
            <p:nvPr/>
          </p:nvSpPr>
          <p:spPr>
            <a:xfrm rot="2793101">
              <a:off x="7116480" y="2979076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EC999A-5B58-4AB7-AC61-BAB0C44A51AD}"/>
                </a:ext>
              </a:extLst>
            </p:cNvPr>
            <p:cNvSpPr txBox="1"/>
            <p:nvPr/>
          </p:nvSpPr>
          <p:spPr>
            <a:xfrm rot="2807469">
              <a:off x="7399518" y="3114297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Convert NFA to DFA</a:t>
              </a:r>
            </a:p>
          </p:txBody>
        </p:sp>
      </p:grp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12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8" name="Group 27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5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98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98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 (complete)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4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429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5652</TotalTime>
  <Words>5329</Words>
  <Application>Microsoft Office PowerPoint</Application>
  <PresentationFormat>Widescreen</PresentationFormat>
  <Paragraphs>928</Paragraphs>
  <Slides>54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Aptos</vt:lpstr>
      <vt:lpstr>Arial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Regular Languages</vt:lpstr>
      <vt:lpstr>Announcements (1)</vt:lpstr>
      <vt:lpstr>Announcements (2)</vt:lpstr>
      <vt:lpstr>Let’s try to make our more powerful automata</vt:lpstr>
      <vt:lpstr>So…magic guessing doesn’t exist</vt:lpstr>
      <vt:lpstr>NFA practice</vt:lpstr>
      <vt:lpstr>NFA practice (solution)</vt:lpstr>
      <vt:lpstr>What about those ε-transitions?</vt:lpstr>
      <vt:lpstr>What about those ε-transitions? (complete)</vt:lpstr>
      <vt:lpstr>NFA that recognizes “binary strings with a 1 in the third position from the end”</vt:lpstr>
      <vt:lpstr>NFA that recognizes “binary strings with a 1 in the third position from the end” (solution)</vt:lpstr>
      <vt:lpstr>Designing an NFA</vt:lpstr>
      <vt:lpstr>Parallel Exploration view of an NFA</vt:lpstr>
      <vt:lpstr>Regular Languages</vt:lpstr>
      <vt:lpstr>Regularity Idea</vt:lpstr>
      <vt:lpstr>Regularity (Kleene's Theorem)</vt:lpstr>
      <vt:lpstr>Regularity</vt:lpstr>
      <vt:lpstr>Proof [sketch] (1)</vt:lpstr>
      <vt:lpstr>Proof [sketch] (2: every DFA is an NFA)</vt:lpstr>
      <vt:lpstr>Proof [sketch] (3)</vt:lpstr>
      <vt:lpstr>Can we convert an NFA to a DFA?</vt:lpstr>
      <vt:lpstr>Parallel Exploration view of an NFA (again)</vt:lpstr>
      <vt:lpstr>Converting from an NFA to a DFA</vt:lpstr>
      <vt:lpstr>An example (starting point)</vt:lpstr>
      <vt:lpstr>Finishing the DFA</vt:lpstr>
      <vt:lpstr>An example (finished)</vt:lpstr>
      <vt:lpstr>Proof Sketch</vt:lpstr>
      <vt:lpstr>More formally (the “powerset construction”)</vt:lpstr>
      <vt:lpstr>Proof [sketch] (4: powerset construction)</vt:lpstr>
      <vt:lpstr>Every regular expression has a corresponding NFA.</vt:lpstr>
      <vt:lpstr>Regular Expressions</vt:lpstr>
      <vt:lpstr>Let P(A) be “There is an NFA whose language is the same as the language for A.” (base cases)</vt:lpstr>
      <vt:lpstr>Let P(A) be “There is an NFA whose language is the same as the language for A.” (base cases; complete)</vt:lpstr>
      <vt:lpstr>Let P(A) be “There is an NFA whose language is the same as the language for A.” (union; setup)</vt:lpstr>
      <vt:lpstr>Let P(A) be “There is an NFA whose language is the same as the language for A.” (union)</vt:lpstr>
      <vt:lpstr>Let P(A) be “There is an NFA whose language is the same as the language for A.” (union; complete)</vt:lpstr>
      <vt:lpstr>Let P(A) be “There is an NFA whose language is the same as the language for A.” (concatenation)</vt:lpstr>
      <vt:lpstr>Let P(A) be “There is an NFA whose language is the same as the language for A.” (concatenation; complete)</vt:lpstr>
      <vt:lpstr>Let P(A) be “There is an NFA whose language is the same as the language for A.” (Kleene star)</vt:lpstr>
      <vt:lpstr>Let P(A) be “There is an NFA whose language is the same as the language for A.” (Kleene star; complete)</vt:lpstr>
      <vt:lpstr>Let P(A) be “There is an NFA whose language is the same as the language for A.” (implication)</vt:lpstr>
      <vt:lpstr>An example</vt:lpstr>
      <vt:lpstr>Proof [sketch] (5: regex to equivalent NFA)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 (setup)</vt:lpstr>
      <vt:lpstr>Splicing out a state t1</vt:lpstr>
      <vt:lpstr>Splicing out state t2 (and then t0)</vt:lpstr>
      <vt:lpstr>Proof [sketch] (6: complete)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75</cp:revision>
  <cp:lastPrinted>2025-11-24T16:04:47Z</cp:lastPrinted>
  <dcterms:created xsi:type="dcterms:W3CDTF">2020-12-03T23:18:29Z</dcterms:created>
  <dcterms:modified xsi:type="dcterms:W3CDTF">2025-11-24T18:58:09Z</dcterms:modified>
</cp:coreProperties>
</file>