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2.xml" ContentType="application/vnd.openxmlformats-officedocument.presentationml.notesSlide+xml"/>
  <Override PartName="/ppt/ink/ink5.xml" ContentType="application/inkml+xml"/>
  <Override PartName="/ppt/notesSlides/notesSlide3.xml" ContentType="application/vnd.openxmlformats-officedocument.presentationml.notesSlide+xml"/>
  <Override PartName="/ppt/ink/ink6.xml" ContentType="application/inkml+xml"/>
  <Override PartName="/ppt/notesSlides/notesSlide4.xml" ContentType="application/vnd.openxmlformats-officedocument.presentationml.notesSlide+xml"/>
  <Override PartName="/ppt/ink/ink7.xml" ContentType="application/inkml+xml"/>
  <Override PartName="/ppt/notesSlides/notesSlide5.xml" ContentType="application/vnd.openxmlformats-officedocument.presentationml.notesSlide+xml"/>
  <Override PartName="/ppt/ink/ink8.xml" ContentType="application/inkml+xml"/>
  <Override PartName="/ppt/notesSlides/notesSlide6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notesSlides/notesSlide7.xml" ContentType="application/vnd.openxmlformats-officedocument.presentationml.notesSlide+xml"/>
  <Override PartName="/ppt/ink/ink11.xml" ContentType="application/inkml+xml"/>
  <Override PartName="/ppt/notesSlides/notesSlide8.xml" ContentType="application/vnd.openxmlformats-officedocument.presentationml.notesSlide+xml"/>
  <Override PartName="/ppt/ink/ink12.xml" ContentType="application/inkml+xml"/>
  <Override PartName="/ppt/notesSlides/notesSlide9.xml" ContentType="application/vnd.openxmlformats-officedocument.presentationml.notesSlide+xml"/>
  <Override PartName="/ppt/ink/ink13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handoutMasterIdLst>
    <p:handoutMasterId r:id="rId57"/>
  </p:handoutMasterIdLst>
  <p:sldIdLst>
    <p:sldId id="256" r:id="rId2"/>
    <p:sldId id="691" r:id="rId3"/>
    <p:sldId id="728" r:id="rId4"/>
    <p:sldId id="676" r:id="rId5"/>
    <p:sldId id="729" r:id="rId6"/>
    <p:sldId id="730" r:id="rId7"/>
    <p:sldId id="731" r:id="rId8"/>
    <p:sldId id="732" r:id="rId9"/>
    <p:sldId id="733" r:id="rId10"/>
    <p:sldId id="734" r:id="rId11"/>
    <p:sldId id="735" r:id="rId12"/>
    <p:sldId id="727" r:id="rId13"/>
    <p:sldId id="736" r:id="rId14"/>
    <p:sldId id="692" r:id="rId15"/>
    <p:sldId id="737" r:id="rId16"/>
    <p:sldId id="738" r:id="rId17"/>
    <p:sldId id="739" r:id="rId18"/>
    <p:sldId id="740" r:id="rId19"/>
    <p:sldId id="741" r:id="rId20"/>
    <p:sldId id="742" r:id="rId21"/>
    <p:sldId id="743" r:id="rId22"/>
    <p:sldId id="744" r:id="rId23"/>
    <p:sldId id="745" r:id="rId24"/>
    <p:sldId id="746" r:id="rId25"/>
    <p:sldId id="747" r:id="rId26"/>
    <p:sldId id="748" r:id="rId27"/>
    <p:sldId id="749" r:id="rId28"/>
    <p:sldId id="750" r:id="rId29"/>
    <p:sldId id="751" r:id="rId30"/>
    <p:sldId id="696" r:id="rId31"/>
    <p:sldId id="285" r:id="rId32"/>
    <p:sldId id="698" r:id="rId33"/>
    <p:sldId id="699" r:id="rId34"/>
    <p:sldId id="700" r:id="rId35"/>
    <p:sldId id="701" r:id="rId36"/>
    <p:sldId id="702" r:id="rId37"/>
    <p:sldId id="703" r:id="rId38"/>
    <p:sldId id="704" r:id="rId39"/>
    <p:sldId id="705" r:id="rId40"/>
    <p:sldId id="706" r:id="rId41"/>
    <p:sldId id="707" r:id="rId42"/>
    <p:sldId id="724" r:id="rId43"/>
    <p:sldId id="718" r:id="rId44"/>
    <p:sldId id="722" r:id="rId45"/>
    <p:sldId id="723" r:id="rId46"/>
    <p:sldId id="709" r:id="rId47"/>
    <p:sldId id="317" r:id="rId48"/>
    <p:sldId id="318" r:id="rId49"/>
    <p:sldId id="319" r:id="rId50"/>
    <p:sldId id="320" r:id="rId51"/>
    <p:sldId id="321" r:id="rId52"/>
    <p:sldId id="322" r:id="rId53"/>
    <p:sldId id="323" r:id="rId54"/>
    <p:sldId id="725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7E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72796" autoAdjust="0"/>
  </p:normalViewPr>
  <p:slideViewPr>
    <p:cSldViewPr snapToGrid="0">
      <p:cViewPr varScale="1">
        <p:scale>
          <a:sx n="72" d="100"/>
          <a:sy n="72" d="100"/>
        </p:scale>
        <p:origin x="192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nats" userId="2d5df061-6255-4755-935c-bfd826af269a" providerId="ADAL" clId="{F7AF5A95-F9B6-4459-9B65-DE9D5094AE07}"/>
    <pc:docChg chg="custSel modSld">
      <pc:chgData name="mnats" userId="2d5df061-6255-4755-935c-bfd826af269a" providerId="ADAL" clId="{F7AF5A95-F9B6-4459-9B65-DE9D5094AE07}" dt="2025-11-25T23:46:58.960" v="314" actId="962"/>
      <pc:docMkLst>
        <pc:docMk/>
      </pc:docMkLst>
      <pc:sldChg chg="addSp modSp mod">
        <pc:chgData name="mnats" userId="2d5df061-6255-4755-935c-bfd826af269a" providerId="ADAL" clId="{F7AF5A95-F9B6-4459-9B65-DE9D5094AE07}" dt="2025-11-25T23:45:32.741" v="1" actId="962"/>
        <pc:sldMkLst>
          <pc:docMk/>
          <pc:sldMk cId="64986853" sldId="676"/>
        </pc:sldMkLst>
        <pc:inkChg chg="add mod">
          <ac:chgData name="mnats" userId="2d5df061-6255-4755-935c-bfd826af269a" providerId="ADAL" clId="{F7AF5A95-F9B6-4459-9B65-DE9D5094AE07}" dt="2025-11-25T23:45:32.741" v="1" actId="962"/>
          <ac:inkMkLst>
            <pc:docMk/>
            <pc:sldMk cId="64986853" sldId="676"/>
            <ac:inkMk id="4" creationId="{A0F6409B-5352-40F8-BE95-223EC146D838}"/>
          </ac:inkMkLst>
        </pc:inkChg>
      </pc:sldChg>
      <pc:sldChg chg="addSp modSp mod">
        <pc:chgData name="mnats" userId="2d5df061-6255-4755-935c-bfd826af269a" providerId="ADAL" clId="{F7AF5A95-F9B6-4459-9B65-DE9D5094AE07}" dt="2025-11-25T23:46:41.973" v="311" actId="962"/>
        <pc:sldMkLst>
          <pc:docMk/>
          <pc:sldMk cId="2119728902" sldId="727"/>
        </pc:sldMkLst>
        <pc:inkChg chg="add mod">
          <ac:chgData name="mnats" userId="2d5df061-6255-4755-935c-bfd826af269a" providerId="ADAL" clId="{F7AF5A95-F9B6-4459-9B65-DE9D5094AE07}" dt="2025-11-25T23:46:41.973" v="311" actId="962"/>
          <ac:inkMkLst>
            <pc:docMk/>
            <pc:sldMk cId="2119728902" sldId="727"/>
            <ac:inkMk id="4" creationId="{C347BB89-E736-4696-A0D1-112D56F36FDF}"/>
          </ac:inkMkLst>
        </pc:inkChg>
        <pc:inkChg chg="add mod">
          <ac:chgData name="mnats" userId="2d5df061-6255-4755-935c-bfd826af269a" providerId="ADAL" clId="{F7AF5A95-F9B6-4459-9B65-DE9D5094AE07}" dt="2025-11-25T23:46:39.815" v="310" actId="962"/>
          <ac:inkMkLst>
            <pc:docMk/>
            <pc:sldMk cId="2119728902" sldId="727"/>
            <ac:inkMk id="20" creationId="{0CE66F65-FACF-432E-8010-A6A2FF4EC421}"/>
          </ac:inkMkLst>
        </pc:inkChg>
      </pc:sldChg>
      <pc:sldChg chg="addSp modSp mod">
        <pc:chgData name="mnats" userId="2d5df061-6255-4755-935c-bfd826af269a" providerId="ADAL" clId="{F7AF5A95-F9B6-4459-9B65-DE9D5094AE07}" dt="2025-11-25T23:46:12.062" v="266" actId="962"/>
        <pc:sldMkLst>
          <pc:docMk/>
          <pc:sldMk cId="3572125713" sldId="730"/>
        </pc:sldMkLst>
        <pc:inkChg chg="add mod">
          <ac:chgData name="mnats" userId="2d5df061-6255-4755-935c-bfd826af269a" providerId="ADAL" clId="{F7AF5A95-F9B6-4459-9B65-DE9D5094AE07}" dt="2025-11-25T23:46:12.062" v="266" actId="962"/>
          <ac:inkMkLst>
            <pc:docMk/>
            <pc:sldMk cId="3572125713" sldId="730"/>
            <ac:inkMk id="4" creationId="{3B193F01-3BBC-4F2F-9231-27A1D59F2EA2}"/>
          </ac:inkMkLst>
        </pc:inkChg>
        <pc:inkChg chg="add mod">
          <ac:chgData name="mnats" userId="2d5df061-6255-4755-935c-bfd826af269a" providerId="ADAL" clId="{F7AF5A95-F9B6-4459-9B65-DE9D5094AE07}" dt="2025-11-25T23:45:58.747" v="207" actId="962"/>
          <ac:inkMkLst>
            <pc:docMk/>
            <pc:sldMk cId="3572125713" sldId="730"/>
            <ac:inkMk id="49" creationId="{C8E77C74-C035-4145-955D-4A9C2688EA2E}"/>
          </ac:inkMkLst>
        </pc:inkChg>
        <pc:inkChg chg="add mod">
          <ac:chgData name="mnats" userId="2d5df061-6255-4755-935c-bfd826af269a" providerId="ADAL" clId="{F7AF5A95-F9B6-4459-9B65-DE9D5094AE07}" dt="2025-11-25T23:46:09.512" v="265" actId="962"/>
          <ac:inkMkLst>
            <pc:docMk/>
            <pc:sldMk cId="3572125713" sldId="730"/>
            <ac:inkMk id="51" creationId="{E3D3BEA0-730D-40FD-89E7-8266E88406B5}"/>
          </ac:inkMkLst>
        </pc:inkChg>
      </pc:sldChg>
      <pc:sldChg chg="addSp modSp mod">
        <pc:chgData name="mnats" userId="2d5df061-6255-4755-935c-bfd826af269a" providerId="ADAL" clId="{F7AF5A95-F9B6-4459-9B65-DE9D5094AE07}" dt="2025-11-25T23:46:14.166" v="267" actId="962"/>
        <pc:sldMkLst>
          <pc:docMk/>
          <pc:sldMk cId="1378987719" sldId="731"/>
        </pc:sldMkLst>
        <pc:inkChg chg="add mod">
          <ac:chgData name="mnats" userId="2d5df061-6255-4755-935c-bfd826af269a" providerId="ADAL" clId="{F7AF5A95-F9B6-4459-9B65-DE9D5094AE07}" dt="2025-11-25T23:46:14.166" v="267" actId="962"/>
          <ac:inkMkLst>
            <pc:docMk/>
            <pc:sldMk cId="1378987719" sldId="731"/>
            <ac:inkMk id="30" creationId="{FD09325C-D560-4857-A620-D234137248C8}"/>
          </ac:inkMkLst>
        </pc:inkChg>
      </pc:sldChg>
      <pc:sldChg chg="addSp modSp mod">
        <pc:chgData name="mnats" userId="2d5df061-6255-4755-935c-bfd826af269a" providerId="ADAL" clId="{F7AF5A95-F9B6-4459-9B65-DE9D5094AE07}" dt="2025-11-25T23:46:17.225" v="268" actId="962"/>
        <pc:sldMkLst>
          <pc:docMk/>
          <pc:sldMk cId="3219982010" sldId="732"/>
        </pc:sldMkLst>
        <pc:inkChg chg="add mod">
          <ac:chgData name="mnats" userId="2d5df061-6255-4755-935c-bfd826af269a" providerId="ADAL" clId="{F7AF5A95-F9B6-4459-9B65-DE9D5094AE07}" dt="2025-11-25T23:46:17.225" v="268" actId="962"/>
          <ac:inkMkLst>
            <pc:docMk/>
            <pc:sldMk cId="3219982010" sldId="732"/>
            <ac:inkMk id="3" creationId="{A8630054-7CF3-45FB-BAE3-EE62C2B62A79}"/>
          </ac:inkMkLst>
        </pc:inkChg>
      </pc:sldChg>
      <pc:sldChg chg="addSp modSp mod">
        <pc:chgData name="mnats" userId="2d5df061-6255-4755-935c-bfd826af269a" providerId="ADAL" clId="{F7AF5A95-F9B6-4459-9B65-DE9D5094AE07}" dt="2025-11-25T23:46:19.051" v="269" actId="962"/>
        <pc:sldMkLst>
          <pc:docMk/>
          <pc:sldMk cId="519429798" sldId="733"/>
        </pc:sldMkLst>
        <pc:inkChg chg="add mod">
          <ac:chgData name="mnats" userId="2d5df061-6255-4755-935c-bfd826af269a" providerId="ADAL" clId="{F7AF5A95-F9B6-4459-9B65-DE9D5094AE07}" dt="2025-11-25T23:46:19.051" v="269" actId="962"/>
          <ac:inkMkLst>
            <pc:docMk/>
            <pc:sldMk cId="519429798" sldId="733"/>
            <ac:inkMk id="42" creationId="{8ED04EAA-0D3D-4AA7-8D0A-227873985A1F}"/>
          </ac:inkMkLst>
        </pc:inkChg>
      </pc:sldChg>
      <pc:sldChg chg="addSp modSp mod">
        <pc:chgData name="mnats" userId="2d5df061-6255-4755-935c-bfd826af269a" providerId="ADAL" clId="{F7AF5A95-F9B6-4459-9B65-DE9D5094AE07}" dt="2025-11-25T23:46:23.450" v="270" actId="962"/>
        <pc:sldMkLst>
          <pc:docMk/>
          <pc:sldMk cId="1183071857" sldId="735"/>
        </pc:sldMkLst>
        <pc:inkChg chg="add mod">
          <ac:chgData name="mnats" userId="2d5df061-6255-4755-935c-bfd826af269a" providerId="ADAL" clId="{F7AF5A95-F9B6-4459-9B65-DE9D5094AE07}" dt="2025-11-25T23:46:23.450" v="270" actId="962"/>
          <ac:inkMkLst>
            <pc:docMk/>
            <pc:sldMk cId="1183071857" sldId="735"/>
            <ac:inkMk id="28" creationId="{4753F3ED-98DE-430F-B47C-50E4D6061092}"/>
          </ac:inkMkLst>
        </pc:inkChg>
      </pc:sldChg>
      <pc:sldChg chg="addSp modSp mod">
        <pc:chgData name="mnats" userId="2d5df061-6255-4755-935c-bfd826af269a" providerId="ADAL" clId="{F7AF5A95-F9B6-4459-9B65-DE9D5094AE07}" dt="2025-11-25T23:46:44.048" v="312" actId="962"/>
        <pc:sldMkLst>
          <pc:docMk/>
          <pc:sldMk cId="3921569211" sldId="736"/>
        </pc:sldMkLst>
        <pc:inkChg chg="add mod">
          <ac:chgData name="mnats" userId="2d5df061-6255-4755-935c-bfd826af269a" providerId="ADAL" clId="{F7AF5A95-F9B6-4459-9B65-DE9D5094AE07}" dt="2025-11-25T23:46:44.048" v="312" actId="962"/>
          <ac:inkMkLst>
            <pc:docMk/>
            <pc:sldMk cId="3921569211" sldId="736"/>
            <ac:inkMk id="12" creationId="{D91858B2-A8BF-4DD9-A878-49A7C7BB2D25}"/>
          </ac:inkMkLst>
        </pc:inkChg>
      </pc:sldChg>
      <pc:sldChg chg="addSp modSp mod">
        <pc:chgData name="mnats" userId="2d5df061-6255-4755-935c-bfd826af269a" providerId="ADAL" clId="{F7AF5A95-F9B6-4459-9B65-DE9D5094AE07}" dt="2025-11-25T23:46:53.730" v="313" actId="962"/>
        <pc:sldMkLst>
          <pc:docMk/>
          <pc:sldMk cId="2514042511" sldId="744"/>
        </pc:sldMkLst>
        <pc:inkChg chg="add mod">
          <ac:chgData name="mnats" userId="2d5df061-6255-4755-935c-bfd826af269a" providerId="ADAL" clId="{F7AF5A95-F9B6-4459-9B65-DE9D5094AE07}" dt="2025-11-25T23:46:53.730" v="313" actId="962"/>
          <ac:inkMkLst>
            <pc:docMk/>
            <pc:sldMk cId="2514042511" sldId="744"/>
            <ac:inkMk id="12" creationId="{22F2F43A-2B3F-47BF-A747-958405F084DE}"/>
          </ac:inkMkLst>
        </pc:inkChg>
      </pc:sldChg>
      <pc:sldChg chg="addSp modSp mod">
        <pc:chgData name="mnats" userId="2d5df061-6255-4755-935c-bfd826af269a" providerId="ADAL" clId="{F7AF5A95-F9B6-4459-9B65-DE9D5094AE07}" dt="2025-11-25T23:46:58.960" v="314" actId="962"/>
        <pc:sldMkLst>
          <pc:docMk/>
          <pc:sldMk cId="2062927869" sldId="746"/>
        </pc:sldMkLst>
        <pc:inkChg chg="add mod">
          <ac:chgData name="mnats" userId="2d5df061-6255-4755-935c-bfd826af269a" providerId="ADAL" clId="{F7AF5A95-F9B6-4459-9B65-DE9D5094AE07}" dt="2025-11-25T23:46:58.960" v="314" actId="962"/>
          <ac:inkMkLst>
            <pc:docMk/>
            <pc:sldMk cId="2062927869" sldId="746"/>
            <ac:inkMk id="20" creationId="{05216A78-8486-41E8-811A-885BD3F24682}"/>
          </ac:inkMkLst>
        </pc:inkChg>
      </pc:sldChg>
    </pc:docChg>
  </pc:docChgLst>
  <pc:docChgLst>
    <pc:chgData name="mnats" userId="2d5df061-6255-4755-935c-bfd826af269a" providerId="ADAL" clId="{E3462F2E-ECB7-4159-8C0F-955CB8BE9AE6}"/>
    <pc:docChg chg="undo custSel addSld delSld modSld sldOrd">
      <pc:chgData name="mnats" userId="2d5df061-6255-4755-935c-bfd826af269a" providerId="ADAL" clId="{E3462F2E-ECB7-4159-8C0F-955CB8BE9AE6}" dt="2025-11-24T18:58:07.819" v="8265" actId="20577"/>
      <pc:docMkLst>
        <pc:docMk/>
      </pc:docMkLst>
      <pc:sldChg chg="modSp mod">
        <pc:chgData name="mnats" userId="2d5df061-6255-4755-935c-bfd826af269a" providerId="ADAL" clId="{E3462F2E-ECB7-4159-8C0F-955CB8BE9AE6}" dt="2025-11-24T18:58:07.819" v="8265" actId="20577"/>
        <pc:sldMkLst>
          <pc:docMk/>
          <pc:sldMk cId="1534009585" sldId="256"/>
        </pc:sldMkLst>
        <pc:spChg chg="mod">
          <ac:chgData name="mnats" userId="2d5df061-6255-4755-935c-bfd826af269a" providerId="ADAL" clId="{E3462F2E-ECB7-4159-8C0F-955CB8BE9AE6}" dt="2025-11-24T18:58:07.819" v="8265" actId="20577"/>
          <ac:spMkLst>
            <pc:docMk/>
            <pc:sldMk cId="1534009585" sldId="256"/>
            <ac:spMk id="3" creationId="{42501B83-E246-4C81-9ED5-1D2430B5F6A3}"/>
          </ac:spMkLst>
        </pc:spChg>
      </pc:sldChg>
      <pc:sldChg chg="addSp modSp mod">
        <pc:chgData name="mnats" userId="2d5df061-6255-4755-935c-bfd826af269a" providerId="ADAL" clId="{E3462F2E-ECB7-4159-8C0F-955CB8BE9AE6}" dt="2025-11-24T15:32:35.539" v="4520" actId="962"/>
        <pc:sldMkLst>
          <pc:docMk/>
          <pc:sldMk cId="1475166407" sldId="318"/>
        </pc:sldMkLst>
        <pc:spChg chg="mod">
          <ac:chgData name="mnats" userId="2d5df061-6255-4755-935c-bfd826af269a" providerId="ADAL" clId="{E3462F2E-ECB7-4159-8C0F-955CB8BE9AE6}" dt="2025-11-24T15:31:21.404" v="3930" actId="164"/>
          <ac:spMkLst>
            <pc:docMk/>
            <pc:sldMk cId="1475166407" sldId="318"/>
            <ac:spMk id="7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1:21.404" v="3930" actId="164"/>
          <ac:spMkLst>
            <pc:docMk/>
            <pc:sldMk cId="1475166407" sldId="318"/>
            <ac:spMk id="10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1:21.404" v="3930" actId="164"/>
          <ac:spMkLst>
            <pc:docMk/>
            <pc:sldMk cId="1475166407" sldId="318"/>
            <ac:spMk id="11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1:21.404" v="3930" actId="164"/>
          <ac:spMkLst>
            <pc:docMk/>
            <pc:sldMk cId="1475166407" sldId="318"/>
            <ac:spMk id="12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1:21.404" v="3930" actId="164"/>
          <ac:spMkLst>
            <pc:docMk/>
            <pc:sldMk cId="1475166407" sldId="318"/>
            <ac:spMk id="17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1:21.404" v="3930" actId="164"/>
          <ac:spMkLst>
            <pc:docMk/>
            <pc:sldMk cId="1475166407" sldId="318"/>
            <ac:spMk id="26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2:13.138" v="4392" actId="1076"/>
          <ac:spMkLst>
            <pc:docMk/>
            <pc:sldMk cId="1475166407" sldId="318"/>
            <ac:spMk id="35843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1:21.404" v="3930" actId="164"/>
          <ac:spMkLst>
            <pc:docMk/>
            <pc:sldMk cId="1475166407" sldId="318"/>
            <ac:spMk id="35859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1:21.404" v="3930" actId="164"/>
          <ac:spMkLst>
            <pc:docMk/>
            <pc:sldMk cId="1475166407" sldId="318"/>
            <ac:spMk id="35862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1:21.404" v="3930" actId="164"/>
          <ac:spMkLst>
            <pc:docMk/>
            <pc:sldMk cId="1475166407" sldId="318"/>
            <ac:spMk id="35866" creationId="{00000000-0000-0000-0000-000000000000}"/>
          </ac:spMkLst>
        </pc:spChg>
        <pc:grpChg chg="mod">
          <ac:chgData name="mnats" userId="2d5df061-6255-4755-935c-bfd826af269a" providerId="ADAL" clId="{E3462F2E-ECB7-4159-8C0F-955CB8BE9AE6}" dt="2025-11-24T15:32:35.539" v="4520" actId="962"/>
          <ac:grpSpMkLst>
            <pc:docMk/>
            <pc:sldMk cId="1475166407" sldId="318"/>
            <ac:grpSpMk id="2" creationId="{00000000-0000-0000-0000-000000000000}"/>
          </ac:grpSpMkLst>
        </pc:grpChg>
        <pc:grpChg chg="add mod">
          <ac:chgData name="mnats" userId="2d5df061-6255-4755-935c-bfd826af269a" providerId="ADAL" clId="{E3462F2E-ECB7-4159-8C0F-955CB8BE9AE6}" dt="2025-11-24T15:32:08.988" v="4390" actId="962"/>
          <ac:grpSpMkLst>
            <pc:docMk/>
            <pc:sldMk cId="1475166407" sldId="318"/>
            <ac:grpSpMk id="4" creationId="{459F92E1-E582-4167-A19D-3E36D64190DD}"/>
          </ac:grpSpMkLst>
        </pc:grpChg>
        <pc:cxnChg chg="mod">
          <ac:chgData name="mnats" userId="2d5df061-6255-4755-935c-bfd826af269a" providerId="ADAL" clId="{E3462F2E-ECB7-4159-8C0F-955CB8BE9AE6}" dt="2025-11-24T15:31:21.404" v="3930" actId="164"/>
          <ac:cxnSpMkLst>
            <pc:docMk/>
            <pc:sldMk cId="1475166407" sldId="318"/>
            <ac:cxnSpMk id="8" creationId="{00000000-0000-0000-0000-000000000000}"/>
          </ac:cxnSpMkLst>
        </pc:cxnChg>
        <pc:cxnChg chg="mod">
          <ac:chgData name="mnats" userId="2d5df061-6255-4755-935c-bfd826af269a" providerId="ADAL" clId="{E3462F2E-ECB7-4159-8C0F-955CB8BE9AE6}" dt="2025-11-24T15:31:21.404" v="3930" actId="164"/>
          <ac:cxnSpMkLst>
            <pc:docMk/>
            <pc:sldMk cId="1475166407" sldId="318"/>
            <ac:cxnSpMk id="22" creationId="{00000000-0000-0000-0000-000000000000}"/>
          </ac:cxnSpMkLst>
        </pc:cxnChg>
        <pc:cxnChg chg="mod">
          <ac:chgData name="mnats" userId="2d5df061-6255-4755-935c-bfd826af269a" providerId="ADAL" clId="{E3462F2E-ECB7-4159-8C0F-955CB8BE9AE6}" dt="2025-11-24T15:31:21.404" v="3930" actId="164"/>
          <ac:cxnSpMkLst>
            <pc:docMk/>
            <pc:sldMk cId="1475166407" sldId="318"/>
            <ac:cxnSpMk id="25" creationId="{00000000-0000-0000-0000-000000000000}"/>
          </ac:cxnSpMkLst>
        </pc:cxnChg>
        <pc:cxnChg chg="mod">
          <ac:chgData name="mnats" userId="2d5df061-6255-4755-935c-bfd826af269a" providerId="ADAL" clId="{E3462F2E-ECB7-4159-8C0F-955CB8BE9AE6}" dt="2025-11-24T15:31:21.404" v="3930" actId="164"/>
          <ac:cxnSpMkLst>
            <pc:docMk/>
            <pc:sldMk cId="1475166407" sldId="318"/>
            <ac:cxnSpMk id="28" creationId="{00000000-0000-0000-0000-000000000000}"/>
          </ac:cxnSpMkLst>
        </pc:cxnChg>
      </pc:sldChg>
      <pc:sldChg chg="addSp modSp">
        <pc:chgData name="mnats" userId="2d5df061-6255-4755-935c-bfd826af269a" providerId="ADAL" clId="{E3462F2E-ECB7-4159-8C0F-955CB8BE9AE6}" dt="2025-11-24T15:35:10.498" v="5401" actId="962"/>
        <pc:sldMkLst>
          <pc:docMk/>
          <pc:sldMk cId="2876742122" sldId="319"/>
        </pc:sldMkLst>
        <pc:spChg chg="mod">
          <ac:chgData name="mnats" userId="2d5df061-6255-4755-935c-bfd826af269a" providerId="ADAL" clId="{E3462F2E-ECB7-4159-8C0F-955CB8BE9AE6}" dt="2025-11-24T15:34:22.413" v="4981" actId="164"/>
          <ac:spMkLst>
            <pc:docMk/>
            <pc:sldMk cId="2876742122" sldId="319"/>
            <ac:spMk id="113" creationId="{00000000-0000-0000-0000-000000000000}"/>
          </ac:spMkLst>
        </pc:spChg>
        <pc:grpChg chg="add mod">
          <ac:chgData name="mnats" userId="2d5df061-6255-4755-935c-bfd826af269a" providerId="ADAL" clId="{E3462F2E-ECB7-4159-8C0F-955CB8BE9AE6}" dt="2025-11-24T15:35:10.498" v="5401" actId="962"/>
          <ac:grpSpMkLst>
            <pc:docMk/>
            <pc:sldMk cId="2876742122" sldId="319"/>
            <ac:grpSpMk id="2" creationId="{0AB59D1F-A8AA-4E4A-A0B6-53F17DADB2CA}"/>
          </ac:grpSpMkLst>
        </pc:grpChg>
        <pc:grpChg chg="mod">
          <ac:chgData name="mnats" userId="2d5df061-6255-4755-935c-bfd826af269a" providerId="ADAL" clId="{E3462F2E-ECB7-4159-8C0F-955CB8BE9AE6}" dt="2025-11-24T15:34:12.300" v="4980" actId="962"/>
          <ac:grpSpMkLst>
            <pc:docMk/>
            <pc:sldMk cId="2876742122" sldId="319"/>
            <ac:grpSpMk id="36871" creationId="{00000000-0000-0000-0000-000000000000}"/>
          </ac:grpSpMkLst>
        </pc:grpChg>
        <pc:grpChg chg="mod">
          <ac:chgData name="mnats" userId="2d5df061-6255-4755-935c-bfd826af269a" providerId="ADAL" clId="{E3462F2E-ECB7-4159-8C0F-955CB8BE9AE6}" dt="2025-11-24T15:34:22.413" v="4981" actId="164"/>
          <ac:grpSpMkLst>
            <pc:docMk/>
            <pc:sldMk cId="2876742122" sldId="319"/>
            <ac:grpSpMk id="36872" creationId="{00000000-0000-0000-0000-000000000000}"/>
          </ac:grpSpMkLst>
        </pc:grpChg>
      </pc:sldChg>
      <pc:sldChg chg="addSp modSp mod modNotesTx">
        <pc:chgData name="mnats" userId="2d5df061-6255-4755-935c-bfd826af269a" providerId="ADAL" clId="{E3462F2E-ECB7-4159-8C0F-955CB8BE9AE6}" dt="2025-11-24T15:36:49.648" v="5878" actId="20577"/>
        <pc:sldMkLst>
          <pc:docMk/>
          <pc:sldMk cId="91490593" sldId="320"/>
        </pc:sldMkLst>
        <pc:spChg chg="mod">
          <ac:chgData name="mnats" userId="2d5df061-6255-4755-935c-bfd826af269a" providerId="ADAL" clId="{E3462F2E-ECB7-4159-8C0F-955CB8BE9AE6}" dt="2025-11-24T15:35:44.319" v="5551" actId="20577"/>
          <ac:spMkLst>
            <pc:docMk/>
            <pc:sldMk cId="91490593" sldId="320"/>
            <ac:spMk id="3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5:16.977" v="5402" actId="164"/>
          <ac:spMkLst>
            <pc:docMk/>
            <pc:sldMk cId="91490593" sldId="320"/>
            <ac:spMk id="63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5:16.977" v="5402" actId="164"/>
          <ac:spMkLst>
            <pc:docMk/>
            <pc:sldMk cId="91490593" sldId="320"/>
            <ac:spMk id="64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5:16.977" v="5402" actId="164"/>
          <ac:spMkLst>
            <pc:docMk/>
            <pc:sldMk cId="91490593" sldId="320"/>
            <ac:spMk id="65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5:16.977" v="5402" actId="164"/>
          <ac:spMkLst>
            <pc:docMk/>
            <pc:sldMk cId="91490593" sldId="320"/>
            <ac:spMk id="72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5:16.977" v="5402" actId="164"/>
          <ac:spMkLst>
            <pc:docMk/>
            <pc:sldMk cId="91490593" sldId="320"/>
            <ac:spMk id="73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5:16.977" v="5402" actId="164"/>
          <ac:spMkLst>
            <pc:docMk/>
            <pc:sldMk cId="91490593" sldId="320"/>
            <ac:spMk id="74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5:16.977" v="5402" actId="164"/>
          <ac:spMkLst>
            <pc:docMk/>
            <pc:sldMk cId="91490593" sldId="320"/>
            <ac:spMk id="75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5:16.977" v="5402" actId="164"/>
          <ac:spMkLst>
            <pc:docMk/>
            <pc:sldMk cId="91490593" sldId="320"/>
            <ac:spMk id="76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5:16.977" v="5402" actId="164"/>
          <ac:spMkLst>
            <pc:docMk/>
            <pc:sldMk cId="91490593" sldId="320"/>
            <ac:spMk id="77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5:16.977" v="5402" actId="164"/>
          <ac:spMkLst>
            <pc:docMk/>
            <pc:sldMk cId="91490593" sldId="320"/>
            <ac:spMk id="78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5:16.977" v="5402" actId="164"/>
          <ac:spMkLst>
            <pc:docMk/>
            <pc:sldMk cId="91490593" sldId="320"/>
            <ac:spMk id="79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5:16.977" v="5402" actId="164"/>
          <ac:spMkLst>
            <pc:docMk/>
            <pc:sldMk cId="91490593" sldId="320"/>
            <ac:spMk id="80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5:16.977" v="5402" actId="164"/>
          <ac:spMkLst>
            <pc:docMk/>
            <pc:sldMk cId="91490593" sldId="320"/>
            <ac:spMk id="81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5:16.977" v="5402" actId="164"/>
          <ac:spMkLst>
            <pc:docMk/>
            <pc:sldMk cId="91490593" sldId="320"/>
            <ac:spMk id="82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5:16.977" v="5402" actId="164"/>
          <ac:spMkLst>
            <pc:docMk/>
            <pc:sldMk cId="91490593" sldId="320"/>
            <ac:spMk id="83" creationId="{00000000-0000-0000-0000-000000000000}"/>
          </ac:spMkLst>
        </pc:spChg>
        <pc:grpChg chg="add mod">
          <ac:chgData name="mnats" userId="2d5df061-6255-4755-935c-bfd826af269a" providerId="ADAL" clId="{E3462F2E-ECB7-4159-8C0F-955CB8BE9AE6}" dt="2025-11-24T15:35:53.951" v="5611" actId="962"/>
          <ac:grpSpMkLst>
            <pc:docMk/>
            <pc:sldMk cId="91490593" sldId="320"/>
            <ac:grpSpMk id="4" creationId="{4FAC1C43-E9F3-40F7-833C-9EB7C320DF61}"/>
          </ac:grpSpMkLst>
        </pc:grpChg>
        <pc:cxnChg chg="mod">
          <ac:chgData name="mnats" userId="2d5df061-6255-4755-935c-bfd826af269a" providerId="ADAL" clId="{E3462F2E-ECB7-4159-8C0F-955CB8BE9AE6}" dt="2025-11-24T15:35:16.977" v="5402" actId="164"/>
          <ac:cxnSpMkLst>
            <pc:docMk/>
            <pc:sldMk cId="91490593" sldId="320"/>
            <ac:cxnSpMk id="28" creationId="{00000000-0000-0000-0000-000000000000}"/>
          </ac:cxnSpMkLst>
        </pc:cxnChg>
        <pc:cxnChg chg="mod">
          <ac:chgData name="mnats" userId="2d5df061-6255-4755-935c-bfd826af269a" providerId="ADAL" clId="{E3462F2E-ECB7-4159-8C0F-955CB8BE9AE6}" dt="2025-11-24T15:35:16.977" v="5402" actId="164"/>
          <ac:cxnSpMkLst>
            <pc:docMk/>
            <pc:sldMk cId="91490593" sldId="320"/>
            <ac:cxnSpMk id="66" creationId="{00000000-0000-0000-0000-000000000000}"/>
          </ac:cxnSpMkLst>
        </pc:cxnChg>
        <pc:cxnChg chg="mod">
          <ac:chgData name="mnats" userId="2d5df061-6255-4755-935c-bfd826af269a" providerId="ADAL" clId="{E3462F2E-ECB7-4159-8C0F-955CB8BE9AE6}" dt="2025-11-24T15:35:16.977" v="5402" actId="164"/>
          <ac:cxnSpMkLst>
            <pc:docMk/>
            <pc:sldMk cId="91490593" sldId="320"/>
            <ac:cxnSpMk id="67" creationId="{00000000-0000-0000-0000-000000000000}"/>
          </ac:cxnSpMkLst>
        </pc:cxnChg>
        <pc:cxnChg chg="mod">
          <ac:chgData name="mnats" userId="2d5df061-6255-4755-935c-bfd826af269a" providerId="ADAL" clId="{E3462F2E-ECB7-4159-8C0F-955CB8BE9AE6}" dt="2025-11-24T15:35:16.977" v="5402" actId="164"/>
          <ac:cxnSpMkLst>
            <pc:docMk/>
            <pc:sldMk cId="91490593" sldId="320"/>
            <ac:cxnSpMk id="68" creationId="{00000000-0000-0000-0000-000000000000}"/>
          </ac:cxnSpMkLst>
        </pc:cxnChg>
        <pc:cxnChg chg="mod">
          <ac:chgData name="mnats" userId="2d5df061-6255-4755-935c-bfd826af269a" providerId="ADAL" clId="{E3462F2E-ECB7-4159-8C0F-955CB8BE9AE6}" dt="2025-11-24T15:35:16.977" v="5402" actId="164"/>
          <ac:cxnSpMkLst>
            <pc:docMk/>
            <pc:sldMk cId="91490593" sldId="320"/>
            <ac:cxnSpMk id="69" creationId="{00000000-0000-0000-0000-000000000000}"/>
          </ac:cxnSpMkLst>
        </pc:cxnChg>
        <pc:cxnChg chg="mod">
          <ac:chgData name="mnats" userId="2d5df061-6255-4755-935c-bfd826af269a" providerId="ADAL" clId="{E3462F2E-ECB7-4159-8C0F-955CB8BE9AE6}" dt="2025-11-24T15:35:16.977" v="5402" actId="164"/>
          <ac:cxnSpMkLst>
            <pc:docMk/>
            <pc:sldMk cId="91490593" sldId="320"/>
            <ac:cxnSpMk id="70" creationId="{00000000-0000-0000-0000-000000000000}"/>
          </ac:cxnSpMkLst>
        </pc:cxnChg>
        <pc:cxnChg chg="mod">
          <ac:chgData name="mnats" userId="2d5df061-6255-4755-935c-bfd826af269a" providerId="ADAL" clId="{E3462F2E-ECB7-4159-8C0F-955CB8BE9AE6}" dt="2025-11-24T15:35:16.977" v="5402" actId="164"/>
          <ac:cxnSpMkLst>
            <pc:docMk/>
            <pc:sldMk cId="91490593" sldId="320"/>
            <ac:cxnSpMk id="71" creationId="{00000000-0000-0000-0000-000000000000}"/>
          </ac:cxnSpMkLst>
        </pc:cxnChg>
      </pc:sldChg>
      <pc:sldChg chg="addSp modSp mod modNotesTx">
        <pc:chgData name="mnats" userId="2d5df061-6255-4755-935c-bfd826af269a" providerId="ADAL" clId="{E3462F2E-ECB7-4159-8C0F-955CB8BE9AE6}" dt="2025-11-24T16:00:17.657" v="7929" actId="20577"/>
        <pc:sldMkLst>
          <pc:docMk/>
          <pc:sldMk cId="1316131523" sldId="321"/>
        </pc:sldMkLst>
        <pc:spChg chg="mod">
          <ac:chgData name="mnats" userId="2d5df061-6255-4755-935c-bfd826af269a" providerId="ADAL" clId="{E3462F2E-ECB7-4159-8C0F-955CB8BE9AE6}" dt="2025-11-24T16:00:17.657" v="7929" actId="20577"/>
          <ac:spMkLst>
            <pc:docMk/>
            <pc:sldMk cId="1316131523" sldId="321"/>
            <ac:spMk id="2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6:56.935" v="5880" actId="1076"/>
          <ac:spMkLst>
            <pc:docMk/>
            <pc:sldMk cId="1316131523" sldId="321"/>
            <ac:spMk id="3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7:02.104" v="5881" actId="164"/>
          <ac:spMkLst>
            <pc:docMk/>
            <pc:sldMk cId="1316131523" sldId="321"/>
            <ac:spMk id="7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7:02.104" v="5881" actId="164"/>
          <ac:spMkLst>
            <pc:docMk/>
            <pc:sldMk cId="1316131523" sldId="321"/>
            <ac:spMk id="8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7:02.104" v="5881" actId="164"/>
          <ac:spMkLst>
            <pc:docMk/>
            <pc:sldMk cId="1316131523" sldId="321"/>
            <ac:spMk id="9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7:02.104" v="5881" actId="164"/>
          <ac:spMkLst>
            <pc:docMk/>
            <pc:sldMk cId="1316131523" sldId="321"/>
            <ac:spMk id="16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7:02.104" v="5881" actId="164"/>
          <ac:spMkLst>
            <pc:docMk/>
            <pc:sldMk cId="1316131523" sldId="321"/>
            <ac:spMk id="17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7:02.104" v="5881" actId="164"/>
          <ac:spMkLst>
            <pc:docMk/>
            <pc:sldMk cId="1316131523" sldId="321"/>
            <ac:spMk id="18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7:02.104" v="5881" actId="164"/>
          <ac:spMkLst>
            <pc:docMk/>
            <pc:sldMk cId="1316131523" sldId="321"/>
            <ac:spMk id="19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7:02.104" v="5881" actId="164"/>
          <ac:spMkLst>
            <pc:docMk/>
            <pc:sldMk cId="1316131523" sldId="321"/>
            <ac:spMk id="20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7:02.104" v="5881" actId="164"/>
          <ac:spMkLst>
            <pc:docMk/>
            <pc:sldMk cId="1316131523" sldId="321"/>
            <ac:spMk id="22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7:02.104" v="5881" actId="164"/>
          <ac:spMkLst>
            <pc:docMk/>
            <pc:sldMk cId="1316131523" sldId="321"/>
            <ac:spMk id="23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7:02.104" v="5881" actId="164"/>
          <ac:spMkLst>
            <pc:docMk/>
            <pc:sldMk cId="1316131523" sldId="321"/>
            <ac:spMk id="24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7:02.104" v="5881" actId="164"/>
          <ac:spMkLst>
            <pc:docMk/>
            <pc:sldMk cId="1316131523" sldId="321"/>
            <ac:spMk id="25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7:02.104" v="5881" actId="164"/>
          <ac:spMkLst>
            <pc:docMk/>
            <pc:sldMk cId="1316131523" sldId="321"/>
            <ac:spMk id="26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7:02.104" v="5881" actId="164"/>
          <ac:spMkLst>
            <pc:docMk/>
            <pc:sldMk cId="1316131523" sldId="321"/>
            <ac:spMk id="27" creationId="{00000000-0000-0000-0000-000000000000}"/>
          </ac:spMkLst>
        </pc:spChg>
        <pc:grpChg chg="add mod">
          <ac:chgData name="mnats" userId="2d5df061-6255-4755-935c-bfd826af269a" providerId="ADAL" clId="{E3462F2E-ECB7-4159-8C0F-955CB8BE9AE6}" dt="2025-11-24T15:37:40.400" v="5945" actId="962"/>
          <ac:grpSpMkLst>
            <pc:docMk/>
            <pc:sldMk cId="1316131523" sldId="321"/>
            <ac:grpSpMk id="4" creationId="{614B2EF8-DF73-4DEF-B0BE-1AFEDED11E04}"/>
          </ac:grpSpMkLst>
        </pc:grpChg>
        <pc:grpChg chg="mod">
          <ac:chgData name="mnats" userId="2d5df061-6255-4755-935c-bfd826af269a" providerId="ADAL" clId="{E3462F2E-ECB7-4159-8C0F-955CB8BE9AE6}" dt="2025-11-24T15:37:02.104" v="5881" actId="164"/>
          <ac:grpSpMkLst>
            <pc:docMk/>
            <pc:sldMk cId="1316131523" sldId="321"/>
            <ac:grpSpMk id="45" creationId="{00000000-0000-0000-0000-000000000000}"/>
          </ac:grpSpMkLst>
        </pc:grpChg>
        <pc:grpChg chg="mod">
          <ac:chgData name="mnats" userId="2d5df061-6255-4755-935c-bfd826af269a" providerId="ADAL" clId="{E3462F2E-ECB7-4159-8C0F-955CB8BE9AE6}" dt="2025-11-24T15:37:02.104" v="5881" actId="164"/>
          <ac:grpSpMkLst>
            <pc:docMk/>
            <pc:sldMk cId="1316131523" sldId="321"/>
            <ac:grpSpMk id="46" creationId="{00000000-0000-0000-0000-000000000000}"/>
          </ac:grpSpMkLst>
        </pc:grpChg>
        <pc:cxnChg chg="mod">
          <ac:chgData name="mnats" userId="2d5df061-6255-4755-935c-bfd826af269a" providerId="ADAL" clId="{E3462F2E-ECB7-4159-8C0F-955CB8BE9AE6}" dt="2025-11-24T15:37:02.104" v="5881" actId="164"/>
          <ac:cxnSpMkLst>
            <pc:docMk/>
            <pc:sldMk cId="1316131523" sldId="321"/>
            <ac:cxnSpMk id="10" creationId="{00000000-0000-0000-0000-000000000000}"/>
          </ac:cxnSpMkLst>
        </pc:cxnChg>
        <pc:cxnChg chg="mod">
          <ac:chgData name="mnats" userId="2d5df061-6255-4755-935c-bfd826af269a" providerId="ADAL" clId="{E3462F2E-ECB7-4159-8C0F-955CB8BE9AE6}" dt="2025-11-24T15:37:02.104" v="5881" actId="164"/>
          <ac:cxnSpMkLst>
            <pc:docMk/>
            <pc:sldMk cId="1316131523" sldId="321"/>
            <ac:cxnSpMk id="11" creationId="{00000000-0000-0000-0000-000000000000}"/>
          </ac:cxnSpMkLst>
        </pc:cxnChg>
        <pc:cxnChg chg="mod">
          <ac:chgData name="mnats" userId="2d5df061-6255-4755-935c-bfd826af269a" providerId="ADAL" clId="{E3462F2E-ECB7-4159-8C0F-955CB8BE9AE6}" dt="2025-11-24T15:37:02.104" v="5881" actId="164"/>
          <ac:cxnSpMkLst>
            <pc:docMk/>
            <pc:sldMk cId="1316131523" sldId="321"/>
            <ac:cxnSpMk id="12" creationId="{00000000-0000-0000-0000-000000000000}"/>
          </ac:cxnSpMkLst>
        </pc:cxnChg>
        <pc:cxnChg chg="mod">
          <ac:chgData name="mnats" userId="2d5df061-6255-4755-935c-bfd826af269a" providerId="ADAL" clId="{E3462F2E-ECB7-4159-8C0F-955CB8BE9AE6}" dt="2025-11-24T15:37:02.104" v="5881" actId="164"/>
          <ac:cxnSpMkLst>
            <pc:docMk/>
            <pc:sldMk cId="1316131523" sldId="321"/>
            <ac:cxnSpMk id="13" creationId="{00000000-0000-0000-0000-000000000000}"/>
          </ac:cxnSpMkLst>
        </pc:cxnChg>
        <pc:cxnChg chg="mod">
          <ac:chgData name="mnats" userId="2d5df061-6255-4755-935c-bfd826af269a" providerId="ADAL" clId="{E3462F2E-ECB7-4159-8C0F-955CB8BE9AE6}" dt="2025-11-24T15:37:02.104" v="5881" actId="164"/>
          <ac:cxnSpMkLst>
            <pc:docMk/>
            <pc:sldMk cId="1316131523" sldId="321"/>
            <ac:cxnSpMk id="14" creationId="{00000000-0000-0000-0000-000000000000}"/>
          </ac:cxnSpMkLst>
        </pc:cxnChg>
        <pc:cxnChg chg="mod">
          <ac:chgData name="mnats" userId="2d5df061-6255-4755-935c-bfd826af269a" providerId="ADAL" clId="{E3462F2E-ECB7-4159-8C0F-955CB8BE9AE6}" dt="2025-11-24T15:37:02.104" v="5881" actId="164"/>
          <ac:cxnSpMkLst>
            <pc:docMk/>
            <pc:sldMk cId="1316131523" sldId="321"/>
            <ac:cxnSpMk id="15" creationId="{00000000-0000-0000-0000-000000000000}"/>
          </ac:cxnSpMkLst>
        </pc:cxnChg>
      </pc:sldChg>
      <pc:sldChg chg="addSp modSp modNotesTx">
        <pc:chgData name="mnats" userId="2d5df061-6255-4755-935c-bfd826af269a" providerId="ADAL" clId="{E3462F2E-ECB7-4159-8C0F-955CB8BE9AE6}" dt="2025-11-24T15:39:58.370" v="6298" actId="20577"/>
        <pc:sldMkLst>
          <pc:docMk/>
          <pc:sldMk cId="2328395186" sldId="322"/>
        </pc:sldMkLst>
        <pc:spChg chg="mod">
          <ac:chgData name="mnats" userId="2d5df061-6255-4755-935c-bfd826af269a" providerId="ADAL" clId="{E3462F2E-ECB7-4159-8C0F-955CB8BE9AE6}" dt="2025-11-24T15:38:37.233" v="6000" actId="164"/>
          <ac:spMkLst>
            <pc:docMk/>
            <pc:sldMk cId="2328395186" sldId="322"/>
            <ac:spMk id="4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8:37.233" v="6000" actId="164"/>
          <ac:spMkLst>
            <pc:docMk/>
            <pc:sldMk cId="2328395186" sldId="322"/>
            <ac:spMk id="7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8:37.233" v="6000" actId="164"/>
          <ac:spMkLst>
            <pc:docMk/>
            <pc:sldMk cId="2328395186" sldId="322"/>
            <ac:spMk id="8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8:37.233" v="6000" actId="164"/>
          <ac:spMkLst>
            <pc:docMk/>
            <pc:sldMk cId="2328395186" sldId="322"/>
            <ac:spMk id="16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8:37.233" v="6000" actId="164"/>
          <ac:spMkLst>
            <pc:docMk/>
            <pc:sldMk cId="2328395186" sldId="322"/>
            <ac:spMk id="18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8:37.233" v="6000" actId="164"/>
          <ac:spMkLst>
            <pc:docMk/>
            <pc:sldMk cId="2328395186" sldId="322"/>
            <ac:spMk id="20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8:37.233" v="6000" actId="164"/>
          <ac:spMkLst>
            <pc:docMk/>
            <pc:sldMk cId="2328395186" sldId="322"/>
            <ac:spMk id="25" creationId="{00000000-0000-0000-0000-000000000000}"/>
          </ac:spMkLst>
        </pc:spChg>
        <pc:grpChg chg="add mod">
          <ac:chgData name="mnats" userId="2d5df061-6255-4755-935c-bfd826af269a" providerId="ADAL" clId="{E3462F2E-ECB7-4159-8C0F-955CB8BE9AE6}" dt="2025-11-24T15:38:59.820" v="6060" actId="962"/>
          <ac:grpSpMkLst>
            <pc:docMk/>
            <pc:sldMk cId="2328395186" sldId="322"/>
            <ac:grpSpMk id="5" creationId="{6D76CC9C-78CF-4F3B-9571-6B4BD564D521}"/>
          </ac:grpSpMkLst>
        </pc:grpChg>
        <pc:grpChg chg="mod">
          <ac:chgData name="mnats" userId="2d5df061-6255-4755-935c-bfd826af269a" providerId="ADAL" clId="{E3462F2E-ECB7-4159-8C0F-955CB8BE9AE6}" dt="2025-11-24T15:38:37.233" v="6000" actId="164"/>
          <ac:grpSpMkLst>
            <pc:docMk/>
            <pc:sldMk cId="2328395186" sldId="322"/>
            <ac:grpSpMk id="45" creationId="{00000000-0000-0000-0000-000000000000}"/>
          </ac:grpSpMkLst>
        </pc:grpChg>
        <pc:grpChg chg="mod">
          <ac:chgData name="mnats" userId="2d5df061-6255-4755-935c-bfd826af269a" providerId="ADAL" clId="{E3462F2E-ECB7-4159-8C0F-955CB8BE9AE6}" dt="2025-11-24T15:38:37.233" v="6000" actId="164"/>
          <ac:grpSpMkLst>
            <pc:docMk/>
            <pc:sldMk cId="2328395186" sldId="322"/>
            <ac:grpSpMk id="46" creationId="{00000000-0000-0000-0000-000000000000}"/>
          </ac:grpSpMkLst>
        </pc:grpChg>
        <pc:cxnChg chg="mod">
          <ac:chgData name="mnats" userId="2d5df061-6255-4755-935c-bfd826af269a" providerId="ADAL" clId="{E3462F2E-ECB7-4159-8C0F-955CB8BE9AE6}" dt="2025-11-24T15:38:37.233" v="6000" actId="164"/>
          <ac:cxnSpMkLst>
            <pc:docMk/>
            <pc:sldMk cId="2328395186" sldId="322"/>
            <ac:cxnSpMk id="12" creationId="{00000000-0000-0000-0000-000000000000}"/>
          </ac:cxnSpMkLst>
        </pc:cxnChg>
        <pc:cxnChg chg="mod">
          <ac:chgData name="mnats" userId="2d5df061-6255-4755-935c-bfd826af269a" providerId="ADAL" clId="{E3462F2E-ECB7-4159-8C0F-955CB8BE9AE6}" dt="2025-11-24T15:38:37.233" v="6000" actId="164"/>
          <ac:cxnSpMkLst>
            <pc:docMk/>
            <pc:sldMk cId="2328395186" sldId="322"/>
            <ac:cxnSpMk id="15" creationId="{00000000-0000-0000-0000-000000000000}"/>
          </ac:cxnSpMkLst>
        </pc:cxnChg>
      </pc:sldChg>
      <pc:sldChg chg="addSp modSp mod modAnim modNotesTx">
        <pc:chgData name="mnats" userId="2d5df061-6255-4755-935c-bfd826af269a" providerId="ADAL" clId="{E3462F2E-ECB7-4159-8C0F-955CB8BE9AE6}" dt="2025-11-24T15:55:51.593" v="7623" actId="13244"/>
        <pc:sldMkLst>
          <pc:docMk/>
          <pc:sldMk cId="627290746" sldId="323"/>
        </pc:sldMkLst>
        <pc:spChg chg="add mod ord">
          <ac:chgData name="mnats" userId="2d5df061-6255-4755-935c-bfd826af269a" providerId="ADAL" clId="{E3462F2E-ECB7-4159-8C0F-955CB8BE9AE6}" dt="2025-11-24T15:55:51.593" v="7623" actId="13244"/>
          <ac:spMkLst>
            <pc:docMk/>
            <pc:sldMk cId="627290746" sldId="323"/>
            <ac:spMk id="4" creationId="{78CD3148-E78C-4262-9C03-D489E6134978}"/>
          </ac:spMkLst>
        </pc:spChg>
        <pc:spChg chg="mod">
          <ac:chgData name="mnats" userId="2d5df061-6255-4755-935c-bfd826af269a" providerId="ADAL" clId="{E3462F2E-ECB7-4159-8C0F-955CB8BE9AE6}" dt="2025-11-24T15:40:07.368" v="6299" actId="164"/>
          <ac:spMkLst>
            <pc:docMk/>
            <pc:sldMk cId="627290746" sldId="323"/>
            <ac:spMk id="7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40:07.368" v="6299" actId="164"/>
          <ac:spMkLst>
            <pc:docMk/>
            <pc:sldMk cId="627290746" sldId="323"/>
            <ac:spMk id="8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40:07.368" v="6299" actId="164"/>
          <ac:spMkLst>
            <pc:docMk/>
            <pc:sldMk cId="627290746" sldId="323"/>
            <ac:spMk id="16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40:07.368" v="6299" actId="164"/>
          <ac:spMkLst>
            <pc:docMk/>
            <pc:sldMk cId="627290746" sldId="323"/>
            <ac:spMk id="18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40:07.368" v="6299" actId="164"/>
          <ac:spMkLst>
            <pc:docMk/>
            <pc:sldMk cId="627290746" sldId="323"/>
            <ac:spMk id="21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40:07.368" v="6299" actId="164"/>
          <ac:spMkLst>
            <pc:docMk/>
            <pc:sldMk cId="627290746" sldId="323"/>
            <ac:spMk id="23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40:07.368" v="6299" actId="164"/>
          <ac:spMkLst>
            <pc:docMk/>
            <pc:sldMk cId="627290746" sldId="323"/>
            <ac:spMk id="25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48:44.988" v="6405" actId="20577"/>
          <ac:spMkLst>
            <pc:docMk/>
            <pc:sldMk cId="627290746" sldId="323"/>
            <ac:spMk id="28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40:07.368" v="6299" actId="164"/>
          <ac:spMkLst>
            <pc:docMk/>
            <pc:sldMk cId="627290746" sldId="323"/>
            <ac:spMk id="30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40:07.368" v="6299" actId="164"/>
          <ac:spMkLst>
            <pc:docMk/>
            <pc:sldMk cId="627290746" sldId="323"/>
            <ac:spMk id="31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40:07.368" v="6299" actId="164"/>
          <ac:spMkLst>
            <pc:docMk/>
            <pc:sldMk cId="627290746" sldId="323"/>
            <ac:spMk id="32" creationId="{00000000-0000-0000-0000-000000000000}"/>
          </ac:spMkLst>
        </pc:spChg>
        <pc:spChg chg="mod ord">
          <ac:chgData name="mnats" userId="2d5df061-6255-4755-935c-bfd826af269a" providerId="ADAL" clId="{E3462F2E-ECB7-4159-8C0F-955CB8BE9AE6}" dt="2025-11-24T15:55:47.083" v="7622" actId="13244"/>
          <ac:spMkLst>
            <pc:docMk/>
            <pc:sldMk cId="627290746" sldId="323"/>
            <ac:spMk id="36" creationId="{00000000-0000-0000-0000-000000000000}"/>
          </ac:spMkLst>
        </pc:spChg>
        <pc:grpChg chg="add mod">
          <ac:chgData name="mnats" userId="2d5df061-6255-4755-935c-bfd826af269a" providerId="ADAL" clId="{E3462F2E-ECB7-4159-8C0F-955CB8BE9AE6}" dt="2025-11-24T15:55:44.816" v="7621" actId="13244"/>
          <ac:grpSpMkLst>
            <pc:docMk/>
            <pc:sldMk cId="627290746" sldId="323"/>
            <ac:grpSpMk id="3" creationId="{C5882284-661E-43E9-9994-B167F9481683}"/>
          </ac:grpSpMkLst>
        </pc:grpChg>
        <pc:grpChg chg="mod">
          <ac:chgData name="mnats" userId="2d5df061-6255-4755-935c-bfd826af269a" providerId="ADAL" clId="{E3462F2E-ECB7-4159-8C0F-955CB8BE9AE6}" dt="2025-11-24T15:50:00.295" v="6454" actId="962"/>
          <ac:grpSpMkLst>
            <pc:docMk/>
            <pc:sldMk cId="627290746" sldId="323"/>
            <ac:grpSpMk id="5" creationId="{00000000-0000-0000-0000-000000000000}"/>
          </ac:grpSpMkLst>
        </pc:grpChg>
        <pc:grpChg chg="mod">
          <ac:chgData name="mnats" userId="2d5df061-6255-4755-935c-bfd826af269a" providerId="ADAL" clId="{E3462F2E-ECB7-4159-8C0F-955CB8BE9AE6}" dt="2025-11-24T15:40:07.368" v="6299" actId="164"/>
          <ac:grpSpMkLst>
            <pc:docMk/>
            <pc:sldMk cId="627290746" sldId="323"/>
            <ac:grpSpMk id="27" creationId="{00000000-0000-0000-0000-000000000000}"/>
          </ac:grpSpMkLst>
        </pc:grpChg>
        <pc:cxnChg chg="mod">
          <ac:chgData name="mnats" userId="2d5df061-6255-4755-935c-bfd826af269a" providerId="ADAL" clId="{E3462F2E-ECB7-4159-8C0F-955CB8BE9AE6}" dt="2025-11-24T15:40:07.368" v="6299" actId="164"/>
          <ac:cxnSpMkLst>
            <pc:docMk/>
            <pc:sldMk cId="627290746" sldId="323"/>
            <ac:cxnSpMk id="12" creationId="{00000000-0000-0000-0000-000000000000}"/>
          </ac:cxnSpMkLst>
        </pc:cxnChg>
        <pc:cxnChg chg="mod">
          <ac:chgData name="mnats" userId="2d5df061-6255-4755-935c-bfd826af269a" providerId="ADAL" clId="{E3462F2E-ECB7-4159-8C0F-955CB8BE9AE6}" dt="2025-11-24T15:40:07.368" v="6299" actId="164"/>
          <ac:cxnSpMkLst>
            <pc:docMk/>
            <pc:sldMk cId="627290746" sldId="323"/>
            <ac:cxnSpMk id="15" creationId="{00000000-0000-0000-0000-000000000000}"/>
          </ac:cxnSpMkLst>
        </pc:cxnChg>
        <pc:cxnChg chg="mod">
          <ac:chgData name="mnats" userId="2d5df061-6255-4755-935c-bfd826af269a" providerId="ADAL" clId="{E3462F2E-ECB7-4159-8C0F-955CB8BE9AE6}" dt="2025-11-24T15:40:07.368" v="6299" actId="164"/>
          <ac:cxnSpMkLst>
            <pc:docMk/>
            <pc:sldMk cId="627290746" sldId="323"/>
            <ac:cxnSpMk id="24" creationId="{00000000-0000-0000-0000-000000000000}"/>
          </ac:cxnSpMkLst>
        </pc:cxnChg>
      </pc:sldChg>
      <pc:sldChg chg="del">
        <pc:chgData name="mnats" userId="2d5df061-6255-4755-935c-bfd826af269a" providerId="ADAL" clId="{E3462F2E-ECB7-4159-8C0F-955CB8BE9AE6}" dt="2025-11-24T13:19:27.568" v="7" actId="47"/>
        <pc:sldMkLst>
          <pc:docMk/>
          <pc:sldMk cId="134712806" sldId="623"/>
        </pc:sldMkLst>
      </pc:sldChg>
      <pc:sldChg chg="add del ord">
        <pc:chgData name="mnats" userId="2d5df061-6255-4755-935c-bfd826af269a" providerId="ADAL" clId="{E3462F2E-ECB7-4159-8C0F-955CB8BE9AE6}" dt="2025-11-24T13:38:23.465" v="227"/>
        <pc:sldMkLst>
          <pc:docMk/>
          <pc:sldMk cId="64986853" sldId="676"/>
        </pc:sldMkLst>
      </pc:sldChg>
      <pc:sldChg chg="del">
        <pc:chgData name="mnats" userId="2d5df061-6255-4755-935c-bfd826af269a" providerId="ADAL" clId="{E3462F2E-ECB7-4159-8C0F-955CB8BE9AE6}" dt="2025-11-24T13:19:27.568" v="7" actId="47"/>
        <pc:sldMkLst>
          <pc:docMk/>
          <pc:sldMk cId="3921761050" sldId="679"/>
        </pc:sldMkLst>
      </pc:sldChg>
      <pc:sldChg chg="del">
        <pc:chgData name="mnats" userId="2d5df061-6255-4755-935c-bfd826af269a" providerId="ADAL" clId="{E3462F2E-ECB7-4159-8C0F-955CB8BE9AE6}" dt="2025-11-24T13:19:27.568" v="7" actId="47"/>
        <pc:sldMkLst>
          <pc:docMk/>
          <pc:sldMk cId="2893800215" sldId="680"/>
        </pc:sldMkLst>
      </pc:sldChg>
      <pc:sldChg chg="del">
        <pc:chgData name="mnats" userId="2d5df061-6255-4755-935c-bfd826af269a" providerId="ADAL" clId="{E3462F2E-ECB7-4159-8C0F-955CB8BE9AE6}" dt="2025-11-24T13:19:27.568" v="7" actId="47"/>
        <pc:sldMkLst>
          <pc:docMk/>
          <pc:sldMk cId="2392157262" sldId="681"/>
        </pc:sldMkLst>
      </pc:sldChg>
      <pc:sldChg chg="del">
        <pc:chgData name="mnats" userId="2d5df061-6255-4755-935c-bfd826af269a" providerId="ADAL" clId="{E3462F2E-ECB7-4159-8C0F-955CB8BE9AE6}" dt="2025-11-24T13:19:27.568" v="7" actId="47"/>
        <pc:sldMkLst>
          <pc:docMk/>
          <pc:sldMk cId="3969875705" sldId="682"/>
        </pc:sldMkLst>
      </pc:sldChg>
      <pc:sldChg chg="del">
        <pc:chgData name="mnats" userId="2d5df061-6255-4755-935c-bfd826af269a" providerId="ADAL" clId="{E3462F2E-ECB7-4159-8C0F-955CB8BE9AE6}" dt="2025-11-24T13:19:27.568" v="7" actId="47"/>
        <pc:sldMkLst>
          <pc:docMk/>
          <pc:sldMk cId="1754729880" sldId="683"/>
        </pc:sldMkLst>
      </pc:sldChg>
      <pc:sldChg chg="del">
        <pc:chgData name="mnats" userId="2d5df061-6255-4755-935c-bfd826af269a" providerId="ADAL" clId="{E3462F2E-ECB7-4159-8C0F-955CB8BE9AE6}" dt="2025-11-24T13:19:27.568" v="7" actId="47"/>
        <pc:sldMkLst>
          <pc:docMk/>
          <pc:sldMk cId="3350533361" sldId="685"/>
        </pc:sldMkLst>
      </pc:sldChg>
      <pc:sldChg chg="del">
        <pc:chgData name="mnats" userId="2d5df061-6255-4755-935c-bfd826af269a" providerId="ADAL" clId="{E3462F2E-ECB7-4159-8C0F-955CB8BE9AE6}" dt="2025-11-24T13:19:27.568" v="7" actId="47"/>
        <pc:sldMkLst>
          <pc:docMk/>
          <pc:sldMk cId="1039765835" sldId="686"/>
        </pc:sldMkLst>
      </pc:sldChg>
      <pc:sldChg chg="del">
        <pc:chgData name="mnats" userId="2d5df061-6255-4755-935c-bfd826af269a" providerId="ADAL" clId="{E3462F2E-ECB7-4159-8C0F-955CB8BE9AE6}" dt="2025-11-24T13:19:27.568" v="7" actId="47"/>
        <pc:sldMkLst>
          <pc:docMk/>
          <pc:sldMk cId="1908596434" sldId="690"/>
        </pc:sldMkLst>
      </pc:sldChg>
      <pc:sldChg chg="modSp mod">
        <pc:chgData name="mnats" userId="2d5df061-6255-4755-935c-bfd826af269a" providerId="ADAL" clId="{E3462F2E-ECB7-4159-8C0F-955CB8BE9AE6}" dt="2025-11-24T15:56:33.459" v="7630" actId="20577"/>
        <pc:sldMkLst>
          <pc:docMk/>
          <pc:sldMk cId="2575322802" sldId="691"/>
        </pc:sldMkLst>
        <pc:spChg chg="mod">
          <ac:chgData name="mnats" userId="2d5df061-6255-4755-935c-bfd826af269a" providerId="ADAL" clId="{E3462F2E-ECB7-4159-8C0F-955CB8BE9AE6}" dt="2025-11-24T15:56:33.459" v="7630" actId="20577"/>
          <ac:spMkLst>
            <pc:docMk/>
            <pc:sldMk cId="2575322802" sldId="691"/>
            <ac:spMk id="2" creationId="{B3CE32D8-050F-4B24-8EBB-A81EE645680E}"/>
          </ac:spMkLst>
        </pc:spChg>
        <pc:spChg chg="mod">
          <ac:chgData name="mnats" userId="2d5df061-6255-4755-935c-bfd826af269a" providerId="ADAL" clId="{E3462F2E-ECB7-4159-8C0F-955CB8BE9AE6}" dt="2025-11-24T13:29:08.530" v="226" actId="20577"/>
          <ac:spMkLst>
            <pc:docMk/>
            <pc:sldMk cId="2575322802" sldId="691"/>
            <ac:spMk id="3" creationId="{6A01FC89-8F9B-4C88-9A0F-40830D42D07B}"/>
          </ac:spMkLst>
        </pc:spChg>
      </pc:sldChg>
      <pc:sldChg chg="ord">
        <pc:chgData name="mnats" userId="2d5df061-6255-4755-935c-bfd826af269a" providerId="ADAL" clId="{E3462F2E-ECB7-4159-8C0F-955CB8BE9AE6}" dt="2025-11-24T13:19:17.322" v="6"/>
        <pc:sldMkLst>
          <pc:docMk/>
          <pc:sldMk cId="2536811267" sldId="692"/>
        </pc:sldMkLst>
      </pc:sldChg>
      <pc:sldChg chg="del">
        <pc:chgData name="mnats" userId="2d5df061-6255-4755-935c-bfd826af269a" providerId="ADAL" clId="{E3462F2E-ECB7-4159-8C0F-955CB8BE9AE6}" dt="2025-11-24T13:19:27.568" v="7" actId="47"/>
        <pc:sldMkLst>
          <pc:docMk/>
          <pc:sldMk cId="2227931778" sldId="693"/>
        </pc:sldMkLst>
      </pc:sldChg>
      <pc:sldChg chg="del">
        <pc:chgData name="mnats" userId="2d5df061-6255-4755-935c-bfd826af269a" providerId="ADAL" clId="{E3462F2E-ECB7-4159-8C0F-955CB8BE9AE6}" dt="2025-11-24T13:19:27.568" v="7" actId="47"/>
        <pc:sldMkLst>
          <pc:docMk/>
          <pc:sldMk cId="780647712" sldId="694"/>
        </pc:sldMkLst>
      </pc:sldChg>
      <pc:sldChg chg="del">
        <pc:chgData name="mnats" userId="2d5df061-6255-4755-935c-bfd826af269a" providerId="ADAL" clId="{E3462F2E-ECB7-4159-8C0F-955CB8BE9AE6}" dt="2025-11-24T13:19:27.568" v="7" actId="47"/>
        <pc:sldMkLst>
          <pc:docMk/>
          <pc:sldMk cId="2600233844" sldId="695"/>
        </pc:sldMkLst>
      </pc:sldChg>
      <pc:sldChg chg="del">
        <pc:chgData name="mnats" userId="2d5df061-6255-4755-935c-bfd826af269a" providerId="ADAL" clId="{E3462F2E-ECB7-4159-8C0F-955CB8BE9AE6}" dt="2025-11-24T13:19:27.568" v="7" actId="47"/>
        <pc:sldMkLst>
          <pc:docMk/>
          <pc:sldMk cId="3963058503" sldId="697"/>
        </pc:sldMkLst>
      </pc:sldChg>
      <pc:sldChg chg="modSp mod">
        <pc:chgData name="mnats" userId="2d5df061-6255-4755-935c-bfd826af269a" providerId="ADAL" clId="{E3462F2E-ECB7-4159-8C0F-955CB8BE9AE6}" dt="2025-11-24T15:57:10.937" v="7662" actId="27636"/>
        <pc:sldMkLst>
          <pc:docMk/>
          <pc:sldMk cId="3031366744" sldId="698"/>
        </pc:sldMkLst>
        <pc:spChg chg="mod">
          <ac:chgData name="mnats" userId="2d5df061-6255-4755-935c-bfd826af269a" providerId="ADAL" clId="{E3462F2E-ECB7-4159-8C0F-955CB8BE9AE6}" dt="2025-11-24T15:57:10.937" v="7662" actId="27636"/>
          <ac:spMkLst>
            <pc:docMk/>
            <pc:sldMk cId="3031366744" sldId="698"/>
            <ac:spMk id="2" creationId="{5BC63797-4F47-4613-A170-2155B0345EF2}"/>
          </ac:spMkLst>
        </pc:spChg>
      </pc:sldChg>
      <pc:sldChg chg="addSp modSp mod">
        <pc:chgData name="mnats" userId="2d5df061-6255-4755-935c-bfd826af269a" providerId="ADAL" clId="{E3462F2E-ECB7-4159-8C0F-955CB8BE9AE6}" dt="2025-11-24T15:57:18.088" v="7675" actId="20577"/>
        <pc:sldMkLst>
          <pc:docMk/>
          <pc:sldMk cId="4124716773" sldId="699"/>
        </pc:sldMkLst>
        <pc:spChg chg="mod">
          <ac:chgData name="mnats" userId="2d5df061-6255-4755-935c-bfd826af269a" providerId="ADAL" clId="{E3462F2E-ECB7-4159-8C0F-955CB8BE9AE6}" dt="2025-11-24T15:57:18.088" v="7675" actId="20577"/>
          <ac:spMkLst>
            <pc:docMk/>
            <pc:sldMk cId="4124716773" sldId="699"/>
            <ac:spMk id="2" creationId="{5BC63797-4F47-4613-A170-2155B0345EF2}"/>
          </ac:spMkLst>
        </pc:spChg>
        <pc:spChg chg="mod">
          <ac:chgData name="mnats" userId="2d5df061-6255-4755-935c-bfd826af269a" providerId="ADAL" clId="{E3462F2E-ECB7-4159-8C0F-955CB8BE9AE6}" dt="2025-11-24T15:14:56.374" v="797" actId="164"/>
          <ac:spMkLst>
            <pc:docMk/>
            <pc:sldMk cId="4124716773" sldId="699"/>
            <ac:spMk id="7" creationId="{04527FEF-A08D-458F-BA4B-E1E1D47072E7}"/>
          </ac:spMkLst>
        </pc:spChg>
        <pc:spChg chg="mod">
          <ac:chgData name="mnats" userId="2d5df061-6255-4755-935c-bfd826af269a" providerId="ADAL" clId="{E3462F2E-ECB7-4159-8C0F-955CB8BE9AE6}" dt="2025-11-24T15:14:56.374" v="797" actId="164"/>
          <ac:spMkLst>
            <pc:docMk/>
            <pc:sldMk cId="4124716773" sldId="699"/>
            <ac:spMk id="15" creationId="{9AF0E35C-5D4E-44D8-B520-B28743D0C98D}"/>
          </ac:spMkLst>
        </pc:spChg>
        <pc:grpChg chg="mod">
          <ac:chgData name="mnats" userId="2d5df061-6255-4755-935c-bfd826af269a" providerId="ADAL" clId="{E3462F2E-ECB7-4159-8C0F-955CB8BE9AE6}" dt="2025-11-24T15:14:22.201" v="752" actId="962"/>
          <ac:grpSpMkLst>
            <pc:docMk/>
            <pc:sldMk cId="4124716773" sldId="699"/>
            <ac:grpSpMk id="4" creationId="{EEF40155-23E0-4BB3-833B-9D20086A3DE0}"/>
          </ac:grpSpMkLst>
        </pc:grpChg>
        <pc:grpChg chg="mod">
          <ac:chgData name="mnats" userId="2d5df061-6255-4755-935c-bfd826af269a" providerId="ADAL" clId="{E3462F2E-ECB7-4159-8C0F-955CB8BE9AE6}" dt="2025-11-24T15:14:43.810" v="796" actId="962"/>
          <ac:grpSpMkLst>
            <pc:docMk/>
            <pc:sldMk cId="4124716773" sldId="699"/>
            <ac:grpSpMk id="8" creationId="{9AE7D613-48AE-47FF-B3D9-6593A15BE605}"/>
          </ac:grpSpMkLst>
        </pc:grpChg>
        <pc:grpChg chg="mod">
          <ac:chgData name="mnats" userId="2d5df061-6255-4755-935c-bfd826af269a" providerId="ADAL" clId="{E3462F2E-ECB7-4159-8C0F-955CB8BE9AE6}" dt="2025-11-24T15:14:56.374" v="797" actId="164"/>
          <ac:grpSpMkLst>
            <pc:docMk/>
            <pc:sldMk cId="4124716773" sldId="699"/>
            <ac:grpSpMk id="11" creationId="{FA1FC9C7-02E5-41C8-B5A1-97104DEA06A2}"/>
          </ac:grpSpMkLst>
        </pc:grpChg>
        <pc:grpChg chg="add mod">
          <ac:chgData name="mnats" userId="2d5df061-6255-4755-935c-bfd826af269a" providerId="ADAL" clId="{E3462F2E-ECB7-4159-8C0F-955CB8BE9AE6}" dt="2025-11-24T15:15:31.613" v="1109" actId="962"/>
          <ac:grpSpMkLst>
            <pc:docMk/>
            <pc:sldMk cId="4124716773" sldId="699"/>
            <ac:grpSpMk id="16" creationId="{6A053622-EEC2-496D-97A4-1833522E7038}"/>
          </ac:grpSpMkLst>
        </pc:grpChg>
        <pc:cxnChg chg="mod">
          <ac:chgData name="mnats" userId="2d5df061-6255-4755-935c-bfd826af269a" providerId="ADAL" clId="{E3462F2E-ECB7-4159-8C0F-955CB8BE9AE6}" dt="2025-11-24T15:14:56.374" v="797" actId="164"/>
          <ac:cxnSpMkLst>
            <pc:docMk/>
            <pc:sldMk cId="4124716773" sldId="699"/>
            <ac:cxnSpMk id="14" creationId="{7037FBAE-8AE0-4B3F-A411-6929B7A69288}"/>
          </ac:cxnSpMkLst>
        </pc:cxnChg>
      </pc:sldChg>
      <pc:sldChg chg="modSp mod">
        <pc:chgData name="mnats" userId="2d5df061-6255-4755-935c-bfd826af269a" providerId="ADAL" clId="{E3462F2E-ECB7-4159-8C0F-955CB8BE9AE6}" dt="2025-11-24T15:57:46.693" v="7712" actId="27636"/>
        <pc:sldMkLst>
          <pc:docMk/>
          <pc:sldMk cId="1255099715" sldId="700"/>
        </pc:sldMkLst>
        <pc:spChg chg="mod">
          <ac:chgData name="mnats" userId="2d5df061-6255-4755-935c-bfd826af269a" providerId="ADAL" clId="{E3462F2E-ECB7-4159-8C0F-955CB8BE9AE6}" dt="2025-11-24T15:57:46.693" v="7712" actId="27636"/>
          <ac:spMkLst>
            <pc:docMk/>
            <pc:sldMk cId="1255099715" sldId="700"/>
            <ac:spMk id="2" creationId="{DB8B34CD-5933-4318-B752-9E8E66EDCAA2}"/>
          </ac:spMkLst>
        </pc:spChg>
        <pc:grpChg chg="mod">
          <ac:chgData name="mnats" userId="2d5df061-6255-4755-935c-bfd826af269a" providerId="ADAL" clId="{E3462F2E-ECB7-4159-8C0F-955CB8BE9AE6}" dt="2025-11-24T15:16:31.489" v="1261" actId="962"/>
          <ac:grpSpMkLst>
            <pc:docMk/>
            <pc:sldMk cId="1255099715" sldId="700"/>
            <ac:grpSpMk id="16" creationId="{D46E980B-0714-47E3-93F1-8AB9592B132A}"/>
          </ac:grpSpMkLst>
        </pc:grpChg>
        <pc:grpChg chg="mod">
          <ac:chgData name="mnats" userId="2d5df061-6255-4755-935c-bfd826af269a" providerId="ADAL" clId="{E3462F2E-ECB7-4159-8C0F-955CB8BE9AE6}" dt="2025-11-24T15:16:36.893" v="1265" actId="962"/>
          <ac:grpSpMkLst>
            <pc:docMk/>
            <pc:sldMk cId="1255099715" sldId="700"/>
            <ac:grpSpMk id="22" creationId="{3EB86D75-909C-4055-9908-6D504425091F}"/>
          </ac:grpSpMkLst>
        </pc:grpChg>
      </pc:sldChg>
      <pc:sldChg chg="addSp modSp mod">
        <pc:chgData name="mnats" userId="2d5df061-6255-4755-935c-bfd826af269a" providerId="ADAL" clId="{E3462F2E-ECB7-4159-8C0F-955CB8BE9AE6}" dt="2025-11-24T15:57:53.958" v="7714" actId="20577"/>
        <pc:sldMkLst>
          <pc:docMk/>
          <pc:sldMk cId="4240518918" sldId="701"/>
        </pc:sldMkLst>
        <pc:spChg chg="mod">
          <ac:chgData name="mnats" userId="2d5df061-6255-4755-935c-bfd826af269a" providerId="ADAL" clId="{E3462F2E-ECB7-4159-8C0F-955CB8BE9AE6}" dt="2025-11-24T15:57:53.958" v="7714" actId="20577"/>
          <ac:spMkLst>
            <pc:docMk/>
            <pc:sldMk cId="4240518918" sldId="701"/>
            <ac:spMk id="2" creationId="{DB8B34CD-5933-4318-B752-9E8E66EDCAA2}"/>
          </ac:spMkLst>
        </pc:spChg>
        <pc:spChg chg="mod">
          <ac:chgData name="mnats" userId="2d5df061-6255-4755-935c-bfd826af269a" providerId="ADAL" clId="{E3462F2E-ECB7-4159-8C0F-955CB8BE9AE6}" dt="2025-11-24T15:16:52.815" v="1266" actId="164"/>
          <ac:spMkLst>
            <pc:docMk/>
            <pc:sldMk cId="4240518918" sldId="701"/>
            <ac:spMk id="28" creationId="{E8D5D5D5-A275-4F60-8242-C30163C7E9B9}"/>
          </ac:spMkLst>
        </pc:spChg>
        <pc:spChg chg="mod">
          <ac:chgData name="mnats" userId="2d5df061-6255-4755-935c-bfd826af269a" providerId="ADAL" clId="{E3462F2E-ECB7-4159-8C0F-955CB8BE9AE6}" dt="2025-11-24T15:17:03.820" v="1269" actId="164"/>
          <ac:spMkLst>
            <pc:docMk/>
            <pc:sldMk cId="4240518918" sldId="701"/>
            <ac:spMk id="29" creationId="{79E0C511-4171-4624-8657-50F4E624DB87}"/>
          </ac:spMkLst>
        </pc:spChg>
        <pc:grpChg chg="add mod">
          <ac:chgData name="mnats" userId="2d5df061-6255-4755-935c-bfd826af269a" providerId="ADAL" clId="{E3462F2E-ECB7-4159-8C0F-955CB8BE9AE6}" dt="2025-11-24T15:16:54.826" v="1268" actId="962"/>
          <ac:grpSpMkLst>
            <pc:docMk/>
            <pc:sldMk cId="4240518918" sldId="701"/>
            <ac:grpSpMk id="4" creationId="{7B0DA622-879F-4082-9F7A-AB0BD77FB61A}"/>
          </ac:grpSpMkLst>
        </pc:grpChg>
        <pc:grpChg chg="add mod">
          <ac:chgData name="mnats" userId="2d5df061-6255-4755-935c-bfd826af269a" providerId="ADAL" clId="{E3462F2E-ECB7-4159-8C0F-955CB8BE9AE6}" dt="2025-11-24T15:17:06.340" v="1275" actId="962"/>
          <ac:grpSpMkLst>
            <pc:docMk/>
            <pc:sldMk cId="4240518918" sldId="701"/>
            <ac:grpSpMk id="5" creationId="{46BEB3B4-2323-4789-9878-8DB197445989}"/>
          </ac:grpSpMkLst>
        </pc:grpChg>
        <pc:grpChg chg="mod">
          <ac:chgData name="mnats" userId="2d5df061-6255-4755-935c-bfd826af269a" providerId="ADAL" clId="{E3462F2E-ECB7-4159-8C0F-955CB8BE9AE6}" dt="2025-11-24T15:16:52.815" v="1266" actId="164"/>
          <ac:grpSpMkLst>
            <pc:docMk/>
            <pc:sldMk cId="4240518918" sldId="701"/>
            <ac:grpSpMk id="16" creationId="{D46E980B-0714-47E3-93F1-8AB9592B132A}"/>
          </ac:grpSpMkLst>
        </pc:grpChg>
        <pc:grpChg chg="mod">
          <ac:chgData name="mnats" userId="2d5df061-6255-4755-935c-bfd826af269a" providerId="ADAL" clId="{E3462F2E-ECB7-4159-8C0F-955CB8BE9AE6}" dt="2025-11-24T15:17:03.820" v="1269" actId="164"/>
          <ac:grpSpMkLst>
            <pc:docMk/>
            <pc:sldMk cId="4240518918" sldId="701"/>
            <ac:grpSpMk id="22" creationId="{3EB86D75-909C-4055-9908-6D504425091F}"/>
          </ac:grpSpMkLst>
        </pc:grpChg>
      </pc:sldChg>
      <pc:sldChg chg="addSp modSp mod">
        <pc:chgData name="mnats" userId="2d5df061-6255-4755-935c-bfd826af269a" providerId="ADAL" clId="{E3462F2E-ECB7-4159-8C0F-955CB8BE9AE6}" dt="2025-11-24T15:58:01.027" v="7738" actId="27636"/>
        <pc:sldMkLst>
          <pc:docMk/>
          <pc:sldMk cId="1653086011" sldId="702"/>
        </pc:sldMkLst>
        <pc:spChg chg="mod">
          <ac:chgData name="mnats" userId="2d5df061-6255-4755-935c-bfd826af269a" providerId="ADAL" clId="{E3462F2E-ECB7-4159-8C0F-955CB8BE9AE6}" dt="2025-11-24T15:58:01.027" v="7738" actId="27636"/>
          <ac:spMkLst>
            <pc:docMk/>
            <pc:sldMk cId="1653086011" sldId="702"/>
            <ac:spMk id="2" creationId="{DB8B34CD-5933-4318-B752-9E8E66EDCAA2}"/>
          </ac:spMkLst>
        </pc:spChg>
        <pc:spChg chg="ord">
          <ac:chgData name="mnats" userId="2d5df061-6255-4755-935c-bfd826af269a" providerId="ADAL" clId="{E3462F2E-ECB7-4159-8C0F-955CB8BE9AE6}" dt="2025-11-24T15:54:58.540" v="7617" actId="13244"/>
          <ac:spMkLst>
            <pc:docMk/>
            <pc:sldMk cId="1653086011" sldId="702"/>
            <ac:spMk id="11" creationId="{F45C6C15-2701-4C41-9C03-48908602F22F}"/>
          </ac:spMkLst>
        </pc:spChg>
        <pc:spChg chg="mod">
          <ac:chgData name="mnats" userId="2d5df061-6255-4755-935c-bfd826af269a" providerId="ADAL" clId="{E3462F2E-ECB7-4159-8C0F-955CB8BE9AE6}" dt="2025-11-24T15:17:20.483" v="1276" actId="164"/>
          <ac:spMkLst>
            <pc:docMk/>
            <pc:sldMk cId="1653086011" sldId="702"/>
            <ac:spMk id="17" creationId="{F484B6DF-30A2-4BEB-A412-141F76C5CC1B}"/>
          </ac:spMkLst>
        </pc:spChg>
        <pc:spChg chg="mod">
          <ac:chgData name="mnats" userId="2d5df061-6255-4755-935c-bfd826af269a" providerId="ADAL" clId="{E3462F2E-ECB7-4159-8C0F-955CB8BE9AE6}" dt="2025-11-24T15:17:20.483" v="1276" actId="164"/>
          <ac:spMkLst>
            <pc:docMk/>
            <pc:sldMk cId="1653086011" sldId="702"/>
            <ac:spMk id="19" creationId="{145E0A74-BA77-4E9E-A7CB-2B82B9B84AAB}"/>
          </ac:spMkLst>
        </pc:spChg>
        <pc:spChg chg="mod">
          <ac:chgData name="mnats" userId="2d5df061-6255-4755-935c-bfd826af269a" providerId="ADAL" clId="{E3462F2E-ECB7-4159-8C0F-955CB8BE9AE6}" dt="2025-11-24T15:17:20.483" v="1276" actId="164"/>
          <ac:spMkLst>
            <pc:docMk/>
            <pc:sldMk cId="1653086011" sldId="702"/>
            <ac:spMk id="20" creationId="{E6E336E7-2595-4D4E-9FEB-8136C616051F}"/>
          </ac:spMkLst>
        </pc:spChg>
        <pc:spChg chg="mod">
          <ac:chgData name="mnats" userId="2d5df061-6255-4755-935c-bfd826af269a" providerId="ADAL" clId="{E3462F2E-ECB7-4159-8C0F-955CB8BE9AE6}" dt="2025-11-24T15:17:20.483" v="1276" actId="164"/>
          <ac:spMkLst>
            <pc:docMk/>
            <pc:sldMk cId="1653086011" sldId="702"/>
            <ac:spMk id="21" creationId="{BCE8AB79-B3B1-4BA0-B293-266611FCB01D}"/>
          </ac:spMkLst>
        </pc:spChg>
        <pc:spChg chg="mod">
          <ac:chgData name="mnats" userId="2d5df061-6255-4755-935c-bfd826af269a" providerId="ADAL" clId="{E3462F2E-ECB7-4159-8C0F-955CB8BE9AE6}" dt="2025-11-24T15:17:20.483" v="1276" actId="164"/>
          <ac:spMkLst>
            <pc:docMk/>
            <pc:sldMk cId="1653086011" sldId="702"/>
            <ac:spMk id="23" creationId="{5DC9F3BA-B94D-4A83-B01D-73D4EE58F8D1}"/>
          </ac:spMkLst>
        </pc:spChg>
        <pc:spChg chg="mod">
          <ac:chgData name="mnats" userId="2d5df061-6255-4755-935c-bfd826af269a" providerId="ADAL" clId="{E3462F2E-ECB7-4159-8C0F-955CB8BE9AE6}" dt="2025-11-24T15:17:20.483" v="1276" actId="164"/>
          <ac:spMkLst>
            <pc:docMk/>
            <pc:sldMk cId="1653086011" sldId="702"/>
            <ac:spMk id="25" creationId="{EE4231E8-F9DA-4164-A56C-776C51DD3014}"/>
          </ac:spMkLst>
        </pc:spChg>
        <pc:spChg chg="mod">
          <ac:chgData name="mnats" userId="2d5df061-6255-4755-935c-bfd826af269a" providerId="ADAL" clId="{E3462F2E-ECB7-4159-8C0F-955CB8BE9AE6}" dt="2025-11-24T15:17:20.483" v="1276" actId="164"/>
          <ac:spMkLst>
            <pc:docMk/>
            <pc:sldMk cId="1653086011" sldId="702"/>
            <ac:spMk id="26" creationId="{1E85C508-7759-40BA-B64D-1E201579C748}"/>
          </ac:spMkLst>
        </pc:spChg>
        <pc:spChg chg="mod">
          <ac:chgData name="mnats" userId="2d5df061-6255-4755-935c-bfd826af269a" providerId="ADAL" clId="{E3462F2E-ECB7-4159-8C0F-955CB8BE9AE6}" dt="2025-11-24T15:17:20.483" v="1276" actId="164"/>
          <ac:spMkLst>
            <pc:docMk/>
            <pc:sldMk cId="1653086011" sldId="702"/>
            <ac:spMk id="27" creationId="{C8C23E15-BCCE-49C4-BFAE-BF260A845D21}"/>
          </ac:spMkLst>
        </pc:spChg>
        <pc:spChg chg="mod">
          <ac:chgData name="mnats" userId="2d5df061-6255-4755-935c-bfd826af269a" providerId="ADAL" clId="{E3462F2E-ECB7-4159-8C0F-955CB8BE9AE6}" dt="2025-11-24T15:17:20.483" v="1276" actId="164"/>
          <ac:spMkLst>
            <pc:docMk/>
            <pc:sldMk cId="1653086011" sldId="702"/>
            <ac:spMk id="28" creationId="{E8D5D5D5-A275-4F60-8242-C30163C7E9B9}"/>
          </ac:spMkLst>
        </pc:spChg>
        <pc:spChg chg="mod">
          <ac:chgData name="mnats" userId="2d5df061-6255-4755-935c-bfd826af269a" providerId="ADAL" clId="{E3462F2E-ECB7-4159-8C0F-955CB8BE9AE6}" dt="2025-11-24T15:17:20.483" v="1276" actId="164"/>
          <ac:spMkLst>
            <pc:docMk/>
            <pc:sldMk cId="1653086011" sldId="702"/>
            <ac:spMk id="29" creationId="{79E0C511-4171-4624-8657-50F4E624DB87}"/>
          </ac:spMkLst>
        </pc:spChg>
        <pc:spChg chg="mod">
          <ac:chgData name="mnats" userId="2d5df061-6255-4755-935c-bfd826af269a" providerId="ADAL" clId="{E3462F2E-ECB7-4159-8C0F-955CB8BE9AE6}" dt="2025-11-24T15:17:20.483" v="1276" actId="164"/>
          <ac:spMkLst>
            <pc:docMk/>
            <pc:sldMk cId="1653086011" sldId="702"/>
            <ac:spMk id="36" creationId="{63243D67-DAC8-47D8-91F7-A95D76F67E2E}"/>
          </ac:spMkLst>
        </pc:spChg>
        <pc:spChg chg="mod">
          <ac:chgData name="mnats" userId="2d5df061-6255-4755-935c-bfd826af269a" providerId="ADAL" clId="{E3462F2E-ECB7-4159-8C0F-955CB8BE9AE6}" dt="2025-11-24T15:17:20.483" v="1276" actId="164"/>
          <ac:spMkLst>
            <pc:docMk/>
            <pc:sldMk cId="1653086011" sldId="702"/>
            <ac:spMk id="37" creationId="{D602AE03-C20E-4773-8547-EC2563760C91}"/>
          </ac:spMkLst>
        </pc:spChg>
        <pc:grpChg chg="add mod">
          <ac:chgData name="mnats" userId="2d5df061-6255-4755-935c-bfd826af269a" providerId="ADAL" clId="{E3462F2E-ECB7-4159-8C0F-955CB8BE9AE6}" dt="2025-11-24T15:20:10.462" v="1885" actId="962"/>
          <ac:grpSpMkLst>
            <pc:docMk/>
            <pc:sldMk cId="1653086011" sldId="702"/>
            <ac:grpSpMk id="4" creationId="{631AF62D-BDD2-4240-B124-46CB9DC98AEC}"/>
          </ac:grpSpMkLst>
        </pc:grpChg>
        <pc:grpChg chg="mod">
          <ac:chgData name="mnats" userId="2d5df061-6255-4755-935c-bfd826af269a" providerId="ADAL" clId="{E3462F2E-ECB7-4159-8C0F-955CB8BE9AE6}" dt="2025-11-24T15:17:20.483" v="1276" actId="164"/>
          <ac:grpSpMkLst>
            <pc:docMk/>
            <pc:sldMk cId="1653086011" sldId="702"/>
            <ac:grpSpMk id="31" creationId="{97C8110D-D88E-4019-AE5D-56D175C7DC5A}"/>
          </ac:grpSpMkLst>
        </pc:grpChg>
        <pc:cxnChg chg="mod">
          <ac:chgData name="mnats" userId="2d5df061-6255-4755-935c-bfd826af269a" providerId="ADAL" clId="{E3462F2E-ECB7-4159-8C0F-955CB8BE9AE6}" dt="2025-11-24T15:17:20.483" v="1276" actId="164"/>
          <ac:cxnSpMkLst>
            <pc:docMk/>
            <pc:sldMk cId="1653086011" sldId="702"/>
            <ac:cxnSpMk id="18" creationId="{DAFAFC0E-D30C-496C-A230-3F3A1977BB18}"/>
          </ac:cxnSpMkLst>
        </pc:cxnChg>
        <pc:cxnChg chg="mod">
          <ac:chgData name="mnats" userId="2d5df061-6255-4755-935c-bfd826af269a" providerId="ADAL" clId="{E3462F2E-ECB7-4159-8C0F-955CB8BE9AE6}" dt="2025-11-24T15:17:20.483" v="1276" actId="164"/>
          <ac:cxnSpMkLst>
            <pc:docMk/>
            <pc:sldMk cId="1653086011" sldId="702"/>
            <ac:cxnSpMk id="24" creationId="{3161B330-CEE7-42E2-93EC-891C042F9D9F}"/>
          </ac:cxnSpMkLst>
        </pc:cxnChg>
        <pc:cxnChg chg="mod">
          <ac:chgData name="mnats" userId="2d5df061-6255-4755-935c-bfd826af269a" providerId="ADAL" clId="{E3462F2E-ECB7-4159-8C0F-955CB8BE9AE6}" dt="2025-11-24T15:17:20.483" v="1276" actId="164"/>
          <ac:cxnSpMkLst>
            <pc:docMk/>
            <pc:sldMk cId="1653086011" sldId="702"/>
            <ac:cxnSpMk id="34" creationId="{9BF9F41A-FF50-435E-979A-13B7CBE1F0FD}"/>
          </ac:cxnSpMkLst>
        </pc:cxnChg>
        <pc:cxnChg chg="mod">
          <ac:chgData name="mnats" userId="2d5df061-6255-4755-935c-bfd826af269a" providerId="ADAL" clId="{E3462F2E-ECB7-4159-8C0F-955CB8BE9AE6}" dt="2025-11-24T15:17:20.483" v="1276" actId="164"/>
          <ac:cxnSpMkLst>
            <pc:docMk/>
            <pc:sldMk cId="1653086011" sldId="702"/>
            <ac:cxnSpMk id="35" creationId="{77656E51-5552-465F-BEDD-84DD8F9A6385}"/>
          </ac:cxnSpMkLst>
        </pc:cxnChg>
      </pc:sldChg>
      <pc:sldChg chg="addSp modSp mod modAnim">
        <pc:chgData name="mnats" userId="2d5df061-6255-4755-935c-bfd826af269a" providerId="ADAL" clId="{E3462F2E-ECB7-4159-8C0F-955CB8BE9AE6}" dt="2025-11-24T15:58:12.264" v="7758" actId="27636"/>
        <pc:sldMkLst>
          <pc:docMk/>
          <pc:sldMk cId="1971108556" sldId="703"/>
        </pc:sldMkLst>
        <pc:spChg chg="mod">
          <ac:chgData name="mnats" userId="2d5df061-6255-4755-935c-bfd826af269a" providerId="ADAL" clId="{E3462F2E-ECB7-4159-8C0F-955CB8BE9AE6}" dt="2025-11-24T15:58:12.264" v="7758" actId="27636"/>
          <ac:spMkLst>
            <pc:docMk/>
            <pc:sldMk cId="1971108556" sldId="703"/>
            <ac:spMk id="2" creationId="{DB8B34CD-5933-4318-B752-9E8E66EDCAA2}"/>
          </ac:spMkLst>
        </pc:spChg>
        <pc:spChg chg="mod">
          <ac:chgData name="mnats" userId="2d5df061-6255-4755-935c-bfd826af269a" providerId="ADAL" clId="{E3462F2E-ECB7-4159-8C0F-955CB8BE9AE6}" dt="2025-11-24T15:18:19.307" v="1535" actId="164"/>
          <ac:spMkLst>
            <pc:docMk/>
            <pc:sldMk cId="1971108556" sldId="703"/>
            <ac:spMk id="17" creationId="{F484B6DF-30A2-4BEB-A412-141F76C5CC1B}"/>
          </ac:spMkLst>
        </pc:spChg>
        <pc:spChg chg="mod">
          <ac:chgData name="mnats" userId="2d5df061-6255-4755-935c-bfd826af269a" providerId="ADAL" clId="{E3462F2E-ECB7-4159-8C0F-955CB8BE9AE6}" dt="2025-11-24T15:18:19.307" v="1535" actId="164"/>
          <ac:spMkLst>
            <pc:docMk/>
            <pc:sldMk cId="1971108556" sldId="703"/>
            <ac:spMk id="19" creationId="{145E0A74-BA77-4E9E-A7CB-2B82B9B84AAB}"/>
          </ac:spMkLst>
        </pc:spChg>
        <pc:spChg chg="mod">
          <ac:chgData name="mnats" userId="2d5df061-6255-4755-935c-bfd826af269a" providerId="ADAL" clId="{E3462F2E-ECB7-4159-8C0F-955CB8BE9AE6}" dt="2025-11-24T15:18:19.307" v="1535" actId="164"/>
          <ac:spMkLst>
            <pc:docMk/>
            <pc:sldMk cId="1971108556" sldId="703"/>
            <ac:spMk id="20" creationId="{E6E336E7-2595-4D4E-9FEB-8136C616051F}"/>
          </ac:spMkLst>
        </pc:spChg>
        <pc:spChg chg="mod">
          <ac:chgData name="mnats" userId="2d5df061-6255-4755-935c-bfd826af269a" providerId="ADAL" clId="{E3462F2E-ECB7-4159-8C0F-955CB8BE9AE6}" dt="2025-11-24T15:18:19.307" v="1535" actId="164"/>
          <ac:spMkLst>
            <pc:docMk/>
            <pc:sldMk cId="1971108556" sldId="703"/>
            <ac:spMk id="21" creationId="{BCE8AB79-B3B1-4BA0-B293-266611FCB01D}"/>
          </ac:spMkLst>
        </pc:spChg>
        <pc:spChg chg="mod">
          <ac:chgData name="mnats" userId="2d5df061-6255-4755-935c-bfd826af269a" providerId="ADAL" clId="{E3462F2E-ECB7-4159-8C0F-955CB8BE9AE6}" dt="2025-11-24T15:18:25.253" v="1542" actId="164"/>
          <ac:spMkLst>
            <pc:docMk/>
            <pc:sldMk cId="1971108556" sldId="703"/>
            <ac:spMk id="23" creationId="{5DC9F3BA-B94D-4A83-B01D-73D4EE58F8D1}"/>
          </ac:spMkLst>
        </pc:spChg>
        <pc:spChg chg="mod">
          <ac:chgData name="mnats" userId="2d5df061-6255-4755-935c-bfd826af269a" providerId="ADAL" clId="{E3462F2E-ECB7-4159-8C0F-955CB8BE9AE6}" dt="2025-11-24T15:18:25.253" v="1542" actId="164"/>
          <ac:spMkLst>
            <pc:docMk/>
            <pc:sldMk cId="1971108556" sldId="703"/>
            <ac:spMk id="25" creationId="{EE4231E8-F9DA-4164-A56C-776C51DD3014}"/>
          </ac:spMkLst>
        </pc:spChg>
        <pc:spChg chg="mod">
          <ac:chgData name="mnats" userId="2d5df061-6255-4755-935c-bfd826af269a" providerId="ADAL" clId="{E3462F2E-ECB7-4159-8C0F-955CB8BE9AE6}" dt="2025-11-24T15:18:25.253" v="1542" actId="164"/>
          <ac:spMkLst>
            <pc:docMk/>
            <pc:sldMk cId="1971108556" sldId="703"/>
            <ac:spMk id="26" creationId="{1E85C508-7759-40BA-B64D-1E201579C748}"/>
          </ac:spMkLst>
        </pc:spChg>
        <pc:spChg chg="mod">
          <ac:chgData name="mnats" userId="2d5df061-6255-4755-935c-bfd826af269a" providerId="ADAL" clId="{E3462F2E-ECB7-4159-8C0F-955CB8BE9AE6}" dt="2025-11-24T15:18:25.253" v="1542" actId="164"/>
          <ac:spMkLst>
            <pc:docMk/>
            <pc:sldMk cId="1971108556" sldId="703"/>
            <ac:spMk id="27" creationId="{C8C23E15-BCCE-49C4-BFAE-BF260A845D21}"/>
          </ac:spMkLst>
        </pc:spChg>
        <pc:spChg chg="mod">
          <ac:chgData name="mnats" userId="2d5df061-6255-4755-935c-bfd826af269a" providerId="ADAL" clId="{E3462F2E-ECB7-4159-8C0F-955CB8BE9AE6}" dt="2025-11-24T15:18:19.307" v="1535" actId="164"/>
          <ac:spMkLst>
            <pc:docMk/>
            <pc:sldMk cId="1971108556" sldId="703"/>
            <ac:spMk id="28" creationId="{E8D5D5D5-A275-4F60-8242-C30163C7E9B9}"/>
          </ac:spMkLst>
        </pc:spChg>
        <pc:spChg chg="mod">
          <ac:chgData name="mnats" userId="2d5df061-6255-4755-935c-bfd826af269a" providerId="ADAL" clId="{E3462F2E-ECB7-4159-8C0F-955CB8BE9AE6}" dt="2025-11-24T15:18:25.253" v="1542" actId="164"/>
          <ac:spMkLst>
            <pc:docMk/>
            <pc:sldMk cId="1971108556" sldId="703"/>
            <ac:spMk id="29" creationId="{79E0C511-4171-4624-8657-50F4E624DB87}"/>
          </ac:spMkLst>
        </pc:spChg>
        <pc:grpChg chg="add mod">
          <ac:chgData name="mnats" userId="2d5df061-6255-4755-935c-bfd826af269a" providerId="ADAL" clId="{E3462F2E-ECB7-4159-8C0F-955CB8BE9AE6}" dt="2025-11-24T15:18:21.385" v="1541" actId="962"/>
          <ac:grpSpMkLst>
            <pc:docMk/>
            <pc:sldMk cId="1971108556" sldId="703"/>
            <ac:grpSpMk id="4" creationId="{DCE36F56-C881-459C-93FC-5672A6DDEABB}"/>
          </ac:grpSpMkLst>
        </pc:grpChg>
        <pc:grpChg chg="add mod">
          <ac:chgData name="mnats" userId="2d5df061-6255-4755-935c-bfd826af269a" providerId="ADAL" clId="{E3462F2E-ECB7-4159-8C0F-955CB8BE9AE6}" dt="2025-11-24T15:18:28.325" v="1548" actId="962"/>
          <ac:grpSpMkLst>
            <pc:docMk/>
            <pc:sldMk cId="1971108556" sldId="703"/>
            <ac:grpSpMk id="5" creationId="{0EDE97A4-5361-439E-B13E-FD18C01CBA21}"/>
          </ac:grpSpMkLst>
        </pc:grpChg>
        <pc:cxnChg chg="mod">
          <ac:chgData name="mnats" userId="2d5df061-6255-4755-935c-bfd826af269a" providerId="ADAL" clId="{E3462F2E-ECB7-4159-8C0F-955CB8BE9AE6}" dt="2025-11-24T15:18:19.307" v="1535" actId="164"/>
          <ac:cxnSpMkLst>
            <pc:docMk/>
            <pc:sldMk cId="1971108556" sldId="703"/>
            <ac:cxnSpMk id="18" creationId="{DAFAFC0E-D30C-496C-A230-3F3A1977BB18}"/>
          </ac:cxnSpMkLst>
        </pc:cxnChg>
        <pc:cxnChg chg="mod">
          <ac:chgData name="mnats" userId="2d5df061-6255-4755-935c-bfd826af269a" providerId="ADAL" clId="{E3462F2E-ECB7-4159-8C0F-955CB8BE9AE6}" dt="2025-11-24T15:18:25.253" v="1542" actId="164"/>
          <ac:cxnSpMkLst>
            <pc:docMk/>
            <pc:sldMk cId="1971108556" sldId="703"/>
            <ac:cxnSpMk id="24" creationId="{3161B330-CEE7-42E2-93EC-891C042F9D9F}"/>
          </ac:cxnSpMkLst>
        </pc:cxnChg>
      </pc:sldChg>
      <pc:sldChg chg="addSp modSp mod">
        <pc:chgData name="mnats" userId="2d5df061-6255-4755-935c-bfd826af269a" providerId="ADAL" clId="{E3462F2E-ECB7-4159-8C0F-955CB8BE9AE6}" dt="2025-11-24T15:58:19.973" v="7786" actId="404"/>
        <pc:sldMkLst>
          <pc:docMk/>
          <pc:sldMk cId="3725909219" sldId="704"/>
        </pc:sldMkLst>
        <pc:spChg chg="mod">
          <ac:chgData name="mnats" userId="2d5df061-6255-4755-935c-bfd826af269a" providerId="ADAL" clId="{E3462F2E-ECB7-4159-8C0F-955CB8BE9AE6}" dt="2025-11-24T15:58:19.973" v="7786" actId="404"/>
          <ac:spMkLst>
            <pc:docMk/>
            <pc:sldMk cId="3725909219" sldId="704"/>
            <ac:spMk id="2" creationId="{DB8B34CD-5933-4318-B752-9E8E66EDCAA2}"/>
          </ac:spMkLst>
        </pc:spChg>
        <pc:spChg chg="mod">
          <ac:chgData name="mnats" userId="2d5df061-6255-4755-935c-bfd826af269a" providerId="ADAL" clId="{E3462F2E-ECB7-4159-8C0F-955CB8BE9AE6}" dt="2025-11-24T15:18:37.298" v="1549" actId="164"/>
          <ac:spMkLst>
            <pc:docMk/>
            <pc:sldMk cId="3725909219" sldId="704"/>
            <ac:spMk id="17" creationId="{F484B6DF-30A2-4BEB-A412-141F76C5CC1B}"/>
          </ac:spMkLst>
        </pc:spChg>
        <pc:spChg chg="mod">
          <ac:chgData name="mnats" userId="2d5df061-6255-4755-935c-bfd826af269a" providerId="ADAL" clId="{E3462F2E-ECB7-4159-8C0F-955CB8BE9AE6}" dt="2025-11-24T15:18:37.298" v="1549" actId="164"/>
          <ac:spMkLst>
            <pc:docMk/>
            <pc:sldMk cId="3725909219" sldId="704"/>
            <ac:spMk id="19" creationId="{145E0A74-BA77-4E9E-A7CB-2B82B9B84AAB}"/>
          </ac:spMkLst>
        </pc:spChg>
        <pc:spChg chg="mod">
          <ac:chgData name="mnats" userId="2d5df061-6255-4755-935c-bfd826af269a" providerId="ADAL" clId="{E3462F2E-ECB7-4159-8C0F-955CB8BE9AE6}" dt="2025-11-24T15:18:37.298" v="1549" actId="164"/>
          <ac:spMkLst>
            <pc:docMk/>
            <pc:sldMk cId="3725909219" sldId="704"/>
            <ac:spMk id="20" creationId="{E6E336E7-2595-4D4E-9FEB-8136C616051F}"/>
          </ac:spMkLst>
        </pc:spChg>
        <pc:spChg chg="mod">
          <ac:chgData name="mnats" userId="2d5df061-6255-4755-935c-bfd826af269a" providerId="ADAL" clId="{E3462F2E-ECB7-4159-8C0F-955CB8BE9AE6}" dt="2025-11-24T15:18:37.298" v="1549" actId="164"/>
          <ac:spMkLst>
            <pc:docMk/>
            <pc:sldMk cId="3725909219" sldId="704"/>
            <ac:spMk id="21" creationId="{BCE8AB79-B3B1-4BA0-B293-266611FCB01D}"/>
          </ac:spMkLst>
        </pc:spChg>
        <pc:spChg chg="mod">
          <ac:chgData name="mnats" userId="2d5df061-6255-4755-935c-bfd826af269a" providerId="ADAL" clId="{E3462F2E-ECB7-4159-8C0F-955CB8BE9AE6}" dt="2025-11-24T15:18:37.298" v="1549" actId="164"/>
          <ac:spMkLst>
            <pc:docMk/>
            <pc:sldMk cId="3725909219" sldId="704"/>
            <ac:spMk id="23" creationId="{5DC9F3BA-B94D-4A83-B01D-73D4EE58F8D1}"/>
          </ac:spMkLst>
        </pc:spChg>
        <pc:spChg chg="mod">
          <ac:chgData name="mnats" userId="2d5df061-6255-4755-935c-bfd826af269a" providerId="ADAL" clId="{E3462F2E-ECB7-4159-8C0F-955CB8BE9AE6}" dt="2025-11-24T15:18:37.298" v="1549" actId="164"/>
          <ac:spMkLst>
            <pc:docMk/>
            <pc:sldMk cId="3725909219" sldId="704"/>
            <ac:spMk id="25" creationId="{EE4231E8-F9DA-4164-A56C-776C51DD3014}"/>
          </ac:spMkLst>
        </pc:spChg>
        <pc:spChg chg="mod">
          <ac:chgData name="mnats" userId="2d5df061-6255-4755-935c-bfd826af269a" providerId="ADAL" clId="{E3462F2E-ECB7-4159-8C0F-955CB8BE9AE6}" dt="2025-11-24T15:18:37.298" v="1549" actId="164"/>
          <ac:spMkLst>
            <pc:docMk/>
            <pc:sldMk cId="3725909219" sldId="704"/>
            <ac:spMk id="26" creationId="{1E85C508-7759-40BA-B64D-1E201579C748}"/>
          </ac:spMkLst>
        </pc:spChg>
        <pc:spChg chg="mod">
          <ac:chgData name="mnats" userId="2d5df061-6255-4755-935c-bfd826af269a" providerId="ADAL" clId="{E3462F2E-ECB7-4159-8C0F-955CB8BE9AE6}" dt="2025-11-24T15:18:37.298" v="1549" actId="164"/>
          <ac:spMkLst>
            <pc:docMk/>
            <pc:sldMk cId="3725909219" sldId="704"/>
            <ac:spMk id="27" creationId="{C8C23E15-BCCE-49C4-BFAE-BF260A845D21}"/>
          </ac:spMkLst>
        </pc:spChg>
        <pc:spChg chg="mod">
          <ac:chgData name="mnats" userId="2d5df061-6255-4755-935c-bfd826af269a" providerId="ADAL" clId="{E3462F2E-ECB7-4159-8C0F-955CB8BE9AE6}" dt="2025-11-24T15:18:37.298" v="1549" actId="164"/>
          <ac:spMkLst>
            <pc:docMk/>
            <pc:sldMk cId="3725909219" sldId="704"/>
            <ac:spMk id="28" creationId="{E8D5D5D5-A275-4F60-8242-C30163C7E9B9}"/>
          </ac:spMkLst>
        </pc:spChg>
        <pc:spChg chg="mod">
          <ac:chgData name="mnats" userId="2d5df061-6255-4755-935c-bfd826af269a" providerId="ADAL" clId="{E3462F2E-ECB7-4159-8C0F-955CB8BE9AE6}" dt="2025-11-24T15:18:37.298" v="1549" actId="164"/>
          <ac:spMkLst>
            <pc:docMk/>
            <pc:sldMk cId="3725909219" sldId="704"/>
            <ac:spMk id="29" creationId="{79E0C511-4171-4624-8657-50F4E624DB87}"/>
          </ac:spMkLst>
        </pc:spChg>
        <pc:spChg chg="mod">
          <ac:chgData name="mnats" userId="2d5df061-6255-4755-935c-bfd826af269a" providerId="ADAL" clId="{E3462F2E-ECB7-4159-8C0F-955CB8BE9AE6}" dt="2025-11-24T15:18:37.298" v="1549" actId="164"/>
          <ac:spMkLst>
            <pc:docMk/>
            <pc:sldMk cId="3725909219" sldId="704"/>
            <ac:spMk id="33" creationId="{231CD0B0-A9A3-4839-A87A-6A42D1A7DD63}"/>
          </ac:spMkLst>
        </pc:spChg>
        <pc:spChg chg="mod">
          <ac:chgData name="mnats" userId="2d5df061-6255-4755-935c-bfd826af269a" providerId="ADAL" clId="{E3462F2E-ECB7-4159-8C0F-955CB8BE9AE6}" dt="2025-11-24T15:18:37.298" v="1549" actId="164"/>
          <ac:spMkLst>
            <pc:docMk/>
            <pc:sldMk cId="3725909219" sldId="704"/>
            <ac:spMk id="36" creationId="{FD104A35-3E7C-4A24-96AB-9E2CD69F0E59}"/>
          </ac:spMkLst>
        </pc:spChg>
        <pc:grpChg chg="add mod">
          <ac:chgData name="mnats" userId="2d5df061-6255-4755-935c-bfd826af269a" providerId="ADAL" clId="{E3462F2E-ECB7-4159-8C0F-955CB8BE9AE6}" dt="2025-11-24T15:20:31.994" v="1921" actId="962"/>
          <ac:grpSpMkLst>
            <pc:docMk/>
            <pc:sldMk cId="3725909219" sldId="704"/>
            <ac:grpSpMk id="5" creationId="{339B27C0-F91C-4770-A767-292B2C580A46}"/>
          </ac:grpSpMkLst>
        </pc:grpChg>
        <pc:grpChg chg="mod">
          <ac:chgData name="mnats" userId="2d5df061-6255-4755-935c-bfd826af269a" providerId="ADAL" clId="{E3462F2E-ECB7-4159-8C0F-955CB8BE9AE6}" dt="2025-11-24T15:18:37.298" v="1549" actId="164"/>
          <ac:grpSpMkLst>
            <pc:docMk/>
            <pc:sldMk cId="3725909219" sldId="704"/>
            <ac:grpSpMk id="22" creationId="{A0D4CFBA-F4F1-472E-B482-08DEC4FD4D73}"/>
          </ac:grpSpMkLst>
        </pc:grpChg>
        <pc:cxnChg chg="mod">
          <ac:chgData name="mnats" userId="2d5df061-6255-4755-935c-bfd826af269a" providerId="ADAL" clId="{E3462F2E-ECB7-4159-8C0F-955CB8BE9AE6}" dt="2025-11-24T15:18:37.298" v="1549" actId="164"/>
          <ac:cxnSpMkLst>
            <pc:docMk/>
            <pc:sldMk cId="3725909219" sldId="704"/>
            <ac:cxnSpMk id="18" creationId="{DAFAFC0E-D30C-496C-A230-3F3A1977BB18}"/>
          </ac:cxnSpMkLst>
        </pc:cxnChg>
        <pc:cxnChg chg="mod">
          <ac:chgData name="mnats" userId="2d5df061-6255-4755-935c-bfd826af269a" providerId="ADAL" clId="{E3462F2E-ECB7-4159-8C0F-955CB8BE9AE6}" dt="2025-11-24T15:18:37.298" v="1549" actId="164"/>
          <ac:cxnSpMkLst>
            <pc:docMk/>
            <pc:sldMk cId="3725909219" sldId="704"/>
            <ac:cxnSpMk id="24" creationId="{3161B330-CEE7-42E2-93EC-891C042F9D9F}"/>
          </ac:cxnSpMkLst>
        </pc:cxnChg>
        <pc:cxnChg chg="mod">
          <ac:chgData name="mnats" userId="2d5df061-6255-4755-935c-bfd826af269a" providerId="ADAL" clId="{E3462F2E-ECB7-4159-8C0F-955CB8BE9AE6}" dt="2025-11-24T15:18:37.298" v="1549" actId="164"/>
          <ac:cxnSpMkLst>
            <pc:docMk/>
            <pc:sldMk cId="3725909219" sldId="704"/>
            <ac:cxnSpMk id="34" creationId="{EB9F6E02-EE6D-4C74-A29B-336DFF05D9DA}"/>
          </ac:cxnSpMkLst>
        </pc:cxnChg>
        <pc:cxnChg chg="mod">
          <ac:chgData name="mnats" userId="2d5df061-6255-4755-935c-bfd826af269a" providerId="ADAL" clId="{E3462F2E-ECB7-4159-8C0F-955CB8BE9AE6}" dt="2025-11-24T15:18:37.298" v="1549" actId="164"/>
          <ac:cxnSpMkLst>
            <pc:docMk/>
            <pc:sldMk cId="3725909219" sldId="704"/>
            <ac:cxnSpMk id="35" creationId="{78BA3767-D5CA-46F5-B165-9168B1439B50}"/>
          </ac:cxnSpMkLst>
        </pc:cxnChg>
      </pc:sldChg>
      <pc:sldChg chg="addSp modSp mod">
        <pc:chgData name="mnats" userId="2d5df061-6255-4755-935c-bfd826af269a" providerId="ADAL" clId="{E3462F2E-ECB7-4159-8C0F-955CB8BE9AE6}" dt="2025-11-24T15:58:31.184" v="7813" actId="27636"/>
        <pc:sldMkLst>
          <pc:docMk/>
          <pc:sldMk cId="3894911400" sldId="705"/>
        </pc:sldMkLst>
        <pc:spChg chg="mod">
          <ac:chgData name="mnats" userId="2d5df061-6255-4755-935c-bfd826af269a" providerId="ADAL" clId="{E3462F2E-ECB7-4159-8C0F-955CB8BE9AE6}" dt="2025-11-24T15:58:31.184" v="7813" actId="27636"/>
          <ac:spMkLst>
            <pc:docMk/>
            <pc:sldMk cId="3894911400" sldId="705"/>
            <ac:spMk id="2" creationId="{DB8B34CD-5933-4318-B752-9E8E66EDCAA2}"/>
          </ac:spMkLst>
        </pc:spChg>
        <pc:spChg chg="mod">
          <ac:chgData name="mnats" userId="2d5df061-6255-4755-935c-bfd826af269a" providerId="ADAL" clId="{E3462F2E-ECB7-4159-8C0F-955CB8BE9AE6}" dt="2025-11-24T15:19:20.623" v="1832" actId="164"/>
          <ac:spMkLst>
            <pc:docMk/>
            <pc:sldMk cId="3894911400" sldId="705"/>
            <ac:spMk id="17" creationId="{F484B6DF-30A2-4BEB-A412-141F76C5CC1B}"/>
          </ac:spMkLst>
        </pc:spChg>
        <pc:spChg chg="mod">
          <ac:chgData name="mnats" userId="2d5df061-6255-4755-935c-bfd826af269a" providerId="ADAL" clId="{E3462F2E-ECB7-4159-8C0F-955CB8BE9AE6}" dt="2025-11-24T15:19:20.623" v="1832" actId="164"/>
          <ac:spMkLst>
            <pc:docMk/>
            <pc:sldMk cId="3894911400" sldId="705"/>
            <ac:spMk id="19" creationId="{145E0A74-BA77-4E9E-A7CB-2B82B9B84AAB}"/>
          </ac:spMkLst>
        </pc:spChg>
        <pc:spChg chg="mod">
          <ac:chgData name="mnats" userId="2d5df061-6255-4755-935c-bfd826af269a" providerId="ADAL" clId="{E3462F2E-ECB7-4159-8C0F-955CB8BE9AE6}" dt="2025-11-24T15:19:20.623" v="1832" actId="164"/>
          <ac:spMkLst>
            <pc:docMk/>
            <pc:sldMk cId="3894911400" sldId="705"/>
            <ac:spMk id="20" creationId="{E6E336E7-2595-4D4E-9FEB-8136C616051F}"/>
          </ac:spMkLst>
        </pc:spChg>
        <pc:spChg chg="mod">
          <ac:chgData name="mnats" userId="2d5df061-6255-4755-935c-bfd826af269a" providerId="ADAL" clId="{E3462F2E-ECB7-4159-8C0F-955CB8BE9AE6}" dt="2025-11-24T15:19:20.623" v="1832" actId="164"/>
          <ac:spMkLst>
            <pc:docMk/>
            <pc:sldMk cId="3894911400" sldId="705"/>
            <ac:spMk id="21" creationId="{BCE8AB79-B3B1-4BA0-B293-266611FCB01D}"/>
          </ac:spMkLst>
        </pc:spChg>
        <pc:spChg chg="mod">
          <ac:chgData name="mnats" userId="2d5df061-6255-4755-935c-bfd826af269a" providerId="ADAL" clId="{E3462F2E-ECB7-4159-8C0F-955CB8BE9AE6}" dt="2025-11-24T15:19:20.623" v="1832" actId="164"/>
          <ac:spMkLst>
            <pc:docMk/>
            <pc:sldMk cId="3894911400" sldId="705"/>
            <ac:spMk id="28" creationId="{E8D5D5D5-A275-4F60-8242-C30163C7E9B9}"/>
          </ac:spMkLst>
        </pc:spChg>
        <pc:grpChg chg="add mod">
          <ac:chgData name="mnats" userId="2d5df061-6255-4755-935c-bfd826af269a" providerId="ADAL" clId="{E3462F2E-ECB7-4159-8C0F-955CB8BE9AE6}" dt="2025-11-24T15:19:21.964" v="1834" actId="962"/>
          <ac:grpSpMkLst>
            <pc:docMk/>
            <pc:sldMk cId="3894911400" sldId="705"/>
            <ac:grpSpMk id="4" creationId="{F38F8210-5B8D-4625-8A38-01CD0439AE35}"/>
          </ac:grpSpMkLst>
        </pc:grpChg>
        <pc:cxnChg chg="mod">
          <ac:chgData name="mnats" userId="2d5df061-6255-4755-935c-bfd826af269a" providerId="ADAL" clId="{E3462F2E-ECB7-4159-8C0F-955CB8BE9AE6}" dt="2025-11-24T15:19:20.623" v="1832" actId="164"/>
          <ac:cxnSpMkLst>
            <pc:docMk/>
            <pc:sldMk cId="3894911400" sldId="705"/>
            <ac:cxnSpMk id="18" creationId="{DAFAFC0E-D30C-496C-A230-3F3A1977BB18}"/>
          </ac:cxnSpMkLst>
        </pc:cxnChg>
      </pc:sldChg>
      <pc:sldChg chg="addSp modSp mod">
        <pc:chgData name="mnats" userId="2d5df061-6255-4755-935c-bfd826af269a" providerId="ADAL" clId="{E3462F2E-ECB7-4159-8C0F-955CB8BE9AE6}" dt="2025-11-24T15:58:39.004" v="7839" actId="404"/>
        <pc:sldMkLst>
          <pc:docMk/>
          <pc:sldMk cId="1571046862" sldId="706"/>
        </pc:sldMkLst>
        <pc:spChg chg="mod">
          <ac:chgData name="mnats" userId="2d5df061-6255-4755-935c-bfd826af269a" providerId="ADAL" clId="{E3462F2E-ECB7-4159-8C0F-955CB8BE9AE6}" dt="2025-11-24T15:58:39.004" v="7839" actId="404"/>
          <ac:spMkLst>
            <pc:docMk/>
            <pc:sldMk cId="1571046862" sldId="706"/>
            <ac:spMk id="2" creationId="{DB8B34CD-5933-4318-B752-9E8E66EDCAA2}"/>
          </ac:spMkLst>
        </pc:spChg>
        <pc:spChg chg="mod">
          <ac:chgData name="mnats" userId="2d5df061-6255-4755-935c-bfd826af269a" providerId="ADAL" clId="{E3462F2E-ECB7-4159-8C0F-955CB8BE9AE6}" dt="2025-11-24T15:19:40.476" v="1835" actId="164"/>
          <ac:spMkLst>
            <pc:docMk/>
            <pc:sldMk cId="1571046862" sldId="706"/>
            <ac:spMk id="15" creationId="{9578D822-22A1-4C2B-9C27-65BC36935DD8}"/>
          </ac:spMkLst>
        </pc:spChg>
        <pc:spChg chg="mod">
          <ac:chgData name="mnats" userId="2d5df061-6255-4755-935c-bfd826af269a" providerId="ADAL" clId="{E3462F2E-ECB7-4159-8C0F-955CB8BE9AE6}" dt="2025-11-24T15:19:40.476" v="1835" actId="164"/>
          <ac:spMkLst>
            <pc:docMk/>
            <pc:sldMk cId="1571046862" sldId="706"/>
            <ac:spMk id="17" creationId="{F484B6DF-30A2-4BEB-A412-141F76C5CC1B}"/>
          </ac:spMkLst>
        </pc:spChg>
        <pc:spChg chg="mod">
          <ac:chgData name="mnats" userId="2d5df061-6255-4755-935c-bfd826af269a" providerId="ADAL" clId="{E3462F2E-ECB7-4159-8C0F-955CB8BE9AE6}" dt="2025-11-24T15:19:40.476" v="1835" actId="164"/>
          <ac:spMkLst>
            <pc:docMk/>
            <pc:sldMk cId="1571046862" sldId="706"/>
            <ac:spMk id="19" creationId="{145E0A74-BA77-4E9E-A7CB-2B82B9B84AAB}"/>
          </ac:spMkLst>
        </pc:spChg>
        <pc:spChg chg="mod">
          <ac:chgData name="mnats" userId="2d5df061-6255-4755-935c-bfd826af269a" providerId="ADAL" clId="{E3462F2E-ECB7-4159-8C0F-955CB8BE9AE6}" dt="2025-11-24T15:19:40.476" v="1835" actId="164"/>
          <ac:spMkLst>
            <pc:docMk/>
            <pc:sldMk cId="1571046862" sldId="706"/>
            <ac:spMk id="20" creationId="{E6E336E7-2595-4D4E-9FEB-8136C616051F}"/>
          </ac:spMkLst>
        </pc:spChg>
        <pc:spChg chg="mod">
          <ac:chgData name="mnats" userId="2d5df061-6255-4755-935c-bfd826af269a" providerId="ADAL" clId="{E3462F2E-ECB7-4159-8C0F-955CB8BE9AE6}" dt="2025-11-24T15:19:40.476" v="1835" actId="164"/>
          <ac:spMkLst>
            <pc:docMk/>
            <pc:sldMk cId="1571046862" sldId="706"/>
            <ac:spMk id="21" creationId="{BCE8AB79-B3B1-4BA0-B293-266611FCB01D}"/>
          </ac:spMkLst>
        </pc:spChg>
        <pc:spChg chg="mod">
          <ac:chgData name="mnats" userId="2d5df061-6255-4755-935c-bfd826af269a" providerId="ADAL" clId="{E3462F2E-ECB7-4159-8C0F-955CB8BE9AE6}" dt="2025-11-24T15:19:40.476" v="1835" actId="164"/>
          <ac:spMkLst>
            <pc:docMk/>
            <pc:sldMk cId="1571046862" sldId="706"/>
            <ac:spMk id="22" creationId="{F394D9DC-A8FB-4FCD-B429-F92B76281F1D}"/>
          </ac:spMkLst>
        </pc:spChg>
        <pc:spChg chg="mod">
          <ac:chgData name="mnats" userId="2d5df061-6255-4755-935c-bfd826af269a" providerId="ADAL" clId="{E3462F2E-ECB7-4159-8C0F-955CB8BE9AE6}" dt="2025-11-24T15:19:40.476" v="1835" actId="164"/>
          <ac:spMkLst>
            <pc:docMk/>
            <pc:sldMk cId="1571046862" sldId="706"/>
            <ac:spMk id="23" creationId="{B6AA296A-6283-4024-9062-A9890457E016}"/>
          </ac:spMkLst>
        </pc:spChg>
        <pc:spChg chg="mod">
          <ac:chgData name="mnats" userId="2d5df061-6255-4755-935c-bfd826af269a" providerId="ADAL" clId="{E3462F2E-ECB7-4159-8C0F-955CB8BE9AE6}" dt="2025-11-24T15:19:40.476" v="1835" actId="164"/>
          <ac:spMkLst>
            <pc:docMk/>
            <pc:sldMk cId="1571046862" sldId="706"/>
            <ac:spMk id="28" creationId="{E8D5D5D5-A275-4F60-8242-C30163C7E9B9}"/>
          </ac:spMkLst>
        </pc:spChg>
        <pc:grpChg chg="add mod">
          <ac:chgData name="mnats" userId="2d5df061-6255-4755-935c-bfd826af269a" providerId="ADAL" clId="{E3462F2E-ECB7-4159-8C0F-955CB8BE9AE6}" dt="2025-11-24T15:21:37.026" v="2489" actId="962"/>
          <ac:grpSpMkLst>
            <pc:docMk/>
            <pc:sldMk cId="1571046862" sldId="706"/>
            <ac:grpSpMk id="5" creationId="{39F1A8F5-84A0-40ED-9CE7-AF0C06B4F8DE}"/>
          </ac:grpSpMkLst>
        </pc:grpChg>
        <pc:grpChg chg="mod">
          <ac:chgData name="mnats" userId="2d5df061-6255-4755-935c-bfd826af269a" providerId="ADAL" clId="{E3462F2E-ECB7-4159-8C0F-955CB8BE9AE6}" dt="2025-11-24T15:19:40.476" v="1835" actId="164"/>
          <ac:grpSpMkLst>
            <pc:docMk/>
            <pc:sldMk cId="1571046862" sldId="706"/>
            <ac:grpSpMk id="11" creationId="{C15AEA69-A58C-4226-A220-C9196FB14EDD}"/>
          </ac:grpSpMkLst>
        </pc:grpChg>
        <pc:cxnChg chg="mod">
          <ac:chgData name="mnats" userId="2d5df061-6255-4755-935c-bfd826af269a" providerId="ADAL" clId="{E3462F2E-ECB7-4159-8C0F-955CB8BE9AE6}" dt="2025-11-24T15:19:40.476" v="1835" actId="164"/>
          <ac:cxnSpMkLst>
            <pc:docMk/>
            <pc:sldMk cId="1571046862" sldId="706"/>
            <ac:cxnSpMk id="14" creationId="{4C204409-DD0B-4DAA-B1D1-427C1E84A7B1}"/>
          </ac:cxnSpMkLst>
        </pc:cxnChg>
        <pc:cxnChg chg="mod">
          <ac:chgData name="mnats" userId="2d5df061-6255-4755-935c-bfd826af269a" providerId="ADAL" clId="{E3462F2E-ECB7-4159-8C0F-955CB8BE9AE6}" dt="2025-11-24T15:19:40.476" v="1835" actId="164"/>
          <ac:cxnSpMkLst>
            <pc:docMk/>
            <pc:sldMk cId="1571046862" sldId="706"/>
            <ac:cxnSpMk id="16" creationId="{EE71D18C-5B23-4ADA-BD79-51EC0FBD09BD}"/>
          </ac:cxnSpMkLst>
        </pc:cxnChg>
        <pc:cxnChg chg="mod">
          <ac:chgData name="mnats" userId="2d5df061-6255-4755-935c-bfd826af269a" providerId="ADAL" clId="{E3462F2E-ECB7-4159-8C0F-955CB8BE9AE6}" dt="2025-11-24T15:19:40.476" v="1835" actId="164"/>
          <ac:cxnSpMkLst>
            <pc:docMk/>
            <pc:sldMk cId="1571046862" sldId="706"/>
            <ac:cxnSpMk id="18" creationId="{DAFAFC0E-D30C-496C-A230-3F3A1977BB18}"/>
          </ac:cxnSpMkLst>
        </pc:cxnChg>
        <pc:cxnChg chg="mod">
          <ac:chgData name="mnats" userId="2d5df061-6255-4755-935c-bfd826af269a" providerId="ADAL" clId="{E3462F2E-ECB7-4159-8C0F-955CB8BE9AE6}" dt="2025-11-24T15:19:40.476" v="1835" actId="164"/>
          <ac:cxnSpMkLst>
            <pc:docMk/>
            <pc:sldMk cId="1571046862" sldId="706"/>
            <ac:cxnSpMk id="24" creationId="{F2EDFB22-C263-449B-8A1A-50B5734730A7}"/>
          </ac:cxnSpMkLst>
        </pc:cxnChg>
      </pc:sldChg>
      <pc:sldChg chg="modSp mod">
        <pc:chgData name="mnats" userId="2d5df061-6255-4755-935c-bfd826af269a" providerId="ADAL" clId="{E3462F2E-ECB7-4159-8C0F-955CB8BE9AE6}" dt="2025-11-24T15:58:47.258" v="7855" actId="27636"/>
        <pc:sldMkLst>
          <pc:docMk/>
          <pc:sldMk cId="3991768923" sldId="707"/>
        </pc:sldMkLst>
        <pc:spChg chg="mod">
          <ac:chgData name="mnats" userId="2d5df061-6255-4755-935c-bfd826af269a" providerId="ADAL" clId="{E3462F2E-ECB7-4159-8C0F-955CB8BE9AE6}" dt="2025-11-24T15:58:47.258" v="7855" actId="27636"/>
          <ac:spMkLst>
            <pc:docMk/>
            <pc:sldMk cId="3991768923" sldId="707"/>
            <ac:spMk id="2" creationId="{6E1792B2-86B6-42CE-B5D4-7B984967E563}"/>
          </ac:spMkLst>
        </pc:spChg>
        <pc:spChg chg="mod">
          <ac:chgData name="mnats" userId="2d5df061-6255-4755-935c-bfd826af269a" providerId="ADAL" clId="{E3462F2E-ECB7-4159-8C0F-955CB8BE9AE6}" dt="2025-11-24T15:31:08.373" v="3929" actId="962"/>
          <ac:spMkLst>
            <pc:docMk/>
            <pc:sldMk cId="3991768923" sldId="707"/>
            <ac:spMk id="4" creationId="{B2A50CE4-10F9-4B45-BF5B-3011466B8AC3}"/>
          </ac:spMkLst>
        </pc:spChg>
      </pc:sldChg>
      <pc:sldChg chg="del">
        <pc:chgData name="mnats" userId="2d5df061-6255-4755-935c-bfd826af269a" providerId="ADAL" clId="{E3462F2E-ECB7-4159-8C0F-955CB8BE9AE6}" dt="2025-11-24T13:19:27.568" v="7" actId="47"/>
        <pc:sldMkLst>
          <pc:docMk/>
          <pc:sldMk cId="1551459031" sldId="708"/>
        </pc:sldMkLst>
      </pc:sldChg>
      <pc:sldChg chg="del">
        <pc:chgData name="mnats" userId="2d5df061-6255-4755-935c-bfd826af269a" providerId="ADAL" clId="{E3462F2E-ECB7-4159-8C0F-955CB8BE9AE6}" dt="2025-11-24T13:19:27.568" v="7" actId="47"/>
        <pc:sldMkLst>
          <pc:docMk/>
          <pc:sldMk cId="692149198" sldId="710"/>
        </pc:sldMkLst>
      </pc:sldChg>
      <pc:sldChg chg="del">
        <pc:chgData name="mnats" userId="2d5df061-6255-4755-935c-bfd826af269a" providerId="ADAL" clId="{E3462F2E-ECB7-4159-8C0F-955CB8BE9AE6}" dt="2025-11-24T13:19:27.568" v="7" actId="47"/>
        <pc:sldMkLst>
          <pc:docMk/>
          <pc:sldMk cId="2849163573" sldId="711"/>
        </pc:sldMkLst>
      </pc:sldChg>
      <pc:sldChg chg="del">
        <pc:chgData name="mnats" userId="2d5df061-6255-4755-935c-bfd826af269a" providerId="ADAL" clId="{E3462F2E-ECB7-4159-8C0F-955CB8BE9AE6}" dt="2025-11-24T13:19:27.568" v="7" actId="47"/>
        <pc:sldMkLst>
          <pc:docMk/>
          <pc:sldMk cId="2060130340" sldId="712"/>
        </pc:sldMkLst>
      </pc:sldChg>
      <pc:sldChg chg="del">
        <pc:chgData name="mnats" userId="2d5df061-6255-4755-935c-bfd826af269a" providerId="ADAL" clId="{E3462F2E-ECB7-4159-8C0F-955CB8BE9AE6}" dt="2025-11-24T13:19:27.568" v="7" actId="47"/>
        <pc:sldMkLst>
          <pc:docMk/>
          <pc:sldMk cId="2148683758" sldId="713"/>
        </pc:sldMkLst>
      </pc:sldChg>
      <pc:sldChg chg="del">
        <pc:chgData name="mnats" userId="2d5df061-6255-4755-935c-bfd826af269a" providerId="ADAL" clId="{E3462F2E-ECB7-4159-8C0F-955CB8BE9AE6}" dt="2025-11-24T13:19:27.568" v="7" actId="47"/>
        <pc:sldMkLst>
          <pc:docMk/>
          <pc:sldMk cId="889430636" sldId="714"/>
        </pc:sldMkLst>
      </pc:sldChg>
      <pc:sldChg chg="del">
        <pc:chgData name="mnats" userId="2d5df061-6255-4755-935c-bfd826af269a" providerId="ADAL" clId="{E3462F2E-ECB7-4159-8C0F-955CB8BE9AE6}" dt="2025-11-24T13:19:27.568" v="7" actId="47"/>
        <pc:sldMkLst>
          <pc:docMk/>
          <pc:sldMk cId="1737574862" sldId="715"/>
        </pc:sldMkLst>
      </pc:sldChg>
      <pc:sldChg chg="del">
        <pc:chgData name="mnats" userId="2d5df061-6255-4755-935c-bfd826af269a" providerId="ADAL" clId="{E3462F2E-ECB7-4159-8C0F-955CB8BE9AE6}" dt="2025-11-24T13:19:27.568" v="7" actId="47"/>
        <pc:sldMkLst>
          <pc:docMk/>
          <pc:sldMk cId="910348280" sldId="716"/>
        </pc:sldMkLst>
      </pc:sldChg>
      <pc:sldChg chg="del">
        <pc:chgData name="mnats" userId="2d5df061-6255-4755-935c-bfd826af269a" providerId="ADAL" clId="{E3462F2E-ECB7-4159-8C0F-955CB8BE9AE6}" dt="2025-11-24T13:19:27.568" v="7" actId="47"/>
        <pc:sldMkLst>
          <pc:docMk/>
          <pc:sldMk cId="2072334336" sldId="717"/>
        </pc:sldMkLst>
      </pc:sldChg>
      <pc:sldChg chg="addSp delSp modSp mod">
        <pc:chgData name="mnats" userId="2d5df061-6255-4755-935c-bfd826af269a" providerId="ADAL" clId="{E3462F2E-ECB7-4159-8C0F-955CB8BE9AE6}" dt="2025-11-24T15:59:12.358" v="7886" actId="20577"/>
        <pc:sldMkLst>
          <pc:docMk/>
          <pc:sldMk cId="2819426021" sldId="718"/>
        </pc:sldMkLst>
        <pc:spChg chg="mod">
          <ac:chgData name="mnats" userId="2d5df061-6255-4755-935c-bfd826af269a" providerId="ADAL" clId="{E3462F2E-ECB7-4159-8C0F-955CB8BE9AE6}" dt="2025-11-24T15:59:12.358" v="7886" actId="20577"/>
          <ac:spMkLst>
            <pc:docMk/>
            <pc:sldMk cId="2819426021" sldId="718"/>
            <ac:spMk id="2" creationId="{99E36B1A-A9DB-47F6-94A8-88A96A240057}"/>
          </ac:spMkLst>
        </pc:spChg>
        <pc:spChg chg="mod">
          <ac:chgData name="mnats" userId="2d5df061-6255-4755-935c-bfd826af269a" providerId="ADAL" clId="{E3462F2E-ECB7-4159-8C0F-955CB8BE9AE6}" dt="2025-11-24T15:28:12.382" v="3177" actId="962"/>
          <ac:spMkLst>
            <pc:docMk/>
            <pc:sldMk cId="2819426021" sldId="718"/>
            <ac:spMk id="7" creationId="{308255FD-6224-4685-B9CD-3CD3B2DEF5E7}"/>
          </ac:spMkLst>
        </pc:spChg>
        <pc:spChg chg="del">
          <ac:chgData name="mnats" userId="2d5df061-6255-4755-935c-bfd826af269a" providerId="ADAL" clId="{E3462F2E-ECB7-4159-8C0F-955CB8BE9AE6}" dt="2025-11-24T15:27:49.028" v="2987" actId="478"/>
          <ac:spMkLst>
            <pc:docMk/>
            <pc:sldMk cId="2819426021" sldId="718"/>
            <ac:spMk id="9" creationId="{D2918D0E-B721-4379-8739-61DEB526769D}"/>
          </ac:spMkLst>
        </pc:spChg>
        <pc:spChg chg="mod">
          <ac:chgData name="mnats" userId="2d5df061-6255-4755-935c-bfd826af269a" providerId="ADAL" clId="{E3462F2E-ECB7-4159-8C0F-955CB8BE9AE6}" dt="2025-11-24T15:30:27.332" v="3827" actId="1076"/>
          <ac:spMkLst>
            <pc:docMk/>
            <pc:sldMk cId="2819426021" sldId="718"/>
            <ac:spMk id="12" creationId="{DF37E834-233E-4F86-A80B-AAF31E5160EF}"/>
          </ac:spMkLst>
        </pc:spChg>
        <pc:spChg chg="mod">
          <ac:chgData name="mnats" userId="2d5df061-6255-4755-935c-bfd826af269a" providerId="ADAL" clId="{E3462F2E-ECB7-4159-8C0F-955CB8BE9AE6}" dt="2025-11-24T15:30:27.332" v="3827" actId="1076"/>
          <ac:spMkLst>
            <pc:docMk/>
            <pc:sldMk cId="2819426021" sldId="718"/>
            <ac:spMk id="13" creationId="{5BED6D17-4495-46BE-9E00-E7BE25B65271}"/>
          </ac:spMkLst>
        </pc:spChg>
        <pc:spChg chg="mod">
          <ac:chgData name="mnats" userId="2d5df061-6255-4755-935c-bfd826af269a" providerId="ADAL" clId="{E3462F2E-ECB7-4159-8C0F-955CB8BE9AE6}" dt="2025-11-24T15:29:52.278" v="3584" actId="164"/>
          <ac:spMkLst>
            <pc:docMk/>
            <pc:sldMk cId="2819426021" sldId="718"/>
            <ac:spMk id="15" creationId="{D383886A-1B3E-49A9-9E14-825312486A02}"/>
          </ac:spMkLst>
        </pc:spChg>
        <pc:spChg chg="mod">
          <ac:chgData name="mnats" userId="2d5df061-6255-4755-935c-bfd826af269a" providerId="ADAL" clId="{E3462F2E-ECB7-4159-8C0F-955CB8BE9AE6}" dt="2025-11-24T15:28:20.349" v="3178" actId="164"/>
          <ac:spMkLst>
            <pc:docMk/>
            <pc:sldMk cId="2819426021" sldId="718"/>
            <ac:spMk id="16" creationId="{1D2CECED-7332-4D00-986E-A73136F308EE}"/>
          </ac:spMkLst>
        </pc:spChg>
        <pc:spChg chg="mod">
          <ac:chgData name="mnats" userId="2d5df061-6255-4755-935c-bfd826af269a" providerId="ADAL" clId="{E3462F2E-ECB7-4159-8C0F-955CB8BE9AE6}" dt="2025-11-24T15:28:20.349" v="3178" actId="164"/>
          <ac:spMkLst>
            <pc:docMk/>
            <pc:sldMk cId="2819426021" sldId="718"/>
            <ac:spMk id="17" creationId="{5497A99E-2E64-4F49-BFEA-1B667D612FCD}"/>
          </ac:spMkLst>
        </pc:spChg>
        <pc:spChg chg="mod">
          <ac:chgData name="mnats" userId="2d5df061-6255-4755-935c-bfd826af269a" providerId="ADAL" clId="{E3462F2E-ECB7-4159-8C0F-955CB8BE9AE6}" dt="2025-11-24T15:29:52.278" v="3584" actId="164"/>
          <ac:spMkLst>
            <pc:docMk/>
            <pc:sldMk cId="2819426021" sldId="718"/>
            <ac:spMk id="18" creationId="{A6EC999A-5B58-4AB7-AC61-BAB0C44A51AD}"/>
          </ac:spMkLst>
        </pc:spChg>
        <pc:grpChg chg="add mod ord">
          <ac:chgData name="mnats" userId="2d5df061-6255-4755-935c-bfd826af269a" providerId="ADAL" clId="{E3462F2E-ECB7-4159-8C0F-955CB8BE9AE6}" dt="2025-11-24T15:55:25.093" v="7618" actId="13244"/>
          <ac:grpSpMkLst>
            <pc:docMk/>
            <pc:sldMk cId="2819426021" sldId="718"/>
            <ac:grpSpMk id="6" creationId="{E9A1B855-B56D-4184-B85E-3F9D3FBB0D2E}"/>
          </ac:grpSpMkLst>
        </pc:grpChg>
        <pc:grpChg chg="add mod ord">
          <ac:chgData name="mnats" userId="2d5df061-6255-4755-935c-bfd826af269a" providerId="ADAL" clId="{E3462F2E-ECB7-4159-8C0F-955CB8BE9AE6}" dt="2025-11-24T15:55:33.030" v="7620" actId="13244"/>
          <ac:grpSpMkLst>
            <pc:docMk/>
            <pc:sldMk cId="2819426021" sldId="718"/>
            <ac:grpSpMk id="8" creationId="{0EBE0F1B-1669-450D-959E-BDFDF922E144}"/>
          </ac:grpSpMkLst>
        </pc:grpChg>
        <pc:grpChg chg="mod">
          <ac:chgData name="mnats" userId="2d5df061-6255-4755-935c-bfd826af269a" providerId="ADAL" clId="{E3462F2E-ECB7-4159-8C0F-955CB8BE9AE6}" dt="2025-11-24T15:30:46.477" v="3837" actId="962"/>
          <ac:grpSpMkLst>
            <pc:docMk/>
            <pc:sldMk cId="2819426021" sldId="718"/>
            <ac:grpSpMk id="14" creationId="{9F66B487-BB7C-4E3A-B5E2-DBD5643D48A5}"/>
          </ac:grpSpMkLst>
        </pc:grpChg>
      </pc:sldChg>
      <pc:sldChg chg="del">
        <pc:chgData name="mnats" userId="2d5df061-6255-4755-935c-bfd826af269a" providerId="ADAL" clId="{E3462F2E-ECB7-4159-8C0F-955CB8BE9AE6}" dt="2025-11-24T13:19:27.568" v="7" actId="47"/>
        <pc:sldMkLst>
          <pc:docMk/>
          <pc:sldMk cId="3370519349" sldId="719"/>
        </pc:sldMkLst>
      </pc:sldChg>
      <pc:sldChg chg="del">
        <pc:chgData name="mnats" userId="2d5df061-6255-4755-935c-bfd826af269a" providerId="ADAL" clId="{E3462F2E-ECB7-4159-8C0F-955CB8BE9AE6}" dt="2025-11-24T13:19:27.568" v="7" actId="47"/>
        <pc:sldMkLst>
          <pc:docMk/>
          <pc:sldMk cId="4120313522" sldId="720"/>
        </pc:sldMkLst>
      </pc:sldChg>
      <pc:sldChg chg="del">
        <pc:chgData name="mnats" userId="2d5df061-6255-4755-935c-bfd826af269a" providerId="ADAL" clId="{E3462F2E-ECB7-4159-8C0F-955CB8BE9AE6}" dt="2025-11-24T13:19:27.568" v="7" actId="47"/>
        <pc:sldMkLst>
          <pc:docMk/>
          <pc:sldMk cId="2594140997" sldId="721"/>
        </pc:sldMkLst>
      </pc:sldChg>
      <pc:sldChg chg="addSp modSp mod modNotesTx">
        <pc:chgData name="mnats" userId="2d5df061-6255-4755-935c-bfd826af269a" providerId="ADAL" clId="{E3462F2E-ECB7-4159-8C0F-955CB8BE9AE6}" dt="2025-11-24T15:27:36.723" v="2985" actId="20577"/>
        <pc:sldMkLst>
          <pc:docMk/>
          <pc:sldMk cId="4257296419" sldId="724"/>
        </pc:sldMkLst>
        <pc:spChg chg="mod">
          <ac:chgData name="mnats" userId="2d5df061-6255-4755-935c-bfd826af269a" providerId="ADAL" clId="{E3462F2E-ECB7-4159-8C0F-955CB8BE9AE6}" dt="2025-11-24T15:23:43.655" v="2601" actId="14100"/>
          <ac:spMkLst>
            <pc:docMk/>
            <pc:sldMk cId="4257296419" sldId="724"/>
            <ac:spMk id="5" creationId="{973F61F2-CBB2-48A9-A7EF-4B7E1475063F}"/>
          </ac:spMkLst>
        </pc:spChg>
        <pc:spChg chg="mod">
          <ac:chgData name="mnats" userId="2d5df061-6255-4755-935c-bfd826af269a" providerId="ADAL" clId="{E3462F2E-ECB7-4159-8C0F-955CB8BE9AE6}" dt="2025-11-24T15:23:56.717" v="2609" actId="14100"/>
          <ac:spMkLst>
            <pc:docMk/>
            <pc:sldMk cId="4257296419" sldId="724"/>
            <ac:spMk id="7" creationId="{BACF939B-D091-4684-A880-F5ABE60D613F}"/>
          </ac:spMkLst>
        </pc:spChg>
        <pc:spChg chg="mod">
          <ac:chgData name="mnats" userId="2d5df061-6255-4755-935c-bfd826af269a" providerId="ADAL" clId="{E3462F2E-ECB7-4159-8C0F-955CB8BE9AE6}" dt="2025-11-24T15:24:43.349" v="2635" actId="14100"/>
          <ac:spMkLst>
            <pc:docMk/>
            <pc:sldMk cId="4257296419" sldId="724"/>
            <ac:spMk id="10" creationId="{A53CA603-2D1A-452B-8404-8F902FCF4276}"/>
          </ac:spMkLst>
        </pc:spChg>
        <pc:spChg chg="mod">
          <ac:chgData name="mnats" userId="2d5df061-6255-4755-935c-bfd826af269a" providerId="ADAL" clId="{E3462F2E-ECB7-4159-8C0F-955CB8BE9AE6}" dt="2025-11-24T15:24:31.262" v="2627" actId="14100"/>
          <ac:spMkLst>
            <pc:docMk/>
            <pc:sldMk cId="4257296419" sldId="724"/>
            <ac:spMk id="11" creationId="{C18B2932-DA5D-4731-B08B-B065E6778B5B}"/>
          </ac:spMkLst>
        </pc:spChg>
        <pc:spChg chg="mod">
          <ac:chgData name="mnats" userId="2d5df061-6255-4755-935c-bfd826af269a" providerId="ADAL" clId="{E3462F2E-ECB7-4159-8C0F-955CB8BE9AE6}" dt="2025-11-24T15:24:11.419" v="2615" actId="404"/>
          <ac:spMkLst>
            <pc:docMk/>
            <pc:sldMk cId="4257296419" sldId="724"/>
            <ac:spMk id="14" creationId="{B92AA32E-0DB6-4E6F-8F69-9F3DD7B0715E}"/>
          </ac:spMkLst>
        </pc:spChg>
        <pc:spChg chg="mod">
          <ac:chgData name="mnats" userId="2d5df061-6255-4755-935c-bfd826af269a" providerId="ADAL" clId="{E3462F2E-ECB7-4159-8C0F-955CB8BE9AE6}" dt="2025-11-24T15:23:37.250" v="2595" actId="14100"/>
          <ac:spMkLst>
            <pc:docMk/>
            <pc:sldMk cId="4257296419" sldId="724"/>
            <ac:spMk id="15" creationId="{A1605F43-22DB-48E4-B7C2-B0EDBCF771F7}"/>
          </ac:spMkLst>
        </pc:spChg>
        <pc:spChg chg="mod">
          <ac:chgData name="mnats" userId="2d5df061-6255-4755-935c-bfd826af269a" providerId="ADAL" clId="{E3462F2E-ECB7-4159-8C0F-955CB8BE9AE6}" dt="2025-11-24T15:23:19.592" v="2582" actId="403"/>
          <ac:spMkLst>
            <pc:docMk/>
            <pc:sldMk cId="4257296419" sldId="724"/>
            <ac:spMk id="18" creationId="{F4C2E54D-A13B-4771-9611-BD9C591AF9B8}"/>
          </ac:spMkLst>
        </pc:spChg>
        <pc:spChg chg="mod">
          <ac:chgData name="mnats" userId="2d5df061-6255-4755-935c-bfd826af269a" providerId="ADAL" clId="{E3462F2E-ECB7-4159-8C0F-955CB8BE9AE6}" dt="2025-11-24T15:25:05.776" v="2640" actId="1076"/>
          <ac:spMkLst>
            <pc:docMk/>
            <pc:sldMk cId="4257296419" sldId="724"/>
            <ac:spMk id="22" creationId="{7829BF7E-35F9-4655-A186-390751B7CC76}"/>
          </ac:spMkLst>
        </pc:spChg>
        <pc:spChg chg="mod">
          <ac:chgData name="mnats" userId="2d5df061-6255-4755-935c-bfd826af269a" providerId="ADAL" clId="{E3462F2E-ECB7-4159-8C0F-955CB8BE9AE6}" dt="2025-11-24T15:25:03.253" v="2639" actId="1076"/>
          <ac:spMkLst>
            <pc:docMk/>
            <pc:sldMk cId="4257296419" sldId="724"/>
            <ac:spMk id="23" creationId="{9FA7AA3C-10EB-4CDC-827E-C2A234DB46CE}"/>
          </ac:spMkLst>
        </pc:spChg>
        <pc:spChg chg="mod">
          <ac:chgData name="mnats" userId="2d5df061-6255-4755-935c-bfd826af269a" providerId="ADAL" clId="{E3462F2E-ECB7-4159-8C0F-955CB8BE9AE6}" dt="2025-11-24T15:24:47.931" v="2636" actId="1076"/>
          <ac:spMkLst>
            <pc:docMk/>
            <pc:sldMk cId="4257296419" sldId="724"/>
            <ac:spMk id="24" creationId="{50A5BDE3-FFF3-4D97-9826-EFCBD34EF1BF}"/>
          </ac:spMkLst>
        </pc:spChg>
        <pc:spChg chg="mod">
          <ac:chgData name="mnats" userId="2d5df061-6255-4755-935c-bfd826af269a" providerId="ADAL" clId="{E3462F2E-ECB7-4159-8C0F-955CB8BE9AE6}" dt="2025-11-24T15:24:57.919" v="2638" actId="1076"/>
          <ac:spMkLst>
            <pc:docMk/>
            <pc:sldMk cId="4257296419" sldId="724"/>
            <ac:spMk id="25" creationId="{38E1C0E4-4779-4AC3-9635-63741233795F}"/>
          </ac:spMkLst>
        </pc:spChg>
        <pc:spChg chg="mod">
          <ac:chgData name="mnats" userId="2d5df061-6255-4755-935c-bfd826af269a" providerId="ADAL" clId="{E3462F2E-ECB7-4159-8C0F-955CB8BE9AE6}" dt="2025-11-24T15:25:09.425" v="2641" actId="1076"/>
          <ac:spMkLst>
            <pc:docMk/>
            <pc:sldMk cId="4257296419" sldId="724"/>
            <ac:spMk id="26" creationId="{C852582C-1ECE-4C1D-8F63-6280A2C9879E}"/>
          </ac:spMkLst>
        </pc:spChg>
        <pc:spChg chg="mod">
          <ac:chgData name="mnats" userId="2d5df061-6255-4755-935c-bfd826af269a" providerId="ADAL" clId="{E3462F2E-ECB7-4159-8C0F-955CB8BE9AE6}" dt="2025-11-24T15:23:22.210" v="2583" actId="403"/>
          <ac:spMkLst>
            <pc:docMk/>
            <pc:sldMk cId="4257296419" sldId="724"/>
            <ac:spMk id="28" creationId="{4F86D839-F198-43E7-914A-6122E28191F8}"/>
          </ac:spMkLst>
        </pc:spChg>
        <pc:spChg chg="mod">
          <ac:chgData name="mnats" userId="2d5df061-6255-4755-935c-bfd826af269a" providerId="ADAL" clId="{E3462F2E-ECB7-4159-8C0F-955CB8BE9AE6}" dt="2025-11-24T15:23:26.235" v="2585" actId="14100"/>
          <ac:spMkLst>
            <pc:docMk/>
            <pc:sldMk cId="4257296419" sldId="724"/>
            <ac:spMk id="29" creationId="{469B0CF6-513A-420F-8F8B-EE9502F03446}"/>
          </ac:spMkLst>
        </pc:spChg>
        <pc:spChg chg="mod">
          <ac:chgData name="mnats" userId="2d5df061-6255-4755-935c-bfd826af269a" providerId="ADAL" clId="{E3462F2E-ECB7-4159-8C0F-955CB8BE9AE6}" dt="2025-11-24T15:24:21.510" v="2621" actId="404"/>
          <ac:spMkLst>
            <pc:docMk/>
            <pc:sldMk cId="4257296419" sldId="724"/>
            <ac:spMk id="32" creationId="{7830B609-8991-481E-8BA0-B84ACCAFDF0B}"/>
          </ac:spMkLst>
        </pc:spChg>
        <pc:spChg chg="mod">
          <ac:chgData name="mnats" userId="2d5df061-6255-4755-935c-bfd826af269a" providerId="ADAL" clId="{E3462F2E-ECB7-4159-8C0F-955CB8BE9AE6}" dt="2025-11-24T15:25:28.525" v="2645" actId="1076"/>
          <ac:spMkLst>
            <pc:docMk/>
            <pc:sldMk cId="4257296419" sldId="724"/>
            <ac:spMk id="34" creationId="{30E16F07-7AEE-4F09-B143-5438BAFD740F}"/>
          </ac:spMkLst>
        </pc:spChg>
        <pc:spChg chg="mod">
          <ac:chgData name="mnats" userId="2d5df061-6255-4755-935c-bfd826af269a" providerId="ADAL" clId="{E3462F2E-ECB7-4159-8C0F-955CB8BE9AE6}" dt="2025-11-24T15:21:50.381" v="2490" actId="164"/>
          <ac:spMkLst>
            <pc:docMk/>
            <pc:sldMk cId="4257296419" sldId="724"/>
            <ac:spMk id="35" creationId="{BEE49EEB-C63D-4672-B6A1-61A36CF9BB15}"/>
          </ac:spMkLst>
        </pc:spChg>
        <pc:spChg chg="mod">
          <ac:chgData name="mnats" userId="2d5df061-6255-4755-935c-bfd826af269a" providerId="ADAL" clId="{E3462F2E-ECB7-4159-8C0F-955CB8BE9AE6}" dt="2025-11-24T15:25:11.952" v="2642" actId="1076"/>
          <ac:spMkLst>
            <pc:docMk/>
            <pc:sldMk cId="4257296419" sldId="724"/>
            <ac:spMk id="36" creationId="{35761F2C-227A-43BC-B858-A863D5B69D3D}"/>
          </ac:spMkLst>
        </pc:spChg>
        <pc:spChg chg="mod">
          <ac:chgData name="mnats" userId="2d5df061-6255-4755-935c-bfd826af269a" providerId="ADAL" clId="{E3462F2E-ECB7-4159-8C0F-955CB8BE9AE6}" dt="2025-11-24T15:25:18.745" v="2644" actId="1076"/>
          <ac:spMkLst>
            <pc:docMk/>
            <pc:sldMk cId="4257296419" sldId="724"/>
            <ac:spMk id="39" creationId="{31091CE0-2A61-4279-9AD0-5C9731B4626C}"/>
          </ac:spMkLst>
        </pc:spChg>
        <pc:spChg chg="mod">
          <ac:chgData name="mnats" userId="2d5df061-6255-4755-935c-bfd826af269a" providerId="ADAL" clId="{E3462F2E-ECB7-4159-8C0F-955CB8BE9AE6}" dt="2025-11-24T15:25:15.346" v="2643" actId="1076"/>
          <ac:spMkLst>
            <pc:docMk/>
            <pc:sldMk cId="4257296419" sldId="724"/>
            <ac:spMk id="40" creationId="{A437385D-350C-4243-8A44-709D8D8CDAC5}"/>
          </ac:spMkLst>
        </pc:spChg>
        <pc:spChg chg="mod">
          <ac:chgData name="mnats" userId="2d5df061-6255-4755-935c-bfd826af269a" providerId="ADAL" clId="{E3462F2E-ECB7-4159-8C0F-955CB8BE9AE6}" dt="2025-11-24T15:26:04.026" v="2647" actId="1076"/>
          <ac:spMkLst>
            <pc:docMk/>
            <pc:sldMk cId="4257296419" sldId="724"/>
            <ac:spMk id="44" creationId="{7215373C-2D55-4026-A27D-019EF92042BA}"/>
          </ac:spMkLst>
        </pc:spChg>
        <pc:spChg chg="mod">
          <ac:chgData name="mnats" userId="2d5df061-6255-4755-935c-bfd826af269a" providerId="ADAL" clId="{E3462F2E-ECB7-4159-8C0F-955CB8BE9AE6}" dt="2025-11-24T15:26:07.602" v="2648" actId="1076"/>
          <ac:spMkLst>
            <pc:docMk/>
            <pc:sldMk cId="4257296419" sldId="724"/>
            <ac:spMk id="45" creationId="{FDFFBFF9-EEDF-4278-934C-69A7BC298708}"/>
          </ac:spMkLst>
        </pc:spChg>
        <pc:spChg chg="mod">
          <ac:chgData name="mnats" userId="2d5df061-6255-4755-935c-bfd826af269a" providerId="ADAL" clId="{E3462F2E-ECB7-4159-8C0F-955CB8BE9AE6}" dt="2025-11-24T15:21:50.381" v="2490" actId="164"/>
          <ac:spMkLst>
            <pc:docMk/>
            <pc:sldMk cId="4257296419" sldId="724"/>
            <ac:spMk id="46" creationId="{265597AF-8667-4E77-891B-404F509A3436}"/>
          </ac:spMkLst>
        </pc:spChg>
        <pc:grpChg chg="add mod">
          <ac:chgData name="mnats" userId="2d5df061-6255-4755-935c-bfd826af269a" providerId="ADAL" clId="{E3462F2E-ECB7-4159-8C0F-955CB8BE9AE6}" dt="2025-11-24T15:24:37.582" v="2631" actId="14100"/>
          <ac:grpSpMkLst>
            <pc:docMk/>
            <pc:sldMk cId="4257296419" sldId="724"/>
            <ac:grpSpMk id="3" creationId="{643267DA-CD99-4B62-99AD-F6B4AAEF8CD9}"/>
          </ac:grpSpMkLst>
        </pc:grpChg>
        <pc:grpChg chg="mod">
          <ac:chgData name="mnats" userId="2d5df061-6255-4755-935c-bfd826af269a" providerId="ADAL" clId="{E3462F2E-ECB7-4159-8C0F-955CB8BE9AE6}" dt="2025-11-24T15:21:50.381" v="2490" actId="164"/>
          <ac:grpSpMkLst>
            <pc:docMk/>
            <pc:sldMk cId="4257296419" sldId="724"/>
            <ac:grpSpMk id="9" creationId="{1C343811-15A6-4295-AB0E-317CA1CFC12D}"/>
          </ac:grpSpMkLst>
        </pc:grpChg>
        <pc:grpChg chg="mod">
          <ac:chgData name="mnats" userId="2d5df061-6255-4755-935c-bfd826af269a" providerId="ADAL" clId="{E3462F2E-ECB7-4159-8C0F-955CB8BE9AE6}" dt="2025-11-24T15:21:50.381" v="2490" actId="164"/>
          <ac:grpSpMkLst>
            <pc:docMk/>
            <pc:sldMk cId="4257296419" sldId="724"/>
            <ac:grpSpMk id="13" creationId="{DBC84086-0756-4031-86B2-E616AC2B0317}"/>
          </ac:grpSpMkLst>
        </pc:grpChg>
        <pc:grpChg chg="mod">
          <ac:chgData name="mnats" userId="2d5df061-6255-4755-935c-bfd826af269a" providerId="ADAL" clId="{E3462F2E-ECB7-4159-8C0F-955CB8BE9AE6}" dt="2025-11-24T15:21:50.381" v="2490" actId="164"/>
          <ac:grpSpMkLst>
            <pc:docMk/>
            <pc:sldMk cId="4257296419" sldId="724"/>
            <ac:grpSpMk id="17" creationId="{FB3D0936-A5DD-4B7A-B735-51E29EE24DE3}"/>
          </ac:grpSpMkLst>
        </pc:grpChg>
        <pc:grpChg chg="mod">
          <ac:chgData name="mnats" userId="2d5df061-6255-4755-935c-bfd826af269a" providerId="ADAL" clId="{E3462F2E-ECB7-4159-8C0F-955CB8BE9AE6}" dt="2025-11-24T15:21:50.381" v="2490" actId="164"/>
          <ac:grpSpMkLst>
            <pc:docMk/>
            <pc:sldMk cId="4257296419" sldId="724"/>
            <ac:grpSpMk id="31" creationId="{120992FF-0522-4D0B-A910-B60841B643E9}"/>
          </ac:grpSpMkLst>
        </pc:grpChg>
        <pc:cxnChg chg="mod">
          <ac:chgData name="mnats" userId="2d5df061-6255-4755-935c-bfd826af269a" providerId="ADAL" clId="{E3462F2E-ECB7-4159-8C0F-955CB8BE9AE6}" dt="2025-11-24T15:23:43.655" v="2601" actId="14100"/>
          <ac:cxnSpMkLst>
            <pc:docMk/>
            <pc:sldMk cId="4257296419" sldId="724"/>
            <ac:cxnSpMk id="6" creationId="{A2BD8663-DD2C-4396-A047-AC3F12F3A4A0}"/>
          </ac:cxnSpMkLst>
        </pc:cxnChg>
        <pc:cxnChg chg="mod">
          <ac:chgData name="mnats" userId="2d5df061-6255-4755-935c-bfd826af269a" providerId="ADAL" clId="{E3462F2E-ECB7-4159-8C0F-955CB8BE9AE6}" dt="2025-11-24T15:23:56.717" v="2609" actId="14100"/>
          <ac:cxnSpMkLst>
            <pc:docMk/>
            <pc:sldMk cId="4257296419" sldId="724"/>
            <ac:cxnSpMk id="8" creationId="{EE093A8E-149A-4B7B-B188-7C48A373F318}"/>
          </ac:cxnSpMkLst>
        </pc:cxnChg>
        <pc:cxnChg chg="mod">
          <ac:chgData name="mnats" userId="2d5df061-6255-4755-935c-bfd826af269a" providerId="ADAL" clId="{E3462F2E-ECB7-4159-8C0F-955CB8BE9AE6}" dt="2025-11-24T15:24:43.349" v="2635" actId="14100"/>
          <ac:cxnSpMkLst>
            <pc:docMk/>
            <pc:sldMk cId="4257296419" sldId="724"/>
            <ac:cxnSpMk id="12" creationId="{2541CCDD-A970-4FB3-AB25-01BB6768CE70}"/>
          </ac:cxnSpMkLst>
        </pc:cxnChg>
        <pc:cxnChg chg="mod">
          <ac:chgData name="mnats" userId="2d5df061-6255-4755-935c-bfd826af269a" providerId="ADAL" clId="{E3462F2E-ECB7-4159-8C0F-955CB8BE9AE6}" dt="2025-11-24T15:24:05.316" v="2612" actId="14100"/>
          <ac:cxnSpMkLst>
            <pc:docMk/>
            <pc:sldMk cId="4257296419" sldId="724"/>
            <ac:cxnSpMk id="16" creationId="{B735B678-466E-41DF-8C0A-02DF4D4B9F9E}"/>
          </ac:cxnSpMkLst>
        </pc:cxnChg>
        <pc:cxnChg chg="mod">
          <ac:chgData name="mnats" userId="2d5df061-6255-4755-935c-bfd826af269a" providerId="ADAL" clId="{E3462F2E-ECB7-4159-8C0F-955CB8BE9AE6}" dt="2025-11-24T15:23:14.575" v="2575" actId="14100"/>
          <ac:cxnSpMkLst>
            <pc:docMk/>
            <pc:sldMk cId="4257296419" sldId="724"/>
            <ac:cxnSpMk id="20" creationId="{307CC442-34C7-42BD-B9FC-400089B08134}"/>
          </ac:cxnSpMkLst>
        </pc:cxnChg>
        <pc:cxnChg chg="mod">
          <ac:chgData name="mnats" userId="2d5df061-6255-4755-935c-bfd826af269a" providerId="ADAL" clId="{E3462F2E-ECB7-4159-8C0F-955CB8BE9AE6}" dt="2025-11-24T15:23:14.575" v="2575" actId="14100"/>
          <ac:cxnSpMkLst>
            <pc:docMk/>
            <pc:sldMk cId="4257296419" sldId="724"/>
            <ac:cxnSpMk id="21" creationId="{AD739AB7-B9F7-4535-BAF3-F4DBABBDBC4C}"/>
          </ac:cxnSpMkLst>
        </pc:cxnChg>
        <pc:cxnChg chg="mod">
          <ac:chgData name="mnats" userId="2d5df061-6255-4755-935c-bfd826af269a" providerId="ADAL" clId="{E3462F2E-ECB7-4159-8C0F-955CB8BE9AE6}" dt="2025-11-24T15:23:26.235" v="2585" actId="14100"/>
          <ac:cxnSpMkLst>
            <pc:docMk/>
            <pc:sldMk cId="4257296419" sldId="724"/>
            <ac:cxnSpMk id="27" creationId="{FD514E8C-0536-4CFB-B30B-9014EDEF456F}"/>
          </ac:cxnSpMkLst>
        </pc:cxnChg>
        <pc:cxnChg chg="mod">
          <ac:chgData name="mnats" userId="2d5df061-6255-4755-935c-bfd826af269a" providerId="ADAL" clId="{E3462F2E-ECB7-4159-8C0F-955CB8BE9AE6}" dt="2025-11-24T15:23:26.235" v="2585" actId="14100"/>
          <ac:cxnSpMkLst>
            <pc:docMk/>
            <pc:sldMk cId="4257296419" sldId="724"/>
            <ac:cxnSpMk id="30" creationId="{9033D3E6-5E28-4447-927A-5AD15CDFD2CA}"/>
          </ac:cxnSpMkLst>
        </pc:cxnChg>
        <pc:cxnChg chg="mod">
          <ac:chgData name="mnats" userId="2d5df061-6255-4755-935c-bfd826af269a" providerId="ADAL" clId="{E3462F2E-ECB7-4159-8C0F-955CB8BE9AE6}" dt="2025-11-24T15:24:19.411" v="2618" actId="14100"/>
          <ac:cxnSpMkLst>
            <pc:docMk/>
            <pc:sldMk cId="4257296419" sldId="724"/>
            <ac:cxnSpMk id="33" creationId="{F6C28D47-082D-4F8A-9F73-46F6FB061316}"/>
          </ac:cxnSpMkLst>
        </pc:cxnChg>
        <pc:cxnChg chg="mod">
          <ac:chgData name="mnats" userId="2d5df061-6255-4755-935c-bfd826af269a" providerId="ADAL" clId="{E3462F2E-ECB7-4159-8C0F-955CB8BE9AE6}" dt="2025-11-24T15:24:19.411" v="2618" actId="14100"/>
          <ac:cxnSpMkLst>
            <pc:docMk/>
            <pc:sldMk cId="4257296419" sldId="724"/>
            <ac:cxnSpMk id="37" creationId="{86390D66-5003-48FA-9D57-C1CF843B2C11}"/>
          </ac:cxnSpMkLst>
        </pc:cxnChg>
        <pc:cxnChg chg="mod">
          <ac:chgData name="mnats" userId="2d5df061-6255-4755-935c-bfd826af269a" providerId="ADAL" clId="{E3462F2E-ECB7-4159-8C0F-955CB8BE9AE6}" dt="2025-11-24T15:23:56.717" v="2609" actId="14100"/>
          <ac:cxnSpMkLst>
            <pc:docMk/>
            <pc:sldMk cId="4257296419" sldId="724"/>
            <ac:cxnSpMk id="38" creationId="{3A9CFC2F-472F-4A70-9102-33F20A89076A}"/>
          </ac:cxnSpMkLst>
        </pc:cxnChg>
        <pc:cxnChg chg="mod">
          <ac:chgData name="mnats" userId="2d5df061-6255-4755-935c-bfd826af269a" providerId="ADAL" clId="{E3462F2E-ECB7-4159-8C0F-955CB8BE9AE6}" dt="2025-11-24T15:26:00.081" v="2646" actId="14100"/>
          <ac:cxnSpMkLst>
            <pc:docMk/>
            <pc:sldMk cId="4257296419" sldId="724"/>
            <ac:cxnSpMk id="41" creationId="{27F47AAC-08EF-46AD-BE5D-EECCA192A400}"/>
          </ac:cxnSpMkLst>
        </pc:cxnChg>
        <pc:cxnChg chg="mod">
          <ac:chgData name="mnats" userId="2d5df061-6255-4755-935c-bfd826af269a" providerId="ADAL" clId="{E3462F2E-ECB7-4159-8C0F-955CB8BE9AE6}" dt="2025-11-24T15:24:31.262" v="2627" actId="14100"/>
          <ac:cxnSpMkLst>
            <pc:docMk/>
            <pc:sldMk cId="4257296419" sldId="724"/>
            <ac:cxnSpMk id="42" creationId="{8D4A4B99-E15D-4305-9245-4E20ED7F3BC0}"/>
          </ac:cxnSpMkLst>
        </pc:cxnChg>
        <pc:cxnChg chg="mod">
          <ac:chgData name="mnats" userId="2d5df061-6255-4755-935c-bfd826af269a" providerId="ADAL" clId="{E3462F2E-ECB7-4159-8C0F-955CB8BE9AE6}" dt="2025-11-24T15:24:31.262" v="2627" actId="14100"/>
          <ac:cxnSpMkLst>
            <pc:docMk/>
            <pc:sldMk cId="4257296419" sldId="724"/>
            <ac:cxnSpMk id="43" creationId="{0A4FA3DD-4E39-4CDA-8596-05C25A537B05}"/>
          </ac:cxnSpMkLst>
        </pc:cxnChg>
      </pc:sldChg>
      <pc:sldChg chg="addSp delSp modSp mod">
        <pc:chgData name="mnats" userId="2d5df061-6255-4755-935c-bfd826af269a" providerId="ADAL" clId="{E3462F2E-ECB7-4159-8C0F-955CB8BE9AE6}" dt="2025-11-24T15:59:22.381" v="7900" actId="20577"/>
        <pc:sldMkLst>
          <pc:docMk/>
          <pc:sldMk cId="680534029" sldId="725"/>
        </pc:sldMkLst>
        <pc:spChg chg="mod">
          <ac:chgData name="mnats" userId="2d5df061-6255-4755-935c-bfd826af269a" providerId="ADAL" clId="{E3462F2E-ECB7-4159-8C0F-955CB8BE9AE6}" dt="2025-11-24T15:59:22.381" v="7900" actId="20577"/>
          <ac:spMkLst>
            <pc:docMk/>
            <pc:sldMk cId="680534029" sldId="725"/>
            <ac:spMk id="2" creationId="{99E36B1A-A9DB-47F6-94A8-88A96A240057}"/>
          </ac:spMkLst>
        </pc:spChg>
        <pc:spChg chg="mod">
          <ac:chgData name="mnats" userId="2d5df061-6255-4755-935c-bfd826af269a" providerId="ADAL" clId="{E3462F2E-ECB7-4159-8C0F-955CB8BE9AE6}" dt="2025-11-24T15:52:19.051" v="7174" actId="164"/>
          <ac:spMkLst>
            <pc:docMk/>
            <pc:sldMk cId="680534029" sldId="725"/>
            <ac:spMk id="6" creationId="{6358C7AA-150B-4DAE-AE8B-BA89558C08CE}"/>
          </ac:spMkLst>
        </pc:spChg>
        <pc:spChg chg="del">
          <ac:chgData name="mnats" userId="2d5df061-6255-4755-935c-bfd826af269a" providerId="ADAL" clId="{E3462F2E-ECB7-4159-8C0F-955CB8BE9AE6}" dt="2025-11-24T15:51:19.749" v="6770" actId="478"/>
          <ac:spMkLst>
            <pc:docMk/>
            <pc:sldMk cId="680534029" sldId="725"/>
            <ac:spMk id="9" creationId="{D2918D0E-B721-4379-8739-61DEB526769D}"/>
          </ac:spMkLst>
        </pc:spChg>
        <pc:spChg chg="mod">
          <ac:chgData name="mnats" userId="2d5df061-6255-4755-935c-bfd826af269a" providerId="ADAL" clId="{E3462F2E-ECB7-4159-8C0F-955CB8BE9AE6}" dt="2025-11-24T15:51:55.731" v="7000" actId="20577"/>
          <ac:spMkLst>
            <pc:docMk/>
            <pc:sldMk cId="680534029" sldId="725"/>
            <ac:spMk id="13" creationId="{5BED6D17-4495-46BE-9E00-E7BE25B65271}"/>
          </ac:spMkLst>
        </pc:spChg>
        <pc:spChg chg="mod">
          <ac:chgData name="mnats" userId="2d5df061-6255-4755-935c-bfd826af269a" providerId="ADAL" clId="{E3462F2E-ECB7-4159-8C0F-955CB8BE9AE6}" dt="2025-11-24T15:52:02.962" v="7001" actId="164"/>
          <ac:spMkLst>
            <pc:docMk/>
            <pc:sldMk cId="680534029" sldId="725"/>
            <ac:spMk id="15" creationId="{D383886A-1B3E-49A9-9E14-825312486A02}"/>
          </ac:spMkLst>
        </pc:spChg>
        <pc:spChg chg="mod">
          <ac:chgData name="mnats" userId="2d5df061-6255-4755-935c-bfd826af269a" providerId="ADAL" clId="{E3462F2E-ECB7-4159-8C0F-955CB8BE9AE6}" dt="2025-11-24T15:53:00.091" v="7402" actId="164"/>
          <ac:spMkLst>
            <pc:docMk/>
            <pc:sldMk cId="680534029" sldId="725"/>
            <ac:spMk id="16" creationId="{1D2CECED-7332-4D00-986E-A73136F308EE}"/>
          </ac:spMkLst>
        </pc:spChg>
        <pc:spChg chg="mod">
          <ac:chgData name="mnats" userId="2d5df061-6255-4755-935c-bfd826af269a" providerId="ADAL" clId="{E3462F2E-ECB7-4159-8C0F-955CB8BE9AE6}" dt="2025-11-24T15:53:00.091" v="7402" actId="164"/>
          <ac:spMkLst>
            <pc:docMk/>
            <pc:sldMk cId="680534029" sldId="725"/>
            <ac:spMk id="17" creationId="{5497A99E-2E64-4F49-BFEA-1B667D612FCD}"/>
          </ac:spMkLst>
        </pc:spChg>
        <pc:spChg chg="mod">
          <ac:chgData name="mnats" userId="2d5df061-6255-4755-935c-bfd826af269a" providerId="ADAL" clId="{E3462F2E-ECB7-4159-8C0F-955CB8BE9AE6}" dt="2025-11-24T15:52:02.962" v="7001" actId="164"/>
          <ac:spMkLst>
            <pc:docMk/>
            <pc:sldMk cId="680534029" sldId="725"/>
            <ac:spMk id="18" creationId="{A6EC999A-5B58-4AB7-AC61-BAB0C44A51AD}"/>
          </ac:spMkLst>
        </pc:spChg>
        <pc:spChg chg="mod">
          <ac:chgData name="mnats" userId="2d5df061-6255-4755-935c-bfd826af269a" providerId="ADAL" clId="{E3462F2E-ECB7-4159-8C0F-955CB8BE9AE6}" dt="2025-11-24T15:52:19.051" v="7174" actId="164"/>
          <ac:spMkLst>
            <pc:docMk/>
            <pc:sldMk cId="680534029" sldId="725"/>
            <ac:spMk id="19" creationId="{FE67976B-6673-4ACC-9E59-2CB91E8E4A74}"/>
          </ac:spMkLst>
        </pc:spChg>
        <pc:grpChg chg="add mod">
          <ac:chgData name="mnats" userId="2d5df061-6255-4755-935c-bfd826af269a" providerId="ADAL" clId="{E3462F2E-ECB7-4159-8C0F-955CB8BE9AE6}" dt="2025-11-24T15:52:13.625" v="7173" actId="962"/>
          <ac:grpSpMkLst>
            <pc:docMk/>
            <pc:sldMk cId="680534029" sldId="725"/>
            <ac:grpSpMk id="7" creationId="{893E8877-3D47-4E44-9F15-70F3B9E9ECC5}"/>
          </ac:grpSpMkLst>
        </pc:grpChg>
        <pc:grpChg chg="add mod ord">
          <ac:chgData name="mnats" userId="2d5df061-6255-4755-935c-bfd826af269a" providerId="ADAL" clId="{E3462F2E-ECB7-4159-8C0F-955CB8BE9AE6}" dt="2025-11-24T15:56:13.725" v="7626" actId="13244"/>
          <ac:grpSpMkLst>
            <pc:docMk/>
            <pc:sldMk cId="680534029" sldId="725"/>
            <ac:grpSpMk id="8" creationId="{8FEAC464-5BC5-4B3F-9C51-067EE8B8DE07}"/>
          </ac:grpSpMkLst>
        </pc:grpChg>
        <pc:grpChg chg="add mod ord">
          <ac:chgData name="mnats" userId="2d5df061-6255-4755-935c-bfd826af269a" providerId="ADAL" clId="{E3462F2E-ECB7-4159-8C0F-955CB8BE9AE6}" dt="2025-11-24T15:56:08.011" v="7625" actId="13244"/>
          <ac:grpSpMkLst>
            <pc:docMk/>
            <pc:sldMk cId="680534029" sldId="725"/>
            <ac:grpSpMk id="10" creationId="{59ED259C-228D-4A75-A1EF-0EDAB2AF45CA}"/>
          </ac:grpSpMkLst>
        </pc:grpChg>
        <pc:grpChg chg="mod">
          <ac:chgData name="mnats" userId="2d5df061-6255-4755-935c-bfd826af269a" providerId="ADAL" clId="{E3462F2E-ECB7-4159-8C0F-955CB8BE9AE6}" dt="2025-11-24T15:51:52.271" v="6999" actId="962"/>
          <ac:grpSpMkLst>
            <pc:docMk/>
            <pc:sldMk cId="680534029" sldId="725"/>
            <ac:grpSpMk id="14" creationId="{9F66B487-BB7C-4E3A-B5E2-DBD5643D48A5}"/>
          </ac:grpSpMkLst>
        </pc:grpChg>
        <pc:picChg chg="mod">
          <ac:chgData name="mnats" userId="2d5df061-6255-4755-935c-bfd826af269a" providerId="ADAL" clId="{E3462F2E-ECB7-4159-8C0F-955CB8BE9AE6}" dt="2025-11-24T15:51:21.928" v="6772" actId="1076"/>
          <ac:picMkLst>
            <pc:docMk/>
            <pc:sldMk cId="680534029" sldId="725"/>
            <ac:picMk id="1026" creationId="{F726AADB-AF92-46A5-903E-CF1DA2A7A421}"/>
          </ac:picMkLst>
        </pc:picChg>
      </pc:sldChg>
      <pc:sldChg chg="modSp add del mod">
        <pc:chgData name="mnats" userId="2d5df061-6255-4755-935c-bfd826af269a" providerId="ADAL" clId="{E3462F2E-ECB7-4159-8C0F-955CB8BE9AE6}" dt="2025-11-24T14:15:25.048" v="476" actId="962"/>
        <pc:sldMkLst>
          <pc:docMk/>
          <pc:sldMk cId="2119728902" sldId="727"/>
        </pc:sldMkLst>
        <pc:grpChg chg="mod">
          <ac:chgData name="mnats" userId="2d5df061-6255-4755-935c-bfd826af269a" providerId="ADAL" clId="{E3462F2E-ECB7-4159-8C0F-955CB8BE9AE6}" dt="2025-11-24T14:15:25.048" v="476" actId="962"/>
          <ac:grpSpMkLst>
            <pc:docMk/>
            <pc:sldMk cId="2119728902" sldId="727"/>
            <ac:grpSpMk id="31" creationId="{F8689B1B-0058-4032-BAA2-200B0A424315}"/>
          </ac:grpSpMkLst>
        </pc:grpChg>
      </pc:sldChg>
      <pc:sldChg chg="modSp mod">
        <pc:chgData name="mnats" userId="2d5df061-6255-4755-935c-bfd826af269a" providerId="ADAL" clId="{E3462F2E-ECB7-4159-8C0F-955CB8BE9AE6}" dt="2025-11-24T18:56:29.480" v="8261" actId="20577"/>
        <pc:sldMkLst>
          <pc:docMk/>
          <pc:sldMk cId="1225241388" sldId="728"/>
        </pc:sldMkLst>
        <pc:spChg chg="mod">
          <ac:chgData name="mnats" userId="2d5df061-6255-4755-935c-bfd826af269a" providerId="ADAL" clId="{E3462F2E-ECB7-4159-8C0F-955CB8BE9AE6}" dt="2025-11-24T15:56:35.615" v="7634" actId="20577"/>
          <ac:spMkLst>
            <pc:docMk/>
            <pc:sldMk cId="1225241388" sldId="728"/>
            <ac:spMk id="2" creationId="{E63E2850-A33A-21A8-BD9D-CAA967F0FCCF}"/>
          </ac:spMkLst>
        </pc:spChg>
        <pc:spChg chg="mod">
          <ac:chgData name="mnats" userId="2d5df061-6255-4755-935c-bfd826af269a" providerId="ADAL" clId="{E3462F2E-ECB7-4159-8C0F-955CB8BE9AE6}" dt="2025-11-24T18:56:29.480" v="8261" actId="20577"/>
          <ac:spMkLst>
            <pc:docMk/>
            <pc:sldMk cId="1225241388" sldId="728"/>
            <ac:spMk id="3" creationId="{518597DD-2E97-1B87-9C06-0F6BA81E3C77}"/>
          </ac:spMkLst>
        </pc:spChg>
      </pc:sldChg>
      <pc:sldChg chg="add">
        <pc:chgData name="mnats" userId="2d5df061-6255-4755-935c-bfd826af269a" providerId="ADAL" clId="{E3462F2E-ECB7-4159-8C0F-955CB8BE9AE6}" dt="2025-11-24T13:16:18.944" v="4"/>
        <pc:sldMkLst>
          <pc:docMk/>
          <pc:sldMk cId="2096155603" sldId="729"/>
        </pc:sldMkLst>
      </pc:sldChg>
      <pc:sldChg chg="add">
        <pc:chgData name="mnats" userId="2d5df061-6255-4755-935c-bfd826af269a" providerId="ADAL" clId="{E3462F2E-ECB7-4159-8C0F-955CB8BE9AE6}" dt="2025-11-24T13:16:18.944" v="4"/>
        <pc:sldMkLst>
          <pc:docMk/>
          <pc:sldMk cId="3572125713" sldId="730"/>
        </pc:sldMkLst>
      </pc:sldChg>
      <pc:sldChg chg="add">
        <pc:chgData name="mnats" userId="2d5df061-6255-4755-935c-bfd826af269a" providerId="ADAL" clId="{E3462F2E-ECB7-4159-8C0F-955CB8BE9AE6}" dt="2025-11-24T13:16:18.944" v="4"/>
        <pc:sldMkLst>
          <pc:docMk/>
          <pc:sldMk cId="1378987719" sldId="731"/>
        </pc:sldMkLst>
      </pc:sldChg>
      <pc:sldChg chg="add">
        <pc:chgData name="mnats" userId="2d5df061-6255-4755-935c-bfd826af269a" providerId="ADAL" clId="{E3462F2E-ECB7-4159-8C0F-955CB8BE9AE6}" dt="2025-11-24T13:16:18.944" v="4"/>
        <pc:sldMkLst>
          <pc:docMk/>
          <pc:sldMk cId="3219982010" sldId="732"/>
        </pc:sldMkLst>
      </pc:sldChg>
      <pc:sldChg chg="add">
        <pc:chgData name="mnats" userId="2d5df061-6255-4755-935c-bfd826af269a" providerId="ADAL" clId="{E3462F2E-ECB7-4159-8C0F-955CB8BE9AE6}" dt="2025-11-24T13:16:18.944" v="4"/>
        <pc:sldMkLst>
          <pc:docMk/>
          <pc:sldMk cId="519429798" sldId="733"/>
        </pc:sldMkLst>
      </pc:sldChg>
      <pc:sldChg chg="add">
        <pc:chgData name="mnats" userId="2d5df061-6255-4755-935c-bfd826af269a" providerId="ADAL" clId="{E3462F2E-ECB7-4159-8C0F-955CB8BE9AE6}" dt="2025-11-24T13:16:18.944" v="4"/>
        <pc:sldMkLst>
          <pc:docMk/>
          <pc:sldMk cId="2350176937" sldId="734"/>
        </pc:sldMkLst>
      </pc:sldChg>
      <pc:sldChg chg="add">
        <pc:chgData name="mnats" userId="2d5df061-6255-4755-935c-bfd826af269a" providerId="ADAL" clId="{E3462F2E-ECB7-4159-8C0F-955CB8BE9AE6}" dt="2025-11-24T13:16:18.944" v="4"/>
        <pc:sldMkLst>
          <pc:docMk/>
          <pc:sldMk cId="1183071857" sldId="735"/>
        </pc:sldMkLst>
      </pc:sldChg>
      <pc:sldChg chg="add">
        <pc:chgData name="mnats" userId="2d5df061-6255-4755-935c-bfd826af269a" providerId="ADAL" clId="{E3462F2E-ECB7-4159-8C0F-955CB8BE9AE6}" dt="2025-11-24T13:16:18.944" v="4"/>
        <pc:sldMkLst>
          <pc:docMk/>
          <pc:sldMk cId="3921569211" sldId="736"/>
        </pc:sldMkLst>
      </pc:sldChg>
      <pc:sldChg chg="modSp add mod">
        <pc:chgData name="mnats" userId="2d5df061-6255-4755-935c-bfd826af269a" providerId="ADAL" clId="{E3462F2E-ECB7-4159-8C0F-955CB8BE9AE6}" dt="2025-11-24T14:33:36.783" v="516" actId="403"/>
        <pc:sldMkLst>
          <pc:docMk/>
          <pc:sldMk cId="3201723130" sldId="737"/>
        </pc:sldMkLst>
        <pc:spChg chg="mod">
          <ac:chgData name="mnats" userId="2d5df061-6255-4755-935c-bfd826af269a" providerId="ADAL" clId="{E3462F2E-ECB7-4159-8C0F-955CB8BE9AE6}" dt="2025-11-24T14:33:36.783" v="516" actId="403"/>
          <ac:spMkLst>
            <pc:docMk/>
            <pc:sldMk cId="3201723130" sldId="737"/>
            <ac:spMk id="4" creationId="{78525914-E8E4-413B-AF07-3C6D14908D6A}"/>
          </ac:spMkLst>
        </pc:spChg>
      </pc:sldChg>
      <pc:sldChg chg="modSp add mod">
        <pc:chgData name="mnats" userId="2d5df061-6255-4755-935c-bfd826af269a" providerId="ADAL" clId="{E3462F2E-ECB7-4159-8C0F-955CB8BE9AE6}" dt="2025-11-24T14:35:25.244" v="544" actId="20577"/>
        <pc:sldMkLst>
          <pc:docMk/>
          <pc:sldMk cId="2390999394" sldId="738"/>
        </pc:sldMkLst>
        <pc:spChg chg="mod">
          <ac:chgData name="mnats" userId="2d5df061-6255-4755-935c-bfd826af269a" providerId="ADAL" clId="{E3462F2E-ECB7-4159-8C0F-955CB8BE9AE6}" dt="2025-11-24T14:35:25.244" v="544" actId="20577"/>
          <ac:spMkLst>
            <pc:docMk/>
            <pc:sldMk cId="2390999394" sldId="738"/>
            <ac:spMk id="2" creationId="{E556D3E3-538D-4963-8D7D-61CEA8D1F92D}"/>
          </ac:spMkLst>
        </pc:spChg>
      </pc:sldChg>
      <pc:sldChg chg="modSp add mod">
        <pc:chgData name="mnats" userId="2d5df061-6255-4755-935c-bfd826af269a" providerId="ADAL" clId="{E3462F2E-ECB7-4159-8C0F-955CB8BE9AE6}" dt="2025-11-24T14:46:37.232" v="546" actId="20577"/>
        <pc:sldMkLst>
          <pc:docMk/>
          <pc:sldMk cId="4137493715" sldId="739"/>
        </pc:sldMkLst>
        <pc:spChg chg="mod">
          <ac:chgData name="mnats" userId="2d5df061-6255-4755-935c-bfd826af269a" providerId="ADAL" clId="{E3462F2E-ECB7-4159-8C0F-955CB8BE9AE6}" dt="2025-11-24T14:46:37.232" v="546" actId="20577"/>
          <ac:spMkLst>
            <pc:docMk/>
            <pc:sldMk cId="4137493715" sldId="739"/>
            <ac:spMk id="3" creationId="{A2BD68E3-3D5D-4148-B4D4-3A130E0B1EF8}"/>
          </ac:spMkLst>
        </pc:spChg>
      </pc:sldChg>
      <pc:sldChg chg="add">
        <pc:chgData name="mnats" userId="2d5df061-6255-4755-935c-bfd826af269a" providerId="ADAL" clId="{E3462F2E-ECB7-4159-8C0F-955CB8BE9AE6}" dt="2025-11-24T13:16:18.944" v="4"/>
        <pc:sldMkLst>
          <pc:docMk/>
          <pc:sldMk cId="2586590191" sldId="740"/>
        </pc:sldMkLst>
      </pc:sldChg>
      <pc:sldChg chg="add">
        <pc:chgData name="mnats" userId="2d5df061-6255-4755-935c-bfd826af269a" providerId="ADAL" clId="{E3462F2E-ECB7-4159-8C0F-955CB8BE9AE6}" dt="2025-11-24T13:16:18.944" v="4"/>
        <pc:sldMkLst>
          <pc:docMk/>
          <pc:sldMk cId="1677262037" sldId="741"/>
        </pc:sldMkLst>
      </pc:sldChg>
      <pc:sldChg chg="modSp add mod">
        <pc:chgData name="mnats" userId="2d5df061-6255-4755-935c-bfd826af269a" providerId="ADAL" clId="{E3462F2E-ECB7-4159-8C0F-955CB8BE9AE6}" dt="2025-11-24T15:54:10.271" v="7615" actId="13244"/>
        <pc:sldMkLst>
          <pc:docMk/>
          <pc:sldMk cId="2213360875" sldId="742"/>
        </pc:sldMkLst>
        <pc:spChg chg="ord">
          <ac:chgData name="mnats" userId="2d5df061-6255-4755-935c-bfd826af269a" providerId="ADAL" clId="{E3462F2E-ECB7-4159-8C0F-955CB8BE9AE6}" dt="2025-11-24T15:54:10.271" v="7615" actId="13244"/>
          <ac:spMkLst>
            <pc:docMk/>
            <pc:sldMk cId="2213360875" sldId="742"/>
            <ac:spMk id="19" creationId="{C81FB702-16C6-443C-97F8-897402C61855}"/>
          </ac:spMkLst>
        </pc:spChg>
      </pc:sldChg>
      <pc:sldChg chg="add">
        <pc:chgData name="mnats" userId="2d5df061-6255-4755-935c-bfd826af269a" providerId="ADAL" clId="{E3462F2E-ECB7-4159-8C0F-955CB8BE9AE6}" dt="2025-11-24T13:16:18.944" v="4"/>
        <pc:sldMkLst>
          <pc:docMk/>
          <pc:sldMk cId="1500807639" sldId="743"/>
        </pc:sldMkLst>
      </pc:sldChg>
      <pc:sldChg chg="add">
        <pc:chgData name="mnats" userId="2d5df061-6255-4755-935c-bfd826af269a" providerId="ADAL" clId="{E3462F2E-ECB7-4159-8C0F-955CB8BE9AE6}" dt="2025-11-24T13:16:18.944" v="4"/>
        <pc:sldMkLst>
          <pc:docMk/>
          <pc:sldMk cId="2514042511" sldId="744"/>
        </pc:sldMkLst>
      </pc:sldChg>
      <pc:sldChg chg="add">
        <pc:chgData name="mnats" userId="2d5df061-6255-4755-935c-bfd826af269a" providerId="ADAL" clId="{E3462F2E-ECB7-4159-8C0F-955CB8BE9AE6}" dt="2025-11-24T13:16:18.944" v="4"/>
        <pc:sldMkLst>
          <pc:docMk/>
          <pc:sldMk cId="2103995505" sldId="745"/>
        </pc:sldMkLst>
      </pc:sldChg>
      <pc:sldChg chg="add">
        <pc:chgData name="mnats" userId="2d5df061-6255-4755-935c-bfd826af269a" providerId="ADAL" clId="{E3462F2E-ECB7-4159-8C0F-955CB8BE9AE6}" dt="2025-11-24T13:16:18.944" v="4"/>
        <pc:sldMkLst>
          <pc:docMk/>
          <pc:sldMk cId="2062927869" sldId="746"/>
        </pc:sldMkLst>
      </pc:sldChg>
      <pc:sldChg chg="add">
        <pc:chgData name="mnats" userId="2d5df061-6255-4755-935c-bfd826af269a" providerId="ADAL" clId="{E3462F2E-ECB7-4159-8C0F-955CB8BE9AE6}" dt="2025-11-24T13:16:18.944" v="4"/>
        <pc:sldMkLst>
          <pc:docMk/>
          <pc:sldMk cId="1046037803" sldId="747"/>
        </pc:sldMkLst>
      </pc:sldChg>
      <pc:sldChg chg="addSp delSp modSp add mod modNotesTx">
        <pc:chgData name="mnats" userId="2d5df061-6255-4755-935c-bfd826af269a" providerId="ADAL" clId="{E3462F2E-ECB7-4159-8C0F-955CB8BE9AE6}" dt="2025-11-24T17:08:07.117" v="8256" actId="962"/>
        <pc:sldMkLst>
          <pc:docMk/>
          <pc:sldMk cId="3972655370" sldId="748"/>
        </pc:sldMkLst>
        <pc:spChg chg="mod">
          <ac:chgData name="mnats" userId="2d5df061-6255-4755-935c-bfd826af269a" providerId="ADAL" clId="{E3462F2E-ECB7-4159-8C0F-955CB8BE9AE6}" dt="2025-11-24T15:59:45.006" v="7911" actId="20577"/>
          <ac:spMkLst>
            <pc:docMk/>
            <pc:sldMk cId="3972655370" sldId="748"/>
            <ac:spMk id="2" creationId="{8CAFECAA-5F09-4FF3-BAC5-A4182892D26E}"/>
          </ac:spMkLst>
        </pc:spChg>
        <pc:spChg chg="mod">
          <ac:chgData name="mnats" userId="2d5df061-6255-4755-935c-bfd826af269a" providerId="ADAL" clId="{E3462F2E-ECB7-4159-8C0F-955CB8BE9AE6}" dt="2025-11-24T17:05:44.537" v="8137" actId="1076"/>
          <ac:spMkLst>
            <pc:docMk/>
            <pc:sldMk cId="3972655370" sldId="748"/>
            <ac:spMk id="45" creationId="{80A2D020-90F0-4F17-9C23-DA5EC9E800CC}"/>
          </ac:spMkLst>
        </pc:spChg>
        <pc:spChg chg="add del mod">
          <ac:chgData name="mnats" userId="2d5df061-6255-4755-935c-bfd826af269a" providerId="ADAL" clId="{E3462F2E-ECB7-4159-8C0F-955CB8BE9AE6}" dt="2025-11-24T17:02:32.759" v="8101" actId="478"/>
          <ac:spMkLst>
            <pc:docMk/>
            <pc:sldMk cId="3972655370" sldId="748"/>
            <ac:spMk id="55" creationId="{D5700A55-6C23-464E-951B-68DB6AFCBC0B}"/>
          </ac:spMkLst>
        </pc:spChg>
        <pc:spChg chg="add mod">
          <ac:chgData name="mnats" userId="2d5df061-6255-4755-935c-bfd826af269a" providerId="ADAL" clId="{E3462F2E-ECB7-4159-8C0F-955CB8BE9AE6}" dt="2025-11-24T17:08:04.893" v="8254" actId="164"/>
          <ac:spMkLst>
            <pc:docMk/>
            <pc:sldMk cId="3972655370" sldId="748"/>
            <ac:spMk id="56" creationId="{1A38029B-0AA3-4D52-802B-AFEFEDEBFD8F}"/>
          </ac:spMkLst>
        </pc:spChg>
        <pc:spChg chg="add del mod">
          <ac:chgData name="mnats" userId="2d5df061-6255-4755-935c-bfd826af269a" providerId="ADAL" clId="{E3462F2E-ECB7-4159-8C0F-955CB8BE9AE6}" dt="2025-11-24T17:03:38.845" v="8117" actId="478"/>
          <ac:spMkLst>
            <pc:docMk/>
            <pc:sldMk cId="3972655370" sldId="748"/>
            <ac:spMk id="61" creationId="{56AD91CD-D77F-4CD9-A06E-2722CBC60981}"/>
          </ac:spMkLst>
        </pc:spChg>
        <pc:spChg chg="add mod">
          <ac:chgData name="mnats" userId="2d5df061-6255-4755-935c-bfd826af269a" providerId="ADAL" clId="{E3462F2E-ECB7-4159-8C0F-955CB8BE9AE6}" dt="2025-11-24T17:08:04.893" v="8254" actId="164"/>
          <ac:spMkLst>
            <pc:docMk/>
            <pc:sldMk cId="3972655370" sldId="748"/>
            <ac:spMk id="65" creationId="{27C1815E-9408-4EA3-9232-430E83C238E7}"/>
          </ac:spMkLst>
        </pc:spChg>
        <pc:spChg chg="add mod">
          <ac:chgData name="mnats" userId="2d5df061-6255-4755-935c-bfd826af269a" providerId="ADAL" clId="{E3462F2E-ECB7-4159-8C0F-955CB8BE9AE6}" dt="2025-11-24T17:08:04.893" v="8254" actId="164"/>
          <ac:spMkLst>
            <pc:docMk/>
            <pc:sldMk cId="3972655370" sldId="748"/>
            <ac:spMk id="71" creationId="{85D51B4D-72C0-43A1-A0E3-62B9B9CFC6D9}"/>
          </ac:spMkLst>
        </pc:spChg>
        <pc:grpChg chg="mod">
          <ac:chgData name="mnats" userId="2d5df061-6255-4755-935c-bfd826af269a" providerId="ADAL" clId="{E3462F2E-ECB7-4159-8C0F-955CB8BE9AE6}" dt="2025-11-24T17:08:04.893" v="8254" actId="164"/>
          <ac:grpSpMkLst>
            <pc:docMk/>
            <pc:sldMk cId="3972655370" sldId="748"/>
            <ac:grpSpMk id="20" creationId="{66B9AA80-7EB6-4D17-85A5-6E084178A123}"/>
          </ac:grpSpMkLst>
        </pc:grpChg>
        <pc:grpChg chg="add mod">
          <ac:chgData name="mnats" userId="2d5df061-6255-4755-935c-bfd826af269a" providerId="ADAL" clId="{E3462F2E-ECB7-4159-8C0F-955CB8BE9AE6}" dt="2025-11-24T17:08:07.117" v="8256" actId="962"/>
          <ac:grpSpMkLst>
            <pc:docMk/>
            <pc:sldMk cId="3972655370" sldId="748"/>
            <ac:grpSpMk id="85" creationId="{EA5FD3E1-C197-4A55-87D1-2C5E0510E40C}"/>
          </ac:grpSpMkLst>
        </pc:grpChg>
        <pc:cxnChg chg="add del mod">
          <ac:chgData name="mnats" userId="2d5df061-6255-4755-935c-bfd826af269a" providerId="ADAL" clId="{E3462F2E-ECB7-4159-8C0F-955CB8BE9AE6}" dt="2025-11-24T17:03:38.845" v="8117" actId="478"/>
          <ac:cxnSpMkLst>
            <pc:docMk/>
            <pc:sldMk cId="3972655370" sldId="748"/>
            <ac:cxnSpMk id="60" creationId="{008CDAD9-1517-476C-9B6B-27D351B03846}"/>
          </ac:cxnSpMkLst>
        </pc:cxnChg>
        <pc:cxnChg chg="add mod">
          <ac:chgData name="mnats" userId="2d5df061-6255-4755-935c-bfd826af269a" providerId="ADAL" clId="{E3462F2E-ECB7-4159-8C0F-955CB8BE9AE6}" dt="2025-11-24T17:08:04.893" v="8254" actId="164"/>
          <ac:cxnSpMkLst>
            <pc:docMk/>
            <pc:sldMk cId="3972655370" sldId="748"/>
            <ac:cxnSpMk id="64" creationId="{FC9EA36E-D332-4213-A4DB-0AF7B7631B53}"/>
          </ac:cxnSpMkLst>
        </pc:cxnChg>
        <pc:cxnChg chg="add mod">
          <ac:chgData name="mnats" userId="2d5df061-6255-4755-935c-bfd826af269a" providerId="ADAL" clId="{E3462F2E-ECB7-4159-8C0F-955CB8BE9AE6}" dt="2025-11-24T17:08:04.893" v="8254" actId="164"/>
          <ac:cxnSpMkLst>
            <pc:docMk/>
            <pc:sldMk cId="3972655370" sldId="748"/>
            <ac:cxnSpMk id="70" creationId="{B2FE0BD0-F64B-4546-9572-FD0862827DEC}"/>
          </ac:cxnSpMkLst>
        </pc:cxnChg>
      </pc:sldChg>
      <pc:sldChg chg="add">
        <pc:chgData name="mnats" userId="2d5df061-6255-4755-935c-bfd826af269a" providerId="ADAL" clId="{E3462F2E-ECB7-4159-8C0F-955CB8BE9AE6}" dt="2025-11-24T13:16:18.944" v="4"/>
        <pc:sldMkLst>
          <pc:docMk/>
          <pc:sldMk cId="3645984484" sldId="749"/>
        </pc:sldMkLst>
      </pc:sldChg>
      <pc:sldChg chg="add">
        <pc:chgData name="mnats" userId="2d5df061-6255-4755-935c-bfd826af269a" providerId="ADAL" clId="{E3462F2E-ECB7-4159-8C0F-955CB8BE9AE6}" dt="2025-11-24T13:16:18.944" v="4"/>
        <pc:sldMkLst>
          <pc:docMk/>
          <pc:sldMk cId="1591726493" sldId="750"/>
        </pc:sldMkLst>
      </pc:sldChg>
      <pc:sldChg chg="modSp add mod">
        <pc:chgData name="mnats" userId="2d5df061-6255-4755-935c-bfd826af269a" providerId="ADAL" clId="{E3462F2E-ECB7-4159-8C0F-955CB8BE9AE6}" dt="2025-11-24T15:54:28.104" v="7616" actId="13244"/>
        <pc:sldMkLst>
          <pc:docMk/>
          <pc:sldMk cId="1401022845" sldId="751"/>
        </pc:sldMkLst>
        <pc:grpChg chg="ord">
          <ac:chgData name="mnats" userId="2d5df061-6255-4755-935c-bfd826af269a" providerId="ADAL" clId="{E3462F2E-ECB7-4159-8C0F-955CB8BE9AE6}" dt="2025-11-24T15:54:28.104" v="7616" actId="13244"/>
          <ac:grpSpMkLst>
            <pc:docMk/>
            <pc:sldMk cId="1401022845" sldId="751"/>
            <ac:grpSpMk id="10" creationId="{BE472EA0-67DC-414B-8AB2-ED7B3CFAC663}"/>
          </ac:grpSpMkLst>
        </pc:grpChg>
      </pc:sldChg>
      <pc:sldChg chg="new del">
        <pc:chgData name="mnats" userId="2d5df061-6255-4755-935c-bfd826af269a" providerId="ADAL" clId="{E3462F2E-ECB7-4159-8C0F-955CB8BE9AE6}" dt="2025-11-24T15:58:11.135" v="7756" actId="680"/>
        <pc:sldMkLst>
          <pc:docMk/>
          <pc:sldMk cId="3038513495" sldId="75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80960-E795-4FC0-9E1B-960AA6B23E5F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67D85-5D4A-4617-8DF5-F96F87A60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016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24T23:34:47.247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1284 9615 911 0,'-4'-4'0'0,"2"0"0"0,0 0 0 0,0 2 0 0,0-1 816 0,2 1 80 0,-2 0 0 0,2-6 16 0,-3-1 448 0,-1-4 96 16,0-2 16-16,0 1 0 0,-1-8-224 0,1 5-32 15,-2-2-16-15,-1 0 0 0,-1 0-48 0,-1 0 0 16,-1-1 0-16,1 1 0 0,-1 4 208 0,-1-2 48 16,2 2 0-16,-1 3 0 0,-1 3-512 0,3 1-80 15,-3 3-32-15,2-1 0 0,1 6-160 0,-3 0-48 16,5 2 0-16,-3 5 0 0,1 1-64 0,1 1-32 16,1 3 0-16,2 1 0 0,-3 4-112 0,5 0-32 15,0 2 0-15,2 3 0 0,0 1-128 0,2 3-16 16,0 1-16-16,0 1 0 0,5 2-176 0,-1 2 128 0,3 4-128 15,-1-4 128-15,1-2 48 0,4-5 0 0,-1-4 0 0,1-4 0 16,-2-4-48-16,2-4 0 0,-1-7 0 0,3-4 0 16,0-7-128-16,0-4 128 0,0-1-128 0,0-6 128 15,0 1 224-15,-2-4 32 0,-3-5 16 0,3-4 0 16,-2 5-272-16,-3-1-128 16,1-2 0-16,-5 2 128 0,2 1-128 0,-4-1 0 0,-2 2 0 0,-2 7 0 15,0-2 0-15,-4 6 0 0,-1 2 0 0,-1 3 0 16,-3 1 0-16,1 3 0 0,-3 2 0 0,0 1 0 15,0 6 0-15,1 1 0 0,1 0 0 0,2 7 0 16,-1-1 0-16,-1 3 0 0,0 6 144 0,3 3-144 16,1 1 0-16,1 3 0 0,4-1 0 0,2-2-192 15,4 1 192-15,3-3 0 0,1 0 128 0,3-3-128 16,2-4 320-16,4-1-16 0,0-9 0 0,4-4 0 0,-2-2-144 0,2-6-32 16,-1-1 0-16,-3-3 0 0,2-6 192 0,-2-3 48 15,0 0 0-15,-4 0 0 0,2-1-144 0,-5 1-32 16,-1 2 0-16,-1 0 0 15,-3-3-192-15,-1 3 0 0,-2 0 0 0,-2 0 0 0,-4 4 0 0,-1-2 0 16,-1 2 0-16,-5 2 0 0,1 9 0 0,-3-2 0 16,0 8 0-16,-2 4 0 0,0 7 0 0,0 4 0 0,0 0 0 0,1 4 0 15,-1 7 0-15,0 0 0 0,2 4 0 0,2-5 0 16,1 5 0-16,3-8 0 0,3 1 0 0,2-8 0 16,2-6 0-16,4 0 0 0,5-9 0 0,1-2 0 15,3-2-160-15,2-7-128 0</inkml:trace>
  <inkml:trace contextRef="#ctx0" brushRef="#br0" timeOffset="36761.92">1178 12104 5519 0,'-4'-2'496'0,"2"0"-496"0,-1 0 0 0,-1 2 0 0,2-5 976 0,0 3 112 0,0 0 0 0,0 0 16 0,-3-6 1024 0,-3 1 208 16,2-3 32-16,-3-1 16 0,3 0-912 0,-3 1-176 15,3-1-32-15,-3 2-16 0,3 1-288 0,2 2-64 16,-1 1-16-16,-1 3 0 0,2 2-48 0,-3 0-16 16,3 4 0-16,-2 5 0 0,1 6-176 0,1 0-48 15,2 4 0-15,0 6 0 0,2-3-272 0,0 5-48 16,2 1-16-16,4 0 0 0,-1-1-256 0,3-1 0 16,3-5 0-16,-1-4 0 0,1-4 304 0,2-4-48 15,2-5-16-15,0-4 0 0,0-2-32 0,-1-5 0 16,-1 1 0-16,0-5 0 0,0 1-80 0,-3-7 0 0,-1 2-128 0,-3-2 192 15,-1-5-192-15,-3 5 0 0,-4-6 0 0,0 4 0 16,-3 2 240-16,-1 0-48 0,-3 0-16 0,1 2 0 16,-1-2-32-16,-1 6 0 0,-3-6 0 0,0 9 0 15,2 1-144-15,-3 5 0 0,-1 8 0 0,0 1 0 16,0 6-128-16,0 2 128 0,0 6 0 0,0 2 0 16,2 3 0-16,3 6 0 0,1-5 0 0,5 1 0 15,0-2 336-15,4-3 48 0,2-2 0 0,4-6 0 16,3-2-32-16,1-2 0 0,3-11 0 0,2 0 0 15,2-7-160-15,0-1-48 0,-2-1 0 0,2-6 0 16,4-6-144-16,-2-5 0 0,1-1 0 0,-1-3 0 16,-2-2 0-16,-2-4 0 0,-5 2 0 0,-1 6 0 15,-5 0 0-15,-4 3 0 0,-4 8 0 0,-2 0 0 0,-5 6 0 16,-4 7 0-16,-4 8 0 0,-5 7 128 0,-1 6-128 0,-3 4 0 16,0 7 0-16,-1 6 0 0,1 2 0 0,5 2 0 15,3-4 0-15,5-4 0 0,5-2 448 0,8-7 16 16,2-4 0-16,8 0 0 0,5-4-464 0,6 0 128 15,2 0-128-15,5-7-17728 0</inkml:trace>
  <inkml:trace contextRef="#ctx0" brushRef="#br0" timeOffset="72349.59">1289 14580 11967 0,'-2'-6'1072'0,"-1"1"-864"0,1-1-208 0,2 2 0 0,-2 2 1088 0,0-3 160 0,-2-3 32 0,-3-5 16 0,1-10 624 0,-5-1 128 0,3 5 32 0,-1 0 0 15,3 6-800-15,0 0-176 0,-1 5-16 0,3 1-16 16,0 7-176-16,-1 0-16 0,3 3-16 0,-2 5 0 15,4 1-272-15,-2 3-48 0,2 1-16 0,2 2 0 16,2 2-128-16,1 4-16 0,1-4-16 0,0-4 0 16,3 6-144-16,2-6-32 0,1 2 0 0,3-4 0 0,2-5-192 15,0-2 128-15,0-4-128 0,0-6 0 0,0-3 128 0,0-1-128 16,-2-3 0-16,0-4 0 0,-2 2 256 0,-4-2-64 16,-3 6 0-16,0-10 0 0,-4 4-64 0,1-4 0 15,-6 6-128-15,-1 2 192 0,-4-2-192 0,-3 5-160 16,0 3 32-16,-1-1 0 0,-3 6 128 0,0 4 0 15,-2 2 0-15,0 4 0 0,4 3 224 0,-2 2-32 0,0 4 0 16,-2 4 0-16,2 5 576 0,2 1 96 0,3 1 32 0,3-5 0 31,1-1-400-31,4-7-80 0,4 0-16 0,0-7 0 0,4-2-240 0,1-3-160 0,1-3 192 0,3-3-192 16,2-3 0 0,2 0-320-16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25T23:46:31.786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21743 8751 911 0,'-3'-11'0'0,"1"1"0"0,2 3 0 0,0-1 0 0,0 6 1408 0,-2-5 208 0,2 5 48 0,-2-6 0 0,0-3 400 0,0 0 96 0,-2-6 16 0,-1 3 0 0,-1 3 368 0,0 0 80 16,1 7 0-16,1 2 16 0,0-5-400 0,0 7-96 15,-1 0-16-15,1 3 0 0,-2 1-832 0,-1 2-160 16,-1 3-48-16,-3 4 0 0,-2-1-288 0,0 3-64 15,1 7-16-15,-5-1 0 16,0 2-176-16,-3 5-32 0,3 2-16 0,-2 4 0 0,0 2-208 16,2 2-32-16,0 7-16 0,2-2 0 0,2-3-48 0,3 3 0 0,1-7 0 0,3 8 0 15,-1 1 0-15,7 8 0 0,5 1 0 0,1 3 0 16,7 1-64-16,2-1 0 0,0 1-128 0,2-7 192 16,0 2-192-16,2 0 0 0,-4-2 0 0,0-4 0 15,-5-4 0-15,1-7 0 0,0-4 0 0,-3-7 0 16,-1-8 0-16,1-6-192 0,1-5 192 0,-3-1-208 15,2-3-544-15,1-4-96 16,0-9-32-16,1 0-17088 0</inkml:trace>
  <inkml:trace contextRef="#ctx0" brushRef="#br0" timeOffset="1">22245 8936 911 0,'-2'0'0'0,"0"-4"0"0,0 4 0 0,0 0 0 0,0-2 864 0,-3 2 96 0,-1-2 0 0,-5 0 16 16,-4-3 2096-16,-4 3 432 0,4 2 80 0,-2 2 0 16,2 1-1024-16,0 1-192 0,5 0-64 0,-3 2 0 15,2 3-640-15,-1 2-128 0,1 1-16 0,-2 3-16 16,3-2-512-16,-1 6-96 0,-2-2-32 0,2 5 0 0,3-1-176 0,-3 7-48 16,3 1 0-16,-1 8 0 0,3-6-208 0,-1 8-48 15,3 3-16-15,0 5 0 16,4 4 192-16,0 0 32 0,6 3 16 0,1-10 0 15,6 1-288-15,1-7-64 0,3-1-16 0,3-10 0 0,3-3-80 0,3-5-16 16,1-6 0-16,1-3 0 0,4-3 0 0,-2-3 0 16,2-4 0-16,-2-2 0 0,-3-3-16 0,-1-7-128 15,-1 1 192-15,-1-4-64 0,-3 4 16 0,0-12 0 16,1 4 0-16,-5-5 0 0,0-3 16 0,0-3 0 0,-2 0 0 16,-3-8 0-16,1 0-160 0,-2-5 0 0,0-2 144 0,-3-2-144 15,3 3 0-15,-7-5 128 0,0 0-128 0,-4-4 0 16,0 12 0-16,-4 1 0 0,-2 6 0 0,-5-5-128 15,-4 12 128-15,-6-5-208 0,-3 8 80 0,-3 5 128 16,-3 6-288-16,-2 7 64 0,0 2 16 0,2 4 0 16,2 4 16-16,1 2 0 0,3 3 0 0,5 2 0 15,4-1-320-15,5 5-48 16,1-2-16-16,9 0 0 0,6-1-1440 0,3 3-288 0,6-4-64 0,4 0-12848 16</inkml:trace>
  <inkml:trace contextRef="#ctx0" brushRef="#br0" timeOffset="2">22761 9041 5519 0,'-7'-7'240'0,"5"3"64"0,0 0-304 0,0 2 0 0,0-3 0 0,2 3 0 0,0-2 2112 0,-2 2 352 0,2-2 80 0,-2-3 16 15,2 3 496-15,2 4 96 16,-2 0 32-16,0 2 0 0,2 7-1712 0,0-5-320 0,0 9-80 0,0-3-16 16,0 5 96-16,0 2 0 0,3 2 16 0,-3 3 0 15,0-5-144-15,-2 6-48 0,2 5 0 0,-4 6 0 16,2 2-448-16,-2 2-80 0,-2 7-32 0,1 0 0 0,-1 8-48 0,4 0-16 15,0 3 0-15,2-7 0 0,5-1-128 0,1-3-32 16,5-6 0-16,4-8 0 16,2-5 0-16,3-7-16 0,3-4 0 0,-1-4 0 15,1-5-48-15,1-6-128 0,3-4 192 0,3-7-64 16,0-2 0-16,0-10 0 0,2-3 0 0,0-1 0 0,-4-7 0 0,-2 2-128 16,0-7 192-16,-5 3-64 0,-2 2-128 0,1-4 0 15,-5 0 144-15,-2 1-144 0,0 3 0 0,-5-4 144 16,3 2-144-16,-4 2 0 0,-3-9 0 0,-2 9 0 15,-4-4 0-15,-2 6 0 0,-2 4 0 0,-5 3 0 0,1 8 0 0,-3 0-144 47,-2 8-224-47,-2 3-32 0,3 4-16 0,-1 2 0 0,0 2-320 0,2 2-64 0,5 7-16 0,0-5 0 16,3 7-1296-16,6-1-272 0,-1-1-48 0,2 2-12336 0</inkml:trace>
  <inkml:trace contextRef="#ctx0" brushRef="#br0" timeOffset="3">23636 8981 4607 0,'4'-13'192'0,"-1"5"64"0,1 1-256 0,-2 1 0 0,-2 6 0 0,0-4 0 0,2 2 2624 0,0-1 464 0,0 1 112 0,3 2 0 0,-1 5 640 0,-2 3 112 15,0 5 16-15,-2 6 16 0,-2 2-1296 0,0 7-272 16,-5 4-48-16,1 2-16 0,0 6-1248 0,-3 5-240 0,1-4-48 16,-3 8-16-16,2 0-224 0,3-3-64 0,0-3 0 0,1 2 0 15,1-1-304-15,2 3-64 0,2-6-16 0,0-5 0 16,2-2-128-16,5-9 0 0,-1-8 0 0,5-6 0 31,-1-11-416-31,3-4-112 0,0-3-32 0,2-10 0 16,0-2-736-16,0-4-160 0</inkml:trace>
  <inkml:trace contextRef="#ctx0" brushRef="#br0" timeOffset="4">23956 8608 6447 0,'2'-4'272'0,"-2"4"80"0,2-4-352 0,2 2 0 16,-2 0 0-16,0 2 0 0,3 2 2496 0,3 0 416 0,7 2 96 0,4 7 0 16,7 2 400-16,2 4 80 0,-1 8 16 0,1 3 0 15,-3 8-1152-15,3 2-240 0,-4 11-32 0,-5 0-16 16,-2 7-848-16,-7 3-192 0,-1-5-16 0,-3 5-16 15,-4 1-608-15,-6 1-128 0,0-5-32 0,-2 3 0 16,-7 16-96-16,-2 2-128 0,-9 1 176 0,3 3-176 16,-2-4 144-16,6-13-144 0,-2-11 0 0,6-15 144 15,0-10-144-15,4-13 192 0,3-7-192 0,4-5 192 16,0-6-192-16,2-7 0 0,0-3 0 0,4-13 0 16,0-1-640-16,5-7-224 0</inkml:trace>
  <inkml:trace contextRef="#ctx0" brushRef="#br0" timeOffset="5">24495 8440 13823 0,'-3'-6'1216'0,"1"4"-960"0,4 0-256 0,-2 2 0 0,0 0 1616 0,0 0 288 0,0 0 48 0,3 0 16 0,1 0 704 0,4 0 144 0,5 6 16 0,4 5 16 15,4-1-1024-15,5 3-208 0,2 6-32 0,1-2-16 16,1-2-608-16,2 4-128 0,2 3-32 0,0-3 0 16,-2 4-480-16,-2-6-80 0,-2 0-32 0,-5-2 0 15,-4-4-208-15,-4-1 0 0,-4 1 128 0,0-4-128 16,-5-1-336 15,-4-2-112-31,-2 0-32 0,-2-1 0 0,-2 1-1616 16,-3-4-320-16</inkml:trace>
  <inkml:trace contextRef="#ctx0" brushRef="#br0" timeOffset="6">24959 8255 3679 0,'-4'6'320'0,"1"-6"-320"0,1 5 0 0,0 1 0 0,0-2 1664 0,-2 3 272 16,0-3 48-16,-3 9 16 0,-4 10 2176 0,-6 13 432 16,-4 5 96-16,-2 8 16 0,-3 2-2016 0,1 4-400 15,-3-4-64-15,0 0-32 0,1 5-960 0,3-7-192 16,3-9-32-16,4-4-16 0,4-4-624 0,4-4-128 16,5-11-32-16,2-4 0 0,4-5-416 0,0-8-96 0,5 0-16 15,-1-8 0 1,5-1-1280-16,-1-1-256 0,-1-7-48 0,-1 0-13616 0</inkml:trace>
  <inkml:trace contextRef="#ctx0" brushRef="#br0" timeOffset="7">24769 8268 11055 0,'-2'4'976'0,"0"0"-784"0,0 3-192 0,2-7 0 15,0 4 1872-15,0 5 336 0,0 5 64 0,0 10 16 16,2 12 1584-16,2 2 320 0,1 11 64 0,3 0 16 15,3 0-2224-15,-1 0-448 0,1-6-96 0,2 2-16 16,0-3-976-16,-1-4-208 0,1 1-48 0,0-7 0 0,-2-3-256 0,-3-3 0 16,-2-5 0-16,-3-2 0 0,-1-6-192 0,-4-4-160 15,-1-1-32-15,-1-6 0 16,0-2-1856-16,-7 0-368 0</inkml:trace>
  <inkml:trace contextRef="#ctx0" brushRef="#br0" timeOffset="8">24471 8751 22911 0,'-4'0'512'0,"4"0"96"0,2 0 32 0,2 0 0 0,0 0-512 0,1 0-128 0,3 0 0 0,9-4 0 15,9 2 2880-15,8 0 544 0,11-5 112 0,4 1 32 16,2-5-1648-16,0 1-336 0,2-1-64 0,-4-2-16 16,2 2-816-16,-6-6-176 0,-2 5-16 0,-3-1-16 15,-2 0-480-15,-1 0 0 0,-8 3 0 0,1 1-19008 16</inkml:trace>
  <inkml:trace contextRef="#ctx0" brushRef="#br0" timeOffset="9">25626 8789 4607 0,'0'-4'400'0,"0"0"-400"0,0 0 0 0,0 2 0 0,0-1 1600 0,0-1 256 0,0-2 32 0,2-5 16 0,-2-6 928 0,0 2 192 16,0-2 48-16,0 2 0 0,0 5-832 0,0-1-144 15,-2 5-48-15,2 1 0 16,0 3-448-16,-3-2-112 0,6 4-16 0,-3 4 0 15,0 0-448-15,2 7-80 0,-2 6-32 0,0 0 0 0,2 7-288 0,-4 5-64 0,2 5-16 0,0 3 0 16,2 7-224-16,-2-5-64 0,0 3 0 0,2-1 0 31,0-5-48-31,2 2-16 0,-2 3 0 0,3-1 0 0,-1 5-16 0,0-7-16 0,0 5 0 0,1-5 0 16,-1-6-160-16,0 2 128 0,-2 4-128 0,3-6 128 31,-1 2-128-31,-2 0 0 0,0-2 0 0,0-4 0 0,0-2 0 0,-2-5 0 0,3-6 0 0,-3-2-176 16,2-11-336-16,0-2-80 0,0-7-16 0,0-6-17728 31</inkml:trace>
  <inkml:trace contextRef="#ctx0" brushRef="#br0" timeOffset="10">26622 8481 12895 0,'0'-11'1152'0,"0"0"-928"0,2 5-224 0,-2 2 0 0,0 2 736 0,3-5 96 0,-3-3 32 0,0-9 0 0,2-5 1648 0,0 1 336 0,0 1 64 0,-2 1 16 16,0 6-1248-16,-2 2-240 0,2 3-48 0,-2 3-16 31,-3 5-176-31,3 0-48 0,-4 4 0 0,0 3 0 0,-1-1-336 0,-3 6-80 16,1 1-16-16,-4 6 0 0,0 4-112 0,-1 7-32 15,-1 2 0-15,2 2 0 0,0 4-272 0,-2 7-64 16,-2 12-16-16,2 11 0 0,2 6 32 0,3 9 0 15,1 4 0-15,7-6 0 0,0-4 0 0,2-1 16 16,4 1 0-16,-2-3 0 0,3-6-144 0,3 0-128 16,3 4 192-16,2-12-192 0,4-7 160 0,4-11-160 0,-2-4 128 15,5-8-128-15,-3-11 144 0,2-2-144 0,1-6 160 16,-3-5-160-16,-2-4 0 0,0 0-320 0,-2-4 64 0,-2-3 0 31,0-1-896-31,-2-3-192 0</inkml:trace>
  <inkml:trace contextRef="#ctx0" brushRef="#br0" timeOffset="11">27138 8851 10127 0,'-2'-10'896'0,"2"1"-704"16,0 3-192-16,0 1 0 0,-2 5 160 0,-1-8 0 15,-1-3 0-15,-2-6 0 0,-3 0 2800 0,-1 0 560 16,-1 6 128-16,-2 5 0 0,2 8-1248 0,-1 2-256 16,-1 7-48-16,2 4-16 0,1 2-352 0,1 6-80 15,1 9-16-15,1 0 0 0,3 9-768 0,0 1-160 16,2 1-16-16,2-3-16 0,2-3-256 0,2 1-48 0,2 7-16 16,3 1 0-16,4 3-176 0,-1 0-48 0,5 0 0 15,0-8 0-15,3 1 0 0,1-3-128 0,7-3 192 0,-3-8-64 16,5-9-128-16,-2-7 0 0,-3-3 0 0,-1-9 128 15,1-2-128-15,1-9 192 0,-5 1-192 0,3-5 192 16,1-9-192-16,1-1 192 16,-3-5-192-16,1-2 192 0,-3-2-192 0,-2 2 0 15,-2 0 0-15,-4-6 128 0,-3 2-128 0,-3-3 0 16,-1 5 0-16,-4-4 0 0,-4 2 0 0,-2 2-144 0,-5-3 144 0,-1 3-160 16,-5 2 160-16,-4 3-128 0,-3-3 128 0,-1 4-128 15,0 7 128-15,-5 2 0 0,0 2 0 0,-2 6 0 16,3 4-144-16,-1 3 144 0,0 6-160 0,3 5 160 15,1-3-304-15,5 2 48 0,2 3 0 0,4-5 0 16,7 5-448-16,4-1-96 0,6 1-16 0,5-5 0 16,5 2-1616-16,6-4-336 0,5 3-64 0,1-3-11184 15</inkml:trace>
  <inkml:trace contextRef="#ctx0" brushRef="#br0" timeOffset="12">27758 8772 5007 0,'2'-6'0'0,"0"2"192"0,0 4-48 0,-2-4 32 0,0 1-176 0,0 3 0 0,2 0 0 0,0 3 0 0,0 1 3600 0,0 0 688 0,3 7 144 0,-5-11 32 0,6 36-1712 0,-2-11-352 0,-1 9-64 0,-1 3-16 15,0 1-480-15,-2 0-112 0,0 7 0 0,-2 2-16 16,2 0-560-16,0 0-96 15,0-5-32-15,4-1 0 0,0 1-432 0,0 1-80 0,3-13-32 0,1 4 0 16,3 0-272-16,6-2-48 0,0-3-16 0,2-7 0 16,3-3-144-16,-1-9 192 0,0-1-192 0,3-9 192 0,1-4 0 0,-1-5 16 15,1-6 0-15,1-2 0 16,-3 0 16-16,1-10 0 0,1-1 0 0,1-4 0 0,1-6-224 0,1-3 128 16,0 1-128-16,-3-5 0 15,-3 7 0-15,-5 2 0 0,-5 4 0 0,-1 0 0 0,-5 4 0 0,-6 5 0 16,-2-5 0-16,-4 7 0 0,0-1 0 0,-5 5-208 15,2 0 32-15,-1 2 16 16,1 5-240-16,-1 3-48 0,-1 3-16 0,0 2 0 16,1 8-752-16,1-4-128 0,3 7-48 0,4 2 0 15,-1 1-1840-15,6 3-368 0</inkml:trace>
  <inkml:trace contextRef="#ctx0" brushRef="#br0" timeOffset="13">28705 8677 8287 0,'3'-11'368'0,"-3"5"80"0,2 1-448 0,-2 3 0 0,2-2 0 0,-2 4 0 16,0 0 3040-16,2 4 528 16,2-4 96-16,0 4 32 0,3 7-32 0,-7-11 0 0,13 41 0 0,-7-14 0 0,0 9-1728 0,1 3-336 15,1 10-80-15,-3 0-16 0,-1 0-832 0,0 0-160 16,-2 0-48-16,-2-5 0 0,2-1-272 0,-4-5-64 31,2-4-128-31,0 2 192 0,0-2-192 0,0 1 144 16,2-6-144-16,0-7 128 0,5-1-128 0,-3-4-144 15,5-9 144-15,-3 1-208 16,0-9-784-16,1 0-160 0,-1-4-16 0,-2-3-16368 0</inkml:trace>
  <inkml:trace contextRef="#ctx0" brushRef="#br0" timeOffset="14">29001 8272 12895 0,'-2'-11'576'0,"2"3"112"0,2 6-560 0,1-5-128 0,1 7 0 0,0 0 0 16,3 0 2160-16,5 0 400 0,10 0 64 0,7 7 32 15,3 6 1216-15,2 6 240 0,3 8 48 0,-3 5 16 16,-7 7-2480-16,-3 3-496 0,-3 5-112 0,-4 6 0 16,-2 5-576-16,-4 6-128 0,-5 4 0 0,-4 0-16 0,-4 2-112 0,-4-2 0 15,-7-2-16-15,-2-2 0 0,-2-2-112 0,-4 0 0 16,-1-5-128-16,-3 7 192 16,-1 4-192-16,3-2 128 0,-1 2-128 0,5-15 0 0,9-8 0 0,1-17-320 15,5 0 64-15,4-18 0 16,8-3-416-16,-1-10-80 0,3-5-16 0,5-9-11568 15,4-7-2320-15</inkml:trace>
  <inkml:trace contextRef="#ctx0" brushRef="#br0" timeOffset="15">29696 8200 2751 0,'-4'-5'256'0,"1"5"-256"0,3 0 0 0,0 0 0 16,3 0 4512-16,-1 3 864 0,0-1 160 0,2 2 32 15,5 5-1248-15,3 3-256 0,3 7-48 0,2-2-16 16,3 5-2272-16,-1 1-464 0,2 3-96 0,0-3-16 16,1 5-512-16,-3 0-96 0,0 1-32 0,-2-5 0 0,-4 1-320 0,0-3-64 15,-1-1 0-15,-1-4-128 16,0 0 0-16,-5-6 0 0,3-5 0 0,-3 0 0 15,0 1-304-15,-1-5-112 0,-1-2-32 0,-2 0 0 16,-2-2-1088-16,0 0-240 0,0-5-32 0,0-1-15024 16</inkml:trace>
  <inkml:trace contextRef="#ctx0" brushRef="#br0" timeOffset="16">30092 8168 3679 0,'-2'2'320'0,"-2"2"-320"0,-1-4 0 0,1 2 0 16,0 3 2496-16,-3 1 448 0,-5 5 64 0,-8 4 32 15,-7 8 800-15,-5 9 176 0,-4 2 16 0,-3 6 16 16,1 3-1456-16,0 2-288 0,1-7-64 0,5 5-16 16,5-5-1152-16,3 0-240 0,7-6-32 0,2-2-16 15,5-2-528-15,1-7-96 0,5 0-32 0,2-6 0 32,2-2-736-32,4-7-160 0,2-4-16 0,3-6-16 0,2-2-2208 0,1-9-432 0,3-2-80 0,-4-2-9648 15</inkml:trace>
  <inkml:trace contextRef="#ctx0" brushRef="#br0" timeOffset="17">29879 8053 8287 0,'-4'4'736'0,"2"0"-592"0,-1 1-144 0,3 1 0 0,-2 0 1312 0,2 3 224 16,0-3 64-16,0 11 0 16,0 9 2512-16,2 12 512 0,3 7 112 0,-1 4 0 0,0 0-2000 0,1-2-416 15,1 0-80-15,-2-1 0 0,3-3-1296 0,-1 2-256 16,0-3-48-16,-1-8-16 0,-1 0-416 0,-2-4-80 0,-2-9 0 15,0-1-128-15,-2-3 0 0,0-5 0 0,-3-3 0 0,-1-1-144 32,0-5-1024-32,-3-1-208 0,-1-4-32 15,1-1-16-15</inkml:trace>
  <inkml:trace contextRef="#ctx0" brushRef="#br0" timeOffset="18">29570 8472 24879 0,'-4'-4'1088'0,"4"4"256"0,0-4-1088 0,0 4-256 15,0-2 0-15,2 2 0 0,0 0 1648 0,2 0 272 16,5 0 48-16,4-3 16 0,4 1 400 0,6 2 96 0,7-6 16 0,6-3 0 16,5 1-1504-16,1-3-288 0,5-1-64 0,-2-1-16 0,0 0-336 15,-3 2-64-15,1 3-16 0,-3 4 0 16,-1 1-576-16,-1 3-112 0,0 5-32 0,-4 1-18528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25T00:00:28.468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8175 3729 8287 0,'2'-6'736'0,"-2"-1"-592"0,0 3-144 0,0 2 0 0,-2 2 768 0,2-2 128 0,-2-5 32 0,0 1 0 15,-1-9 624-15,-3 2 128 0,0-2 32 0,-3 5 0 16,-1-3-416-16,-1 2-80 0,-2 1 0 0,0 1-16 16,-4 1 336-16,-4 3 64 0,-2 1 0 0,-3 4 16 15,-2 0-544-15,-4 4-112 0,-2 1-32 0,-4 1 0 16,0 0-384-16,-3-1-80 0,3 1-16 0,-1 1 0 15,5-1-160-15,2-2-32 0,3 0-16 0,3 1 0 0,7-3 128 0,2 2 16 16,4 0 16-16,2-2 0 0,5 5-160 0,2 1-48 16,-1-1 0-16,5 3 0 0,3 1-64 0,-1 6-128 15,4 6 176-15,1 3-176 0,1 6 0 0,-2 0 0 16,3 6-160-16,-3 1 160 0,1 9-144 0,-1 4 144 16,-4-6 0-16,3 3 0 0,1 9 0 0,-4 12-128 0,0 15 128 0,-2 9 0 15,0 15 0-15,-4 3-128 0,-2-12 128 0,-1 3 0 16,-1-12 0-16,-1 9 0 0,1 7 0 0,1 3 0 15,5 3 0-15,2-13 0 0,6-8 0 0,3-11 0 16,-3-11 0-16,3-8 0 0,-1 2 0 0,5-5 0 16,0 7 0-16,0-11 128 15,2 1 0-15,-3 1 16 0,5 3 48 0,-2-5 16 0,0-2 0 0,-2 3 0 16,0-7-208-16,0 0 0 16,-3-7 0-16,1-1 0 0,-3-3-224 0,1 3-96 15,-1-1 0-15,1 3-15680 0</inkml:trace>
  <inkml:trace contextRef="#ctx0" brushRef="#br0" timeOffset="2991.29">11811 8440 911 0,'-5'-6'0'0,"1"2"0"0,2-1 0 0,0 1 0 0,0 2 432 0,0 2 0 0,0 0 0 0,-1-4 0 0,-1-3 160 0,0 1 48 0,-3-3 0 0,3 1 0 0,0-1-48 0,2 3 0 0,2-5 0 0,0 3 0 16,0 2-80-16,2-1 0 15,-2 3-16-15,0 2 0 0,2-3 176 0,-2 3 32 0,0 2 16 0,2 2 0 16,-2-2 128-16,0 5 32 0,2-5 0 0,0 4 0 16,1-2-48-16,-3-2 0 0,0 0 0 0,0 0 0 31,0 0-128-31,0 0-16 0,0 0-16 0,32 17 0 0,-26-13-112 0,2-1-32 0,-1-3 0 0,4 2 0 31,-3-2-224-31,5 0-48 0,0 2-16 0,-3-4 0 16,3 2-48-16,-2 0-16 0,1 0 0 0,3 0 0 15,-2 0-176-15,0 0 160 0,2 0-160 0,-2-2 160 0,4-1 144 0,0 3 16 16,2 0 16-16,-2-6 0 0,-2 4-80 16,2 0 0-16,2 2-16 0,-2-4 0 0,2 1-48 0,-2 3-16 15,2-4 0-15,1 2 0 0,-3 0-176 0,2 0 0 16,2 2 144-16,-2 0-144 0,0 0 0 0,-2 4 0 15,5 2 0-15,-1-6 0 0,0 7 0 0,-1-5 0 16,-1 2 0-16,-2 0 0 0,0-1 0 0,0 1 0 16,4 0 0-16,3-4-128 0,-1 2 128 0,3 0 0 15,-1 0 0-15,1 3 0 0,6-5 0 0,0 0 0 16,0 2 0-16,-1-2 0 0,-1 2 128 0,2-2-128 0,0 6 128 16,4-6-128-16,3 7 0 0,1-7 128 0,-1 4-128 0,-5-2 0 15,0 2 0-15,2-1 0 0,2-1 0 0,-2 0 128 16,-4 2-128-16,5-4 0 0,1 2 0 0,5 0 128 15,-1 0-128-15,1 3 176 0,-3-5-176 0,3 2 192 16,2 0 48-16,1 4 16 0,-1-6 0 0,2 2 0 16,4 3 96-16,2-5 32 0,3 2 0 0,-1-2 0 15,3 0-128-15,-5 0 0 0,-6 0-16 0,0 0 0 16,6-2-16-16,0 2 0 0,-4 0 0 0,4 0 0 16,5-5 208-16,-1 3 32 0,3-4 16 0,2 2 0 15,2-3 32-15,-3-1 0 0,-5 1 0 0,-5-3 0 0,-6 3-176 0,-1 1-16 16,-3 2-16-16,-3-1 0 0,-4 5-144 0,-6 5-32 15,-2-3 0-15,-7 6 0 0,-2-1-128 0,-2 3 0 16,-3 1 0-16,-3 0 0 0,-1-5 192 0,-1 5-64 16,-3-1 0-16,-2-3 0 0,-2 1-128 0,2-1 0 15,-2-1 144-15,-2 0-144 0,2-1 0 0,0-3-320 16,-2 2 64-16,0 0-10560 16,2-4-2112-16</inkml:trace>
  <inkml:trace contextRef="#ctx0" brushRef="#br0" timeOffset="17747.68">7227 10831 6015 0,'11'-17'528'0,"-7"11"-528"0,0-5 0 0,-2 5 0 0,0 1 0 0,1 1 0 0,1 0 416 0,0-3 48 0,3-3 16 0,1-3 16 16,-2-2 304-16,1 2 64 0,-1 5 16 0,-2-1 0 15,1 5 336-15,-3 0 64 0,0 2 0 0,-2 2 32 16,2 2-64-16,-2-2-16 0,0 4 0 0,0-2 16 16,0 0-160-16,-2 5-48 0,2-7 0 0,-4 2 16 15,2 2-176-15,-1-2-48 0,3-2 0 0,0 0 16 16,0 0-112-16,0 0-32 16,0 0 0-16,0 0 0 0,0 0-304 0,-34 9-64 0,28-9-16 0,0 0 16 0,-3-7-176 0,1 3-32 15,-1-2-128-15,-2-1 208 0,3 3 48 0,-5-2 16 16,2 1 0-16,-3 5 16 0,-1-6 96 0,0 6 0 31,2 0 16-31,-2 2 16 0,0 2-272 0,0-1-144 16,-2 5 160-16,2-6-160 0,0 7 144 0,0-3-144 0,-2 0 128 15,0 3 0-15,5 0-128 0,-3 3 0 0,0 1 0 0,-2 2 0 16,2 2 0-16,0 0 0 0,0 4 0 0,-4-2 0 16,4 1 0-16,0 1 0 0,0 2 0 0,-2 3 176 15,4-3-176-15,0 5 0 0,1-2 0 0,-1 1-176 16,2-6 176-16,1 7 0 0,1-4 0 0,-2 3 0 15,1 3 0-15,1-2 0 0,3 4 0 0,0-5 128 16,1 5 192-16,3 0 32 0,4 2 16 0,-2 0 0 16,5 3-64-16,-1 1-16 0,2 0 0 0,1-6 0 15,3 4-160-15,3-2-128 0,0-4 144 0,4 0-144 16,4 4 192-16,0-6-64 0,-1-5-128 0,3 3 192 16,7-5 32-16,0 2 0 0,-3-3 0 0,7-1 0 0,5 2-96 15,3-2 0-15,1 0-128 0,4-4 192 16,0 0-192-16,2-2 176 0,0-2-176 0,-2-1 160 0,-3-6-160 0,3 3 0 15,-2-7 0-15,2 0 128 0,0-7-128 0,-3 3 0 16,-3-4 0-16,-3-1 0 0,3-2 0 0,-5 1 0 16,0-7 128-16,-4 2-128 0,0-6 0 0,0-3 0 15,-2-1 0-15,2-3 0 0,-3 0 0 0,-1-6 0 16,-2 4 0-16,-3-1 128 0,1-4-128 0,-1-1 0 0,-2-2 0 16,-2 2 128-16,-2-3-128 0,-4 3 0 0,-4-2 144 0,-1 2-144 15,-3 0 0-15,-3-1 144 0,0 1-144 0,-2 2 0 16,-2 2 160-16,-5-6-160 0,-1-7 128 0,-5-4-128 15,-2 0 0-15,-4-2 0 0,0 4 0 0,-5 3 0 16,-3 3 0-16,-7 1 0 0,-3 3 0 0,-1 3 0 16,-5 7 192-16,-1-1-64 0,-1 3 0 0,-4 3 0 15,0 9 0-15,2-1-128 0,4 3 192 0,3 2-64 16,6 5-128-16,4 4 0 0,5-4 0 0,3 8 0 16,3-2-656-16,2 3-176 0,2 5-16 0,4-3-16256 15</inkml:trace>
  <inkml:trace contextRef="#ctx0" brushRef="#br0" timeOffset="22647.77">10019 4957 7359 0,'-6'-6'656'0,"2"4"-528"0,-1 0-128 0,3 2 0 0,0-4 176 0,0 1 0 0,-2 1 0 0,0 0 0 0,-3-4 1968 0,-1 2 400 16,-3-7 80-16,-2 4 0 0,0-1-576 0,1-1-112 16,1 1-16-16,-2-5-16 0,3 3-592 0,-1-1-112 15,-2-6-32-15,3 2 0 0,-1-2-128 0,-2-2-16 16,0 0-16-16,1-3 0 0,1-1-288 0,-2-1-48 16,0-1-16-16,-2-1 0 0,5 3-272 0,-1 2-64 15,0-1-16-15,3 1 0 0,-1-2-144 0,1 1-32 16,2 1 0-16,-1 0 0 0,3 0-128 0,2-5 160 15,2 5-160-15,0 2 160 0,4-7-160 0,5 3 0 0,-1-3 144 16,5-2-144-16,4 1 160 0,2-1-32 0,4-6-128 0,5 4 192 16,-2 7-192-16,1-5 0 0,7 2 128 0,5 1-128 15,1-1 0-15,5 1 0 0,2 1 0 0,2 3 0 16,2 2 0-16,4 2 0 16,-1 2 0-16,-1 7 0 0,-2-7 0 0,0 8 0 0,-2-3 0 0,0 5 144 15,-2 5-144-15,-4 5 0 0,-3 5 0 0,-2 1 0 16,-1 4 0-16,-6 8 0 15,1 1 0-15,-4 5-176 0,-2 5 176 0,-1 3 0 0,-3 7 0 0,-5-3 0 16,-3-1 0-16,-1 5 256 0,-2 6-64 0,-5 7-16 0,1-3 16 0,-3 0 16 16,-4-2 0-16,-2-1 0 15,-5-6 0-15,-5-5 0 0,-1-5 0 0,-2-4 0 16,-2-11-48-16,0 1-16 0,-2-5 0 0,0 0 0 0,2-7 0 0,-1 1 0 16,-1 0 0-16,2-1 0 0,0-3-144 0,0-1 0 15,4 0-192-15,3-4-11664 31,3 1-2336-31</inkml:trace>
  <inkml:trace contextRef="#ctx0" brushRef="#br0" timeOffset="23454.16">8256 11385 2751 0,'-4'-7'256'0,"-1"3"-256"0,3 4 0 0,0-4 0 0,2 2 736 0,-2-1 96 16,-4-5 32-16,-3-3 0 0,0-4 864 0,-1 0 192 16,3 3 16-16,1-5 16 0,2 8-16 0,2 1 0 15,2-1 0-15,2 5 0 0,2 2-464 0,0-3-112 16,7 5-16-16,2 0 0 0,4 0-208 0,4 5-48 0,2-5-16 0,7 2 0 15,-2 0-128-15,4-2-32 0,11 0 0 0,6-2 0 16,2 0-224-16,2-3-48 0,2 1-16 0,3-2 0 16,-5 4-240-16,2-5-64 0,-3 3 0 0,-6 0 0 15,-3 2-320-15,-3-3 144 0,1 5-144 0,-1-4 0 16,-1 2 160-16,-3 0-160 0,-2 0 128 0,-4 2-128 16,-2-7 128-16,-1 3-128 0,-3 0 0 0,-1-3 128 15,-6 1-128-15,2-2 0 16,3-3 144-16,-1 0-144 0,-2-2 0 0,0 1 0 0,-2 1 0 0,-2 3 0 15,-2 1 0-15,-2 1-128 0,-1 2 0 0,-1-1 0 16,-1 3-1168-16,1-2-240 0,-3 2-32 0,1 2-8016 16,-3 0-1600-16</inkml:trace>
  <inkml:trace contextRef="#ctx0" brushRef="#br0" timeOffset="24281.71">10179 10808 911 0,'-6'-11'0'0,"4"0"0"0,-1 5 0 0,1 2 0 0,0-3 944 0,0 3 96 0,0-2 32 0,0-5 0 16,-2-4 1552-16,-3-6 320 16,-1 2 64-16,-1 0 16 0,1 1-576 0,-3 4-112 0,0 1-32 0,1 2 0 15,-1-2-448-15,0 5-112 0,-1 1-16 0,-1 3 0 0,-2 0-448 16,0 2-80-16,0 2-32 0,-2 0 0 0,2 0-528 0,-2 2-96 31,0 0-32-31,0 4 0 0,0 1-96 0,0 1-32 0,-2 1 0 0,2-1 0 0,4 1-112 0,-2-1-16 31,-4 5-16-31,-5 4 0 0,-1 2-80 0,-1 3-16 16,3-3 0-16,-3 2 0 0,3 5 48 0,2-5 0 16,-1 2 0-16,1 5 0 0,0 0 16 0,2-1 16 15,4-3 0-15,0 1 0 0,0 1-224 0,2-5 0 0,5 1 0 0,-1-1 0 16,3-2 144-16,1 4-16 0,1 1 0 0,4-3 0 16,0 7-128-16,0-5 160 0,2 7-160 0,2 4 160 15,-1-2-160-15,1 6 0 0,0 1 0 0,3-1 128 16,-1 5-128-16,0-3 0 0,3 0 0 0,-1-3 0 15,5-1 0-15,-2-4 0 0,-1-5 0 0,3 1 0 16,0 4 0-16,2-2 0 0,0 0 0 0,0-3 0 16,0 1 0-16,0-7 0 0,2 3 0 0,2-5 0 15,-2-2 128-15,2-6-128 0,7-1 0 0,-1-3 128 16,7-3 64-16,-2-2 0 0,2 2 0 0,2-4 0 16,-2-4-192-16,2 2 160 0,2 0-160 0,0 0 160 15,3-3-160-15,1-1 0 0,-2 2 0 0,1-5 0 0,1 1 0 0,-1 1 0 16,-3-3 0-16,0-1 0 0,-2-4 0 0,0 2 0 15,-2-2 0-15,-4-2 0 0,0 2 0 0,1-4 0 16,-1-2 0-16,0 0 0 0,-3-3 0 0,1 1 0 16,-3-1 0-16,1 1 0 0,-1-3 0 0,-4 3 0 15,0-2 128-15,-4-1-128 0,0-2 0 0,-2 1 0 16,-2-3 0-16,-3 0 128 0,3 0-128 0,-7 0 0 16,0 1 144-16,-1-1-144 0,-1 0 0 0,-4 2 0 0,-1 1 0 0,-3-5 128 15,0 0-128-15,-5-2 0 0,-4 2 0 0,0-7 0 16,-2 3 0-16,-2 2 128 0,2-2-128 0,-2 4 128 15,-3-4-128-15,1 4 0 0,0 2-128 0,-5 2 128 16,1 1 0-16,-1 3 0 0,-4 5 0 0,1 0 128 16,-3 2-128-16,0 4 0 0,0 5-128 0,-5-3 128 15,3 7 0-15,-2 2 0 0,-2 4 0 0,4 2 0 16,0 0 0-16,0 5 0 0,0 2 0 0,2-1 0 16,6 5 0-16,0-4 0 0,7-3 0 0,2 3-128 15,4 0-64-15,3-3 0 0,1-2 0 0,5-1 0 16,2 1-416-16,4-6-96 0,2 0 0 0,5 0-17376 15</inkml:trace>
  <inkml:trace contextRef="#ctx0" brushRef="#br0" timeOffset="31721.69">10166 4796 6447 0,'-6'4'576'0,"0"-4"-576"0,1 0 0 0,3 0 0 0,0 0 1280 0,-2 0 128 0,-3 0 48 0,-3 0 0 15,-5 0 272-15,-2 0 48 0,0 2 16 0,0-4 0 16,2 2-320-16,0 0-48 0,0-6-16 0,0 3 0 16,2 1-208-16,-2-2-48 0,3 2-16 0,-3 0 0 15,0 0-464-15,-2-5-96 0,-2 3 0 0,2 0-16 0,-3 2-48 16,1-7 0 0,-2 1 0-16,0-1 0 0,4-2 32 0,2-1 0 0,-2-3 0 0,4-2 0 0,4 0-80 0,3-5-16 15,2-3 0-15,4 1 0 0,0 1-64 0,4-3 0 16,0 3-16-16,5-3 0 0,4-1-240 0,1-1-128 15,3 0 128-15,0 1-128 0,7-3 0 0,1 0 0 16,5-2 0-16,2 0 0 16,7-2 0-16,3 2 0 0,3 0 0 0,6-4 0 0,4 6 0 0,5-6 0 15,0 6 128-15,-1 1-128 16,1 5 256-16,-5-1-32 0,1 8 0 0,-5 2 0 0,-4 4-224 0,-5 7 176 16,-1 4-176-16,-5 6 160 0,-2 3-160 0,-2 6 0 15,-4 4 0-15,-5 0-176 0,-6 0 176 0,0 4 0 0,0 9 0 0,-2 7 0 16,-2 1 0-16,-2 3 0 0,-5 4 0 0,2-1 128 15,-1 1-128-15,-5-2 176 0,0-2-176 0,0-7 192 16,-4-2-192-16,0 0 0 16,-2-2 0-16,-3 0 0 15,-3 0-320-15,1-5-64 0,1-3 0 0,-1-3 0 0,3 0-1280 0,-1-10-256 0</inkml:trace>
  <inkml:trace contextRef="#ctx0" brushRef="#br0" timeOffset="32754.84">11351 5675 1839 0,'0'-4'160'0,"0"-1"-160"0,0 3 0 0,0 0 0 0,2 0 832 0,-2-2 144 0,2-1 32 0,0-3 0 0,0-3 208 0,0 1 32 15,0-5 16-15,1 4 0 0,-1 0-288 0,-2 3-48 16,2 4-16-16,-2-5 0 0,2 7-64 0,-2-4-16 16,0 4 0-16,0 2 0 0,0-3-32 0,0 6-16 15,0-1 0-15,-2 0 0 16,0 2 32-16,2-4 0 0,-2 4 0 0,-1 3 0 0,3-7-112 0,0 0 0 15,0 0-16-15,0 0 0 0,0 0-96 0,-4 32-16 16,6-30 0-16,3 4 0 0,-1-2 64 0,0 1 16 0,5-5 0 16,-1 0 0-16,3 0-112 0,-1 0-32 0,3-5 0 0,2 3 0 15,0-2-192-15,-2 4-64 0,0-6 0 0,1 1 0 16,3 1-128-16,7 2-128 0,4-4 192 0,-1 1-192 16,1-1 192-16,0 4-64 0,1 0 0 0,3-3-128 15,0 5 0-15,2-2 0 0,3 0 0 0,-1 0 0 16,2-2 128-16,5 0-128 0,2 1 0 0,-3-3 0 15,3 2 256-15,0-3 0 0,-1-1 0 0,-1-1 0 16,4 1-96-16,0-3-32 0,0 5 0 0,-1-1 0 16,1 3 208-16,2 0 48 0,0 4 0 0,4-2 0 0,1 4-256 15,5-2-128 1,-1 2 128-16,2 0-128 0,1 2 128 0,3 1-128 0,0-3 160 0,-2-2-160 16,-5 0 368-16,3 0-32 0,0 4 0 0,-5-4 0 0,-2 0-80 0,-4 0-32 15,-2 2 0-15,0-2 0 0,0-2-224 0,-2-2 0 31,-1 2 0-31,-1-7 0 0,-5 3 256 0,-2-5-32 0,-6 3-16 0,-2-1 0 0,-7 3 144 0,-2 1 32 16,-4-1 0-16,-4 4 0 16,0 0-240-16,-5 2-144 0,-4 0 192 0,-2 2-192 0,0 2 0 0,-4 0 0 15,2 1 0-15,-5 1 0 0,3-2 0 0,-2 3-192 0,-1-1 0 0,1 1 0 32,-3 1-384-32,1 1-80 0,-3 1-16 0,3 1-16288 0</inkml:trace>
  <inkml:trace contextRef="#ctx0" brushRef="#br0" timeOffset="42010.93">11048 11255 2751 0,'0'-7'256'0,"0"5"-256"0,0 0 0 0,0 2 0 0,0-4 832 0,-2 2 128 0,2-3 32 0,0-1 0 0,-2-2 736 0,2-3 160 16,-2 0 32-16,2 3 0 0,0-3-768 0,-2 0-160 15,2 3-32-15,-2-3 0 0,2 5 400 0,-3-1 80 16,1 1 16-16,0-2 0 0,0 5-16 0,-2-5 0 15,-3 6 0-15,3-2 0 0,0 4-352 0,-3 0-64 16,3 0 0-16,0 4-16 0,0-2-208 0,2 2-32 16,-1 0-16-16,3 1 0 0,3 1 32 0,-1 0 16 0,4 5 0 15,0-7 0-15,3 3-304 0,2-1-64 0,4 1-16 0,6-3 0 16,2 0-96-16,7-2-32 0,0-2 0 0,2 0 0 16,4-2-32-16,5-4 0 0,5 1 0 0,3-5 0 15,5 1-32-15,-1 1-16 0,-2 1 0 0,2 3 0 16,7-4-208-16,2 5 176 0,-1 3-176 0,3 5 160 15,2 1-160-15,0 5 0 0,0-1 0 0,-4 3 128 16,-6 2-128-16,-3-4 0 0,-2 1 144 0,-2 3-144 16,-4-4 0-16,-5-5 144 0,-4 5-144 0,-4-7 0 15,-4 3 160-15,-7-7-160 0,-4 2 128 0,-2-2-128 16,-2-2 192-16,-5 2-64 0,-1-7 0 0,-1 3 0 0,-4 0-128 16,-2-3 0-16,-4 1 144 0,0 0-144 15,0 1 0-15,-1-1 0 0,-3 2 0 0,-1-3-12528 16,1 3-2416-16</inkml:trace>
  <inkml:trace contextRef="#ctx0" brushRef="#br0" timeOffset="46680.03">10682 11761 4607 0,'-4'-6'400'0,"-1"0"-400"0,3 1 0 0,0 1 0 0,0 2 1056 0,-2-2 128 0,-3-11 32 0,-8-2 0 0,0-7 592 0,-4-3 128 16,0-5 32-16,2 0 0 15,0 4-176-15,2-6-48 0,2 2 0 0,3 4 0 0,1 5-528 0,3 4-128 16,-1 0 0-16,3 6-16 0,2 7-128 0,-2 1-32 15,2 10 0-15,-1-5 0 0,1 6-448 0,2 0-80 16,2 3-32-16,3 2 0 0,1-1 352 0,3 5 64 0,1 4 0 0,3 2 16 16,-2 7 176-16,1 0 16 0,1 4 16 0,-2-9 0 31,2 7-800-31,-1 4-192 0,1-2 0 0,2 6 0 16,0 3 160-16,2 1 32 0,0 5 16 0,0 0 0 15,0 0-208-15,0-2 144 0,2 1-144 0,-2 1 128 0,1 0 64 0,-4-4 0 0,3 1 0 0,1 5 0 16,-1 0-192-16,0-4 0 0,2 4 0 0,-2 0 0 15,2 4 384-15,0-4 32 0,-2-4 16 0,0-3 0 16,-2-3-304-16,2 5-128 16,2 10 128-16,3 5-128 0,-3 1 144 0,0-5-144 0,-2 3 160 0,2-3-160 15,-4 0 240-15,2-1-48 0,-2 3-16 0,0 1 0 0,0-7-176 16,-2 0 0-16,-1 0 0 0,-1 2 128 0,2 2-128 0,0-1 0 16,-3-3 0-16,1 2 0 0,0 0 0 0,1 5 0 15,-1 1 0-15,2 1 0 0,-3-1 192 0,1 5 64 16,2-4 16-16,-2-5 0 15,3 5-272-15,-1-11 0 0,-2 0 0 0,4 0 0 16,-2 4 160-16,1 2-32 0,4-10 0 0,-4 4 0 0,1 0-128 0,2 0-224 31,0 0 48-31,-2 0 16 0,0 0 160 0,0 0 0 16,2 0 0-16,0-2 0 0,2-1 384 0,-2 1 128 0,0-4 0 16,0 2 16-16,3-1-400 0,1 3-128 0,2 2 0 0,1 0 0 15,1 2 0-15,-1 2 0 0,-1-4 0 0,1 2 0 16,-1-2 0-16,-2 3 0 0,1 3 0 0,-1 0 0 15,0 5 0-15,-2-9 0 0,-1-2 128 0,-1 0-128 16,0-2 160-16,0-7-32 0,-2 1 0 0,-3-7 0 16,-1-2-128-16,2 2 0 0,0 4 0 0,-3 0 0 15,3 1 0-15,-2-1 0 0,-1 0 0 0,1 3 0 16,0-3 128-16,-1-4-128 0,3 2 128 0,-2 3-128 16,-1-5 0-16,1 0 0 0,0-2 128 0,-1-3-128 15,1-3 0-15,-3-5 0 0,3-2 0 0,-2-2 0 16,-3-6 0-16,0 0 0 0,1-7 144 0,-3 2-144 0,0-3 0 15,-2 1 0-15,1-4-192 0,-3 0 64 16,0 0-496-16,0-4-80 0,0 4-32 0,-3-3-12176 16,1 3-2432-16</inkml:trace>
  <inkml:trace contextRef="#ctx0" brushRef="#br0" timeOffset="52957.76">12068 9398 8287 0,'3'5'736'0,"-3"1"-592"0,2-4-144 0,-2 2 0 0,0-2 1648 0,2 7 288 0,2 2 64 0,0 4 16 16,3 8 64-16,1 2 16 0,1-1 0 0,-1-3 0 15,1-4-624-15,-1-4-112 0,-1-4-16 0,1-3-16 16,-1-2 16-16,1-8 0 0,1-2 0 0,-1-5 0 16,1-4-16-16,3-6 0 15,3-7 0-15,5-6 0 0,1-9-336 0,4-6-64 0,7-6-16 0,2-5 0 0,5-6-432 0,-3 0-96 16,0 5 0-16,-2 5-16 0,-6 12-144 0,-5-3-32 15,1 6 0-15,-5 5 0 0,0 2-192 0,-4 2 0 32,-2 5 0-32,-3 3-160 15,-1 3-656-15,0 4-128 0,-3 6-16 0,2-4-16992 0</inkml:trace>
  <inkml:trace contextRef="#ctx0" brushRef="#br0" timeOffset="53527">9336 9566 13823 0,'-11'-12'1216'0,"7"5"-960"0,2 1-256 0,0 0 0 0,2 6-208 0,0-5-96 0,0 3-16 0,0-2 0 0,2 4 1552 0,2-6 304 0,2 6 64 0,3 6 16 16,1 0 112-16,1 9 32 0,4-2 0 0,0 6 0 15,0 0-288-15,0 0-48 0,2 5-16 0,-4-3 0 16,1 0-224-16,-1-4-48 0,0 5-16 0,0-5 0 16,-3 0-528-16,-1-7-96 0,4-3-32 0,-3-5 0 15,3-2-112-15,-2-9-32 0,4-3 0 0,0-5 0 16,2-7 192-16,4-6 16 0,2-8 16 0,5-9 0 16,0-2-96-16,-3 5 0 0,1 1-16 0,-1-2 0 0,1-1-240 0,2-6-64 15,2-1 0-15,-3 2 0 16,3 2-992-16,-2 2-208 0,-3 7-32 0,1 4-15872 15</inkml:trace>
  <inkml:trace contextRef="#ctx0" brushRef="#br0" timeOffset="55070.29">14944 9730 5519 0,'-2'-8'496'0,"0"6"-496"0,-1-5 0 0,3 5 0 0,0 0 1008 0,0-4 96 0,0-3 32 0,-2-4 0 0,2-4 144 0,0 3 48 0,0-4 0 0,0 8 0 0,0-1-288 0,2 7-48 31,-2 2-16-31,3 4 0 0,-1 4-144 0,0 3-48 0,2-3 0 0,0 9 0 0,3-4 64 0,-1 6 16 31,3 0 0-31,-1 4 0 0,3 3-288 0,-3 1-48 0,1 1-16 16,-1-1 0-16,-1 1-320 0,-1-5-192 0,1-4 192 0,-1 0-192 15,2-2 176-15,-1-4-176 0,-1-7 160 0,1 2-160 16,-1-6 512-16,3-6 0 0,-1 2 0 0,3-7 0 16,-1-6 320-16,5-4 80 0,2-5 16 0,5-8 0 15,1 0-112-15,5-9-32 0,6-10 0 0,4-9 0 16,3 1-320-16,-1-5-64 0,5-2-16 0,4-9 0 15,2 2 64-15,0 3 16 0,-2 8 0 0,-6 7 0 16,-1 6-464-16,-1 2 0 0,-3 10 0 0,-4 1-160 16,0 2-1568-16,-2 8-320 0</inkml:trace>
  <inkml:trace contextRef="#ctx0" brushRef="#br0" timeOffset="58633.92">13067 10729 4607 0,'-4'-7'400'0,"-2"3"-400"0,4 2 0 0,-3-2 0 0,1 2 1152 0,-2-5 160 0,-5-3 32 0,-6-5 0 0,-4-2 384 0,-3-5 64 0,5 3 32 0,-2 2 0 16,2 0-800-16,2 2-176 15,2 0-16-15,2 3-16 0,2-1 208 0,-2 2 64 0,1 1 0 0,-1 3 0 16,-2 1-96-16,-2 4-16 16,2 0 0-16,-2 4 0 0,2 2-176 0,-2 0-32 0,-2 7-16 0,0 2 0 0,0 2-144 0,-5 6-32 15,3-2 0-15,0 7 0 0,-1 1-320 0,1 1-64 31,6 0 0-31,-2-3-16 0,2 7-176 0,0 0 128 0,2-2-128 0,3 2 128 16,1 0 0-16,3-3 0 0,4 6 0 0,0 3 0 16,2 2 112-16,4 5 16 15,2 2 0-15,1 4 0 0,1 0 0 0,3 4 16 16,-1 1 0-16,1 1 0 0,0 1-272 0,1-1 128 16,3-2-128-16,2-1 0 0,5-10 0 0,-3-5 0 0,2-7 0 0,9-3 0 15,2-3 144-15,4-3-144 0,7-3 0 0,2-3 144 16,3-7 448-16,4 1 96 0,-8-9 16 0,5 2 0 15,0 1-240-15,0-5-32 0,2 2-16 0,-4-2 0 16,2-2-416-16,-4 2 128 0,-2-9-128 0,-3 3 0 16,-4-5 0-16,0-4 0 0,3 0 0 0,-5-6 0 15,0 0-144-15,-4-5 144 0,-3 3-192 0,-1-9 192 16,-5 0 0-16,-1-2 0 0,-8-5 192 0,1-3-48 16,-7-1-16-16,-3-1 0 0,-3-3 0 0,-5 6 0 15,1 3-128-15,-2 0 0 0,-5 1 0 0,0-3 0 16,-6-7 0-16,-2-6 0 0,-6-2 0 0,-5-5 0 15,0 3 0-15,-4 3 0 0,0 5 0 0,-5 2 0 16,-1 7 0-16,0-3 0 0,-5 7 0 0,0 6 0 0,0 5 0 0,-2 6-176 16,3 4 176-16,-1 4-192 0,5 5 192 0,-3 6 128 15,5 0-128-15,1 6 176 0,1-4-176 0,4 7 160 16,2-5-160-16,5 2 160 0,6 5-160 0,4-7 0 16,6 3 0-16,3-1 0 15,6-2-320-15,2 3-160 0,7-3-32 0,1 7-16560 0</inkml:trace>
  <inkml:trace contextRef="#ctx0" brushRef="#br0" timeOffset="60429.12">10047 4915 6447 0,'-8'-4'576'0,"1"1"-576"0,3-1 0 0,2 0 0 0,2 2 768 0,-2 2 64 0,-3-9 0 0,-1 1 0 0,-5-3 960 0,1-8 192 0,-1 2 32 0,-2-2 16 16,7 0-896-16,-3 2-176 15,1 0-48-15,-3-3 0 0,3 6-16 0,-3-1-16 0,0-2 0 0,1 0 0 16,-1 2-32-16,-2-2 0 0,1 2 0 0,1-2 0 0,0 2-272 0,3-2-48 16,-1 0-16-16,1 0 0 15,1 0-320-15,1 2-64 0,2-7 0 0,-1 1-128 0,3 0 144 0,2 0-144 16,2-1 0-16,3 3 144 0,-1-6 160 0,4 1 16 16,1-1 16-16,6-5 0 0,2-2 48 0,4-4 16 31,3 2 0-31,3 2 0 0,5-7-16 0,7 1-16 15,1 0 0-15,7 2 0 0,0 2-368 0,2 2 0 16,0 4 0-16,0 2 0 0,-2 7 0 0,-1 0 0 0,1 6 0 0,-2-2 0 16,0 7 0-16,-5 4 0 0,-1-1 0 0,-1 5 0 15,9 5 0-15,0 1 0 0,-1 7 0 0,1 2 0 16,-2 4 0-16,-4 6 0 0,-1 5 0 0,-6 4 0 16,-4 5 0-16,-2 5 0 0,-3 5 0 0,-6 0 0 15,-2-2 0-15,-6 2-128 0,0 6 128 0,-5 5 0 16,-4 2 0-16,-2-1 0 0,-4 5 0 0,-2-10 0 15,1-1 0-15,-3-10 0 0,4-5 0 0,-3-12-128 16,3-7 128-16,0-4 0 0,-1-2 0 0,3-2-9600 16,0 0-1904-16</inkml:trace>
  <inkml:trace contextRef="#ctx0" brushRef="#br0" timeOffset="61385.17">13760 11429 5519 0,'0'-6'496'0,"2"0"-496"0,0 3 0 0,-2 1 0 0,0 2 1088 0,0-6 112 0,2-3 16 0,0-3 16 15,2-8 832-15,3-1 176 0,-1 2 16 0,1 4 16 16,1 2-480-16,-2 3-80 0,1 1-32 0,-1 1 0 16,3 3-592-16,-1-3-128 0,1 6-32 0,4-5 0 15,-1 3-160-15,1 4-16 0,2-6-16 0,2 6 0 16,2 0-144-16,5-7-16 0,-1 5-16 0,5 0 0 0,2-2-144 16,6 0-32-16,2 1 0 0,9-3 0 0,2 2 32 15,6-1 0-15,1 3 0 0,3 0 0 0,7 0-176 16,0 2-48-16,0 2 0 0,-2 2 0 0,-4 3-192 0,-9-3 0 15,-6 0 0-15,2 3 0 0,2-1 0 0,-5 3 0 16,1-7 128-16,-6 2-128 0,-10-2 0 0,-3 0 0 16,-1-2 0-16,-5 0 0 0,-5 0 0 0,-3 0 0 15,-5-2 0-15,-3 0 0 0,-4-2 128 0,-2-3 0 16,0 1-128-16,-3 0 192 0,1-3-16 0,-2 3-16 0,-3-5 0 0,1 5 0 16,-3-5-160-16,0 0-256 0,3 3 64 0,-1-1 16 31,1 5-2128-31,2-2-416 0</inkml:trace>
  <inkml:trace contextRef="#ctx0" brushRef="#br0" timeOffset="63577.94">15025 5002 735 0,'-2'-15'0'0,"0"5"0"15,-1 1 0-15,1 1 0 0,2 5 0 0,-2-1 0 0,0 0 0 0,0-2 0 0,-5-5 464 0,-1-2 32 0,-1-8 0 0,-1 2 0 0,-3 2 400 0,0-3 64 0,0 6 32 0,1-3 0 16,-1 2 288-16,-2-7 48 0,0 10 16 0,0-8 0 16,0 6-160-16,0-1-32 0,3-5 0 0,-3 3 0 15,-2 0-80-15,2 5-32 0,-2-1 0 0,0 4 0 16,-3-1-240-16,3 1-48 0,-2 1-16 0,-2 3 0 0,2-1-224 0,0 4-64 16,-1 2 0-16,-1 2 0 0,2 4-160 0,0-1-32 15,-5 5-16-15,3 1 0 0,0 2-240 0,-3 2 144 16,1 2-144-16,-1 2 128 0,3 0 96 0,-2 2 16 15,-1 7 0-15,3 0 0 0,2-1-64 0,-2 5-16 16,1 7 0-16,1-5 0 0,0 6-160 0,4-2 0 16,0-4 0-16,0 3 0 0,0 7 176 0,-2 1-48 15,0 8-128-15,2-4 192 0,1 0-32 16,3 2-16-16,2 0 0 0,5-4 0 0,2 0 176 0,2-6 48 16,0-1 0-16,4-2 0 0,3-2-192 0,-3 1-48 15,4-1 0-15,1 2 0 0,-1-4-128 0,3 0 0 0,0 2 0 16,1-1 0-16,6 1 0 0,1 2 128 0,4-6-128 0,3 2 0 15,4-2 128-15,6-2-128 0,-2 2 128 0,2-5-128 16,2 1 352-16,-1-5-16 0,-1 1 0 0,2-7 0 16,3 4-336-16,1-8 128 0,1 2-128 0,-1 0 0 15,1 2 128-15,0-7-128 0,1 5 128 0,1-2-128 16,-5-2 0-16,3-7 0 0,2 5 0 0,2-7 0 16,-3-4 0-16,3-5 0 0,-2-3 0 0,2-3 0 15,-2-9 0-15,-1-5 0 0,1-3 0 0,-4 0 0 16,-1-2 928-16,-4 0 112 0,0 0 32 0,1-2 0 0,-3-2-544 0,-4 2-96 15,-3 2-32-15,3-6 0 0,0-5-160 0,0-6-48 16,2-2 0-16,-7 2 0 0,1-4-48 0,-5 2-16 16,-4 2 0-16,-2 0 0 15,-4-4-128-15,-5 2 0 0,-2 0 0 0,-4 6 0 0,-2 0 0 0,-4 3 0 16,-1-3 0-16,-3 2 0 0,-5-4 0 0,-4-1 128 16,-5-4-128-16,-6 3 0 15,-6-4 192-15,-4 4-32 0,-5 5-16 0,-4 1 0 16,-4 5 160-16,-1 4 16 0,1 4 16 0,-2 4 0 0,4 7-176 0,0 6-32 0,2 3-128 0,2 1 192 15,4 7-192-15,3-2 0 0,1 4 0 0,3 0 0 16,4 0 0-16,7 4-208 0,5-4 64 0,6 2 16 31,7 0-944-31,5 0-176 0,6 3-32 0,5 1-14592 0</inkml:trace>
  <inkml:trace contextRef="#ctx0" brushRef="#br0" timeOffset="65052.86">15853 5613 2751 0,'0'-2'256'0,"0"-4"-256"0,0 4 0 0,0-1 0 0,0 3 704 0,0-4 80 0,2 2 32 0,-2-9 0 0,3 1 192 0,-3-1 32 0,4 0 16 0,-2-3 0 16,0 3 48-16,-2 0 16 0,2 3 0 0,0 3 0 16,0-5-96-16,-2 3 0 15,3 1-16-15,-3 2 0 0,2 0-240 0,-2-3-32 0,2 3-16 0,0 0 0 16,0-3-256-16,0 5-48 0,3-4-16 0,-3 4 0 0,0-1-64 0,0-1-16 15,0 2 0-15,0 2 0 0,0-2 0 0,0 2-16 16,-2-2 0-16,0 2 0 16,3 0 64-16,-1-7 16 0,-2 7 0 0,2-2 0 15,-2 2-16-15,0 0 0 0,0 0 0 0,0 0 0 0,0 0-160 0,0 0-16 16,28-19-16-16,-24 19 0 0,2 0-176 0,-2-4 0 0,1 2 144 0,-1 0-144 16,0-1 0-16,0 3 0 15,1-4 0-15,-3 4 0 0,0 0 256 0,0-2-32 0,0 0 0 0,0 2 0 16,3-2 304-16,-1 2 64 0,0 0 16 0,3-4 0 15,1 4-400-15,1-3-80 0,1 1 0 0,1 0-128 16,4 2 0-16,0-4 0 0,2 0 0 0,-2 2 0 16,2-3 0-16,0 3 0 0,0-2 0 0,2 2 0 15,0-2 0-15,2 4 0 16,1-7 0-16,-1 5 0 0,2 0 0 0,1 2 0 0,-1-4 0 0,3 4 0 16,-3 0 0-16,3 0 0 0,-3 0 0 0,1 0 0 15,-3 0 0-15,2 4 0 16,3-4 0-16,0 0-144 0,-1 2 144 0,1-2 0 0,-1 2 0 0,-1-2 0 15,-3 0 0-15,2 2 0 0,5-2 0 0,4 0 0 16,2 0 0-16,0 0 0 0,2 0 0 0,1-2 0 16,1 2 0-16,-2 0 0 0,5-2 0 0,-3 2 0 0,2 2 0 0,-1-2 0 15,1 7 0-15,-1-7 0 16,-1 4 0-16,0 2 0 0,1-4 0 0,1 0-128 16,-4 3 128-16,5-1 0 0,-1 0 0 0,3 0 0 0,-1-1 0 0,3 1 0 15,2-4 0-15,2 0 0 0,2 0 0 0,0 0 0 16,2 0 0-16,3 0 0 0,-1 0 0 0,-2 0 0 15,1 0 0-15,-3 2 0 16,-2-2 0-16,-2 2 0 0,-3 0 0 0,3-2 0 0,-2 4 0 0,-2-4 0 0,-7 0 0 0,-2 3 0 16,-2-3 0-16,0 2 0 0,-5-2 0 0,-1 2 0 31,-3 2 0-31,-1-4 0 0,-5 4 0 0,-2 3 0 16,-3-1 0-16,-1-4 0 0,-4 7 0 0,-3-7 0 15,-2 0 0-15,-2 4 0 0,0-6 0 0,-4 5 0 16,-1-3 0-16,-1 2 0 0,0-4 0 0,-1 0 0 15,-1 0 0-15,-1-4 0 0,-1 4 0 0,-1-2-8928 16,0 2-1728-16</inkml:trace>
  <inkml:trace contextRef="#ctx0" brushRef="#br0" timeOffset="65813.75">19634 4615 9215 0,'-13'-11'400'0,"5"0"96"0,-1 3-496 0,1 2 0 0,3 3 0 0,1-1 0 0,-2 0 1216 0,-3 2 160 0,-6-9 32 0,-2 0 0 15,-4 5-160-15,-2-5-32 0,-1 5 0 0,3 2 0 16,-3 0-736-16,1 4-160 0,0-3-16 0,-3 10-16 16,3-5 176-16,-5 6 48 0,-2 3 0 0,-2 0 0 15,-2 6-96-15,-2 0-16 0,0 4 0 0,-3 2 0 16,1 3-272-16,0 0-128 0,1 3 128 0,3-3-128 15,2 2 160-15,2-1-160 0,3-3 192 0,-1 5-192 16,3 1 448-16,-1 2 0 0,3 0-16 0,1 0 0 0,3 2-128 0,-2 2-32 16,4 3 0-16,-2 5 0 0,4-1-272 0,0 6 128 15,2-4-128-15,2 4 0 16,5 0 192-16,0-3-192 0,6 1 192 0,0 0-192 0,2-6 128 0,4-1-128 16,0-2 0-16,5 1 0 15,0-1 0-15,4 0 0 0,2 3 0 0,2 1 0 0,-2-3 0 0,2 3 0 0,2 7 0 16,1-4 0-16,3 4 0 0,1-2 0 0,-1 2 0 0,5-5-144 15,0 1 144-15,0-5 0 0,4-3 0 0,0-5 0 16,0-3 288-16,2-5-16 0,0-3 0 0,-1-4 0 16,-1-6 496-16,0-1 112 0,6-5 16 0,1 1 0 15,1-4-48-15,3 0 0 0,4-2 0 0,2-2 0 16,4 0-448-16,3-2-80 0,2-3-32 0,-3-3 0 16,1-1-64-16,-1-6-16 0,-1-2 0 0,-1-4 0 15,0-1-208-15,-6-1 176 0,-6 3-176 0,-3-1 160 16,-1 2 64-16,-3-7 16 0,0 2 0 0,-2-3 0 15,-2 3-48-15,-2-6 0 0,-7 2 0 0,1-2 0 0,-5 0 64 0,-2-6 0 16,-2-7 0-16,-4-1 0 0,-5 1 0 0,0-11 0 16,-4 3 0-16,-4-2 0 0,-4-3-96 0,-7-1-16 15,-2-1 0-15,-4 3 0 16,-2 3-144-16,-5-1 0 0,1 2 0 0,-9-5 0 0,-5-5 128 0,-3-1-128 16,-1 0 0-16,-2 8 128 0,5 1-128 0,-3 2 0 15,5 8 144-15,-3 7-144 0,1 6 144 0,2 4-144 16,-1 3 192-16,1 6-192 15,0 4 0-15,1-2 0 0,-1 6 0 0,4 5-192 16,2 1-416-16,4-3-80 0,5 6-16 0,4-7-10784 0,8 7-2160 0</inkml:trace>
  <inkml:trace contextRef="#ctx0" brushRef="#br0" timeOffset="66848.98">14013 16932 4815 0,'-8'5'432'0,"3"-5"-432"0,1 0 0 0,0 0 0 0,2 0 0 0,-1 0 0 0,-1 0 832 0,0 0 96 0,0 0 16 0,-3 0 32 15,1-5 304-15,0 5 48 0,1 0 16 0,1 0 32 16,0 0-240-16,2 5-48 0,-1-5-16 0,1 2 32 16,2 0 16-16,0 4 0 0,0-6 0 0,0 2 32 15,2 3-496-15,-2-1-96 16,3-4-32-16,-1 2 48 0,-2-2 80 0,0 0 32 0,0 0 0 0,0 0 0 16,0 0 64-16,0 0 16 15,0 0 0-15,40-2 32 0,-27 2-112 0,2 0-32 0,2-4 0 0,0 2 48 16,4-1-400-16,1 1-80 0,3-2-16 0,1 2 48 15,4-2-80-15,-1 4-16 0,5-7 0 0,3 3 32 16,3 0-192-16,5 2 0 0,6-7 128 0,4 3-128 16,3-1 128-16,1-1-128 0,3-1 128 0,-4-1 0 15,-3-1 0-15,-4 0 16 0,-6 1 0 0,-2 3 0 16,-3-1-144-16,-4 1 160 0,0 3-160 0,-4 2 160 0,-4 2 144 0,-2 0 16 16,-1-4 16-16,-3 4 0 0,-1 0 112 0,-4 4 0 15,-2-4 16-15,-2 0 0 16,-5 0-240-16,-4 0-48 0,1-4-16 0,-1 4 0 0,-2 0-160 0,-4 0 0 15,0-2 144-15,0 0-144 0,-3-1 0 0,-1-1 0 16,2 2 0-16,4 2 0 16,0 0 0-16,0 0 0 0,0 0 0 0,-32-28-128 31,25 24-1664-31,3 0-320 0,2 0-64 0,0 2-11984 0</inkml:trace>
  <inkml:trace contextRef="#ctx0" brushRef="#br0" timeOffset="78541.56">17055 10537 1839 0,'0'-2'160'0,"0"0"-160"0,-3 0 0 0,3 2 0 0,0 0 560 0,0 0 80 0,0-7 0 0,0 3 16 0,-2-6-80 0,2 3-32 0,0-1 0 0,-2-1 0 16,2 5-32-16,0-5 0 0,0 3 0 0,-2 4 0 15,2-5 240-15,0 3 32 0,-2 0 16 0,0 0 0 16,0 2 336-16,0-5 64 0,-1 5 16 0,1 0 0 16,2 2 176-16,-2-4 32 0,2 2 16 0,0-1 0 15,0 1-352-15,0-2-64 0,0 2 0 0,0-2-16 16,0 4-368-16,0-2-64 15,0 2 0-15,0 0-16 0,0 0-240 0,0 0-32 0,0 0-16 0,0 0 0 16,0 0 48-16,0 0 16 0,0 0 0 0,0 0 0 16,0 0-64-16,0 0-16 0,0 0 0 0,0 0 0 0,0 0 0 15,0 0-16-15,0 0 0 0,0 0 0 0,0 0-240 0,24 25 176 16,-22-16-176-16,0-7 160 0,0 6-160 0,-2-4 0 31,0 3 0-31,0-1 0 0,0-4 0 0,0 1 128 16,-2 3-128-16,2-6 0 0,-2 2 304 0,2 0-32 15,-2 0 0-15,2-2 0 0,0 5-80 0,0-5 0 16,2 2-16-16,-2-2 0 0,0 0-176 0,0 0 0 0,0 0 0 16,0 0 0-16,0 0 0 0,0 0 0 0,0 0 0 0,0 0 0 15,0 0 0-15,23 25 0 0,-23-23 0 0,0 7 0 16,0-3 208-16,0 3-32 0,0-1-16 0,-2 3 0 16,2 4 208-16,0-5 32 0,0 3 16 0,0-2 0 15,0 4-224-15,2-9-32 0,-2 3-16 0,0-3 0 16,0-2-144-16,2 3 0 0,-2-7 144 0,2 6-144 15,-2-6 160-15,0 2-32 0,0 0-128 0,3-2 192 16,-3 0 0-16,2 0-16 0,0-2 0 0,0 0 0 16,0-2-48-16,0-5 0 0,-2 9 0 0,0 0 0 0,0 0 112 15,19-40 16-15,-12 27 0 0,3-8 0 0,3-3 64 0,2-1 0 16,4-7 16-16,5-2 0 16,3-7-48-16,-1 3-16 0,-5 4 0 0,3 0 0 0,3-6-128 0,1-1-16 15,0 3-128-15,-3 4 192 0,3 2-192 0,-5 2 0 16,1 7 0-16,-5 1 0 15,2 5-640-15,-2 2-240 0,1 5-32 0,-3 1-15952 0</inkml:trace>
  <inkml:trace contextRef="#ctx0" brushRef="#br0" timeOffset="84211.31">10109 4828 911 0,'0'0'0'0,"0"0"0"0,0 0 0 0,0 0 0 0,0 0 448 0,0 0 0 0,0 0 0 0,0 0 0 16,2 2 64-16,-2 0 0 0,0 0 16 0,0-2 0 15,0 0 368-15,0 0 64 0,0 0 0 0,0 0 16 16,0 0 16-16,0 0 0 16,0 0 0-16,0 0 0 0,0 0-416 0,0 0-96 0,0 0-16 0,0 0 0 15,17 32-80-15,-17-28 0 0,0-4-16 0,0 2 0 16,0-2 144-16,0 5 48 0,0-5 0 0,-2 0 0 16,0 0 80-16,2 2 0 0,-2-2 16 0,2 2 0 15,0-2-272-15,0 0-64 0,0 0-16 0,0 0 0 16,0 0-176-16,0 0-128 0,0 0 192 0,0 0-192 15,0 0 0-15,0 0 0 0,0 0 0 0,0 0 0 0,0 0 0 0,0 0 0 16,0 0 0-16,0 0 0 16,0 0 0-16,0 0 0 0,0 0-128 0,0 0 128 15,0 0 0-15,0 0 0 0,0 0 0 0,0 0 0 0,0 0 160 0,0 0 32 16,0 0 0-16,0 0 0 0,0 0-48 0,0 0 0 16,0 0 0-16,0 0 0 0,0 0-144 0,0 0 0 15,0 0 0-15,0 0 0 16,0 0 0-16,0 0 128 0,0 0-128 0,0 0 128 0,-39-2 96 0,33 2 16 15,0 2 0-15,-1-2 0 0,-1 0-240 0,-1 0 0 0,1 0 128 0,-1-2-128 16,1 0 192-16,-1 2-16 16,0-7 0-16,1-1 0 0,-3 1 144 0,3 1 48 15,-1-5 0-15,1 1 0 0,-1-1-48 0,-1 0-16 16,1 1 0-16,-2-1 0 0,1-2-128 0,-1-2-32 0,0 3 0 0,-1-1 0 16,1 0 0-16,0-2 0 0,1-2 0 0,1 4 0 15,3-6 144-15,-1 2 32 16,3 0 0-16,2 0 0 0,0 2-16 0,0-2 0 0,2 0 0 0,2 2 0 15,0 2-176-15,0-6-128 0,0 2 192 0,0 0-192 16,3 0 160-16,1-4-160 0,3 0 128 0,-3-1-128 16,3 3 144-16,1-4-144 0,1-1 160 0,2-1-160 0,-1-5 256 15,5-4-64-15,3 0 0 0,-1 0 0 0,2 2 128 0,0-2 0 16,3-2 16-16,1 6 0 16,1-4-96-16,-1 4-32 15,3 2 0-15,0 3 0 0,2-1-208 0,2 1 0 16,2-1 0-16,2 3 0 0,0-3 0 0,0 3 0 15,5-3 0-15,-1 5 0 0,-1 2 0 0,1-1 0 16,3 1 0-16,-1 4 0 0,3 1 0 0,-5 3 0 16,-1 9 0-16,-3-2 0 0,0 8-128 0,-2-2 128 0,-2 9 0 15,-2 1 0-15,-2 5-160 0,-1 7 160 0,-1 3-128 0,-3 3 128 16,1 4-192-16,-5 5 64 0,-4-5 0 0,0 2 0 16,-4 4-32-16,-5 3 0 0,0-1 0 0,-4 3 0 15,-2 4-96-15,-4 0-32 0,-6 0 0 0,-1-2 0 16,-2 0 288-16,-4 0 0 0,0-5 0 0,-2 1 0 15,-2-3 176-15,-1-1 80 0,1-5 32 0,-3-5 0 16,3-1 224-16,0-5 64 0,2-3 0 0,2-3 0 16,4-7-144-16,2-3-32 0,1-1 0 0,1 0 0 15,1-1-400-15,1-1 0 0,1-2 0 0,-1-2-10176 16,1 2-1984-16</inkml:trace>
  <inkml:trace contextRef="#ctx0" brushRef="#br0" timeOffset="85980.26">16707 11319 2751 0,'-2'-5'256'0,"0"1"-256"0,0 2 0 0,2 0 0 0,0 2 896 0,-2-2 144 0,0-3 32 0,0-1 0 16,-3 0 576-16,1-3 112 0,0 1 32 0,2 3 0 15,-3-3 128-15,3 1 16 0,2 3 16 0,-2 2 0 16,2-2-224-16,0 2-64 0,0 2 0 0,0 0 0 15,2 0-528-15,0 2-112 0,1-2-32 0,3 4 0 0,0-2-224 0,-6-2-64 16,0 0 0-16,32 15 0 0,-17-11-192 0,4 1-64 16,1 1 0-16,5 0 0 0,1 1-80 0,1-1-32 15,5 3 0-15,0-3 0 0,5 5-80 0,-1-3-32 16,2-1 0-16,3 1 0 0,1 1-96 0,1-5-128 16,4 2 176-16,-3 1-176 0,3-1 240 0,0-2-64 15,0 1-16-15,-2-3 0 0,-1 2 16 0,1-8 0 0,2 2 0 16,0-9 0-16,2-4 64 0,-4 0 16 0,-5 0 0 0,-2 0 0 15,-1 0 64-15,-6 3 0 0,-1-3 16 0,-6 4 0 16,-5 5-336-16,-2-3 128 0,-2 7-128 0,-7-4 0 16,-1 6 0-16,-3 0 0 0,-2 0 0 0,-2 0 0 31,0 0-640-31,0 0-32 0,-4 0-16 0,0 0 0 16,-1 2-1232-16,-1 2-256 0</inkml:trace>
  <inkml:trace contextRef="#ctx0" brushRef="#br0" timeOffset="87504.96">11579 5703 911 0,'-3'0'0'0,"3"-3"0"0,0 3 0 0,0-2 0 0,0 2 464 0,0 0 16 0,3-4 0 0,-3 2 0 0,0-4 720 0,2-3 144 0,-2 3 16 0,0-1 16 16,2 3-160-16,-2 0-16 15,-2-1-16-15,2 3 0 0,0-2-16 0,-2 2 0 0,-1 2 0 0,3 0 0 16,-2 0-240-16,0 0-48 0,2 0-16 0,0 0 0 15,0 0-112-15,0 0-32 0,0 0 0 0,0 0 0 16,0 0-112-16,0 0-32 0,0 0 0 0,0 0 0 16,0 0 64-16,0 0 16 0,0 0 0 0,0 0 0 15,0 0-96-15,0 0-32 0,0 0 0 0,0 0 0 16,0 0-208-16,0 0-32 0,0 0-16 0,0 0 0 16,0 0-272-16,0 0 0 0,0 0 0 0,0 0 0 15,0 0 0-15,0 0 0 0,34 6 0 0,-30-6 0 0,3 2 0 16,-5-2 0-16,2 3 0 0,1-1 0 0,1 2 0 0,-2-4 0 15,3-4 192-15,-3 4-192 0,4-2 336 0,-1-1-32 16,-1 1-16-16,3 2 0 0,-1 0-48 0,3-4-16 16,-1 2 0-16,1 2 0 0,2 0-48 0,-2-4-16 15,3 2 0-15,1-1 0 16,2 3-160-16,0-2 0 0,3 2 144 0,-1-4-144 0,4 4 0 0,1-4 128 16,-1 2-128-16,3-3 0 0,1 3 0 0,1-2 0 0,0 4 0 15,1-4 0-15,1 2 0 0,-2 2 0 0,4-2 0 0,-4-1 0 16,1 3 0-16,1 0 0 0,2-4 0 0,2 4 0 15,-2-2 0-15,2 2 0 16,0-4 0-16,3 2 0 16,1-3 0-16,0 5-128 0,5-6 128 0,0 2-128 0,3-3 0 0,-1 3 0 0,4-2 0 0,-2 1 0 15,-7 5 128-15,7 0-128 16,2-4 128-16,2 2-128 0,0 2 128 0,3 0 0 0,-3-4-144 0,2 2 144 16,-2 0 0-16,2-1 0 0,-1 3 0 0,-1 0 0 15,0-4-144-15,-2 4 144 0,0 4 0 0,0-4 0 16,0 3-144-16,0-1 144 0,0 4 0 0,-2-4-144 0,2 2 144 15,-5 1 0-15,-1 1 0 0,-5-4 0 16,1 0 0-16,-5 0 0 0,-2-2 0 0,-5 0-128 0,-1 0 128 0,-5-2 0 16,3 2 0-16,-7 0 0 0,0-2 0 0,-5 2 0 15,1-2 0-15,0 2 128 0,-2 0-128 0,-5-4 0 16,3 2 0-16,-5 0 0 31,2 2-272-31,-4-3-128 0,1 3-32 0,-3-4-8368 16,0 8-1680-16</inkml:trace>
  <inkml:trace contextRef="#ctx0" brushRef="#br0" timeOffset="88603.02">16571 11561 2751 0,'-13'-2'256'0,"7"2"-256"0,0-4 0 0,-1 4 0 0,5 0 576 0,0 0 80 0,-2-2 16 0,-3 0 0 16,-1-1 432-16,-3-1 96 0,0 0 16 0,1 2 0 15,6 2-192-15,-3-7-48 0,3 7 0 0,2-2 0 16,-3 4-224-16,3-2-48 0,2 0-16 0,-2 0 0 15,2 0 240-15,-2 0 48 0,2 3 16 0,0 1 0 16,0-2-112-16,0-2-32 0,0 0 0 0,0 0 0 16,0 0-144-16,0 0-16 15,9 34-16-15,-7-25 0 0,0-1-16 0,2 3 0 0,-2 1 0 0,0-1 0 0,3 2-128 0,-1 0-16 16,0 4-16-16,0-5 0 0,3 6-96 0,-1 1-16 16,3 2 0-16,-3 7 0 0,3-9-128 0,-1 6-16 15,3 7-16-15,-1-4 0 0,3 8-96 0,2-2-128 16,-2-2 176-16,2 6-176 0,4 1 224 0,0 3-64 15,2 3-16-15,1 0 0 16,1-1 16-16,-1 3 0 0,-1-6 0 0,2 1 0 16,-1 5 144-16,1 0 16 0,3 0 16 0,-3-5 0 0,0 3-112 0,-1-2-32 0,1-1 0 0,-2 3 0 31,-1-5-48-31,1 1-16 0,-2 4 0 0,0-3 0 16,0 7-128-16,3 0 0 0,-3-2 0 0,0 2 0 15,2-2 0-15,-2 2 240 0,1 0-64 0,1-7-16 16,-2-3 112-16,2-1 32 0,1 2 0 0,-3 1 0 15,0-7-112-15,0 2 0 0,0 2-16 0,1-4 0 16,-3-2 16-16,2-2 16 0,4 8 0 0,3 1 0 16,-1 1 32-16,3-1 0 0,2 3 0 0,0 3 0 15,2-7-240-15,-3 0 0 0,3 5 0 0,2-2 0 16,-2 5 0-16,0-3 0 0,-2-3 0 0,-2-1 0 16,-3-1 0-16,1 9 0 0,-3-5 0 0,-1 3 0 15,-3-4 0-15,-2-1 0 0,0 0 0 0,-6-1 0 0,-1-3 0 0,-1-8 0 16,-1-1 0-16,1-5 0 0,-1-1 0 0,3-4 0 15,-5-6 0-15,3-1 144 0,-3 1 48 0,1-5 0 16,1-1 0-16,-1 1 0 0,-1-6-192 0,-2 4 0 16,3 3 0-16,-1-3 0 15,0 2-576-15,-1-4-192 0,1 0-32 0,0 5-16 16,1-5-1920-16,1 2-384 0</inkml:trace>
  <inkml:trace contextRef="#ctx0" brushRef="#br0" timeOffset="92787.69">20341 5654 1839 0,'-2'-3'160'0,"2"1"-160"0,0-2 0 0,0 4 0 0,0 0 768 0,0-2 128 0,-2 2 32 0,2-6 0 0,0 1 64 0,-2-1 16 15,2 2 0-15,0-3 0 0,0 3 32 0,0-2 16 16,0 1 0-16,0 1 0 0,2 2 208 0,-2-4 32 16,0 3 16-16,2 1 0 0,-2-4-208 0,2 2-32 15,0 4-16-15,-2-5 0 0,0 1-272 0,2 2-48 16,-2-4-16-16,0 1 0 0,0 5-144 0,0-6-16 16,0 6-16-16,0-4 0 0,0 2 0 0,3 0 0 0,-3 2 0 0,0-3 0 15,2 3-192-15,0 0-32 16,0 0-16-16,0 0 0 0,0 0-112 0,-2 0 0 0,0 0-16 0,0 0 0 15,0 0 96-15,0 0 32 0,0 0 0 0,0 0 0 16,0 0-64-16,0 0-16 0,0 0 0 0,0 0 0 16,0 0 48-16,0 0 16 0,0 0 0 0,0 0 0 15,0 0-32-15,0 0 0 0,0 0 0 0,0 0 0 16,0 0 0-16,0 0 0 0,0 0 0 0,0 0 0 16,0 0-64-16,0 0-32 0,0 0 0 0,0 0 0 15,0 0-16-15,0 0 0 0,0 0 0 0,0 0 0 16,0 0-144-16,0 0 0 0,0 0 144 0,0 0-144 15,0 0 0-15,0 0 0 0,0 0 0 0,0 0 0 0,21-29 0 16,-18 29 0-16,-1 2 0 0,-2-2 0 0,2 0 0 0,-2 0 0 16,2 2 0-16,-2-2 0 0,0 0 0 0,2 0 0 15,0 0 0-15,-2 0 0 0,0 0 0 0,0 0 0 16,0 0 0-16,0 0 0 0,0 0 0 0,0 0 0 16,0 0 0-16,0 0 0 0,34-11 0 0,-32 9 0 15,3 2 0-15,-3 0 0 0,2 0 0 0,-2 0 0 16,0 0 0-16,0 0 0 15,1 0 0-15,-1 0 0 0,2 0 0 0,-2 0 0 0,-2 0 0 0,0 0 0 0,0 0 0 0,0 0 0 16,0 0 0-16,0 0 0 16,0 0 0-16,0 0 0 0,0 0 192 0,0 0-16 15,0 0-16-15,0 0 0 0,0 0-32 0,0 0 0 0,0 0 0 0,0 0 0 16,0 0-128-16,0 0 0 0,0 0 0 0,0 0 128 16,0 0-128-16,0 0 0 0,0 0 144 0,0 0-144 15,0 0 128-15,0 0-128 0,0 0 128 0,0 0-128 16,0 0 128-16,0 0-128 0,0 0 128 0,0 0-128 15,0 0 0-15,0 0 0 0,0 0 0 0,34 0 128 16,-30 0-128-16,1 0 0 0,1 0 128 0,1 0-128 16,-1 0 0-16,2 0 0 0,1 0 0 0,2 0 128 15,-1 2-128-15,3-2 0 16,0 4 0-16,0-4 0 0,1 0 0 0,-1 0 0 0,4 3 0 0,-4-3 0 0,0 0 0 0,2 0 0 16,2 2 0-16,2 0 0 0,0 2 0 0,0-4 0 15,3 2 0-15,-3 0 0 16,4 0 0-16,-1 3 0 0,-1-5 0 0,2 0 0 0,1 2 0 0,-3-2 0 15,5 0-128-15,-1 0 128 16,1 0-240-16,-1-2 48 0,3 2 0 0,0 0 0 16,1-5-16-16,3 3 0 0,0 2 0 0,0-2 0 15,2 2 208-15,0 0-176 0,3 0 176 0,1 0-160 0,2 2 160 0,1-2-160 16,4 0 160-16,1-2-160 0,1 0 160 0,2 2-192 16,2-4 192-16,1-3-192 0,1 1 192 0,0 0-160 15,2-3 160-15,-1 3-160 0,-1-5 160 0,7-2 128 0,6 1-128 0,6-1 176 16,5-4 64-16,2 2 16 0,-1-2 0 0,1 0 0 31,2 2 32-31,-4 2 16 0,-5 2 0 0,-4 3 0 16,-2-1-176-16,-4 5-128 0,2 0 192 0,-6 4-192 15,-3 4 128-15,-4-4-128 0,-2 7 0 0,-9-1 0 0,-3 5 0 0,-7-3 0 0,-5 5 0 0,-6 0 0 32,-2-1 0-32,-6-1 0 0,0 0 0 0,-5-3-144 0,0 1 144 15,-4-3 0-15,-2 1 0 0,-4-1 0 0,0 2-144 0,0-1 0 16,-5 1 0-16,-1 1 0 15,-1 2-1248-15,-4-3-240 0,0 3-48 0,-2 1-12912 0</inkml:trace>
  <inkml:trace contextRef="#ctx0" brushRef="#br0" timeOffset="93817.65">16654 17145 2751 0,'-2'-2'256'0,"2"-4"-256"0,0 4 0 0,0 0 0 0,0 2 480 0,-2-5 48 0,0 1 16 0,0-4 0 0,0-1 800 0,-1-2 144 0,1 3 48 0,0 4 0 15,0-3-112-15,0 3-16 0,0 0 0 0,0 2 0 16,2 2 96-16,-3-7 16 0,3 5 0 0,3 2 0 16,-1 0-240-16,0-2-32 0,2 2-16 0,0 0 0 0,3 2-416 0,-7-2-96 15,0 0-16-15,0 0 0 16,36 4 16-16,-23-4 0 0,4 0 0 0,2-2 0 16,2 0-80-16,5 0-32 0,-1-2 0 0,7-1 0 15,2-1-208-15,7 0-32 0,6-1-16 0,2 1 0 0,2 2-192 0,0-3-32 16,0 3-128-16,0 4 192 0,-2 0-192 0,-2 0 0 15,2 0 0-15,-6 0 0 0,1 0 0 0,-3 2 0 16,-3 2 0-16,1 3 0 0,-5-3 0 0,2 0-128 16,-8 3 128-16,-1-1 0 0,1 0 0 0,-5 3 0 0,-1-3 0 15,-5-1 0 1,-2 1 0-16,-3-2 0 0,1 3 0 0,-2-7 0 16,-3 2 0-16,-1 0 0 0,-1 0 0 0,-2-2 0 0,1 0 0 0,-3-2 0 0,-2-2 0 0,0-1 0 15,0-1 0-15,-2 0 0 0,-1-3 0 0,1-2 0 31,2 5-288-31,-2 0-96 0,4-5-32 0,-2 0 0 0,2 5-1376 16,-2-5-288-16,3 7-48 0,-1-2-10224 16</inkml:trace>
  <inkml:trace contextRef="#ctx0" brushRef="#br0" timeOffset="100072.43">20100 10510 9215 0,'0'-3'816'0,"0"1"-656"0,0 0-160 0,0 2 0 0,3 0 432 0,-3 0 48 0,4-4 16 0,0 0 0 16,2 2 880-16,1 2 176 0,1 0 48 0,3 0 0 15,-2 2-784-15,-1 6-160 0,1-1-16 0,-1 3-16 16,-2 1 464-16,3 0 80 0,0 3 32 0,-3 1 0 15,0 0-240-15,-1 0-64 0,1 2 0 0,-2-4 0 16,0 2-192-16,1 0-32 0,-1 2-16 0,-2-7 0 16,0 1-144-16,3-5-16 0,-1 1-16 0,2-7 0 15,3 0 240-15,-1-2 48 0,5-9 16 0,0-4 0 0,4-2-32 0,0-6-16 16,2-7 0-16,0 0 0 16,-2 0-288-16,5-8-48 0,5-11-16 0,1-8 0 0,4-3-128 0,0-2-16 15,2 0-16-15,0 3 0 0,0 3-64 0,-2-1-16 16,2 6 0-16,-4 2 0 0,-5 13-144 0,-3 6 0 15,-3 0 144-15,0 11-144 0,-4 0-128 0,-4 6-112 16,1 2-16-16,-3 5 0 16,-1 2-1856-16,-1 4-384 0</inkml:trace>
  <inkml:trace contextRef="#ctx0" brushRef="#br0" timeOffset="114304.68">19668 11423 911 0,'-4'0'0'0,"0"-4"0"0,1-1 0 0,1 3 0 0,0 2 480 0,0-4 16 0,-2 2 0 0,-1-2 0 0,-1-5 960 0,-5 1 192 15,1-3 32-15,-3 0 16 0,2 3 16 0,3-1 0 0,-1 5 0 0,3-2 0 16,0-3-112-16,1 3 0 0,1-1-16 0,0-1 0 16,2-1-288-16,0 5-48 0,-1-2-16 0,1-3 0 15,2 7-144-15,0-4-16 0,0 1-16 0,2 5 0 16,3-4-208-16,-1 2-32 0,4 2-16 0,1 0 0 16,4-2-192-16,2 2-32 0,2-2-16 0,2 2 0 31,4 0-64-31,1 0-16 0,6 0 0 0,1 2 0 0,4 0-224 0,5 0-64 0,3 4 0 0,-1-1 0 15,5 3-64-15,0-1-128 0,2-1 176 0,0 0-176 16,-6 1 128-16,5 1-128 0,4 3 0 0,-1 0 0 31,-2-1 0-31,0 3 128 0,-2 4-128 0,-3 0 0 16,-5-2 0-16,-5 0 0 0,-2 2 0 0,-7-6 0 0,-1 1 128 16,-5-1-128-16,-2-3 192 0,-4-1-192 0,-3-1 288 0,1-1-48 15,0-5-16-15,-3 0 0 0,1 0-224 0,-1-11 176 16,1 4-176-16,1-10 160 0,1 3-160 0,-3-3 0 15,-1 2 0-15,1 0 0 0,-1 2-128 0,-1-4-128 16,-2 0 0-16,1 4-10912 0,-1 5-2176 16</inkml:trace>
  <inkml:trace contextRef="#ctx0" brushRef="#br0" timeOffset="115353.47">21559 10786 6447 0,'-4'-6'576'0,"0"2"-576"0,0-1 0 0,2 3 0 0,-1 0 1216 0,-1 0 144 0,-4-4 32 0,-7-9 0 16,-4-2-112-16,-1 0-32 0,3 6 0 0,-2-4 0 15,2 5-96-15,-2 3-32 0,4-6 0 0,2 9 0 16,-4-2 32-16,2 1 16 0,-2 5 0 0,0 0 0 15,-2 5-320-15,-2 1-64 0,-3-4-16 0,3 2 0 16,4 7-144-16,-2-7-48 16,2 7 0-16,0 0 0 0,0 6-192 0,-2 0-32 0,2 0-16 0,-1 4 0 15,1 0-80-15,3 3 0 0,-4 3-16 0,4-1 0 16,1 2-240-16,2-1 176 0,0-1-176 0,3 2 160 16,2-1-16-16,-1-1 0 0,3-1 0 0,0-1 0 15,2-1 112-15,-3 1 0 16,3 3 16-16,-2 5 0 0,2 0 144 0,0 2 32 15,2 2 0-15,0-2 0 0,0 3 32 0,2-3 16 0,4 8 0 0,1 3 0 0,3-2-128 0,1-5-32 16,4-2 0-16,0-2 0 16,2 0-80-16,2-2 0 0,6 4-16 0,-1-2 0 0,-1-2-240 0,1-2 128 15,1 0-128-15,1 0 0 0,4 0 128 0,2-7-128 16,2-2 0-16,0 1 0 0,4-8 144 0,3-1-144 16,1-2 128-16,5-7-128 15,0-2 176-15,0-6-48 0,-5 2-128 0,1-9 192 16,0 5-192-16,-1-9 176 0,3 0-176 15,-5 2 160-15,-3 0-160 0,1-1 0 0,4-3 0 0,-1-5 0 16,-1-3 0-16,1 1 0 0,-5-1 0 0,-2 1 0 16,-2-3 0-16,0 1 0 0,-4-6 0 0,-1-2 0 15,-3 0 0-15,-3-4 0 0,0-5 0 0,-6-4 0 16,-2-2 0-16,-4-2 128 0,-3 2-128 0,-4 2 0 16,0 3 128-16,-4-5-128 0,-4-4 0 0,-5 1 128 15,1 3-128-15,-5 1 0 0,-2 9 0 0,0-5 0 16,-5 5 0-16,-3 3 0 0,-3-2 128 0,-6 1-128 15,-2 3 0-15,-1 7 0 0,1-1 0 0,-6 7 0 16,-1-1 0-16,-4 5 0 0,0 0 0 0,3 7 0 0,1 1 0 0,0 3 0 16,5 2 0-16,0 1 128 0,4-1-128 0,2 4 128 15,2 4-128-15,2 1 128 0,3 1-384 0,8-4-96 16,4 0-16-16,9-4-17216 16</inkml:trace>
  <inkml:trace contextRef="#ctx0" brushRef="#br0" timeOffset="116259.42">10064 4849 5519 0,'-4'0'496'0,"-3"0"-496"0,3 0 0 0,2 0 0 0,0 0 992 0,-2 0 96 0,-3-4 32 0,-3 1 0 0,-5-1 672 0,0 0 144 0,0-2 32 0,2 1 0 16,3-1-848-16,-1 0-160 0,2-3-48 0,1 1 0 16,-1-3-224-16,3 0-48 0,-3-4-16 0,1 3 0 31,-1-1-48-31,1 0-16 0,1-2 0 0,-1-2 0 15,-1 0 0-15,-1 0 0 0,-1 0 0 0,3 0 0 16,-1 2-304-16,1-4-64 0,3 0-16 0,-1 2 0 16,4-5-48-16,0 1-128 0,2-4 192 0,4-3-64 15,-2 0 64-15,4 1 0 0,3-10 0 0,2 8 0 16,-1-3-192-16,5-2 128 0,4-3-128 0,3-1 128 16,5 0-128-16,3-5 0 0,0 9 0 0,2 0 128 0,2 8 64 0,0 1 0 15,2 8 0-15,3 0 0 0,1 4-192 0,3 2 128 16,1 1-128-16,1 6 128 0,0 4-128 0,0 0 0 15,-3 2 0-15,-3 6 0 0,-3-1 0 0,-4 3 0 16,-3 1 0-16,-1 4 0 0,4 6 0 0,-2 7 0 16,-2 2 0-16,-5 6 0 0,-2 2 0 0,-4 0 0 15,-4 1 0-15,-4 3 128 0,-1-1 32 0,-6 6 0 0,0 2 0 0,-4-5 0 16,0 5-160-16,0-2 128 0,-2 0-128 0,0-5 128 16,1-3-128-16,1-5 0 0,2-2 0 0,2-7 0 31,3-3-832-31,-1-5-192 0,4-7-32 0,5-3-11264 0</inkml:trace>
  <inkml:trace contextRef="#ctx0" brushRef="#br0" timeOffset="117836.74">19378 11815 3903 0,'-2'0'0'0,"0"0"176"0,0 0-48 0,0 0-128 0,2 0 0 0,-2-5 0 0,2 5 0 0,-2-2 0 0,-3 0 1568 0,1 0 208 0,0-7 32 0,0 7 16 15,1-8-368-15,-1 3-80 0,2 3-16 0,-2-2 0 16,2 1-496-16,2-1-96 0,-2 2-32 0,2-1 0 0,0 3 144 0,0-2 16 16,0 2 16-16,2-2 0 0,-2 4-16 0,0-5 0 15,0 5 0-15,0-2 0 0,0 2 0 0,0 0 0 16,0 0 0-16,0 0 0 0,0 0-176 0,0 0-32 16,0 0-16-16,0 0 0 0,0 0-96 0,0 0 0 0,0 0-16 0,6 39 0 15,0-33-240-15,1 5-32 16,1-5-16-16,3 5 0 0,4 4-16 0,2-5-16 15,2 7 0-15,5-2 0 0,-1 2-112 0,0 2 0 0,7 1-128 0,0 3 192 16,2 2-192-16,2-3 0 0,2 5 0 0,5 1 0 16,3 2 240-16,5 4-48 0,3 4-16 0,-1 1 0 15,6 5-16-15,-1 1 0 0,-1 4 0 0,5-2 0 16,-1 0 80-16,1 0 16 16,-3 1 0-16,1-7 0 0,4 6 80 0,-5-11 32 15,-6-2 0-15,3 4 0 0,3 1-96 0,-4-7-16 0,-4 2 0 0,-6-2 0 16,-5 0-112-16,-4-3-16 0,-2 1-128 0,-4 0 192 15,0 0-192-15,-5 2 128 0,0 2-128 0,-3-4 0 0,1 1 0 0,-4-1 0 16,-6 0 0-16,-1-4 0 16,-3-3-256-16,-1-4-128 0,-4-2-48 0,0-4-10992 15,-2-2-2208-15</inkml:trace>
  <inkml:trace contextRef="#ctx0" brushRef="#br0" timeOffset="119367.77">21745 12794 4607 0,'-11'-4'400'0,"5"-3"-400"0,1 7 0 0,1-4 0 0,0 2 448 0,2 0 16 0,-2 0 0 0,-5-3 0 0,-6-1 1088 0,-2 0 224 0,-6-3 32 0,1 3 16 0,3 6-384 0,-2-5-80 16,-3 5-16-16,-1 5 0 0,-1-5-272 0,-1 4-64 16,1 2-16-16,1 1 0 0,3-1-96 0,-1 3 0 15,-3 1-16-15,1 1 0 0,-3 6-48 0,2-2-16 16,5 0 0-16,2 0 0 0,0 2-496 0,2 0-80 16,-2 4-32-16,2 0 0 0,-1 5-208 0,-1-3 0 15,4 5 0-15,-4 2 0 16,2 2 768-16,-2 2 64 0,4 4 16 0,-2 0 0 0,2 1-528 0,0-1-128 0,2 5 0 0,1-5-16 31,1 0 64-31,0 1 16 0,5-3 0 0,0 4 0 0,1 5 192 0,1 2 32 0,2 2 16 0,2-5 0 16,4 10-80-16,0-1-16 0,7 2 0 0,0-4 0 15,6-4 128-15,2-2 32 0,7-3 0 0,1-3 0 16,-1-12-144-16,6 5-32 16,8 0 0-16,3-4 0 0,4 0-176 0,6-5-32 0,2 3-16 0,5-9 0 15,6-2 16-15,4-7 0 0,1-4 0 16,-3-6 0-1,-4-8-176-15,-3-1 192 0,3-10-192 0,-4-1 192 16,0-3-192-16,-1 1 0 0,-1-10 144 0,-3-2-144 16,-2-2 0-16,-4-7 0 0,-4 2 0 0,-4-6 128 0,-5 7-128 15,-6-1 0-15,-5 3 0 0,-4-3 0 0,-4 5 0 0,-6-5 0 16,-2-6 0-16,-5-2 0 0,-2-6 0 0,-2 2 0 16,-2-1 0-16,-5-3 0 0,1-3 0 0,-7 0-160 15,1 0 160-15,-5 7 0 0,2 6 0 0,-7 0 0 16,-3 0 0-16,-3 7 0 0,2 3 0 0,-3 5 0 15,-3 2 0-15,-4 0 0 0,1 7 0 0,-3 3 128 16,-2 5-128-16,-5 5 0 0,-2 1 0 0,0 7 0 0,2 4 0 0,1 4 0 16,-1 2 0-16,5 5 0 0,-1 2 0 0,7-3 0 15,6 1 0-15,5-2 0 0,2-5 0 0,6 2 0 32,2-4-560-32,4 3 0 0,7-5 0 0,2 2-11248 0,2 0-2256 0</inkml:trace>
  <inkml:trace contextRef="#ctx0" brushRef="#br0" timeOffset="123240.9">19476 15327 9215 0,'-10'-8'816'0,"3"4"-656"0,3-1-160 0,0 1 0 0,2 2 368 0,0 2 32 0,2-4 16 0,-3 1 0 0,3-1 1520 0,0-2 304 0,5-5 64 0,1 3 16 0,3-1-720 0,1 5-128 16,5-5-48-16,2 7 0 0,4-2-128 0,1 2-16 16,5 2-16-16,5-4 0 15,7 4 112-15,3 0 32 0,7 0 0 0,2 0 0 0,3 0-512 0,-5 0-80 31,0 0-32-31,0-5 0 0,2 3-336 0,-4-4-80 0,0 2-16 0,-5-5 0 16,3 3-144-16,-5-1-16 0,1-3-16 0,-7-1 0 0,0 0-176 0,-4 1 128 16,-5-1-128-16,-3 0 128 0,-3 3-128 0,-4-1 0 15,-3 3 0-15,-3 2 0 32,-5 2-736-32,-4 4-128 0,0 2-32 0,0 7-15408 0</inkml:trace>
  <inkml:trace contextRef="#ctx0" brushRef="#br0" timeOffset="123793.96">21150 14948 4607 0,'-2'-12'0'0,"0"5"192"16,0 3-48-16,2 2-16 0,0-2-128 0,-2 1 0 0,0 1 0 0,0 0 0 0,-3-2 2048 0,-3-3 368 16,-1 3 80-16,-1 2 0 0,-1-2 112 0,-2 4 16 15,1 4 0-15,-1-2 0 0,0 7-640 0,-4 1-112 16,2 3-16-16,-2 4-16 0,0 4-560 0,-2 5-96 0,2 6-32 0,-2 4 0 15,2 0-576-15,0 7-128 0,2 0-32 0,0 1 0 16,4 5-96-16,3 0 0 0,3-4-16 0,5 0 0 16,7 1 32-16,3-7 16 0,5 1 0 0,4 1 0 15,7-7-144-15,4 0-16 0,4 2-16 0,4-4 0 16,9 2-48-16,-2 0-128 0,4-4 192 0,0-3-64 16,4-3 32-16,0-5 0 0,3 0 0 0,-1-4 0 15,3-4-160-15,-5-1 192 0,-2-10-192 0,-9 0 192 16,-1 0-192-16,-7-10 192 0,-4-1-192 0,-2-6 192 15,-1-4 0-15,-1-13 16 0,-1-2 0 0,-3-9 0 16,-1 0-16-16,-2-4-16 0,2-4 0 0,-4-2 0 0,3 1 16 0,-5-1 0 16,-1 2 0-16,-1-5 0 0,-4 7-192 0,-1-2 0 15,-3 4 0-15,-5 4 0 0,-3 7 0 0,-3-5 0 16,-5 5 0-16,-4 0 0 16,-2 4 0-16,-4-5 0 0,-2 7 0 0,-5-2 0 15,0 2-320-15,-2 1 48 0,-4 3 16 0,-2-2 0 16,0 11-208-16,-2 2-48 0,-7 4 0 0,-2 7 0 15,-2 6-352-15,2 4-80 0,2 0-16 0,7 5 0 16,2 1-576-16,6 5-112 0,5-4-16 0,3 2-12544 0</inkml:trace>
  <inkml:trace contextRef="#ctx0" brushRef="#br0" timeOffset="124540.22">19231 17927 3679 0,'-2'0'320'0,"0"-5"-320"0,0 5 0 0,2-2 0 0,0 2 688 0,-2-2 64 0,0 0 16 0,-2-2 0 0,-1-1 416 0,1 3 96 16,2-2 0-16,0 2 16 0,2 4-496 0,0 2-96 15,2-4-32-15,0 0 0 0,2 2-672 16,1 1 0-16,3-3 0 0,1 0 0 0,5-3 0 15,-1 1 0-15</inkml:trace>
  <inkml:trace contextRef="#ctx0" brushRef="#br0" timeOffset="135467.07">20107 17030 2751 0,'2'-2'256'0,"0"-4"-256"0,-2 2 0 0,0-1 0 0,0 3 320 0,0-2 32 0,0-5 0 0,0-3 0 0,0-5 688 0,-4-9 144 15,2 5 32-15,-5-3 0 0,1 1 64 0,0 2 0 16,-3-1 16-16,-2 1 0 0,5 0 928 0,0 0 176 0,-1 4 32 16,3-1 16-16,0-3-816 0,2 6-160 0,2 3-48 0,0 3 0 15,-3 7-304-15,6-2-64 0,1 8-16 0,2-2 0 16,5 7-240-16,4 1-48 0,6 7-16 0,2 4 0 16,5 3-208-16,2 8-32 0,2-5-16 0,6 10 0 15,3 1 320-15,6 7 64 16,-1 4 16-16,1-7 0 0,0 3-448 0,-2 0-96 0,4 2-16 0,-7-5 0 15,-1-1-128-15,-5-10-16 0,-6 1-16 0,-7-8 0 16,-1 1-160-16,-10-8 128 0,1 0-128 0,-6-2 128 16,-1-6-128-16,-4-1 0 0,0-1 0 0,-2-7 128 15,0-5-256-15,-2 3-64 0,0 2-16 0,-2-4-11632 16,0-2-2336-16</inkml:trace>
  <inkml:trace contextRef="#ctx0" brushRef="#br0" timeOffset="135721.12">20599 16734 2815 0,'2'-6'128'0,"-2"6"16"0,2 0-144 0,-2 2 0 0,0 2 0 0,0-1 0 0,0 3 3088 0,0 7 592 0,-2 6 112 0,0 11 32 16,-2 6-1136-16,-3 4-240 0,1-1-32 0,-5 3-16 15,-2 3-544-15,-4 4-96 0,-4 4-32 0,-2 3 0 16,-3 3-256-16,-2-1-48 0,1-1-16 0,1-4 0 15,3 5-320-15,1-7-80 0,7-2-16 0,1-4 0 16,3-11-672-16,5-2-144 0,-1-1-32 16,3-7 0-16,0 1-144 0,1-3-176 0,3-5 48 0,3-4 0 15,1-5-1232-15,0-6-240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25T00:18:33.987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18124 10043 911 0,'-4'2'0'0,"-1"-2"0"0,1 3 0 0,0 1 0 0,2-4 688 0,0 0 48 0,-3 2 16 0,1 7 0 0,-4-3 144 0,-5 9 16 16,0 2 16-16,0 4 0 0,0-2-288 0,3 0-64 16,-3 5-16-16,4 1 0 15,1-1-128-15,-1 4-32 0,1 1 0 0,-3 1 0 0,3 6 0 0,-3-6 0 16,3 2 0-16,-1 4 0 0,0-6 224 0,3 6 32 16,-2 3 16-16,1 3 0 0,3 7-288 0,-2-6-48 0,-1 1-16 15,3-3 0-15,0-3-128 0,-3 5-16 0,1 6-16 16,-1 4 0-16,1-4 16 0,-2 6 0 0,1 5 0 0,-1-3 0 15,1-6 144-15,1 5 48 16,-1 1 0-16,-1 9 0 0,2-2-48 0,1 0-16 0,-1-2 0 0,0-1 0 16,-1-1-80-16,3 4-16 0,0 4 0 0,-1 7 0 15,1-3-208-15,2 5 0 0,0-3 0 0,-2 3 0 16,-1-1 192-16,1 3-64 0,0-4-128 0,0-5 192 16,-1-4 0-16,1 4-16 0,-2 11 0 0,-1 4 0 15,1-2-176-15,-3 0 160 0,3-2-160 0,0 0 160 16,-3 0-160-16,3-2 0 0,-1-7 144 0,-1 3-144 0,3 3 368 0,-1-1 0 15,4-2 0-15,0 1 0 0,0 7-176 0,2-2-16 32,0 2-16-32,0 0 0 0,0-2 16 0,-2 4 0 15,2-4 0-15,-3 4 0 0,3 3-176 0,-2-3 0 16,2 0 0-16,0-2 0 0,0-6 0 0,0-1 0 16,-2 5-176-16,0 2 176 0,0 2 0 0,2-6-128 15,-2 6 128-15,2-4 0 0,0 6 0 0,0-4 0 0,2 5 0 16,0-3 0-16,-2-2 0 0,0-2 0 0,-2 6 0 0,4-4 0 15,2 6 0-15,3-5 0 0,-1-12 0 0,0 2 0 16,3 1 0-16,2-3 128 0,1 1-128 0,-1-5 128 16,2-6-128-16,-2 1 0 0,1 6 0 0,1 1 0 15,0 4 0-15,2-8 0 0,2 5 0 0,-2-5 0 16,2 6 0-16,0-4 0 0,4 2 0 0,0-4 0 16,1 0 0-16,3 0 0 0,3 2 0 0,2 3 0 15,4-3 0-15,2-4 0 0,5-3 0 0,-3-1 0 16,-4 4 0-16,2-5 0 0,-2 1 0 0,5 2 0 15,-1 4 0-15,2-7 0 0,1-5 0 0,-5-3 0 0,-2-4 0 0,0-3 0 16,0 3 0-16,-2-9 0 0,0 1 0 0,0-9 0 16,-2-5 0-16,0-4 0 15,2-6 256-15,-2-6 16 0,1-1 16 0,1-12 0 0,0-2 608 0,2-5 128 16,-2-4 32-16,2-4 0 0,1-4-640 0,-3-3-128 16,-3 0-32-16,1-5 0 0,0-4-112 0,0-1-16 15,-3 2-128-15,1-4 192 0,0-7-192 0,0 3 128 0,-3-5-128 16,3-4 0-16,-1 2 128 0,1 2-128 0,-2 2 0 0,1 0 144 15,3-1-144-15,0-5 0 0,-2-5 0 0,-1 3 0 16,1-7 0-16,-4-1-256 0,1-3 64 0,-4-4 16 16,-1-7 176-16,-3-4-208 0,0-4 80 0,-2-8 128 15,-1 3-144-15,-1-1 144 0,-2 0 0 0,0-1 0 16,-1 1 0-16,1 2 0 0,0 1 0 0,-3-1 0 16,1-2 0-16,-3 1 0 0,0 5 0 0,1 7 0 15,-1 1 0-15,-2-1 0 0,3-1 0 0,-3-8 0 16,2-5 0-16,-1-5 0 0,-5-1 0 0,2 0 0 15,0-2 128-15,-2-2-128 0,2 0 0 0,2 0 144 16,3-2 144-16,1 2 32 0,-1-3 0 0,1 10 0 0,1 1-192 16,-1 11-128-16,-1 9 144 0,1-7-144 0,-2 0 0 0,3-4 0 15,-3-2 0-15,1-6 0 0,-3-3 0 0,2 0 176 16,1 7-176-16,-1 6 160 0,1 2-160 0,-1 3 0 16,3-1 0-16,1-4 0 15,1 2 0-15,-1-8 0 0,3 6 0 0,-4-2 0 0,-1 9 0 0,-1-3 0 16,-1 0 0-16,0-3 0 0,1-3 0 0,-1-7 0 15,3-8 0-15,-1-6 0 0,-1-5 0 0,-1 1 0 0,0 8 0 0,-3-5 128 16,1-1 320-16,-2 2 64 0,0-3 16 0,0 7 0 16,-2 4-160-16,-2 7-48 15,0 12 0-15,-4 7 0 0,-1-5-320 0,-3-1 0 0,-3-5 0 0,-4-4 128 16,0 0-128-16,-5 2 0 0,1 2 0 0,-2-7 0 16,-3 3 0-16,-4 6 0 0,5 9 0 0,-5 0 0 15,0 6 320-15,-4-2 0 0,-4 0 0 0,-3 0 0 16,1 9-32-16,-5 6-16 0,0 4 0 0,-6 6 0 15,0 9-272-15,0-4 0 0,-4 6-208 0,-3 1 80 16,0-1-208-16,3 4-48 0,0 7 0 0,1 4 0 16,8 0 192-16,-5 9 16 15,-5 6 16-15,3 6 0 0,4 9 160 0,0 6 0 0,-2 9 0 0,0 11-128 16,4 3-80-16,-2 10-16 0,0 12 0 0,4 0 0 16,7 0-176-16,2 2-48 0,1 4 0 0,6-2 0 15,7-4-192-15,5-6-32 0,5-5-16 0,7-8-8320 16,5-2-1664-16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25T00:20:46.519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3221 13882 9215 0,'0'2'816'0,"0"-2"-656"0,2 0-160 0,0 0 0 0,0 0 624 0,2-2 80 0,5 2 32 0,6-2 0 16,6 0-32-16,9-3-16 0,6 1 0 0,0 2 0 16,5 2 16-16,1 0 16 0,3-11 0 0,4 3 0 15,2 1-224-15,2 1-48 0,7 2-16 0,0 2 0 16,4-5 16-16,4 5 0 0,11 0 0 0,4-2 0 15,6 2-240-15,-2-1-32 0,-6 3-16 0,7 0 0 16,7 0 80-16,6 0 16 0,1 0 0 0,9-2 0 0,14 2-112 16,1 0-16-16,-5 2 0 0,-1 1 0 0,3-3 32 0,7 0 0 15,13-3 0-15,6 1 0 16,-2 2 256-16,-13 0 48 0,-15 0 16 0,13 0 0 16,22-4-480-16,5 0 0 0,5 4 0 0,-6-2 0 0,-9 6 400 0,2-4-16 15,3 2 0-15,-1 2 0 16,0 3 0-16,-3 1 0 0,-10 3 0 0,5-3 0 0,6 3-192 0,-2 0-64 15,-2-1 0-15,-8 1 0 0,-9 2-128 0,0-5-144 16,2 3 144-16,-5-5-208 0,-1 3 208 0,-11 3 0 0,-2 1 0 16,-13 0 0-16,-6 0 224 0,-5 0-16 0,-4-3 0 0,-4 5 0 15,-4 0-64-15,-7-2-16 0,-6-3 0 0,-10 1 0 16,-8-2 112-16,-5-3 16 0,-5-6 0 0,-6 0 0 16,-2 0-64-16,-5 0 0 0,-4-6 0 0,-2 1 0 15,-4-5 192-15,0-1 16 0,-5-4 16 0,-1 2 0 16,-5-4-144-16,0 2-16 0,-4-10-16 0,0 1 0 15,-3-7-80-15,-1-3-16 0,0-5 0 0,-1 1 0 16,3 6 32-16,-2-13 0 0,-1-14 0 0,-1-20 0 16,3-11-48-16,-1-16 0 0,4-5 0 0,0-2 0 15,2 20 0-15,0-16 0 0,2-14 0 0,4-16 0 0,3-14 96 16,-1-2 16-16,3-1 0 0,-2-3 0 0,1-1-64 0,1-13-16 16,2-3 0-16,-5 8 0 15,1 31-160-15,-1-20 0 0,5-33 0 0,-2-12 128 16,-3 6-128-16,1 5 0 0,-1-12 0 0,1-1 0 0,-1 2 0 0,1-5 0 15,-3-6 0-15,3-2 128 0,-1 5 32 0,1 3 0 16,-3 11 0-16,3-8 0 0,-1-7-160 0,-2-2 0 16,-1-2 144-16,-3 2-144 0,0 3 192 0,-4 3-48 15,0 18 0-15,-5-7 0 0,-1-2-144 0,-3-7 0 0,1 10 0 16,-3 3 0-16,2 7 0 0,-2 14 0 0,1 20 0 0,-1-2 128 16,0-5 0-16,-2 12 0 0,-2 1 0 0,0 15 0 15,0 19-128-15,0 11 0 0,-2 13 144 0,2 6-144 31,4 11 0-31,0 6 0 0,5 13 0 0,1 10-11328 0,3 11-2240 0</inkml:trace>
  <inkml:trace contextRef="#ctx0" brushRef="#br0" timeOffset="4917.99">7233 4474 6447 0,'-2'0'576'0,"0"-2"-576"0,0 2 0 0,2 0 0 0,-2 0 1296 0,0-2 160 0,-2 0 16 0,-3 2 16 16,-4-7 256-16,-1-1 48 0,-1 2 16 0,-2-5 0 16,0 4-272-16,0-3-48 0,0-1-16 0,0 1 0 15,0-1-208-15,3 0-48 0,-3 5-16 0,2-5 0 16,-2 3-496-16,2 6-112 0,1-5-16 0,-3 7 0 15,2 0-288-15,-2 2-64 0,2 3-16 0,-2 5 0 16,2 1 48-16,1 2 16 0,-1 2 0 0,-2 6 0 16,0 0-32-16,0 3-16 0,-2 3 0 0,0 1 0 15,0 4-80-15,2 2-16 0,0 2 0 0,2 2 0 16,1 5 80-16,-1-9 16 0,4 2 0 0,1 5 0 16,-1 1 16-16,1 3 0 0,1-7 0 0,5 5 0 0,0 2 0 0,0 6 0 15,2 0 0-15,4 2 0 0,3-4-32 0,1-4 0 16,3 4 0-16,4-3 0 0,2 1-208 0,2-4 0 15,2-1 128-15,3-7-128 0,3-6 0 0,1-1 0 16,0-7 0-16,4-2 0 0,2-4 224 0,0 0-48 16,2-4-16-16,2 2 0 0,1-1 144 0,-3-1 16 15,0 2 16-15,-2-3 0 0,0 3-336 0,-2-2 128 0,2-5-128 16,3 1 0-16,-1-3 0 0,2 0 0 0,5-4 0 16,-1-4 0-16,3-2 224 0,-7-9-32 0,-4 8 0 0,1-10 0 15,5 0-64-15,0-4-128 0,1-5 176 0,-5 3-176 16,-2-5 144-16,-2 1-144 0,-2-3 0 0,-4-2 144 15,-3 2-144-15,-2-2 192 0,-2 0-192 0,1-2 192 16,-5 4-64-16,-1-4 0 0,-1-4 0 0,0 0 0 16,-2-1 32-16,-3 1 0 0,1-7 0 0,-5 3 0 15,0-3-160-15,-4 2 160 0,-2 1-160 0,-2-3 160 16,-3 5-160-16,-1-5 0 0,-5 0 144 0,-2-4-144 16,0 2 128-16,-4 1-128 0,0 3 128 0,-4 0-128 15,-3 5 144-15,3 4-144 0,1 6 192 0,-3 1-192 16,-7 1 128-16,-7 1-128 0,-1 3 0 0,-5 3 0 0,-4 2 128 15,0 2-128-15,-2 5 0 0,2 3 0 0,2 3 0 0,0 4 0 16,1 4 0-16,1 3 0 0,2 3 0 0,3 1 0 16,1 0 0-16,5 1-144 0,7 3-176 0,1-4-16 15,5-5-16-15,8 1-11872 16,7-5-2368-16</inkml:trace>
  <inkml:trace contextRef="#ctx0" brushRef="#br0" timeOffset="12577.79">8254 5098 2751 0,'0'0'256'0,"-2"-2"-256"0,2 2 0 0,0 0 0 0,0 0 336 0,0-2 32 0,-3 2 0 0,1-5 0 0,2 1 96 0,-2-2 32 0,0 2 0 0,0-5 0 16,0 5 80-16,0-3 0 0,0 3 16 0,-3-2 0 16,3 1 32-16,2 1 0 0,-2 2 0 0,0-4 0 15,2 4 144-15,0-1 16 0,-2-1 16 0,2 2 0 16,0 2-128-16,0-6-32 16,0 4 0-16,0-1 0 15,0 3-112-15,0 0-16 0,0 0-16 0,0 0 0 0,0 0 48 0,0 0 16 16,0 0 0-16,0 0 0 0,0 0-48 0,0 0-16 15,0 0 0-15,0 0 0 0,25-25-112 0,-18 25 0 16,-3-2-16-16,-2 2 0 0,2 0-32 0,1-2 0 16,-1 2 0-16,0 0 0 0,0 0 176 0,1 0 48 15,1 0 0-15,-2 0 0 0,1 0-144 0,1 0-32 16,-2 2 0-16,3-2 0 0,-1 0-144 0,0 0-48 16,-1 2 0-16,1-2 0 0,0 0-32 0,1 0-16 0,1 0 0 0,-1 0 0 15,-1 4-16-15,0-4-128 0,1 0 192 0,1 0-64 16,-1 0-128-16,1 0 160 0,-1 0-160 0,1 0 160 15,-1 0-160-15,-1 0 160 0,3-4-160 0,-3 2 160 16,0 2-160-16,1 0 0 0,-1-2 144 0,0 2-144 16,1 0 0-16,-1 2 128 0,1 0-128 0,-3 2 0 15,2-2 0-15,1 0 0 0,-1 5 0 0,-2-3 0 16,1 5 0-16,1-1 0 0,-2 1 0 0,0-1 0 16,3 3 0-16,-3-1 0 0,-2-5 0 0,5 7 0 15,-1-1 0-15,0 0 0 0,-1-1 0 0,1 1-128 16,0 0 128-16,-1-1 0 0,1 1 0 0,-2 0 0 15,3 1 0-15,-3-1 0 0,2 0 0 0,-1-1 0 0,1 3 0 16,0-2 0-16,1 4 0 0,-1-3 128 16,1 3-128-16,-1-2 0 0,3 6 0 0,-3-6 0 0,0 4 0 0,1 2 0 15,1-2 0-15,-1-2 128 0,-1 2-128 0,0 0 0 16,3-2 0-16,-3 2 0 0,1 2 0 0,1 0 0 16,-1-2 0-16,1-2 0 0,1 2 0 0,-3-4 0 15,3 2 0-15,-3 0 0 0,0-2 0 0,3 2 0 16,-3-3 0-16,3 3 0 0,-1-4 0 0,1 2 0 0,1-3 0 15,1 1 128-15,-2 0-128 0,1-1 0 16,1 1 0-16,-3 2 0 0,3-1 0 0,2 1 0 0,-5 0 0 0,3 0 0 16,2 4 128-16,-3 0-128 0,1-2 128 0,0 2-128 15,-1 0 176-15,-1 0-48 0,2 4 0 0,-3 0 0 16,3 1 0-16,-3 1-128 0,3 5 192 0,-3-3-64 16,3 3 0-16,-2-5-128 0,-1 5 192 0,1-2-64 15,-1-1 112-15,1 3 16 0,-3 0 0 0,3-7 0 16,-3 2 0-16,3 3 16 0,-3-3 0 0,2 3 0 15,-1-7-272-15,1 2 160 0,1 1-160 0,-3-1 128 16,1-6 32-16,-1 2 0 0,0 4 0 0,3-4 0 16,-3 0-160-16,1 2 0 0,-1 5 144 0,0-3-144 15,-1 0 0-15,1 3 0 0,-2-1 0 0,1-2 0 0,-1 1 0 0,0-1 0 16,3 0 0-16,-3 1 0 16,0-1 160-16,0-4-32 0,1 4-128 0,-1 0 192 0,0-1 0 0,0-1-16 15,1 0 0-15,-3 0 0 0,2-2 80 0,0 0 32 16,-2 2 0-16,3-2 0 0,-1 3-32 0,-2-1-16 15,0-7 0-15,0 5 0 0,3 3-80 0,-3-3-16 16,0-2 0-16,0 2 0 16,-2 0-144-16,0 0 0 0,0 4 144 0,-2-4-144 0,2 2 0 0,2 5 144 0,-2-3-144 15,0-4 0-15,0 4 128 0,0 0-128 0,0-4 0 0,2 5 0 16,0-5 0-16,0 4 0 0,1 0 0 0,-1-4 0 16,-2 0 144-16,2 0-144 0,2 3 0 0,-2 1 144 15,0-4-144-15,3 2 0 0,-1 0 0 0,0 0 128 16,-2 1-128-16,2-3 0 0,-1 0 144 0,1-2-144 15,-2 2 0-15,2-3 144 0,0 6-144 0,1-1 0 16,-1 2 0-16,0 3 0 16,-2-3 0-16,3-4 0 0,-1 4 0 0,-2 0 0 0,2-1 0 0,-2 1 0 15,1-2 128-15,-1 2-128 0,-2 3 0 0,2-3 0 16,0 0 144-16,0-2-16 0,0 1-128 0,0 3 192 16,0-2-32-16,1 1-16 0,-1-1 0 0,0-6 0 0,0 4-144 15,-2-2 128-15,0-2-128 0,0 0 128 0,0-2-128 0,0 1 128 16,2-3-128-16,-4-2 128 15,2-1 96-15,0 3 16 0,0-5 0 0,0 5 0 0,0-5-240 0,0 1 144 16,0 1-144-16,-2-1 128 0,2-1-128 0,-2 2 160 16,2-1-160-16,0-5 160 0,0 2-160 0,0 0 0 15,0-1 0-15,0 1 0 0,0 0 0 0,0-4 0 16,-2 0-144-16,2 0 144 16,0 0-416-16,-3 0-32 0,1-8 0 0,2 5-11472 0,0-1-2304 15</inkml:trace>
  <inkml:trace contextRef="#ctx0" brushRef="#br0" timeOffset="14810.87">8680 9109 1839 0,'-2'-2'160'0,"-1"0"-160"0,3 2 0 0,0-5 0 0,0 5 496 0,-2 0 64 0,2-2 16 0,-2 0 0 0,2 0 576 0,-2-2 112 0,-2-1 16 0,4 5 16 15,0 0-96-15,0 0-32 0,0 0 0 0,0 0 0 16,0 0 96-16,-26-23 16 0,22 21 0 0,2 0 0 16,-2 0-192-16,-1-3-48 0,3 3 0 0,-2 0 0 15,2 0-400-15,-2 2-64 0,-1-4-32 0,1-1 0 16,0 3-48-16,-3-2-16 0,1 2 0 0,0-2 0 16,-1-1-32-16,-1 3 0 0,-1-4 0 0,1 2 0 0,-1-1 48 15,1 1 0-15,-1-2 0 0,1 1 0 0,-1-1 32 0,0 4 16 16,1-2 0-16,-1-1 0 0,-1-5-208 0,-1-1-32 15,-2 3-16-15,3-1 0 0,1 3-80 0,-1-1-16 16,-1-3 0-16,0-1 0 0,-2 5 0 0,5-3 0 16,-5 3 0-16,0-1 0 0,3-1 48 0,-5-1 0 15,2 5 0-15,0-4 0 0,0 1 64 0,1 1 16 16,-1-1 0-16,0-3 0 0,3 1-64 0,-3 1 0 0,0-5 0 16,0 0 0-16,-2 0-80 0,2 1-32 0,1-3 0 0,-1 0 0 15,0 0 32-15,0 2 0 0,1-6 0 0,-3 0 0 16,2-2 80-16,-2 1 32 0,2 1 0 0,0-2 0 15,3 2-48-15,-5-5-16 0,2 1 0 0,-2-5 0 16,0 3-32-16,2-3-16 0,-4 0 0 0,5 1 0 16,-1-1 0-16,-2 2 0 0,2-5 0 0,-2 3 0 15,3-4 16-15,-3 0 0 0,0 0 0 0,0-2 0 16,0 0-192-16,2-4 192 0,0 6-192 0,1 4 192 16,1 0-192-16,2 3 0 0,1 1 144 0,-3-3-144 0,3 5 0 0,-1-5 128 15,1 1-128-15,1-2 0 0,-1-3 0 0,-1-1 0 16,1-2 0-16,-1-1 128 0,3-1-128 0,-1 2 0 15,1 2 128-15,0 5-128 0,-1-10 128 0,1 6-128 16,-1 1 128-16,-1-2-128 0,2-2 128 0,-1 4-128 16,1 2 160-16,-1-2-160 15,-1-2 0-15,-1 1 128 0,3 3-128 0,-3-4 0 0,1 4 0 0,-1-4 0 16,1 5 0-16,-3-1 0 0,5 0 0 0,-3-1 0 0,1-1 0 0,-1-6 0 16,3-3 128-16,-1 5-128 0,3-4 0 0,0-1 0 15,0-1 144-15,-1 0-144 16,1 1 128-16,0 1-128 0,2 2 0 0,0 2 0 0,-3-2 0 0,3 1 0 15,0-1 192-15,2 2-64 0,-2 0 0 0,2 2 0 16,0-2-128-16,0 2 0 0,0 0 0 0,0 5 0 16,0-1 0-16,0 7 0 0,2 1 0 0,-4 3 0 15,2 5 0-15,0-5 0 0,0 6 0 0,0 0 0 16,0 1 0-16,-2-1 0 0,2-2 0 0,0 5 0 16,0-3 0-16,0 5 0 0,0-5 0 0,0 5 0 15,0-1 0-15,0 3 0 0,0-4 0 16,-2 5 0-16,2-3 0 0,0 4 0 0,0 0 0 0,0-2 0 0,0 4 0 15,0-3 0-15,0 3 0 0,0 0 0 0,0-2 0 0,0 2 0 16,2 0 0-16,-2 2 0 0,0-2 0 0,0 0-176 16,0 0 48-16,0 0 0 0,0 0-64 0,0 0 0 15,0 0 0 1,0 0 0-16,0 0-256 0,0 0-48 0,0 0-16 0,21 28-11520 16,-19-24-2304-16</inkml:trace>
  <inkml:trace contextRef="#ctx0" brushRef="#br0" timeOffset="17886.57">21317 10482 2751 0,'-3'-4'256'0,"1"2"-256"0,2-1 0 0,0 3 0 0,0-2 1168 0,-2 2 192 0,2 0 48 0,0 0 0 15,0-4 960-15,-2 2 192 0,0-5 32 0,2 7 16 16,0 0-672-16,0 0-128 0,0 0-16 0,0 0-16 16,0-34-368-16,0 26-64 0,-2 2 0 0,0 1-16 15,2-3-512-15,-5 1-112 0,1 1 0 0,-2 0-16 0,-1 1-48 16,-1-1 0-16,-3 6 0 0,1-6 0 0,-5 3-64 0,0 1-32 15,-2 2 0-15,-5 0 0 0,3 2-64 0,-2 1-16 16,0-1 0-16,-1 2 0 0,3-2-128 0,0 2-16 16,2-4-16-16,0 0 0 0,0 2 0 0,4-2 0 15,2 3 0-15,3-3 0 0,4 0-128 0,2 0-32 16,2 0 0-16,4 0 0 0,2 0-144 0,7-3-144 16,-2 3 144-16,1 0-208 0,3 0 208 0,2 0 0 15,3 0 0-15,-1 0-144 0,0 3 144 0,4 3 0 0,1-4 0 0,-3 7-128 16,0-5 128-16,-4 2 0 0,-2 5-144 0,-2-5 144 15,0 1 0-15,-2-1 0 0,-1 3 0 0,-1-5 0 16,-3 2-128-16,0 1 128 0,-3-3 0 0,-1-2 0 16,0 2 0-16,-2-4 0 0,0 2 0 0,-2-2 0 15,-3 0 0-15,-1 0 0 0,0 0 0 0,-1-2 0 16,-1-2 0-16,-1 2 0 0,-1 2 0 0,-1 0 0 16,-2-4 0-16,0 1 0 0,-2 3 0 0,1-2 0 15,-3 2 0-15,-1-2 0 0,1 2 0 0,3 0 0 16,-1 0 0-16,2-4 0 0,2 2 0 0,3 0 0 15,-3 0 0-15,0-3 0 0,3 1 0 0,1 2 0 16,3 2-880-16,2-4-144 0,2 8-48 0,0-4-15040 16</inkml:trace>
  <inkml:trace contextRef="#ctx0" brushRef="#br0" timeOffset="21313.64">8477 5213 5519 0,'-4'0'496'0,"2"0"-496"0,2 0 0 0,0 0 0 0,0-4 528 0,0 4 16 0,0 0 0 0,0-2 0 0,2-1 976 0,0 1 192 0,0-4 32 0,-2 6 16 16,0 0-240-16,0 0-48 0,22-26-16 0,-16 16 0 16,0 5-48-16,3-1-16 0,-1 2 0 0,1 2 0 15,2-7-320-15,-1 7-64 0,1 2-16 0,0 0 0 16,-1 0-432-16,1 0-96 0,2 4-16 0,-1-2 0 16,1 3-48-16,0-3-16 0,2 6 0 0,2-3 0 0,0 1-64 15,0 0 0-15,2 5-16 0,0-5 0 0,5 9-16 0,-3-2 0 16,3 4 0-16,-3 2 0 0,-2-2 48 0,2 5 16 15,1-1 0-15,-1 2 0 0,2 3-208 0,1 1-144 16,-3 1 192-16,0-2-192 0,3 8 192 0,-5-4-192 16,0 4 192-16,-2 0-192 0,2 4 368 0,0-6-48 15,-1 0 0-15,1 2 0 0,2 4-144 0,2 5-48 0,1-9 0 16,-3 4 0-16,5-2-128 0,-5 5 0 0,2-3 0 0,-1 3 0 16,-3-1 0-16,0-2 0 0,0 5 0 0,-2-5 0 15,0 1 448-15,-4 3 64 0,2 1 16 0,-4 1 0 31,-1-1-800-31,-1 2-176 0,-1-5-16 0,-1 3-16 0,-1 4 480 0,1-3 0 0,-3 1 176 0,2 2-48 16,1 2-128-16,-1 0 144 0,2 4-144 0,-1-2 160 16,1-2-160-16,1 0 0 0,2 0 0 0,-3 0 0 15,1 0 0-15,-1 0 0 0,1 2 0 0,-1-4 0 16,1-2 0-16,-1-3 0 0,3 5 0 0,-3 0 0 16,1 0 0-16,-3 2 0 0,3-5 0 0,-5 1 0 15,0-2 0-15,1-1 0 0,-3-1 128 0,0 1-128 0,-2 1 0 0,-2 1 160 16,0 3-160-16,-1-2 160 15,-1 2 176-15,0-2 48 0,2-5 0 0,-2-2 0 0,1 3-128 0,1-7-32 16,2-6 0-16,0-7 0 0,2-4-224 0,-2-2 144 16,3-5-144-16,-1-7 128 15,0 1-128-15,-2-4 0 0,2-4 0 0,-2 1 128 16,2-1-480-16,-2-2-96 0,0-1-32 0,0 3 0 31,0 4-1792-31,0 0-352 0</inkml:trace>
  <inkml:trace contextRef="#ctx0" brushRef="#br0" timeOffset="23437.52">8822 8909 4607 0,'0'0'0'0,"0"0"0"0,0 0 0 0,0 0 0 0,0 0 0 0,0 0 0 0,0 0 368 0,3 0 144 16,-3 0 16-16,0 0 48 0,2 0 80 0,-2 0 32 16,0 0 0-16,0 0 16 0,0 0 272 0,0 0 48 15,0 0 16-15,0 0 32 0,0 0 128 0,0 0 16 16,0 0 16-16,0 0 32 16,17-34-368-16,-17 29-64 15,2 1 0-15,0 0 0 0,-2 2-256 0,2-3-48 16,-2 3-16-16,2 0 48 0,-2 0-48 0,0 2 0 0,0 0 0 0,0-4 32 15,0 4 192-15,0 0 32 0,0 0 16 0,0 0 32 16,0 0-304-16,0 0-64 0,0 0-16 0,0 0 16 16,0 0-112-16,0 0-16 0,0 0-16 0,0 0 16 15,0 0-128-15,0 0-16 0,-21 32-16 0,19-26 32 16,0-2-192-16,0 3 0 0,-1-1 0 0,-1 3 0 16,0 1 272-16,0-3 48 0,1-1 16 0,-1 0 0 15,2 3-80-15,0-5-32 0,0 3 0 0,0-5 0 16,0 2-96-16,-1 0-128 0,1 3 176 0,0-7-176 15,0 2 0-15,0 0 0 0,0 0 0 0,-2 2 0 16,1-2 128-16,1 1-128 0,0-1 192 0,0-2-192 16,0 4 320-16,0-4-64 0,0 0 0 0,-1 0 0 0,3 0 64 0,0 0 0 15,0 0 0-15,0 0 0 16,0 0-48-16,0 0 0 0,0 0 0 0,0 0 0 0,0 0-48 0,0 0-16 16,0 0 0-16,-36-4 0 0,34 4-64 0,0-2-16 15,-2-3 0-15,2 5 0 0,-3-6-128 0,1 4 128 16,0 0-128-16,0 2 128 0,-1 0-128 0,1-5 128 15,0 3-128-15,-3-2 128 0,3 0-128 0,-2 2 192 16,1-3-192-16,-1 3 192 0,0-2-48 0,-1 0 0 0,1-1 0 0,0-1 0 16,-1 4-144-16,1-4 128 15,-3 1-128-15,1 1 128 0,1 0-128 0,1 2 0 0,-3-5 0 0,1 3 0 16,-1-2 0-16,1 1 0 0,-1-1 0 0,1 0 0 16,-1 1 0-16,1-5 0 0,-1 1 0 0,-1 1 0 15,-1-1 160-15,0-1-160 0,1-1 192 0,1 0-192 16,-1 3 288-16,1-1-48 0,-2-1-16 0,1-1 0 15,-1 0-80-15,3 1-16 0,-1 1 0 0,-2-2 0 16,1-3-128-16,1 1 0 0,-1 2 0 0,-1-6 0 16,2 2 0-16,-1-2 0 0,-3 0 0 0,2 2 0 15,3-2 0-15,-3 2 0 0,0-2 0 0,-1 0 0 0,1 0 0 16,-2-2 0-16,3 0 0 0,-3 0 0 16,4 2 0-16,-1-7 128 0,-1 5-128 0,0-2 128 0,3 4-128 0,-1 0 0 15,-1-7 0-15,-1 5 0 0,-2-2 0 0,0 0 0 16,3 1 0-16,-3-1 0 0,0 0 0 0,0 0 0 15,1 4 0-15,-1 0 0 0,0-5 0 0,-2 1-176 16,2 4 48-16,1-2 0 0,-3 0-176 0,0-1-16 16,0 3-16-16,2-2 0 0,0 4 192 0,-2-2 144 15,3-4-192-15,-1 2 192 0,-2 0 0 0,2 0 0 16,0-1 0-16,1-1 0 0,1-4 0 0,0 1 0 0,1-4 0 0,1 1 0 16,1-1 0-16,-1-2 0 0,1 3 0 0,-1-1 0 15,3-4 0-15,-3 4 0 0,3 1 0 0,-1 1 0 16,3-4 0-16,-2 3 0 0,2-1 0 0,-3-2 0 15,1 0 0-15,-1 1 0 0,1-1 0 0,2 0 0 16,-3 0 0-16,1-2 0 16,0 5 0-16,-1-5 0 0,1 6 0 0,-1-2 176 0,1 5-176 0,0-5 160 15,-1 3-32-15,1 1-128 0,2 3 192 0,-3-5-64 16,1 3-128-16,-1-7 0 0,3 5 0 0,-2-3 0 0,-1 2 0 16,3 1 0-16,0-3 0 0,2-2 0 0,0 1 0 0,2-5 0 15,0 2 0-15,0-2 0 0,0-3 0 0,0 3 0 16,2 7 0-16,0-5 0 0,0 0 0 0,0 0 0 15,0-2 0-15,0 6 0 16,-2-2 0-16,0 5 0 0,0-1 0 0,0 1 0 0,2-3 0 0,-2 5 0 16,0 1 0-16,0-1 0 0,3 2 192 0,-3-1-32 15,2-5-16-15,-2 5 0 0,2 1 32 0,0 4 0 16,-2 2 0-16,2-2 0 0,0 0-48 0,0-4 0 0,3 4 0 0,-3-2 0 16,0-1-128-16,0 1 128 0,2 2-128 0,-2 4 128 31,3 3-128-31,-3-1 0 0,0 1 0 0,-2 3 128 0,2 3-128 0,0 0 0 0,0-1 0 0,-2 3 128 31,0 2-128-31,0 0 0 0,0 0 0 0,0 0 0 0,0 0 0 0,0 0 0 0,0 0 128 0,0 2-128 16,-2 0 0-16,2-2 0 0,0 0 0 0,0 0 0 15,0 0-256-15,0 0-16 0,0 0-16 0,0 0 0 32,0 0-1408-32,0 0-288 0,0 0-48 0,0 0-13712 0</inkml:trace>
  <inkml:trace contextRef="#ctx0" brushRef="#br0" timeOffset="26178.82">8296 4936 6447 0,'-4'0'576'0,"2"0"-576"0,0 0 0 0,2 0 0 0,0 0 752 0,0 0 32 0,-2-4 16 0,-1 2 0 0,1-2 864 0,0-1 160 16,2 3 32-16,0 2 16 0,0 0-912 0,0 0-176 15,0 0-32-15,0 0-16 0,34-25 0 0,-23 22 0 0,0 3 0 0,1-2 0 16,1 4 80-16,2-2 16 16,-2 3 0-16,0 1 0 0,-1-2-272 0,1 0-48 0,0 4-16 0,2-6 0 31,0 5-128-31,2 1-32 0,2-6 0 0,2 2 0 0,1-2-64 0,-1 5-16 0,0-5 0 0,1 0 0 16,-1 0-96-16,-2-5-32 0,2 5 0 0,-2 0 0 15,-2 5 192-15,1-5 16 0,-4 0 16 0,3 4 0 31,3 2 64-31,-3-2 16 0,0 3 0 0,0 3 0 16,0 1-144-16,-2-2-32 0,2 3 0 0,0 5 0 0,0 0 176 0,-2-4 16 0,0 0 16 0,2 4 0 16,2 0-48-16,0-2-16 0,2 2 0 0,-2 0 0 0,1 0-144 15,1 4-48 1,0-4 0-16,-2 0 0 0,3 3-80 0,-3-1 0 0,2 0-128 0,-2 2 192 0,1-2-192 0,-1 3 0 31,2 3 128-31,5-4-128 0,-3 3 0 0,0-1 144 16,1 3-144-16,1-1 128 0,1 3-128 0,0-7 0 15,-1 1 0-15,-1 1 0 0,-1-2 0 0,-4 1 0 16,0-1 128-16,-2 2-128 0,0-1 0 0,-4-1 160 16,0 7-160-16,-2-5 160 0,-3 7 32 0,1 4 0 0,-1-2 0 15,-1 0 0-15,-1-2 144 0,-2 6 48 0,3 2 0 0,-1 0 0 16,2 3-208-16,-1 1-48 0,-1 1 0 0,1-5 0 16,-1 5 0-16,0-5 0 0,1 3 0 0,-1-1 0 15,1-2-128-15,-3 1 0 0,0-1 0 0,0 0 0 16,-1-8 128-16,-1 6-128 0,0 7 0 0,-2 6 128 15,0 2-128-15,0 2 0 0,2 0 0 0,0-4 0 16,0-4 192-16,0-2-32 0,0 1-16 0,1 1 0 16,-1 2-144-16,2-4 160 0,-2 1-160 0,0-1 160 15,-2 2-160-15,4-11 0 0,-1 2 0 0,-1-4 128 16,-2 2-128-16,2-2 0 0,0 6 0 0,-2 0 128 16,2 3-128-16,-2-3 0 0,0 3 144 0,0-3-144 15,0-4 0-15,-2 4 144 0,2 5-144 0,-2-5 0 0,2 5 256 0,-4-5-64 16,1 3-16-16,-1-3 0 0,2 2-176 0,0-8 0 15,0 4 0-15,-2-4 0 0,1-2 0 0,-1-4 0 16,2-3 0-16,0-4 0 0,2 0 0 0,0-2 0 16,0-8 0-16,0-1 0 0,0 3-128 0,2-9-64 15,0 0-16-15,2-2 0 16,1-2-496-16,-1-4-80 0,2-1-32 0,1-7-17056 0</inkml:trace>
  <inkml:trace contextRef="#ctx0" brushRef="#br0" timeOffset="27850.22">22039 10456 4607 0,'0'-2'400'0,"0"-2"-400"0,0 2 0 0,-2 0 0 0,2 2 832 0,-3-2 64 0,3-5 32 0,-2-1 0 15,0-3 496-15,-2 3 112 0,0-3 0 0,2 2 16 16,-3 3-272-16,1-5-48 0,0 7-16 0,-1 2 0 16,-1-2-384-16,0 4-96 0,-1 0-16 0,1 0 0 15,-3 4 96-15,-1-2 16 0,-1 2 0 0,0 1 0 16,-1 1-224-16,-1-2-32 0,0 3-16 0,2-5 0 15,1 2-176-15,-1 0-16 0,3-4-16 0,-1 2 0 16,3 1-160-16,-1-3-48 0,3 2 0 0,2-2 0 16,0 0 112-16,0-2 0 0,4-1 16 0,0 1 0 0,2 2 64 0,0-6 16 15,3 4 0-15,-1 0 0 0,-6 2-112 0,0 0-32 16,0 0 0-16,32-11 0 0,-23 7-208 0,-3 2 0 16,0 2 0-16,1-3 0 0,-1 3 0 0,1 0 0 15,-1-2 0-15,-2 2 0 0,1 0 0 0,-3 0 0 16,0 0 0-16,0 0 0 0,-4 0 0 0,-2 0 0 15,-1 0 0-15,-3 2 0 0,8-2 0 0,0 0 0 0,-34 15 0 0,17-8 0 16,0 1 0-16,-3-3 0 0,1 3 0 16,0-2 0-16,0 3 336 0,-2 2 80 0,1-5 16 0,3 0 0 15,5-4-64-15,1 5-16 0,5-7 0 16,1 2 0-16,3-2-352 0,4-2 128 0,3-2-128 0,-1-3 0 16,2 3 0-16,3 0 0 0,-1-3-160 0,5 1 160 31,0-5-512-31,2 5 0 0,0-5 0 0,2 3-8912 0,0-1-1776 0</inkml:trace>
  <inkml:trace contextRef="#ctx0" brushRef="#br0" timeOffset="54236.22">6846 5562 3679 0,'2'-6'320'0,"0"1"-320"0,0 5 0 0,-2-4 0 0,0 4 880 0,0-2 96 0,2-2 32 0,3-7 0 15,-1 0 608-15,0-3 128 0,-2 1 32 0,0 2 0 16,-2 1-176-16,-2 3-16 0,2-4-16 0,-2 5 0 15,0 2-352-15,0 2-80 16,-2 0-16-16,1 2 0 0,-1 0-464 0,0 4-80 0,0 0-32 0,-1 5 0 16,-1 1-112-16,0 1-32 0,-1 2 0 0,-1 4 0 15,-1 2-192-15,-1 0-32 0,-1 4-16 0,-2-1 0 16,2 3-160-16,-1-3 0 16,1-3 0-16,-2 6 0 0,-2 5 0 0,-6 8 0 0,0 3 0 0,-3 1 0 15,5-3 0-15,-4 1 0 0,-5 13 128 0,-2-1-128 0,-2 5 0 0,0 3 0 16,-2-1 0-16,2-1 0 0,0-1 0 0,0-4 0 15,0 3 128-15,3-7-128 16,3-5 0-16,-2-1 0 0,3 6 0 0,-5-4 0 0,4 1 0 0,-1 1 0 16,3-4 0-16,1-1 0 15,2 3 0-15,-3-2 0 0,5 1 0 0,-4 3 0 0,1 0 128 16,-1 2-128-16,-1 0 0 0,1 2 128 0,-3 0-128 0,1-4 0 0,1-6 0 0,3-3 0 31,-2 0 0-31,-3 3 0 0,1 3 128 0,1-5-128 16,-1-1 0-16,3-4 0 0,5-4 144 0,-2 0-144 15,0 6 272-15,-2-4-16 0,1 2 0 0,1-2 0 16,2 0-256-16,2-2 0 0,3-1 0 0,-3-1 0 16,4 0 0-16,-2-5 0 0,5 3 0 0,-3-3 0 15,3 3 0-15,-1-3 0 0,0 3 0 0,1-7 0 16,2 2 0-16,-1-2 0 0,1-2 0 0,-1-6 0 16,5-1 0-16,-2 1 0 0,2-2 0 0,2-1 0 15,0-6 160-15,0 0-160 0,2-2 128 0,2-2-128 0,1-4 0 16,1 0 0-16,2-7 0 0,3-2 0 0,0-2 512 0,-1-2 160 15,5-3 32-15,2-3 16 16,0-1-240-16,3-8-48 0,1 2-16 0,2-8 0 0,5-5 128 0,2-4 32 16,0 4 0-16,2-8 0 0,2-2-176 0,6-7-16 15,7-8-16-15,2 0 0 0,2-1-224 0,-2-3-144 16,4 1 192-16,-4 1-192 0,-2 2 0 0,-6 10 0 16,-5 9 0-16,-2 0 0 0,2-2 128 0,2-3-128 0,1 1 0 15,-1-2 0-15,0-1 0 0,1 1 0 0,1 1 0 0,1 1 0 16,-3 6 0-16,0-4 0 0,-4 4 0 0,-2 4 0 15,-2 0 0-15,-4 3-144 0,-3 4 144 0,-4 6 0 16,1 0 0-16,-1 4 0 0,0-6 0 0,-2 4 0 16,0 7-224-16,-4-5-16 0,2 7 0 0,-3-5 0 31,3 3-272-31,-2-3-64 0,-2 3-16 0,-1 6 0 0,-1-5 208 0,-5 5 64 0,3 3 0 0,-3-1 0 16,-2 2 16-16,0 2 16 0,-2 5 0 0,0-3 0 15,-2 3 112-15,0 4 32 0,-2 0 0 0,-1 2 0 16,1 2-304-16,-2 4-64 0,-3 5-16 0,-4 2 0 15,-1 6-64-15,-6 4-16 0,3 1 0 0,-4 3 0 16,-2 7 416-16,-5 5 192 0,-6 10-160 0,0 6 160 0,0-4-176 0,0 7 176 16,-3 1-192-16,-1 3 192 15,2 2 0-15,-3-5 0 0,3 3 0 0,-4 2 0 16,1-2 0-16,-3 4 0 0,1 2 0 0,1-2 0 0,4-2 0 0,0 2 0 16,-1 0 0-16,-1 4 144 0,0-2-144 0,1 0 0 15,3-4 144-15,5-6-144 0,-3-3 240 0,2 2-32 16,-2-3 0-16,2 3 0 0,0 1 64 0,2-9 16 15,3-1 0-15,-1 8 0 0,1-5-96 0,-1 6-32 16,1-5 0-16,1-4 0 0,3-1-160 16,2-8 192-16,4-7-192 0,0-5 192 0,2-3-192 0,3-5 0 0,1 0 144 0,0-4-144 15,3 0 0-15,0 2 0 0,-1-7 0 0,-1 3 0 16,1-2 0-16,1 4 0 0,0-5 0 0,-1-1 0 16,1-1 0-16,-1-1 128 0,3-1-128 0,0-2 128 15,0 1-128-15,-1-1-240 0,1 2 64 0,2-6-12944 16</inkml:trace>
  <inkml:trace contextRef="#ctx0" brushRef="#br0" timeOffset="57291.71">24254 5387 7359 0,'-13'0'656'0,"7"0"-528"0,-1 0-128 0,5 0 0 0,2 0 192 0,2 0 0 0,0 0 0 0,3 0 0 16,3-4 1072-16,5 4 208 0,4-2 64 0,4 0 0 15,7 0-320-15,2 2-64 0,2-4-16 0,0 1 0 16,-2 6-416-16,1-3-80 0,1 4 0 0,-2-2-16 0,0 2-112 0,0 0 0 15,-5 1-16-15,-3 1 0 0,-3-4-112 0,-2 0 0 16,-2 3-16-16,-4-5 0 0,-3 4 0 0,-4 0 0 16,1-4 0-16,-5 2 0 15,-3 0 96-15,-1-2 32 0,-2 0 0 0,-3 0 0 16,-4 0 144-16,-4 3 16 0,-2-3 16 0,-6 4 0 0,-3-4-32 0,-2 0 0 16,-2 0 0-16,-4 4 0 0,0 2-256 0,-3-3-48 0,1 5-16 0,2-4 0 15,2 3-160-15,2-1-32 0,2-2-128 0,9 3 192 16,4-5-192-16,6 0 176 0,5-4-176 0,6 0 160 15,6-2-160-15,5-3 0 0,6 1 144 0,2-5-144 16,2 3 352-16,3-3 0 0,1-2 0 0,3 0 0 16,0 1-32-16,1 1 0 0,3-2 0 0,-2 3 0 31,-4 3-944-31,-1-3-192 0,3 1-32 0,-2 3-13984 0</inkml:trace>
  <inkml:trace contextRef="#ctx0" brushRef="#br0" timeOffset="71278.36">24358 3597 8287 0,'-6'-11'736'0,"2"5"-592"0,1 4-144 0,1 0 0 0,0 2 240 0,-2-4 16 0,0-3 0 0,-7 1 0 16,-2-5 1216-16,-2-4 240 0,-4 2 48 0,0 3 16 15,2-1-400-15,-2 3-80 0,0-3-16 0,-1 5 0 16,1-3-128-16,0 5-16 0,0 0-16 0,-2 1 0 16,-1 1-336-16,3 4-64 0,0 1-16 0,-2 3 0 15,-1 2-336-15,-3 3-80 0,-1 6-16 0,-4-2 0 16,3 8-80-16,-3-1 0 0,0 5-16 0,0-3 0 0,3 6-176 0,-3-1 160 15,2 8-160-15,0-8 160 0,3 8-160 0,-1-3 0 16,1 2 0-16,-1-6 128 0,3 4-128 0,1 0 192 16,-1-2-192-16,0 4 192 0,1 0 0 0,1 2 16 15,2 1 0-15,2-7 0 0,2 0 32 0,0-3 0 16,0 10 0-16,0 1 0 0,0 3-16 0,2 2 0 16,1 3 0-16,-3 1 0 0,4-6-224 0,0 2 128 15,1 4-128-15,1-5 0 0,3-1 0 0,-1-3 128 0,3 7-128 0,0-8 0 16,0 5 0-16,-1 3 0 0,3-9 0 0,0 3 0 15,0-3 128-15,0 5-128 0,0 2 0 0,2 3 144 16,0 4-144-16,2-3 0 0,2 2 0 0,3 2 0 16,1 6 688-16,1-5 96 0,-1-5 32 0,1-5 0 15,-1-3-608-15,3 1-208 0,4-3 144 0,0-1-144 16,4-2 0-16,0-4 0 0,4 2 128 0,3-8-128 16,-3-1 128-16,5-1 0 0,2-1 0 0,2-2 0 15,-2 1 384-15,-1-1 64 0,6 0 0 0,-1 3 16 16,0-3-384-16,0-4-80 0,-2 4 0 0,2-6-128 15,2 0 288-15,2-2-48 0,5-5-16 0,-3 1 0 16,7-3 112-16,0-6 32 0,0 0 0 0,0 0 0 0,0 0-176 16,-3 0-16-16,-1 0-16 0,-5-4 0 0,1 4-160 0,-1-2 192 15,3-4-192-15,-7 1 192 0,-9 5-192 0,7-6 0 16,6-5 0-16,7-2 0 0,6-1 128 0,0-1-128 16,1-7 192-16,-1 1-64 0,-7 4-128 0,-1-4 160 15,0-1-160-15,-3 3 160 0,-4 0-160 0,1-2 0 16,-3 0 0-16,2-3 128 0,-4-4-128 0,-2 1 0 15,-3 1 0-15,-1 3 0 16,-1-9 176-16,1 4-48 0,-3-4-128 0,3 0 192 0,-3-2 64 0,1 2 0 0,-1-6 0 0,1 2 0 16,-3 2-256-16,-4 0 0 0,0 2 0 0,-4-4 0 15,0 2 0-15,-3-5 0 0,1 1 0 0,0 0 0 16,-3-7 0-16,1-4 0 0,-1 0 0 0,-2-2 0 16,-1 0 224-16,-3-5-48 0,-2 3-16 0,-2-6 0 15,-3 3 32-15,-1-3 0 0,-5 1 0 0,1 1 0 16,-1 6-48-16,-4-1 0 0,2 4 0 0,-4-1 0 15,3-5-144-15,-4-1 0 0,-3 0 144 0,2-5-144 16,-2 0 0-16,-3 5 0 0,-1 2 0 0,-3 2 0 16,0 4 0-16,-4 2 0 0,-2 3 0 0,0 3 0 15,0 3-128-15,-2 6 0 0,-2-2 0 0,-1 0 0 16,5 7 128-16,0 1-192 0,2 3 192 0,2 2-192 0,5 4 192 0,-3-4 0 16,-2 6 0-16,0 0 0 0,3 3 0 0,-3 1 0 15,-2 3 0-15,-4 2 0 0,-3 1 0 0,-1 3 0 16,-1 0 0-16,-1 0 0 0,-1 0 0 0,5 0 0 15,0 3 0-15,4 1 0 16,4-2-160-16,4 2 160 0,1 1-192 0,3-1 192 16,5 2-608-16,2-2-16 0,5 3 0 0,-1-3-18384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25T23:46:04.728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7018 5828 7359 0,'0'-4'656'0,"0"0"-528"0,0 2-128 0,0 2 0 0,0-5 608 0,2 1 96 0,-2 2 0 0,3-9 16 15,1-4 1408-15,0 3 288 0,2-5 48 0,3-1 16 16,4 4-768-16,-3-6-160 0,3 6-16 0,0-1-16 16,0-2-64-16,2 2-16 0,0 0 0 0,-1 2 0 0,4 2-400 0,-1 1-80 15,-3-1 0-15,4 5-16 0,1-3-592 16,-2 7-112-16,2-4-32 0,-2 4 0 0,0-1-16 0,2 3-16 16,0 0 0-16,3 0 0 0,1 0-176 0,0 5 128 15,3 1-128-15,0-2 128 0,3 3-128 0,3-5 128 16,0 2-128-16,2 0 128 0,3 1-128 0,-1 1 0 15,2 0 0-15,5-3 128 0,-7 1-128 0,2 0 0 16,3-2 0-16,1 0 0 0,-3 5 0 0,3-7 0 0,1 2 0 0,4 0 0 16,0 0 0-16,2 2 0 0,2-4 0 15,2 2 0-15,2 1 0 0,1-1 0 0,3 2 0 0,3-4 0 16,0 0 0-16,-9 0 0 16,-10 0 0-16,4 0 0 0,8 0 0 0,9 0 0 0,2 0 0 0,2 0 0 15,2 0 0-15,1 0 0 0,1 0 0 0,5 0 128 16,-1 2 0-16,3-2 0 0,-2-2 0 0,0 2 0 15,-7-6 96-15,4 1 16 0,5-1 0 0,4 2 0 16,0-3-112-16,0 3 0 0,3 4-128 0,1-6 192 16,2 1-192-16,-1 1 128 0,-3 2-128 0,-4-9 0 15,-2 7 128-15,4-2-128 0,6-3 0 0,3 3 0 16,2-1 0-16,-1 3 128 0,-1 2-128 0,-3-2 0 0,1-3 0 0,-3 1 128 16,3 2-128-16,-3-5 0 0,0 7 0 0,1-4 128 15,1 1-128-15,0 5 0 0,-1 0 144 0,-3 0-16 16,-2-4 0-16,-2 2 0 0,0-2-128 0,4 0 0 15,0 1 0-15,5-1 128 0,-3 4-128 0,-2 0 0 16,0 4 0-16,-1-1 0 16,-1 1 0-16,0 0 0 0,2 2 128 0,0-1-128 0,-4 1 144 0,6 0 0 15,1 3 0-15,3 0 0 0,3-1 48 0,0-2 16 16,-1-3 0-16,1-3 0 0,-2 0 0 0,6 0 0 0,6 0 0 16,3-3 0-16,-1 3-208 0,-2-4 0 0,-3 2 0 0,-3-6 0 15,-5 1 144-15,-1 1-16 0,-7-1 0 0,-4-1 0 16,-2 4-128-16,-9 1 0 15,-6-3 0-15,-9 0 0 16,-10 1 0-16,-4-1 0 0,-10 4 0 0,-7 0 0 0,-5-2 0 0,-6 1 0 0,-3 1 0 0,-3 2 0 16,-5 0-192-16,-2 0-64 0,-4 0 0 0,-3 0-16 31,-1 0-1776-31,-3 0-336 0</inkml:trace>
  <inkml:trace contextRef="#ctx0" brushRef="#br0" timeOffset="1">5632 12315 7359 0,'6'8'656'0,"3"-5"-528"0,-1-8-128 0,-4 1 0 0,3 0 464 0,1 2 64 0,9-7 16 0,11 3 0 16,8-5 80-16,5 0 16 0,1 1 0 0,-1 1 0 0,1 3-176 0,-3 2-16 15,-1-3-16-15,0 3 0 0,1 0 16 0,3-1 16 16,3 3 0-16,-4-4 0 16,1 4-1008-16,5 0-208 0,2 2-32 0,2 0-16 15,-2 0-1200-15,4 0-240 0,7 4-64 0,4-2 0 0,0-2 1824 0,4-2 480 0</inkml:trace>
  <inkml:trace contextRef="#ctx0" brushRef="#br0" timeOffset="2">7596 12230 911 0,'63'-2'0'0,"-31"-1"0"0,2 3 0 0,-6 0 0 15,-9 0 240-15,-2 0-48 0,5 0 0 0,16 0 0 16,22 3-192-16,12-3 144 0,13 0-144 0,-4 0 128 16,-2 2 80-16,-4-2 16 0,-3-5 0 0,-4 3 0 15,2 2-224-15,-4 0 0 0,0 0 0 0,0 0 0 16,3-6 0-16,-3 2 0 0</inkml:trace>
  <inkml:trace contextRef="#ctx0" brushRef="#br0" timeOffset="3">10477 12632 3615 0,'64'4'160'0,"-28"-4"32"0,3 0-192 0,-7 0 0 0,-9 0 0 0,-2 0 0 16,9-4 0-16,24 2 0 16,31-2 0-16,30-5 0 0,13 1 0 0,-7-3 0 0,-6 0 0 0,-6 1 0 15,-9-7 0-15,2 2 0 0,-2 2 0 0,7-2 0 16,1-4 0-16,-1 0 0 0,-3 0 0 0,-2-1 0 31,-6 3 0-31,0 3 0 0,-2-1 0 0,2 4 0 0,-3 3 0 0,1 3 0 0,-5-1 0 0,-3 2 0 16,-5 4 0-16,-7-5 0 0,1 3 0 0,-1 2 0 15,5-2 320-15,2 0 112 0,4 2 16 0,2-2 32 32,7 0-32-32,-2-5 0 0,-3 1 0 0,3-5 16 15,4 1-464-15,0-5 0 0,-5 2 0 0,7-2 0 0,6 0-256 16,5 0 48-16,0 2 0 0,-3 3 16 15,-6 1-496-15,3 3-80 0,1-3-32 0,2 3 16 0,5 2 592 0,2 0 192 16,4 1 0-16,-2-5 0 0,-8-1 0 0</inkml:trace>
  <inkml:trace contextRef="#ctx0" brushRef="#br0" timeOffset="4">17099 12136 911 0,'103'6'0'0,"-48"-1"0"0,0-5 0 0,-8 2 0 0,-11-2 0 0,-4-2 0 15,13 2 368-15,36-5-16 0,49-1 0 0,38 0 0 16,9 1-176-16,-9-5-48 0,-8 3 0 0,-9 3 32 15,-12 0-160-15,-3 2 128 0,0 2-128 0,-6-5 160 16,-6 10-160-16</inkml:trace>
  <inkml:trace contextRef="#ctx0" brushRef="#br0" timeOffset="5">21187 12098 911 0,'123'0'0'0,"-57"0"0"0,5 2 0 0,-14 0 0 0,-16 0 0 0,-7 2 0 16,17-4 640-16,38 7 64 0,58-1 0 0,41 3 0 15,18-1-432-15,-16-4-80 0,-13 1 0 0,-13-12-16 16,-7 3-176-16,-6-2-224 0,5 1 48 0,-9-3 16 0,-9 6 160 0,-1-5 0 16,3-1 0-16,5-5 0 0,0-2 0 0,0-2 0 15</inkml:trace>
  <inkml:trace contextRef="#ctx0" brushRef="#br0" timeOffset="6">26098 11970 911 0,'49'2'0'0,"-17"0"0"16,-15 3 0-16,-4-5 0 0,15 0 720 0,29 2 64 0,67 6 16 0,53 3 0 15,19-1-192-15,8-1-32 0,-6 2-16 16,-13-3 0-16,-16-4-560 0,-14-1 0 0,-14 1 0 0,-9-4-144 16,-2-7 16-16,0 3 0 0,8 0 0 0,-4 2 0 15,-6 2 128-15,-2 0 0 16,-5-5 0-16,-2 5 0 0,1-6-128 0</inkml:trace>
  <inkml:trace contextRef="#ctx0" brushRef="#br0" timeOffset="7">30145 12045 4607 0,'196'21'192'0,"-140"-15"64"0,-31-2-256 0,-14-4 0 0,-1 0 0 0,16 0 0 15,49 3 448-15,46-1 64 0,41 0 0 0,21 2 0 16,9-4-512-16,-3 2 0 0,-3 2 0 0,-10 1 0 16,-12-10 144-16</inkml:trace>
  <inkml:trace contextRef="#ctx0" brushRef="#br0" timeOffset="8">9985 12298 2751 0,'-2'0'256'0,"0"0"-256"0,0 0 0 0,0-2 0 0,2 2 1040 0,-2-2 176 0,-3 2 16 0,-1 0 16 0,0-5 736 0,-1 3 128 16,3-2 48-16,0 4 0 0,-1 0-576 0,5-4-112 16,-2 4-32-16,4-2 0 0,1-1-672 0,-1 1-144 15,4-6-32-15,3-1 0 0,1 3-144 0,1-5-48 16,4-2 0-16,4 1 0 0,0-5-208 0,0-2-32 15,-2 1-16-15,5-3 0 0,3 0-144 0,3-5 0 0,0 1-160 0,1 1 160 16,1 3 0-16,0-4 0 0,4-1-128 0,2-4 128 16,5-4 0-16,-1-6 0 0,7-5 0 0,4-8 0 15,5-5 0-15,3-6 256 0,7-12-16 0,5-5-16 16,3-6 0-16,-1-1 0 0,-1 1 0 0,11-5 0 16,7-5 480-16,-1-1 112 0,-4 4 16 0,-2 0 0 15,-4 3 16-15,-2 1 16 0,-7 7 0 0,-2 2 0 16,5 1-480-16,1 1-80 0,3-2-32 0,-5 8 0 15,-4 7-96-15,-10 9-32 0,-7 8 0 0,-6 6 0 16,-7 12-144-16,-4 3 0 0,-4 7 0 0,-2 1 0 16,-3 1 0-16,-3 6-176 0,-1 1 176 0,-4 3-128 15,-4 3 128-15,-1 2-128 0,-1-1 128 0,-5 5-128 0,1-2 128 0,-3 4 0 16,-2-2 0-16,-2 2 0 16,0 1-128-16,0 1 128 0,-2-2-128 0,0 2 128 0,0 0-192 0,-2-1 64 15,4-3 0-15,0 0 0 0,0 0 128 0,0 0-128 16,0 0 128-16,0 0-128 0,0 0 128 0,0 0 0 15,0 0 0-15,0 0 0 0,0 0 0 0,0 0 0 0,0 0 0 16,0 0 0 0,0 0 0-16,0 0 0 0,0 0 0 0,0 0-128 0,0 0 128 0,0 0 0 15,0 0 0-15,0 0 0 0,0 0 0 0,0 0 0 0,0 0 0 0,0 0 0 16,0 0 0-16,0 0 0 0,0 0 0 0,0 0 0 16,0 0-256-16,32 19 48 0,-24-21 0 0,1-1 0 31,-1-1-560-31,-1 2-96 0,1-4-32 0,-2 1 0 0,3-1 512 0,-3-2 80 0,3 1 32 0,-3-1 0 15,3 1 272-15,-1 1-128 0,-1-1 128 0,1 1 0 16,1 2-320-16,1-3 32 0,1 5 16 0,2 0 0 16,0-2-240-16,4 0-64 0,2 2 0 0,4-3 0 15,1 3 336-15,5-4 64 0,3 1 16 0,2 5 0 0,3 0 160 0,1 0-208 16,3 0 80-16,1 0 128 0,5 0-144 0,2 0 144 16,2-8 0-16,4 6 0 0,9-9 0 0,5 1 0 15,3-3 0-15,11-2 0 0,2-4 0 0,11 0 144 16,8-1-16-16,-6 1 0 15,-8 0 256-15,6-2 32 0,10 2 16 0,3-7 0 0,-1 5-32 0,-12 4 0 16,-8 4 0-16,7-2 0 0,10-2 368 0,-1 2 80 16,-2 2 16-16,-8 3 0 0,-4-1-480 0,-12 5-80 0,-9 1-32 15,-8-1 0-15,-1-2-272 0,-7-3 0 0,-4 0 0 0,-6-2 0 16,-3-4 0-16,-6-2 208 16,-8 2-64-16,-9 4-16 0,-6-4 544 0,-9 7 96 15,-4-1 32-15,-5 1 0 0,-6 1 64 0,-6 3 16 0,0 1 0 0,-6 3 0 16,-1-2-416-16,-2 4-80 0,3 4 0 0,-1-4-16 31,3 2-368-31,1 0-128 0,3 5 0 0,2-7 0 16,4 4 128-16,3-2-208 0,1 3 80 0,5-1 128 0,2-2-304 0,4 2 64 0,0-4 16 0,7 0 0 15,1 0-96-15,3 0 0 0,4 0-16 0,2 0 0 16,7 0-32-16,-3 0 0 0,3 0 0 0,-1 0 0 16,1 0 160-16,2 0 16 0,-5 2 16 0,7 3 0 0,2-5 48 15,4 4 0-15,-6-2 0 0,4 2 0 0,4 3-144 0,1 3-32 16,3 1 0-16,-1 0 0 15,-3-1-272-15,0 1-64 0,9 4-16 0,7 4 0 0,3 0 208 0,3 0 64 16,4 2 0-16,2-1 0 0,-9-5 96 0,3-3 32 16,4-1 0-16,6-5 0 15,7 1 16-15,4-3 16 0,2-4 0 0,6 0 0 0,9-6 224 0,9-3 160 16,12-4-32-16,9-6 0 0,2 0 480 0,4 0 96 0,-2 0 0 0,-2 4 16 31,-5-2 48-31,-3-2 0 0,-7-5 0 0,-9 3 0 16,-3 0-256-16,-5 4-64 0,-5-5 0 0,-5 7 0 15,-8 3 0-15,-5-3-16 0,-7 2 0 0,-12 2 0 16,-10 1 80-16,-5-1 32 0,-9 7 0 0,-4-3 0 16,-5 5 0-16,-2 0 0 0,-4 2 0 0,-4 0 0 15,2 0-320-15,-4 2-64 0,-1 5-16 0,-1-5 0 16,1 6-144-16,-3-1 0 0,-1-3 0 0,-4 4 0 16,3 1 0-16,-5-5 0 0,0 3 0 0,-2-1 0 15,-3-2 0-15,-1 3 0 0,2-3 0 0,-5 2 0 16,5 1 0-16,-3-3 0 0,3 0 0 0,0-2 0 15,2 3 0-15,0-5 0 0,0 0 0 0,-1 2 0 0,3-4 0 0,0 2 0 16,3 0 0-16,-1-5 0 0,0 3 0 0,0-2 0 16,-2 4 0-16,0 0 0 0,0 0 0 0,0 0 0 15,0 0 0-15,0 0 0 0,0 0 0 0,0 0 0 16,0 0 0-16,4-36 0 0,-4 36 0 0,0 0 0 16,2 0 0-16,-2 0 0 0,0 0-224 0,0 0 32 15,0 0 0-15,0 0 0 16,0 2-640-16,2-2-112 0,1 0-16 0,-3 0-16 15,0 0-560-15,0 0-96 0,0 0-32 0,38 6 0 16,-25-6 368-16,2 0 64 0,2 0 16 0,0 0 0 16,0 0-416-16,0 0-80 0,-2 0-16 0,-5 0 0 15,3 0-32-15,-4 0-16 0,-3 0 0 0,0 0 0 16,1 0 0-16,-1 0 0 0,1 0 0 0,1 0 0 16,1 0 608-16,-1 0 112 0,1 0 32 0,-1 2 0 0,-1-2 528 0,-1 0 112 0,-2 0 32 0,3 0 0 15,-1-2 1440-15,-2 2 272 0,3 0 64 0,-3 0 16 16,0 0-224-16,-2 0-64 0,-2 0 0 0,-2 2 0 15,-2 3-1344-15,0-1-288 0,-5 2-48 0,3-4-16 16,-1 3-544-16,3-1-128 0,0-4 0 0,2 0-16 0,2 0 992 0,-2 0 240 16,-5 0 0-16</inkml:trace>
  <inkml:trace contextRef="#ctx0" brushRef="#br0" timeOffset="9">21136 8366 11967 0,'0'-7'1072'0,"0"-3"-864"0,0 3-208 0,-3 1 0 0,3 2-128 0,0-7-80 0,-2-6-16 0,2-13 0 16,0-10 1888-16,2-9 368 0,3-9 80 0,3-3 0 15,3 1-832-15,2 0-192 0,2 5-16 0,-1-5-16 32,4-3-256-32,5-3-48 0,5-5-16 0,4-7 0 15,8-3 96-15,11-9 32 0,9 1 0 0,6-9 0 0,4 0-160 0,0 6-16 0,5 3-16 0,6-3 0 16,10-1-224-16,10 1-32 0,3 9-16 0,2 9 0 15,3 14-144-15,-5 5-16 0,-1 12-16 0,-5 5 0 16,-11 14-16-16,-4 10 0 0,2 9 0 0,-4 12 0 31,0 12-208-31,-4 11 0 0,-3 16 0 0,-5 8 0 16,-10 12 0-16,-10 2 224 0,-8 11-32 0,-14-3-16 0,-3 3-176 0,-16 13 192 16,-6 10-192-16,-12 8 192 0,-12 10-192 0,-12-8 0 15,-8-1 0-15,-11-11 0 0,-1-10 0 0,-14 1-192 16,-15 7 32-16,-6-8 16 0,-5-3-208 0,-2-8-32 15,7-20-16-15,-5-10 0 0,-4-11 16 0,-4-10 0 16,-1-15 0-16,5-5 0 0,7-1 656 0,-7-11 144 16,-4-7 32-16,4-6 0 0,2-7-128 0,13-12-32 15,10-8 0-15,14-10 0 0,14-5 16 0,15-3 0 16,11 5 0-16,10-1 0 16,7 5-896-16,13-20-176 0,15-7-48 0,10-16 0 0,13 0 496 0,8-2 80 0,7 2 32 0,6 5 0 15,3 8 208-15,3 6 0 0,8 3 192 0,11 5-192 16,10 6 208-16,6 7-64 0,1 9-16 0,-1 9 0 15,-6 6 320-15,-7 9 64 0,-9 8 16 0,3 8 0 16,-1 12-112-16,1 12-32 0,-5 6 0 0,-4 13 0 16,-8 5-256-16,-11 10-128 0,-13-2 0 0,-11 10 128 15,-8 16-128-15,-15 10-144 0,-13 13 144 0,-16-6-208 16,-14-5-384-16,-17 0-80 0,-12 5-16 0,-17 1 0 16,-7-10-256-16,-17 2-48 0,-13 5-16 0,-12-1 0 15,-7 1 144-15,-12-9 32 0,-7-9 0 0,-2-15 0 16,4-18 160-16,6-12 32 0,7-12 16 0,13-8 0 0,17-18 752 0,19-17 160 15,17-8 32-15,17-13 0 16,17-10 1776-16,13-12 352 0,10-3 80 0,13-1 16 0,11-1-1984 0,17-18-400 16,19-8-160-16,15-13 128 15,15 0-128-15,9-2-256 0,8 2 64 0,10 0 16 0,16 6 176 0,6 7 0 16,8 15 0-16,-2 10 0 0,-3 13 0 0,-14 15 0 16,-11 15 0-16,-7 17-128 0,-8 17 128 0,-12 17 0 0,-11 15 0 15,-16 13 0-15,-14 19 0 0,-21 13 0 0,-14 6 0 0,-20 10 0 31,-17 14-656-31,-13 6-208 0,-12 8-32 0,-7-2-16 16,-2-4-1264-16,-3 4-240 0,-3 7-48 0,-11 6-5088 0,-13 17-1024 0</inkml:trace>
  <inkml:trace contextRef="#ctx0" brushRef="#br0" timeOffset="10">9783 13311 5519 0,'-2'2'496'0,"0"3"-496"0,0-10 0 0,2 3 0 0,0 2 448 0,0 0 0 0,0-4 0 0,2 4 0 16,0 4 448-16,0-4 64 0,4 0 32 0,-6 0 0 15,0 0-256-15,0 0-48 0,43 2-16 0,-28 3 0 0,2-3 288 16,2 6 48-16,0 3 16 0,0 0 0 0,-2 6-384 15,5 4-64-15,3 7 0 0,3-1-16 16,8 5-176-16,3 6-48 0,1-6 0 0,5 7 0 0,2-1-208 0,4 0-128 16,4 5 128-16,5 6-128 0,4 6 0 0,6 1 0 15,4 3 0-15,3 5 0 0,2 8 0 0,4 3 0 16,2-3 0-16,3 5 0 0,1 0 0 0,-19-11 0 16,-8-9 0-16,6 7 0 0,17 15 0 0,11 6 0 0,7 2 0 15,-3-10 0-15,0-5 144 0,-4-8-144 16,-1-11 192-16,-5-6-192 0,-9-4 464 0,-4-7-16 0,-9-8 0 0,-4 4 0 15,-3-1 0-15,-3 4 0 0,-11-4 0 0,-3 3 0 32,-3 5-192-32,-5-1-32 0,-2 0-16 0,-6-1 0 15,-9-5-208-15,-4-5 0 0,-7 1 0 0,-3-7 0 16,-7-2 160-16,-3-4-160 0,-1-2 160 0,-3-9-160 16,1-6 0-16,-3-8-288 0</inkml:trace>
  <inkml:trace contextRef="#ctx0" brushRef="#br0" timeOffset="11">14192 15957 9215 0,'-2'-6'816'0,"0"-2"-656"0,2 1-160 0,-2 5 0 0,2 0 480 0,0 0 64 0,-3-9 16 0,3-10 0 15,0-5 528-15,5-4 128 0,1 3 0 0,3-1 16 16,1 0-464-16,1 5-112 0,4 0-16 0,0 1 0 15,2 1 80-15,0 0 16 0,2 2 0 0,0-7 0 16,2 3 0-16,3 1 0 0,-1-3 0 0,3 1 0 16,2-3-256-16,-3 1-48 0,5 3-16 0,0-7 0 15,4 2 32-15,2-2 16 0,0 3 0 0,3 1 0 0,-1-1 0 16,2 5 0-16,-1-5 0 0,1 7 0 16,3 1-320-16,2 0-144 0,4 0 128 0,4 0-128 0,6-5 0 0,5 1 0 15,9 0 0-15,6-3 0 0,6-2 0 0,4 3 0 16,1-7 0-16,-1 4 0 0,-4-4 0 0,1 9 0 15,3-5 0-15,0 3 0 0,7-1 336 0,2 3 96 16,4 1 16-16,-1 7 0 0,-3 7 112 0,0 4 16 0,-3 4 16 16,5 4 0-1,1 2-464-15,3 5-128 0,5 2 0 0,-5 6 0 0,-2-2 0 0,-6 4 0 0,-2-2 0 0,-7 1 0 16,-2 1 0-16,-6-8 0 0,0 1 0 0,-9 1 0 16,3 0 208-16,-7 0-16 0,-2 0-16 0,-7-4 0 15,1 6 512-15,-9-7 96 0,-7 1 32 0,-4-5 0 16,-6 5-464-16,-2-7-96 0,-4 3 0 0,-5-5-16 15,-2 0-240-15,-4-2 0 16,-4-2 128-16,-3 0-128 0,1-5 0 0,-3-1 0 0,-1 1 0 0,-5-3 0 16,-3-1 0-16,-1-2 0 0,0-2 0 0,-3 3-16288 15</inkml:trace>
  <inkml:trace contextRef="#ctx0" brushRef="#br0" timeOffset="12">19006 15768 5519 0,'-2'-2'496'0,"-1"2"-496"0,-1 0 0 0,2 2 0 0,0 0 1280 0,-5 0 144 0,-1 2 48 0,-9 5 0 0,-4 4 512 0,-3 4 96 15,3-4 32-15,0 1 0 0,-1 1-352 0,-1 2-64 16,-1 5-16-16,-1 1 0 0,-1-2-544 0,-1 9-112 16,-3 2-32-16,-2 4 0 15,0 3-528-15,-2-1-96 0,-7 7-32 0,-8 8 0 0,-2 2-80 0,-11 9 0 0,-6 4-16 0,-8 2 0 16,-5 3 96-16,-7-5 32 0,-7 2 0 16,-1-6 0-16,6-9 224 0,1-3 48 0,-3-1 16 0,-8-2 0 15,-6 6-224-15,-5-12-48 0,4-7-16 0,-6-6 0 31,-4-3-160-31,-6-10-16 0,-5-2-16 0,-2-8 0 16,0-7 48-16,-4-9 16 0,2-4 0 0,-2-4 0 16,-3-4-48-16,-3-2 0 0,-3-1 0 0,5-4 0 15,10 5-192-15,9-9 0 0,4-2 128 0,2-13-128 16,2-2 400-16,4-2 48 0,7-8 0 0,0-1 0 16,6 5-256-16,3 1-32 0,8 10-16 0,8-1 0 0,5 0-144 0,8 0 0 15,7 5 0-15,4-9 0 0,2-2 0 0,6-4 0 16,7-7 0-16,6-8 0 0,9-7 0 0,6-4 0 15,6-2 0-15,9-2 0 0,11 4 0 0,4 9-192 16,6 8 64-16,1 6 128 0,3 7 0 0,13-6 0 16,18-14 0-16,16-3 0 0,13-3 0 0,13 7 0 15,13 4 0-15,13 6 0 0,14 7-224 0,11 13 80 0,11 4 16 16,15 8 0-16,14 11 128 0,26 6 0 0,20 11-144 0,16 11 144 16,17 2 0-16,-6 12 0 0,-13 7 0 0,-12 9 0 31,-9 8-1632-31,-24 0-256 0,-18-7-48 0,-25-4-16 15,-16-6-224-15,-19-10-64 0,-15-7 0 0,-24-9 0 0,-15-10 1648 0,-18-3 320 0,-12 3 64 16,-12-2 16-16,-9-1 192 0,-8 3 256 0,-9 0-48 0,-6 2-16 16,-4-1 400-16,-7-1 80 0,-6 2 16 0,-4 0 0 15,-5-4 784-15,-4 1 176 0,0-3 16 0,0-3 16 16,0-4-784-16,2 0-176 0,5-4-16 0,-3 0-16 16,5-9-512-16,1 1-176 0,1-3 0 0,4 0 144 15,4-2-144-15,5 2 0 0,1 3 0 0,3 3 0 16,4-3 0-16,4 1 0 0,3 3 0 0,-1-3 0 0,3 5 0 0,-3 2-144 15,2 4 144-15,-1 2-160 16,1 2-240-16,-3 3-48 0,1 1-16 0,0-3 0 16,-1 3-304-16,1-1-48 0,-2 6-16 0,1-7 0 0,-1 7 576 0,0-2 96 15,3 4 32-15,-1 0 0 16,2 0-384-16,1 4-64 0,-1-2 0 0,-1 7-16 16,-1-5-1248-16,1 2-240 0,-3 1-48 0,-2-1-16 15,2 1 1104-15,-2 1 208 0,1-4 64 0,-1 5 0 0,0 1 624 0,2 1 144 0,0 0 0 0,1-1 0 16,-1 5 0-16,0-2 0 0,2 6 0 0,1 3-7344 15</inkml:trace>
  <inkml:trace contextRef="#ctx0" brushRef="#br0" timeOffset="13">18788 15687 8287 0,'-8'9'736'0,"4"-7"-592"0,1 6-144 0,1-6 0 0,2 3 0 0,-2-1 0 16,0 2 0-16,-2 7-176 0,-3 8 1056 0,-3 7 208 15,-3 4 32-15,-4-2 16 0,0 4 48 0,-4-2 16 16,-3 2 0-16,-3 2 0 0,-3 2-160 0,-4 7-16 16,-7 4-16-16,-1 0 0 0,10-13 208 15,-11 11 64-15,-12 10 0 0,-14 9 0 0,-7-2-448 0,-7 2-64 0,-7 5-32 0,-6-5 0 16,3-5-96-16,-5-3-32 0,4-3 0 0,-8 0 0 15,-7 5-192-15,1-7-32 0,3-4-16 0,-6-8 0 16,-6-1 320-16,-2-4 64 0,-2-4 16 0,3-6 0 16,3-5-224-16,2-10-32 0,7-3-16 0,2-8 0 15,6-2-496-15,6-6 0 0,3-3 0 0,-5-6 0 32,-2-4 128-32,-2-5-128 0,2-4 0 0,-4-2 0 0,-2-8 128 0,-5-5-128 0,1-6 0 0,-1-6 144 31,-1-3-144-31,3-6 0 0,-1-2 0 0,4-4 0 15,10-5 0-15,9 7 0 0,4-1 0 0,7-1 0 16,6-2 0-16,6-3 0 0,13-8 0 0,11 4 0 0,10 2 0 16,12 0 0-16,5 5-128 0,11-1 128 0,2 11 0 0,7 3 0 15,8 1 0-15,13-6 0 0,13-4 0 0,15 0 0 16,14-3 0-16,16 3 0 0,14 0-160 0,17 2 160 16,18 2 0-16,8 6-144 0,0 9 144 0,8 6 0 15,9 13-144-15,4 13 144 0,3 13 0 0,-1 6 0 16,-1 8-144-16,1 9 144 0,7 0 0 0,-3 7 0 15,-7 5-128-15,-8 3 128 0,-3 2 0 0,-11-2 0 0,-9 5 0 16,-17-12 0-16,-14-6 0 0,-16-6 0 16,-14-2 0-16,-12-5-160 0,-3 0-112 0,-15-1-32 0,-5-1 0 0,-8 0 0 15,-4 3 128-15,-5-1 32 0,-1-4 0 0,-3 2 0 16,0 5 144-16,0-3 0 0,-2 1 0 0,0-3 0 16,-2 2 0-16,-2-1 0 0,2 1 0 0,-2 0 0 15,2 1 0-15,-1 1 0 0,1-3 0 0,0 1 0 16,4-6-1152-16,-2 0-240 0,-2 0-48 15,2-11-16-15,-2 1-528 0,0-7-96 0,0-5-32 0,-2-3-4896 16,-2 1-992-16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25T23:45:41.857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22348 3020 9215 0,'2'-4'816'0,"-2"-2"-656"0,0-1-160 0,0 3 0 0,0-3 1760 0,0-1 320 0,0-5 64 0,0-8 16 16,0-7 784-16,-2-8 144 0,-1 2 48 0,-1 0 0 15,-4 6-1472-15,-1 3-272 0,-2 3-64 0,-1 5-16 0,-5 2-736 16,-3 9-128-16,-1 2-48 0,-2 8 0 0,-3 7-16 0,1 1 0 16,-3 14 0-16,0 2 0 0,1 8-32 0,1 9-16 15,0-1 0-15,3 10 0 0,4-10-32 0,4 5-16 16,0 0 0-16,6 4 0 0,3-2-16 0,6 7 0 15,9-9 0-15,3 0 0 0,10-11-272 0,5-8 0 16,5-4 0-16,9-12 0 0,1-5 0 0,3-9-224 16,6-6 32-16,0-3 16 15,0-4-944-15,3 1-192 0,3-5-32 0,-1-3-14384 0</inkml:trace>
  <inkml:trace contextRef="#ctx0" brushRef="#br0" timeOffset="1">22899 2788 7359 0,'-19'0'320'0,"4"2"80"0,4 5-400 0,1-1 0 0,3-2 0 0,3 5 0 16,0 1 2736-16,-5 10 464 0,-3 7 80 0,-5 14 32 15,2 6 256-15,2 6 48 0,2 2 16 0,7-2 0 16,4-4-1536-16,4-2-304 16,7 0-64-16,4-9-16 0,4 1-928 0,4-7-176 0,5-5-32 0,2-5-16 0,-5-14-368 15,5-6-64-15,4-6 0 0,5-7-128 0,-3-6 192 0,0-6-64 16,0-3 0-16,-6-10-128 0,0 0 0 0,-4 0 0 15,-3-7 0-15,-6 1 0 0,-6 3 0 0,-9-1 0 32,-4 1 0-32,-9 1 0 15,-4 10-464-15,-4 5 0 0,-7 4 0 0,-1 2 0 16,-1 6-320-16,-2 1-64 0,-4 5-16 0,0 1 0 0,0 6 384 0,4 5 80 0,2-1 16 16,5-2 0-16,6 3 384 0,8-3 0 0,5-2 144 0,6 2-144 15,7-4 336-15,6 0-32 0,2-4-16 0,6 2 0 16,3-2-32-16,4-1 0 0,6-1 0 0,6 0 0 15,3-5-80-15,4 0-32 0,2 1 0 0,0-1 0 16,-6-4-16-16,0 4-128 0,-3 3 192 0,-5 4-64 16,-5 4-128-16,-5 4 128 0,-3 9-128 0,-3 2 128 15,-2 6-128-15,-4 7 0 0,-2 6 0 0,-5-2 128 16,-1-5 240-16,-1 1 32 0,-4 4 16 0,0 6 0 16,-2 5-128-16,0-1-32 0,0 3 0 0,0-2 0 15,0-3-256-15,2-2 0 0,1-1 0 0,-1-8 0 0,2-3 0 16,0-5 0-16,1-8 0 0,3-5 0 0,3-8 0 0,-1-10 0 15,3-7 0-15,2-9 0 0,2-6 192 0,0-6 0 16,2-7-16-16,0-2 0 0,1-4-176 0,1 2 0 16,0-6 0-16,-2 4 0 0,3 2 0 0,-5 2 0 15,0 5 0-15,0 8 0 0,-4 4-192 0,-1 6-32 16,-1 3 0-16,2 4 0 0,2 2 80 0,-5 9 16 16,3-5 0-16,0 11 0 0,0 0 128 0,2 11 0 15,0 4 0-15,-3 8 0 0,-1 9 0 0,0 8-128 0,-1 7 128 0,1 2-128 16,-3 0 128-16,-1 0 0 0,1 2 0 0,-1-2 0 15,3-2 0-15,-3-9 176 0,1-6-48 0,1-2 0 16,4 2-128-16,1-6 0 0,4-7-192 0,-1-7 192 31,2-5-512-31,0-11 0 0,-2-3 16 0,2-3-16848 0</inkml:trace>
  <inkml:trace contextRef="#ctx0" brushRef="#br0" timeOffset="2">24520 2386 13823 0,'2'8'1216'0,"0"3"-960"0,0-5-256 0,1 5 0 0,-1 0 1280 0,0-1 224 0,2 18 32 0,2 10 16 0,5 22 2528 0,0 12 496 15,-1 9 96-15,-1 2 32 0,-3-4-2784 0,1-11-544 16,-5-4-112-16,0-7-32 0,0-6-784 0,-2 3-176 16,0-5-16-16,0 0-16 0,0-11-240 0,-2-6 0 15,2-4 0-15,0-7 0 16,0-4 0-16,-2-6-336 0,-5-3 48 0,1-4 16 15,-2 1-1760-15,-5-10-336 0,0 1-80 0,-2-4-13184 0</inkml:trace>
  <inkml:trace contextRef="#ctx0" brushRef="#br0" timeOffset="3">24324 3012 9215 0,'7'-24'400'0,"-3"11"96"0,2 3-496 0,1-1 0 0,-5 7 0 0,2-2 0 16,4 1 3200-16,5-1 560 0,9-9 96 0,9-2 32 15,8-4-352-15,3-1-64 0,3 1-16 0,-2 2 0 16,-1 0-1600-16,1 2-320 0,-3 0-64 0,1 0 0 15,1 0-896-15,1-3-192 0,0 3-16 0,-3 0-16 16,-4 0-224-16,1 2-128 0,-3 1 160 0,-5 1-160 0,-1 4 0 16,-7 3 0-16,-4 4 0 0,-4 4 0 0,-4 0 0 0,-3 4 0 15,-2 5 0-15,-4 2 0 0,-4 4-256 0,-2 4 64 16,-5 7 16 0,-2 4 0-16,-4 6 176 0,-2 7 0 0,-6 6-144 0,-1 4 144 0,3-2-160 0,-1 3 160 15,3-5-208-15,2 6 80 0,4 5 128 0,2-2 0 16,4-11 0-16,5-2 0 0,2-3 0 0,4-5 0 15,5-8 0-15,1-9 0 16,3-5 0-16,2-13 0 0,1-2 160 0,4-6-160 0,-1-7 304 0,2-1-48 0,2-14 0 0,0-4 0 16,5-6-256-16,-1-7 160 15,3-6-160-15,0-6 128 16,0 0-128-16,-3-5 0 0,-1 1-192 0,-5 3 192 31,0 1-480-31,-6 4 32 0,-3 4 0 0,-5 6 0 0,-3 7-320 16,-4 7-48-16,-1 5-16 0,-1 5 0 0,0 7 272 0,0-1 48 15,-3 7 16-15,1 8 0 0,2-2 304 0,-1 7 192 0,3 6-208 0,0 2 80 16,2 2 128-16,0 6 0 0,2 9 160 0,2 9-160 16,1 6 592-16,-1 4 32 0,0-4 0 0,0-4 0 15,1 2 128-15,-1 2 16 0,0 2 16 0,5-7 0 0,1-1-464 0,3-13-80 16,0-7-32-16,4-8 0 0,-2-6-16 0,4-7-16 16,5-6 0-16,-3-5 0 0,4-4-176 0,-3-6 0 15,-1 0 144-15,0-7-144 0,3-1 0 0,-5-5-240 16,2-2 48-16,-4-2 0 15,0-3-192-15,0-1-48 0,-4 1 0 0,-2-7 0 16,-3 1-144-16,-1 2-48 0,-1 3 0 0,-2 2 0 16,3 1 128-16,-3 3 32 0,2 2 0 0,1 5 0 15,1 1 32-15,1 5 16 0,1 8 0 0,1 2 0 0,0 5 224 0,-1 6 64 0,3 6 0 16,0 5 0-16,-2 6 448 0,-1 11 80 0,-1 8 32 16,-3 9 0-16,-2 4 448 0,-1 6 80 0,-1 2 32 0,-2 1 0 15,0-1-464-15,2-5-80 0,-2 1-32 0,2-4 0 16,0-7-288-16,2-3-128 0,3-12 128 0,-1-5-128 15,3-3 0-15,-1-4 0 0,5-5-192 0,-2-1-11888 16,1-3-2384-16</inkml:trace>
  <inkml:trace contextRef="#ctx0" brushRef="#br0" timeOffset="4">25755 2422 39615 0,'-10'-15'3520'0,"3"7"-2816"0,5 3-560 0,-2-1-144 0,4 4-304 0,-2 0-80 0,-2-5-32 0,-3-3 0 16,3-5-64-16,0 0-16 0,4 4 0 0,8 3 0 0</inkml:trace>
  <inkml:trace contextRef="#ctx0" brushRef="#br0" timeOffset="5">26277 2743 21183 0,'5'-6'1888'0,"-1"-3"-1504"15,-2 7-384-15,2 2 0 16,-2 0-288-16,0 2-128 0,3 3-32 0,1-1 0 0,5 7 2880 0,-1 1 560 0,1 16 112 0,-2 4 32 15,-5 11-1168-15,-4-3-240 0,-2 7-32 0,-3-5-16 16,-1 1-544-16,2-5-112 16,2-1-32-16,0-5 0 0,2-1-688 0,0 1-144 0,2-4-32 0,2-2 0 31,0-7-128-31,0-4 0 0,3-5 0 0,-1-3 0 0,3-7 0 0,-3-2 0 16,-2-3 144-16,3-3-144 0,-1-5 128 0,-2-2-128 0,-1 4 128 0,1-1-128 31,0-10 0-31,2-5 0 0,1-1 0 0,3-10 128 0,3-1-128 0,2 1 0 0,2-4 0 0,5 3 0 15,-1-3-160-15,0 3 0 0,5 1 0 0,-1 6 0 16,1 9-224-16,-5 1-32 0,3 12-16 0,-7 5 0 0,0 10 144 0,-2 1 32 16,-1 13 0-16,1 7 0 15,-4 10 256-15,0 7 144 0,-1-1-16 0,3 3 0 0,-2-5 192 0,-1-4 48 32,5 5 0-32,0-5 0 0,2-2-128 0,2-4-32 15,3-2 0-15,-1-5 0 0,5-4-32 0,-1-6-16 16,1-2 0-16,1-11 0 0,3-5-160 0,-2-5 192 0,0-3-192 15,-3-6 192-15,-4 2-64 0,1-5-128 0,-3 3 192 0,-2-10-64 16,2-1-128-16,-6-2 0 0,0-4 0 0,-1-3 128 16,-1-1-128-16,-5-3 0 0,1 5 0 0,-5 2 0 15,0 0 0-15,-4 4 0 0,2 4 0 0,-2 2-176 16,0 9 0-16,0-2 0 0,2 6 0 0,-3 3 0 16,3 6 176-16,0 6 0 0,3 4 0 0,1 5-128 15,-2 6 128-15,2 6 0 0,3 13 0 0,-1 3-128 16,0 10 128-16,3-5 144 0,2 3-16 0,1-2-128 15,-1-11 192-15,4-2-64 0,0 0 0 0,4 0-128 16,0-9 128-16,5-2-128 0,3-6 0 0,1-6 0 16,-2-7 0-16,-1-6 0 0,7-3-208 0,-2-10 80 15,-2 2-400-15,-3-6-80 0,-1 0-16 0,-5-3-11344 16,-4-1-2256-16</inkml:trace>
  <inkml:trace contextRef="#ctx0" brushRef="#br0" timeOffset="6">27417 2422 18431 0,'-41'-15'1632'0,"22"9"-1312"0,0 1-320 0,4 3 0 0,7 2 1488 0,3 0 240 0,3 0 32 0,-4 0 16 0,-3 0-512 0,-1 0-112 0,1 2 0 0,5 7-16 31,4-5-2256-31,4 9-448 0,5 0-96 0,3 6 0 0</inkml:trace>
  <inkml:trace contextRef="#ctx0" brushRef="#br0" timeOffset="7">27913 2897 16575 0,'2'21'736'0,"-2"-6"160"16,2-2-720-16,0 2-176 0,1-9 0 0,-3 2 0 15,2 1 1856-15,0 6 352 0,2 8 64 0,0 7 16 0,3 4 304 0,-3-2 64 16,0-4 16-16,-2-5 0 0,1-2-1136 0,1-4-240 16,0-4-32-16,2-6-16 0,1-3-544 0,3-6-128 15,3-5 0-15,0-5-16 16,4-3-560-16,2-2 0 0,0-9 0 0,-2-2-192 15,3 1-304-15,-3-5-48 0,-5 2-16 0,1-2 0 16,-2 2-528-16,-3 1-96 0,3-3-32 16,-2 6 0-16,-3 3-768 0,2 6-176 0,-1 0-16 0,-3 6-16 15,3 7-176-15,-3 4-16 0,2 6-16 0,-2 9 0 0,1 2 2400 0,-1 11 256 0,-2 4 176 0,-2 8 16 16,2 0 1968-16,-2 3 384 0,2 2 80 0,0-5 0 16,3 9-304-16,1 4-64 0,5 1-16 0,2-5 0 15,4-11-1536-15,6-8-320 0,5-7-64 0,2-6-16 16,4-10-320-16,4-7-64 0,-4-11-16 0,2-4 0 15,0-6-32-15,1-9-128 0,-1-2 192 0,-2-6-64 16,-4-1 0-16,0-8-128 0,-7 7 192 0,-2-7-64 16,-6 3-128-16,-4-1 0 0,-5-2 0 0,-6 0 0 15,-6 5 0-15,-5 1 0 0,1 3 0 0,-7 8 0 16,-1-2 0-16,-3 6 0 0,0 5 0 0,-3 6 0 0,5 5-144 0,0 5 144 16,6 5-192-16,1 3 192 0,5 7-144 15,5 7 144-15,2 13 0 0,4 4-144 0,7 11 144 0,2 6 0 16,2 6 0-16,0 5 0 0,2-4 0 0,0-3 0 15,-5 2 0-15,5 7 128 0,0 13 32 16,3 8 16 0,-3 7 0-16,-2 3 0 0,-3 5 32 0,-5-2 16 0,-5-2 0 0,-4-9 0 0,-2-10-224 0,-5-4 144 15,-6 1-144-15,-4-4 128 0,-2-2 32 0,-5-4 0 16,-4-11 0-16,3-14 0 16,1-12-32-16,0-9-128 0,3-8 192 0,-7-6-64 15,2-4-128-15,3-8 128 0,2-3-128 0,1-6 128 31,5-4-800-31,2-9-160 0</inkml:trace>
  <inkml:trace contextRef="#ctx0" brushRef="#br0" timeOffset="8">29956 2590 17503 0,'-13'-38'768'0,"7"17"176"0,1 1-752 0,1 5-192 0,2 7 0 0,2 2 0 0,0 1 2352 0,0-1 432 0,2-7 96 0,0 0 0 0,2 5 64 0,3 6 16 0,-1 10 0 0,3 7 0 16,-1 13-1808-16,-1 8-352 0,1 11-80 0,-4 6-16 16,3 7-240-16,-3 6-48 0,0 4-16 0,1 0 0 15,-1-6-208-15,0-6-32 0,0-3-16 0,1-2 0 16,3 7-144-16,-2-5 0 0,5 5 0 0,-2-9 0 31,-1-4-528-31,3-7-96 0,-1-4-16 0,1-4 0 16,2-11-1808-16,-5-4-368 0,3-6-80 0,0-9-12288 0</inkml:trace>
  <inkml:trace contextRef="#ctx0" brushRef="#br0" timeOffset="9">30631 2281 17503 0,'0'5'768'0,"0"-5"176"0,2 2-752 0,-2 2-192 15,0 2 0-15,0 3 0 0,2-3 2848 0,0 9 544 16,0 13 96-16,3 6 32 0,1 13-1040 0,0 10-208 15,-1 7-32-15,3 2-16 0,-1 2-1488 0,3-2-288 16,-1 0-64-16,1-4-16 0,1-4-368 0,0-7 0 0,-1-5 0 0,5-3 0 31,0 2-1136-31,4-7-240 0,1-10-48 0,-1-7-14672 0</inkml:trace>
  <inkml:trace contextRef="#ctx0" brushRef="#br0" timeOffset="10">31408 2081 26719 0,'7'19'1184'0,"-3"-8"240"0,0 6-1136 0,-2-4-288 0,-2 0 0 0,0-1 0 0,0 6 2816 0,0 11 496 16,0 20 96-16,0 19 32 0,0 20-2048 0,0 7-416 16,2 3-80-16,1-4 0 0,3-2-560 0,0-16-96 15,5-10-32-15,-2-10 0 16,5-10-208-16,1-11-160 0,5-4 32 0,-1-3-18880 15</inkml:trace>
  <inkml:trace contextRef="#ctx0" brushRef="#br0" timeOffset="11">25694 5309 28559 0,'6'19'1264'0,"-4"-8"272"0,2 1-1232 0,-1-1-304 16,-3-3 0-16,0 3 0 0,2 6-176 0,0 4-80 15,0 18-32-15,2 8 0 16,0 10 944-16,-1-8 192 0,1-6 48 0,0-3 0 31,-2-2-2080-31,3-1-416 0</inkml:trace>
  <inkml:trace contextRef="#ctx0" brushRef="#br0" timeOffset="12">25562 4894 18431 0,'-9'-5'1632'16,"1"3"-1312"-16,5 2-320 0,-1 2 0 15,4 0-1616-15,-2 5-400 0,0-5-80 0,-4 6-16 16,1 3 512-16,1 6 112 0,6 0 16 0,5 7 0 0,5-1 1152 0,3 3 320 15</inkml:trace>
  <inkml:trace contextRef="#ctx0" brushRef="#br0" timeOffset="13">26109 5409 11967 0,'4'13'1072'0,"1"-3"-864"16,-1 1-208-16,-2-5 0 0,0 1 1680 0,0 1 304 0,5 13 48 15,1 7 16-15,3 10 896 0,-3 1 176 16,1-3 32-16,-3-6 16 0,-2-3-1536 0,-1-7-304 0,-1-3-64 0,0-7-16 15,-2-6-224-15,0-1-64 0,0-3 0 0,0-5 0 16,2-1-256-16,2-5-64 0,0 1-16 0,3-7 0 16,1 0-496-16,3-9-128 0,2 3 0 0,0-5 0 15,4-4-192-15,0 0-48 0,2 0-16 0,-4 2 0 16,0 5-560 0,0 4-112-16,-3 1-32 0,-1 8 0 0,0 3 464 0,-3 5 96 0,1 6 16 0,-3 9 0 15,3 8 640-15,-3 8 144 0,-2 8 32 0,0 1 0 16,1 2 496-16,1 0 96 0,1-4 32 0,1 5 0 0,3-1-576 15,1 0-112-15,3-1-32 0,5-10 0 0,5-10-128 0,3-6-16 16,6-7-16-16,6-12 0 0,7-9-176 0,2-7 0 16,2-8 0-16,0-2-12608 15,-4-2-2432-15</inkml:trace>
  <inkml:trace contextRef="#ctx0" brushRef="#br0" timeOffset="14">27973 4804 15663 0,'-9'2'1392'0,"7"3"-1120"0,0-3-272 0,0 6 0 0,0-1 1040 0,2 3 160 0,0 1 16 0,-2 6 16 0,2 15 1392 0,-3 17 256 0,3 10 64 0,0 14 16 0,0 3-1120 0,3 3-240 0,-1-4-32 0,2-7-16 15,0-6-864-15,0-5-176 0,1-12-48 0,1-3 0 16,-2-10-16-16,1-4-16 16,1-11 0-16,0-6 0 15,5-9-240-15,2-9-64 0,-3 1 0 0,3-11 0 0,4-4-128 0,2-7 0 0,3-4 0 0,-1-11 128 32,2 5-128-32,3 0 0 0,2 0-192 0,2-1 192 0,2 7-192 0,4 0 192 0,2 9-192 0,-2-1 192 15,-4 12-128-15,0 1 128 0,0 9 0 0,-2 4 0 31,-2 7 0-31,-5 5 0 0,-4 6-144 0,-4 5 144 16,-4-1 0-16,-5 8-128 0,-4 2 128 0,-2 2 0 16,-6 2 0-16,-3 0 304 0,-3 5-48 0,-5-11 0 15,-3 2-16-15,-1-6-16 0,0-5 0 0,-3 1 0 0,-1-1-80 16,-1-8-16-16,1 2 0 0,-3-4 0 0,2 2-128 0,-1-5 0 16,-3-3-160-16,2-1 160 15,1 0-1088-15,3-4-112 0,3 1-16 0,4-6-10192 16,2-1-2032-16</inkml:trace>
  <inkml:trace contextRef="#ctx0" brushRef="#br0" timeOffset="15">28818 5302 12895 0,'5'11'1152'0,"-1"-3"-928"0,0 3-224 0,-2-4 0 15,-2-1 1216-15,2 2 208 0,3 12 48 0,1 9 0 16,3 10 2304-16,1 1 480 0,-1-2 96 0,1-6 0 15,-1-6-2880-15,1-3-592 0,3-8-112 0,0-4-32 16,0-3-1488 0,0-5-288-16</inkml:trace>
  <inkml:trace contextRef="#ctx0" brushRef="#br0" timeOffset="16">28842 5121 16575 0,'-22'-21'736'0,"12"10"160"0,-1 1-720 16,3 3-176-16,3 1 0 0,3 6 0 0,2 0 1600 0,-4-6 304 15,-2 1 48-15,-1-3 16 0,3-1-1216 0,2 5-240 16,4 4-64-16,4 0 0 16,5 2-2624-16,2 7-544 0,4 1-96 0,4 1-32 0</inkml:trace>
  <inkml:trace contextRef="#ctx0" brushRef="#br0" timeOffset="17">29308 5339 12895 0,'2'14'576'0,"0"-1"112"0,5-2-560 0,-5-1-128 0,0 1 0 0,0-7 0 15,2 9 1904-15,1 2 336 0,3 11 80 0,1 3 16 16,-1 3 320-16,1-2 64 0,-5-4 16 0,0-5 0 16,-2-4-816-16,1-6-144 0,1-7-48 0,0-2 0 15,5-4-688-15,-1-2-144 16,3-7-16-16,2-4-16 0,-1-2-608 0,1-4-128 0,2-3-128 0,0-1 176 16,-2 1-176-16,2-1 0 0,0-3-160 0,-1 5 160 0,1 1-320 15,-4 3 48-15,2 7 0 0,-5 5 0 0,3 1 64 16,-5 6 16-16,3 6 0 0,-3-2 0 0,-1 9 16 0,-1 0 16 15,0 6 0-15,0 2 0 16,-2 7 288-16,1 0 48 0,1-1 16 0,0 1 0 0,2-2-48 0,7-5 0 16,0-2 0-16,4-4 0 15,4-4-608-15,3-5-128 0</inkml:trace>
  <inkml:trace contextRef="#ctx0" brushRef="#br0" timeOffset="18">30795 5006 17503 0,'-17'0'768'0,"8"-4"176"0,-1 4-752 0,-1 4-192 0,3-4 0 0,-1 5 0 0,-2 1 1680 0,-6 0 304 0,-6 5 64 0,-9 2 16 0,-4 8 112 0,2-2 0 16,4 3 16-16,6 1 0 0,7-2-1024 0,11-2-208 15,6 3-32-15,6 3-16 0,7-3 0 0,8 5 0 16,7-3 0-16,4 3 0 0,4 3-480 0,3-2-112 0,1 2 0 15,-2 2-16-15,1 0-304 0,-3 2 0 0,-6-2 0 0,-7-1 0 32,-1 1 0-32,-10-6 0 0,-3-3 0 0,-5-1 0 15,-6-1 0-15,-4-2 128 0,-5 0-128 0,-4-2 160 16,-2 5-160-16,-6-8 160 0,-3 3-160 0,-4 1 160 16,-4-4-576-1,-2 1-112-15,-5 0-32 0,1-4 0 0,4-5-640 0,2 3-128 0,2-9-16 16,4-4-16-16,5-3-560 0,8-4-128 0,4-6 0 0,9-2-6816 15,6-4-1360-15</inkml:trace>
  <inkml:trace contextRef="#ctx0" brushRef="#br0" timeOffset="19">31202 4849 5519 0,'-5'4'496'0,"3"3"-496"15,0-3 0-15,0 4 0 0,0-1 2176 0,2 1 320 16,0 5 80-16,0 8 16 0,2 15 2544 0,0 13 512 15,5 11 112-15,-1 10 0 0,2 3-3312 0,3-3-656 16,2-8-144-16,2-3-32 0,0-6-1056 0,0-8-224 0,-3-6-32 16,1-8-16-16,0-5-288 0,0-7 0 0,-3-4 0 0,1-6 0 15,0-3-240-15,-5-4-96 0,0-4-32 0,-3-2-18160 16</inkml:trace>
  <inkml:trace contextRef="#ctx0" brushRef="#br0" timeOffset="20">30978 5387 14735 0,'4'-6'1312'16,"1"2"-1056"-16,-1 0-256 0,0 1 0 16,0 1 1728-16,3 0 304 0,3-8 48 0,7-1 16 15,7-4 2064-15,4 2 400 0,-1-4 96 0,1 7 16 0,-9 1-3232 0,2 3-640 16,3-1-128-16,1 1-32 0,5-3-432 0,-2 7-80 16,0 2-128-16,1 0 176 0,1 7-176 0,2 3 0 15,2 1 0-15,2 2 0 0,3 4 0 0,-3 4 0 16,2 2 0-16,-1 1 0 0,-3 6 0 0,-7-1 0 15,-1-1 0-15,-7 0 0 16,-4-1 0-16,-7-1 0 0,-3-9 0 0,-3 0 0 0,-2-2 0 0,-2-9 0 16,-3-3 0-16,1-3 0 15,0-3 0-15,0-3 0 0,-1-9 0 0,1-2 128 0,0-4 192 0,2-7 16 16,-2-4 16-16,4 0 0 0,2-2-352 0,0-2 0 0,6-4 0 0,3-9 128 16,2 0-128-16,6 0 0 0,-4 10 0 0,2 7 0 15,4-4 0-15,0 6 0 0,3 3 0 0,1 1 0 16,1 5-192-16,4 2 32 0,0 0 16 0,2 2-12528 15,0 2-2512-15</inkml:trace>
  <inkml:trace contextRef="#ctx0" brushRef="#br0" timeOffset="21">28181 2922 23951 0,'3'2'2128'0,"-3"-2"-1696"0,0-2-432 0,0 2 0 0,-3-4 848 0,3 2 96 0,0-2 16 0,-2-3 0 16,0 3 896-16,-2-9 192 0,-5 5 48 0,-3-3 0 15,-3 0-1024-15,-7 5-208 0,-5 0-32 0,-5-1-16 16,-7 3-80-16,-5 4-16 0,-7-4 0 0,-11 2 0 15,-4 2-400-15,-11 0-96 0,-10 2-16 0,-11 2 0 0,-2 7-32 0,-11-5-16 16,-8 5 0-16,-13 1 0 0,-5 3-160 0,-10-2 0 16,-6 2 0-16,-5 0 128 0,3-2-128 0,-9 4 0 15,-7 2 0-15,1-2 128 0,8-4-128 0,-10 6 0 16,-9-2 0-16,-3 6 0 0,12-1 0 0,-13 3 0 16,-9 5 0-16,-6 2 0 0,-3-2 0 0,3 4 0 15,2-2 0-15,64-11 0 0,29-2 0 0,-8 0 0 0,-29 9 0 16,-35 0 0-16,-15 4 0 0,-2-11 0 0,11-2 0 0,17-11 0 15,21-5 0 1,20-6 0-16,12-7 0 0,15-9 0 0,15 2 0 0,15-5 0 0,10 1 128 0,9-4-128 16,11-1 0-16,8 0 0 0,11 1 0 0,6-1 0 31,11 3-768-31,8-3-96 0</inkml:trace>
  <inkml:trace contextRef="#ctx0" brushRef="#br0" timeOffset="22">23368 1504 19343 0,'8'-8'848'0,"-3"-1"192"0,1 3-832 0,-2 2-208 0,-2 2 0 0,-2 2 0 0,0-5 352 0,0 1 32 0,2 2 0 0,-4-7 0 15,0 3 1504-15,-4 4 304 0,-5-4 64 0,-2 3 16 16,-6 3-1696-16,-2 0-320 0,-5 5-80 0,1-1-16 15,-5-2 16-15,0 4 0 0,-2 3 0 0,0 2 0 16,2-1 160-16,1 1 48 0,-1 6 0 0,4-4 0 16,5 6-256-16,6-6-128 0,2 2 160 0,7-3-160 15,-1-1 0-15,5 4 0 0,4 0 0 0,7 4 0 0,4 2 0 0,10 0 0 16,9 3 0-16,11-3 0 16,6-2 480-16,2-2 48 0,2-2 16 0,-4-2 0 0,-4 0-384 0,-5-3-160 15,-4 3 128-15,-6 2-128 16,-4-2 0-16,-5 4-192 0,-6 0 0 0,-6-2 16 0,-5 2-176 0,-8 4-32 15,-7 0-16-15,-6 3 0 0,-4-1 400 0,-9 3 0 16,-4-5 0-16,-2 0 0 0,-3 1 720 0,1-3 80 16,-1-2 16-16,3-4 0 0,4-3-432 0,3-1-64 15,3-3-32-15,3-6 0 16,8 0-1008-16,6-2-208 0,5-11-32 0,8-2-16 16,9-6-2048-16,8-7-416 0</inkml:trace>
  <inkml:trace contextRef="#ctx0" brushRef="#br0" timeOffset="23">23864 1115 11967 0,'0'-2'528'0,"0"2"112"16,0 4-512-16,0 0-128 0,0 0 0 0,0 3 0 16,-2 3 2112-16,2 3 384 0,0 15 64 0,-2 12 32 15,-2 11 416-15,-1 3 96 0,1 5 16 0,-2 1 0 0,3-5-1616 0,-1 1-320 16,2-3-64-16,2 0-16 0,0 2-656 0,2-10-144 15,0 0-32-15,3-9 0 16,-1-8-544-16,2-7-112 0,1-4-32 0,-1-2 0 16,3-7-1712-16,-3-3-352 0,2-1-64 0,-3-4-16 0</inkml:trace>
  <inkml:trace contextRef="#ctx0" brushRef="#br0" timeOffset="24">23596 1653 5519 0,'6'0'496'0,"-2"0"-496"0,3 3 0 0,-1-3 0 16,-2 0 960-16,1-3 112 0,1 3 16 0,7-2 0 15,6 0 2112-15,9-2 448 0,12-5 64 0,11-1 32 16,7-3-1312-16,4-4-256 0,-1 0-48 0,-1 0-16 16,0-7-864-16,-7 3-176 0,-6 2-48 0,-3-2 0 15,1-3-432-15,0 1-80 0,-5-1-32 0,-3 5 0 16,-6 0-240-16,-5 6-48 0,-7 3-16 0,-4 3 0 15,-6 7-176-15,-5 0 0 0,-4 5 0 0,-4 3 0 16,-5 3-592-16,-6 6-112 16,-6 8 0-16,-5 1-16 0,-3 4-32 0,-1 6 0 0,-2-2 0 0,0 2 0 0,6-2 432 15,1-2 96-15,3 2 16 0,7-2 0 0,3-4 208 0,5-5 0 16,7-2 0-16,2-6 0 0,7-2-160 0,4-4 16 16,4-9 0-16,2-5 0 0,2-1 16 0,3-9 0 15,6-4 0-15,-1-2 0 0,-5 4 368 0,-1-5 80 16,3 1 0-16,1-7 16 0,-1 3-64 0,-3-1-16 15,1 7 0-15,-3-2 0 0,-4 4-256 0,0 2 0 16,0 4 0-16,0 1 0 0,0 5 0 0,0 3 0 16,0 2 0-16,-2 5 0 0,2 1 208 0,-2 5-16 15,0 3 0-15,0 6 0 0,-4 1 0 0,-1 2 0 16,1 3 0-16,-5 6 0 0,1 0-192 0,-1-2 0 0,-2 1 0 0,1 1-160 16,-3 0 160-16,0-8 0 0,-2 1-144 0,0-6 144 15,0 1 0-15,2-10 0 0,-4 1 0 0,-2-3 0 16,2-3-176-16,-1-1 176 0,3-4-128 0,0-4 128 15,0-3 0-15,7-5 0 0,1-8 0 0,3-3 0 16,-2 8-272-16,1-2 16 0,3-6 16 0,4-3 0 16,0-2 240-16,4-4 0 0,1 1-160 0,-3-1 160 15,2 2 0-15,-4-2 208 0,0 4-16 0,-2 0-16 16,0 7-176-16,-4-4 0 0,-1 8 0 0,-3 2-14192 16</inkml:trace>
  <inkml:trace contextRef="#ctx0" brushRef="#br0" timeOffset="25">25553 1204 10127 0,'4'22'448'0,"-2"-8"96"0,-2-1-544 0,3 2 0 0,-3-9 0 0,2 3 0 0,0 2 3248 0,0 6 528 0,2 12 128 0,3 10 0 16,-1 10-1120-16,0 2-224 0,1 0-64 0,-1-4 0 15,1 0-1440-15,-1-5-288 0,-2-3-64 0,1-3-16 16,-3-4-304-16,0 2-48 0,-4-5-16 0,2 3 0 31,-5 5-1536-31,-1-3-304 0</inkml:trace>
  <inkml:trace contextRef="#ctx0" brushRef="#br0" timeOffset="26">25464 1590 34095 0,'6'-17'1504'0,"0"6"320"15,1 0-1456-15,-1 5-368 0,-2-1 0 0,1 5 0 0,1 0 1008 0,5-2 128 16,6-2 16-16,10-3 16 16,8 1-208-16,5-1-64 0,5 0 0 0,-1-1 0 0,5-1-592 0,0-2-128 15,3-1-32-15,-3-1 0 0,-3 0-144 0,-1 2-272 16,0 2 64-16,0 5 16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25T23:46:04.881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22584 14367 4607 0,'-6'-28'400'0,"1"16"-400"0,3-1 0 0,0 0 0 0,2 9 2000 0,0-5 320 0,0 1 64 0,0-3 16 0,0-10-352 0,2-7-80 0,2-2-16 0,1 7 0 16,-1 6 1088-16,0 6 224 0,0 5 32 0,-1 6 16 16,1 2-1264-16,-2 7-240 0,0 8-48 0,0 4-16 15,3 2-736-15,-1 9-160 0,-2 7-16 0,0 5-16 16,0 12-592-16,-2 3-224 0,0 5 176 0,-2 2-176 0,2 15 192 15,-2 6-64-15,2 5-128 0,0-11 192 0,0-5-192 16,2-16 0-16,-4-5 128 0,2-12-128 0,0-9 0 16,2-8 0-16,-2-5 0 0,2-4 0 0,0-4 0 0,0-5-128 15,3-1 128-15,5-7-18752 16</inkml:trace>
  <inkml:trace contextRef="#ctx0" brushRef="#br0" timeOffset="1">25027 14789 10127 0,'0'-9'896'0,"-2"1"-704"0,0 1-192 0,0 1 0 0,2-1 1376 15,-3-3 240-15,-1-5 48 0,-2-13 16 0,-3-10-112 0,-1 0-32 0,-1 1 0 0,-2 5 0 16,0 9-528-16,3 2-112 0,-3 10-32 0,0 0 0 15,5 7 96-15,-5 8 32 0,2 11 0 0,-4 2 0 16,3 5-448-16,-1 10-96 0,0 6 0 0,2 0-16 16,3 11-432-16,1-6 128 0,3 2-128 0,2-1 0 15,6-1 128-15,1-5-128 0,5-6 0 0,1-9 128 16,2-1-128-16,4-7 0 0,0-5 0 0,0-3 0 0,0-7 0 0,2-7 0 31,2-1 0-31,1-5 0 0,-1-4 608 0,-2-4 96 16,0-5 0-16,-2-2 16 0,-2 1 48 0,0-1 0 15,-2-2 0-15,-5 5 0 0,1-1-544 0,-3 1-96 16,1 1-128-16,-3-1 176 0,-2 3-176 0,0 3 0 16,-2 2 0-16,-2 4 0 0,2 1 0 0,-2 1-144 15,0 7 144-15,2 4 0 0,-2 2-144 0,0 6 144 0,2 7 0 16,0 2-144-16,2 9 144 0,0 6 0 0,2 6-144 0,0 3 144 16,3 5 0-16,-1 3 0 0,5 0 0 0,-1-4 0 15,1-2 0-15,0-11 0 0,2-7 0 0,-3-6 0 16,7-8-144-16,-2-9 144 0,2-4 0 0,0-9 0 31,4-6-448-31,3-4 0 0,-1-11 16 0,3-6-14752 0</inkml:trace>
  <inkml:trace contextRef="#ctx0" brushRef="#br0" timeOffset="2">25510 14242 13823 0,'0'-3'608'0,"0"3"128"0,0 3-592 0,0-1-144 0,0 2 0 0,3 2 0 0,-3 3 2208 0,2 8 416 15,2 4 64-15,0 15 32 0,3 11-512 0,-1 4-96 16,0 7-32-16,1 1 0 0,1 1-736 0,1 0-160 16,2-1-32-16,1-3 0 0,3-3-704 0,2-9-128 15,0-5-48-15,-2-7 0 0,2-11-272 0,-2-4 0 16,0-8-176-16,-2-7 176 16,0-7-1744-16,-1-9-240 0,-1-8-64 0,0-5 0 15,1-3-1824-15,-1-13-368 0</inkml:trace>
  <inkml:trace contextRef="#ctx0" brushRef="#br0" timeOffset="3">25924 14165 6447 0,'0'0'576'0,"2"2"-576"0,-2 2 0 0,0 1 0 15,2 1 2144-15,0 2 320 16,0 12 64-16,2 9 16 0,5 18 560 0,2 4 112 0,-1 3 32 0,-1-1 0 16,1 6-1328-16,1 1-256 0,2-5-48 0,0 5-16 15,-1-9-832-15,1-4-192 0,0-9-16 0,-2-6-16 0,-3-8-544 16,1-5 0-16,-3-2 0 0,-4-11 0 15,0 1 368-15,0-3-48 0,-2-8 0 0,-2-1 0 16,-2 3-1424-16,0-9-304 0,-3 1-48 0,-1-1-13136 16</inkml:trace>
  <inkml:trace contextRef="#ctx0" brushRef="#br0" timeOffset="4">25807 14718 7359 0,'6'-2'320'0,"-2"-4"80"0,3 6-400 0,-1-4 0 0,-2 2 0 0,1 2 0 16,5 0 2496-16,5 0 432 0,11 0 80 0,8-3 0 15,6 1-64-15,1-2-32 0,-1 0 0 0,-2-5 0 16,-3-1-1056-16,-1-1-192 16,-2-8-64-16,-5 2 0 0,-1 0-784 0,-1-5-176 0,-1-1-16 0,-1-5-16 15,1 1-400-15,-5 1-80 0,-2-2 0 0,-2-1-128 16,-2 5 0-16,-1 1 0 0,-5 1 0 0,-3 5 0 16,-2 5 0-16,-2 3 0 0,-2 1 0 0,-2 6 0 15,-1-3 0-15,-3 10 0 16,-1-3-144-16,1 6 144 0,-5 3-352 0,0-1 16 0,3 7 0 0,-3-2 0 15,2 9 0-15,-2 3 0 0,3 5 0 0,-1 2 0 0,5 3 128 0,4 1 16 16,2 2 16-16,4 3 0 0,7 0 176 0,-1-3 0 16,5 1 0-16,4-3 0 0,0-8 0 0,1-5 0 15,3-8 128-15,-2-8-128 0,1-3 0 0,1-17 0 32,-2 1 0-32,3-11 128 0,-3-5 512 0,0-4 128 15,1-8 0-15,-3-5 16 0,0 1-784 0,-4 3-352 16,-2 1 32-16,-3 0 0 15,1 2-1008-15,-2 6-192 0,-3-2-32 0,0 8-16 16,-1 9-224-16,-3 5-64 0,0 3 0 0,2 7 0 16,0 0 912-16,-1 7 176 0,3 3 48 0,-2 5 0 0,5 5 1168 0,-1 1 224 0,1 4 48 0,1-3 16 15,-1 1-80-15,2-2-16 0,1 5 0 0,-1-1 0 16,2 1-320-16,-5 2-64 0,1-1 0 0,-3 1-16 16,1-2-240-16,-3-1 0 0,0 3 0 0,-4-5 0 15,0 3 0-15,-2-9 0 0,-2 0 128 0,-1-2-128 16,3-9 672-16,-2-2 96 0,2-8 0 0,2-2 16 15,-2-9 464-15,2-6 96 0,0-3 0 0,2-6 16 16,2 1-496-16,0-6-96 0,3-7-32 0,-3 4 0 0,5 1-496 16,-3 3-112-16,5-4 0 0,-1 6-128 15,-1 9-416-15,1 3-192 0,-1 8-32 0,2 3-10064 16,-1 3-2016-16</inkml:trace>
  <inkml:trace contextRef="#ctx0" brushRef="#br0" timeOffset="5">27159 14557 13823 0,'0'19'608'0,"0"-9"128"0,0 5-592 0,0-4-144 0,-2-5 0 0,2 5 0 0,0 0 2144 0,0 10 400 0,0 9 80 0,2 17 0 16,-2 2-768-16,2 0-144 0,2-5-48 0,1-10 0 15,1-4-224-15,3-9-48 0,-3-4-16 0,0-6 0 16,3-2-736-16,-3-7-160 0,1-2-32 0,1-9 0 15,-1-1-80-15,-5-8-32 0,2-1 0 0,0-6 0 16,1-3-48-16,-1-2-16 0,2 1 0 0,-2-8 0 0,1 3-464 16,-1 2-80-16,2 5-32 0,1-1 0 15,-1 2-272-15,1 3-48 0,-1 6-16 0,0 0 0 16,3 4-48-16,-1 5-16 0,1 3 0 0,-1 5 0 0,3 3 480 0,0 5 96 16,-1 5 128-16,1 6-208 0,2 4 592 0,-3 5 112 15,1 4 16-15,0 2 16 0,1 2-16 0,-1-4-16 16,2-2 0-16,4 0 0 0,-2-9-352 0,2-4-144 15,0-6 128-15,4-11-128 16,1-7-832-16,1-3-240 0,0-5-48 0,1-11-16 16,4-1-1952-16,-5-3-400 0</inkml:trace>
  <inkml:trace contextRef="#ctx0" brushRef="#br0" timeOffset="6">27802 14565 8287 0,'-8'-8'368'0,"4"5"80"0,1 1-448 0,3 2 0 0,-2 0 0 0,2 0 0 15,-4 2 1216-15,-2 3 176 0,-3 1 16 0,-2 9 16 16,-1 0 496-16,1 8 112 0,0 9 16 0,3 0 0 15,1 4 192-15,3 7 64 0,2-3 0 0,2 5 0 16,2-7-240-16,2 1-32 0,5-7-16 0,0-13 0 16,1-4-880-16,3-7-176 0,0-10-48 0,4-6 0 15,2-5-432-15,0-6-96 0,-2-9 0 0,-2-2-16 0,2 0-368 16,-4 1 0-16,-2 5 0 0,-3-3 0 0,1 1-240 16,-5 3-112-16,-2 1-32 0,0 1 0 15,-2 4-144-15,0 0-48 0,-2-2 0 0,0 6 0 16,0-2-48-16,0 4-16 0,-3 3 0 0,3 4 0 15,0-1 128-15,0 5 32 0,2 5 0 0,0-5 0 0,2 6 192 0,0 5 32 16,2 6 16-16,3 4 0 0,-1 7 496 0,5 2 80 0,-1 6 32 16,3 0 0-16,0 2 224 0,4-4 48 0,0 2 16 0,2-8 0 31,0-4-400-31,1-5-96 0,-1-11-16 0,0-8 0 31,2-2-672-31,-2-13-144 0,5-4-32 0,-1-7-9776 0,-1-8-1952 0</inkml:trace>
  <inkml:trace contextRef="#ctx0" brushRef="#br0" timeOffset="7">28333 14161 10127 0,'2'0'448'0,"-2"0"96"16,2 2-544-16,0 2 0 0,0 0 0 0,0 3 0 0,0 3 3008 0,3 3 480 16,1 13 96-16,5 10 32 0,2 9-464 0,-3 6-80 15,3 0-32-15,-2 4 0 0,-1 5-1424 0,-1-3-272 16,-1 1-64-16,1 1-16 0,-3-6-704 0,1-1-144 15,-1-6-32-15,-2-5 0 0,3-5-384 0,-5-8 0 16,0-5 0-16,-2-6 0 16,2-6-384-16,-6-5-144 0,2-2-48 0,-5-6-16640 0</inkml:trace>
  <inkml:trace contextRef="#ctx0" brushRef="#br0" timeOffset="8">28254 14682 6447 0,'2'7'576'0,"0"-1"-576"0,2-2 0 0,-1 1 0 16,1 1 2064-16,2-4 304 0,5 9 64 0,8 4 16 16,9 6 992-16,6-8 192 0,4-3 32 0,-2-5 16 15,3-14-1584-15,-3 1-320 0,-4-7-64 0,-2 0-16 16,-5-2-640-16,1-5-128 0,-3 1-32 0,-2 2 0 16,-1-7-560-16,-3 5-112 0,-2-2-32 0,-3 1 0 0,-1-3-192 15,0 4 0-15,-3 4 0 0,-4-1 0 0,1 1 0 0,-5 3 0 16,-2 3 0-16,-5 2 0 31,1 5-576-31,-1-2-64 0,-3 4-16 0,-1 2 0 0,0 4-176 0,1 2-16 0,3 3-16 0,1 1 0 16,2 3 80-16,2 2 16 0,2 6 0 0,4-4 0 0,0 5 448 0,3 5 80 15,-1 5 32-15,0-2 0 0,3 2 480 0,1 4 112 0,1 3 0 16,2-1 16-16,0-6 560 0,4-2 96 0,0-5 32 0,4-4 0 16,0-10-432-16,3-7-80 0,-1-4 0 0,3-8-16 15,1-3 64-15,-1-6 16 16,2-4 0-16,-5-3 0 0,-2 5-512 0,1-2-128 0,-3-2 0 0,-2 6 0 15,2-3 0-15,-4 8 0 0,0 5 0 0,0 1 0 16,0 8 128-16,0 7 0 0,0 5 0 0,2 6 0 16,0 1 224-16,-2 2 48 0,2 5 16 0,0-2 0 15,-2 3-224-15,-3-3-32 0,-1-3-16 0,-2-4 0 16,-1-6-144-16,-6-2 0 0,2-7 144 0,-6-2-144 16,0-4 0-16,-6 2 0 0,1-4 0 0,-6 2 0 0,-1 2 0 0,-6-5 0 15,-1 5 0-15,-2 0 0 0,-1 5 0 0,1-5-192 16,2 2 32-16,1-2 0 15,5 4-560-15,3-4-112 0,3-4-32 0,3 4-16576 16</inkml:trace>
  <inkml:trace contextRef="#ctx0" brushRef="#br0" timeOffset="9">30544 14116 14735 0,'0'-11'1312'0,"-3"3"-1056"0,1 1-256 0,0 7 0 0,0-4 960 0,-4 2 144 0,-3-9 32 0,-6 1 0 16,-6 1 960-16,-5 11 192 0,-1 11 32 0,1 11 16 15,-2 10-960-15,3 10-192 0,4 7-32 0,6 7-16 16,2-1-240-16,6 3-64 0,5 0 0 0,9-3 0 16,6-2 176-16,4-6 16 0,6 0 16 0,5-10 0 15,4-5-400-15,2-9-64 0,0-10-32 0,2-8 0 16,-2-12-240-16,-2-10-48 0,2-4-16 0,-2-13 0 15,-9 7 80-15,1-11 32 0,-1-7 0 0,-1-10 0 0,-3-3-144 16,-9-1-16-16,-1 6-16 0,-5-5 0 0,-6 3-176 0,-2 4 0 16,-7 7 0-16,1 8 0 0,-5 6-144 0,0 7-64 15,-4 6-16-15,-1 8 0 16,1 7-256-16,2 3-48 0,-2 5-16 0,2 7 0 16,4 4-1200-16,5 7-240 0,3-5-64 0,5 2-8576 15,7 5-1728-15</inkml:trace>
  <inkml:trace contextRef="#ctx0" brushRef="#br0" timeOffset="10">31206 14495 8287 0,'8'4'368'0,"-3"0"80"0,-1-4-448 0,0 3 0 0,-2-1 0 0,-2 4 0 16,3 0 2576-16,1 5 432 0,0 4 96 0,0 8 16 15,1 9-496-15,-5 0-112 0,0 4-16 0,-5 1 0 16,-1 1-864-16,-3-2-176 0,3 2-48 0,0-3 0 15,1-1-928-15,3-7-192 16,2-5-32-16,2-3-10352 16,3-11-2064-16</inkml:trace>
  <inkml:trace contextRef="#ctx0" brushRef="#br0" timeOffset="11">31732 13822 20271 0,'2'2'1792'0,"0"3"-1424"0,0 1-368 0,1 0 0 0,1 1 576 0,-2 1 32 0,0 7 16 0,0 9 0 16,5 14 2656-16,1 21 544 0,3 16 96 0,-3-1 32 16,1-3-2272-16,-1-3-448 0,-1-2-80 0,1-2-32 15,-1-5-832-15,1 3-160 0,1-7-128 0,1 3-12064 32,5-1-2496-32</inkml:trace>
  <inkml:trace contextRef="#ctx0" brushRef="#br0" timeOffset="12">25306 16713 12895 0,'6'-4'1152'0,"1"-2"-928"0,-3 1-224 0,-2 1 0 0,0 2 848 0,5-11 128 0,5-8 32 0,8-11 0 0,3-11 32 0,1-1 16 0,-5-1 0 0,-4 2 0 16,-7 5-816-16,-4 6-240 0,-6 4 0 0,-2 3 128 16,-2 4 272-16,-7 1 64 0,0 6 16 0,-4 3 0 15,0 0 272-15,0 7 48 0,-2 4 16 0,0 8 0 16,-3 1-496-16,1 6-80 0,-2 6-32 0,3 5 0 15,1 8 240-15,2 0 64 16,4 8 0-16,5 3 0 0,6 2 400 0,6-7 96 0,9 7 16 0,2-8 0 16,6-7-192-16,5-5-48 0,1-3 0 0,1-7 0 15,0-7-464-15,-1-5-80 0,5-10-32 0,-8 3 0 16,-3-2 192-16,-2-7 48 0,7-8 0 0,-1-4 0 16,1-5-128-16,-5-2 0 0,-2 0-16 0,-2 1 0 15,-2 1-304-15,-2 2-176 0,-2-1 32 0,-3 1 0 16,1 3-112-16,-3-1-32 0,-2 3 0 0,1 0 0 15,-3 4-240-15,2 2-48 0,-2-2-16 0,0 2 0 16,0 8 16-16,1-3 0 0,-1 6 0 0,0 1 0 0,2 3 368 0,-2 7 80 16,2-1 128-16,1 9-208 15,-1 0 672-15,2 4 144 0,1 7 32 0,1 1 0 0,3 5-128 0,0 0-32 16,-1-2 0-16,3-2 0 0,0-3-192 0,0-3-32 16,-1-5-16-16,3-5 0 15,-2-3-112-15,0-9 0 0,2 0-128 0,0-11 192 0,-5 3 16 0,1-5 0 0,0-4 0 0,-3 0 0 31,1-2 128-31,-5-3 32 0,0 1 0 0,0-2 0 16,-1 1-144-16,-1 3-32 0,0-2 0 0,-2 0 0 16,0 2-64-16,2-1-128 0,-2-1 176 0,2 2-176 15,-2 4 0-15,2 2 0 0,0 5 0 0,0-1 0 16,3 5 0-16,-1 4 0 0,2 2 0 0,1 7 0 16,-3-1 0-16,5 7 0 0,-1 2-208 0,3 6 80 15,-1 5-64-15,5 4-16 0,0 0 0 0,2-2 0 16,4 2-48-16,1-7-16 0,3-1 0 0,3-7 0 15,0-4-1408-15,2-7-288 0,1-10-48 0,4-3-12720 16</inkml:trace>
  <inkml:trace contextRef="#ctx0" brushRef="#br0" timeOffset="13">26624 16175 2751 0,'-4'-5'256'0,"-2"5"-256"0,2 0 0 0,-1 0 0 0,3 5 1616 0,-2-5 288 0,-5 4 48 0,-8 2 16 16,-4 7 736-16,-5 6 160 0,1 2 16 0,1 3 16 15,3 8-1104-15,0-2-240 0,4 6-32 0,4 0-16 16,2 2-48-16,7-4-16 0,4 0 0 0,4-6 0 16,7-2-320-16,2-5-64 0,4-2-16 0,4 0 0 15,3-8-736-15,-1-7-160 0,3-2-16 0,-1-8-128 16,1-9 608-16,-1-6 16 0,-1-3 0 0,-3-10 0 16,-2 0-224-16,-4-6-32 0,0 1-16 0,-2-5 0 15,-3-5-352-15,1 0 0 0,-5 0 0 0,1-4 0 16,-3-5 0-16,-4 3-160 0,0-1 16 0,-2 7 0 15,0 7-384-15,-5 4-80 0,-1 6-16 0,-1 4 0 16,-1 9-64-16,-1 6-16 0,3 7 0 0,-3 6 0 0,2 6 704 0,1 7 0 16,2 4 0-16,-1 4 176 0,3 0 384 0,4 9 80 15,2 6 0-15,2 5 16 0,3-1-144 0,1 11-16 16,7 9-16-16,0-5 0 0,4 1-208 0,2-7-32 16,3-3-16-16,1-7 0 15,1-14-224-15,0-1 0 0,1-11 0 0,1-9 0 0,-2-6 0 0,-1-7-288 16,1-6 64-16,-3-4-16672 0</inkml:trace>
  <inkml:trace contextRef="#ctx0" brushRef="#br0" timeOffset="14">27425 16234 19343 0,'-17'-6'848'0,"9"2"192"0,-1-1-832 0,3-1-208 0,2 2 0 0,-1 2 0 0,-1-3 1840 0,-3-5 320 0,-5-5 64 0,-6-4 16 0,1-1-208 0,-2 3-48 16,2 5 0-16,0 1 0 0,4 2-1056 0,-2 7-224 15,6 2-32-15,0 5-16 0,5 1 176 0,2 5 16 16,1-1 16-16,3 7 0 0,5-4-544 0,1 4-128 16,5-2 0-16,4 4-16 0,2-2-48 0,2 4 0 15,4 5 0-15,1 0 0 16,-3-1-128-16,0 3 0 0,1-1 144 0,-5 3-144 0,-5 4 128 0,-3 0-128 15,-3-2 128-15,-6 0-128 16,-2-6 192-16,-4-5-16 0,-1-4-16 0,-3-6 0 0,-3-3 128 0,-2-1 32 0,-2-3 0 0,0-4 0 16,2 0-320-16,-2-4 0 0,2-3 0 0,-2-3 0 15,0-5-192-15,6-2-112 0,-3 2-16 0,9-4-18576 16</inkml:trace>
  <inkml:trace contextRef="#ctx0" brushRef="#br0" timeOffset="15">28761 16285 17503 0,'4'-8'1552'0,"-4"4"-1232"0,0-1-320 0,0 3 0 0,0 2 864 0,-2-4 112 0,2-3 32 0,-2-3 0 0,-2-1 1088 0,-3 1 208 16,-1 3 64-16,-3 5 0 0,0 4-880 0,-4 9-160 16,-4 6-48-16,2 0 0 0,0 8-48 0,0 5-16 15,2 6 0-15,-2 5 0 0,7-1-560 0,1 1-112 16,5 1-32-16,2 1 0 0,4-5-512 0,6 1 0 15,3-8 0-15,4-5 0 0,4 0 0 0,4-9 0 16,5-2 0-16,0-11 0 0,4-4 0 0,2-4 0 16,-2-5 0-16,4-6 0 0,2 0-192 0,-4-6-160 15,-4 4-32-15,-2-2 0 16,2 0-1120-16,-3-7-224 0,-3 3-64 0,-5 1 0 16,-2 1-1504-16,-6 0-304 0</inkml:trace>
  <inkml:trace contextRef="#ctx0" brushRef="#br0" timeOffset="16">28810 16381 7359 0,'0'-21'656'0,"0"4"-528"0,2 2-128 0,-2 2 0 0,0 9 528 0,0 0 80 0,0-5 16 0,0-2 0 16,-2-8 2464-16,0-2 496 0,-3 2 112 0,-1 6 16 15,0 7-496-15,-3 6-80 16,1 6-32-16,-1 7 0 0,3 4-1712 0,-3 0-352 0,3 4-64 0,-1 3-16 0,1 3-480 0,2 1-96 15,2 2-32-15,-1 0 0 16,3 1-128-16,-2-1-32 0,4-2 0 0,1 2 0 0,1-3-48 0,2-1-16 16,1-3 0-16,1-3 0 0,3-8-128 0,2-3 0 15,4-7 0-15,0-4 0 16,0-7 144-16,4-3 0 0,0-5 0 0,1-5 0 0,-3 1-144 0,0-9 0 31,0 5 0-31,-2-3 128 0,0 2-128 0,-4 1-256 0,-5 6 64 16,1 4 16-1,-5-2-416-15,1 8-96 0,-5 3-16 0,0 4 0 0,-3 2 368 0,-1 6 64 0,-2-2 16 0,-1 7 0 16,1 2 768-16,-3 4 144 0,1 4 48 0,-3 5 0 16,1-1-144-16,-1 5-32 0,2-7 0 0,1 5 0 15,4 0-304-15,-1-5-64 0,3 1-16 0,2-10 0 16,2-1-144-16,3-6 0 0,3-3 0 0,7-8-12272 16,0-3-2480-16</inkml:trace>
  <inkml:trace contextRef="#ctx0" brushRef="#br0" timeOffset="17">29562 16185 5519 0,'-5'-8'496'0,"3"6"-496"0,0-3 0 0,2 3 0 0,0 2 2288 0,0 2 352 0,2 3 80 0,0-1 16 0,3 6-112 16,3 3 0-16,1 9-16 0,1-1 0 0,3 7-704 16,2-1-144-16,0 5-32 0,0-2 0 0,0 2-576 0,0 0-128 15,0 0-32-15,-1-9 0 0,4-2-192 0,-1-1-32 16,-3-8-16-16,4-3 0 0,-6-5-432 0,1-4-96 16,0-2-16-16,-5-4 0 0,1-5-16 0,-5 0-16 15,0-6 0-15,-1-4 0 0,-1 0-48 0,-2-3 0 16,-2-1 0-16,-3-3 0 15,-3 0 0-15,-1 1 0 0,1-1 0 0,-3 3 0 0,3 3-128 0,-1 5 0 16,-2-2 0-16,3 6-176 0,1 7 176 0,1-5 0 0,4 5 0 0,0 2 0 16,2-1 0-1,2 5 0-15,4 5 0 0,1 1 0 0,1 5 0 0,5 4 128 0,0 4-128 0,2 6 0 16,6 3 368-16,-2 4 0 0,2 0 0 0,1 0 0 16,-3-3-208-16,0-7-32 15,-2-5-128-15,-2-11 192 0,0-4-192 0,-4-6 144 0,-3-2-144 0,-1-5 128 16,-3-8 192-16,-2 2 16 0,-2-4 16 0,-2-3 0 15,-2 7-176-15,-3-8-48 0,-1 3 0 0,-3-1 0 16,-2 2-128-16,0 4 0 0,1 0 0 0,-1-1-176 16,0 6-96-16,0-1-32 0,5 0 0 0,-1 5 0 15,5 1-304-15,2-3-64 0,4-1-16 16,2 5 0-16,3-5-1152 0,5 0-224 0,3 1-48 0,7-5-13312 16</inkml:trace>
  <inkml:trace contextRef="#ctx0" brushRef="#br0" timeOffset="18">30605 15689 8287 0,'9'2'368'0,"-5"3"80"0,0-3-448 0,-2 6 0 0,-2-4 0 0,0 3 0 0,0 6 2832 0,-2 8 496 0,-2 15 80 0,-4 19 32 16,-5 9 576-16,-6 9 112 0,-1 8 32 0,-3-3 0 16,0 1-1952-16,1 2-384 0,1 2-80 0,2-6-16 15,2 4-1072-15,4-15-208 0,4-5-64 0,5-7 0 16,2-12-384-16,0-8 0 0,4-8 0 0,2-9 0 31,5-4-320-31,-1-3-160 0,1-1-32 0,6-9 0 0</inkml:trace>
  <inkml:trace contextRef="#ctx0" brushRef="#br0" timeOffset="19">31741 15902 15663 0,'4'0'1392'0,"0"0"-1120"0,-2 2-272 0,0-2 0 0,0 0 752 0,1 2 80 0,1-2 32 0,2 0 0 0,3 0 1216 0,-1-2 240 16,-1 0 48-16,-3-6 16 0,-2-3-496 0,-2 0-96 0,-2-4-32 0,-2 0 0 15,-1-2-512-15,-5-2-96 0,-1 0-32 0,-4 0 0 16,0 0-480-16,-4 0-112 0,-4 2-16 0,1 0 0 16,1 6-192-16,-2 0-64 0,1 7 0 0,1 2 0 15,-2 6-256-15,1 5 0 16,-1 8 0-16,0 8 0 0,-1 7 0 0,3 7 0 16,4-1 128-16,2 7-128 0,6 8 0 0,5-4 0 0,8 6 0 0,5 3 0 15,6 3 0-15,6 3 0 0,2-6 0 0,7-1 0 16,6 3 144-16,5-11-144 0,4 0 0 0,-3-17 144 15,3-11-16-15,0-8 0 0,-3-13 0 0,1-13 0 0,-3-2 128 16,-3-13 0-16,-1-4 16 0,-4-6 0 0,-5 0 0 0,-3-9 0 31,-3-2 0-31,-6-2 0 0,-4-5-112 0,-5-1-32 0,-4 2 0 0,-6-3 0 0,-2 3-128 0,-7 4 0 16,-4-3 0-16,-7 6 0 0,1 3 0 0,-5 0 0 31,1 9 0-31,-5 0 0 0,0 6 0 0,-5 9 0 16,-1 4 0-16,0 6 0 0,2 0-176 0,-3 7-64 15,3 4-16-15,4 4 0 16,0 3-144-16,4-1-48 0,3 3 0 0,4-1-18112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24T23:43:09.240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25851 9562 3679 0,'2'0'320'0,"-2"0"-320"0,0 0 0 0,0-4 0 0,0 4 720 0,-2-2 80 0,2 0 16 0,0 0 0 0,0-3 720 0,0 3 160 0,2-2 32 0,-2 4 0 0,0 0-480 0,0 0-96 16,0 0 0-16,0 0-16 0,0 0-208 0,0 0-32 15,0 0-16-15,0 0 0 0,0 0-256 0,0 0-48 16,0 0-16-16,0 0 0 0,34 4-240 0,-25-2-32 16,2 5-16-16,4-3 0 0,2 0-16 0,0 0 0 15,2-1 0-15,2 1 0 16,0-4 176-16,5 4 16 0,0-2 16 0,1 3 0 0,-3-5-112 0,3 2-32 0,3 2 0 0,2 0 0 16,-2 0-176-16,0 1-144 0,4-1 192 0,0 0-192 15,2 0 0-15,2-1 0 0,1 1 0 0,1-2 0 16,-1 0 240-16,1 0-64 0,1-2-16 0,1 0 0 15,-4 0 160-15,3 0 48 0,4 0 0 0,-1 0 0 16,3 4 80-16,-2-4 0 16,0 5 16-16,-5-3 0 0,-1 2-80 0,-3 3-32 0,2-7 0 0,0 4 0 15,3 2-64-15,-3-2-16 0,-2 3 0 0,-1-7 0 16,1 2-64-16,2 0-16 0,9 0 0 0,2 2 0 16,2-4 64-16,-2 3 0 0,4-1 0 0,-2 4 0 0,3-4 32 15,-3 2 16-15,-2-4 0 0,0 0 0 0,0 3-48 16,0 1-16-16,4 0 0 0,0-2 0 0,-2 0 48 0,0 1 16 31,7-3 0-31,-3 0 0 0,5 0-128 0,2-3-32 0,0-1 0 0,-1 0 0 0,1 0 96 0,0-5 16 16,0 3 0-16,-3-3 0 0,3 3 96 0,0-5 32 15,0 5 0-15,-3-3 0 0,-1 1-240 0,1-3-144 16,1 3 192-16,2 1-192 0,2 1 128 0,0-3-128 16,-3-1 0-16,-3 1 0 0,-5 1 128 0,0 1-128 15,1-3 0-15,-3 3 0 16,-4-3 0-16,-3 1 128 0,-1 1-128 0,-5 3 0 0,3-3 128 0,-5 3-128 0,-2 1 0 0,-4 4 0 15,-3-4 0-15,-1 2 0 0,-3 4 128 0,-1-2-128 16,-3 4 128-16,0-2-128 0,-2 0 192 0,-2 3-192 16,-2-1 144-16,-3 0-144 0,-1-2 0 0,-1 1 144 31,-1-1-144-31,1-2 0 0,-1 4 0 0,-1-4 0 16,-2 0 0-16,1 2 0 0,-1-2 0 0,-2 2 0 15,0-2 0-15,-2 0-144 0,2 0 0 0,0 2 0 16,-2-2-1216-16,0 5-240 0</inkml:trace>
  <inkml:trace contextRef="#ctx0" brushRef="#br0" timeOffset="8791.35">25928 16628 911 0,'0'0'0'0,"0"-2"0"0,2-7 0 0,-2 7 0 0,-2 2 1040 0,2 0 128 0,0 0 32 0,0-6 0 0,2 4 736 0,-2 0 160 0,0-5 16 0,0 7 16 0,0 0-416 0,0 0-96 16,0 0-16-16,0 0 0 0,0 0-448 0,0 0-112 15,0 0-16-15,0 0 0 0,0 0-80 16,-34-4-32-16,23 4 0 0,-1 2 0 0,-3-2 48 0,-4 2 16 16,-1 5 0-16,-1-5 0 0,0 2-240 0,-3 2-48 15,1 3-16-15,-1-3 0 0,3 5 32 0,-2-7 16 16,-1 5 0-16,3-5 0 0,0 2-400 0,2 3-96 0,-1-7-16 0,1 2 0 15,2 1-208-15,2-5 128 0,0 2-128 0,3-2 0 16,-1 0 128-16,2-2-128 0,0 2 0 0,3 0 0 16,2-5 320-16,1 5-48 0,3-2 0 0,0 2 0 15,4 0 32-15,0 2 0 0,5-2 0 0,1 0 0 16,1 0-176-16,4 5-128 0,4-3 144 0,2 2-144 16,0-4 0-16,4 0 0 0,5 4 0 0,2-2 0 15,2 3 0-15,2-5 0 0,0 0 0 0,-2 0 0 16,-2 0 0-16,0 0 0 0,-3 0 0 0,-1 0 0 15,-1 2 0-15,-6-2 0 0,-1 4 0 0,-6 0 0 16,-1-4 0-16,-7 2 0 0,0 3 0 0,-4-5 0 0,-2 0 0 0,-2-3 0 16,-4 3 0-16,-3 0 0 0,-2-2 0 0,-4 2 0 15,-2 0 0-15,-4 0 0 16,-1 0 0-16,-4 0 0 0,3 0 0 0,-5-2 0 0,0 2 0 0,-2-6 0 16,0 6 0-16,2-2 0 15,5 0 0-15,1 2 0 0,3-5 0 0,2 5 0 0,4 0 128 0,0 0-128 16,0 0 0-16,3 0 144 0,3 0-144 0,3-2 0 15,6 2 0-15,-3 0 128 0,6 0-272 0,-1-2-64 0,4 0-16 16,5-2-16368-16</inkml:trace>
  <inkml:trace contextRef="#ctx0" brushRef="#br0" timeOffset="11003.52">26599 16703 16751 0,'-2'-5'368'0,"0"3"80"0,2 0 0 0,0 2 32 0,0-2-480 0,0 2 0 0,0-6 0 0,2 1 0 0,2-1 1696 0,5 2 240 0,1-1 48 0,7 3 16 0,2 2-208 0,7 2-32 16,4 7-16-16,4-5 0 0,0 3-384 0,2-1-80 15,7 5 0-15,1-5-16 0,3 2-672 0,-4-1-128 16,0-5-16-16,-3 0-16 0,-2 0-176 0,-4-2-16 16,-2 4-16-16,-4-4 0 0,-2-4-224 0,-5 0 144 15,0-2-144-15,-4-1 128 0,0 1-128 0,-6-3 0 16,0 3 0-16,-7-5 0 0,0 5 0 0,-6-3 0 16,2 1 0-16,-6 4 0 0,-3-5 0 0,-4 7 0 15,1-4 0-15,-8 6 0 0,-5-5 0 0,-3 3 0 0,-8 4 0 16,-2 3 0-16,-3-3 0 0,-4 4 128 0,1 3-128 0,-3-3 128 15,4 0-128-15,3-6 0 0,-1-2-160 0,7-6 160 16,4-3 0-16,7 3 0 0,4-1 0 0,6-2 0 16,4 1 0-16,7-1 0 0,7-2 0 0,3 3 0 15,7 3 0-15,2-1 0 0,6 1 0 0,5 3 0 16,4 2 240-16,0 4-64 0,2 0-16 0,0 5 0 16,5 3-160-16,-1 1 0 0,0 2 0 0,1 2 0 15,-1 0-192-15,2 2-112 0,-1 0-16 0,-3-3-16320 16</inkml:trace>
  <inkml:trace contextRef="#ctx0" brushRef="#br0" timeOffset="35186.51">25815 10043 2751 0,'-4'0'256'0,"0"0"-256"0,1 0 0 0,3 0 0 0,0 0 304 0,-2 0 16 0,-2 0 0 0,0 2 0 0,-3 1 128 0,1 1 16 0,2 2 16 0,-1 1 0 16,3 3 32-16,-2-1 0 0,0 1 0 0,0-1 0 15,1-1 512-15,1-3 128 0,-2 1 0 0,4-2 16 16,2-4 176-16,5-2 48 0,3-4 0 0,5-5 0 16,4-4-400-16,5-4-80 0,3-11-16 0,5-4 0 15,7-8-48-15,1-7-16 0,7-11 0 0,-2-2 0 16,-1 3 0-16,1 3 0 15,2 1 0-15,-2 6 0 0,0 11 160 0,-1 6 32 0,1 6 0 0,-2 5 0 16,-1 8-800-16,-3 5-224 16,-1 6 0-16,-6 4 128 0,2 6-128 0,-6 9 176 0,-1 5-176 0,-5 1 192 15,-3 13-192-15,-2 3 0 0,-2 3 0 0,-3 13 0 16,-1 5 0-16,0-5-192 0,-3 5 64 0,3-9 128 16,0 0 0-16,-1-6 0 0,3-11 0 0,2-2 0 0,4-7 0 0,2-8 0 15,1-6 0-15,3-11 0 0,7-6 0 0,2-9 0 16,5-11 0-16,1 3 0 0,3-11 0 0,1 2 0 15,3-9 0-15,0 3 0 0,-2 0 192 0,0-3 96 16,1 3 32-16,-3 0 0 0,0-1-160 0,-3 7-32 16,3 3 0-16,-7 1 0 0,-4 11-128 0,0 0 0 15,0 4 0-15,-5 2 0 16,1 7 0-16,-4 4 0 0,-5 2 0 0,-2 7 0 0,0 6 0 0,-4 4 0 16,-1 6 0-16,-1 10 0 0,-2 1 0 0,-1 2 0 0,-4 11 144 15,1-9-16-15,-1-1 128 0,2-3 48 0,1 2 0 0,1-12 0 16,3-3-144-16,-1-6-32 0,5-2 0 0,0-11 0 31,4-1-128-31,3-8 128 0,3-3-128 0,3-5 128 0,2 0 64 0,0-8 16 0,4 0 0 0,-2-1 0 16,2 1-16-16,-2-2-16 0,0 1 0 0,2-1 0 15,0-5-320-15,-2 3-64 0,0 1-16 0,-2 5 0 16,-1 6-112-16,-1 3-32 0,-5 3 0 0,-3 5 0 16,-1 4-96-16,-2 5-32 0,2 3 0 0,-2 1 0 15,0 6 256-15,0 0 48 0,2 4 16 0,-2 1 0 16,2-1 176-16,-1 0 192 0,1 1-32 0,2 1-16 0,2-2 128 15,3 1 32 1,-3-3 0-16,1 0 0 0,6-2-304 0,-1-4 128 0,3-3-128 0,3 1 0 0,-1-5 128 0,2-1-128 16,0-5 0-16,2-3 0 15,-1-1 0-15,1-2 0 0,9-5 0 0,2-8 0 0,2 2 0 0,-2 0 0 16,-2 0-192-16,-5 6 48 0,-3 5-176 0,-3 6-48 16,-2 6 0-16,0-1 0 0,-4 3 368 0,0 1 0 15,2 3 0-15,-5-1 0 16,-1 0 432-16,2-1 96 0,3 5 32 0,4-4 0 0,3 2 144 0,2 2 48 0,1-5 0 15,-1 1 0 1,-1-5-464-16,-1-2-96 0,5-6 0 16,-1 0-16-16,5-11-384 0,0-1-80 0,2-8-16 0,2-3-10064 15,0-3-2032-15</inkml:trace>
  <inkml:trace contextRef="#ctx0" brushRef="#br0" timeOffset="40154.25">25451 17273 4607 0,'-2'-4'400'0,"0"0"-400"0,2 1 0 0,0 3 0 0,0-4 896 0,0 0 80 0,0-2 32 0,0-7 0 15,0-9 128-15,4-3 16 0,2-7 16 0,3-6 0 32,4-7-224-32,6 0-48 0,0-4-16 0,4-4 0 0,-1 4 0 0,1 4 0 0,0 3 0 0,1 8 0 15,-3 6-176-15,0 5-48 0,-3 10 0 0,-1 0 0 16,-3 9-528-16,-1 4-128 0,-2 6 0 0,-5 7 0 16,3 6 304-16,-3 5 16 0,-4 3 16 0,-4 5 0 15,2 4-64-15,-4-2-16 0,0 5 0 0,-1-1 0 16,-1 5-80-16,0-1-32 0,-3 1 0 0,3 2 0 15,-1-5-16-15,3-2-128 0,0-1 192 0,4-12-64 16,4-2 32-16,0-8 0 0,3-2 0 0,1-2 0 0,1-5-160 0,4 1-144 16,-1-5 144-16,3-7-208 0,4-3 208 0,1-7 0 15,5-4 0-15,1-9 0 0,1 1 0 0,3-12 160 16,0 3-32-16,-7 2 0 0,1 2-128 0,-1 0 192 16,1-2-192-16,-1 6 192 0,-2 1-192 0,-3 5-176 15,-1 7 48-15,-5 5 0 0,3 8 128 0,-6 2 0 16,-1 2 0-16,-3 6 0 15,-1-1 0-15,-2 5 144 0,0 8-16 0,0-3-128 0,0 4 480 0,0 7-16 0,-2-5 0 0,3 7 0 16,-1 4-144-16,0 2-48 0,-2-2 0 0,2 5 0 16,0-1-272-16,2-6 160 0,3 2-160 0,1-9 128 15,1-1 16-15,1-9 0 0,3-5 0 0,0-3 0 32,2-7-144-32,0-5-192 0,0-1 32 0,2-9 16 0,4-8 144 0,0-5 192 0,3-4-32 0,-1-2-16 15,3 2 96-15,-1-6 16 0,3-5 0 0,-2 5 0 16,-3 6-256-16,0 0 0 0,1 4 0 0,-1 1 0 15,-1 10-160-15,-3 0 160 0,-2 8-128 0,-2 3 128 16,-2 4 0-16,-3 4 0 0,3 2 0 0,-2-2-128 16,-3 7 128-1,1 1 0-15,-1 7 0 0,-1 0 0 0,-1 5 0 16,-2-1 0-16,0 0 128 0,-4 7-128 0,0 6 240 0,0 0-32 16,3 6 0-16,-1-5 0 0,2 1 224 0,2-2 32 15,3-11 16-15,-1-2 0 0,3-3-208 0,0-6-32 16,1-1-16-16,1-5 0 0,-2-4-224 0,4-4 0 15,2-8-144-15,2-5 144 0,2-2 0 0,1-7 192 16,-1-1-16-16,-2-3 0 0,2-4-176 0,-1-2 160 16,-1-2-160-16,-2 2 160 0,0-4-416 0,2-1-64 15,0 7-32-15,-2-2 0 0,-2 9 96 0,-2 8 0 0,0 0 16 0,-1 6 0 16,3 2 240-16,-2 7 0 0,2 2 0 0,0 0 0 16,-2 9 0-16,0 1 128 0,-1 5-128 0,1 2 0 15,0 5 416-15,2-1-32 0,0 2 0 0,0-1 0 16,-1-3-64-16,4 0 0 0,3 0-16 0,2-2 0 15,3 0-304-15,2-2 0 0,1 2 0 0,5-6-14976 16</inkml:trace>
  <inkml:trace contextRef="#ctx0" brushRef="#br0" timeOffset="53016.21">9206 11785 4607 0,'-2'0'400'0,"0"0"-400"0,2 2 0 0,0-2 0 0,0 0 848 0,-3 0 96 0,3 0 16 0,-2 2 0 0,-2-2 464 0,2 4 112 0,-2-8 0 0,4 4 16 16,0 0-208-16,0 0-64 0,0 0 0 0,0 0 0 0,-24-30 32 0,18 26 0 15,2-7 0-15,-3 3 0 16,1-1-768-16,-3 5-160 0,1-2-16 0,-3-3-16 0,0 7-80 0,-4-4-16 16,-2 4 0-16,0-1 0 0,-2 3 320 0,0 0 64 15,2 0 16-15,0 0 0 0,-2 3-32 0,2 1-16 16,0 2 0-16,0-2 0 0,2 1-272 0,0 1-48 16,0-2-16-16,-2 5 0 0,2-1-32 0,-2 3-16 15,0 2 0-15,2 2 0 0,2-3-48 0,-2 3-16 16,3 7 0-16,-3-5 0 0,4 0-160 0,-2 4 0 15,0 0 144-15,1 3-144 0,-1 1 128 0,0 3-128 16,0 0 128-16,-2 1-128 0,3 5 176 0,-3-2-48 0,0-2 0 0,2 2 0 16,0 0 128-16,0 2 0 0,5 4 16 0,-1-1 0 15,5-1-128-15,-2 0-16 0,4 0-128 0,2-2 192 16,0 2-192-16,0-4 176 0,2-2-176 0,-2 0 160 16,4-2-160-16,-2-1 0 15,5 3 144-15,-1 2-144 0,5 4 304 0,-1 3-16 0,3-1 0 0,0 0 0 16,0 1-128-16,2-5-32 0,-1 2 0 0,-1 2 0 15,0-6-128-15,2 0 0 0,0-2 0 0,0 2 128 16,2-5-128-16,2 1 160 0,0 4-160 0,2-4 160 16,1-3 0-16,1-1 0 0,1-3 0 0,1 0 0 0,-4-6-32 0,3 2-128 15,-1 0 192-15,1 0-64 0,1 5-128 0,-1-8 0 16,1 3 144-16,3-4-144 0,0-4 0 0,1-3 0 16,6 1 0-16,1-7 128 0,4-3-128 0,1-1 128 15,1-2-128-15,1-3 128 0,-1 1-128 0,-5-5 128 16,1-4-128-16,-4 4 128 15,-2-2-128-15,0 0 0 0,0-2 0 0,2-4 0 0,0-2 0 0,-4-3 0 0,0-4 0 0,0-6 0 16,-3 2 128-16,-3-4-128 16,-3-1 128-16,-2 3-128 15,0 2 144-15,-2-4-144 0,-2-1 192 0,-2-1-192 0,0 2 128 0,-5-3-128 16,1 3 0-16,-3-5 0 0,-1 1 0 0,-3 1 0 0,0 5 0 0,-4 4 0 16,-3 5 0-16,-1-1 0 0,-5-2 0 0,1-2 0 15,-5 0 272-15,-4 0-48 0,-1 0-16 0,-1-2 0 31,0-2 48-31,-5 2 0 0,-1 2 0 0,-1 2 0 16,2 5-256-16,-1-1 0 0,-7 3 128 0,-1-1-128 16,-3 5 0-16,0 2 0 0,-5 2 0 0,1 5 0 15,-1 3 0-15,-2 3 0 0,1 4 0 0,-1 4 0 16,0 5 128-16,0-1-128 0,3 7 0 0,-1-2 0 16,5-2 128-16,2-1-128 0,4-1 0 0,2-3 0 0,4-2 0 15,5-2 0-15,4-4 0 0,2-2 0 0,2 0 0 0,5-5 0 16,1-1 0-16,3-1 0 15,2 0-1216-15,2 1-256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24T23:44:51.624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5174 10444 2751 0,'0'0'256'0,"-2"0"-256"0,2 2 0 0,2-2 0 0,-2 0 416 0,0 2 32 0,-2-2 16 0,0 2 0 0,-1 2 416 0,1-4 80 16,0 2 0-16,2-2 16 0,0 0 368 0,0 0 64 15,0 0 0-15,0 0 16 0,0 0-320 0,0 0-64 16,0 0-16-16,0 0 0 0,0 0-112 0,0 0-16 15,0 0-16-15,0 0 0 0,30-27-368 0,-22 16-80 16,1-2-16-16,2 3 0 0,-3-5 64 0,5-2 16 16,2-5 0-16,2-1 0 0,2-3-48 0,2 3 0 15,1-7 0-15,-1 3 0 0,0-1-320 0,1-2-128 0,-1 2 0 16,-2-1 144-16,2 5 32 0,1-8 0 0,3-6 0 0,3 0 0 16,0-1 80-16,1-5 32 0,5 1 0 0,-4-4 0 15,2 2-288-15,0-1 0 0,2-1 0 0,0-2 0 16,0 2 208-16,0-2-16 0,-2 4 0 0,3 1 0 15,-1 1 256-15,0-4 64 0,0 2 0 0,-4 3 0 16,-3 4-352-16,1-3-160 0,4-1 160 0,0-5-160 16,-2-2 0-16,2 0 0 0,-3-2 0 0,1 0 0 15,-6 14 0-15,1-9 0 0,3-3 0 0,2 0 0 16,-7 8 224-16,3-4-48 0,6 3-16 0,0-7 0 16,0 0 0-16,2 0 0 0,0 2 0 0,0 2 0 15,-4 3-160-15,2 4 0 0,0-1 0 0,-1-1 128 0,1-1-128 0,0 1 0 16,-2-7 0-16,-2 2 0 0,-3 7 144 0,1-7-144 15,4-1 160-15,0-6-160 0,-1 3 480 0,3 0 0 16,3-8 0-16,1 6 0 0,-4 2 32 0,-3 4 0 16,1 5 0-16,-2 1 0 0,-2 5-320 0,-5 2-64 15,0 5-128-15,-2 1 192 0,3 3-192 0,-7 6 0 16,-1-4 0-16,-1 6 0 0,-4 4 0 0,-3 0 0 16,-2 5 0-16,-4 0 0 0,0 6 0 0,-4-5 0 0,2 10 0 15,-2-5 0-15,-3 2 0 0,-1 6 0 0,-3-1 128 0,-2 7-128 16,1 4 0-16,-3-1 0 0,-2 6-128 0,-2 3 128 15,-3 8-384-15,-3 6 48 0,-5 5 0 0,2-5 0 16,3 1 80-16,-5 8 0 0,-4 6 16 0,-5 7 0 16,5 2 240-16,0-1 0 0,2 8 0 0,-2 1 0 15,0 3 0-15,0-3 0 0,4-2-128 0,-4-6 128 16,4-9 0-16,-4 3 0 0,-2 4 0 0,0-1 0 16,4-7 0-16,-4 5 0 0,-5 3 0 0,-1 6 0 15,-3 4-176-15,0-1 176 0,0-1-192 0,1-2 192 16,-1 7-576-16,-2-5 0 0,0 0 0 0,0 2 0 15,0 3 48-15,1-3 0 0,-6 5 0 0,-1 0 0 0,-2 8 208 0,-3-6 32 16,5-5 16-16,4-4 0 16,4-10 272-16,1 2 0 0,-1 6 0 0,-2-6 0 0,0 1 0 0,5-3 0 15,3-2 0-15,5-5 0 0,4-4 0 0,3-5 256 16,1-3-64-16,5-9 0 0,4-2 176 0,2-5 16 16,4-1 16-16,3-7 0 0,3-7-256 0,3-6-144 15,4-4 160-15,3-2-160 0,3-2 0 0,5-7-208 16,2-3 16-16,6 1-12864 15</inkml:trace>
  <inkml:trace contextRef="#ctx0" brushRef="#br0" timeOffset="1205.51">5331 12360 6447 0,'-2'-5'576'0,"-2"-1"-576"0,2 2 0 0,0 2 0 0,2 2 608 0,-2-9 16 0,-3 1 0 0,-1-5 0 16,0-4 464-16,1 0 112 0,3 4 16 0,0 4 0 15,4 3-160-15,0 2-32 0,5 4 0 0,-1 4 0 16,5 2 0-16,2 5 0 0,4 4 0 0,0 4 0 16,2 2 0-16,2 5-16 0,5 6 0 0,-1-4 0 15,-1-3-368-15,1 9-64 0,7 0 0 0,2 9-16 16,0-1 48-16,2 7 16 0,5 0 0 0,4 7 0 16,-1-3 80-16,3 2 0 0,0-2 16 0,-2 3 0 0,0-5-64 0,1 2-16 15,-1 0 0-15,0 3 0 0,0-7-176 0,-3 2-32 16,1-4-16-16,-1-3 0 0,1 3-272 0,4 2-144 15,2 2 160-15,0 2-160 0,-4-4 416 0,4 0-16 16,6 7 0-16,0 1 0 0,5 1-160 0,0-1-48 16,-3-2 0-16,-4 1 0 15,-1-3-48-15,-6-4-16 0,1 0 0 0,-6-9 0 0,-3 1 16 0,0-7 0 0,1 9 0 0,-1-5 0 16,0 4-144-16,1 3 192 0,-1 0-192 0,5 2 192 16,-5 2 16-16,2 0 16 0,1 0 0 0,-1 0 0 15,3-3 32-15,-3 3 0 0,1-2 0 0,-1-2 0 16,-6 2-256-16,-2-9 144 0,-4 0-144 0,0-8 128 15,-3 2-128-15,1-2 0 0,-1-5 0 0,-1-1 0 16,-1-5 0-16,-3-2 128 16,1 2-128-16,-4-6 0 0,2 2 128 0,-4-4-128 0,0-1 128 0,-2 1-128 15,-5-3 0-15,-1 1 0 0,-3-7 128 0,0 2-128 16,-2-4 0-16,-4-2 0 0,0-2 144 0,-7-5-144 16,1-3 192-16,-5-5-48 0,-4-3 0 0,-2-3 0 15,-5-5-16-15,-1-8 0 0,-7-4 0 0,-2-9 0 0,0 0-128 0,-5-11 0 16,1-6 0-16,-7-4 128 15,1-3-128-15,-3 3 0 0,0 8 0 0,2 5 0 0,-2 0 0 0,-6-5 0 16,-4-2 0-16,-5-4 0 16,2 4 0-16,-2-2 0 0,3 2 0 0,-1 4 0 0,-2 1 0 0,5 3 0 15,2 1 0-15,-1 2 0 0,3 4 0 0,0 0 0 16,-1 4 0-16,-1-4 0 0,2 0 0 0,-3 0 0 16,1 0 0-16,4 3 0 15,6 5 0-15,-6-8 0 0,-4-8 0 0,-7-5 0 0,4-2-224 0,3 2 80 0,4 3 16 0,2-1 0 16,2 3-64-16,2 1-16 0,3 5 0 0,1-2 0 15,9 8-32-15,0-2 0 0,3 5 0 0,1 1 0 16,4 5-16-16,1 2-16 0,2 6 0 0,4 3 0 31,2 8-336-31,4 6-64 0,3 5-16 0,1 6 0 0,5 0-736 16,2 2-160-16,2 7-16 0,5 3-12992 0</inkml:trace>
  <inkml:trace contextRef="#ctx0" brushRef="#br0" timeOffset="11021.34">2601 10531 6447 0,'-2'-4'576'0,"2"-1"-576"0,2 3 0 0,2 2 0 0,0 0 896 0,5 0 64 0,4-6 0 0,10-5 16 0,11 1-720 0,9-7-256 0,10-1 144 0,2-1-144 31,3 2 0-31,6-6 0 0,6-3 0 0,5 3 0 16,1 0-368-16,7-1 0 0,3 1 0 0,3 1 0 16</inkml:trace>
  <inkml:trace contextRef="#ctx0" brushRef="#br0" timeOffset="11215.27">5872 10886 16575 0,'13'28'736'0,"-2"-17"160"0,4-3-720 0,2 3-176 0,0-5 0 0,-2-1 0 0,10 1 0 0,18-2 0 15,25 5 0-15,28-1 0 0,21 3-384 0,4-9 64 16,3-2 0-16,-3-2 0 16,3-7-1920-16,-9-3-368 0,-4 1-80 0,-9-6 0 0</inkml:trace>
  <inkml:trace contextRef="#ctx0" brushRef="#br0" timeOffset="11323.2">10452 10339 4559 0</inkml:trace>
  <inkml:trace contextRef="#ctx0" brushRef="#br0" timeOffset="11515.18">14718 9882 5519 0,'75'0'496'0,"-35"2"-496"15,7 2 0-15,-7-2 0 16,-8 2-448-16,0 3-192 0,17 1-48 0,34 5 0 0,45 4 688 0,34 4 0 15,15-4 0-15,-13-2 0 0</inkml:trace>
  <inkml:trace contextRef="#ctx0" brushRef="#br0" timeOffset="11672.24">19487 10080 911 0,'87'4'0'0,"7"-4"0"0,-9 2 0 0,-53-4 0 16,-8 2 0-16,1-4 0 0,16 1 0 0,40-1 0 0,46-4 176 0,40-3-48 0,22-2-128 0,1-4 192 0</inkml:trace>
  <inkml:trace contextRef="#ctx0" brushRef="#br0" timeOffset="11819.73">23072 9916 8287 0,'61'21'736'0,"-26"-10"-592"15,3 6-144-15,-6-7 0 0,-9 1 464 0,1-3 64 16,10 3 16-16,25 8 0 0,35 5 496 0,34 3 112 16,23-1 0-16,7-9 16 15,-3-6-1696-15,-6-9-352 0,-2-7-64 0,-8-3-16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24T23:47:42.696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5078 10258 1839 0,'2'3'160'0,"0"-1"-160"0,0 0 0 0,0 2 0 0,1-4 448 0,1 4 64 0,2 3 16 0,5 3 0 0,6 7-16 0,6 0 0 0,3 5 0 0,2-7 0 16,4 2 128-16,2 0 32 0,2-5 0 0,2-1 0 16,9 4 16-16,0-9 0 0,8 3 0 0,3-3 0 15,6-2-384-15,8-1-80 0,9-6-16 0,8-5 0 16,16-3-32-16,1-4-16 0,-8 3 0 0,2-1 0 16,5 0 384-16,14 0 80 0,13-4 16 0,7 0 0 15,3 2-272-15,1 3-48 0,-5-1-16 0,14 2 0 16,20-2 304-16,3 3 64 0,-26 3 16 0,15-3 0 15,17-1-96-15,13-2-16 0,8 3 0 0,3-3 0 16,3 0-256-16,5-2-48 0,7 2-16 0,-5 3 0 16,-26-5-96-16,22 2-32 0,19-2 0 0,9-2 0 15,-5 0 64-15,0-2 0 0,7 6 0 0,-7-4 0 0,-1 2 128 16,1 0 16-16,-6 3 16 0,8-1 0 16,5 2 96-16,0-2 32 0,-9 1 0 0,0-3 0 15,0 2-160-15,2-4-16 0,-1-4-16 0,-1-1 0 0,0-3-32 0,-13 1-16 16,-21 3 0-16,-2 0 0 0,-2 0-240 0,-9 1 176 0,-6 5-176 15,-19 5 160-15,-17 3-160 0,0 3 0 0,-3 2 0 0,-10 4 0 16,-11 2 0-16,-14 7 0 0,-16-2 0 0,-6 1 128 16,-6-1-128-16,-5 1 0 15,-1-3-160-15,-8-1-11840 0</inkml:trace>
  <inkml:trace contextRef="#ctx0" brushRef="#br0" timeOffset="1044.27">18486 4402 6447 0,'4'-9'576'0,"-2"1"-576"15,-2 4 0-15,-2 4 0 0,0 0 768 0,0-5 32 0,0 3 16 0,-2-2 0 0,-3-5 528 0,-3 7 128 0,-5 2 0 0,-7 7 16 16,-3 12-672-16,-7 11-144 0,-11 12-32 0,-10 18 0 31,-7 16-192-31,-8 7-32 0,-2 5-16 0,4-3 0 0,6-6-96 0,-6 12-32 0,-4 14 0 0,0 3 0 16,4 5 112-16,10-11 32 16,7-10 0-16,15-18 0 0,9-14 176 0,10-13 48 0,6-18 0 0,9-9 0 15,9-10-176-15,6-10-16 0,4-10-16 0,8-12 0 16,10-10-208-16,5-17-32 0,9-6-16 0,5-19 0 15,1 1-176-15,5-10 0 0,4-6 144 0,6-11-144 16,7-9 0-16,-4-4 128 0,1 3-128 0,-7-3 0 16,-5 15 0-16,-13 15 0 0,-9 17 0 0,-8 6-128 15,-4 7 128-15,-9 8 0 0,-4 7 128 0,-8 8-128 16,-5 9 0-16,-6 6 0 0,-6 11 0 16,-7 4 0-16,-4 12-224 0,-11 14-16 0,-4 6 0 0,-11 17 0 15,-4 13-256-15,-11 18-48 0,-4 8-16 0,-4 5 0 0,-2 3 560 0,6-8-128 16,7-5 128-16,-1 0 0 15,3 2 176-15,1-2 80 0,5-4 32 0,7-9 0 0,10-8 224 0,4-14 64 16,11-11 0-16,9-12 0 0,5-12 0 0,10-11 16 16,6-8 0-16,4-13 0 0,6-5-80 0,3-8 0 0,8-6-16 15,2-7 0-15,4-12-192 0,9-7-48 0,5-11 0 0,5-10 0 32,1 0-256-32,0-4 128 0,-1-1-128 0,-1-6 0 15,-5 9 176-15,-8 10-176 0,-7 16 160 0,-10 12-160 0,-5 6 0 0,-6 7 0 0,-4 6-128 0,-7 9 128 16,-6 10-144-16,-6 5 144 0,-5 8 0 0,-6 13-144 15,-2 0-960 1,-9 19-192-16,-12 11-48 0,-9 18 0 0,-9 14 528 0,-3 4 112 0,-1 2 0 16,0 0 16-16,7-6 688 0,4-3 0 0,2 7 0 0,2-6 0 15,4 1 240-15,5-3 128 0,8-3 16 0,9-19 16 16,8-11-16-16,9-12-16 16,6-11 0-16,11-13 0 0,6-8-176 0,11-11-16 0,6-12-16 0,6-14 0 15,5-6-416-15,9-19-96 0,14-15-16 0,7-17 0 16,4-12 192-16,-3-7 48 0,-3 0 0 0,-9 14 0 15,-15 16-208-15,-15 23-48 0,-10 15 0 0,-11 15 0 32,-7 13-480-32,-10 15-96 0,-13 6-32 0,-8 12 0 0,-11 14 1248 0,-9 14 256 0,-10 18 64 0,-7 12 0 15,-4 13 256-15,-2 2 64 0,2-2 16 0,3 5 0 0,-1-1-640 0,4 4-128 32,3-1-16-32,6 1-128 0,4 1 128 0,9-11-128 0,11-5 0 15,7-16 0-15,10-5 0 0,10-10-304 0</inkml:trace>
  <inkml:trace contextRef="#ctx0" brushRef="#br0" timeOffset="7304.67">18937 15696 10127 0,'3'-9'896'0,"-1"1"-704"0,2-1-192 0,-2 7 0 0,0-4 1104 0,3-3 192 0,1-6 48 0,5-4 0 16,1-9 256-16,1 7 48 0,0 2 16 0,-5 10 0 16,-1 7-384-16,-7 11-64 0,-2 6 0 0,-5 10-16 15,-3 11-320-15,-5 18-64 0,-4 16-16 0,-5 13 0 16,-1 0-432-16,1 2-96 0,-1 2-16 0,-3 11 0 16,-2 11-256-16,2-3 0 0,3-8 0 0,8-17 0 15,4-17-144-15,9-19 144 0,6-18-128 0,9-16 128 0,8-11 0 16,6-19 0-16,9-13 0 0,5-15 0 0,3-8 0 0,5-11-160 15,4-15 160-15,0 2 0 0,-2 5 0 0,2-3 0 16,5-4 0-16,-3 4 0 0,0 3 0 0,-10 12 0 16,-3 13 0-16,-12 11 0 0,-9 17 0 0,-8 10-128 15,-9 11 128-15,-8 13 0 0,-7 8 0 0,-6 9 0 16,-5 6 0-16,-10 11 0 16,-8 12 0-16,-10 7 128 0,-9 15-128 0,-5 2 144 0,-5 9 48 0,-1 6 0 0,-5 4 0 0,7-6 0 15,6-7-16-15,11-12 0 0,6-15 0 0,11-9 0 31,10-15-672-31,11-12-128 0,13-14-16 0,15-16-12096 0</inkml:trace>
  <inkml:trace contextRef="#ctx0" brushRef="#br0" timeOffset="85601.56">5110 10514 6447 0,'-2'-4'576'0,"2"1"-576"0,0-1 0 0,2 0 0 0,-2 0 656 0,2-5 32 16,2-4 0-16,5-6 0 0,4-13 784 0,4-6 176 16,6 0 16-16,5-9 16 0,6 0-208 0,2-2-32 15,7-2-16-15,6 0 0 0,2-5-848 0,4-1-192 16,5-3-16-16,4-6-16 0,6-6-352 0,0 2 0 16,-4 4 0-16,7-11-128 0,10-4 128 0,2-15 0 15,2-1 160-15,3-12-160 0,1-8 736 0,3-2 48 0,-2-5 16 0,1 3 0 16,5-5 400-16,0 1 80 0,-6 8 0 0,-3 2 16 15,-6 6-624-15,-6 7-128 0,-11 15-32 0,-8 3 0 16,-1 8-512-16,-4-5 0 0,-2 4 0 0,-4 5 0 16,-2 8 0-16,-9 9 0 0,-4 6 0 0,-6 10-144 15,-5 3 144-15,-4 13 0 0,-4 2-144 0,-5 3 144 16,-3 8 0-16,-5 6 0 0,-2 4-144 0,-7 8 144 16,-2 5-592-16,-6 8-64 0,-6 7-16 0,-7 6 0 15,-2 6-272-15,-2 5-48 0,-4 4-16 0,-9 6 0 31,-6 18 272-31,-16 16 48 0,-16 26 16 0,-13 15 0 0,-8 13-48 0,-13 4-16 0,-7 6 0 0,-2 9 0 32,-2 6 32-32,4 2 0 0,3 5 0 0,6-14 0 0,8-12 480 0,7-10 224 0,4-5-192 0,11-11 192 15,14-12 0-15,14-15 0 0,10-15 0 0,12-15 128 0,8-15 352 0,7-11 64 16,12-12 16-16,5-11 0 16,1-6 128-16,6-11 16 0,9-11 16 0,8-14 0 0,9-14-192 0,10-16-32 0,13-20-16 0,15-25 0 15,15-21 544-15,9-13 128 0,-3 2 0 0,13-15 16 16,13-15-144-16,-2-2-16 0,-1 7-16 0,-5 8 0 15,-9 15-464-15,-1 8-80 16,1 7-32-16,-10 17 0 0,-14 19-256 0,-8 10-160 0,-13 14 192 0,-8 12-192 16,-7 13-192-16,-9 6-128 0,-5 13-48 0,-7 11-13712 15</inkml:trace>
  <inkml:trace contextRef="#ctx0" brushRef="#br0" timeOffset="86377.13">5455 12485 1839 0,'-11'-15'160'0,"1"3"-160"0,3-3 0 0,3 6 0 0,-2 1 496 0,-5-9 64 0,-8-15 16 0,-11-13 0 0,-4-10 960 0,2 1 192 15,8 10 32-15,7 12 16 0,9 2-48 0,6 11 0 16,6 8 0-16,7 5 0 0,6 12-560 0,6 5-112 16,11 8-32-16,7 15 0 0,3 11 48 0,8 10 0 15,9 20 0-15,5 12 0 0,0 2 160 0,9 13 48 16,6 13 0-16,6 15 0 0,5 9-400 0,-3 5-80 15,-1-5-16-15,-5-5 0 0,0-2-400 0,2 6-64 16,2 7-32-16,5 4 0 0,4 4-160 0,-5-6-128 16,1 0 192-16,-5-9-192 0,-2-10 288 0,-10-9-48 0,-9-6-16 15,-9-6 0-15,-5-9-96 0,-1 0 0 0,-2-11-128 0,-5-6 192 16,1-5-32-16,-2-14-16 0,-7-9 0 0,-6-14 0 16,-7-7 128-16,-6-17 32 0,-4-9 0 0,-9-10 0 15,-8-9-304-15,-4-8 128 0,-7-11-128 0,-7-7 0 16,-1-8 352-16,-15-19-32 0,-9-17-16 0,-9-10 0 15,5 6-112-15,-8-16 0 0,-14-16-16 0,-4-6 0 16,-1-1-176-16,-1 7 0 0,2-3 0 0,-8-1 0 16,-5-9 0-16,-1 2 0 0,6 4 0 0,4 9 0 15,0 0 0-15,-2-11 0 0,-5-8 0 0,3 4-176 16,4-2-528-16,5 15-128 0,5 12 0 16,10 20-16-16,3 8-48 0,11 13-16 0,7 15 0 0,6 9 0 15,12 14 640-15,10 7 128 0,5 10 144 0,7 9-208 0,4 4 208 0,11 11 160 16,7 8-32-16,7 18 0 0,12 14 48 0,10 13 0 15,9 13 0-15,8 16 0 0,6 16-16 0,5 12 0 16,0 1 0-16,4 16 0 0,13 18 128 0,10 8 32 16,18 19 0-16,-3-6 0 0,-8-15-128 0,-8-9 0 15,-7-14-16-15,-7-9 0 0,-6-11-176 0,-8-12-224 16,-7-7 48-16,-8-21-9824 16,-2-4-1968-16</inkml:trace>
  <inkml:trace contextRef="#ctx0" brushRef="#br0" timeOffset="97808.71">18814 4391 10127 0,'2'-32'896'0,"-2"15"-704"0,0 0-192 0,-2 7 0 0,0 5-192 0,-2 5-80 0,-1-4-16 0,1 2 0 0,-4-2 1136 0,-5 4 240 16,-4 0 32-16,-5 2 16 0,1 6 0 0,-2 9 0 15,-1 9 0-15,1 6 0 0,-1 12-128 0,-3 12-32 16,-1 14 0-16,-4 7 0 16,0 6-592-16,-4 6-128 0,2 5-32 0,-5 4 0 0,3 10-224 0,4-3 0 0,5 3 0 0,10-3-160 15,6-10 592-15,11-9 112 0,6-16 32 0,9-13 0 16,9-4-160-16,1-12-32 0,1-9 0 0,6-11 0 16,6-8-384-16,0-9 0 0,1-10 0 0,3-16-176 15,14-14 544-15,-1-13 96 0,-4-2 32 0,-4-8 0 16,2-9 272-16,0-11 64 0,-2-4 16 0,-9 4 0 15,-2 2-160-15,-4-1-48 0,0-8 0 0,-4 3 0 16,-7 7-384-16,-4 3-96 0,-6 14-16 0,-9 3 0 16,-6 14-144-16,-5 12 0 15,-6 4 0-15,-6 14 0 0,-4 12-928 0,-9 6-64 0,-9 15-16 0,-4 3 0 16,0 12 288-16,-2 2 48 0,-2 7 16 0,0 4 0 0,2 6 832 0,-4 13 160 16,0 9 48-16,-1 4 0 0,5 6 544 0,9 3 112 15,8-5 32-15,13-9 0 0,14-14-240 0,10-13-64 16,7-11 0-16,6-12 0 0,3-9-448 0,9-11-80 15,8-8-32-15,11-19 0 16,6-7 64-16,5-16 16 0,2-10 0 0,0-12 0 0,-5 0-112 0,-6 0-32 16,-8 5 0-16,-7 1 0 15,-6 5-528-15,-9 4-96 0,-8 4-32 0,-9 6 0 16,-6 12 16-16,-11 7 0 0,-6 9 0 0,-9 13 0 16,-6 5 144-16,0 8 32 0,2 1 0 0,-6 14 0 0,-7 6 656 0,-2 13 144 0,0 8 32 0,5 7 0 15,1 6-160-15,9-2-32 0,7 4 0 0,6-4 0 16,10-6-320-16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24T23:55:47.775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4643 6394 2751 0,'-10'-17'256'0,"6"9"-256"0,-1-1 0 0,1 5 0 0,0-2 1088 0,2 4 192 0,-3-1 16 0,-1-5 16 0,-5-1 848 0,-1-1 160 0,-6 1 48 0,4 1 0 16,-3 4-576-16,-1-3-96 0,1 3-32 0,0 4 0 15,3-4-704-15,-4 1-128 0,-1 1-48 0,0 0 0 16,0 4 48-16,0-2 0 0,0 5 0 0,-3-1 0 15,-1 2-320-15,-1 1-64 0,1 3-16 0,0-1 0 16,-1 1-240-16,1 1-32 0,-1 2-16 0,1 2 0 16,2 2 192-16,-1 4 48 0,3-4 0 0,2 7 0 15,0-3 112-15,2 4 16 0,-2 3 16 0,2 0 0 0,5-3-192 0,-1 3-32 32,2 0-16-32,1 4 0 0,1 2 32 0,5 8 0 0,2-3 0 0,0 1 0 0,2 7-64 0,1 4 0 15,1 6 0-15,-2 3 0 0,2 2-256 0,-2 4 0 16,3-2 0-16,1-5 0 0,0 1 128 0,3-11-128 15,-1 0 0-15,3-7 0 0,2 7 256 0,4-2-16 16,2 0 0-16,-2-11 0 0,0-6-112 0,2 2 0 16,5-7-128-16,1 3 192 0,7 0-16 15,-2-5-16-15,4-4 0 0,0-2 0 0,0-4 0 0,3 2 0 0,-1-4 0 16,4-5 0-16,1 5-16 0,3-7 0 0,-1 5 0 0,-3-1 0 16,3-2-144-16,-2 3 128 0,1-3-128 0,1 1 128 31,-3 3-128-31,3-8 0 0,-3 3 0 0,3-1 0 15,-3-8 0-15,-1-1 0 0,-3-1 0 0,0-7 0 16,0 3 0-16,-2-12 0 0,3-5 0 0,-5 1 0 16,-3 3 0-16,3-9 192 0,2-4-32 0,5-5 0 15,-7 3-160-15,-2-5 192 0,1-1-192 0,-1 1 192 16,-4-4-192-16,-1 2 0 0,-1 1 0 0,-3-5 0 0,-2 0 0 0,-2 2 0 16,-2 0 0-16,-6-2 0 0,-1 2 0 0,-1-2 0 15,-3 5 0-15,-2-1 0 0,0 5 0 0,-4-1 0 16,2-4 0-16,-6-4 0 0,-1-2 0 0,-3 0 0 15,-1-2 128-15,-4 8-128 0,0-2 0 0,0 7 0 16,-4 2 0-16,-2-1 0 0,-1 3 0 0,-5 2 0 16,-1 2 128-16,-4 0-128 0,0 5 0 0,-2 1 192 15,-4 0-192-15,2 5 192 0,-5 6-64 0,1-2-128 0,1 2 192 16,-3 3-64-16,-3 1-128 0,-2 5 128 0,0 3-128 0,5 1 128 16,5 4-128-16,-1 1 128 0,0 3-128 0,-1 0 128 15,3 5-128-15,0 0 0 0,0-1 0 0,6 3 0 16,0 2 0-16,5 0 0 0,-3 2 0 0,4 0 0 15,1 0-384-15,4 0 64 0,2 2 0 0,0 2 0 32,6-1-1328-32,1-1-256 0</inkml:trace>
  <inkml:trace contextRef="#ctx0" brushRef="#br0" timeOffset="1606.88">4452 6203 1839 0,'0'0'160'0,"0"0"-160"0,-2-2 0 0,2 2 0 0,0-2 672 0,0 2 96 0,0-5 32 0,-3 1 0 15,1-2 224-15,2-1 32 0,-2 1 16 0,2-3 0 16,-2 7-480-16,0-4-80 0,0 2-32 0,0-1 0 0,-3 3-80 0,3 2-16 16,-2-2 0-16,0 2 0 0,0 2 192 0,-3-2 16 15,1 0 16-15,-1 2 0 0,-1 3 32 0,-1-5 16 16,1 4 0-16,-3-2 0 16,-2 2-224-16,1-2-48 0,-3-2-16 0,0 0 0 0,0 3-32 0,0-6 0 15,-2 1 0-15,2-4 0 0,-2 2 176 0,2-3 16 16,4 3 16-16,1-5 0 0,-3 1 160 0,0-3 48 15,0 1 0-15,3-1 0 0,-1 0-432 0,0 1-96 0,3-1-16 16,-1-2 0 0,3 3 0-16,0-1 0 0,4 3 0 0,-1-3 0 0,1 2 112 0,0-3 0 15,2-1 16-15,0 0 0 0,2 0-16 0,0-4 0 0,3 4 0 0,-1-4 0 16,0 3 32-16,3-4 0 0,3 1 0 0,1-2 0 16,2 2-96-16,2 0-32 0,2-4 0 0,2 0 0 15,2-3-224-15,2 3 128 0,3-7-128 0,2 3 0 16,-1 1 0-16,1-3 0 0,4-1 0 15,0 2 0-15,0-1 0 0,2 1 0 0,0 3 128 0,-2-3-128 16,-2 9 128-16,2 2 0 0,-2-2-128 0,2 4 192 16,-3-1-192-16,3-1 0 0,0 2 0 0,2-2 0 15,0 2 0-15,3-2 0 0,-1 5 0 0,0-1 0 0,-2 0 0 0,0 3 0 16,2 1 0-16,-1 3 0 0,-4 4 0 0,-3 0 0 16,2 2 0-16,-4 7 0 0,1-3-128 0,-1 1 128 31,-1 8 0-31,-1-5 0 0,-3 7-128 0,-2 0 128 15,3 0 0-15,-5 2 0 0,-2 1 0 0,-3 5 0 16,3-1 0-16,-4 1 0 0,2 3 0 0,-3-3 0 16,3 3 0-16,0-7 0 0,-3 3-128 0,1-3 128 0,0 0 0 15,-3-4 0-15,1 5 0 0,-3-7 0 0,-2 4 0 0,1-2 0 16,-3 2-144-16,-4 2 144 0,0 3 0 0,-3-1-144 16,-1 0-32-16,-3 3 0 0,1-3 0 0,-5 1 0 15,0 8 176-15,-4-5 0 0,0 1 0 0,2-2 0 16,3-3 192-16,-1-8-16 0,4 2-16 0,1-11 0 15,1 1-160-15,3-3 0 0,4-4 0 0,0-4-13056 16</inkml:trace>
  <inkml:trace contextRef="#ctx0" brushRef="#br0" timeOffset="29598.1">5785 7463 6447 0,'-2'4'576'0,"2"1"-576"0,0-3 0 0,0-2 0 0,2 0 1104 0,0 0 112 0,0 2 32 0,5 2 0 0,1 0 352 0,5 1 64 16,4-5 0-16,4-7 16 0,3 3-464 0,-1-2-112 15,5-3-16-15,0-1 0 0,-1-1-128 0,1-2-48 16,2 0 0-16,2 1 0 0,2 1-272 0,2 0-48 15,0 3-16-15,3-3 0 0,1 3-256 0,1 1-64 16,-1 1-16-16,5-1 0 16,4-1 208-16,4 6 32 0,2-5 16 0,5 3 0 0,2 4-48 0,2-6 0 0,2 1 0 15,2-1 0-15,-4 2 256 0,0-3 64 0,0-1 0 0,-3 2 0 16,-1 1-144-16,4-1-32 0,0 4 0 0,2 0 0 16,4 2-336-16,-4 2-80 0,0 0-16 0,-2 2 0 15,-2-2-160-15,0 3 128 0,-5 1-128 0,-4-2 128 16,-6 0-128-16,-2 3 0 0,0-3 0 0,-1 2 128 15,1 1-128-15,-7 1 128 0,1-1-128 0,-5-5 128 16,-2 0 128-16,-5 0 32 0,1-2 0 0,-7-2 0 16,-1 2 160-16,-8-4 16 0,-1 4 16 0,0-7 0 15,-5 3-304-15,0-4-176 0,3-1 192 0,-3 1-192 16,1-5 128-16,-1 2-128 0,1 1 0 0,-1-1 0 16,-2-2 0-16,0 2 0 0,-1 3 0 0,-1 2 0 15,-2 1-160-15,-2 5-96 0,-1 5 0 0,-1 5-17152 16</inkml:trace>
  <inkml:trace contextRef="#ctx0" brushRef="#br0" timeOffset="36220.33">10213 7412 3679 0,'-2'-4'320'0,"0"2"-320"0,0 0 0 0,0 2 0 0,2-3 576 0,-2 3 64 0,-3-6 0 0,1 2 0 0,-4-3 256 0,3-1 48 0,-3-1 16 0,3 5 0 31,1-4-256-31,0-1-64 0,4 5 0 0,-2-3 0 0,2 1 192 0,2 2 16 16,0 0 16-16,0 1 0 15,2 1-208-15,-1 2-32 0,1 0-16 0,-2-2 0 16,0 2-128-16,2 2-32 0,-1 0 0 0,-1 1 0 15,0 1 32-15,0-4 0 0,-2 0 0 0,0 0 0 16,0 0 32-16,0 0 16 0,0 0 0 0,0 0 0 0,0 0 16 0,34 13 0 16,-28-13 0-16,1 0 0 15,-1 0-64-15,1-3-16 0,-3 3 0 0,2-4 0 0,-2 2 112 16,3 0 32-16,4 2 0 0,-5-2 0 0,2 2-288 0,1-7-64 16,2 5-16-16,-3 0 0 0,1 2-240 0,1-4 0 15,-1 0 0-15,-1 1 0 0,-1 3 0 0,1-4 0 16,1 2 0-16,-3 2 0 0,3-2 160 0,-3 0-160 15,5 2 160-15,-3 0-160 0,5-4 416 0,0 1-16 16,0-1 0-16,-1 2 0 0,3-2-240 0,0 0-160 16,0-1 192-16,4 3-192 0,3-4 144 0,1 2-144 0,3-3 0 0,1 3 144 15,3 0-144-15,0 1 0 0,8-1 0 0,1 0 0 16,-1 4 0-16,4 0 0 0,5 0 0 0,4 2 0 16,7 4 0-16,2-3 0 0,-1 1 0 0,-1 0 0 15,4 3 0-15,4-3 0 0,4 2 0 0,-2-2 0 16,0 3 0-16,7-5 0 0,6 0 0 0,4 4 0 15,0-3 0-15,-4 1 208 0,0 0 0 0,-7 2 0 16,-5-6 320-16,-1 3 64 0,0-3 16 0,-2 2 0 16,-9-2-480-16,-3 0-128 0,-3 2 0 0,-6-2 0 15,-1 4 0-15,-1-2 0 0,-9 3 0 0,-4-1 0 16,-3 2 0-16,-5 1 0 0,-1-1 0 0,-6 2 0 0,0-3 0 0,-4 1 0 16,-3 0 0-16,-2 1 0 0,-1-3 0 15,-1 0-128-15,-2-1 128 0,0 1 0 16,0-4-160-16,-2 0 160 0,2 0-192 0,-2 0 192 15,0-4-1792-15,0 4-256 0</inkml:trace>
  <inkml:trace contextRef="#ctx0" brushRef="#br0" timeOffset="38096.99">15033 7280 4607 0,'-6'-4'400'0,"2"0"-400"0,2 1 0 0,2 1 0 0,0 0 736 0,-3 2 64 0,-1-6 16 0,-2-3 0 0,-1-4 224 0,-1-1 48 15,1 1 16-15,1-2 0 0,2 0-16 0,2 2-16 16,0 3 0-16,2-1 0 0,0-4 32 0,0 4 16 15,0 5 0-15,2 0 0 0,0-3-288 0,0 3-64 0,2 4-16 16,0-5 0-16,3 7-128 0,1 0-32 0,3 0 0 0,2 7 0 16,0-5-352-16,1 2-80 0,4 2-16 0,3-1 0 15,2-1-144-15,5 2 128 16,4-6-128-16,6 2 128 0,5 1-128 0,8-3 0 0,4 2 0 0,5-2 0 16,6 4 160-16,0-4-160 0,4 0 192 0,3 0-192 15,3 0 192-15,1 2-192 0,2 0 192 0,4 5-192 16,-2 1 0-16,0 3 0 0,-2-1 0 0,2 1 0 15,-3 0 0-15,-1-3 0 0,-7-1 128 0,-4-1-128 16,-6 0 0-16,2 3 0 0,-5-5 0 0,-1-2 0 16,-5 2 0-16,-4-1 0 0,-3-6 0 0,-3-1 0 15,-3-2 0-15,-2-5 0 0,-4 1 0 0,-4-1 0 0,2-6 0 16,-7 2 0-16,1 2 192 0,-5 3-192 0,-2-1 192 0,-4 2-64 16,-3 3 0-16,1 0-128 0,-2 1 0 0,-1 1 0 15,-4 2 0-15,1 2 0 0,-3-4-224 0,0 2-48 16,0 2-16-16,0 0-11120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25T23:46:31.612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17645 8447 14735 0,'-7'0'1312'0,"1"0"-1056"0,2-5-256 0,1 3 0 0,-1 2 864 0,0-4 112 0,-2 0 32 0,-7-3 0 16,-4 1 16-16,-2-5 16 0,-5 1 0 0,1-5 0 16,1 4-368-16,1-2-80 0,-2 3-16 0,-1-5 0 15,1 4 512-15,-3 1 112 0,1-1 16 0,-3-2 0 16,-2-2-304-16,-2 2-48 0,0-1-16 0,-2 1 0 15,-2-2-448-15,-2-2-80 0,-3 2-32 0,-1 2 0 0,-1 3-288 0,-4-7 0 16,-2 6 128-16,0 0-128 0,-2 1 0 16,0 1 0-16,-4 3 0 0,-3 4 0 0,-2 2 0 0,-1 0 0 15,-1 0 0-15,-8 2-144 0,-3 2-176 0,-1 0-48 16,-1 3 0-16,3-1 0 16,3 0-208-16,-7 3-64 0,-3-3 0 0,-2 3 0 0,4-1 352 0,1 1 64 15,1 1 16-15,-2-3 0 0,5-1 208 0,2-2 0 16,2 1 0-16,2-3-144 0,4-2 144 0,-4 2 0 15,0 2 0-15,0 3 0 0,4 1 0 0,-2-4 0 0,2 3-176 16,-2 3 176-16,3-1-320 0,-5-1 16 16,0 3 16-16,0-4 0 15,14-3 128-15,-3 6 32 0,-2 1 0 0,-5 0 0 16,8-3 128-16,-1 3-128 0,-2 4 128 0,-3-5-128 0,-2 3 128 0,0 0-160 0,3 0 160 0,-1 0-160 16,5-3 160-16,-5 3 0 0,1 0 0 0,-1 2 0 31,4 2-512-31,-1 0-32 0,-1-2 0 0,-1 6 0 0,-3 2 288 0,-2-1 48 0,-2 5 16 0,2-3 0 15,0 3 192-15,-2 3 0 0,0 2 0 0,-2 2 0 16,-2-2 0-16,-3 2 0 0,5 0 0 0,0 2 0 0,0 1 0 16,2-1 0-16,0 2 0 0,0 3 0 15,6-3 0-15,-6 7 0 0,-2 4 0 0,0 2 0 0,2 0 0 0,0 4 0 16,0 0 0-16,4 3-144 0,7-3 144 0,-3 5 0 16,-2 6 0-16,-3 10 0 0,1-3 0 0,2 4 0 15,5 1 0-15,2-7 0 16,4 1 0-16,0-2 128 0,2 0-128 0,2 1 0 0,2-1 0 0,5 2 128 15,4-1-128-15,2-1 0 0,2 2 0 0,7-2 128 16,1-6-128-16,8 2 0 0,-1-2 0 0,4 0 0 0,-2-4 0 0,7 1 0 16,2 8 0-16,1-1 0 0,6 4 0 0,1-2 0 15,4-4 0-15,5-2 0 0,4-6 0 0,2-1 0 16,5-2 0-16,1 5 0 16,5-5 0-16,2-1 0 0,-2-3 0 0,0-2 0 0,4 0 0 0,2 0-128 31,9 4 128-31,2 0 0 0,-1-2 0 0,3-2 0 15,3-2 0-15,1-4 0 0,2-3 0 0,1-6 0 16,3-4 0-16,3-2 0 0,-2-1 0 0,4-1 0 16,2 1 0-16,6-3 0 0,3 4 0 0,5-3 128 15,1-4 320-15,-4-1 64 0,-11-1 0 0,2-9 16 16,5 7-16-16,5-2 0 0,8 4 0 0,1-2 0 16,5 3-176-16,-5-3-32 0,2-2-16 0,-1 4 0 0,-9-2-64 0,4 2-16 15,4-4 0-15,2 2 0 0,-1 0-208 0,5-4 0 16,5 2 0-16,5-5 0 0,-1 3 128 0,-2 2-128 15,-2 0 0-15,-4 2 0 0,-3-2 128 0,5 0-128 16,4-3 0-16,0 1 144 0,7-4-16 0,-5 3-128 16,-2-5 192-16,-2 1-64 0,2-1 224 0,0-1 32 15,0 0 16-15,1 1 0 0,1 1-208 0,-2 3-32 16,0 0-16-16,-2 6 0 0,-6-7-144 0,1 3 0 16,3 0 0-16,2 0 0 0,2-1 0 0,2-1 0 15,3-2 0-15,-3-3 0 0,-8-2 0 0,2-2 0 0,4 3 0 16,0-5 0-16,4 0 0 0,3 0 0 0,1 0 0 0,1-7 0 15,0-1 0-15,-3-5 0 0,3-2 0 0,-7-2 128 16,2 0 112-16,3-4 16 0,4-3 0 0,-7 1 0 16,-2 4-128-16,-2-7 0 0,-10 5-128 0,-1-3 192 15,3-1-192-15,6-7 144 0,4-4-144 0,5-7 128 16,-3 1-128-16,-2-3 192 0,-4 0-192 0,-6 3 192 16,-3-7-192-16,3 0 0 0,-3 0 0 0,1-7 0 15,-1 3 0-15,-6-11 0 0,-6-4 0 0,-9 4 0 16,-10 5 0-16,-7-1 0 0,0-4 0 0,0-6 128 0,-4-5-128 0,-5-3 192 15,-1 1-192-15,-9-2 192 0,-2 1 32 0,-7-3 16 16,-2 2 0-16,-8 0 0 0,-4 7-240 0,-5-5 0 16,-8-8 0-16,-5-2-160 0,-6 1 160 0,-6 1 0 15,-5 0 0-15,-6 0 0 0,-4 4 0 0,-4-4 0 16,-3 6 0-16,-4 0 0 0,0 3 0 0,-6-5 0 16,-4 2 0-16,-7-2 0 0,-7-2 0 0,-1 2 0 15,-7 3 0-15,0 3 0 0,5 11-256 0,-3-2 48 0,-4-4 0 0,-4 4 0 16,-2 0 208-16,-7-2 192 0,-2 0-48 0,-2-3 0 15,11 10-144-15,-9-3 0 0,-8 0 0 0,-5 0 0 16,3 7 128-16,-3-1-128 0,2 5 0 0,-1 2 128 16,3 6-128-16,-3 2 0 0,-1 5 0 0,5 6 0 15,4 0-192-15,-7 5 0 16,-6 1-16-16,-4 7 0 16,4 4-432-16,0 2-96 0,3 5-16 0,-1 6 0 0,2 2-400 0,5 2-96 15,10 2-16-15,9-2-11328 0</inkml:trace>
  <inkml:trace contextRef="#ctx0" brushRef="#br0" timeOffset="1">13178 11461 11967 0,'-13'-10'1072'0,"3"-5"-864"0,1 4-208 0,5 5 0 0,2-1 384 0,-2-3 48 0,-5-16 0 0,-4-14 0 16,-4-24 816-16,4-17 160 0,9-9 48 0,11-1 0 16,12 6-496-16,11 0-112 0,10 4-16 0,11 0 0 15,2 11-64-15,3 10-32 0,-5 15 0 0,2 7 0 16,5 2-272-16,1 6-48 0,3 4-16 0,4 9 0 15,0 2 160-15,-2 9 16 0,-4 2 16 0,-7 8 0 16,-6 0-352-16,-5 7-80 0,3 6-16 0,-2 6 0 16,-3 9-144-16,-6 11 0 0,-2 8 0 0,-8 9 0 0,-10 6 240 15,-3 2 16-15,-7-2 0 0,-6-2 0 0,-4-1-64 0,-5 8-16 16,-6 3 0-16,-8 3 0 0,-7 4 16 0,-5-11 16 16,1-10 0-16,-6-11 0 0,-5-9 32 0,-2-4 0 15,-7-6 0-15,-5-7 0 0,-1-3 128 0,-4-10 16 16,-2-6 16-16,4-4 0 0,2-10-144 0,0-5-48 15,3-4 0-15,-1-11 0 0,2-4-208 0,5-9 0 16,6 3 0-16,3-7 0 0,3-2 0 0,1-6 0 0,3-5-144 16,6-4 144-1,3 3-448-15,4-10 16 0,12 5 0 0,5-4 0 0,9 0 256 0,5-3 176 0,8 3-208 0,2 4 80 16,0 13 128-16,6 6 176 0,3 2-48 0,-1 11 0 16,-3 5 64-16,7 1 0 0,8 0 0 0,7 0 0 15,5 5-192-15,2 2 128 16,9-1-128-16,0 8 128 0,2 5 48 0,-3 5 0 0,3 6 0 0,-9 6 0 15,-12-1-176-15,1 8 0 0,3 12 0 0,2 12 128 16,-2 5-128-16,-7 14 0 0,-4 8 0 0,-6 6 0 16,-9 9 0-16,-6 0 0 0,-5 0 128 0,-8-2-128 15,-6 6 0-15,-5-2 0 0,-4 4 128 0,-4 5-128 0,-7-1 0 16,-5 3 0-16,-8-7-160 0,-1-12 160 16,-3-13-208-16,-4-16 48 0,0-9 16 0,-4-10 0 0,7-5 144 0,-3-10 128 15,0-3-128-15,0-9 176 0,0-2 128 0,0-13 16 16,3-2 16-16,-3-11 0 0,4-10-96 0,0-11-32 15,3-15 0-15,4-8 0 0,4-3-80 0,8-6-128 16,3-2 176-16,8-4-176 0,3 0 0 0,8-1 0 16,6-5 0-16,6 1-144 0,7 5 144 0,7 6 0 15,-1 11 0-15,3 6 0 0,8 4 240 0,2 9 16 0,7 2 16 0,2 6 0 16,6 9-128-16,2 9-16 0,2 12-128 0,-1 2 192 16,-1 14-192-16,-4 5 0 0,2 9 0 0,2 9 0 15,3 10 0-15,-3 6 0 0,-4 12 0 0,-5 5-160 16,-3 7 0-16,-5 11 0 0,-4 8 0 0,-8 0 0 15,-5-2 0-15,-9 0 0 0,-3-4 0 0,-9 8 0 16,-5 11 160-16,-8 2-208 16,-8-4 80-16,-5-6 128 0,-4-14-176 0,-6-8 176 0,-5-10-128 0,-4-20 128 15,-2-6 0-15,-2-13 0 0,4-10 0 0,-2-7 0 16,-2-9 0-16,-2-10 192 0,-2-8-32 0,1-9-16 16,3-11 240-16,2-10 32 0,7-9 16 0,1-13 0 15,7 1-432-15,7-1-144 0,5 2 0 0,1-5 0 16,10-3-272-16,7-3-48 0,8 5-16 0,7 5 0 15,2 3 320-15,6 7 160 0,2 3-160 0,5 7 160 0,-1 12 0 0,3 5 0 16,4 7 0-16,2 5 0 0,7 5 0 0,3 5 0 16,7 7 0-16,0 5 0 0,3 8 0 0,1 9 0 15,0 7 0-15,-3 11 0 0,-3 6 0 0,-3 11 0 16,-3 9 0-16,-9 7 0 0,-4 8 0 0,-7-3 0 16,-6 2 128-16,-4 5-128 0,-6 1 128 0,-10 5-128 15,-3 6 0-15,-9 5 0 16,-6 4 0-16,-7 0 0 0,-4-5 0 0,-4-10 0 0,-2-9 0 0,-7-10 0 0,0-11 0 0,0-15 0 15,5-10 0-15,0-13 0 0,-3-5 0 0,-4-14 0 16,0-5 0-16,2-8 0 0,5-9 0 0,2-6 0 16,8-12 288-16,2-12-48 0,7-8-16 0,4-8 0 15,8 8-480-15,5-9-80 0,4-8-32 0,4 6 0 32,1 18-848-32,5-1-192 15,5 11-16-15,2 4-16 0,0 20 128 0,-2 8 32 0</inkml:trace>
  <inkml:trace contextRef="#ctx0" brushRef="#br0" timeOffset="2">14245 12040 911 0,'-2'0'0'0,"0"0"0"0,0 0 0 0,2 0 0 0,0 0 688 0,-2 0 48 0,0 0 16 0,-1 0 0 0,-1 0 208 0,0-2 32 16,0 2 16-16,4 0 0 0,0 0-208 0,0 0-32 15,0 0-16-15,0 0 0 16,0 0-176-16,0 0-48 0,0 0 0 0,0 0 0 16,0 0 48-16,0 0 0 0,0 0 0 0,0 0 0 0,0 0-32 0,0 0 0 0,0 0 0 15,0 0 0 1,0 0 112-16,0 0 32 0,0 0 0 0,0 0 0 0,0 0-112 0,0 0-32 0,0 0 0 0,0 0 0 31,0 0-16-31,0 0 0 0,0 0 0 0,0 0 0 0,0 0-272 0,0 0-64 0,27-21-16 0,-22 17 0 16,-3 1-48-16,2 3 0 0,0-4 0 0,3 2 0 15,-3 0-128-15,2 2 160 0,-1-2-160 0,1 2 160 16,0 0 32-16,1-4 0 0,1 4 0 0,1 0 0 16,-1 0 16-16,-1 0 16 0,3-3 0 0,-1 3 0 15,1 0-16-15,-1-2 0 16,2 2 0-16,-3 2 0 16,1-2-16-16,-1 3 0 0,3 1 0 0,-3-4 0 0,3 2-192 0,-2 0 144 0,1 0-144 0,-1 2 128 0,-1-4-128 15,1 3 192-15,1 1-192 0,1-4 192 0,2 2-192 0,2 0 0 31,-2 0 0-31,1-2 0 0,1 0 0 0,2 0 192 16,0 0-192-16,3 0 192 0,-1 4-192 0,0-4 128 16,2-4-128-16,1 8 128 0,3-4-128 0,3 0 0 15,-7 3 0-15,3-1 0 0,5-2 0 0,3 0 0 16,7 0 128-16,5-2-128 0,5-1 0 0,7-1 0 16,5-2 0-16,3 2 0 0,-2-3 160 0,6 1-160 15,9 2 192-15,4 1-192 0,-4 3 144 0,1 7-144 0,3-3 0 16,2 5 144-16,-8 1-144 0,6 1 0 0,6 6 0 0,5-2 0 15,2 2 0-15,1 2 0 0,1 0 0 0,-6 2 0 16,-5 1 0-16,-8 1 0 0,-7-2 0 0,-4-1 0 16,-4-1-368-16,-3 0 0 0,-3 2 0 0,-7-2 0 15,-5 3 176-15,-3-3 48 0,-7-2 0 0,-4 0 0 16,-5-2 400-16,-3-2 64 0,-5-3 32 0,-5-6 0 16,-1 3 304-16,-2-7 64 0,-7 0 16 0,2 0 0 15,-4 0-384-15,-2-4-80 0,2-1-16 0,-4-1 0 16,-1 0-256-16,1-5-272 0,-2 5 48 0,-1-3-8928 15,-1 7-1776-15</inkml:trace>
  <inkml:trace contextRef="#ctx0" brushRef="#br0" timeOffset="3">17928 11280 911 0,'-2'0'0'0,"0"0"0"0,2 0 0 0,0 0 0 0,0 0 704 0,0-2 64 0,-3 2 16 0,1 0 0 0,-2-2 128 0,0-2 32 0,0 2 0 0,4 2 0 16,0 0-144-16,0 0-32 0,0 0 0 0,0 0 0 15,0 0-160-15,-39-5-32 0,31 5-16 0,-1 0 0 16,3 0 80-16,-3 0 0 0,1 0 16 0,-3 0 0 15,0 0-48-15,1 0-16 0,-3 0 0 0,2-4 0 16,-1 2-96-16,-1 0-32 0,-2 0 0 0,0-3 0 16,0 3-144-16,0-2-48 0,-6-2 0 0,4-3 0 15,-2-1 304-15,2-1 48 0,4-2 16 0,-4-2 0 16,2 2 80-16,-2-8 32 0,0-4 0 0,-2-3 0 16,4-2-128-16,0-2-32 0,0-6 0 0,2-5 0 15,3-1 0-15,3-8 0 0,5-3 0 0,6-7 0 0,5-1-272 0,6-3-48 16,4 0-16-16,2 6 0 0,5 0 64 0,-1 5 0 15,1 8 0-15,6-2 0 0,8-2-64 0,9-4 0 16,4 6 0-16,5 8 0 0,2 7-256 0,4 7 0 16,4 1 0-16,2 13 0 0,0 3 0 0,-2 10 0 15,-2 4 0-15,-6 9 0 16,-7 4-144-16,-4 4 144 0,-2 11-128 0,-4 2 128 0,-5 11-256 0,-4 4 48 0,-6 8 0 16,-7-2 0-1,-2 11-464-15,-6 3-96 0,-6 7 0 0,-7 1-16 16,-9-3 0-16,-4 1 0 0,-8-3 0 0,-7-6 0 15,1-8 80-15,-10-5 0 0,-5-6 16 0,-7-3 0 0,-4-5 688 0,-7-7 0 0,4-11 0 0,-1-8 0 16,-1-5 224-16,-1-8 128 0,-1-4 32 0,3-7 0 16,6 1-96-16,-1-14-16 0,-1-1 0 0,4-11 0 15,0-9-272-15,7 0 0 0,3-8 0 0,5-2 0 16,9-1 192-16,5-1-32 0,6-3 0 0,3 1 0 16,7 3-160-16,6 1 0 0,6 0 144 0,5 6-144 15,2 2 384-15,8 2 16 0,7-4 0 0,6 4 0 16,7 3-96-16,6 3-32 0,6 10 0 0,3 3 0 0,-1 11-144 0,1 0-128 15,2 9 144-15,-1 4-144 16,1 4 0-16,-3 4 0 0,1 5 0 0,-3 8 0 0,-1 2 0 0,-5 9 0 16,-5 2 128-16,-1 13-128 0,2 10 0 0,-3 9 0 15,-4 8 0-15,-8 1 0 0,-8 3-160 0,-10 1-32 16,-5-9 0-16,-11-6 0 0,-5-5-96 0,-8 1-32 0,-6 4 0 16,-12-3 0-16,-5 5 320 0,-5-4 0 0,-8-3-128 0,-7-4 128 31,-1-4 0-31,-5-6 0 0,-3-11 128 0,1-13-128 0,0-6 128 0,2-13-128 0,2-4 0 0,9-11 0 15,4-7 0-15,8-1 0 0,7-9 0 0,6 0-7728 16,4-6-1632-16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596DD-BE7E-4548-8C4A-56C24A49605F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DC811-2E56-4EB3-8AA6-45D2255FE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882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state: s0</a:t>
            </a:r>
          </a:p>
          <a:p>
            <a:r>
              <a:rPr lang="en-US" dirty="0"/>
              <a:t>Accept states: s3, s5</a:t>
            </a:r>
          </a:p>
          <a:p>
            <a:endParaRPr lang="en-US" dirty="0"/>
          </a:p>
          <a:p>
            <a:r>
              <a:rPr lang="en-US" dirty="0"/>
              <a:t>Edges: </a:t>
            </a:r>
          </a:p>
          <a:p>
            <a:r>
              <a:rPr lang="en-US" dirty="0"/>
              <a:t>S0 to s1 on input 1</a:t>
            </a:r>
          </a:p>
          <a:p>
            <a:r>
              <a:rPr lang="en-US" dirty="0"/>
              <a:t>S0 to s4 on input 1</a:t>
            </a:r>
          </a:p>
          <a:p>
            <a:r>
              <a:rPr lang="en-US" dirty="0"/>
              <a:t>S1 to s2 on input 1</a:t>
            </a:r>
          </a:p>
          <a:p>
            <a:r>
              <a:rPr lang="en-US" dirty="0"/>
              <a:t>S2 to s3 on input 1</a:t>
            </a:r>
          </a:p>
          <a:p>
            <a:r>
              <a:rPr lang="en-US" dirty="0"/>
              <a:t>S3 to s3 on input 0,1</a:t>
            </a:r>
          </a:p>
          <a:p>
            <a:r>
              <a:rPr lang="en-US" dirty="0"/>
              <a:t>S4 to s5 on input 0</a:t>
            </a:r>
          </a:p>
          <a:p>
            <a:r>
              <a:rPr lang="en-US" dirty="0"/>
              <a:t>S5 to s4 on input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341C9-6568-4C2D-A679-29FA663C1D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91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NFA: </a:t>
            </a:r>
          </a:p>
          <a:p>
            <a:r>
              <a:rPr lang="en-US" dirty="0"/>
              <a:t>Start state: a</a:t>
            </a:r>
          </a:p>
          <a:p>
            <a:r>
              <a:rPr lang="en-US" dirty="0"/>
              <a:t>Accept states: a</a:t>
            </a:r>
          </a:p>
          <a:p>
            <a:endParaRPr lang="en-US" dirty="0"/>
          </a:p>
          <a:p>
            <a:r>
              <a:rPr lang="en-US" dirty="0"/>
              <a:t>Edges: </a:t>
            </a:r>
          </a:p>
          <a:p>
            <a:r>
              <a:rPr lang="en-US" dirty="0"/>
              <a:t>A to b on epsilon</a:t>
            </a:r>
          </a:p>
          <a:p>
            <a:r>
              <a:rPr lang="en-US" dirty="0"/>
              <a:t>A to c on input 1</a:t>
            </a:r>
          </a:p>
          <a:p>
            <a:r>
              <a:rPr lang="en-US" dirty="0"/>
              <a:t>B to a on input 0</a:t>
            </a:r>
          </a:p>
          <a:p>
            <a:r>
              <a:rPr lang="en-US" dirty="0"/>
              <a:t>C to c on input 0</a:t>
            </a:r>
          </a:p>
          <a:p>
            <a:r>
              <a:rPr lang="en-US" dirty="0"/>
              <a:t>C to b on input 0,1</a:t>
            </a:r>
          </a:p>
          <a:p>
            <a:endParaRPr lang="en-US" dirty="0"/>
          </a:p>
          <a:p>
            <a:r>
              <a:rPr lang="en-US" dirty="0"/>
              <a:t>DFA: </a:t>
            </a:r>
          </a:p>
          <a:p>
            <a:r>
              <a:rPr lang="en-US" dirty="0"/>
              <a:t>Start state: {</a:t>
            </a:r>
            <a:r>
              <a:rPr lang="en-US" dirty="0" err="1"/>
              <a:t>a,b</a:t>
            </a:r>
            <a:r>
              <a:rPr lang="en-US" dirty="0"/>
              <a:t>}</a:t>
            </a:r>
          </a:p>
          <a:p>
            <a:r>
              <a:rPr lang="en-US" dirty="0"/>
              <a:t>Accept states: {a}, {</a:t>
            </a:r>
            <a:r>
              <a:rPr lang="en-US" dirty="0" err="1"/>
              <a:t>a,b</a:t>
            </a:r>
            <a:r>
              <a:rPr lang="en-US" dirty="0"/>
              <a:t>}, {</a:t>
            </a:r>
            <a:r>
              <a:rPr lang="en-US" dirty="0" err="1"/>
              <a:t>a,c</a:t>
            </a:r>
            <a:r>
              <a:rPr lang="en-US" dirty="0"/>
              <a:t>}, {</a:t>
            </a:r>
            <a:r>
              <a:rPr lang="en-US" dirty="0" err="1"/>
              <a:t>a,b,c</a:t>
            </a:r>
            <a:r>
              <a:rPr lang="en-US" dirty="0"/>
              <a:t>}</a:t>
            </a:r>
          </a:p>
          <a:p>
            <a:endParaRPr lang="en-US" dirty="0"/>
          </a:p>
          <a:p>
            <a:r>
              <a:rPr lang="en-US" dirty="0"/>
              <a:t>Edges: </a:t>
            </a:r>
          </a:p>
          <a:p>
            <a:r>
              <a:rPr lang="en-US" dirty="0"/>
              <a:t>{a} to {</a:t>
            </a:r>
            <a:r>
              <a:rPr lang="en-US" dirty="0" err="1"/>
              <a:t>a,b</a:t>
            </a:r>
            <a:r>
              <a:rPr lang="en-US" dirty="0"/>
              <a:t>} on input 0</a:t>
            </a:r>
          </a:p>
          <a:p>
            <a:r>
              <a:rPr lang="en-US" dirty="0"/>
              <a:t>{a} to {c} on input 1</a:t>
            </a:r>
          </a:p>
          <a:p>
            <a:r>
              <a:rPr lang="en-US" dirty="0"/>
              <a:t>{</a:t>
            </a:r>
            <a:r>
              <a:rPr lang="en-US" dirty="0" err="1"/>
              <a:t>a,b</a:t>
            </a:r>
            <a:r>
              <a:rPr lang="en-US" dirty="0"/>
              <a:t>} to {</a:t>
            </a:r>
            <a:r>
              <a:rPr lang="en-US" dirty="0" err="1"/>
              <a:t>a,b</a:t>
            </a:r>
            <a:r>
              <a:rPr lang="en-US" dirty="0"/>
              <a:t>} on input 0</a:t>
            </a:r>
          </a:p>
          <a:p>
            <a:r>
              <a:rPr lang="en-US" dirty="0"/>
              <a:t>{</a:t>
            </a:r>
            <a:r>
              <a:rPr lang="en-US" dirty="0" err="1"/>
              <a:t>a,b</a:t>
            </a:r>
            <a:r>
              <a:rPr lang="en-US" dirty="0"/>
              <a:t>} to {c} on input 1</a:t>
            </a:r>
          </a:p>
          <a:p>
            <a:r>
              <a:rPr lang="en-US" dirty="0"/>
              <a:t>{</a:t>
            </a:r>
            <a:r>
              <a:rPr lang="en-US" dirty="0" err="1"/>
              <a:t>a,c</a:t>
            </a:r>
            <a:r>
              <a:rPr lang="en-US" dirty="0"/>
              <a:t>} to {</a:t>
            </a:r>
            <a:r>
              <a:rPr lang="en-US" dirty="0" err="1"/>
              <a:t>a,b,c</a:t>
            </a:r>
            <a:r>
              <a:rPr lang="en-US" dirty="0"/>
              <a:t>} on input 0</a:t>
            </a:r>
          </a:p>
          <a:p>
            <a:r>
              <a:rPr lang="en-US" dirty="0"/>
              <a:t>{</a:t>
            </a:r>
            <a:r>
              <a:rPr lang="en-US" dirty="0" err="1"/>
              <a:t>a,c</a:t>
            </a:r>
            <a:r>
              <a:rPr lang="en-US" dirty="0"/>
              <a:t>} to {</a:t>
            </a:r>
            <a:r>
              <a:rPr lang="en-US" dirty="0" err="1"/>
              <a:t>b,c</a:t>
            </a:r>
            <a:r>
              <a:rPr lang="en-US" dirty="0"/>
              <a:t>} on input 1</a:t>
            </a:r>
          </a:p>
          <a:p>
            <a:r>
              <a:rPr lang="en-US" dirty="0"/>
              <a:t>{b} to {</a:t>
            </a:r>
            <a:r>
              <a:rPr lang="en-US" dirty="0" err="1"/>
              <a:t>a,b</a:t>
            </a:r>
            <a:r>
              <a:rPr lang="en-US" dirty="0"/>
              <a:t>} on input 0</a:t>
            </a:r>
          </a:p>
          <a:p>
            <a:r>
              <a:rPr lang="en-US" dirty="0"/>
              <a:t>{b} to </a:t>
            </a:r>
            <a:r>
              <a:rPr lang="en-US" dirty="0" err="1"/>
              <a:t>emptyset</a:t>
            </a:r>
            <a:r>
              <a:rPr lang="en-US" dirty="0"/>
              <a:t> on input 1</a:t>
            </a:r>
          </a:p>
          <a:p>
            <a:r>
              <a:rPr lang="en-US" dirty="0"/>
              <a:t>{c} to {</a:t>
            </a:r>
            <a:r>
              <a:rPr lang="en-US" dirty="0" err="1"/>
              <a:t>b,c</a:t>
            </a:r>
            <a:r>
              <a:rPr lang="en-US" dirty="0"/>
              <a:t>} on input 0</a:t>
            </a:r>
          </a:p>
          <a:p>
            <a:r>
              <a:rPr lang="en-US" dirty="0"/>
              <a:t>{c} to {b} on input 1</a:t>
            </a:r>
          </a:p>
          <a:p>
            <a:r>
              <a:rPr lang="en-US" dirty="0"/>
              <a:t>{</a:t>
            </a:r>
            <a:r>
              <a:rPr lang="en-US" dirty="0" err="1"/>
              <a:t>b,c</a:t>
            </a:r>
            <a:r>
              <a:rPr lang="en-US" dirty="0"/>
              <a:t>} to {</a:t>
            </a:r>
            <a:r>
              <a:rPr lang="en-US" dirty="0" err="1"/>
              <a:t>a,b,c</a:t>
            </a:r>
            <a:r>
              <a:rPr lang="en-US" dirty="0"/>
              <a:t>} on input 0</a:t>
            </a:r>
          </a:p>
          <a:p>
            <a:r>
              <a:rPr lang="en-US" dirty="0"/>
              <a:t>{</a:t>
            </a:r>
            <a:r>
              <a:rPr lang="en-US" dirty="0" err="1"/>
              <a:t>b,c</a:t>
            </a:r>
            <a:r>
              <a:rPr lang="en-US" dirty="0"/>
              <a:t>} to {b} on input 1</a:t>
            </a:r>
          </a:p>
          <a:p>
            <a:r>
              <a:rPr lang="en-US" dirty="0"/>
              <a:t>{</a:t>
            </a:r>
            <a:r>
              <a:rPr lang="en-US" dirty="0" err="1"/>
              <a:t>a,b,c</a:t>
            </a:r>
            <a:r>
              <a:rPr lang="en-US" dirty="0"/>
              <a:t>} to {</a:t>
            </a:r>
            <a:r>
              <a:rPr lang="en-US" dirty="0" err="1"/>
              <a:t>a,b,c</a:t>
            </a:r>
            <a:r>
              <a:rPr lang="en-US" dirty="0"/>
              <a:t>} on input 0</a:t>
            </a:r>
          </a:p>
          <a:p>
            <a:r>
              <a:rPr lang="en-US" dirty="0"/>
              <a:t>{</a:t>
            </a:r>
            <a:r>
              <a:rPr lang="en-US" dirty="0" err="1"/>
              <a:t>a,b,c</a:t>
            </a:r>
            <a:r>
              <a:rPr lang="en-US" dirty="0"/>
              <a:t>} to {</a:t>
            </a:r>
            <a:r>
              <a:rPr lang="en-US" dirty="0" err="1"/>
              <a:t>b,c</a:t>
            </a:r>
            <a:r>
              <a:rPr lang="en-US" dirty="0"/>
              <a:t>} on input 1</a:t>
            </a:r>
          </a:p>
          <a:p>
            <a:r>
              <a:rPr lang="en-US" dirty="0" err="1"/>
              <a:t>Emptyset</a:t>
            </a:r>
            <a:r>
              <a:rPr lang="en-US" dirty="0"/>
              <a:t> to </a:t>
            </a:r>
            <a:r>
              <a:rPr lang="en-US" dirty="0" err="1"/>
              <a:t>emptyset</a:t>
            </a:r>
            <a:r>
              <a:rPr lang="en-US" dirty="0"/>
              <a:t> on input 0,1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341C9-6568-4C2D-A679-29FA663C1DB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94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state: s0</a:t>
            </a:r>
          </a:p>
          <a:p>
            <a:r>
              <a:rPr lang="en-US" dirty="0"/>
              <a:t>Accept states: s9</a:t>
            </a:r>
          </a:p>
          <a:p>
            <a:endParaRPr lang="en-US" dirty="0"/>
          </a:p>
          <a:p>
            <a:r>
              <a:rPr lang="en-US" dirty="0"/>
              <a:t>Edges: </a:t>
            </a:r>
          </a:p>
          <a:p>
            <a:r>
              <a:rPr lang="en-US" dirty="0"/>
              <a:t>S0 to s1 on epsilon</a:t>
            </a:r>
          </a:p>
          <a:p>
            <a:r>
              <a:rPr lang="en-US" dirty="0"/>
              <a:t>S0 to s8 on epsilon</a:t>
            </a:r>
          </a:p>
          <a:p>
            <a:r>
              <a:rPr lang="en-US" dirty="0"/>
              <a:t>S1 to s2 on epsilon</a:t>
            </a:r>
          </a:p>
          <a:p>
            <a:r>
              <a:rPr lang="en-US" dirty="0"/>
              <a:t>S1 to s3 on epsilon</a:t>
            </a:r>
          </a:p>
          <a:p>
            <a:r>
              <a:rPr lang="en-US" dirty="0"/>
              <a:t>S2 to s4 on 0</a:t>
            </a:r>
          </a:p>
          <a:p>
            <a:r>
              <a:rPr lang="en-US" dirty="0"/>
              <a:t>S3 to s5 on 1</a:t>
            </a:r>
          </a:p>
          <a:p>
            <a:r>
              <a:rPr lang="en-US" dirty="0"/>
              <a:t>S4 to s6 on epsilon</a:t>
            </a:r>
          </a:p>
          <a:p>
            <a:r>
              <a:rPr lang="en-US" dirty="0"/>
              <a:t>S5 to s1 on epsilon</a:t>
            </a:r>
          </a:p>
          <a:p>
            <a:r>
              <a:rPr lang="en-US" dirty="0"/>
              <a:t>S5 to s8 on epsilon</a:t>
            </a:r>
          </a:p>
          <a:p>
            <a:r>
              <a:rPr lang="en-US" dirty="0"/>
              <a:t>S6 to s7 on 1</a:t>
            </a:r>
          </a:p>
          <a:p>
            <a:r>
              <a:rPr lang="en-US" dirty="0"/>
              <a:t>S7 to s1 on epsilon</a:t>
            </a:r>
          </a:p>
          <a:p>
            <a:r>
              <a:rPr lang="en-US" dirty="0"/>
              <a:t>S7 to s8 on epsilon</a:t>
            </a:r>
          </a:p>
          <a:p>
            <a:r>
              <a:rPr lang="en-US" dirty="0"/>
              <a:t>S8 to s9 on 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DC811-2E56-4EB3-8AA6-45D2255FE78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302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state: t0</a:t>
            </a:r>
          </a:p>
          <a:p>
            <a:r>
              <a:rPr lang="en-US" dirty="0"/>
              <a:t>Accept states: t0</a:t>
            </a:r>
          </a:p>
          <a:p>
            <a:endParaRPr lang="en-US" dirty="0"/>
          </a:p>
          <a:p>
            <a:r>
              <a:rPr lang="en-US" dirty="0"/>
              <a:t>Edges:</a:t>
            </a:r>
          </a:p>
          <a:p>
            <a:r>
              <a:rPr lang="en-US" dirty="0"/>
              <a:t>T0 to t0 on input 0</a:t>
            </a:r>
          </a:p>
          <a:p>
            <a:r>
              <a:rPr lang="en-US" dirty="0"/>
              <a:t>T0 to t1 on input 1</a:t>
            </a:r>
          </a:p>
          <a:p>
            <a:r>
              <a:rPr lang="en-US" dirty="0"/>
              <a:t>T0 to t2 on input 2</a:t>
            </a:r>
          </a:p>
          <a:p>
            <a:r>
              <a:rPr lang="en-US" dirty="0"/>
              <a:t>T1 to t1 on input 0</a:t>
            </a:r>
          </a:p>
          <a:p>
            <a:r>
              <a:rPr lang="en-US" dirty="0"/>
              <a:t>T1 to t2 on input 1</a:t>
            </a:r>
          </a:p>
          <a:p>
            <a:r>
              <a:rPr lang="en-US" dirty="0"/>
              <a:t>T1 to t0 on input 2</a:t>
            </a:r>
          </a:p>
          <a:p>
            <a:r>
              <a:rPr lang="en-US" dirty="0"/>
              <a:t>T2 to t2 on input 0</a:t>
            </a:r>
          </a:p>
          <a:p>
            <a:r>
              <a:rPr lang="en-US" dirty="0"/>
              <a:t>T2 to t0 on input 1</a:t>
            </a:r>
          </a:p>
          <a:p>
            <a:r>
              <a:rPr lang="en-US" dirty="0"/>
              <a:t>T2 to t1 on input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DC811-2E56-4EB3-8AA6-45D2255FE780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484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state: s</a:t>
            </a:r>
          </a:p>
          <a:p>
            <a:r>
              <a:rPr lang="en-US" dirty="0"/>
              <a:t>Accept states: f</a:t>
            </a:r>
          </a:p>
          <a:p>
            <a:endParaRPr lang="en-US" dirty="0"/>
          </a:p>
          <a:p>
            <a:r>
              <a:rPr lang="en-US" dirty="0"/>
              <a:t>Edges:</a:t>
            </a:r>
          </a:p>
          <a:p>
            <a:r>
              <a:rPr lang="en-US" dirty="0"/>
              <a:t>S to t0 on epsilon</a:t>
            </a:r>
          </a:p>
          <a:p>
            <a:r>
              <a:rPr lang="en-US" dirty="0"/>
              <a:t>T0 to t0 on input 0</a:t>
            </a:r>
          </a:p>
          <a:p>
            <a:r>
              <a:rPr lang="en-US" dirty="0"/>
              <a:t>T0 to t1 on input 1</a:t>
            </a:r>
          </a:p>
          <a:p>
            <a:r>
              <a:rPr lang="en-US" dirty="0"/>
              <a:t>T0 to f on epsilon</a:t>
            </a:r>
          </a:p>
          <a:p>
            <a:r>
              <a:rPr lang="en-US" dirty="0"/>
              <a:t>T0 to t2 on input 2</a:t>
            </a:r>
          </a:p>
          <a:p>
            <a:r>
              <a:rPr lang="en-US" dirty="0"/>
              <a:t>T1 to t1 on input 0</a:t>
            </a:r>
          </a:p>
          <a:p>
            <a:r>
              <a:rPr lang="en-US" dirty="0"/>
              <a:t>T1 to t2 on input 1</a:t>
            </a:r>
          </a:p>
          <a:p>
            <a:r>
              <a:rPr lang="en-US" dirty="0"/>
              <a:t>T1 to t0 on input 2</a:t>
            </a:r>
          </a:p>
          <a:p>
            <a:r>
              <a:rPr lang="en-US" dirty="0"/>
              <a:t>T2 to t2 on input 0</a:t>
            </a:r>
          </a:p>
          <a:p>
            <a:r>
              <a:rPr lang="en-US" dirty="0"/>
              <a:t>T2 to t0 on input 1</a:t>
            </a:r>
          </a:p>
          <a:p>
            <a:r>
              <a:rPr lang="en-US" dirty="0"/>
              <a:t>T2 to t1 on input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DC811-2E56-4EB3-8AA6-45D2255FE780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814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state: s</a:t>
            </a:r>
          </a:p>
          <a:p>
            <a:r>
              <a:rPr lang="en-US" dirty="0"/>
              <a:t>Accept states: f</a:t>
            </a:r>
          </a:p>
          <a:p>
            <a:endParaRPr lang="en-US" dirty="0"/>
          </a:p>
          <a:p>
            <a:r>
              <a:rPr lang="en-US" dirty="0"/>
              <a:t>Edges:</a:t>
            </a:r>
          </a:p>
          <a:p>
            <a:r>
              <a:rPr lang="en-US" dirty="0"/>
              <a:t>S to t0 on epsilon</a:t>
            </a:r>
          </a:p>
          <a:p>
            <a:r>
              <a:rPr lang="en-US" dirty="0"/>
              <a:t>T0 to t0 on input 0 u 10*2</a:t>
            </a:r>
          </a:p>
          <a:p>
            <a:r>
              <a:rPr lang="en-US" dirty="0"/>
              <a:t>T0 to t2 on input 2 U 10*1</a:t>
            </a:r>
          </a:p>
          <a:p>
            <a:r>
              <a:rPr lang="en-US" dirty="0"/>
              <a:t>T0 to f on epsilon</a:t>
            </a:r>
          </a:p>
          <a:p>
            <a:r>
              <a:rPr lang="en-US" dirty="0"/>
              <a:t>T2 to t2 on input 0 u 20*1</a:t>
            </a:r>
          </a:p>
          <a:p>
            <a:r>
              <a:rPr lang="en-US" dirty="0"/>
              <a:t>T2 to t0 on input 1 u 20*2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DC811-2E56-4EB3-8AA6-45D2255FE780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1764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NFA1: </a:t>
            </a:r>
          </a:p>
          <a:p>
            <a:r>
              <a:rPr lang="en-US" dirty="0"/>
              <a:t>Start state: s</a:t>
            </a:r>
          </a:p>
          <a:p>
            <a:r>
              <a:rPr lang="en-US" dirty="0"/>
              <a:t>Accept states: f</a:t>
            </a:r>
          </a:p>
          <a:p>
            <a:endParaRPr lang="en-US" dirty="0"/>
          </a:p>
          <a:p>
            <a:r>
              <a:rPr lang="en-US" dirty="0"/>
              <a:t>Edges: </a:t>
            </a:r>
          </a:p>
          <a:p>
            <a:r>
              <a:rPr lang="en-US" dirty="0"/>
              <a:t>S to t0 on epsilon</a:t>
            </a:r>
          </a:p>
          <a:p>
            <a:r>
              <a:rPr lang="en-US" dirty="0"/>
              <a:t>T0 to t0 on R1</a:t>
            </a:r>
          </a:p>
          <a:p>
            <a:r>
              <a:rPr lang="en-US" dirty="0"/>
              <a:t>T0 to t2 on R2</a:t>
            </a:r>
          </a:p>
          <a:p>
            <a:r>
              <a:rPr lang="en-US" dirty="0"/>
              <a:t>T0 to f on epsilon</a:t>
            </a:r>
          </a:p>
          <a:p>
            <a:r>
              <a:rPr lang="en-US" dirty="0"/>
              <a:t>T2 to t0 on r3</a:t>
            </a:r>
          </a:p>
          <a:p>
            <a:r>
              <a:rPr lang="en-US" dirty="0"/>
              <a:t>T2 to t2 on r4</a:t>
            </a:r>
          </a:p>
          <a:p>
            <a:endParaRPr lang="en-US" dirty="0"/>
          </a:p>
          <a:p>
            <a:r>
              <a:rPr lang="en-US" dirty="0"/>
              <a:t>NFA2:</a:t>
            </a:r>
          </a:p>
          <a:p>
            <a:r>
              <a:rPr lang="en-US" dirty="0"/>
              <a:t>Start state: s</a:t>
            </a:r>
          </a:p>
          <a:p>
            <a:r>
              <a:rPr lang="en-US" dirty="0"/>
              <a:t>Accept states: f</a:t>
            </a:r>
          </a:p>
          <a:p>
            <a:endParaRPr lang="en-US" dirty="0"/>
          </a:p>
          <a:p>
            <a:r>
              <a:rPr lang="en-US" dirty="0"/>
              <a:t>Edges: </a:t>
            </a:r>
          </a:p>
          <a:p>
            <a:r>
              <a:rPr lang="en-US" dirty="0"/>
              <a:t>S to t0 on epsilon</a:t>
            </a:r>
          </a:p>
          <a:p>
            <a:r>
              <a:rPr lang="en-US" dirty="0"/>
              <a:t>T0 to t0 on r5</a:t>
            </a:r>
          </a:p>
          <a:p>
            <a:r>
              <a:rPr lang="en-US" dirty="0"/>
              <a:t>T0 to f on epsilon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DC811-2E56-4EB3-8AA6-45D2255FE780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749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DC811-2E56-4EB3-8AA6-45D2255FE780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340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state: s0</a:t>
            </a:r>
          </a:p>
          <a:p>
            <a:r>
              <a:rPr lang="en-US" dirty="0"/>
              <a:t>Accept states: s3, s5</a:t>
            </a:r>
          </a:p>
          <a:p>
            <a:endParaRPr lang="en-US" dirty="0"/>
          </a:p>
          <a:p>
            <a:r>
              <a:rPr lang="en-US" dirty="0"/>
              <a:t>Edges: </a:t>
            </a:r>
          </a:p>
          <a:p>
            <a:r>
              <a:rPr lang="en-US" dirty="0"/>
              <a:t>S0 to s1 on input 1</a:t>
            </a:r>
          </a:p>
          <a:p>
            <a:r>
              <a:rPr lang="en-US" dirty="0"/>
              <a:t>S0 to s4 on input 1</a:t>
            </a:r>
          </a:p>
          <a:p>
            <a:r>
              <a:rPr lang="en-US" dirty="0"/>
              <a:t>S1 to s2 on input 1</a:t>
            </a:r>
          </a:p>
          <a:p>
            <a:r>
              <a:rPr lang="en-US" dirty="0"/>
              <a:t>S2 to s3 on input 1</a:t>
            </a:r>
          </a:p>
          <a:p>
            <a:r>
              <a:rPr lang="en-US" dirty="0"/>
              <a:t>S3 to s3 on input 0,1</a:t>
            </a:r>
          </a:p>
          <a:p>
            <a:r>
              <a:rPr lang="en-US" dirty="0"/>
              <a:t>S4 to s5 on input 0</a:t>
            </a:r>
          </a:p>
          <a:p>
            <a:r>
              <a:rPr lang="en-US" dirty="0"/>
              <a:t>S5 to s4 on input 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341C9-6568-4C2D-A679-29FA663C1D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70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state: q</a:t>
            </a:r>
          </a:p>
          <a:p>
            <a:r>
              <a:rPr lang="en-US" dirty="0"/>
              <a:t>Accept states: s0, t0</a:t>
            </a:r>
          </a:p>
          <a:p>
            <a:endParaRPr lang="en-US" dirty="0"/>
          </a:p>
          <a:p>
            <a:r>
              <a:rPr lang="en-US" dirty="0"/>
              <a:t>Edges: </a:t>
            </a:r>
          </a:p>
          <a:p>
            <a:r>
              <a:rPr lang="en-US" dirty="0"/>
              <a:t>Q to s0 on epsilon</a:t>
            </a:r>
          </a:p>
          <a:p>
            <a:r>
              <a:rPr lang="en-US" dirty="0"/>
              <a:t>Q to t0 on epsilon</a:t>
            </a:r>
          </a:p>
          <a:p>
            <a:r>
              <a:rPr lang="en-US" dirty="0"/>
              <a:t>S0 to s0 on input 0,1</a:t>
            </a:r>
          </a:p>
          <a:p>
            <a:r>
              <a:rPr lang="en-US" dirty="0"/>
              <a:t>S0 to s1 on input 2</a:t>
            </a:r>
          </a:p>
          <a:p>
            <a:r>
              <a:rPr lang="en-US" dirty="0"/>
              <a:t>S1 to s1 on input 0,1</a:t>
            </a:r>
          </a:p>
          <a:p>
            <a:r>
              <a:rPr lang="en-US" dirty="0"/>
              <a:t>S1 to s2 on input 2</a:t>
            </a:r>
          </a:p>
          <a:p>
            <a:r>
              <a:rPr lang="en-US" dirty="0"/>
              <a:t>T0 to t0 on input 0</a:t>
            </a:r>
          </a:p>
          <a:p>
            <a:r>
              <a:rPr lang="en-US" dirty="0"/>
              <a:t>T0 to t1 on input 1</a:t>
            </a:r>
          </a:p>
          <a:p>
            <a:r>
              <a:rPr lang="en-US" dirty="0"/>
              <a:t>T0 to t2 on input 2</a:t>
            </a:r>
          </a:p>
          <a:p>
            <a:r>
              <a:rPr lang="en-US" dirty="0"/>
              <a:t>T1 to t1 on input 0</a:t>
            </a:r>
          </a:p>
          <a:p>
            <a:r>
              <a:rPr lang="en-US" dirty="0"/>
              <a:t>T1 to t2 on input 1</a:t>
            </a:r>
          </a:p>
          <a:p>
            <a:r>
              <a:rPr lang="en-US" dirty="0"/>
              <a:t>T1 to t0 on input 2</a:t>
            </a:r>
          </a:p>
          <a:p>
            <a:r>
              <a:rPr lang="en-US" dirty="0"/>
              <a:t>T2 to t2 on input 0</a:t>
            </a:r>
          </a:p>
          <a:p>
            <a:r>
              <a:rPr lang="en-US" dirty="0"/>
              <a:t>T2 to t0 on input 1</a:t>
            </a:r>
          </a:p>
          <a:p>
            <a:r>
              <a:rPr lang="en-US" dirty="0"/>
              <a:t>T2 to t1 on input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341C9-6568-4C2D-A679-29FA663C1D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11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state: q</a:t>
            </a:r>
          </a:p>
          <a:p>
            <a:r>
              <a:rPr lang="en-US" dirty="0"/>
              <a:t>Accept states: s0, t0</a:t>
            </a:r>
          </a:p>
          <a:p>
            <a:endParaRPr lang="en-US" dirty="0"/>
          </a:p>
          <a:p>
            <a:r>
              <a:rPr lang="en-US" dirty="0"/>
              <a:t>Edges: </a:t>
            </a:r>
          </a:p>
          <a:p>
            <a:r>
              <a:rPr lang="en-US" dirty="0"/>
              <a:t>Q to s0 on epsilon</a:t>
            </a:r>
          </a:p>
          <a:p>
            <a:r>
              <a:rPr lang="en-US" dirty="0"/>
              <a:t>Q to t0 on epsilon</a:t>
            </a:r>
          </a:p>
          <a:p>
            <a:r>
              <a:rPr lang="en-US" dirty="0"/>
              <a:t>S0 to s0 on input 0,1</a:t>
            </a:r>
          </a:p>
          <a:p>
            <a:r>
              <a:rPr lang="en-US" dirty="0"/>
              <a:t>S0 to s1 on input 2</a:t>
            </a:r>
          </a:p>
          <a:p>
            <a:r>
              <a:rPr lang="en-US" dirty="0"/>
              <a:t>S1 to s1 on input 0,1</a:t>
            </a:r>
          </a:p>
          <a:p>
            <a:r>
              <a:rPr lang="en-US" dirty="0"/>
              <a:t>S1 to s2 on input 2</a:t>
            </a:r>
          </a:p>
          <a:p>
            <a:r>
              <a:rPr lang="en-US" dirty="0"/>
              <a:t>T0 to t0 on input 0</a:t>
            </a:r>
          </a:p>
          <a:p>
            <a:r>
              <a:rPr lang="en-US" dirty="0"/>
              <a:t>T0 to t1 on input 1</a:t>
            </a:r>
          </a:p>
          <a:p>
            <a:r>
              <a:rPr lang="en-US" dirty="0"/>
              <a:t>T0 to t2 on input 2</a:t>
            </a:r>
          </a:p>
          <a:p>
            <a:r>
              <a:rPr lang="en-US" dirty="0"/>
              <a:t>T1 to t1 on input 0</a:t>
            </a:r>
          </a:p>
          <a:p>
            <a:r>
              <a:rPr lang="en-US" dirty="0"/>
              <a:t>T1 to t2 on input 1</a:t>
            </a:r>
          </a:p>
          <a:p>
            <a:r>
              <a:rPr lang="en-US" dirty="0"/>
              <a:t>T1 to t0 on input 2</a:t>
            </a:r>
          </a:p>
          <a:p>
            <a:r>
              <a:rPr lang="en-US" dirty="0"/>
              <a:t>T2 to t2 on input 0</a:t>
            </a:r>
          </a:p>
          <a:p>
            <a:r>
              <a:rPr lang="en-US" dirty="0"/>
              <a:t>T2 to t0 on input 1</a:t>
            </a:r>
          </a:p>
          <a:p>
            <a:r>
              <a:rPr lang="en-US" dirty="0"/>
              <a:t>T2 to t1 on input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341C9-6568-4C2D-A679-29FA663C1D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12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state: s3</a:t>
            </a:r>
          </a:p>
          <a:p>
            <a:r>
              <a:rPr lang="en-US" dirty="0"/>
              <a:t>Accept states: s0</a:t>
            </a:r>
          </a:p>
          <a:p>
            <a:endParaRPr lang="en-US" dirty="0"/>
          </a:p>
          <a:p>
            <a:r>
              <a:rPr lang="en-US" dirty="0"/>
              <a:t>Edges:</a:t>
            </a:r>
          </a:p>
          <a:p>
            <a:r>
              <a:rPr lang="en-US" dirty="0"/>
              <a:t>S3 to s3 on input 0,1</a:t>
            </a:r>
          </a:p>
          <a:p>
            <a:r>
              <a:rPr lang="en-US" dirty="0"/>
              <a:t>S3 to s2 on input 1</a:t>
            </a:r>
          </a:p>
          <a:p>
            <a:r>
              <a:rPr lang="en-US" dirty="0"/>
              <a:t>S2 s1 on input 0,1</a:t>
            </a:r>
          </a:p>
          <a:p>
            <a:r>
              <a:rPr lang="en-US" dirty="0"/>
              <a:t>S1 to s0 on input 0,1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341C9-6568-4C2D-A679-29FA663C1D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71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See: https://en.wikipedia.org/wiki/Trust,_but_verify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DC811-2E56-4EB3-8AA6-45D2255FE78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16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NFA for binary strings with 1 </a:t>
            </a:r>
          </a:p>
          <a:p>
            <a:r>
              <a:rPr lang="en-US" dirty="0"/>
              <a:t>Start state: s3</a:t>
            </a:r>
          </a:p>
          <a:p>
            <a:r>
              <a:rPr lang="en-US" dirty="0"/>
              <a:t>Accept states: s0</a:t>
            </a:r>
          </a:p>
          <a:p>
            <a:endParaRPr lang="en-US" dirty="0"/>
          </a:p>
          <a:p>
            <a:r>
              <a:rPr lang="en-US" dirty="0"/>
              <a:t>Edges:</a:t>
            </a:r>
          </a:p>
          <a:p>
            <a:r>
              <a:rPr lang="en-US" dirty="0"/>
              <a:t>S3 to s3 on input 0,1</a:t>
            </a:r>
          </a:p>
          <a:p>
            <a:r>
              <a:rPr lang="en-US" dirty="0"/>
              <a:t>S3 to s2 on input 1</a:t>
            </a:r>
          </a:p>
          <a:p>
            <a:r>
              <a:rPr lang="en-US" dirty="0"/>
              <a:t>S2 s1 on input 0,1</a:t>
            </a:r>
          </a:p>
          <a:p>
            <a:r>
              <a:rPr lang="en-US" dirty="0"/>
              <a:t>S1 to s0 on input 0,1</a:t>
            </a:r>
          </a:p>
          <a:p>
            <a:endParaRPr lang="en-US" dirty="0"/>
          </a:p>
          <a:p>
            <a:r>
              <a:rPr lang="en-US" dirty="0"/>
              <a:t>Visualization of parallel exploration of the NFA</a:t>
            </a:r>
          </a:p>
          <a:p>
            <a:r>
              <a:rPr lang="en-US" dirty="0"/>
              <a:t>Start state: s3</a:t>
            </a:r>
          </a:p>
          <a:p>
            <a:endParaRPr lang="en-US" dirty="0"/>
          </a:p>
          <a:p>
            <a:r>
              <a:rPr lang="en-US" dirty="0"/>
              <a:t>Paths: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Path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(not accepted)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Path 2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s2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S2 to s1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S1 to s0 on input 0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(accepted)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Path 3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s2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S2 to s1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S1 to s0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(not accepted)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Path 4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s2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S2 to s1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S1 to s0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(not accepted)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341C9-6568-4C2D-A679-29FA663C1D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89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NFA for binary strings with 1 </a:t>
            </a:r>
          </a:p>
          <a:p>
            <a:r>
              <a:rPr lang="en-US" dirty="0"/>
              <a:t>Start state: s3</a:t>
            </a:r>
          </a:p>
          <a:p>
            <a:r>
              <a:rPr lang="en-US" dirty="0"/>
              <a:t>Accept states: s0</a:t>
            </a:r>
          </a:p>
          <a:p>
            <a:endParaRPr lang="en-US" dirty="0"/>
          </a:p>
          <a:p>
            <a:r>
              <a:rPr lang="en-US" dirty="0"/>
              <a:t>Edges:</a:t>
            </a:r>
          </a:p>
          <a:p>
            <a:r>
              <a:rPr lang="en-US" dirty="0"/>
              <a:t>S3 to s3 on input 0,1</a:t>
            </a:r>
          </a:p>
          <a:p>
            <a:r>
              <a:rPr lang="en-US" dirty="0"/>
              <a:t>S3 to s2 on input 1</a:t>
            </a:r>
          </a:p>
          <a:p>
            <a:r>
              <a:rPr lang="en-US" dirty="0"/>
              <a:t>S2 s1 on input 0,1</a:t>
            </a:r>
          </a:p>
          <a:p>
            <a:r>
              <a:rPr lang="en-US" dirty="0"/>
              <a:t>S1 to s0 on input 0,1</a:t>
            </a:r>
          </a:p>
          <a:p>
            <a:endParaRPr lang="en-US" dirty="0"/>
          </a:p>
          <a:p>
            <a:r>
              <a:rPr lang="en-US" dirty="0"/>
              <a:t>Visualization of parallel exploration of the NFA</a:t>
            </a:r>
          </a:p>
          <a:p>
            <a:r>
              <a:rPr lang="en-US" dirty="0"/>
              <a:t>Start state: s3</a:t>
            </a:r>
          </a:p>
          <a:p>
            <a:endParaRPr lang="en-US" dirty="0"/>
          </a:p>
          <a:p>
            <a:r>
              <a:rPr lang="en-US" dirty="0"/>
              <a:t>Paths: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Path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(not accepted)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Path 2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s2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S2 to s1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S1 to s0 on input 0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(accepted)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Path 3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s2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S2 to s1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S1 to s0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(not accepted)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Path 4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s2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S2 to s1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S1 to s0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(not accepted)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341C9-6568-4C2D-A679-29FA663C1DB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645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NFA: </a:t>
            </a:r>
          </a:p>
          <a:p>
            <a:r>
              <a:rPr lang="en-US" dirty="0"/>
              <a:t>Start state: a</a:t>
            </a:r>
          </a:p>
          <a:p>
            <a:r>
              <a:rPr lang="en-US" dirty="0"/>
              <a:t>Accept states: a</a:t>
            </a:r>
          </a:p>
          <a:p>
            <a:endParaRPr lang="en-US" dirty="0"/>
          </a:p>
          <a:p>
            <a:r>
              <a:rPr lang="en-US" dirty="0"/>
              <a:t>Edges: </a:t>
            </a:r>
          </a:p>
          <a:p>
            <a:r>
              <a:rPr lang="en-US" dirty="0"/>
              <a:t>A to b on epsilon</a:t>
            </a:r>
          </a:p>
          <a:p>
            <a:r>
              <a:rPr lang="en-US" dirty="0"/>
              <a:t>A to c on input 1</a:t>
            </a:r>
          </a:p>
          <a:p>
            <a:r>
              <a:rPr lang="en-US" dirty="0"/>
              <a:t>B to a on input 0</a:t>
            </a:r>
          </a:p>
          <a:p>
            <a:r>
              <a:rPr lang="en-US" dirty="0"/>
              <a:t>C to c on input 0</a:t>
            </a:r>
          </a:p>
          <a:p>
            <a:r>
              <a:rPr lang="en-US" dirty="0"/>
              <a:t>C to b on input 0,1</a:t>
            </a:r>
          </a:p>
          <a:p>
            <a:endParaRPr lang="en-US" dirty="0"/>
          </a:p>
          <a:p>
            <a:r>
              <a:rPr lang="en-US" dirty="0"/>
              <a:t>Partial DFA: </a:t>
            </a:r>
          </a:p>
          <a:p>
            <a:r>
              <a:rPr lang="en-US" dirty="0"/>
              <a:t>Edges: </a:t>
            </a:r>
          </a:p>
          <a:p>
            <a:r>
              <a:rPr lang="en-US" dirty="0"/>
              <a:t>{a} to {</a:t>
            </a:r>
            <a:r>
              <a:rPr lang="en-US" dirty="0" err="1"/>
              <a:t>a,b</a:t>
            </a:r>
            <a:r>
              <a:rPr lang="en-US" dirty="0"/>
              <a:t>} on input 0</a:t>
            </a:r>
          </a:p>
          <a:p>
            <a:r>
              <a:rPr lang="en-US" dirty="0"/>
              <a:t>{</a:t>
            </a:r>
            <a:r>
              <a:rPr lang="en-US" dirty="0" err="1"/>
              <a:t>a,b</a:t>
            </a:r>
            <a:r>
              <a:rPr lang="en-US" dirty="0"/>
              <a:t>} to {c} on input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341C9-6568-4C2D-A679-29FA663C1DB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948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5B6B8A2-AF91-4106-8320-68B771A76D7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484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417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634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128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505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9275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386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5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862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48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1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512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C5B6B8A2-AF91-4106-8320-68B771A76D7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840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5" Type="http://schemas.openxmlformats.org/officeDocument/2006/relationships/image" Target="../media/image16.png"/><Relationship Id="rId4" Type="http://schemas.openxmlformats.org/officeDocument/2006/relationships/customXml" Target="../ink/ink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AnX5E8RQPcM7oTAt8" TargetMode="External"/><Relationship Id="rId2" Type="http://schemas.openxmlformats.org/officeDocument/2006/relationships/hyperlink" Target="https://courses.cs.washington.edu/courses/cse311/25au/exams/final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customXml" Target="../ink/ink13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0.png"/><Relationship Id="rId4" Type="http://schemas.openxmlformats.org/officeDocument/2006/relationships/image" Target="../media/image10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22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0.png"/><Relationship Id="rId4" Type="http://schemas.openxmlformats.org/officeDocument/2006/relationships/image" Target="../media/image11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600.png"/><Relationship Id="rId4" Type="http://schemas.openxmlformats.org/officeDocument/2006/relationships/image" Target="../media/image50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ustomXml" Target="../ink/ink2.xml"/><Relationship Id="rId7" Type="http://schemas.openxmlformats.org/officeDocument/2006/relationships/customXml" Target="../ink/ink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ustomXml" Target="../ink/ink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" Type="http://schemas.openxmlformats.org/officeDocument/2006/relationships/image" Target="../media/image120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customXml" Target="../ink/ink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customXml" Target="../ink/ink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9DF5-BF61-469B-B552-E667BB6689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Regular Languages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501B83-E246-4C81-9ED5-1D2430B5F6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Autumn 2025</a:t>
            </a:r>
          </a:p>
          <a:p>
            <a:r>
              <a:rPr lang="en-US"/>
              <a:t>Lecture 26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009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6B5A6-21DC-41D6-A89A-F08C68D3E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NFA that recognizes “binary strings with a 1 in the third position from the end”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6CC827-301D-4D7E-9CAE-DAD5506DEF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371" y="1558876"/>
                <a:ext cx="11187258" cy="315889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“Perfect Guesser”</a:t>
                </a:r>
                <a:r>
                  <a:rPr lang="en-US" dirty="0"/>
                  <a:t>: The NFA has input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and whenever there is a choice of what to do, it </a:t>
                </a:r>
                <a:r>
                  <a:rPr lang="en-US" b="1" dirty="0"/>
                  <a:t>magically </a:t>
                </a:r>
                <a:r>
                  <a:rPr lang="en-US" dirty="0"/>
                  <a:t>guesses a transition that will eventually lead to acceptance (if one exists)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Perfect guesser view makes this easier.</a:t>
                </a:r>
              </a:p>
              <a:p>
                <a:pPr marL="0" indent="0">
                  <a:buNone/>
                </a:pPr>
                <a:r>
                  <a:rPr lang="en-US" dirty="0"/>
                  <a:t>Design an NFA for the language in the title.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6CC827-301D-4D7E-9CAE-DAD5506DEF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371" y="1558876"/>
                <a:ext cx="11187258" cy="3158897"/>
              </a:xfrm>
              <a:blipFill>
                <a:blip r:embed="rId2"/>
                <a:stretch>
                  <a:fillRect l="-1525" t="-3475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0176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6B5A6-21DC-41D6-A89A-F08C68D3E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NFA that recognizes “binary strings with a 1 in the third position from the end” (solution)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CC827-301D-4D7E-9CAE-DAD5506DE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440685"/>
            <a:ext cx="11187258" cy="28686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That’s WAY easier than the DFA…</a:t>
            </a:r>
          </a:p>
        </p:txBody>
      </p:sp>
      <p:grpSp>
        <p:nvGrpSpPr>
          <p:cNvPr id="4" name="Group 3" descr="NFA for binary strings with a 1 in the third position from the end ">
            <a:extLst>
              <a:ext uri="{FF2B5EF4-FFF2-40B4-BE49-F238E27FC236}">
                <a16:creationId xmlns:a16="http://schemas.microsoft.com/office/drawing/2014/main" id="{A0246724-722D-44F8-B8C7-F38D4165646C}"/>
              </a:ext>
            </a:extLst>
          </p:cNvPr>
          <p:cNvGrpSpPr/>
          <p:nvPr/>
        </p:nvGrpSpPr>
        <p:grpSpPr>
          <a:xfrm>
            <a:off x="1087179" y="1463857"/>
            <a:ext cx="5836506" cy="1350814"/>
            <a:chOff x="1259457" y="2778274"/>
            <a:chExt cx="5836506" cy="135081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91DBF63-2047-4000-9E96-D443A540644C}"/>
                </a:ext>
              </a:extLst>
            </p:cNvPr>
            <p:cNvSpPr txBox="1"/>
            <p:nvPr/>
          </p:nvSpPr>
          <p:spPr>
            <a:xfrm>
              <a:off x="1590143" y="2778274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0,1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9051B9C-91A7-4EF2-9882-5A6379AA510C}"/>
                </a:ext>
              </a:extLst>
            </p:cNvPr>
            <p:cNvGrpSpPr/>
            <p:nvPr/>
          </p:nvGrpSpPr>
          <p:grpSpPr>
            <a:xfrm>
              <a:off x="1599751" y="3519488"/>
              <a:ext cx="609600" cy="609600"/>
              <a:chOff x="1599751" y="3519488"/>
              <a:chExt cx="609600" cy="609600"/>
            </a:xfrm>
          </p:grpSpPr>
          <p:sp>
            <p:nvSpPr>
              <p:cNvPr id="26" name="Text Box 7">
                <a:extLst>
                  <a:ext uri="{FF2B5EF4-FFF2-40B4-BE49-F238E27FC236}">
                    <a16:creationId xmlns:a16="http://schemas.microsoft.com/office/drawing/2014/main" id="{FED5BB29-6F2D-4A9D-90DE-05F7637D65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solidFill>
                      <a:srgbClr val="7030A0"/>
                    </a:solidFill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solidFill>
                      <a:srgbClr val="7030A0"/>
                    </a:solidFill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sp>
            <p:nvSpPr>
              <p:cNvPr id="27" name="Oval 24">
                <a:extLst>
                  <a:ext uri="{FF2B5EF4-FFF2-40B4-BE49-F238E27FC236}">
                    <a16:creationId xmlns:a16="http://schemas.microsoft.com/office/drawing/2014/main" id="{4D007237-A51E-4416-B56D-F583A7AB2D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19050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7030A0"/>
                  </a:solidFill>
                </a:endParaRPr>
              </a:p>
            </p:txBody>
          </p:sp>
        </p:grp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BE2D6F1-2641-4141-98E1-E913117E5355}"/>
                </a:ext>
              </a:extLst>
            </p:cNvPr>
            <p:cNvCxnSpPr>
              <a:endCxn id="27" idx="2"/>
            </p:cNvCxnSpPr>
            <p:nvPr/>
          </p:nvCxnSpPr>
          <p:spPr>
            <a:xfrm flipV="1">
              <a:off x="1259457" y="3824288"/>
              <a:ext cx="340294" cy="317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E5FB79C3-8390-4FF9-8D22-06584C493208}"/>
                </a:ext>
              </a:extLst>
            </p:cNvPr>
            <p:cNvSpPr/>
            <p:nvPr/>
          </p:nvSpPr>
          <p:spPr>
            <a:xfrm>
              <a:off x="1615075" y="3265488"/>
              <a:ext cx="603007" cy="282540"/>
            </a:xfrm>
            <a:custGeom>
              <a:avLst/>
              <a:gdLst>
                <a:gd name="connsiteX0" fmla="*/ 245310 w 848439"/>
                <a:gd name="connsiteY0" fmla="*/ 282540 h 282540"/>
                <a:gd name="connsiteX1" fmla="*/ 29649 w 848439"/>
                <a:gd name="connsiteY1" fmla="*/ 41000 h 282540"/>
                <a:gd name="connsiteX2" fmla="*/ 823279 w 848439"/>
                <a:gd name="connsiteY2" fmla="*/ 23748 h 282540"/>
                <a:gd name="connsiteX3" fmla="*/ 573113 w 848439"/>
                <a:gd name="connsiteY3" fmla="*/ 282540 h 28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8439" h="282540">
                  <a:moveTo>
                    <a:pt x="245310" y="282540"/>
                  </a:moveTo>
                  <a:cubicBezTo>
                    <a:pt x="89315" y="183336"/>
                    <a:pt x="-66679" y="84132"/>
                    <a:pt x="29649" y="41000"/>
                  </a:cubicBezTo>
                  <a:cubicBezTo>
                    <a:pt x="125977" y="-2132"/>
                    <a:pt x="732702" y="-16509"/>
                    <a:pt x="823279" y="23748"/>
                  </a:cubicBezTo>
                  <a:cubicBezTo>
                    <a:pt x="913856" y="64005"/>
                    <a:pt x="743484" y="173272"/>
                    <a:pt x="573113" y="282540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1C8A623-FC2B-4C6D-9CD0-A4B27ABB5965}"/>
                </a:ext>
              </a:extLst>
            </p:cNvPr>
            <p:cNvGrpSpPr/>
            <p:nvPr/>
          </p:nvGrpSpPr>
          <p:grpSpPr>
            <a:xfrm>
              <a:off x="2209351" y="3518624"/>
              <a:ext cx="1625932" cy="609600"/>
              <a:chOff x="2209351" y="3518624"/>
              <a:chExt cx="1625932" cy="609600"/>
            </a:xfrm>
          </p:grpSpPr>
          <p:cxnSp>
            <p:nvCxnSpPr>
              <p:cNvPr id="22" name="AutoShape 39">
                <a:extLst>
                  <a:ext uri="{FF2B5EF4-FFF2-40B4-BE49-F238E27FC236}">
                    <a16:creationId xmlns:a16="http://schemas.microsoft.com/office/drawing/2014/main" id="{2F986FBC-0EAB-4B54-8BD5-4B605386090E}"/>
                  </a:ext>
                </a:extLst>
              </p:cNvPr>
              <p:cNvCxnSpPr>
                <a:cxnSpLocks noChangeShapeType="1"/>
                <a:stCxn id="27" idx="6"/>
                <a:endCxn id="25" idx="2"/>
              </p:cNvCxnSpPr>
              <p:nvPr/>
            </p:nvCxnSpPr>
            <p:spPr bwMode="auto">
              <a:xfrm flipV="1">
                <a:off x="2209351" y="3823424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rgbClr val="7030A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D32F136F-F76B-4D5A-84C3-4138FD5E1B27}"/>
                  </a:ext>
                </a:extLst>
              </p:cNvPr>
              <p:cNvGrpSpPr/>
              <p:nvPr/>
            </p:nvGrpSpPr>
            <p:grpSpPr>
              <a:xfrm>
                <a:off x="3225683" y="3518624"/>
                <a:ext cx="609600" cy="609600"/>
                <a:chOff x="1599751" y="3519488"/>
                <a:chExt cx="609600" cy="609600"/>
              </a:xfrm>
            </p:grpSpPr>
            <p:sp>
              <p:nvSpPr>
                <p:cNvPr id="24" name="Text Box 7">
                  <a:extLst>
                    <a:ext uri="{FF2B5EF4-FFF2-40B4-BE49-F238E27FC236}">
                      <a16:creationId xmlns:a16="http://schemas.microsoft.com/office/drawing/2014/main" id="{728D975A-4C7C-46D0-8B79-4D81BEBF25E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solidFill>
                        <a:srgbClr val="7030A0"/>
                      </a:solidFill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solidFill>
                        <a:srgbClr val="7030A0"/>
                      </a:solidFill>
                      <a:latin typeface="Franklin Gothic Medium" panose="020B0603020102020204" pitchFamily="34" charset="0"/>
                    </a:rPr>
                    <a:t>2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548A2697-BDFE-4CF0-BEFF-58EE6D876E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7030A0"/>
                    </a:solidFill>
                  </a:endParaRPr>
                </a:p>
              </p:txBody>
            </p: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371F54F-F9E0-4370-AD28-B7F20B1DF1AE}"/>
                </a:ext>
              </a:extLst>
            </p:cNvPr>
            <p:cNvGrpSpPr/>
            <p:nvPr/>
          </p:nvGrpSpPr>
          <p:grpSpPr>
            <a:xfrm>
              <a:off x="3844099" y="3505535"/>
              <a:ext cx="1625932" cy="609600"/>
              <a:chOff x="2209351" y="3518624"/>
              <a:chExt cx="1625932" cy="609600"/>
            </a:xfrm>
          </p:grpSpPr>
          <p:cxnSp>
            <p:nvCxnSpPr>
              <p:cNvPr id="18" name="AutoShape 39">
                <a:extLst>
                  <a:ext uri="{FF2B5EF4-FFF2-40B4-BE49-F238E27FC236}">
                    <a16:creationId xmlns:a16="http://schemas.microsoft.com/office/drawing/2014/main" id="{6AF5E6B7-180A-41FE-96EF-D7042B5F09A8}"/>
                  </a:ext>
                </a:extLst>
              </p:cNvPr>
              <p:cNvCxnSpPr>
                <a:cxnSpLocks noChangeShapeType="1"/>
                <a:endCxn id="21" idx="2"/>
              </p:cNvCxnSpPr>
              <p:nvPr/>
            </p:nvCxnSpPr>
            <p:spPr bwMode="auto">
              <a:xfrm flipV="1">
                <a:off x="2209351" y="3823424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rgbClr val="7030A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6895C3C1-69F2-41F7-912F-6B466572BE27}"/>
                  </a:ext>
                </a:extLst>
              </p:cNvPr>
              <p:cNvGrpSpPr/>
              <p:nvPr/>
            </p:nvGrpSpPr>
            <p:grpSpPr>
              <a:xfrm>
                <a:off x="3225683" y="3518624"/>
                <a:ext cx="609600" cy="609600"/>
                <a:chOff x="1599751" y="3519488"/>
                <a:chExt cx="609600" cy="609600"/>
              </a:xfrm>
            </p:grpSpPr>
            <p:sp>
              <p:nvSpPr>
                <p:cNvPr id="20" name="Text Box 7">
                  <a:extLst>
                    <a:ext uri="{FF2B5EF4-FFF2-40B4-BE49-F238E27FC236}">
                      <a16:creationId xmlns:a16="http://schemas.microsoft.com/office/drawing/2014/main" id="{099C6FF8-EA0D-4501-9CFE-2D372B48AE2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solidFill>
                        <a:srgbClr val="7030A0"/>
                      </a:solidFill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solidFill>
                        <a:srgbClr val="7030A0"/>
                      </a:solidFill>
                      <a:latin typeface="Franklin Gothic Medium" panose="020B0603020102020204" pitchFamily="34" charset="0"/>
                    </a:rPr>
                    <a:t>1</a:t>
                  </a:r>
                </a:p>
              </p:txBody>
            </p:sp>
            <p:sp>
              <p:nvSpPr>
                <p:cNvPr id="21" name="Oval 24">
                  <a:extLst>
                    <a:ext uri="{FF2B5EF4-FFF2-40B4-BE49-F238E27FC236}">
                      <a16:creationId xmlns:a16="http://schemas.microsoft.com/office/drawing/2014/main" id="{93CA711E-4776-41B6-B6FB-7D3C4A0C20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7030A0"/>
                    </a:solidFill>
                  </a:endParaRPr>
                </a:p>
              </p:txBody>
            </p:sp>
          </p:grpSp>
        </p:grpSp>
        <p:cxnSp>
          <p:nvCxnSpPr>
            <p:cNvPr id="11" name="AutoShape 39">
              <a:extLst>
                <a:ext uri="{FF2B5EF4-FFF2-40B4-BE49-F238E27FC236}">
                  <a16:creationId xmlns:a16="http://schemas.microsoft.com/office/drawing/2014/main" id="{C81A6E75-AC45-4DB9-B107-41D56E3A12F2}"/>
                </a:ext>
              </a:extLst>
            </p:cNvPr>
            <p:cNvCxnSpPr>
              <a:cxnSpLocks noChangeShapeType="1"/>
              <a:endCxn id="17" idx="2"/>
            </p:cNvCxnSpPr>
            <p:nvPr/>
          </p:nvCxnSpPr>
          <p:spPr bwMode="auto">
            <a:xfrm flipV="1">
              <a:off x="5470031" y="3799434"/>
              <a:ext cx="1016332" cy="864"/>
            </a:xfrm>
            <a:prstGeom prst="straightConnector1">
              <a:avLst/>
            </a:prstGeom>
            <a:noFill/>
            <a:ln w="28575">
              <a:solidFill>
                <a:srgbClr val="7030A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30D22AE-655E-429C-99E9-681FD4345AE5}"/>
                </a:ext>
              </a:extLst>
            </p:cNvPr>
            <p:cNvGrpSpPr/>
            <p:nvPr/>
          </p:nvGrpSpPr>
          <p:grpSpPr>
            <a:xfrm>
              <a:off x="6486363" y="3494634"/>
              <a:ext cx="609600" cy="609600"/>
              <a:chOff x="1599751" y="3519488"/>
              <a:chExt cx="609600" cy="609600"/>
            </a:xfrm>
          </p:grpSpPr>
          <p:sp>
            <p:nvSpPr>
              <p:cNvPr id="16" name="Text Box 7">
                <a:extLst>
                  <a:ext uri="{FF2B5EF4-FFF2-40B4-BE49-F238E27FC236}">
                    <a16:creationId xmlns:a16="http://schemas.microsoft.com/office/drawing/2014/main" id="{674D758C-6DEC-45AF-967B-97588BD6BB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sp>
            <p:nvSpPr>
              <p:cNvPr id="17" name="Oval 24">
                <a:extLst>
                  <a:ext uri="{FF2B5EF4-FFF2-40B4-BE49-F238E27FC236}">
                    <a16:creationId xmlns:a16="http://schemas.microsoft.com/office/drawing/2014/main" id="{D1047FFA-C44C-4FD1-8BA5-9B3FC703AB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23A35C0-BEDF-4627-B582-859768E292C3}"/>
                </a:ext>
              </a:extLst>
            </p:cNvPr>
            <p:cNvSpPr txBox="1"/>
            <p:nvPr/>
          </p:nvSpPr>
          <p:spPr>
            <a:xfrm>
              <a:off x="3971209" y="3331811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00A0BA4-FA26-40E5-8D35-36866A6FE960}"/>
                </a:ext>
              </a:extLst>
            </p:cNvPr>
            <p:cNvSpPr txBox="1"/>
            <p:nvPr/>
          </p:nvSpPr>
          <p:spPr>
            <a:xfrm>
              <a:off x="5627808" y="3326883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641EC25-FDBE-47D6-AF8E-83A948F4C4A5}"/>
                </a:ext>
              </a:extLst>
            </p:cNvPr>
            <p:cNvSpPr txBox="1"/>
            <p:nvPr/>
          </p:nvSpPr>
          <p:spPr>
            <a:xfrm>
              <a:off x="2457429" y="3349534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1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753F3ED-98DE-430F-B47C-50E4D60610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1423080" y="1890360"/>
              <a:ext cx="4825800" cy="9860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753F3ED-98DE-430F-B47C-50E4D60610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3720" y="1881000"/>
                <a:ext cx="4844520" cy="100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3071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C4BFB-2C14-4E4D-B6B1-E7C5676F8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an NFA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3AF677-5A71-4EB7-AF06-01CC193323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dirty="0"/>
                  <a:t>“trust but verify”</a:t>
                </a:r>
                <a:endParaRPr lang="en-US" dirty="0"/>
              </a:p>
              <a:p>
                <a:r>
                  <a:rPr lang="en-US" dirty="0"/>
                  <a:t>Trust the NFA will magically make the transition needed.</a:t>
                </a:r>
              </a:p>
              <a:p>
                <a:r>
                  <a:rPr lang="en-US" dirty="0"/>
                  <a:t>But verify that the NFA “did it for the right reason”</a:t>
                </a:r>
              </a:p>
              <a:p>
                <a:r>
                  <a:rPr lang="en-US" dirty="0"/>
                  <a:t>We didn’t just build this: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That accepts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∪1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0∪1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 You need to verify it was the third character from the end. </a:t>
                </a:r>
              </a:p>
              <a:p>
                <a:r>
                  <a:rPr lang="en-US" dirty="0"/>
                  <a:t>The magic decisions are “what leads to acceptance” not “what I had in mind when I made this machine.”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3AF677-5A71-4EB7-AF06-01CC193323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3"/>
                <a:stretch>
                  <a:fillRect l="-708" t="-3019" b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 descr="NFA with S3 start state, S0 accept state&#10;edges: &#10;S3 to s3 on input 0,1&#10;s3 to s0 on input 1&#10;s0 to s0 on input 0,1">
            <a:extLst>
              <a:ext uri="{FF2B5EF4-FFF2-40B4-BE49-F238E27FC236}">
                <a16:creationId xmlns:a16="http://schemas.microsoft.com/office/drawing/2014/main" id="{F8689B1B-0058-4032-BAA2-200B0A424315}"/>
              </a:ext>
            </a:extLst>
          </p:cNvPr>
          <p:cNvGrpSpPr/>
          <p:nvPr/>
        </p:nvGrpSpPr>
        <p:grpSpPr>
          <a:xfrm>
            <a:off x="4254922" y="3190387"/>
            <a:ext cx="2585156" cy="1392443"/>
            <a:chOff x="2155534" y="3535170"/>
            <a:chExt cx="2585156" cy="139244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620A58-129B-46CC-B823-67440A3BDCAC}"/>
                </a:ext>
              </a:extLst>
            </p:cNvPr>
            <p:cNvSpPr txBox="1"/>
            <p:nvPr/>
          </p:nvSpPr>
          <p:spPr>
            <a:xfrm>
              <a:off x="2486220" y="3576799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0,1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7ABE491-7C1C-40C6-9B7C-31CC3C8A53E0}"/>
                </a:ext>
              </a:extLst>
            </p:cNvPr>
            <p:cNvGrpSpPr/>
            <p:nvPr/>
          </p:nvGrpSpPr>
          <p:grpSpPr>
            <a:xfrm>
              <a:off x="2495828" y="4318013"/>
              <a:ext cx="609600" cy="609600"/>
              <a:chOff x="1599751" y="3519488"/>
              <a:chExt cx="609600" cy="609600"/>
            </a:xfrm>
          </p:grpSpPr>
          <p:sp>
            <p:nvSpPr>
              <p:cNvPr id="26" name="Text Box 7">
                <a:extLst>
                  <a:ext uri="{FF2B5EF4-FFF2-40B4-BE49-F238E27FC236}">
                    <a16:creationId xmlns:a16="http://schemas.microsoft.com/office/drawing/2014/main" id="{64F43445-EC90-4859-93FC-9A814FAC6B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solidFill>
                      <a:srgbClr val="7030A0"/>
                    </a:solidFill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solidFill>
                      <a:srgbClr val="7030A0"/>
                    </a:solidFill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sp>
            <p:nvSpPr>
              <p:cNvPr id="27" name="Oval 24">
                <a:extLst>
                  <a:ext uri="{FF2B5EF4-FFF2-40B4-BE49-F238E27FC236}">
                    <a16:creationId xmlns:a16="http://schemas.microsoft.com/office/drawing/2014/main" id="{B1EBE523-4629-485B-990A-83B0FBD88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19050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7030A0"/>
                  </a:solidFill>
                </a:endParaRPr>
              </a:p>
            </p:txBody>
          </p:sp>
        </p:grp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65EB009-D2CF-43D0-908A-4D33BC59FB0A}"/>
                </a:ext>
              </a:extLst>
            </p:cNvPr>
            <p:cNvCxnSpPr>
              <a:endCxn id="27" idx="2"/>
            </p:cNvCxnSpPr>
            <p:nvPr/>
          </p:nvCxnSpPr>
          <p:spPr>
            <a:xfrm flipV="1">
              <a:off x="2155534" y="4622813"/>
              <a:ext cx="340294" cy="317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A34A00FE-5659-4B87-B822-B9926B0A992A}"/>
                </a:ext>
              </a:extLst>
            </p:cNvPr>
            <p:cNvSpPr/>
            <p:nvPr/>
          </p:nvSpPr>
          <p:spPr>
            <a:xfrm>
              <a:off x="2511152" y="4064013"/>
              <a:ext cx="603007" cy="282540"/>
            </a:xfrm>
            <a:custGeom>
              <a:avLst/>
              <a:gdLst>
                <a:gd name="connsiteX0" fmla="*/ 245310 w 848439"/>
                <a:gd name="connsiteY0" fmla="*/ 282540 h 282540"/>
                <a:gd name="connsiteX1" fmla="*/ 29649 w 848439"/>
                <a:gd name="connsiteY1" fmla="*/ 41000 h 282540"/>
                <a:gd name="connsiteX2" fmla="*/ 823279 w 848439"/>
                <a:gd name="connsiteY2" fmla="*/ 23748 h 282540"/>
                <a:gd name="connsiteX3" fmla="*/ 573113 w 848439"/>
                <a:gd name="connsiteY3" fmla="*/ 282540 h 28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8439" h="282540">
                  <a:moveTo>
                    <a:pt x="245310" y="282540"/>
                  </a:moveTo>
                  <a:cubicBezTo>
                    <a:pt x="89315" y="183336"/>
                    <a:pt x="-66679" y="84132"/>
                    <a:pt x="29649" y="41000"/>
                  </a:cubicBezTo>
                  <a:cubicBezTo>
                    <a:pt x="125977" y="-2132"/>
                    <a:pt x="732702" y="-16509"/>
                    <a:pt x="823279" y="23748"/>
                  </a:cubicBezTo>
                  <a:cubicBezTo>
                    <a:pt x="913856" y="64005"/>
                    <a:pt x="743484" y="173272"/>
                    <a:pt x="573113" y="282540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cxnSp>
          <p:nvCxnSpPr>
            <p:cNvPr id="22" name="AutoShape 39">
              <a:extLst>
                <a:ext uri="{FF2B5EF4-FFF2-40B4-BE49-F238E27FC236}">
                  <a16:creationId xmlns:a16="http://schemas.microsoft.com/office/drawing/2014/main" id="{21F3AE90-6041-4EC3-91F5-D00A4574E7BC}"/>
                </a:ext>
              </a:extLst>
            </p:cNvPr>
            <p:cNvCxnSpPr>
              <a:cxnSpLocks noChangeShapeType="1"/>
              <a:stCxn id="27" idx="6"/>
            </p:cNvCxnSpPr>
            <p:nvPr/>
          </p:nvCxnSpPr>
          <p:spPr bwMode="auto">
            <a:xfrm flipV="1">
              <a:off x="3105428" y="4621949"/>
              <a:ext cx="1016332" cy="864"/>
            </a:xfrm>
            <a:prstGeom prst="straightConnector1">
              <a:avLst/>
            </a:prstGeom>
            <a:noFill/>
            <a:ln w="28575">
              <a:solidFill>
                <a:srgbClr val="7030A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CBD03D3-C73B-4401-8F6C-F0B3A2DFABC1}"/>
                </a:ext>
              </a:extLst>
            </p:cNvPr>
            <p:cNvGrpSpPr/>
            <p:nvPr/>
          </p:nvGrpSpPr>
          <p:grpSpPr>
            <a:xfrm>
              <a:off x="4131090" y="4304924"/>
              <a:ext cx="609600" cy="609600"/>
              <a:chOff x="1599751" y="3519488"/>
              <a:chExt cx="609600" cy="609600"/>
            </a:xfrm>
          </p:grpSpPr>
          <p:sp>
            <p:nvSpPr>
              <p:cNvPr id="16" name="Text Box 7">
                <a:extLst>
                  <a:ext uri="{FF2B5EF4-FFF2-40B4-BE49-F238E27FC236}">
                    <a16:creationId xmlns:a16="http://schemas.microsoft.com/office/drawing/2014/main" id="{38FDFD34-5D44-4454-8CB3-6A1DEA3A51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sp>
            <p:nvSpPr>
              <p:cNvPr id="17" name="Oval 24">
                <a:extLst>
                  <a:ext uri="{FF2B5EF4-FFF2-40B4-BE49-F238E27FC236}">
                    <a16:creationId xmlns:a16="http://schemas.microsoft.com/office/drawing/2014/main" id="{B37B3A38-D518-4378-A0A0-5138AB0F38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FAFC527-E1AA-4834-B01B-FA0971A86AF5}"/>
                </a:ext>
              </a:extLst>
            </p:cNvPr>
            <p:cNvSpPr txBox="1"/>
            <p:nvPr/>
          </p:nvSpPr>
          <p:spPr>
            <a:xfrm>
              <a:off x="3353506" y="4148059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1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A6AF83C-70F1-4825-BF47-0014396D24ED}"/>
                </a:ext>
              </a:extLst>
            </p:cNvPr>
            <p:cNvSpPr txBox="1"/>
            <p:nvPr/>
          </p:nvSpPr>
          <p:spPr>
            <a:xfrm>
              <a:off x="4112751" y="3535170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E6B03C6B-CAFC-41E0-8962-E85C000407BB}"/>
                </a:ext>
              </a:extLst>
            </p:cNvPr>
            <p:cNvSpPr/>
            <p:nvPr/>
          </p:nvSpPr>
          <p:spPr>
            <a:xfrm>
              <a:off x="4137683" y="4022384"/>
              <a:ext cx="603007" cy="282540"/>
            </a:xfrm>
            <a:custGeom>
              <a:avLst/>
              <a:gdLst>
                <a:gd name="connsiteX0" fmla="*/ 245310 w 848439"/>
                <a:gd name="connsiteY0" fmla="*/ 282540 h 282540"/>
                <a:gd name="connsiteX1" fmla="*/ 29649 w 848439"/>
                <a:gd name="connsiteY1" fmla="*/ 41000 h 282540"/>
                <a:gd name="connsiteX2" fmla="*/ 823279 w 848439"/>
                <a:gd name="connsiteY2" fmla="*/ 23748 h 282540"/>
                <a:gd name="connsiteX3" fmla="*/ 573113 w 848439"/>
                <a:gd name="connsiteY3" fmla="*/ 282540 h 28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8439" h="282540">
                  <a:moveTo>
                    <a:pt x="245310" y="282540"/>
                  </a:moveTo>
                  <a:cubicBezTo>
                    <a:pt x="89315" y="183336"/>
                    <a:pt x="-66679" y="84132"/>
                    <a:pt x="29649" y="41000"/>
                  </a:cubicBezTo>
                  <a:cubicBezTo>
                    <a:pt x="125977" y="-2132"/>
                    <a:pt x="732702" y="-16509"/>
                    <a:pt x="823279" y="23748"/>
                  </a:cubicBezTo>
                  <a:cubicBezTo>
                    <a:pt x="913856" y="64005"/>
                    <a:pt x="743484" y="173272"/>
                    <a:pt x="573113" y="282540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347BB89-E736-4696-A0D1-112D56F36F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3866760" y="2915280"/>
              <a:ext cx="3496320" cy="1861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347BB89-E736-4696-A0D1-112D56F36F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57400" y="2905920"/>
                <a:ext cx="3515040" cy="18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0" name="Ink 19" descr="(0 u 1)* 1 (0 u 1)*">
                <a:extLst>
                  <a:ext uri="{FF2B5EF4-FFF2-40B4-BE49-F238E27FC236}">
                    <a16:creationId xmlns:a16="http://schemas.microsoft.com/office/drawing/2014/main" id="{0CE66F65-FACF-432E-8010-A6A2FF4EC421}"/>
                  </a:ext>
                </a:extLst>
              </p14:cNvPr>
              <p14:cNvContentPartPr/>
              <p14:nvPr/>
            </p14:nvContentPartPr>
            <p14:xfrm>
              <a:off x="7707600" y="2899080"/>
              <a:ext cx="3163320" cy="689400"/>
            </p14:xfrm>
          </p:contentPart>
        </mc:Choice>
        <mc:Fallback>
          <p:pic>
            <p:nvPicPr>
              <p:cNvPr id="20" name="Ink 19" descr="(0 u 1)* 1 (0 u 1)*">
                <a:extLst>
                  <a:ext uri="{FF2B5EF4-FFF2-40B4-BE49-F238E27FC236}">
                    <a16:creationId xmlns:a16="http://schemas.microsoft.com/office/drawing/2014/main" id="{0CE66F65-FACF-432E-8010-A6A2FF4EC42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98240" y="2889720"/>
                <a:ext cx="3182040" cy="70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9728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 descr="NFA for binary strings with a 1 in the third position from the end "/>
          <p:cNvGrpSpPr/>
          <p:nvPr/>
        </p:nvGrpSpPr>
        <p:grpSpPr>
          <a:xfrm>
            <a:off x="3114143" y="926225"/>
            <a:ext cx="5836506" cy="1350814"/>
            <a:chOff x="1590143" y="926225"/>
            <a:chExt cx="5836506" cy="1350814"/>
          </a:xfrm>
        </p:grpSpPr>
        <p:sp>
          <p:nvSpPr>
            <p:cNvPr id="38" name="TextBox 37"/>
            <p:cNvSpPr txBox="1"/>
            <p:nvPr/>
          </p:nvSpPr>
          <p:spPr>
            <a:xfrm>
              <a:off x="1920829" y="926225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930437" y="1667439"/>
              <a:ext cx="609600" cy="609600"/>
              <a:chOff x="1599751" y="3519488"/>
              <a:chExt cx="609600" cy="609600"/>
            </a:xfrm>
          </p:grpSpPr>
          <p:sp>
            <p:nvSpPr>
              <p:cNvPr id="154" name="Text Box 7"/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sp>
            <p:nvSpPr>
              <p:cNvPr id="141" name="Oval 24"/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90" name="Straight Arrow Connector 89"/>
            <p:cNvCxnSpPr>
              <a:endCxn id="141" idx="2"/>
            </p:cNvCxnSpPr>
            <p:nvPr/>
          </p:nvCxnSpPr>
          <p:spPr>
            <a:xfrm flipV="1">
              <a:off x="1590143" y="1972239"/>
              <a:ext cx="340294" cy="317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 12"/>
            <p:cNvSpPr/>
            <p:nvPr/>
          </p:nvSpPr>
          <p:spPr>
            <a:xfrm>
              <a:off x="1945761" y="1413439"/>
              <a:ext cx="603007" cy="282540"/>
            </a:xfrm>
            <a:custGeom>
              <a:avLst/>
              <a:gdLst>
                <a:gd name="connsiteX0" fmla="*/ 245310 w 848439"/>
                <a:gd name="connsiteY0" fmla="*/ 282540 h 282540"/>
                <a:gd name="connsiteX1" fmla="*/ 29649 w 848439"/>
                <a:gd name="connsiteY1" fmla="*/ 41000 h 282540"/>
                <a:gd name="connsiteX2" fmla="*/ 823279 w 848439"/>
                <a:gd name="connsiteY2" fmla="*/ 23748 h 282540"/>
                <a:gd name="connsiteX3" fmla="*/ 573113 w 848439"/>
                <a:gd name="connsiteY3" fmla="*/ 282540 h 28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8439" h="282540">
                  <a:moveTo>
                    <a:pt x="245310" y="282540"/>
                  </a:moveTo>
                  <a:cubicBezTo>
                    <a:pt x="89315" y="183336"/>
                    <a:pt x="-66679" y="84132"/>
                    <a:pt x="29649" y="41000"/>
                  </a:cubicBezTo>
                  <a:cubicBezTo>
                    <a:pt x="125977" y="-2132"/>
                    <a:pt x="732702" y="-16509"/>
                    <a:pt x="823279" y="23748"/>
                  </a:cubicBezTo>
                  <a:cubicBezTo>
                    <a:pt x="913856" y="64005"/>
                    <a:pt x="743484" y="173272"/>
                    <a:pt x="573113" y="28254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2540037" y="1666575"/>
              <a:ext cx="1625932" cy="609600"/>
              <a:chOff x="2540037" y="1666575"/>
              <a:chExt cx="1625932" cy="609600"/>
            </a:xfrm>
          </p:grpSpPr>
          <p:cxnSp>
            <p:nvCxnSpPr>
              <p:cNvPr id="125" name="AutoShape 39"/>
              <p:cNvCxnSpPr>
                <a:cxnSpLocks noChangeShapeType="1"/>
                <a:stCxn id="141" idx="6"/>
                <a:endCxn id="157" idx="2"/>
              </p:cNvCxnSpPr>
              <p:nvPr/>
            </p:nvCxnSpPr>
            <p:spPr bwMode="auto">
              <a:xfrm flipV="1">
                <a:off x="2540037" y="1971375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grpSp>
            <p:nvGrpSpPr>
              <p:cNvPr id="155" name="Group 154"/>
              <p:cNvGrpSpPr/>
              <p:nvPr/>
            </p:nvGrpSpPr>
            <p:grpSpPr>
              <a:xfrm>
                <a:off x="3556369" y="1666575"/>
                <a:ext cx="609600" cy="609600"/>
                <a:chOff x="1599751" y="3519488"/>
                <a:chExt cx="609600" cy="609600"/>
              </a:xfrm>
            </p:grpSpPr>
            <p:sp>
              <p:nvSpPr>
                <p:cNvPr id="15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latin typeface="Franklin Gothic Medium" panose="020B0603020102020204" pitchFamily="34" charset="0"/>
                    </a:rPr>
                    <a:t>2</a:t>
                  </a:r>
                </a:p>
              </p:txBody>
            </p:sp>
            <p:sp>
              <p:nvSpPr>
                <p:cNvPr id="157" name="Oval 24"/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8" name="Group 157"/>
            <p:cNvGrpSpPr/>
            <p:nvPr/>
          </p:nvGrpSpPr>
          <p:grpSpPr>
            <a:xfrm>
              <a:off x="4174785" y="1653486"/>
              <a:ext cx="1625932" cy="609600"/>
              <a:chOff x="2209351" y="3518624"/>
              <a:chExt cx="1625932" cy="609600"/>
            </a:xfrm>
          </p:grpSpPr>
          <p:cxnSp>
            <p:nvCxnSpPr>
              <p:cNvPr id="159" name="AutoShape 39"/>
              <p:cNvCxnSpPr>
                <a:cxnSpLocks noChangeShapeType="1"/>
                <a:endCxn id="162" idx="2"/>
              </p:cNvCxnSpPr>
              <p:nvPr/>
            </p:nvCxnSpPr>
            <p:spPr bwMode="auto">
              <a:xfrm flipV="1">
                <a:off x="2209351" y="3823424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grpSp>
            <p:nvGrpSpPr>
              <p:cNvPr id="160" name="Group 159"/>
              <p:cNvGrpSpPr/>
              <p:nvPr/>
            </p:nvGrpSpPr>
            <p:grpSpPr>
              <a:xfrm>
                <a:off x="3225683" y="3518624"/>
                <a:ext cx="609600" cy="609600"/>
                <a:chOff x="1599751" y="3519488"/>
                <a:chExt cx="609600" cy="609600"/>
              </a:xfrm>
            </p:grpSpPr>
            <p:sp>
              <p:nvSpPr>
                <p:cNvPr id="16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latin typeface="Franklin Gothic Medium" panose="020B0603020102020204" pitchFamily="34" charset="0"/>
                    </a:rPr>
                    <a:t>1</a:t>
                  </a:r>
                </a:p>
              </p:txBody>
            </p:sp>
            <p:sp>
              <p:nvSpPr>
                <p:cNvPr id="162" name="Oval 24"/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164" name="AutoShape 39"/>
            <p:cNvCxnSpPr>
              <a:cxnSpLocks noChangeShapeType="1"/>
              <a:endCxn id="167" idx="2"/>
            </p:cNvCxnSpPr>
            <p:nvPr/>
          </p:nvCxnSpPr>
          <p:spPr bwMode="auto">
            <a:xfrm flipV="1">
              <a:off x="5800717" y="1947385"/>
              <a:ext cx="1016332" cy="86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165" name="Group 164"/>
            <p:cNvGrpSpPr/>
            <p:nvPr/>
          </p:nvGrpSpPr>
          <p:grpSpPr>
            <a:xfrm>
              <a:off x="6817049" y="1642585"/>
              <a:ext cx="609600" cy="609600"/>
              <a:chOff x="1599751" y="3519488"/>
              <a:chExt cx="609600" cy="609600"/>
            </a:xfrm>
          </p:grpSpPr>
          <p:sp>
            <p:nvSpPr>
              <p:cNvPr id="166" name="Text Box 7"/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sp>
            <p:nvSpPr>
              <p:cNvPr id="167" name="Oval 24"/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8" name="TextBox 167"/>
            <p:cNvSpPr txBox="1"/>
            <p:nvPr/>
          </p:nvSpPr>
          <p:spPr>
            <a:xfrm>
              <a:off x="4301895" y="1479762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5958494" y="1474834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2788115" y="1497485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Exploration view of an NFA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9201" y="2590801"/>
            <a:ext cx="3083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Input string  0101100</a:t>
            </a:r>
          </a:p>
        </p:txBody>
      </p:sp>
      <p:grpSp>
        <p:nvGrpSpPr>
          <p:cNvPr id="4" name="Group 3" descr="visualization of parallel exploration of NFA">
            <a:extLst>
              <a:ext uri="{FF2B5EF4-FFF2-40B4-BE49-F238E27FC236}">
                <a16:creationId xmlns:a16="http://schemas.microsoft.com/office/drawing/2014/main" id="{FDB8BB6D-AF31-4CA9-BFA9-6190A63A1558}"/>
              </a:ext>
            </a:extLst>
          </p:cNvPr>
          <p:cNvGrpSpPr/>
          <p:nvPr/>
        </p:nvGrpSpPr>
        <p:grpSpPr>
          <a:xfrm>
            <a:off x="2067663" y="3256421"/>
            <a:ext cx="8048411" cy="3143664"/>
            <a:chOff x="2067663" y="3256421"/>
            <a:chExt cx="8048411" cy="3143664"/>
          </a:xfrm>
        </p:grpSpPr>
        <p:cxnSp>
          <p:nvCxnSpPr>
            <p:cNvPr id="143" name="Straight Connector 142"/>
            <p:cNvCxnSpPr/>
            <p:nvPr/>
          </p:nvCxnSpPr>
          <p:spPr>
            <a:xfrm>
              <a:off x="4703753" y="3269363"/>
              <a:ext cx="22450" cy="288841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5730495" y="3269363"/>
              <a:ext cx="22450" cy="288841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6757237" y="3269363"/>
              <a:ext cx="22450" cy="288841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7783979" y="3269363"/>
              <a:ext cx="22450" cy="288841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8810721" y="3269363"/>
              <a:ext cx="22450" cy="288841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9837463" y="3269363"/>
              <a:ext cx="22450" cy="288841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3677011" y="3269363"/>
              <a:ext cx="22450" cy="288841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650269" y="3269363"/>
              <a:ext cx="22450" cy="288841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24"/>
            <p:cNvSpPr>
              <a:spLocks noChangeArrowheads="1"/>
            </p:cNvSpPr>
            <p:nvPr/>
          </p:nvSpPr>
          <p:spPr bwMode="auto">
            <a:xfrm>
              <a:off x="2407958" y="3808894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8" name="Straight Arrow Connector 27"/>
            <p:cNvCxnSpPr>
              <a:endCxn id="32" idx="2"/>
            </p:cNvCxnSpPr>
            <p:nvPr/>
          </p:nvCxnSpPr>
          <p:spPr>
            <a:xfrm>
              <a:off x="2067663" y="4051205"/>
              <a:ext cx="340294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2892583" y="3813409"/>
              <a:ext cx="1040069" cy="484625"/>
              <a:chOff x="1368582" y="3813408"/>
              <a:chExt cx="1040069" cy="484625"/>
            </a:xfrm>
          </p:grpSpPr>
          <p:sp>
            <p:nvSpPr>
              <p:cNvPr id="56" name="Oval 24"/>
              <p:cNvSpPr>
                <a:spLocks noChangeArrowheads="1"/>
              </p:cNvSpPr>
              <p:nvPr/>
            </p:nvSpPr>
            <p:spPr bwMode="auto">
              <a:xfrm>
                <a:off x="1911110" y="3813408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40" name="AutoShape 39"/>
              <p:cNvCxnSpPr>
                <a:cxnSpLocks noChangeShapeType="1"/>
                <a:stCxn id="32" idx="6"/>
              </p:cNvCxnSpPr>
              <p:nvPr/>
            </p:nvCxnSpPr>
            <p:spPr bwMode="auto">
              <a:xfrm>
                <a:off x="1368582" y="4051205"/>
                <a:ext cx="552247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55" name="Text Box 7"/>
              <p:cNvSpPr txBox="1">
                <a:spLocks noChangeArrowheads="1"/>
              </p:cNvSpPr>
              <p:nvPr/>
            </p:nvSpPr>
            <p:spPr bwMode="auto">
              <a:xfrm>
                <a:off x="2006009" y="3848403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2916813" y="326936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0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3917455" y="3267206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1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918097" y="3265049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0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5918739" y="3262892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1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919381" y="3260735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1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7920023" y="3258578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0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8920665" y="3256421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0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946889" y="3822439"/>
              <a:ext cx="1046245" cy="2576545"/>
              <a:chOff x="3422888" y="3822438"/>
              <a:chExt cx="1046245" cy="2576545"/>
            </a:xfrm>
          </p:grpSpPr>
          <p:sp>
            <p:nvSpPr>
              <p:cNvPr id="98" name="Oval 24"/>
              <p:cNvSpPr>
                <a:spLocks noChangeArrowheads="1"/>
              </p:cNvSpPr>
              <p:nvPr/>
            </p:nvSpPr>
            <p:spPr bwMode="auto">
              <a:xfrm>
                <a:off x="3971592" y="5914358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Oval 24"/>
              <p:cNvSpPr>
                <a:spLocks noChangeArrowheads="1"/>
              </p:cNvSpPr>
              <p:nvPr/>
            </p:nvSpPr>
            <p:spPr bwMode="auto">
              <a:xfrm>
                <a:off x="3965416" y="3822438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Text Box 7"/>
              <p:cNvSpPr txBox="1">
                <a:spLocks noChangeArrowheads="1"/>
              </p:cNvSpPr>
              <p:nvPr/>
            </p:nvSpPr>
            <p:spPr bwMode="auto">
              <a:xfrm>
                <a:off x="4060315" y="3857433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cxnSp>
            <p:nvCxnSpPr>
              <p:cNvPr id="79" name="AutoShape 39"/>
              <p:cNvCxnSpPr>
                <a:cxnSpLocks noChangeShapeType="1"/>
              </p:cNvCxnSpPr>
              <p:nvPr/>
            </p:nvCxnSpPr>
            <p:spPr bwMode="auto">
              <a:xfrm>
                <a:off x="3422888" y="4060237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7" name="Text Box 7"/>
              <p:cNvSpPr txBox="1">
                <a:spLocks noChangeArrowheads="1"/>
              </p:cNvSpPr>
              <p:nvPr/>
            </p:nvSpPr>
            <p:spPr bwMode="auto">
              <a:xfrm>
                <a:off x="4066491" y="5949353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1</a:t>
                </a:r>
              </a:p>
            </p:txBody>
          </p:sp>
          <p:cxnSp>
            <p:nvCxnSpPr>
              <p:cNvPr id="103" name="AutoShape 39"/>
              <p:cNvCxnSpPr>
                <a:cxnSpLocks noChangeShapeType="1"/>
              </p:cNvCxnSpPr>
              <p:nvPr/>
            </p:nvCxnSpPr>
            <p:spPr bwMode="auto">
              <a:xfrm>
                <a:off x="3444577" y="6132981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6" name="Group 5"/>
            <p:cNvGrpSpPr/>
            <p:nvPr/>
          </p:nvGrpSpPr>
          <p:grpSpPr>
            <a:xfrm>
              <a:off x="3848764" y="3817923"/>
              <a:ext cx="1117217" cy="2582162"/>
              <a:chOff x="2324763" y="3817923"/>
              <a:chExt cx="1117217" cy="2582162"/>
            </a:xfrm>
          </p:grpSpPr>
          <p:sp>
            <p:nvSpPr>
              <p:cNvPr id="87" name="Oval 24"/>
              <p:cNvSpPr>
                <a:spLocks noChangeArrowheads="1"/>
              </p:cNvSpPr>
              <p:nvPr/>
            </p:nvSpPr>
            <p:spPr bwMode="auto">
              <a:xfrm>
                <a:off x="2944439" y="5915460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Oval 24"/>
              <p:cNvSpPr>
                <a:spLocks noChangeArrowheads="1"/>
              </p:cNvSpPr>
              <p:nvPr/>
            </p:nvSpPr>
            <p:spPr bwMode="auto">
              <a:xfrm>
                <a:off x="2938263" y="3817923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Text Box 7"/>
              <p:cNvSpPr txBox="1">
                <a:spLocks noChangeArrowheads="1"/>
              </p:cNvSpPr>
              <p:nvPr/>
            </p:nvSpPr>
            <p:spPr bwMode="auto">
              <a:xfrm>
                <a:off x="3033162" y="385291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cxnSp>
            <p:nvCxnSpPr>
              <p:cNvPr id="75" name="AutoShape 39"/>
              <p:cNvCxnSpPr>
                <a:cxnSpLocks noChangeShapeType="1"/>
                <a:stCxn id="56" idx="6"/>
                <a:endCxn id="59" idx="2"/>
              </p:cNvCxnSpPr>
              <p:nvPr/>
            </p:nvCxnSpPr>
            <p:spPr bwMode="auto">
              <a:xfrm>
                <a:off x="2395735" y="4055721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86" name="Text Box 7"/>
              <p:cNvSpPr txBox="1">
                <a:spLocks noChangeArrowheads="1"/>
              </p:cNvSpPr>
              <p:nvPr/>
            </p:nvSpPr>
            <p:spPr bwMode="auto">
              <a:xfrm>
                <a:off x="3039338" y="5950455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2</a:t>
                </a:r>
              </a:p>
            </p:txBody>
          </p:sp>
          <p:cxnSp>
            <p:nvCxnSpPr>
              <p:cNvPr id="105" name="AutoShape 39"/>
              <p:cNvCxnSpPr>
                <a:cxnSpLocks noChangeShapeType="1"/>
                <a:stCxn id="56" idx="5"/>
                <a:endCxn id="87" idx="2"/>
              </p:cNvCxnSpPr>
              <p:nvPr/>
            </p:nvCxnSpPr>
            <p:spPr bwMode="auto">
              <a:xfrm>
                <a:off x="2324763" y="4227061"/>
                <a:ext cx="619676" cy="1930712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10" name="Group 9"/>
            <p:cNvGrpSpPr/>
            <p:nvPr/>
          </p:nvGrpSpPr>
          <p:grpSpPr>
            <a:xfrm>
              <a:off x="8028347" y="3835984"/>
              <a:ext cx="1060942" cy="1894561"/>
              <a:chOff x="6504347" y="3835983"/>
              <a:chExt cx="1060942" cy="1894561"/>
            </a:xfrm>
          </p:grpSpPr>
          <p:sp>
            <p:nvSpPr>
              <p:cNvPr id="116" name="Oval 24"/>
              <p:cNvSpPr>
                <a:spLocks noChangeArrowheads="1"/>
              </p:cNvSpPr>
              <p:nvPr/>
            </p:nvSpPr>
            <p:spPr bwMode="auto">
              <a:xfrm>
                <a:off x="7060518" y="5245919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" name="Oval 24"/>
              <p:cNvSpPr>
                <a:spLocks noChangeArrowheads="1"/>
              </p:cNvSpPr>
              <p:nvPr/>
            </p:nvSpPr>
            <p:spPr bwMode="auto">
              <a:xfrm>
                <a:off x="7067748" y="4557131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Oval 24"/>
              <p:cNvSpPr>
                <a:spLocks noChangeArrowheads="1"/>
              </p:cNvSpPr>
              <p:nvPr/>
            </p:nvSpPr>
            <p:spPr bwMode="auto">
              <a:xfrm>
                <a:off x="7046875" y="3835983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Text Box 7"/>
              <p:cNvSpPr txBox="1">
                <a:spLocks noChangeArrowheads="1"/>
              </p:cNvSpPr>
              <p:nvPr/>
            </p:nvSpPr>
            <p:spPr bwMode="auto">
              <a:xfrm>
                <a:off x="7141774" y="387097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cxnSp>
            <p:nvCxnSpPr>
              <p:cNvPr id="83" name="AutoShape 39"/>
              <p:cNvCxnSpPr>
                <a:cxnSpLocks noChangeShapeType="1"/>
              </p:cNvCxnSpPr>
              <p:nvPr/>
            </p:nvCxnSpPr>
            <p:spPr bwMode="auto">
              <a:xfrm>
                <a:off x="6504347" y="4073785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15" name="Text Box 7"/>
              <p:cNvSpPr txBox="1">
                <a:spLocks noChangeArrowheads="1"/>
              </p:cNvSpPr>
              <p:nvPr/>
            </p:nvSpPr>
            <p:spPr bwMode="auto">
              <a:xfrm>
                <a:off x="7155417" y="5280914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cxnSp>
            <p:nvCxnSpPr>
              <p:cNvPr id="114" name="AutoShape 39"/>
              <p:cNvCxnSpPr>
                <a:cxnSpLocks noChangeShapeType="1"/>
              </p:cNvCxnSpPr>
              <p:nvPr/>
            </p:nvCxnSpPr>
            <p:spPr bwMode="auto">
              <a:xfrm>
                <a:off x="6524633" y="5473925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30" name="Text Box 7"/>
              <p:cNvSpPr txBox="1">
                <a:spLocks noChangeArrowheads="1"/>
              </p:cNvSpPr>
              <p:nvPr/>
            </p:nvSpPr>
            <p:spPr bwMode="auto">
              <a:xfrm>
                <a:off x="7162647" y="4592126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1</a:t>
                </a:r>
              </a:p>
            </p:txBody>
          </p:sp>
          <p:cxnSp>
            <p:nvCxnSpPr>
              <p:cNvPr id="126" name="AutoShape 39"/>
              <p:cNvCxnSpPr>
                <a:cxnSpLocks noChangeShapeType="1"/>
              </p:cNvCxnSpPr>
              <p:nvPr/>
            </p:nvCxnSpPr>
            <p:spPr bwMode="auto">
              <a:xfrm>
                <a:off x="6540733" y="4775754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8" name="Group 7"/>
            <p:cNvGrpSpPr/>
            <p:nvPr/>
          </p:nvGrpSpPr>
          <p:grpSpPr>
            <a:xfrm>
              <a:off x="5903070" y="3826954"/>
              <a:ext cx="1125053" cy="2562647"/>
              <a:chOff x="4379069" y="3826953"/>
              <a:chExt cx="1125053" cy="2562647"/>
            </a:xfrm>
          </p:grpSpPr>
          <p:sp>
            <p:nvSpPr>
              <p:cNvPr id="102" name="Oval 24"/>
              <p:cNvSpPr>
                <a:spLocks noChangeArrowheads="1"/>
              </p:cNvSpPr>
              <p:nvPr/>
            </p:nvSpPr>
            <p:spPr bwMode="auto">
              <a:xfrm>
                <a:off x="4998376" y="5904975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Oval 24"/>
              <p:cNvSpPr>
                <a:spLocks noChangeArrowheads="1"/>
              </p:cNvSpPr>
              <p:nvPr/>
            </p:nvSpPr>
            <p:spPr bwMode="auto">
              <a:xfrm>
                <a:off x="5006581" y="5256404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Oval 24"/>
              <p:cNvSpPr>
                <a:spLocks noChangeArrowheads="1"/>
              </p:cNvSpPr>
              <p:nvPr/>
            </p:nvSpPr>
            <p:spPr bwMode="auto">
              <a:xfrm>
                <a:off x="4992569" y="3826953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Text Box 7"/>
              <p:cNvSpPr txBox="1">
                <a:spLocks noChangeArrowheads="1"/>
              </p:cNvSpPr>
              <p:nvPr/>
            </p:nvSpPr>
            <p:spPr bwMode="auto">
              <a:xfrm>
                <a:off x="5087468" y="386194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cxnSp>
            <p:nvCxnSpPr>
              <p:cNvPr id="81" name="AutoShape 39"/>
              <p:cNvCxnSpPr>
                <a:cxnSpLocks noChangeShapeType="1"/>
              </p:cNvCxnSpPr>
              <p:nvPr/>
            </p:nvCxnSpPr>
            <p:spPr bwMode="auto">
              <a:xfrm>
                <a:off x="4450041" y="4064753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01" name="Text Box 7"/>
              <p:cNvSpPr txBox="1">
                <a:spLocks noChangeArrowheads="1"/>
              </p:cNvSpPr>
              <p:nvPr/>
            </p:nvSpPr>
            <p:spPr bwMode="auto">
              <a:xfrm>
                <a:off x="5093275" y="5939970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cxnSp>
            <p:nvCxnSpPr>
              <p:cNvPr id="104" name="AutoShape 39"/>
              <p:cNvCxnSpPr>
                <a:cxnSpLocks noChangeShapeType="1"/>
              </p:cNvCxnSpPr>
              <p:nvPr/>
            </p:nvCxnSpPr>
            <p:spPr bwMode="auto">
              <a:xfrm>
                <a:off x="4462491" y="6132981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19" name="Text Box 7"/>
              <p:cNvSpPr txBox="1">
                <a:spLocks noChangeArrowheads="1"/>
              </p:cNvSpPr>
              <p:nvPr/>
            </p:nvSpPr>
            <p:spPr bwMode="auto">
              <a:xfrm>
                <a:off x="5101480" y="5291399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2</a:t>
                </a:r>
              </a:p>
            </p:txBody>
          </p:sp>
          <p:cxnSp>
            <p:nvCxnSpPr>
              <p:cNvPr id="134" name="AutoShape 39"/>
              <p:cNvCxnSpPr>
                <a:cxnSpLocks noChangeShapeType="1"/>
                <a:stCxn id="62" idx="5"/>
                <a:endCxn id="120" idx="2"/>
              </p:cNvCxnSpPr>
              <p:nvPr/>
            </p:nvCxnSpPr>
            <p:spPr bwMode="auto">
              <a:xfrm>
                <a:off x="4379069" y="4236091"/>
                <a:ext cx="627512" cy="1262626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31" name="Text Box 7"/>
            <p:cNvSpPr txBox="1">
              <a:spLocks noChangeArrowheads="1"/>
            </p:cNvSpPr>
            <p:nvPr/>
          </p:nvSpPr>
          <p:spPr bwMode="auto">
            <a:xfrm>
              <a:off x="2502856" y="3843889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9055501" y="3840498"/>
              <a:ext cx="1060573" cy="1890046"/>
              <a:chOff x="7531500" y="3840498"/>
              <a:chExt cx="1060573" cy="1890046"/>
            </a:xfrm>
          </p:grpSpPr>
          <p:sp>
            <p:nvSpPr>
              <p:cNvPr id="129" name="Oval 24"/>
              <p:cNvSpPr>
                <a:spLocks noChangeArrowheads="1"/>
              </p:cNvSpPr>
              <p:nvPr/>
            </p:nvSpPr>
            <p:spPr bwMode="auto">
              <a:xfrm>
                <a:off x="8094532" y="4547748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Oval 24"/>
              <p:cNvSpPr>
                <a:spLocks noChangeArrowheads="1"/>
              </p:cNvSpPr>
              <p:nvPr/>
            </p:nvSpPr>
            <p:spPr bwMode="auto">
              <a:xfrm>
                <a:off x="8074028" y="3840498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Text Box 7"/>
              <p:cNvSpPr txBox="1">
                <a:spLocks noChangeArrowheads="1"/>
              </p:cNvSpPr>
              <p:nvPr/>
            </p:nvSpPr>
            <p:spPr bwMode="auto">
              <a:xfrm>
                <a:off x="8168927" y="3875493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cxnSp>
            <p:nvCxnSpPr>
              <p:cNvPr id="84" name="AutoShape 39"/>
              <p:cNvCxnSpPr>
                <a:cxnSpLocks noChangeShapeType="1"/>
              </p:cNvCxnSpPr>
              <p:nvPr/>
            </p:nvCxnSpPr>
            <p:spPr bwMode="auto">
              <a:xfrm>
                <a:off x="7531500" y="4078301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28" name="Text Box 7"/>
              <p:cNvSpPr txBox="1">
                <a:spLocks noChangeArrowheads="1"/>
              </p:cNvSpPr>
              <p:nvPr/>
            </p:nvSpPr>
            <p:spPr bwMode="auto">
              <a:xfrm>
                <a:off x="8189431" y="4582743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cxnSp>
            <p:nvCxnSpPr>
              <p:cNvPr id="127" name="AutoShape 39"/>
              <p:cNvCxnSpPr>
                <a:cxnSpLocks noChangeShapeType="1"/>
              </p:cNvCxnSpPr>
              <p:nvPr/>
            </p:nvCxnSpPr>
            <p:spPr bwMode="auto">
              <a:xfrm>
                <a:off x="7558647" y="4775754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33" name="TextBox 32"/>
              <p:cNvSpPr txBox="1"/>
              <p:nvPr/>
            </p:nvSpPr>
            <p:spPr>
              <a:xfrm>
                <a:off x="7662577" y="5268879"/>
                <a:ext cx="3545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cs typeface="Franklin Gothic Medium"/>
                  </a:rPr>
                  <a:t>X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6930222" y="3831469"/>
              <a:ext cx="1131914" cy="2559245"/>
              <a:chOff x="5406222" y="3831468"/>
              <a:chExt cx="1131914" cy="2559245"/>
            </a:xfrm>
          </p:grpSpPr>
          <p:sp>
            <p:nvSpPr>
              <p:cNvPr id="118" name="Oval 24"/>
              <p:cNvSpPr>
                <a:spLocks noChangeArrowheads="1"/>
              </p:cNvSpPr>
              <p:nvPr/>
            </p:nvSpPr>
            <p:spPr bwMode="auto">
              <a:xfrm>
                <a:off x="6033734" y="5255302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" name="Oval 24"/>
              <p:cNvSpPr>
                <a:spLocks noChangeArrowheads="1"/>
              </p:cNvSpPr>
              <p:nvPr/>
            </p:nvSpPr>
            <p:spPr bwMode="auto">
              <a:xfrm>
                <a:off x="6040595" y="4558233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Oval 24"/>
              <p:cNvSpPr>
                <a:spLocks noChangeArrowheads="1"/>
              </p:cNvSpPr>
              <p:nvPr/>
            </p:nvSpPr>
            <p:spPr bwMode="auto">
              <a:xfrm>
                <a:off x="6019722" y="3831468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Text Box 7"/>
              <p:cNvSpPr txBox="1">
                <a:spLocks noChangeArrowheads="1"/>
              </p:cNvSpPr>
              <p:nvPr/>
            </p:nvSpPr>
            <p:spPr bwMode="auto">
              <a:xfrm>
                <a:off x="6114621" y="3866463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cxnSp>
            <p:nvCxnSpPr>
              <p:cNvPr id="82" name="AutoShape 39"/>
              <p:cNvCxnSpPr>
                <a:cxnSpLocks noChangeShapeType="1"/>
              </p:cNvCxnSpPr>
              <p:nvPr/>
            </p:nvCxnSpPr>
            <p:spPr bwMode="auto">
              <a:xfrm>
                <a:off x="5477194" y="4069269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17" name="Text Box 7"/>
              <p:cNvSpPr txBox="1">
                <a:spLocks noChangeArrowheads="1"/>
              </p:cNvSpPr>
              <p:nvPr/>
            </p:nvSpPr>
            <p:spPr bwMode="auto">
              <a:xfrm>
                <a:off x="6128633" y="5290297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1</a:t>
                </a:r>
              </a:p>
            </p:txBody>
          </p:sp>
          <p:cxnSp>
            <p:nvCxnSpPr>
              <p:cNvPr id="113" name="AutoShape 39"/>
              <p:cNvCxnSpPr>
                <a:cxnSpLocks noChangeShapeType="1"/>
              </p:cNvCxnSpPr>
              <p:nvPr/>
            </p:nvCxnSpPr>
            <p:spPr bwMode="auto">
              <a:xfrm>
                <a:off x="5506719" y="5473925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32" name="Text Box 7"/>
              <p:cNvSpPr txBox="1">
                <a:spLocks noChangeArrowheads="1"/>
              </p:cNvSpPr>
              <p:nvPr/>
            </p:nvSpPr>
            <p:spPr bwMode="auto">
              <a:xfrm>
                <a:off x="6135494" y="459322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2</a:t>
                </a:r>
              </a:p>
            </p:txBody>
          </p:sp>
          <p:cxnSp>
            <p:nvCxnSpPr>
              <p:cNvPr id="136" name="AutoShape 39"/>
              <p:cNvCxnSpPr>
                <a:cxnSpLocks noChangeShapeType="1"/>
                <a:stCxn id="65" idx="5"/>
                <a:endCxn id="133" idx="2"/>
              </p:cNvCxnSpPr>
              <p:nvPr/>
            </p:nvCxnSpPr>
            <p:spPr bwMode="auto">
              <a:xfrm>
                <a:off x="5406222" y="4240606"/>
                <a:ext cx="634373" cy="55994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50" name="TextBox 149"/>
              <p:cNvSpPr txBox="1"/>
              <p:nvPr/>
            </p:nvSpPr>
            <p:spPr>
              <a:xfrm>
                <a:off x="5635879" y="5929048"/>
                <a:ext cx="3545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cs typeface="Franklin Gothic Medium"/>
                  </a:rPr>
                  <a:t>X</a:t>
                </a:r>
              </a:p>
            </p:txBody>
          </p:sp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91858B2-A8BF-4DD9-A878-49A7C7BB2D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2401560" y="1289520"/>
              <a:ext cx="6027120" cy="51645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91858B2-A8BF-4DD9-A878-49A7C7BB2D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92200" y="1280160"/>
                <a:ext cx="6045840" cy="518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1569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D6FC47-DD39-44E8-9871-1EFCDA818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Languages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97BC6CE-811B-420D-A57F-E4FEDF9105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11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6D3E3-538D-4963-8D7D-61CEA8D1F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Regularity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AD4A32-4DFC-4D88-BBF8-DED4901DAD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 NFAs/DFAs what can and can’t they do?</a:t>
                </a:r>
              </a:p>
              <a:p>
                <a:r>
                  <a:rPr lang="en-US" dirty="0"/>
                  <a:t>Can NFAs do more than DFAs?</a:t>
                </a:r>
              </a:p>
              <a:p>
                <a:r>
                  <a:rPr lang="en-US" dirty="0"/>
                  <a:t>How do they relate to context-free-grammars? Regular expressions?</a:t>
                </a:r>
              </a:p>
              <a:p>
                <a:endParaRPr lang="en-US" dirty="0"/>
              </a:p>
              <a:p>
                <a:r>
                  <a:rPr lang="en-US" dirty="0"/>
                  <a:t>i.e. is there a language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 but not a DFA? Or vice versa?</a:t>
                </a:r>
              </a:p>
              <a:p>
                <a:r>
                  <a:rPr lang="en-US" dirty="0"/>
                  <a:t>What about CFGs/regexes?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AD4A32-4DFC-4D88-BBF8-DED4901DAD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78525914-E8E4-413B-AF07-3C6D14908D6A}"/>
              </a:ext>
            </a:extLst>
          </p:cNvPr>
          <p:cNvSpPr/>
          <p:nvPr/>
        </p:nvSpPr>
        <p:spPr>
          <a:xfrm>
            <a:off x="6878280" y="4413305"/>
            <a:ext cx="5001009" cy="21814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sli.do and enter cse311</a:t>
            </a:r>
          </a:p>
        </p:txBody>
      </p:sp>
    </p:spTree>
    <p:extLst>
      <p:ext uri="{BB962C8B-B14F-4D97-AF65-F5344CB8AC3E}">
        <p14:creationId xmlns:p14="http://schemas.microsoft.com/office/powerpoint/2010/main" val="3201723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6D3E3-538D-4963-8D7D-61CEA8D1F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Regularity (Kleene's Theorem)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D4A32-4DFC-4D88-BBF8-DED4901DA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NFAs/DFAs what can and can’t they do?</a:t>
            </a:r>
          </a:p>
          <a:p>
            <a:r>
              <a:rPr lang="en-US" dirty="0"/>
              <a:t>Can NFAs do more than DFAs?</a:t>
            </a:r>
          </a:p>
          <a:p>
            <a:r>
              <a:rPr lang="en-US" dirty="0"/>
              <a:t>How do they relate to context-free-grammars? Regular expressions?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 descr="Kleene's theorem: for every language L: L is the language of a regular expression if and only if L is the language of a DFA if and only if L is the language of an NFA">
            <a:extLst>
              <a:ext uri="{FF2B5EF4-FFF2-40B4-BE49-F238E27FC236}">
                <a16:creationId xmlns:a16="http://schemas.microsoft.com/office/drawing/2014/main" id="{A43DDEBF-C363-4FB6-ACA4-F58B1FC01116}"/>
              </a:ext>
            </a:extLst>
          </p:cNvPr>
          <p:cNvGrpSpPr/>
          <p:nvPr/>
        </p:nvGrpSpPr>
        <p:grpSpPr>
          <a:xfrm>
            <a:off x="575238" y="3429000"/>
            <a:ext cx="11358853" cy="3066275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5745299-346D-4FC7-BB32-07780C27D360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language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𝑳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𝑳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is the language of a regular expression if and only if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𝑳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language of a DFA if and only if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𝑳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language of an NFA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5745299-346D-4FC7-BB32-07780C27D3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 l="-107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ADDFCD-8A69-4475-8DFF-CB794958FC1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Kleene’s Theorem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0999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96CFF-30E5-4B79-832E-505442D9B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D68E3-3D5D-4148-B4D4-3A130E0B1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983596"/>
          </a:xfrm>
        </p:spPr>
        <p:txBody>
          <a:bodyPr>
            <a:normAutofit fontScale="92500"/>
          </a:bodyPr>
          <a:lstStyle/>
          <a:p>
            <a:r>
              <a:rPr lang="en-US" dirty="0"/>
              <a:t>So NFAs, DFAs, and regular expressions are all “equally powerful”</a:t>
            </a:r>
          </a:p>
          <a:p>
            <a:r>
              <a:rPr lang="en-US" dirty="0"/>
              <a:t>Every language either can be expressed with any of them or none of them.</a:t>
            </a:r>
          </a:p>
          <a:p>
            <a:r>
              <a:rPr lang="en-US" dirty="0"/>
              <a:t>A set of strings that is recognized by a DFA (equivalently, recognized by an NFA; equivalently, the language of a regular expression) is called a </a:t>
            </a:r>
            <a:r>
              <a:rPr lang="en-US" b="1" dirty="0"/>
              <a:t>regular language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So to show a language is “regular” you just need to show one of these and prove it works. There are some “irregular” languages (that don’t have a corresponding NFA/DFA/regex).</a:t>
            </a:r>
          </a:p>
          <a:p>
            <a:r>
              <a:rPr lang="en-US" dirty="0"/>
              <a:t>CFGs are “more powerful” (every regular language can also be represented with a CFG, but some languages with CFGs have no NFA/DFA/regex).</a:t>
            </a:r>
          </a:p>
        </p:txBody>
      </p:sp>
    </p:spTree>
    <p:extLst>
      <p:ext uri="{BB962C8B-B14F-4D97-AF65-F5344CB8AC3E}">
        <p14:creationId xmlns:p14="http://schemas.microsoft.com/office/powerpoint/2010/main" val="4137493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6B1A-A9DB-47F6-94A8-88A96A24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[sketch]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regular expression.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  <a:blipFill>
                <a:blip r:embed="rId2"/>
                <a:stretch>
                  <a:fillRect l="-2637" t="-7658" r="-2028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  <a:blipFill>
                <a:blip r:embed="rId3"/>
                <a:stretch>
                  <a:fillRect l="-2642" t="-8108" r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DFA.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  <a:blipFill>
                <a:blip r:embed="rId4"/>
                <a:stretch>
                  <a:fillRect l="-2637" t="-7658" r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 descr="L is the language of a regular expression implies L is the language of an NFA">
            <a:extLst>
              <a:ext uri="{FF2B5EF4-FFF2-40B4-BE49-F238E27FC236}">
                <a16:creationId xmlns:a16="http://schemas.microsoft.com/office/drawing/2014/main" id="{79184A5F-D1D1-4228-9544-8B034F342EA2}"/>
              </a:ext>
            </a:extLst>
          </p:cNvPr>
          <p:cNvSpPr/>
          <p:nvPr/>
        </p:nvSpPr>
        <p:spPr>
          <a:xfrm rot="18482145">
            <a:off x="1585673" y="3072308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 descr="L is the language of an NFA implies L is the language of a regular expression">
            <a:extLst>
              <a:ext uri="{FF2B5EF4-FFF2-40B4-BE49-F238E27FC236}">
                <a16:creationId xmlns:a16="http://schemas.microsoft.com/office/drawing/2014/main" id="{308255FD-6224-4685-B9CD-3CD3B2DEF5E7}"/>
              </a:ext>
            </a:extLst>
          </p:cNvPr>
          <p:cNvSpPr/>
          <p:nvPr/>
        </p:nvSpPr>
        <p:spPr>
          <a:xfrm rot="7677277">
            <a:off x="1980350" y="347980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 descr="L is the language of an NFA implies L is the language of a DFA">
            <a:extLst>
              <a:ext uri="{FF2B5EF4-FFF2-40B4-BE49-F238E27FC236}">
                <a16:creationId xmlns:a16="http://schemas.microsoft.com/office/drawing/2014/main" id="{4314E8F7-507C-4CE2-B9C3-24B7BD85FE3E}"/>
              </a:ext>
            </a:extLst>
          </p:cNvPr>
          <p:cNvSpPr/>
          <p:nvPr/>
        </p:nvSpPr>
        <p:spPr>
          <a:xfrm rot="2782737">
            <a:off x="7089423" y="2989309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 descr="L is the language of a DFA implies L is the language of an NFA">
            <a:extLst>
              <a:ext uri="{FF2B5EF4-FFF2-40B4-BE49-F238E27FC236}">
                <a16:creationId xmlns:a16="http://schemas.microsoft.com/office/drawing/2014/main" id="{D2918D0E-B721-4379-8739-61DEB526769D}"/>
              </a:ext>
            </a:extLst>
          </p:cNvPr>
          <p:cNvSpPr/>
          <p:nvPr/>
        </p:nvSpPr>
        <p:spPr>
          <a:xfrm rot="13577869">
            <a:off x="6507776" y="326199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930031" y="4885949"/>
            <a:ext cx="3972107" cy="1200329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just a “sketch” of the proof. We want you to get the intuition for why this is true, we’ll go very quickly for some cases.</a:t>
            </a:r>
          </a:p>
        </p:txBody>
      </p:sp>
    </p:spTree>
    <p:extLst>
      <p:ext uri="{BB962C8B-B14F-4D97-AF65-F5344CB8AC3E}">
        <p14:creationId xmlns:p14="http://schemas.microsoft.com/office/powerpoint/2010/main" val="2586590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6B1A-A9DB-47F6-94A8-88A96A24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[sketch] (2: every DFA is an NFA)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regular expression.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  <a:blipFill>
                <a:blip r:embed="rId2"/>
                <a:stretch>
                  <a:fillRect l="-2637" t="-7658" r="-2028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  <a:blipFill>
                <a:blip r:embed="rId3"/>
                <a:stretch>
                  <a:fillRect l="-2642" t="-8108" r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DFA.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  <a:blipFill>
                <a:blip r:embed="rId4"/>
                <a:stretch>
                  <a:fillRect l="-2637" t="-7658" r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 descr="L is the language of a regular expression implies L is the language of an NFA">
            <a:extLst>
              <a:ext uri="{FF2B5EF4-FFF2-40B4-BE49-F238E27FC236}">
                <a16:creationId xmlns:a16="http://schemas.microsoft.com/office/drawing/2014/main" id="{79184A5F-D1D1-4228-9544-8B034F342EA2}"/>
              </a:ext>
            </a:extLst>
          </p:cNvPr>
          <p:cNvSpPr/>
          <p:nvPr/>
        </p:nvSpPr>
        <p:spPr>
          <a:xfrm rot="18482145">
            <a:off x="1585673" y="3072308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 descr="L is the language of an NFA implies L is the language of a regular expression">
            <a:extLst>
              <a:ext uri="{FF2B5EF4-FFF2-40B4-BE49-F238E27FC236}">
                <a16:creationId xmlns:a16="http://schemas.microsoft.com/office/drawing/2014/main" id="{308255FD-6224-4685-B9CD-3CD3B2DEF5E7}"/>
              </a:ext>
            </a:extLst>
          </p:cNvPr>
          <p:cNvSpPr/>
          <p:nvPr/>
        </p:nvSpPr>
        <p:spPr>
          <a:xfrm rot="7677277">
            <a:off x="1980350" y="347980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 descr="L is the language of an NFA implies L is the language of a DFA">
            <a:extLst>
              <a:ext uri="{FF2B5EF4-FFF2-40B4-BE49-F238E27FC236}">
                <a16:creationId xmlns:a16="http://schemas.microsoft.com/office/drawing/2014/main" id="{4314E8F7-507C-4CE2-B9C3-24B7BD85FE3E}"/>
              </a:ext>
            </a:extLst>
          </p:cNvPr>
          <p:cNvSpPr/>
          <p:nvPr/>
        </p:nvSpPr>
        <p:spPr>
          <a:xfrm rot="2782737">
            <a:off x="7089423" y="2989309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 descr="L is the language of a DFA implies L is the language of an NFA because every DFA is an NFA">
            <a:extLst>
              <a:ext uri="{FF2B5EF4-FFF2-40B4-BE49-F238E27FC236}">
                <a16:creationId xmlns:a16="http://schemas.microsoft.com/office/drawing/2014/main" id="{9F66B487-BB7C-4E3A-B5E2-DBD5643D48A5}"/>
              </a:ext>
            </a:extLst>
          </p:cNvPr>
          <p:cNvGrpSpPr/>
          <p:nvPr/>
        </p:nvGrpSpPr>
        <p:grpSpPr>
          <a:xfrm>
            <a:off x="7816018" y="1978253"/>
            <a:ext cx="735219" cy="3342761"/>
            <a:chOff x="6397283" y="4245410"/>
            <a:chExt cx="735219" cy="3342761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DF37E834-233E-4F86-A80B-AAF31E5160EF}"/>
                </a:ext>
              </a:extLst>
            </p:cNvPr>
            <p:cNvSpPr/>
            <p:nvPr/>
          </p:nvSpPr>
          <p:spPr>
            <a:xfrm rot="13577869">
              <a:off x="5086885" y="5555808"/>
              <a:ext cx="3184131" cy="56333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ED6D17-4495-46BE-9E00-E7BE25B65271}"/>
                </a:ext>
              </a:extLst>
            </p:cNvPr>
            <p:cNvSpPr txBox="1"/>
            <p:nvPr/>
          </p:nvSpPr>
          <p:spPr>
            <a:xfrm rot="2819683">
              <a:off x="5349644" y="5805313"/>
              <a:ext cx="3104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Every DFA </a:t>
              </a:r>
              <a:r>
                <a:rPr lang="en-US" sz="2400" b="1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is</a:t>
              </a:r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an NFA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B78A05A-45CE-40C9-BC0E-60ADDE8FCE7D}"/>
                  </a:ext>
                </a:extLst>
              </p:cNvPr>
              <p:cNvSpPr txBox="1"/>
              <p:nvPr/>
            </p:nvSpPr>
            <p:spPr>
              <a:xfrm>
                <a:off x="4155066" y="5159043"/>
                <a:ext cx="450438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language of some DFA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also satisfies the requirements for an NFA,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also the language of an NFA.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B78A05A-45CE-40C9-BC0E-60ADDE8FCE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066" y="5159043"/>
                <a:ext cx="4504380" cy="923330"/>
              </a:xfrm>
              <a:prstGeom prst="rect">
                <a:avLst/>
              </a:prstGeom>
              <a:blipFill>
                <a:blip r:embed="rId5"/>
                <a:stretch>
                  <a:fillRect l="-1218" t="-2632" r="-271" b="-9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726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E32D8-050F-4B24-8EBB-A81EE6456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1FC89-8F9B-4C88-9A0F-40830D42D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201270"/>
            <a:ext cx="11187258" cy="545502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HW8 will be released today or tomorrow.</a:t>
            </a:r>
          </a:p>
          <a:p>
            <a:pPr lvl="1"/>
            <a:r>
              <a:rPr lang="en-US" dirty="0"/>
              <a:t>Due Fri Dec 5</a:t>
            </a:r>
            <a:r>
              <a:rPr lang="en-US" baseline="30000" dirty="0"/>
              <a:t>th</a:t>
            </a:r>
            <a:r>
              <a:rPr lang="en-US" dirty="0"/>
              <a:t> (the last day of the quarter)</a:t>
            </a:r>
            <a:r>
              <a:rPr lang="en-US" b="1" dirty="0"/>
              <a:t>. Maximum 1 late day can be used </a:t>
            </a:r>
            <a:r>
              <a:rPr lang="en-US" dirty="0"/>
              <a:t>(to submit on Sat Dec 6</a:t>
            </a:r>
            <a:r>
              <a:rPr lang="en-US" baseline="30000" dirty="0"/>
              <a:t>th</a:t>
            </a:r>
            <a:r>
              <a:rPr lang="en-US" dirty="0"/>
              <a:t>) so we can release solutions on Sunday after the deadline.</a:t>
            </a:r>
            <a:endParaRPr lang="en-US" b="1" dirty="0"/>
          </a:p>
          <a:p>
            <a:r>
              <a:rPr lang="en-US" dirty="0"/>
              <a:t>Final review materials and logistics on </a:t>
            </a:r>
            <a:r>
              <a:rPr lang="en-US" dirty="0">
                <a:hlinkClick r:id="rId2"/>
              </a:rPr>
              <a:t>this page</a:t>
            </a:r>
            <a:r>
              <a:rPr lang="en-US" dirty="0"/>
              <a:t>.</a:t>
            </a:r>
          </a:p>
          <a:p>
            <a:r>
              <a:rPr lang="en-US" dirty="0"/>
              <a:t>What’s fair game for the final?</a:t>
            </a:r>
          </a:p>
          <a:p>
            <a:pPr lvl="1"/>
            <a:r>
              <a:rPr lang="en-US" dirty="0"/>
              <a:t>Everything through the end of this slide deck can show up in any way. (cumulative)</a:t>
            </a:r>
          </a:p>
          <a:p>
            <a:pPr lvl="1"/>
            <a:r>
              <a:rPr lang="en-US" dirty="0"/>
              <a:t>Monday you’ll learn how to show a language is “not regular.” Wednesday you’ll learn how to show a set is “uncountable.” There will be a problem on the final “choose one of these two: show a language is irregular; show a set is uncountable”</a:t>
            </a:r>
          </a:p>
          <a:p>
            <a:pPr lvl="1"/>
            <a:r>
              <a:rPr lang="en-US" dirty="0"/>
              <a:t>Last day of class will wrap those topics/talk about the Halting Problem (won’t be tested directly).</a:t>
            </a:r>
          </a:p>
          <a:p>
            <a:r>
              <a:rPr lang="en-US" dirty="0"/>
              <a:t>If you need a conflict exam fill out </a:t>
            </a:r>
            <a:r>
              <a:rPr lang="en-US" dirty="0">
                <a:hlinkClick r:id="rId3"/>
              </a:rPr>
              <a:t>the Final Exam form</a:t>
            </a:r>
            <a:r>
              <a:rPr lang="en-US" dirty="0"/>
              <a:t> as soon as possible.</a:t>
            </a:r>
          </a:p>
          <a:p>
            <a:pPr lvl="1"/>
            <a:r>
              <a:rPr lang="en-US" dirty="0"/>
              <a:t>(for pre-existing conflicts; for illnesses day-of directions on the exams page)</a:t>
            </a:r>
          </a:p>
        </p:txBody>
      </p:sp>
    </p:spTree>
    <p:extLst>
      <p:ext uri="{BB962C8B-B14F-4D97-AF65-F5344CB8AC3E}">
        <p14:creationId xmlns:p14="http://schemas.microsoft.com/office/powerpoint/2010/main" val="2575322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6B1A-A9DB-47F6-94A8-88A96A24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[sketch]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regular expression.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  <a:blipFill>
                <a:blip r:embed="rId2"/>
                <a:stretch>
                  <a:fillRect l="-2637" t="-7658" r="-2028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  <a:blipFill>
                <a:blip r:embed="rId3"/>
                <a:stretch>
                  <a:fillRect l="-2642" t="-8108" r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DFA.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  <a:blipFill>
                <a:blip r:embed="rId4"/>
                <a:stretch>
                  <a:fillRect l="-2637" t="-7658" r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rrow: Right 18" descr="L is the language of a regular expression implies L is the language of an NFA">
            <a:extLst>
              <a:ext uri="{FF2B5EF4-FFF2-40B4-BE49-F238E27FC236}">
                <a16:creationId xmlns:a16="http://schemas.microsoft.com/office/drawing/2014/main" id="{C81FB702-16C6-443C-97F8-897402C61855}"/>
              </a:ext>
            </a:extLst>
          </p:cNvPr>
          <p:cNvSpPr/>
          <p:nvPr/>
        </p:nvSpPr>
        <p:spPr>
          <a:xfrm rot="18482145">
            <a:off x="1585673" y="3072308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 descr="L is the language of an NFA implies L is the language of a regular expression">
            <a:extLst>
              <a:ext uri="{FF2B5EF4-FFF2-40B4-BE49-F238E27FC236}">
                <a16:creationId xmlns:a16="http://schemas.microsoft.com/office/drawing/2014/main" id="{308255FD-6224-4685-B9CD-3CD3B2DEF5E7}"/>
              </a:ext>
            </a:extLst>
          </p:cNvPr>
          <p:cNvSpPr/>
          <p:nvPr/>
        </p:nvSpPr>
        <p:spPr>
          <a:xfrm rot="7677277">
            <a:off x="1980350" y="347980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 descr="L is the language of an NFA implies L is the language of a DFA">
            <a:extLst>
              <a:ext uri="{FF2B5EF4-FFF2-40B4-BE49-F238E27FC236}">
                <a16:creationId xmlns:a16="http://schemas.microsoft.com/office/drawing/2014/main" id="{4314E8F7-507C-4CE2-B9C3-24B7BD85FE3E}"/>
              </a:ext>
            </a:extLst>
          </p:cNvPr>
          <p:cNvSpPr/>
          <p:nvPr/>
        </p:nvSpPr>
        <p:spPr>
          <a:xfrm rot="2782737">
            <a:off x="7089423" y="2989309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 descr="L is the language of a DFA implies L is the language of an NFA because every DFA is an NFA">
            <a:extLst>
              <a:ext uri="{FF2B5EF4-FFF2-40B4-BE49-F238E27FC236}">
                <a16:creationId xmlns:a16="http://schemas.microsoft.com/office/drawing/2014/main" id="{D171FEF7-438F-49A9-B9FC-B5357C08AE9C}"/>
              </a:ext>
            </a:extLst>
          </p:cNvPr>
          <p:cNvGrpSpPr/>
          <p:nvPr/>
        </p:nvGrpSpPr>
        <p:grpSpPr>
          <a:xfrm>
            <a:off x="7816018" y="1978253"/>
            <a:ext cx="735219" cy="3342761"/>
            <a:chOff x="6397283" y="4245410"/>
            <a:chExt cx="735219" cy="3342761"/>
          </a:xfrm>
        </p:grpSpPr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DA20B0E0-D7F5-40C5-A138-A06C88D6CDD8}"/>
                </a:ext>
              </a:extLst>
            </p:cNvPr>
            <p:cNvSpPr/>
            <p:nvPr/>
          </p:nvSpPr>
          <p:spPr>
            <a:xfrm rot="13577869">
              <a:off x="5086885" y="5555808"/>
              <a:ext cx="3184131" cy="56333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FD157C6-6E15-4307-9818-6A088059E9B7}"/>
                </a:ext>
              </a:extLst>
            </p:cNvPr>
            <p:cNvSpPr txBox="1"/>
            <p:nvPr/>
          </p:nvSpPr>
          <p:spPr>
            <a:xfrm rot="2819683">
              <a:off x="5349644" y="5805313"/>
              <a:ext cx="3104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Every DFA </a:t>
              </a:r>
              <a:r>
                <a:rPr lang="en-US" sz="2400" b="1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is</a:t>
              </a:r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an NFA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336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635D-E39A-42B5-A8AE-74C13AD29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we convert an NFA to a DFA?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6C7FB-8229-4FF7-8E75-E4FACCE25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NFAs are magic though! DFAs can’t guess…</a:t>
            </a:r>
          </a:p>
          <a:p>
            <a:r>
              <a:rPr lang="en-US" b="1" dirty="0"/>
              <a:t>Parallel exploration:</a:t>
            </a:r>
            <a:r>
              <a:rPr lang="en-US" dirty="0"/>
              <a:t>  The NFA computation runs all possible computations on x step-by-step at the same time in parallel</a:t>
            </a:r>
          </a:p>
          <a:p>
            <a:endParaRPr lang="en-US" dirty="0"/>
          </a:p>
          <a:p>
            <a:r>
              <a:rPr lang="en-US" dirty="0"/>
              <a:t>At any step, the set of all possible states we could be in is fixed!</a:t>
            </a:r>
          </a:p>
          <a:p>
            <a:r>
              <a:rPr lang="en-US" dirty="0"/>
              <a:t>And the update steps are deterministic if we just check all possibilities!</a:t>
            </a:r>
          </a:p>
        </p:txBody>
      </p:sp>
    </p:spTree>
    <p:extLst>
      <p:ext uri="{BB962C8B-B14F-4D97-AF65-F5344CB8AC3E}">
        <p14:creationId xmlns:p14="http://schemas.microsoft.com/office/powerpoint/2010/main" val="1500807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 descr="NFA for binary strings with a 1 in the third position from the end "/>
          <p:cNvGrpSpPr/>
          <p:nvPr/>
        </p:nvGrpSpPr>
        <p:grpSpPr>
          <a:xfrm>
            <a:off x="3114143" y="926225"/>
            <a:ext cx="5836506" cy="1350814"/>
            <a:chOff x="1590143" y="926225"/>
            <a:chExt cx="5836506" cy="1350814"/>
          </a:xfrm>
        </p:grpSpPr>
        <p:sp>
          <p:nvSpPr>
            <p:cNvPr id="38" name="TextBox 37"/>
            <p:cNvSpPr txBox="1"/>
            <p:nvPr/>
          </p:nvSpPr>
          <p:spPr>
            <a:xfrm>
              <a:off x="1920829" y="926225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930437" y="1667439"/>
              <a:ext cx="609600" cy="609600"/>
              <a:chOff x="1599751" y="3519488"/>
              <a:chExt cx="609600" cy="609600"/>
            </a:xfrm>
          </p:grpSpPr>
          <p:sp>
            <p:nvSpPr>
              <p:cNvPr id="154" name="Text Box 7"/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sp>
            <p:nvSpPr>
              <p:cNvPr id="141" name="Oval 24"/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90" name="Straight Arrow Connector 89"/>
            <p:cNvCxnSpPr>
              <a:endCxn id="141" idx="2"/>
            </p:cNvCxnSpPr>
            <p:nvPr/>
          </p:nvCxnSpPr>
          <p:spPr>
            <a:xfrm flipV="1">
              <a:off x="1590143" y="1972239"/>
              <a:ext cx="340294" cy="317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 12"/>
            <p:cNvSpPr/>
            <p:nvPr/>
          </p:nvSpPr>
          <p:spPr>
            <a:xfrm>
              <a:off x="1945761" y="1413439"/>
              <a:ext cx="603007" cy="282540"/>
            </a:xfrm>
            <a:custGeom>
              <a:avLst/>
              <a:gdLst>
                <a:gd name="connsiteX0" fmla="*/ 245310 w 848439"/>
                <a:gd name="connsiteY0" fmla="*/ 282540 h 282540"/>
                <a:gd name="connsiteX1" fmla="*/ 29649 w 848439"/>
                <a:gd name="connsiteY1" fmla="*/ 41000 h 282540"/>
                <a:gd name="connsiteX2" fmla="*/ 823279 w 848439"/>
                <a:gd name="connsiteY2" fmla="*/ 23748 h 282540"/>
                <a:gd name="connsiteX3" fmla="*/ 573113 w 848439"/>
                <a:gd name="connsiteY3" fmla="*/ 282540 h 28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8439" h="282540">
                  <a:moveTo>
                    <a:pt x="245310" y="282540"/>
                  </a:moveTo>
                  <a:cubicBezTo>
                    <a:pt x="89315" y="183336"/>
                    <a:pt x="-66679" y="84132"/>
                    <a:pt x="29649" y="41000"/>
                  </a:cubicBezTo>
                  <a:cubicBezTo>
                    <a:pt x="125977" y="-2132"/>
                    <a:pt x="732702" y="-16509"/>
                    <a:pt x="823279" y="23748"/>
                  </a:cubicBezTo>
                  <a:cubicBezTo>
                    <a:pt x="913856" y="64005"/>
                    <a:pt x="743484" y="173272"/>
                    <a:pt x="573113" y="28254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2540037" y="1666575"/>
              <a:ext cx="1625932" cy="609600"/>
              <a:chOff x="2540037" y="1666575"/>
              <a:chExt cx="1625932" cy="609600"/>
            </a:xfrm>
          </p:grpSpPr>
          <p:cxnSp>
            <p:nvCxnSpPr>
              <p:cNvPr id="125" name="AutoShape 39"/>
              <p:cNvCxnSpPr>
                <a:cxnSpLocks noChangeShapeType="1"/>
                <a:stCxn id="141" idx="6"/>
                <a:endCxn id="157" idx="2"/>
              </p:cNvCxnSpPr>
              <p:nvPr/>
            </p:nvCxnSpPr>
            <p:spPr bwMode="auto">
              <a:xfrm flipV="1">
                <a:off x="2540037" y="1971375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grpSp>
            <p:nvGrpSpPr>
              <p:cNvPr id="155" name="Group 154"/>
              <p:cNvGrpSpPr/>
              <p:nvPr/>
            </p:nvGrpSpPr>
            <p:grpSpPr>
              <a:xfrm>
                <a:off x="3556369" y="1666575"/>
                <a:ext cx="609600" cy="609600"/>
                <a:chOff x="1599751" y="3519488"/>
                <a:chExt cx="609600" cy="609600"/>
              </a:xfrm>
            </p:grpSpPr>
            <p:sp>
              <p:nvSpPr>
                <p:cNvPr id="15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latin typeface="Franklin Gothic Medium" panose="020B0603020102020204" pitchFamily="34" charset="0"/>
                    </a:rPr>
                    <a:t>2</a:t>
                  </a:r>
                </a:p>
              </p:txBody>
            </p:sp>
            <p:sp>
              <p:nvSpPr>
                <p:cNvPr id="157" name="Oval 24"/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8" name="Group 157"/>
            <p:cNvGrpSpPr/>
            <p:nvPr/>
          </p:nvGrpSpPr>
          <p:grpSpPr>
            <a:xfrm>
              <a:off x="4174785" y="1653486"/>
              <a:ext cx="1625932" cy="609600"/>
              <a:chOff x="2209351" y="3518624"/>
              <a:chExt cx="1625932" cy="609600"/>
            </a:xfrm>
          </p:grpSpPr>
          <p:cxnSp>
            <p:nvCxnSpPr>
              <p:cNvPr id="159" name="AutoShape 39"/>
              <p:cNvCxnSpPr>
                <a:cxnSpLocks noChangeShapeType="1"/>
                <a:endCxn id="162" idx="2"/>
              </p:cNvCxnSpPr>
              <p:nvPr/>
            </p:nvCxnSpPr>
            <p:spPr bwMode="auto">
              <a:xfrm flipV="1">
                <a:off x="2209351" y="3823424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grpSp>
            <p:nvGrpSpPr>
              <p:cNvPr id="160" name="Group 159"/>
              <p:cNvGrpSpPr/>
              <p:nvPr/>
            </p:nvGrpSpPr>
            <p:grpSpPr>
              <a:xfrm>
                <a:off x="3225683" y="3518624"/>
                <a:ext cx="609600" cy="609600"/>
                <a:chOff x="1599751" y="3519488"/>
                <a:chExt cx="609600" cy="609600"/>
              </a:xfrm>
            </p:grpSpPr>
            <p:sp>
              <p:nvSpPr>
                <p:cNvPr id="16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latin typeface="Franklin Gothic Medium" panose="020B0603020102020204" pitchFamily="34" charset="0"/>
                    </a:rPr>
                    <a:t>1</a:t>
                  </a:r>
                </a:p>
              </p:txBody>
            </p:sp>
            <p:sp>
              <p:nvSpPr>
                <p:cNvPr id="162" name="Oval 24"/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164" name="AutoShape 39"/>
            <p:cNvCxnSpPr>
              <a:cxnSpLocks noChangeShapeType="1"/>
              <a:endCxn id="167" idx="2"/>
            </p:cNvCxnSpPr>
            <p:nvPr/>
          </p:nvCxnSpPr>
          <p:spPr bwMode="auto">
            <a:xfrm flipV="1">
              <a:off x="5800717" y="1947385"/>
              <a:ext cx="1016332" cy="86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165" name="Group 164"/>
            <p:cNvGrpSpPr/>
            <p:nvPr/>
          </p:nvGrpSpPr>
          <p:grpSpPr>
            <a:xfrm>
              <a:off x="6817049" y="1642585"/>
              <a:ext cx="609600" cy="609600"/>
              <a:chOff x="1599751" y="3519488"/>
              <a:chExt cx="609600" cy="609600"/>
            </a:xfrm>
          </p:grpSpPr>
          <p:sp>
            <p:nvSpPr>
              <p:cNvPr id="166" name="Text Box 7"/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sp>
            <p:nvSpPr>
              <p:cNvPr id="167" name="Oval 24"/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8" name="TextBox 167"/>
            <p:cNvSpPr txBox="1"/>
            <p:nvPr/>
          </p:nvSpPr>
          <p:spPr>
            <a:xfrm>
              <a:off x="4301895" y="1479762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5958494" y="1474834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2788115" y="1497485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Exploration view of an NFA (again)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9201" y="2590801"/>
            <a:ext cx="3083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Input string  0101100</a:t>
            </a:r>
          </a:p>
        </p:txBody>
      </p:sp>
      <p:grpSp>
        <p:nvGrpSpPr>
          <p:cNvPr id="4" name="Group 3" descr="visualization of parallel exploration of NFA">
            <a:extLst>
              <a:ext uri="{FF2B5EF4-FFF2-40B4-BE49-F238E27FC236}">
                <a16:creationId xmlns:a16="http://schemas.microsoft.com/office/drawing/2014/main" id="{FDB8BB6D-AF31-4CA9-BFA9-6190A63A1558}"/>
              </a:ext>
            </a:extLst>
          </p:cNvPr>
          <p:cNvGrpSpPr/>
          <p:nvPr/>
        </p:nvGrpSpPr>
        <p:grpSpPr>
          <a:xfrm>
            <a:off x="2067663" y="3256421"/>
            <a:ext cx="8048411" cy="3143664"/>
            <a:chOff x="2067663" y="3256421"/>
            <a:chExt cx="8048411" cy="3143664"/>
          </a:xfrm>
        </p:grpSpPr>
        <p:cxnSp>
          <p:nvCxnSpPr>
            <p:cNvPr id="143" name="Straight Connector 142"/>
            <p:cNvCxnSpPr/>
            <p:nvPr/>
          </p:nvCxnSpPr>
          <p:spPr>
            <a:xfrm>
              <a:off x="4703753" y="3269363"/>
              <a:ext cx="22450" cy="288841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5730495" y="3269363"/>
              <a:ext cx="22450" cy="288841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6757237" y="3269363"/>
              <a:ext cx="22450" cy="288841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7783979" y="3269363"/>
              <a:ext cx="22450" cy="288841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8810721" y="3269363"/>
              <a:ext cx="22450" cy="288841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9837463" y="3269363"/>
              <a:ext cx="22450" cy="288841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3677011" y="3269363"/>
              <a:ext cx="22450" cy="288841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650269" y="3269363"/>
              <a:ext cx="22450" cy="288841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24"/>
            <p:cNvSpPr>
              <a:spLocks noChangeArrowheads="1"/>
            </p:cNvSpPr>
            <p:nvPr/>
          </p:nvSpPr>
          <p:spPr bwMode="auto">
            <a:xfrm>
              <a:off x="2407958" y="3808894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8" name="Straight Arrow Connector 27"/>
            <p:cNvCxnSpPr>
              <a:endCxn id="32" idx="2"/>
            </p:cNvCxnSpPr>
            <p:nvPr/>
          </p:nvCxnSpPr>
          <p:spPr>
            <a:xfrm>
              <a:off x="2067663" y="4051205"/>
              <a:ext cx="340294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2892583" y="3813409"/>
              <a:ext cx="1040069" cy="484625"/>
              <a:chOff x="1368582" y="3813408"/>
              <a:chExt cx="1040069" cy="484625"/>
            </a:xfrm>
          </p:grpSpPr>
          <p:sp>
            <p:nvSpPr>
              <p:cNvPr id="56" name="Oval 24"/>
              <p:cNvSpPr>
                <a:spLocks noChangeArrowheads="1"/>
              </p:cNvSpPr>
              <p:nvPr/>
            </p:nvSpPr>
            <p:spPr bwMode="auto">
              <a:xfrm>
                <a:off x="1911110" y="3813408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40" name="AutoShape 39"/>
              <p:cNvCxnSpPr>
                <a:cxnSpLocks noChangeShapeType="1"/>
                <a:stCxn id="32" idx="6"/>
              </p:cNvCxnSpPr>
              <p:nvPr/>
            </p:nvCxnSpPr>
            <p:spPr bwMode="auto">
              <a:xfrm>
                <a:off x="1368582" y="4051205"/>
                <a:ext cx="552247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55" name="Text Box 7"/>
              <p:cNvSpPr txBox="1">
                <a:spLocks noChangeArrowheads="1"/>
              </p:cNvSpPr>
              <p:nvPr/>
            </p:nvSpPr>
            <p:spPr bwMode="auto">
              <a:xfrm>
                <a:off x="2006009" y="3848403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2916813" y="326936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0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3917455" y="3267206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1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918097" y="3265049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0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5918739" y="3262892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1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919381" y="3260735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1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7920023" y="3258578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0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8920665" y="3256421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0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946889" y="3822439"/>
              <a:ext cx="1046245" cy="2576545"/>
              <a:chOff x="3422888" y="3822438"/>
              <a:chExt cx="1046245" cy="2576545"/>
            </a:xfrm>
          </p:grpSpPr>
          <p:sp>
            <p:nvSpPr>
              <p:cNvPr id="98" name="Oval 24"/>
              <p:cNvSpPr>
                <a:spLocks noChangeArrowheads="1"/>
              </p:cNvSpPr>
              <p:nvPr/>
            </p:nvSpPr>
            <p:spPr bwMode="auto">
              <a:xfrm>
                <a:off x="3971592" y="5914358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Oval 24"/>
              <p:cNvSpPr>
                <a:spLocks noChangeArrowheads="1"/>
              </p:cNvSpPr>
              <p:nvPr/>
            </p:nvSpPr>
            <p:spPr bwMode="auto">
              <a:xfrm>
                <a:off x="3965416" y="3822438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Text Box 7"/>
              <p:cNvSpPr txBox="1">
                <a:spLocks noChangeArrowheads="1"/>
              </p:cNvSpPr>
              <p:nvPr/>
            </p:nvSpPr>
            <p:spPr bwMode="auto">
              <a:xfrm>
                <a:off x="4060315" y="3857433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cxnSp>
            <p:nvCxnSpPr>
              <p:cNvPr id="79" name="AutoShape 39"/>
              <p:cNvCxnSpPr>
                <a:cxnSpLocks noChangeShapeType="1"/>
              </p:cNvCxnSpPr>
              <p:nvPr/>
            </p:nvCxnSpPr>
            <p:spPr bwMode="auto">
              <a:xfrm>
                <a:off x="3422888" y="4060237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7" name="Text Box 7"/>
              <p:cNvSpPr txBox="1">
                <a:spLocks noChangeArrowheads="1"/>
              </p:cNvSpPr>
              <p:nvPr/>
            </p:nvSpPr>
            <p:spPr bwMode="auto">
              <a:xfrm>
                <a:off x="4066491" y="5949353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1</a:t>
                </a:r>
              </a:p>
            </p:txBody>
          </p:sp>
          <p:cxnSp>
            <p:nvCxnSpPr>
              <p:cNvPr id="103" name="AutoShape 39"/>
              <p:cNvCxnSpPr>
                <a:cxnSpLocks noChangeShapeType="1"/>
              </p:cNvCxnSpPr>
              <p:nvPr/>
            </p:nvCxnSpPr>
            <p:spPr bwMode="auto">
              <a:xfrm>
                <a:off x="3444577" y="6132981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6" name="Group 5"/>
            <p:cNvGrpSpPr/>
            <p:nvPr/>
          </p:nvGrpSpPr>
          <p:grpSpPr>
            <a:xfrm>
              <a:off x="3848764" y="3817923"/>
              <a:ext cx="1117217" cy="2582162"/>
              <a:chOff x="2324763" y="3817923"/>
              <a:chExt cx="1117217" cy="2582162"/>
            </a:xfrm>
          </p:grpSpPr>
          <p:sp>
            <p:nvSpPr>
              <p:cNvPr id="87" name="Oval 24"/>
              <p:cNvSpPr>
                <a:spLocks noChangeArrowheads="1"/>
              </p:cNvSpPr>
              <p:nvPr/>
            </p:nvSpPr>
            <p:spPr bwMode="auto">
              <a:xfrm>
                <a:off x="2944439" y="5915460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Oval 24"/>
              <p:cNvSpPr>
                <a:spLocks noChangeArrowheads="1"/>
              </p:cNvSpPr>
              <p:nvPr/>
            </p:nvSpPr>
            <p:spPr bwMode="auto">
              <a:xfrm>
                <a:off x="2938263" y="3817923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Text Box 7"/>
              <p:cNvSpPr txBox="1">
                <a:spLocks noChangeArrowheads="1"/>
              </p:cNvSpPr>
              <p:nvPr/>
            </p:nvSpPr>
            <p:spPr bwMode="auto">
              <a:xfrm>
                <a:off x="3033162" y="385291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cxnSp>
            <p:nvCxnSpPr>
              <p:cNvPr id="75" name="AutoShape 39"/>
              <p:cNvCxnSpPr>
                <a:cxnSpLocks noChangeShapeType="1"/>
                <a:stCxn id="56" idx="6"/>
                <a:endCxn id="59" idx="2"/>
              </p:cNvCxnSpPr>
              <p:nvPr/>
            </p:nvCxnSpPr>
            <p:spPr bwMode="auto">
              <a:xfrm>
                <a:off x="2395735" y="4055721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86" name="Text Box 7"/>
              <p:cNvSpPr txBox="1">
                <a:spLocks noChangeArrowheads="1"/>
              </p:cNvSpPr>
              <p:nvPr/>
            </p:nvSpPr>
            <p:spPr bwMode="auto">
              <a:xfrm>
                <a:off x="3039338" y="5950455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2</a:t>
                </a:r>
              </a:p>
            </p:txBody>
          </p:sp>
          <p:cxnSp>
            <p:nvCxnSpPr>
              <p:cNvPr id="105" name="AutoShape 39"/>
              <p:cNvCxnSpPr>
                <a:cxnSpLocks noChangeShapeType="1"/>
                <a:stCxn id="56" idx="5"/>
                <a:endCxn id="87" idx="2"/>
              </p:cNvCxnSpPr>
              <p:nvPr/>
            </p:nvCxnSpPr>
            <p:spPr bwMode="auto">
              <a:xfrm>
                <a:off x="2324763" y="4227061"/>
                <a:ext cx="619676" cy="1930712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10" name="Group 9"/>
            <p:cNvGrpSpPr/>
            <p:nvPr/>
          </p:nvGrpSpPr>
          <p:grpSpPr>
            <a:xfrm>
              <a:off x="8028347" y="3835984"/>
              <a:ext cx="1060942" cy="1894561"/>
              <a:chOff x="6504347" y="3835983"/>
              <a:chExt cx="1060942" cy="1894561"/>
            </a:xfrm>
          </p:grpSpPr>
          <p:sp>
            <p:nvSpPr>
              <p:cNvPr id="116" name="Oval 24"/>
              <p:cNvSpPr>
                <a:spLocks noChangeArrowheads="1"/>
              </p:cNvSpPr>
              <p:nvPr/>
            </p:nvSpPr>
            <p:spPr bwMode="auto">
              <a:xfrm>
                <a:off x="7060518" y="5245919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" name="Oval 24"/>
              <p:cNvSpPr>
                <a:spLocks noChangeArrowheads="1"/>
              </p:cNvSpPr>
              <p:nvPr/>
            </p:nvSpPr>
            <p:spPr bwMode="auto">
              <a:xfrm>
                <a:off x="7067748" y="4557131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Oval 24"/>
              <p:cNvSpPr>
                <a:spLocks noChangeArrowheads="1"/>
              </p:cNvSpPr>
              <p:nvPr/>
            </p:nvSpPr>
            <p:spPr bwMode="auto">
              <a:xfrm>
                <a:off x="7046875" y="3835983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Text Box 7"/>
              <p:cNvSpPr txBox="1">
                <a:spLocks noChangeArrowheads="1"/>
              </p:cNvSpPr>
              <p:nvPr/>
            </p:nvSpPr>
            <p:spPr bwMode="auto">
              <a:xfrm>
                <a:off x="7141774" y="387097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cxnSp>
            <p:nvCxnSpPr>
              <p:cNvPr id="83" name="AutoShape 39"/>
              <p:cNvCxnSpPr>
                <a:cxnSpLocks noChangeShapeType="1"/>
              </p:cNvCxnSpPr>
              <p:nvPr/>
            </p:nvCxnSpPr>
            <p:spPr bwMode="auto">
              <a:xfrm>
                <a:off x="6504347" y="4073785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15" name="Text Box 7"/>
              <p:cNvSpPr txBox="1">
                <a:spLocks noChangeArrowheads="1"/>
              </p:cNvSpPr>
              <p:nvPr/>
            </p:nvSpPr>
            <p:spPr bwMode="auto">
              <a:xfrm>
                <a:off x="7155417" y="5280914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cxnSp>
            <p:nvCxnSpPr>
              <p:cNvPr id="114" name="AutoShape 39"/>
              <p:cNvCxnSpPr>
                <a:cxnSpLocks noChangeShapeType="1"/>
              </p:cNvCxnSpPr>
              <p:nvPr/>
            </p:nvCxnSpPr>
            <p:spPr bwMode="auto">
              <a:xfrm>
                <a:off x="6524633" y="5473925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30" name="Text Box 7"/>
              <p:cNvSpPr txBox="1">
                <a:spLocks noChangeArrowheads="1"/>
              </p:cNvSpPr>
              <p:nvPr/>
            </p:nvSpPr>
            <p:spPr bwMode="auto">
              <a:xfrm>
                <a:off x="7162647" y="4592126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1</a:t>
                </a:r>
              </a:p>
            </p:txBody>
          </p:sp>
          <p:cxnSp>
            <p:nvCxnSpPr>
              <p:cNvPr id="126" name="AutoShape 39"/>
              <p:cNvCxnSpPr>
                <a:cxnSpLocks noChangeShapeType="1"/>
              </p:cNvCxnSpPr>
              <p:nvPr/>
            </p:nvCxnSpPr>
            <p:spPr bwMode="auto">
              <a:xfrm>
                <a:off x="6540733" y="4775754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8" name="Group 7"/>
            <p:cNvGrpSpPr/>
            <p:nvPr/>
          </p:nvGrpSpPr>
          <p:grpSpPr>
            <a:xfrm>
              <a:off x="5903070" y="3826954"/>
              <a:ext cx="1125053" cy="2562647"/>
              <a:chOff x="4379069" y="3826953"/>
              <a:chExt cx="1125053" cy="2562647"/>
            </a:xfrm>
          </p:grpSpPr>
          <p:sp>
            <p:nvSpPr>
              <p:cNvPr id="102" name="Oval 24"/>
              <p:cNvSpPr>
                <a:spLocks noChangeArrowheads="1"/>
              </p:cNvSpPr>
              <p:nvPr/>
            </p:nvSpPr>
            <p:spPr bwMode="auto">
              <a:xfrm>
                <a:off x="4998376" y="5904975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Oval 24"/>
              <p:cNvSpPr>
                <a:spLocks noChangeArrowheads="1"/>
              </p:cNvSpPr>
              <p:nvPr/>
            </p:nvSpPr>
            <p:spPr bwMode="auto">
              <a:xfrm>
                <a:off x="5006581" y="5256404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Oval 24"/>
              <p:cNvSpPr>
                <a:spLocks noChangeArrowheads="1"/>
              </p:cNvSpPr>
              <p:nvPr/>
            </p:nvSpPr>
            <p:spPr bwMode="auto">
              <a:xfrm>
                <a:off x="4992569" y="3826953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Text Box 7"/>
              <p:cNvSpPr txBox="1">
                <a:spLocks noChangeArrowheads="1"/>
              </p:cNvSpPr>
              <p:nvPr/>
            </p:nvSpPr>
            <p:spPr bwMode="auto">
              <a:xfrm>
                <a:off x="5087468" y="386194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cxnSp>
            <p:nvCxnSpPr>
              <p:cNvPr id="81" name="AutoShape 39"/>
              <p:cNvCxnSpPr>
                <a:cxnSpLocks noChangeShapeType="1"/>
              </p:cNvCxnSpPr>
              <p:nvPr/>
            </p:nvCxnSpPr>
            <p:spPr bwMode="auto">
              <a:xfrm>
                <a:off x="4450041" y="4064753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01" name="Text Box 7"/>
              <p:cNvSpPr txBox="1">
                <a:spLocks noChangeArrowheads="1"/>
              </p:cNvSpPr>
              <p:nvPr/>
            </p:nvSpPr>
            <p:spPr bwMode="auto">
              <a:xfrm>
                <a:off x="5093275" y="5939970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cxnSp>
            <p:nvCxnSpPr>
              <p:cNvPr id="104" name="AutoShape 39"/>
              <p:cNvCxnSpPr>
                <a:cxnSpLocks noChangeShapeType="1"/>
              </p:cNvCxnSpPr>
              <p:nvPr/>
            </p:nvCxnSpPr>
            <p:spPr bwMode="auto">
              <a:xfrm>
                <a:off x="4462491" y="6132981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19" name="Text Box 7"/>
              <p:cNvSpPr txBox="1">
                <a:spLocks noChangeArrowheads="1"/>
              </p:cNvSpPr>
              <p:nvPr/>
            </p:nvSpPr>
            <p:spPr bwMode="auto">
              <a:xfrm>
                <a:off x="5101480" y="5291399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2</a:t>
                </a:r>
              </a:p>
            </p:txBody>
          </p:sp>
          <p:cxnSp>
            <p:nvCxnSpPr>
              <p:cNvPr id="134" name="AutoShape 39"/>
              <p:cNvCxnSpPr>
                <a:cxnSpLocks noChangeShapeType="1"/>
                <a:stCxn id="62" idx="5"/>
                <a:endCxn id="120" idx="2"/>
              </p:cNvCxnSpPr>
              <p:nvPr/>
            </p:nvCxnSpPr>
            <p:spPr bwMode="auto">
              <a:xfrm>
                <a:off x="4379069" y="4236091"/>
                <a:ext cx="627512" cy="1262626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31" name="Text Box 7"/>
            <p:cNvSpPr txBox="1">
              <a:spLocks noChangeArrowheads="1"/>
            </p:cNvSpPr>
            <p:nvPr/>
          </p:nvSpPr>
          <p:spPr bwMode="auto">
            <a:xfrm>
              <a:off x="2502856" y="3843889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9055501" y="3840498"/>
              <a:ext cx="1060573" cy="1890046"/>
              <a:chOff x="7531500" y="3840498"/>
              <a:chExt cx="1060573" cy="1890046"/>
            </a:xfrm>
          </p:grpSpPr>
          <p:sp>
            <p:nvSpPr>
              <p:cNvPr id="129" name="Oval 24"/>
              <p:cNvSpPr>
                <a:spLocks noChangeArrowheads="1"/>
              </p:cNvSpPr>
              <p:nvPr/>
            </p:nvSpPr>
            <p:spPr bwMode="auto">
              <a:xfrm>
                <a:off x="8094532" y="4547748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Oval 24"/>
              <p:cNvSpPr>
                <a:spLocks noChangeArrowheads="1"/>
              </p:cNvSpPr>
              <p:nvPr/>
            </p:nvSpPr>
            <p:spPr bwMode="auto">
              <a:xfrm>
                <a:off x="8074028" y="3840498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Text Box 7"/>
              <p:cNvSpPr txBox="1">
                <a:spLocks noChangeArrowheads="1"/>
              </p:cNvSpPr>
              <p:nvPr/>
            </p:nvSpPr>
            <p:spPr bwMode="auto">
              <a:xfrm>
                <a:off x="8168927" y="3875493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cxnSp>
            <p:nvCxnSpPr>
              <p:cNvPr id="84" name="AutoShape 39"/>
              <p:cNvCxnSpPr>
                <a:cxnSpLocks noChangeShapeType="1"/>
              </p:cNvCxnSpPr>
              <p:nvPr/>
            </p:nvCxnSpPr>
            <p:spPr bwMode="auto">
              <a:xfrm>
                <a:off x="7531500" y="4078301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28" name="Text Box 7"/>
              <p:cNvSpPr txBox="1">
                <a:spLocks noChangeArrowheads="1"/>
              </p:cNvSpPr>
              <p:nvPr/>
            </p:nvSpPr>
            <p:spPr bwMode="auto">
              <a:xfrm>
                <a:off x="8189431" y="4582743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cxnSp>
            <p:nvCxnSpPr>
              <p:cNvPr id="127" name="AutoShape 39"/>
              <p:cNvCxnSpPr>
                <a:cxnSpLocks noChangeShapeType="1"/>
              </p:cNvCxnSpPr>
              <p:nvPr/>
            </p:nvCxnSpPr>
            <p:spPr bwMode="auto">
              <a:xfrm>
                <a:off x="7558647" y="4775754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33" name="TextBox 32"/>
              <p:cNvSpPr txBox="1"/>
              <p:nvPr/>
            </p:nvSpPr>
            <p:spPr>
              <a:xfrm>
                <a:off x="7662577" y="5268879"/>
                <a:ext cx="3545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cs typeface="Franklin Gothic Medium"/>
                  </a:rPr>
                  <a:t>X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6930222" y="3831469"/>
              <a:ext cx="1131914" cy="2559245"/>
              <a:chOff x="5406222" y="3831468"/>
              <a:chExt cx="1131914" cy="2559245"/>
            </a:xfrm>
          </p:grpSpPr>
          <p:sp>
            <p:nvSpPr>
              <p:cNvPr id="118" name="Oval 24"/>
              <p:cNvSpPr>
                <a:spLocks noChangeArrowheads="1"/>
              </p:cNvSpPr>
              <p:nvPr/>
            </p:nvSpPr>
            <p:spPr bwMode="auto">
              <a:xfrm>
                <a:off x="6033734" y="5255302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" name="Oval 24"/>
              <p:cNvSpPr>
                <a:spLocks noChangeArrowheads="1"/>
              </p:cNvSpPr>
              <p:nvPr/>
            </p:nvSpPr>
            <p:spPr bwMode="auto">
              <a:xfrm>
                <a:off x="6040595" y="4558233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Oval 24"/>
              <p:cNvSpPr>
                <a:spLocks noChangeArrowheads="1"/>
              </p:cNvSpPr>
              <p:nvPr/>
            </p:nvSpPr>
            <p:spPr bwMode="auto">
              <a:xfrm>
                <a:off x="6019722" y="3831468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Text Box 7"/>
              <p:cNvSpPr txBox="1">
                <a:spLocks noChangeArrowheads="1"/>
              </p:cNvSpPr>
              <p:nvPr/>
            </p:nvSpPr>
            <p:spPr bwMode="auto">
              <a:xfrm>
                <a:off x="6114621" y="3866463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cxnSp>
            <p:nvCxnSpPr>
              <p:cNvPr id="82" name="AutoShape 39"/>
              <p:cNvCxnSpPr>
                <a:cxnSpLocks noChangeShapeType="1"/>
              </p:cNvCxnSpPr>
              <p:nvPr/>
            </p:nvCxnSpPr>
            <p:spPr bwMode="auto">
              <a:xfrm>
                <a:off x="5477194" y="4069269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17" name="Text Box 7"/>
              <p:cNvSpPr txBox="1">
                <a:spLocks noChangeArrowheads="1"/>
              </p:cNvSpPr>
              <p:nvPr/>
            </p:nvSpPr>
            <p:spPr bwMode="auto">
              <a:xfrm>
                <a:off x="6128633" y="5290297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1</a:t>
                </a:r>
              </a:p>
            </p:txBody>
          </p:sp>
          <p:cxnSp>
            <p:nvCxnSpPr>
              <p:cNvPr id="113" name="AutoShape 39"/>
              <p:cNvCxnSpPr>
                <a:cxnSpLocks noChangeShapeType="1"/>
              </p:cNvCxnSpPr>
              <p:nvPr/>
            </p:nvCxnSpPr>
            <p:spPr bwMode="auto">
              <a:xfrm>
                <a:off x="5506719" y="5473925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32" name="Text Box 7"/>
              <p:cNvSpPr txBox="1">
                <a:spLocks noChangeArrowheads="1"/>
              </p:cNvSpPr>
              <p:nvPr/>
            </p:nvSpPr>
            <p:spPr bwMode="auto">
              <a:xfrm>
                <a:off x="6135494" y="459322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2</a:t>
                </a:r>
              </a:p>
            </p:txBody>
          </p:sp>
          <p:cxnSp>
            <p:nvCxnSpPr>
              <p:cNvPr id="136" name="AutoShape 39"/>
              <p:cNvCxnSpPr>
                <a:cxnSpLocks noChangeShapeType="1"/>
                <a:stCxn id="65" idx="5"/>
                <a:endCxn id="133" idx="2"/>
              </p:cNvCxnSpPr>
              <p:nvPr/>
            </p:nvCxnSpPr>
            <p:spPr bwMode="auto">
              <a:xfrm>
                <a:off x="5406222" y="4240606"/>
                <a:ext cx="634373" cy="55994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50" name="TextBox 149"/>
              <p:cNvSpPr txBox="1"/>
              <p:nvPr/>
            </p:nvSpPr>
            <p:spPr>
              <a:xfrm>
                <a:off x="5635879" y="5929048"/>
                <a:ext cx="3545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cs typeface="Franklin Gothic Medium"/>
                  </a:rPr>
                  <a:t>X</a:t>
                </a:r>
              </a:p>
            </p:txBody>
          </p:sp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2F2F43A-2B3F-47BF-A747-958405F084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6341400" y="3487680"/>
              <a:ext cx="899640" cy="32972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2F2F43A-2B3F-47BF-A747-958405F084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32040" y="3478320"/>
                <a:ext cx="918360" cy="331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40425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5FA45-B2A1-4B7F-91BA-2DCFBDA10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from an NFA to a DFA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E120A9-6670-4AF0-A452-E75400BA8E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be an NFA with a set of states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Need to define a DFA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that recognizes the same language.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be a DFA with set of states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How do we update?</a:t>
                </a:r>
              </a:p>
              <a:p>
                <a:r>
                  <a:rPr lang="en-US" dirty="0"/>
                  <a:t>If I’m in a set of states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if the next character to be read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Transition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such that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reachable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using exactly one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transition and any number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-transitions}.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E120A9-6670-4AF0-A452-E75400BA8E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399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FECAA-5F09-4FF3-BAC5-A4182892D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(starting point)</a:t>
            </a:r>
          </a:p>
        </p:txBody>
      </p:sp>
      <p:grpSp>
        <p:nvGrpSpPr>
          <p:cNvPr id="4" name="Group 66" descr="example NFA">
            <a:extLst>
              <a:ext uri="{FF2B5EF4-FFF2-40B4-BE49-F238E27FC236}">
                <a16:creationId xmlns:a16="http://schemas.microsoft.com/office/drawing/2014/main" id="{BC5E2FCC-386C-4D8A-AB3C-80BB11200C31}"/>
              </a:ext>
            </a:extLst>
          </p:cNvPr>
          <p:cNvGrpSpPr>
            <a:grpSpLocks/>
          </p:cNvGrpSpPr>
          <p:nvPr/>
        </p:nvGrpSpPr>
        <p:grpSpPr bwMode="auto">
          <a:xfrm>
            <a:off x="726830" y="1522046"/>
            <a:ext cx="2900363" cy="2303463"/>
            <a:chOff x="304800" y="2514600"/>
            <a:chExt cx="2900023" cy="230281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40A2CD2-6D41-4F88-889B-79DB0796F6FA}"/>
                </a:ext>
              </a:extLst>
            </p:cNvPr>
            <p:cNvSpPr/>
            <p:nvPr/>
          </p:nvSpPr>
          <p:spPr bwMode="auto">
            <a:xfrm>
              <a:off x="987345" y="4000080"/>
              <a:ext cx="542861" cy="5570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c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D58661E-1240-4ECC-BA35-C75AC431D715}"/>
                </a:ext>
              </a:extLst>
            </p:cNvPr>
            <p:cNvSpPr/>
            <p:nvPr/>
          </p:nvSpPr>
          <p:spPr bwMode="auto">
            <a:xfrm>
              <a:off x="1974654" y="2514600"/>
              <a:ext cx="542861" cy="557056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a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F9E9B5-2CC2-407A-BB9B-BEBA852CB4E1}"/>
                </a:ext>
              </a:extLst>
            </p:cNvPr>
            <p:cNvSpPr/>
            <p:nvPr/>
          </p:nvSpPr>
          <p:spPr bwMode="auto">
            <a:xfrm>
              <a:off x="2661962" y="3949294"/>
              <a:ext cx="542861" cy="5570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</a:rPr>
                <a:t>b</a:t>
              </a:r>
              <a:endParaRPr lang="en-US" sz="24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76966DC-222F-4CE0-A208-7B4DF67E373C}"/>
                </a:ext>
              </a:extLst>
            </p:cNvPr>
            <p:cNvCxnSpPr>
              <a:endCxn id="6" idx="2"/>
            </p:cNvCxnSpPr>
            <p:nvPr/>
          </p:nvCxnSpPr>
          <p:spPr bwMode="auto">
            <a:xfrm>
              <a:off x="1530206" y="2793921"/>
              <a:ext cx="444448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42">
              <a:extLst>
                <a:ext uri="{FF2B5EF4-FFF2-40B4-BE49-F238E27FC236}">
                  <a16:creationId xmlns:a16="http://schemas.microsoft.com/office/drawing/2014/main" id="{1FFE006F-D5FC-4696-8A3D-58BA11168C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5090" y="3571038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</a:t>
              </a:r>
              <a:endParaRPr lang="en-US" sz="2000" b="1"/>
            </a:p>
          </p:txBody>
        </p:sp>
        <p:sp>
          <p:nvSpPr>
            <p:cNvPr id="10" name="TextBox 41">
              <a:extLst>
                <a:ext uri="{FF2B5EF4-FFF2-40B4-BE49-F238E27FC236}">
                  <a16:creationId xmlns:a16="http://schemas.microsoft.com/office/drawing/2014/main" id="{92F00C16-E3ED-4B16-A10C-DB09EF5E7B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7141" y="3071812"/>
              <a:ext cx="301651" cy="399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sz="2000" b="1" dirty="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C078609-BC6F-4010-81DF-7732434A2317}"/>
                </a:ext>
              </a:extLst>
            </p:cNvPr>
            <p:cNvCxnSpPr>
              <a:stCxn id="6" idx="3"/>
              <a:endCxn id="5" idx="7"/>
            </p:cNvCxnSpPr>
            <p:nvPr/>
          </p:nvCxnSpPr>
          <p:spPr>
            <a:xfrm flipH="1">
              <a:off x="1450841" y="2990715"/>
              <a:ext cx="603179" cy="109030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urved Connector 33">
              <a:extLst>
                <a:ext uri="{FF2B5EF4-FFF2-40B4-BE49-F238E27FC236}">
                  <a16:creationId xmlns:a16="http://schemas.microsoft.com/office/drawing/2014/main" id="{1045FC87-209F-4740-BE5B-ACB1BD74C88D}"/>
                </a:ext>
              </a:extLst>
            </p:cNvPr>
            <p:cNvCxnSpPr>
              <a:stCxn id="6" idx="4"/>
              <a:endCxn id="7" idx="2"/>
            </p:cNvCxnSpPr>
            <p:nvPr/>
          </p:nvCxnSpPr>
          <p:spPr>
            <a:xfrm rot="16200000" flipH="1">
              <a:off x="1876337" y="3441404"/>
              <a:ext cx="1155373" cy="415876"/>
            </a:xfrm>
            <a:prstGeom prst="curvedConnector2">
              <a:avLst/>
            </a:prstGeom>
            <a:ln w="28575">
              <a:solidFill>
                <a:schemeClr val="tx1"/>
              </a:solidFill>
              <a:headEnd type="arrow" w="med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17054F5-3812-4F29-8CB4-3393FF9C9C60}"/>
                </a:ext>
              </a:extLst>
            </p:cNvPr>
            <p:cNvCxnSpPr>
              <a:stCxn id="5" idx="6"/>
              <a:endCxn id="7" idx="3"/>
            </p:cNvCxnSpPr>
            <p:nvPr/>
          </p:nvCxnSpPr>
          <p:spPr>
            <a:xfrm>
              <a:off x="1530206" y="4277815"/>
              <a:ext cx="1211121" cy="14600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urved Connector 45">
              <a:extLst>
                <a:ext uri="{FF2B5EF4-FFF2-40B4-BE49-F238E27FC236}">
                  <a16:creationId xmlns:a16="http://schemas.microsoft.com/office/drawing/2014/main" id="{3B28427B-9C41-4161-81D0-7AD7CFB2359E}"/>
                </a:ext>
              </a:extLst>
            </p:cNvPr>
            <p:cNvCxnSpPr>
              <a:stCxn id="7" idx="0"/>
              <a:endCxn id="6" idx="6"/>
            </p:cNvCxnSpPr>
            <p:nvPr/>
          </p:nvCxnSpPr>
          <p:spPr>
            <a:xfrm rot="16200000" flipV="1">
              <a:off x="2147768" y="3163669"/>
              <a:ext cx="1155373" cy="415876"/>
            </a:xfrm>
            <a:prstGeom prst="curvedConnector2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42">
              <a:extLst>
                <a:ext uri="{FF2B5EF4-FFF2-40B4-BE49-F238E27FC236}">
                  <a16:creationId xmlns:a16="http://schemas.microsoft.com/office/drawing/2014/main" id="{2683EF02-41BD-41A1-B6B9-3A125476E7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4545" y="4417302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0,1</a:t>
              </a:r>
              <a:endParaRPr lang="en-US" sz="2000" b="1"/>
            </a:p>
          </p:txBody>
        </p:sp>
        <p:cxnSp>
          <p:nvCxnSpPr>
            <p:cNvPr id="16" name="AutoShape 1083">
              <a:extLst>
                <a:ext uri="{FF2B5EF4-FFF2-40B4-BE49-F238E27FC236}">
                  <a16:creationId xmlns:a16="http://schemas.microsoft.com/office/drawing/2014/main" id="{33C0DC1D-E7D8-4111-B3ED-ED9B5AAF2055}"/>
                </a:ext>
              </a:extLst>
            </p:cNvPr>
            <p:cNvCxnSpPr>
              <a:cxnSpLocks noChangeShapeType="1"/>
              <a:stCxn id="5" idx="1"/>
              <a:endCxn id="5" idx="3"/>
            </p:cNvCxnSpPr>
            <p:nvPr/>
          </p:nvCxnSpPr>
          <p:spPr bwMode="auto">
            <a:xfrm rot="16200000" flipH="1">
              <a:off x="869853" y="4278453"/>
              <a:ext cx="394008" cy="12700"/>
            </a:xfrm>
            <a:prstGeom prst="curvedConnector5">
              <a:avLst>
                <a:gd name="adj1" fmla="val -27074"/>
                <a:gd name="adj2" fmla="val -2853935"/>
                <a:gd name="adj3" fmla="val 169625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7" name="TextBox 42">
              <a:extLst>
                <a:ext uri="{FF2B5EF4-FFF2-40B4-BE49-F238E27FC236}">
                  <a16:creationId xmlns:a16="http://schemas.microsoft.com/office/drawing/2014/main" id="{94C7257B-2D70-4FDC-BDDA-64F279E478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6605" y="3231615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1</a:t>
              </a:r>
              <a:endParaRPr lang="en-US" sz="2000" b="1"/>
            </a:p>
          </p:txBody>
        </p:sp>
        <p:sp>
          <p:nvSpPr>
            <p:cNvPr id="18" name="TextBox 42">
              <a:extLst>
                <a:ext uri="{FF2B5EF4-FFF2-40B4-BE49-F238E27FC236}">
                  <a16:creationId xmlns:a16="http://schemas.microsoft.com/office/drawing/2014/main" id="{324C3EE9-3470-40B0-A94E-B2C75201C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4151410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</a:t>
              </a:r>
              <a:endParaRPr lang="en-US" sz="2000" b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DA10C3-AA06-448C-8965-3C98E386283B}"/>
                  </a:ext>
                </a:extLst>
              </p:cNvPr>
              <p:cNvSpPr txBox="1"/>
              <p:nvPr/>
            </p:nvSpPr>
            <p:spPr>
              <a:xfrm>
                <a:off x="1574625" y="3840982"/>
                <a:ext cx="9300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DA10C3-AA06-448C-8965-3C98E38628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625" y="3840982"/>
                <a:ext cx="930031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 descr="partial DFA">
            <a:extLst>
              <a:ext uri="{FF2B5EF4-FFF2-40B4-BE49-F238E27FC236}">
                <a16:creationId xmlns:a16="http://schemas.microsoft.com/office/drawing/2014/main" id="{E39E8CBC-0DA7-4755-87E9-D19848EAB1F2}"/>
              </a:ext>
            </a:extLst>
          </p:cNvPr>
          <p:cNvGrpSpPr/>
          <p:nvPr/>
        </p:nvGrpSpPr>
        <p:grpSpPr>
          <a:xfrm>
            <a:off x="6096000" y="1148862"/>
            <a:ext cx="3168466" cy="2865657"/>
            <a:chOff x="6096000" y="1148862"/>
            <a:chExt cx="3168466" cy="286565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2E2A203-83F7-40B0-AC2B-B461116EDFA3}"/>
                </a:ext>
              </a:extLst>
            </p:cNvPr>
            <p:cNvSpPr/>
            <p:nvPr/>
          </p:nvSpPr>
          <p:spPr>
            <a:xfrm>
              <a:off x="6096000" y="1148862"/>
              <a:ext cx="930396" cy="9303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{a}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6E5AE28-561D-447C-AF4B-C034D303FFC2}"/>
                </a:ext>
              </a:extLst>
            </p:cNvPr>
            <p:cNvSpPr/>
            <p:nvPr/>
          </p:nvSpPr>
          <p:spPr>
            <a:xfrm>
              <a:off x="7256584" y="3084123"/>
              <a:ext cx="930396" cy="9303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{</a:t>
              </a:r>
              <a:r>
                <a:rPr lang="en-US" dirty="0" err="1">
                  <a:solidFill>
                    <a:schemeClr val="tx1"/>
                  </a:solidFill>
                </a:rPr>
                <a:t>a,b</a:t>
              </a:r>
              <a:r>
                <a:rPr lang="en-US" dirty="0">
                  <a:solidFill>
                    <a:schemeClr val="tx1"/>
                  </a:solidFill>
                </a:rPr>
                <a:t>}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329825F8-BEEC-4730-B2C9-9993A0D9D292}"/>
                </a:ext>
              </a:extLst>
            </p:cNvPr>
            <p:cNvCxnSpPr>
              <a:stCxn id="21" idx="4"/>
              <a:endCxn id="37" idx="1"/>
            </p:cNvCxnSpPr>
            <p:nvPr/>
          </p:nvCxnSpPr>
          <p:spPr>
            <a:xfrm>
              <a:off x="6561198" y="2079258"/>
              <a:ext cx="831639" cy="114111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4A1F404-5702-4449-953C-29971C8183F6}"/>
                </a:ext>
              </a:extLst>
            </p:cNvPr>
            <p:cNvSpPr txBox="1"/>
            <p:nvPr/>
          </p:nvSpPr>
          <p:spPr>
            <a:xfrm>
              <a:off x="6463323" y="2379295"/>
              <a:ext cx="4159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0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DBE206B-801B-4BA9-9825-F14B6BD93A57}"/>
                </a:ext>
              </a:extLst>
            </p:cNvPr>
            <p:cNvSpPr/>
            <p:nvPr/>
          </p:nvSpPr>
          <p:spPr>
            <a:xfrm>
              <a:off x="8334070" y="1250637"/>
              <a:ext cx="930396" cy="9303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{c}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CA5B7B60-0F52-4D3D-85F5-775B723E3EE9}"/>
                </a:ext>
              </a:extLst>
            </p:cNvPr>
            <p:cNvCxnSpPr>
              <a:cxnSpLocks/>
              <a:stCxn id="37" idx="7"/>
              <a:endCxn id="41" idx="4"/>
            </p:cNvCxnSpPr>
            <p:nvPr/>
          </p:nvCxnSpPr>
          <p:spPr>
            <a:xfrm flipV="1">
              <a:off x="8050727" y="2181033"/>
              <a:ext cx="748541" cy="103934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F2D0064-8FA2-4199-82A7-60796A4E0E28}"/>
                </a:ext>
              </a:extLst>
            </p:cNvPr>
            <p:cNvSpPr txBox="1"/>
            <p:nvPr/>
          </p:nvSpPr>
          <p:spPr>
            <a:xfrm>
              <a:off x="8407978" y="2587943"/>
              <a:ext cx="4159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A9A70C0-0F94-452F-938D-C13C6CF1C728}"/>
                  </a:ext>
                </a:extLst>
              </p:cNvPr>
              <p:cNvSpPr txBox="1"/>
              <p:nvPr/>
            </p:nvSpPr>
            <p:spPr>
              <a:xfrm>
                <a:off x="7120696" y="4225241"/>
                <a:ext cx="9300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A9A70C0-0F94-452F-938D-C13C6CF1C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696" y="4225241"/>
                <a:ext cx="93003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5216A78-8486-41E8-811A-885BD3F246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1159560" y="1242720"/>
              <a:ext cx="8044560" cy="38278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5216A78-8486-41E8-811A-885BD3F246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50200" y="1233360"/>
                <a:ext cx="8063280" cy="384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29278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ECE9D-90FD-4FBE-AF4C-52FC38A86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Finishing the DFA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E656E4-85F2-4D88-BF42-EC3752B36B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start and accept states?</a:t>
                </a:r>
              </a:p>
              <a:p>
                <a:endParaRPr lang="en-US" dirty="0"/>
              </a:p>
              <a:p>
                <a:r>
                  <a:rPr lang="en-US" dirty="0"/>
                  <a:t>The start state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the start state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reachable from the start state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with only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-transitions}</a:t>
                </a:r>
              </a:p>
              <a:p>
                <a:r>
                  <a:rPr lang="en-US" dirty="0"/>
                  <a:t>i.e. the states the NFA could be in before reading a character of the input.</a:t>
                </a:r>
              </a:p>
              <a:p>
                <a:r>
                  <a:rPr lang="en-US" dirty="0"/>
                  <a:t>Final states?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 final state if 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final state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. (If at least one version of the computation is in a final state, then the NFA will accept)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E656E4-85F2-4D88-BF42-EC3752B36B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603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FECAA-5F09-4FF3-BAC5-A4182892D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(finished)</a:t>
            </a:r>
          </a:p>
        </p:txBody>
      </p:sp>
      <p:grpSp>
        <p:nvGrpSpPr>
          <p:cNvPr id="4" name="Group 66" descr="example NFA">
            <a:extLst>
              <a:ext uri="{FF2B5EF4-FFF2-40B4-BE49-F238E27FC236}">
                <a16:creationId xmlns:a16="http://schemas.microsoft.com/office/drawing/2014/main" id="{BC5E2FCC-386C-4D8A-AB3C-80BB11200C31}"/>
              </a:ext>
            </a:extLst>
          </p:cNvPr>
          <p:cNvGrpSpPr>
            <a:grpSpLocks/>
          </p:cNvGrpSpPr>
          <p:nvPr/>
        </p:nvGrpSpPr>
        <p:grpSpPr bwMode="auto">
          <a:xfrm>
            <a:off x="726830" y="1522046"/>
            <a:ext cx="2900363" cy="2303463"/>
            <a:chOff x="304800" y="2514600"/>
            <a:chExt cx="2900023" cy="230281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40A2CD2-6D41-4F88-889B-79DB0796F6FA}"/>
                </a:ext>
              </a:extLst>
            </p:cNvPr>
            <p:cNvSpPr/>
            <p:nvPr/>
          </p:nvSpPr>
          <p:spPr bwMode="auto">
            <a:xfrm>
              <a:off x="987345" y="4000080"/>
              <a:ext cx="542861" cy="5570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c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D58661E-1240-4ECC-BA35-C75AC431D715}"/>
                </a:ext>
              </a:extLst>
            </p:cNvPr>
            <p:cNvSpPr/>
            <p:nvPr/>
          </p:nvSpPr>
          <p:spPr bwMode="auto">
            <a:xfrm>
              <a:off x="1974654" y="2514600"/>
              <a:ext cx="542861" cy="557056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a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F9E9B5-2CC2-407A-BB9B-BEBA852CB4E1}"/>
                </a:ext>
              </a:extLst>
            </p:cNvPr>
            <p:cNvSpPr/>
            <p:nvPr/>
          </p:nvSpPr>
          <p:spPr bwMode="auto">
            <a:xfrm>
              <a:off x="2661962" y="3949294"/>
              <a:ext cx="542861" cy="5570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</a:rPr>
                <a:t>b</a:t>
              </a:r>
              <a:endParaRPr lang="en-US" sz="24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76966DC-222F-4CE0-A208-7B4DF67E373C}"/>
                </a:ext>
              </a:extLst>
            </p:cNvPr>
            <p:cNvCxnSpPr>
              <a:endCxn id="6" idx="2"/>
            </p:cNvCxnSpPr>
            <p:nvPr/>
          </p:nvCxnSpPr>
          <p:spPr bwMode="auto">
            <a:xfrm>
              <a:off x="1530206" y="2793921"/>
              <a:ext cx="444448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42">
              <a:extLst>
                <a:ext uri="{FF2B5EF4-FFF2-40B4-BE49-F238E27FC236}">
                  <a16:creationId xmlns:a16="http://schemas.microsoft.com/office/drawing/2014/main" id="{1FFE006F-D5FC-4696-8A3D-58BA11168C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5090" y="3571038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</a:t>
              </a:r>
              <a:endParaRPr lang="en-US" sz="2000" b="1"/>
            </a:p>
          </p:txBody>
        </p:sp>
        <p:sp>
          <p:nvSpPr>
            <p:cNvPr id="10" name="TextBox 41">
              <a:extLst>
                <a:ext uri="{FF2B5EF4-FFF2-40B4-BE49-F238E27FC236}">
                  <a16:creationId xmlns:a16="http://schemas.microsoft.com/office/drawing/2014/main" id="{92F00C16-E3ED-4B16-A10C-DB09EF5E7B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7141" y="3071812"/>
              <a:ext cx="301651" cy="399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sz="2000" b="1" dirty="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C078609-BC6F-4010-81DF-7732434A2317}"/>
                </a:ext>
              </a:extLst>
            </p:cNvPr>
            <p:cNvCxnSpPr>
              <a:stCxn id="6" idx="3"/>
              <a:endCxn id="5" idx="7"/>
            </p:cNvCxnSpPr>
            <p:nvPr/>
          </p:nvCxnSpPr>
          <p:spPr>
            <a:xfrm flipH="1">
              <a:off x="1450841" y="2990715"/>
              <a:ext cx="603179" cy="109030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urved Connector 33">
              <a:extLst>
                <a:ext uri="{FF2B5EF4-FFF2-40B4-BE49-F238E27FC236}">
                  <a16:creationId xmlns:a16="http://schemas.microsoft.com/office/drawing/2014/main" id="{1045FC87-209F-4740-BE5B-ACB1BD74C88D}"/>
                </a:ext>
              </a:extLst>
            </p:cNvPr>
            <p:cNvCxnSpPr>
              <a:stCxn id="6" idx="4"/>
              <a:endCxn id="7" idx="2"/>
            </p:cNvCxnSpPr>
            <p:nvPr/>
          </p:nvCxnSpPr>
          <p:spPr>
            <a:xfrm rot="16200000" flipH="1">
              <a:off x="1876337" y="3441404"/>
              <a:ext cx="1155373" cy="415876"/>
            </a:xfrm>
            <a:prstGeom prst="curvedConnector2">
              <a:avLst/>
            </a:prstGeom>
            <a:ln w="28575">
              <a:solidFill>
                <a:schemeClr val="tx1"/>
              </a:solidFill>
              <a:headEnd type="arrow" w="med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17054F5-3812-4F29-8CB4-3393FF9C9C60}"/>
                </a:ext>
              </a:extLst>
            </p:cNvPr>
            <p:cNvCxnSpPr>
              <a:stCxn id="5" idx="6"/>
              <a:endCxn id="7" idx="3"/>
            </p:cNvCxnSpPr>
            <p:nvPr/>
          </p:nvCxnSpPr>
          <p:spPr>
            <a:xfrm>
              <a:off x="1530206" y="4277815"/>
              <a:ext cx="1211121" cy="14600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urved Connector 45">
              <a:extLst>
                <a:ext uri="{FF2B5EF4-FFF2-40B4-BE49-F238E27FC236}">
                  <a16:creationId xmlns:a16="http://schemas.microsoft.com/office/drawing/2014/main" id="{3B28427B-9C41-4161-81D0-7AD7CFB2359E}"/>
                </a:ext>
              </a:extLst>
            </p:cNvPr>
            <p:cNvCxnSpPr>
              <a:stCxn id="7" idx="0"/>
              <a:endCxn id="6" idx="6"/>
            </p:cNvCxnSpPr>
            <p:nvPr/>
          </p:nvCxnSpPr>
          <p:spPr>
            <a:xfrm rot="16200000" flipV="1">
              <a:off x="2147768" y="3163669"/>
              <a:ext cx="1155373" cy="415876"/>
            </a:xfrm>
            <a:prstGeom prst="curvedConnector2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42">
              <a:extLst>
                <a:ext uri="{FF2B5EF4-FFF2-40B4-BE49-F238E27FC236}">
                  <a16:creationId xmlns:a16="http://schemas.microsoft.com/office/drawing/2014/main" id="{2683EF02-41BD-41A1-B6B9-3A125476E7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4545" y="4417302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0,1</a:t>
              </a:r>
              <a:endParaRPr lang="en-US" sz="2000" b="1"/>
            </a:p>
          </p:txBody>
        </p:sp>
        <p:cxnSp>
          <p:nvCxnSpPr>
            <p:cNvPr id="16" name="AutoShape 1083">
              <a:extLst>
                <a:ext uri="{FF2B5EF4-FFF2-40B4-BE49-F238E27FC236}">
                  <a16:creationId xmlns:a16="http://schemas.microsoft.com/office/drawing/2014/main" id="{33C0DC1D-E7D8-4111-B3ED-ED9B5AAF2055}"/>
                </a:ext>
              </a:extLst>
            </p:cNvPr>
            <p:cNvCxnSpPr>
              <a:cxnSpLocks noChangeShapeType="1"/>
              <a:stCxn id="5" idx="1"/>
              <a:endCxn id="5" idx="3"/>
            </p:cNvCxnSpPr>
            <p:nvPr/>
          </p:nvCxnSpPr>
          <p:spPr bwMode="auto">
            <a:xfrm rot="16200000" flipH="1">
              <a:off x="869853" y="4278453"/>
              <a:ext cx="394008" cy="12700"/>
            </a:xfrm>
            <a:prstGeom prst="curvedConnector5">
              <a:avLst>
                <a:gd name="adj1" fmla="val -27074"/>
                <a:gd name="adj2" fmla="val -2853935"/>
                <a:gd name="adj3" fmla="val 169625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7" name="TextBox 42">
              <a:extLst>
                <a:ext uri="{FF2B5EF4-FFF2-40B4-BE49-F238E27FC236}">
                  <a16:creationId xmlns:a16="http://schemas.microsoft.com/office/drawing/2014/main" id="{94C7257B-2D70-4FDC-BDDA-64F279E478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6605" y="3231615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1</a:t>
              </a:r>
              <a:endParaRPr lang="en-US" sz="2000" b="1"/>
            </a:p>
          </p:txBody>
        </p:sp>
        <p:sp>
          <p:nvSpPr>
            <p:cNvPr id="18" name="TextBox 42">
              <a:extLst>
                <a:ext uri="{FF2B5EF4-FFF2-40B4-BE49-F238E27FC236}">
                  <a16:creationId xmlns:a16="http://schemas.microsoft.com/office/drawing/2014/main" id="{324C3EE9-3470-40B0-A94E-B2C75201C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4151410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</a:t>
              </a:r>
              <a:endParaRPr lang="en-US" sz="2000" b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DA10C3-AA06-448C-8965-3C98E386283B}"/>
                  </a:ext>
                </a:extLst>
              </p:cNvPr>
              <p:cNvSpPr txBox="1"/>
              <p:nvPr/>
            </p:nvSpPr>
            <p:spPr>
              <a:xfrm>
                <a:off x="1574625" y="3840982"/>
                <a:ext cx="9300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DA10C3-AA06-448C-8965-3C98E38628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625" y="3840982"/>
                <a:ext cx="930031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5" name="Group 84" descr="DFA representation of NFA">
            <a:extLst>
              <a:ext uri="{FF2B5EF4-FFF2-40B4-BE49-F238E27FC236}">
                <a16:creationId xmlns:a16="http://schemas.microsoft.com/office/drawing/2014/main" id="{EA5FD3E1-C197-4A55-87D1-2C5E0510E40C}"/>
              </a:ext>
            </a:extLst>
          </p:cNvPr>
          <p:cNvGrpSpPr/>
          <p:nvPr/>
        </p:nvGrpSpPr>
        <p:grpSpPr>
          <a:xfrm>
            <a:off x="6096000" y="659167"/>
            <a:ext cx="5851431" cy="5629071"/>
            <a:chOff x="6096000" y="659167"/>
            <a:chExt cx="5851431" cy="5629071"/>
          </a:xfrm>
        </p:grpSpPr>
        <p:grpSp>
          <p:nvGrpSpPr>
            <p:cNvPr id="20" name="Group 19" descr="DFA representation of NFA">
              <a:extLst>
                <a:ext uri="{FF2B5EF4-FFF2-40B4-BE49-F238E27FC236}">
                  <a16:creationId xmlns:a16="http://schemas.microsoft.com/office/drawing/2014/main" id="{66B9AA80-7EB6-4D17-85A5-6E084178A123}"/>
                </a:ext>
              </a:extLst>
            </p:cNvPr>
            <p:cNvGrpSpPr/>
            <p:nvPr/>
          </p:nvGrpSpPr>
          <p:grpSpPr>
            <a:xfrm>
              <a:off x="6096000" y="659167"/>
              <a:ext cx="5851431" cy="3966001"/>
              <a:chOff x="6096000" y="659167"/>
              <a:chExt cx="5851431" cy="3966001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12E2A203-83F7-40B0-AC2B-B461116EDFA3}"/>
                  </a:ext>
                </a:extLst>
              </p:cNvPr>
              <p:cNvSpPr/>
              <p:nvPr/>
            </p:nvSpPr>
            <p:spPr>
              <a:xfrm>
                <a:off x="6096000" y="1148862"/>
                <a:ext cx="930396" cy="930396"/>
              </a:xfrm>
              <a:prstGeom prst="ellipse">
                <a:avLst/>
              </a:prstGeom>
              <a:solidFill>
                <a:schemeClr val="bg1"/>
              </a:solidFill>
              <a:ln w="698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{a}</a:t>
                </a: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06E5AE28-561D-447C-AF4B-C034D303FFC2}"/>
                  </a:ext>
                </a:extLst>
              </p:cNvPr>
              <p:cNvSpPr/>
              <p:nvPr/>
            </p:nvSpPr>
            <p:spPr>
              <a:xfrm>
                <a:off x="7256584" y="3084123"/>
                <a:ext cx="930396" cy="930396"/>
              </a:xfrm>
              <a:prstGeom prst="ellipse">
                <a:avLst/>
              </a:prstGeom>
              <a:solidFill>
                <a:schemeClr val="bg1"/>
              </a:solidFill>
              <a:ln w="698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{</a:t>
                </a:r>
                <a:r>
                  <a:rPr lang="en-US" dirty="0" err="1">
                    <a:solidFill>
                      <a:schemeClr val="tx1"/>
                    </a:solidFill>
                  </a:rPr>
                  <a:t>a,b</a:t>
                </a:r>
                <a:r>
                  <a:rPr lang="en-US" dirty="0">
                    <a:solidFill>
                      <a:schemeClr val="tx1"/>
                    </a:solidFill>
                  </a:rPr>
                  <a:t>}</a:t>
                </a:r>
              </a:p>
            </p:txBody>
          </p: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329825F8-BEEC-4730-B2C9-9993A0D9D292}"/>
                  </a:ext>
                </a:extLst>
              </p:cNvPr>
              <p:cNvCxnSpPr>
                <a:stCxn id="21" idx="4"/>
                <a:endCxn id="37" idx="1"/>
              </p:cNvCxnSpPr>
              <p:nvPr/>
            </p:nvCxnSpPr>
            <p:spPr>
              <a:xfrm>
                <a:off x="6561198" y="2079258"/>
                <a:ext cx="831639" cy="114111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4A1F404-5702-4449-953C-29971C8183F6}"/>
                  </a:ext>
                </a:extLst>
              </p:cNvPr>
              <p:cNvSpPr txBox="1"/>
              <p:nvPr/>
            </p:nvSpPr>
            <p:spPr>
              <a:xfrm>
                <a:off x="6463323" y="2379295"/>
                <a:ext cx="4159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0</a:t>
                </a: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BDBE206B-801B-4BA9-9825-F14B6BD93A57}"/>
                  </a:ext>
                </a:extLst>
              </p:cNvPr>
              <p:cNvSpPr/>
              <p:nvPr/>
            </p:nvSpPr>
            <p:spPr>
              <a:xfrm>
                <a:off x="8334070" y="1250637"/>
                <a:ext cx="930396" cy="93039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{c}</a:t>
                </a:r>
              </a:p>
            </p:txBody>
          </p: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CA5B7B60-0F52-4D3D-85F5-775B723E3EE9}"/>
                  </a:ext>
                </a:extLst>
              </p:cNvPr>
              <p:cNvCxnSpPr>
                <a:cxnSpLocks/>
                <a:stCxn id="37" idx="7"/>
                <a:endCxn id="41" idx="4"/>
              </p:cNvCxnSpPr>
              <p:nvPr/>
            </p:nvCxnSpPr>
            <p:spPr>
              <a:xfrm flipV="1">
                <a:off x="8050727" y="2181033"/>
                <a:ext cx="748541" cy="103934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F2D0064-8FA2-4199-82A7-60796A4E0E28}"/>
                  </a:ext>
                </a:extLst>
              </p:cNvPr>
              <p:cNvSpPr txBox="1"/>
              <p:nvPr/>
            </p:nvSpPr>
            <p:spPr>
              <a:xfrm>
                <a:off x="8407978" y="2587943"/>
                <a:ext cx="4159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1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6A9A70C0-0F94-452F-938D-C13C6CF1C728}"/>
                      </a:ext>
                    </a:extLst>
                  </p:cNvPr>
                  <p:cNvSpPr txBox="1"/>
                  <p:nvPr/>
                </p:nvSpPr>
                <p:spPr>
                  <a:xfrm>
                    <a:off x="7256584" y="684021"/>
                    <a:ext cx="930031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6A9A70C0-0F94-452F-938D-C13C6CF1C72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56584" y="684021"/>
                    <a:ext cx="930031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274EF443-A8DD-4E8E-A2D8-8D49F44549D9}"/>
                  </a:ext>
                </a:extLst>
              </p:cNvPr>
              <p:cNvCxnSpPr>
                <a:cxnSpLocks/>
                <a:stCxn id="21" idx="6"/>
                <a:endCxn id="41" idx="2"/>
              </p:cNvCxnSpPr>
              <p:nvPr/>
            </p:nvCxnSpPr>
            <p:spPr>
              <a:xfrm>
                <a:off x="7026396" y="1614060"/>
                <a:ext cx="1307674" cy="10177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9A5FD9C-C3D4-4626-9D76-3A45C7F2C21C}"/>
                  </a:ext>
                </a:extLst>
              </p:cNvPr>
              <p:cNvSpPr txBox="1"/>
              <p:nvPr/>
            </p:nvSpPr>
            <p:spPr>
              <a:xfrm>
                <a:off x="7618690" y="1667773"/>
                <a:ext cx="4159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1</a:t>
                </a: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CC8D077B-87AF-4689-9F2F-36BB23163B73}"/>
                  </a:ext>
                </a:extLst>
              </p:cNvPr>
              <p:cNvSpPr/>
              <p:nvPr/>
            </p:nvSpPr>
            <p:spPr>
              <a:xfrm>
                <a:off x="9301468" y="2385344"/>
                <a:ext cx="930396" cy="93039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{b}</a:t>
                </a:r>
              </a:p>
            </p:txBody>
          </p: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ED7C5DA0-FE1E-4FA7-9F5A-EE1F1ABD7470}"/>
                  </a:ext>
                </a:extLst>
              </p:cNvPr>
              <p:cNvCxnSpPr>
                <a:cxnSpLocks/>
                <a:stCxn id="32" idx="3"/>
                <a:endCxn id="37" idx="6"/>
              </p:cNvCxnSpPr>
              <p:nvPr/>
            </p:nvCxnSpPr>
            <p:spPr>
              <a:xfrm flipH="1">
                <a:off x="8186980" y="3179487"/>
                <a:ext cx="1250741" cy="36983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B9078D3-6BCB-4FF2-863C-18B70DD90D0E}"/>
                  </a:ext>
                </a:extLst>
              </p:cNvPr>
              <p:cNvSpPr txBox="1"/>
              <p:nvPr/>
            </p:nvSpPr>
            <p:spPr>
              <a:xfrm>
                <a:off x="8852205" y="2798463"/>
                <a:ext cx="4159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0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Oval 37">
                    <a:extLst>
                      <a:ext uri="{FF2B5EF4-FFF2-40B4-BE49-F238E27FC236}">
                        <a16:creationId xmlns:a16="http://schemas.microsoft.com/office/drawing/2014/main" id="{F65E4341-F5D0-45D2-ABA6-87FD73F98107}"/>
                      </a:ext>
                    </a:extLst>
                  </p:cNvPr>
                  <p:cNvSpPr/>
                  <p:nvPr/>
                </p:nvSpPr>
                <p:spPr>
                  <a:xfrm>
                    <a:off x="10999972" y="3462277"/>
                    <a:ext cx="930396" cy="93039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∅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8" name="Oval 37">
                    <a:extLst>
                      <a:ext uri="{FF2B5EF4-FFF2-40B4-BE49-F238E27FC236}">
                        <a16:creationId xmlns:a16="http://schemas.microsoft.com/office/drawing/2014/main" id="{F65E4341-F5D0-45D2-ABA6-87FD73F9810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999972" y="3462277"/>
                    <a:ext cx="930396" cy="930396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B3EB27E7-3418-42F1-B940-248309FB7B6F}"/>
                  </a:ext>
                </a:extLst>
              </p:cNvPr>
              <p:cNvCxnSpPr>
                <a:cxnSpLocks/>
                <a:stCxn id="32" idx="5"/>
                <a:endCxn id="38" idx="1"/>
              </p:cNvCxnSpPr>
              <p:nvPr/>
            </p:nvCxnSpPr>
            <p:spPr>
              <a:xfrm>
                <a:off x="10095611" y="3179487"/>
                <a:ext cx="1040614" cy="41904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0A2D020-90F0-4F17-9C23-DA5EC9E800CC}"/>
                  </a:ext>
                </a:extLst>
              </p:cNvPr>
              <p:cNvSpPr txBox="1"/>
              <p:nvPr/>
            </p:nvSpPr>
            <p:spPr>
              <a:xfrm>
                <a:off x="9683466" y="1618918"/>
                <a:ext cx="4159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1</a:t>
                </a:r>
              </a:p>
            </p:txBody>
          </p:sp>
          <p:cxnSp>
            <p:nvCxnSpPr>
              <p:cNvPr id="31" name="Connector: Curved 30">
                <a:extLst>
                  <a:ext uri="{FF2B5EF4-FFF2-40B4-BE49-F238E27FC236}">
                    <a16:creationId xmlns:a16="http://schemas.microsoft.com/office/drawing/2014/main" id="{AEABA751-2D2F-4191-8FDA-1F58AEBF22B9}"/>
                  </a:ext>
                </a:extLst>
              </p:cNvPr>
              <p:cNvCxnSpPr>
                <a:stCxn id="37" idx="6"/>
                <a:endCxn id="37" idx="4"/>
              </p:cNvCxnSpPr>
              <p:nvPr/>
            </p:nvCxnSpPr>
            <p:spPr>
              <a:xfrm flipH="1">
                <a:off x="7721782" y="3549321"/>
                <a:ext cx="465198" cy="465198"/>
              </a:xfrm>
              <a:prstGeom prst="curvedConnector4">
                <a:avLst>
                  <a:gd name="adj1" fmla="val -49140"/>
                  <a:gd name="adj2" fmla="val 149140"/>
                </a:avLst>
              </a:prstGeom>
              <a:ln w="3492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A901097-1E88-4956-9D71-E9704D3B46D9}"/>
                  </a:ext>
                </a:extLst>
              </p:cNvPr>
              <p:cNvSpPr txBox="1"/>
              <p:nvPr/>
            </p:nvSpPr>
            <p:spPr>
              <a:xfrm>
                <a:off x="8334070" y="3966746"/>
                <a:ext cx="4159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0</a:t>
                </a: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4DA33F25-35FE-474E-973D-229B378B7F7D}"/>
                  </a:ext>
                </a:extLst>
              </p:cNvPr>
              <p:cNvSpPr/>
              <p:nvPr/>
            </p:nvSpPr>
            <p:spPr>
              <a:xfrm>
                <a:off x="9740501" y="659167"/>
                <a:ext cx="930396" cy="93039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{</a:t>
                </a:r>
                <a:r>
                  <a:rPr lang="en-US" dirty="0" err="1">
                    <a:solidFill>
                      <a:schemeClr val="tx1"/>
                    </a:solidFill>
                  </a:rPr>
                  <a:t>b,c</a:t>
                </a:r>
                <a:r>
                  <a:rPr lang="en-US" dirty="0">
                    <a:solidFill>
                      <a:schemeClr val="tx1"/>
                    </a:solidFill>
                  </a:rPr>
                  <a:t>}</a:t>
                </a:r>
              </a:p>
            </p:txBody>
          </p: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0EDD4633-F331-45E7-8AF9-27B27FCD2E9F}"/>
                  </a:ext>
                </a:extLst>
              </p:cNvPr>
              <p:cNvCxnSpPr>
                <a:cxnSpLocks/>
                <a:stCxn id="41" idx="7"/>
                <a:endCxn id="57" idx="2"/>
              </p:cNvCxnSpPr>
              <p:nvPr/>
            </p:nvCxnSpPr>
            <p:spPr>
              <a:xfrm flipV="1">
                <a:off x="9128213" y="1124365"/>
                <a:ext cx="612288" cy="26252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FEB33F6-51BC-4A07-BE66-829AA5381ED1}"/>
                  </a:ext>
                </a:extLst>
              </p:cNvPr>
              <p:cNvSpPr txBox="1"/>
              <p:nvPr/>
            </p:nvSpPr>
            <p:spPr>
              <a:xfrm>
                <a:off x="9157183" y="779253"/>
                <a:ext cx="4159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0</a:t>
                </a:r>
              </a:p>
            </p:txBody>
          </p: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2E9B3101-948C-41E7-8ECD-1D032EC8FC23}"/>
                  </a:ext>
                </a:extLst>
              </p:cNvPr>
              <p:cNvCxnSpPr>
                <a:cxnSpLocks/>
                <a:stCxn id="41" idx="5"/>
                <a:endCxn id="32" idx="1"/>
              </p:cNvCxnSpPr>
              <p:nvPr/>
            </p:nvCxnSpPr>
            <p:spPr>
              <a:xfrm>
                <a:off x="9128213" y="2044780"/>
                <a:ext cx="309508" cy="47681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551290E-F700-4D4A-ADD7-9C77CB350796}"/>
                  </a:ext>
                </a:extLst>
              </p:cNvPr>
              <p:cNvSpPr txBox="1"/>
              <p:nvPr/>
            </p:nvSpPr>
            <p:spPr>
              <a:xfrm>
                <a:off x="9226394" y="1882074"/>
                <a:ext cx="4159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1</a:t>
                </a:r>
              </a:p>
            </p:txBody>
          </p: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36073BEB-91B4-4D17-92CF-EB1DE7CD5355}"/>
                  </a:ext>
                </a:extLst>
              </p:cNvPr>
              <p:cNvCxnSpPr>
                <a:cxnSpLocks/>
                <a:endCxn id="32" idx="0"/>
              </p:cNvCxnSpPr>
              <p:nvPr/>
            </p:nvCxnSpPr>
            <p:spPr>
              <a:xfrm flipH="1">
                <a:off x="9766666" y="1500158"/>
                <a:ext cx="328946" cy="88518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5FB0C05-E9AA-4F81-8D1C-9D589C8D304C}"/>
                  </a:ext>
                </a:extLst>
              </p:cNvPr>
              <p:cNvSpPr txBox="1"/>
              <p:nvPr/>
            </p:nvSpPr>
            <p:spPr>
              <a:xfrm>
                <a:off x="10484549" y="2993360"/>
                <a:ext cx="4159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1</a:t>
                </a: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F62E9DFF-10CF-48F0-AB7F-10F94813FAE9}"/>
                  </a:ext>
                </a:extLst>
              </p:cNvPr>
              <p:cNvSpPr/>
              <p:nvPr/>
            </p:nvSpPr>
            <p:spPr>
              <a:xfrm>
                <a:off x="10881154" y="1858653"/>
                <a:ext cx="930396" cy="930396"/>
              </a:xfrm>
              <a:prstGeom prst="ellipse">
                <a:avLst/>
              </a:prstGeom>
              <a:solidFill>
                <a:schemeClr val="bg1"/>
              </a:solidFill>
              <a:ln w="698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{</a:t>
                </a:r>
                <a:r>
                  <a:rPr lang="en-US" dirty="0" err="1">
                    <a:solidFill>
                      <a:schemeClr val="tx1"/>
                    </a:solidFill>
                  </a:rPr>
                  <a:t>a,b,c</a:t>
                </a:r>
                <a:r>
                  <a:rPr lang="en-US" dirty="0">
                    <a:solidFill>
                      <a:schemeClr val="tx1"/>
                    </a:solidFill>
                  </a:rPr>
                  <a:t>}</a:t>
                </a:r>
              </a:p>
            </p:txBody>
          </p:sp>
          <p:cxnSp>
            <p:nvCxnSpPr>
              <p:cNvPr id="78" name="Straight Arrow Connector 77">
                <a:extLst>
                  <a:ext uri="{FF2B5EF4-FFF2-40B4-BE49-F238E27FC236}">
                    <a16:creationId xmlns:a16="http://schemas.microsoft.com/office/drawing/2014/main" id="{B6B110F4-E2A0-474D-8232-CC10211CE57A}"/>
                  </a:ext>
                </a:extLst>
              </p:cNvPr>
              <p:cNvCxnSpPr>
                <a:cxnSpLocks/>
                <a:stCxn id="57" idx="5"/>
                <a:endCxn id="77" idx="1"/>
              </p:cNvCxnSpPr>
              <p:nvPr/>
            </p:nvCxnSpPr>
            <p:spPr>
              <a:xfrm>
                <a:off x="10534644" y="1453310"/>
                <a:ext cx="482763" cy="54159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606001C8-A7BA-49D1-912D-E2CB71F73AD6}"/>
                  </a:ext>
                </a:extLst>
              </p:cNvPr>
              <p:cNvSpPr txBox="1"/>
              <p:nvPr/>
            </p:nvSpPr>
            <p:spPr>
              <a:xfrm>
                <a:off x="10414990" y="1547679"/>
                <a:ext cx="4159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0</a:t>
                </a:r>
              </a:p>
            </p:txBody>
          </p:sp>
          <p:cxnSp>
            <p:nvCxnSpPr>
              <p:cNvPr id="82" name="Straight Arrow Connector 81">
                <a:extLst>
                  <a:ext uri="{FF2B5EF4-FFF2-40B4-BE49-F238E27FC236}">
                    <a16:creationId xmlns:a16="http://schemas.microsoft.com/office/drawing/2014/main" id="{98EDEB5B-00C3-4261-B44A-A61113CBE89B}"/>
                  </a:ext>
                </a:extLst>
              </p:cNvPr>
              <p:cNvCxnSpPr>
                <a:cxnSpLocks/>
                <a:stCxn id="77" idx="0"/>
                <a:endCxn id="57" idx="6"/>
              </p:cNvCxnSpPr>
              <p:nvPr/>
            </p:nvCxnSpPr>
            <p:spPr>
              <a:xfrm flipH="1" flipV="1">
                <a:off x="10670897" y="1124365"/>
                <a:ext cx="675455" cy="7342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635A5160-EC3D-45F3-9CFE-3E3B511F582F}"/>
                  </a:ext>
                </a:extLst>
              </p:cNvPr>
              <p:cNvSpPr txBox="1"/>
              <p:nvPr/>
            </p:nvSpPr>
            <p:spPr>
              <a:xfrm>
                <a:off x="11017407" y="1185425"/>
                <a:ext cx="2769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1</a:t>
                </a:r>
              </a:p>
            </p:txBody>
          </p:sp>
          <p:cxnSp>
            <p:nvCxnSpPr>
              <p:cNvPr id="86" name="Connector: Curved 85">
                <a:extLst>
                  <a:ext uri="{FF2B5EF4-FFF2-40B4-BE49-F238E27FC236}">
                    <a16:creationId xmlns:a16="http://schemas.microsoft.com/office/drawing/2014/main" id="{40862236-86A5-42A9-959D-D08850DDF335}"/>
                  </a:ext>
                </a:extLst>
              </p:cNvPr>
              <p:cNvCxnSpPr>
                <a:cxnSpLocks/>
                <a:stCxn id="77" idx="5"/>
                <a:endCxn id="77" idx="3"/>
              </p:cNvCxnSpPr>
              <p:nvPr/>
            </p:nvCxnSpPr>
            <p:spPr>
              <a:xfrm rot="5400000">
                <a:off x="11346352" y="2323851"/>
                <a:ext cx="12700" cy="657890"/>
              </a:xfrm>
              <a:prstGeom prst="curvedConnector3">
                <a:avLst>
                  <a:gd name="adj1" fmla="val 2872858"/>
                </a:avLst>
              </a:prstGeom>
              <a:ln w="3492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9A0B511B-CFFB-4599-9924-82D42067EB1F}"/>
                  </a:ext>
                </a:extLst>
              </p:cNvPr>
              <p:cNvSpPr txBox="1"/>
              <p:nvPr/>
            </p:nvSpPr>
            <p:spPr>
              <a:xfrm>
                <a:off x="11531505" y="2746378"/>
                <a:ext cx="4159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0</a:t>
                </a:r>
              </a:p>
            </p:txBody>
          </p:sp>
          <p:cxnSp>
            <p:nvCxnSpPr>
              <p:cNvPr id="92" name="Straight Arrow Connector 91">
                <a:extLst>
                  <a:ext uri="{FF2B5EF4-FFF2-40B4-BE49-F238E27FC236}">
                    <a16:creationId xmlns:a16="http://schemas.microsoft.com/office/drawing/2014/main" id="{7D1BE5E4-D029-4C4E-A28E-1C67EC737778}"/>
                  </a:ext>
                </a:extLst>
              </p:cNvPr>
              <p:cNvCxnSpPr>
                <a:cxnSpLocks/>
                <a:endCxn id="37" idx="3"/>
              </p:cNvCxnSpPr>
              <p:nvPr/>
            </p:nvCxnSpPr>
            <p:spPr>
              <a:xfrm flipV="1">
                <a:off x="7026396" y="3878266"/>
                <a:ext cx="366441" cy="424381"/>
              </a:xfrm>
              <a:prstGeom prst="straightConnector1">
                <a:avLst/>
              </a:prstGeom>
              <a:ln w="47625">
                <a:solidFill>
                  <a:srgbClr val="0070C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ctor: Curved 30">
                <a:extLst>
                  <a:ext uri="{FF2B5EF4-FFF2-40B4-BE49-F238E27FC236}">
                    <a16:creationId xmlns:a16="http://schemas.microsoft.com/office/drawing/2014/main" id="{AEABA751-2D2F-4191-8FDA-1F58AEBF22B9}"/>
                  </a:ext>
                </a:extLst>
              </p:cNvPr>
              <p:cNvCxnSpPr>
                <a:stCxn id="38" idx="4"/>
                <a:endCxn id="38" idx="2"/>
              </p:cNvCxnSpPr>
              <p:nvPr/>
            </p:nvCxnSpPr>
            <p:spPr>
              <a:xfrm rot="5400000" flipH="1">
                <a:off x="10999972" y="3927475"/>
                <a:ext cx="465198" cy="465198"/>
              </a:xfrm>
              <a:prstGeom prst="curvedConnector4">
                <a:avLst>
                  <a:gd name="adj1" fmla="val -49140"/>
                  <a:gd name="adj2" fmla="val 149140"/>
                </a:avLst>
              </a:prstGeom>
              <a:ln w="3492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A901097-1E88-4956-9D71-E9704D3B46D9}"/>
                  </a:ext>
                </a:extLst>
              </p:cNvPr>
              <p:cNvSpPr txBox="1"/>
              <p:nvPr/>
            </p:nvSpPr>
            <p:spPr>
              <a:xfrm>
                <a:off x="10141128" y="4163503"/>
                <a:ext cx="6897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0,1</a:t>
                </a:r>
              </a:p>
            </p:txBody>
          </p:sp>
        </p:grp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1A38029B-0AA3-4D52-802B-AFEFEDEBFD8F}"/>
                </a:ext>
              </a:extLst>
            </p:cNvPr>
            <p:cNvSpPr/>
            <p:nvPr/>
          </p:nvSpPr>
          <p:spPr>
            <a:xfrm>
              <a:off x="9060168" y="5357842"/>
              <a:ext cx="930396" cy="93039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{</a:t>
              </a:r>
              <a:r>
                <a:rPr lang="en-US" dirty="0" err="1">
                  <a:solidFill>
                    <a:schemeClr val="tx1"/>
                  </a:solidFill>
                </a:rPr>
                <a:t>a,c</a:t>
              </a:r>
              <a:r>
                <a:rPr lang="en-US" dirty="0">
                  <a:solidFill>
                    <a:schemeClr val="tx1"/>
                  </a:solidFill>
                </a:rPr>
                <a:t>}</a:t>
              </a: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FC9EA36E-D332-4213-A4DB-0AF7B7631B53}"/>
                </a:ext>
              </a:extLst>
            </p:cNvPr>
            <p:cNvCxnSpPr>
              <a:cxnSpLocks/>
              <a:stCxn id="56" idx="0"/>
              <a:endCxn id="77" idx="2"/>
            </p:cNvCxnSpPr>
            <p:nvPr/>
          </p:nvCxnSpPr>
          <p:spPr>
            <a:xfrm flipV="1">
              <a:off x="9525366" y="2323851"/>
              <a:ext cx="1355788" cy="3033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7C1815E-9408-4EA3-9232-430E83C238E7}"/>
                </a:ext>
              </a:extLst>
            </p:cNvPr>
            <p:cNvSpPr txBox="1"/>
            <p:nvPr/>
          </p:nvSpPr>
          <p:spPr>
            <a:xfrm>
              <a:off x="9723176" y="4705955"/>
              <a:ext cx="4159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0</a:t>
              </a:r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B2FE0BD0-F64B-4546-9572-FD0862827DEC}"/>
                </a:ext>
              </a:extLst>
            </p:cNvPr>
            <p:cNvCxnSpPr>
              <a:cxnSpLocks/>
              <a:stCxn id="56" idx="0"/>
              <a:endCxn id="57" idx="4"/>
            </p:cNvCxnSpPr>
            <p:nvPr/>
          </p:nvCxnSpPr>
          <p:spPr>
            <a:xfrm flipV="1">
              <a:off x="9525366" y="1589563"/>
              <a:ext cx="680333" cy="376827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5D51B4D-72C0-43A1-A0E3-62B9B9CFC6D9}"/>
                </a:ext>
              </a:extLst>
            </p:cNvPr>
            <p:cNvSpPr txBox="1"/>
            <p:nvPr/>
          </p:nvSpPr>
          <p:spPr>
            <a:xfrm>
              <a:off x="9457830" y="3891824"/>
              <a:ext cx="4159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26553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5C6F8A-5592-43DD-B23A-BF0ECB1E6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Sketch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8594951-153D-4000-9CA8-D897A66E593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533400" y="1512985"/>
                <a:ext cx="11134165" cy="479637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“on all strings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the set of states the NFA could be in processing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corresponds to the state the DFA is in”</a:t>
                </a:r>
              </a:p>
              <a:p>
                <a:pPr marL="0" indent="0">
                  <a:buNone/>
                </a:pPr>
                <a:r>
                  <a:rPr lang="en-US" dirty="0"/>
                  <a:t>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by induction.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choices of start and final states ensure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accepted by the NFA if and only if it is accepted by the DFA.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8594951-153D-4000-9CA8-D897A66E59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33400" y="1512985"/>
                <a:ext cx="11134165" cy="4796375"/>
              </a:xfrm>
              <a:blipFill>
                <a:blip r:embed="rId2"/>
                <a:stretch>
                  <a:fillRect l="-1533" t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59844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EA5B0-88DD-4094-8820-AB922E6F2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formally (the “</a:t>
            </a:r>
            <a:r>
              <a:rPr lang="en-US" dirty="0" err="1"/>
              <a:t>powerset</a:t>
            </a:r>
            <a:r>
              <a:rPr lang="en-US" dirty="0"/>
              <a:t> construction”)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D2EF937-F80E-403A-B586-37B912D7EC6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The original NFA</a:t>
                </a:r>
              </a:p>
              <a:p>
                <a:r>
                  <a:rPr lang="en-US" dirty="0"/>
                  <a:t>States: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Start state: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Transition function: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Outputs set of all states reachable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using one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transition (and any number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-transitions)</a:t>
                </a:r>
              </a:p>
              <a:p>
                <a:r>
                  <a:rPr lang="en-US" dirty="0"/>
                  <a:t>Final States: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D2EF937-F80E-403A-B586-37B912D7EC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467" t="-2160" r="-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24C56EB-029D-4693-B7B4-A907C2387D41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The constructed DFA</a:t>
                </a:r>
              </a:p>
              <a:p>
                <a:r>
                  <a:rPr lang="en-US" dirty="0"/>
                  <a:t>States: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Start state: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reachable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with only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Transition function: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Final States: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≠∅}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24C56EB-029D-4693-B7B4-A907C2387D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467" t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17264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6B1A-A9DB-47F6-94A8-88A96A24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[sketch] (4: powerset construction)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regular expression.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  <a:blipFill>
                <a:blip r:embed="rId2"/>
                <a:stretch>
                  <a:fillRect l="-2637" t="-7658" r="-2028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  <a:blipFill>
                <a:blip r:embed="rId3"/>
                <a:stretch>
                  <a:fillRect l="-2642" t="-8108" r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DFA.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  <a:blipFill>
                <a:blip r:embed="rId4"/>
                <a:stretch>
                  <a:fillRect l="-2637" t="-7658" r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 descr=" L is the language of a regular expression implies L is the language of an NFA">
            <a:extLst>
              <a:ext uri="{FF2B5EF4-FFF2-40B4-BE49-F238E27FC236}">
                <a16:creationId xmlns:a16="http://schemas.microsoft.com/office/drawing/2014/main" id="{79184A5F-D1D1-4228-9544-8B034F342EA2}"/>
              </a:ext>
            </a:extLst>
          </p:cNvPr>
          <p:cNvSpPr/>
          <p:nvPr/>
        </p:nvSpPr>
        <p:spPr>
          <a:xfrm rot="18482145">
            <a:off x="1585673" y="3072308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 descr="L is the language of an NFA implies L is the language of a regular expression">
            <a:extLst>
              <a:ext uri="{FF2B5EF4-FFF2-40B4-BE49-F238E27FC236}">
                <a16:creationId xmlns:a16="http://schemas.microsoft.com/office/drawing/2014/main" id="{308255FD-6224-4685-B9CD-3CD3B2DEF5E7}"/>
              </a:ext>
            </a:extLst>
          </p:cNvPr>
          <p:cNvSpPr/>
          <p:nvPr/>
        </p:nvSpPr>
        <p:spPr>
          <a:xfrm rot="7677277">
            <a:off x="1980350" y="347980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 descr="L is the language of an NFA implies L is the language of a DFA by the powerset construction">
            <a:extLst>
              <a:ext uri="{FF2B5EF4-FFF2-40B4-BE49-F238E27FC236}">
                <a16:creationId xmlns:a16="http://schemas.microsoft.com/office/drawing/2014/main" id="{BE472EA0-67DC-414B-8AB2-ED7B3CFAC663}"/>
              </a:ext>
            </a:extLst>
          </p:cNvPr>
          <p:cNvGrpSpPr/>
          <p:nvPr/>
        </p:nvGrpSpPr>
        <p:grpSpPr>
          <a:xfrm>
            <a:off x="8399821" y="1681249"/>
            <a:ext cx="563336" cy="3184131"/>
            <a:chOff x="8399821" y="1681249"/>
            <a:chExt cx="563336" cy="3184131"/>
          </a:xfrm>
        </p:grpSpPr>
        <p:sp>
          <p:nvSpPr>
            <p:cNvPr id="8" name="Arrow: Right 7" descr="L is the language of an NFA implies L is the language of a DFA by powerset construction">
              <a:extLst>
                <a:ext uri="{FF2B5EF4-FFF2-40B4-BE49-F238E27FC236}">
                  <a16:creationId xmlns:a16="http://schemas.microsoft.com/office/drawing/2014/main" id="{4314E8F7-507C-4CE2-B9C3-24B7BD85FE3E}"/>
                </a:ext>
              </a:extLst>
            </p:cNvPr>
            <p:cNvSpPr/>
            <p:nvPr/>
          </p:nvSpPr>
          <p:spPr>
            <a:xfrm rot="2782737">
              <a:off x="7089423" y="2991647"/>
              <a:ext cx="3184131" cy="563336"/>
            </a:xfrm>
            <a:prstGeom prst="rightArrow">
              <a:avLst/>
            </a:prstGeom>
            <a:solidFill>
              <a:srgbClr val="117EA7"/>
            </a:solidFill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28DCAE-6AD7-480D-92DF-B7F48D702DF7}"/>
                </a:ext>
              </a:extLst>
            </p:cNvPr>
            <p:cNvSpPr txBox="1"/>
            <p:nvPr/>
          </p:nvSpPr>
          <p:spPr>
            <a:xfrm rot="2768225">
              <a:off x="7290758" y="2956279"/>
              <a:ext cx="26772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Powerset Construction</a:t>
              </a:r>
            </a:p>
          </p:txBody>
        </p:sp>
      </p:grpSp>
      <p:grpSp>
        <p:nvGrpSpPr>
          <p:cNvPr id="14" name="Group 13" descr="L is the language of a DFA implies L is the language of an NFA because every DFA is an NFA">
            <a:extLst>
              <a:ext uri="{FF2B5EF4-FFF2-40B4-BE49-F238E27FC236}">
                <a16:creationId xmlns:a16="http://schemas.microsoft.com/office/drawing/2014/main" id="{9F66B487-BB7C-4E3A-B5E2-DBD5643D48A5}"/>
              </a:ext>
            </a:extLst>
          </p:cNvPr>
          <p:cNvGrpSpPr/>
          <p:nvPr/>
        </p:nvGrpSpPr>
        <p:grpSpPr>
          <a:xfrm>
            <a:off x="7849291" y="1989619"/>
            <a:ext cx="735219" cy="3342761"/>
            <a:chOff x="6397283" y="4245410"/>
            <a:chExt cx="735219" cy="3342761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DF37E834-233E-4F86-A80B-AAF31E5160EF}"/>
                </a:ext>
              </a:extLst>
            </p:cNvPr>
            <p:cNvSpPr/>
            <p:nvPr/>
          </p:nvSpPr>
          <p:spPr>
            <a:xfrm rot="13577869">
              <a:off x="5086885" y="5555808"/>
              <a:ext cx="3184131" cy="56333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ED6D17-4495-46BE-9E00-E7BE25B65271}"/>
                </a:ext>
              </a:extLst>
            </p:cNvPr>
            <p:cNvSpPr txBox="1"/>
            <p:nvPr/>
          </p:nvSpPr>
          <p:spPr>
            <a:xfrm rot="2819683">
              <a:off x="5349644" y="5805313"/>
              <a:ext cx="3104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Every DFA </a:t>
              </a:r>
              <a:r>
                <a:rPr lang="en-US" sz="2400" b="1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is</a:t>
              </a:r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a NFA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102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6A298-2F65-80D5-B36C-B3004C929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E2850-A33A-21A8-BD9D-CAA967F0F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597DD-2E97-1B87-9C06-0F6BA81E3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201270"/>
            <a:ext cx="11187258" cy="5455023"/>
          </a:xfrm>
        </p:spPr>
        <p:txBody>
          <a:bodyPr>
            <a:normAutofit/>
          </a:bodyPr>
          <a:lstStyle/>
          <a:p>
            <a:r>
              <a:rPr lang="en-US" dirty="0"/>
              <a:t>CC26 and 27 are both based on this slide deck.</a:t>
            </a:r>
          </a:p>
          <a:p>
            <a:r>
              <a:rPr lang="en-US" dirty="0"/>
              <a:t>Both out today, both due Monday (in case you are travelling).</a:t>
            </a:r>
          </a:p>
          <a:p>
            <a:endParaRPr lang="en-US" dirty="0"/>
          </a:p>
          <a:p>
            <a:r>
              <a:rPr lang="en-US" dirty="0"/>
              <a:t>Some OH made remote or </a:t>
            </a:r>
            <a:r>
              <a:rPr lang="en-US"/>
              <a:t>cancelled this </a:t>
            </a:r>
            <a:r>
              <a:rPr lang="en-US" dirty="0"/>
              <a:t>week (TAs and students travelling) </a:t>
            </a:r>
          </a:p>
        </p:txBody>
      </p:sp>
    </p:spTree>
    <p:extLst>
      <p:ext uri="{BB962C8B-B14F-4D97-AF65-F5344CB8AC3E}">
        <p14:creationId xmlns:p14="http://schemas.microsoft.com/office/powerpoint/2010/main" val="12252413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2E604-813E-41DB-972D-D4C3B9294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Every regular expression has a corresponding NFA.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D0953-5ED8-43C2-9599-1B457FAE3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Proof by…</a:t>
            </a:r>
          </a:p>
          <a:p>
            <a:r>
              <a:rPr lang="en-US" dirty="0"/>
              <a:t>Structural induction! </a:t>
            </a:r>
          </a:p>
          <a:p>
            <a:endParaRPr lang="en-US" dirty="0"/>
          </a:p>
          <a:p>
            <a:r>
              <a:rPr lang="en-US" dirty="0"/>
              <a:t>Regular expressions are recursively defined, so we can prove something about every regular expression via induction.</a:t>
            </a:r>
          </a:p>
          <a:p>
            <a:r>
              <a:rPr lang="en-US" dirty="0"/>
              <a:t>What was that definition again…</a:t>
            </a:r>
          </a:p>
        </p:txBody>
      </p:sp>
    </p:spTree>
    <p:extLst>
      <p:ext uri="{BB962C8B-B14F-4D97-AF65-F5344CB8AC3E}">
        <p14:creationId xmlns:p14="http://schemas.microsoft.com/office/powerpoint/2010/main" val="38769935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00C3D-F1C0-4363-86F4-DE08F10FA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5064CD-2B2C-4D92-96EF-96C66DA957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lvl="1"/>
                <a:r>
                  <a:rPr lang="en-US" b="0" dirty="0">
                    <a:latin typeface="Cambria Math" panose="02040503050406030204" pitchFamily="18" charset="0"/>
                  </a:rPr>
                  <a:t>Basis: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is a regular expression. The empty string itself matches the pattern (and nothing else does).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dirty="0"/>
                  <a:t> is a regular expression. No strings match this pattern.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a regular expression,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(i.e. any character). The character itself matching this </a:t>
                </a:r>
                <a:r>
                  <a:rPr lang="en-US" dirty="0" err="1"/>
                  <a:t>mattern</a:t>
                </a:r>
                <a:r>
                  <a:rPr lang="en-US" dirty="0"/>
                  <a:t>. 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Recursive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regular expressions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regular expression</a:t>
                </a:r>
              </a:p>
              <a:p>
                <a:pPr lvl="1"/>
                <a:r>
                  <a:rPr lang="en-US" dirty="0"/>
                  <a:t>   matched by any string that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or that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[or both]).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regular expressions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 is a regular expression.</a:t>
                </a:r>
              </a:p>
              <a:p>
                <a:pPr lvl="1"/>
                <a:r>
                  <a:rPr lang="en-US" dirty="0"/>
                  <a:t>   matched by any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𝑦𝑧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a regular expression,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a regular expression.</a:t>
                </a:r>
              </a:p>
              <a:p>
                <a:pPr lvl="1"/>
                <a:r>
                  <a:rPr lang="en-US" dirty="0"/>
                  <a:t>   matched by any string that can be divided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or more strings that match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5064CD-2B2C-4D92-96EF-96C66DA957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9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20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BC63797-4F47-4613-A170-2155B0345EF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/>
                  <a:t>Let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600" dirty="0"/>
                  <a:t>.” (base cases)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BC63797-4F47-4613-A170-2155B0345E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634" t="-17964" b="-20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94203A-23A2-4747-AE20-CCE09DDC18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Base Cases: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94203A-23A2-4747-AE20-CCE09DDC18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13667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BC63797-4F47-4613-A170-2155B0345EF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sz="3600" dirty="0"/>
                  <a:t>Let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600" dirty="0"/>
                  <a:t>.” (base cases; complete)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BC63797-4F47-4613-A170-2155B0345E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362" t="-10180" b="-12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94203A-23A2-4747-AE20-CCE09DDC18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Base Cases: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94203A-23A2-4747-AE20-CCE09DDC18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1" descr="NFA for the empty set with a single vertex which is the start state, no accept states">
            <a:extLst>
              <a:ext uri="{FF2B5EF4-FFF2-40B4-BE49-F238E27FC236}">
                <a16:creationId xmlns:a16="http://schemas.microsoft.com/office/drawing/2014/main" id="{EEF40155-23E0-4BB3-833B-9D20086A3DE0}"/>
              </a:ext>
            </a:extLst>
          </p:cNvPr>
          <p:cNvGrpSpPr>
            <a:grpSpLocks/>
          </p:cNvGrpSpPr>
          <p:nvPr/>
        </p:nvGrpSpPr>
        <p:grpSpPr bwMode="auto">
          <a:xfrm>
            <a:off x="2864339" y="2696308"/>
            <a:ext cx="609600" cy="328613"/>
            <a:chOff x="4114800" y="2286000"/>
            <a:chExt cx="609600" cy="328613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D4C48008-B06B-4DA5-BDFC-3827ADD20827}"/>
                </a:ext>
              </a:extLst>
            </p:cNvPr>
            <p:cNvCxnSpPr/>
            <p:nvPr/>
          </p:nvCxnSpPr>
          <p:spPr bwMode="auto">
            <a:xfrm>
              <a:off x="4114800" y="2438400"/>
              <a:ext cx="30956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8BE2839-425B-4375-801E-6CC18D71D98E}"/>
                </a:ext>
              </a:extLst>
            </p:cNvPr>
            <p:cNvSpPr/>
            <p:nvPr/>
          </p:nvSpPr>
          <p:spPr bwMode="auto">
            <a:xfrm>
              <a:off x="4419600" y="2286000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26" descr="NFA for the empty string with a single vertex which is the start state, and is an accept state">
            <a:extLst>
              <a:ext uri="{FF2B5EF4-FFF2-40B4-BE49-F238E27FC236}">
                <a16:creationId xmlns:a16="http://schemas.microsoft.com/office/drawing/2014/main" id="{9AE7D613-48AE-47FF-B3D9-6593A15BE605}"/>
              </a:ext>
            </a:extLst>
          </p:cNvPr>
          <p:cNvGrpSpPr>
            <a:grpSpLocks/>
          </p:cNvGrpSpPr>
          <p:nvPr/>
        </p:nvGrpSpPr>
        <p:grpSpPr bwMode="auto">
          <a:xfrm>
            <a:off x="2927839" y="4360008"/>
            <a:ext cx="546100" cy="328613"/>
            <a:chOff x="4178141" y="3657600"/>
            <a:chExt cx="546259" cy="328613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FC2DD13-F01F-43E9-9056-8D598D826700}"/>
                </a:ext>
              </a:extLst>
            </p:cNvPr>
            <p:cNvSpPr/>
            <p:nvPr/>
          </p:nvSpPr>
          <p:spPr bwMode="auto">
            <a:xfrm>
              <a:off x="4419511" y="3657600"/>
              <a:ext cx="304889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28CE948-F4C0-41F5-9E4B-EA02BDE90579}"/>
                </a:ext>
              </a:extLst>
            </p:cNvPr>
            <p:cNvCxnSpPr/>
            <p:nvPr/>
          </p:nvCxnSpPr>
          <p:spPr bwMode="auto">
            <a:xfrm>
              <a:off x="4178141" y="3821113"/>
              <a:ext cx="30965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 descr="NFA for the set (a such that a ELEMENT-OF sigma) two vertices: start state, then transition from start state to final state on character a">
            <a:extLst>
              <a:ext uri="{FF2B5EF4-FFF2-40B4-BE49-F238E27FC236}">
                <a16:creationId xmlns:a16="http://schemas.microsoft.com/office/drawing/2014/main" id="{6A053622-EEC2-496D-97A4-1833522E7038}"/>
              </a:ext>
            </a:extLst>
          </p:cNvPr>
          <p:cNvGrpSpPr/>
          <p:nvPr/>
        </p:nvGrpSpPr>
        <p:grpSpPr>
          <a:xfrm>
            <a:off x="2864339" y="5526821"/>
            <a:ext cx="2057400" cy="698500"/>
            <a:chOff x="2864339" y="5526821"/>
            <a:chExt cx="2057400" cy="6985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4527FEF-A08D-458F-BA4B-E1E1D47072E7}"/>
                </a:ext>
              </a:extLst>
            </p:cNvPr>
            <p:cNvSpPr/>
            <p:nvPr/>
          </p:nvSpPr>
          <p:spPr bwMode="auto">
            <a:xfrm>
              <a:off x="4616939" y="5884008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grpSp>
          <p:nvGrpSpPr>
            <p:cNvPr id="11" name="Group 21">
              <a:extLst>
                <a:ext uri="{FF2B5EF4-FFF2-40B4-BE49-F238E27FC236}">
                  <a16:creationId xmlns:a16="http://schemas.microsoft.com/office/drawing/2014/main" id="{FA1FC9C7-02E5-41C8-B5A1-97104DEA06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4339" y="5896708"/>
              <a:ext cx="609600" cy="328613"/>
              <a:chOff x="4114800" y="2286000"/>
              <a:chExt cx="609600" cy="328613"/>
            </a:xfrm>
          </p:grpSpPr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ED1575FE-B22C-4A6D-A16E-270D3EB98CC9}"/>
                  </a:ext>
                </a:extLst>
              </p:cNvPr>
              <p:cNvCxnSpPr/>
              <p:nvPr/>
            </p:nvCxnSpPr>
            <p:spPr bwMode="auto">
              <a:xfrm>
                <a:off x="4114800" y="2438400"/>
                <a:ext cx="309563" cy="0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5F3A08B-6CCF-456B-8529-3B5E03BF6A2C}"/>
                  </a:ext>
                </a:extLst>
              </p:cNvPr>
              <p:cNvSpPr/>
              <p:nvPr/>
            </p:nvSpPr>
            <p:spPr bwMode="auto">
              <a:xfrm>
                <a:off x="4419600" y="2286000"/>
                <a:ext cx="304800" cy="32861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b="1" baseline="-250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037FBAE-8AE0-4B3F-A411-6929B7A69288}"/>
                </a:ext>
              </a:extLst>
            </p:cNvPr>
            <p:cNvCxnSpPr>
              <a:endCxn id="7" idx="2"/>
            </p:cNvCxnSpPr>
            <p:nvPr/>
          </p:nvCxnSpPr>
          <p:spPr>
            <a:xfrm>
              <a:off x="3473939" y="6049108"/>
              <a:ext cx="1143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AF0E35C-5D4E-44D8-B520-B28743D0C98D}"/>
                </a:ext>
              </a:extLst>
            </p:cNvPr>
            <p:cNvSpPr txBox="1"/>
            <p:nvPr/>
          </p:nvSpPr>
          <p:spPr>
            <a:xfrm>
              <a:off x="3888277" y="5526821"/>
              <a:ext cx="369887" cy="5238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i="1" dirty="0">
                  <a:latin typeface="+mn-lt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47167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/>
                  <a:t>Let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600" dirty="0"/>
                  <a:t>.” (union; setup)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634" t="-17964" b="-20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a regex not covered by the base cases. By the exclusion rule,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from some regexes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  <a:r>
                  <a:rPr lang="en-US" b="1" dirty="0"/>
                  <a:t>Case</a:t>
                </a:r>
                <a:r>
                  <a:rPr lang="en-US" dirty="0"/>
                  <a:t> </a:t>
                </a:r>
                <a:r>
                  <a:rPr lang="en-US" b="1" dirty="0"/>
                  <a:t>1: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2" descr="sketch for NFA N_a with a start state and two accepting states">
            <a:extLst>
              <a:ext uri="{FF2B5EF4-FFF2-40B4-BE49-F238E27FC236}">
                <a16:creationId xmlns:a16="http://schemas.microsoft.com/office/drawing/2014/main" id="{D46E980B-0714-47E3-93F1-8AB9592B132A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3962400"/>
            <a:ext cx="2362200" cy="1752600"/>
            <a:chOff x="1524000" y="3962400"/>
            <a:chExt cx="2362200" cy="17526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484B6DF-30A2-4BEB-A412-141F76C5CC1B}"/>
                </a:ext>
              </a:extLst>
            </p:cNvPr>
            <p:cNvSpPr/>
            <p:nvPr/>
          </p:nvSpPr>
          <p:spPr>
            <a:xfrm>
              <a:off x="1600200" y="3962400"/>
              <a:ext cx="2286000" cy="1752600"/>
            </a:xfrm>
            <a:prstGeom prst="rect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AFAFC0E-D30C-496C-A230-3F3A1977BB18}"/>
                </a:ext>
              </a:extLst>
            </p:cNvPr>
            <p:cNvCxnSpPr/>
            <p:nvPr/>
          </p:nvCxnSpPr>
          <p:spPr bwMode="auto">
            <a:xfrm>
              <a:off x="1524000" y="4800600"/>
              <a:ext cx="30956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45E0A74-BA77-4E9E-A7CB-2B82B9B84AAB}"/>
                </a:ext>
              </a:extLst>
            </p:cNvPr>
            <p:cNvSpPr/>
            <p:nvPr/>
          </p:nvSpPr>
          <p:spPr bwMode="auto">
            <a:xfrm>
              <a:off x="1828800" y="4648200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6E336E7-2595-4D4E-9FEB-8136C616051F}"/>
                </a:ext>
              </a:extLst>
            </p:cNvPr>
            <p:cNvSpPr/>
            <p:nvPr/>
          </p:nvSpPr>
          <p:spPr bwMode="auto">
            <a:xfrm>
              <a:off x="3276600" y="4267200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CE8AB79-B3B1-4BA0-B293-266611FCB01D}"/>
                </a:ext>
              </a:extLst>
            </p:cNvPr>
            <p:cNvSpPr/>
            <p:nvPr/>
          </p:nvSpPr>
          <p:spPr bwMode="auto">
            <a:xfrm>
              <a:off x="3276600" y="5181600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13" descr="sketch for NFA N_b with a start state and two accepting states">
            <a:extLst>
              <a:ext uri="{FF2B5EF4-FFF2-40B4-BE49-F238E27FC236}">
                <a16:creationId xmlns:a16="http://schemas.microsoft.com/office/drawing/2014/main" id="{3EB86D75-909C-4055-9908-6D504425091F}"/>
              </a:ext>
            </a:extLst>
          </p:cNvPr>
          <p:cNvGrpSpPr>
            <a:grpSpLocks/>
          </p:cNvGrpSpPr>
          <p:nvPr/>
        </p:nvGrpSpPr>
        <p:grpSpPr bwMode="auto">
          <a:xfrm>
            <a:off x="4919133" y="3970866"/>
            <a:ext cx="2362200" cy="1752600"/>
            <a:chOff x="1524000" y="3962400"/>
            <a:chExt cx="2362200" cy="17526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DC9F3BA-B94D-4A83-B01D-73D4EE58F8D1}"/>
                </a:ext>
              </a:extLst>
            </p:cNvPr>
            <p:cNvSpPr/>
            <p:nvPr/>
          </p:nvSpPr>
          <p:spPr>
            <a:xfrm>
              <a:off x="1600200" y="3962400"/>
              <a:ext cx="2286000" cy="1752600"/>
            </a:xfrm>
            <a:prstGeom prst="rect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161B330-CEE7-42E2-93EC-891C042F9D9F}"/>
                </a:ext>
              </a:extLst>
            </p:cNvPr>
            <p:cNvCxnSpPr/>
            <p:nvPr/>
          </p:nvCxnSpPr>
          <p:spPr bwMode="auto">
            <a:xfrm>
              <a:off x="1524000" y="4800600"/>
              <a:ext cx="30956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E4231E8-F9DA-4164-A56C-776C51DD3014}"/>
                </a:ext>
              </a:extLst>
            </p:cNvPr>
            <p:cNvSpPr/>
            <p:nvPr/>
          </p:nvSpPr>
          <p:spPr bwMode="auto">
            <a:xfrm>
              <a:off x="1828800" y="4648200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E85C508-7759-40BA-B64D-1E201579C748}"/>
                </a:ext>
              </a:extLst>
            </p:cNvPr>
            <p:cNvSpPr/>
            <p:nvPr/>
          </p:nvSpPr>
          <p:spPr bwMode="auto">
            <a:xfrm>
              <a:off x="3276600" y="4267200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8C23E15-BCCE-49C4-BFAE-BF260A845D21}"/>
                </a:ext>
              </a:extLst>
            </p:cNvPr>
            <p:cNvSpPr/>
            <p:nvPr/>
          </p:nvSpPr>
          <p:spPr bwMode="auto">
            <a:xfrm>
              <a:off x="3276600" y="5181600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E8D5D5D5-A275-4F60-8242-C30163C7E9B9}"/>
              </a:ext>
            </a:extLst>
          </p:cNvPr>
          <p:cNvSpPr/>
          <p:nvPr/>
        </p:nvSpPr>
        <p:spPr>
          <a:xfrm>
            <a:off x="2523266" y="5811424"/>
            <a:ext cx="5309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N</a:t>
            </a:r>
            <a:r>
              <a:rPr lang="en-US" sz="2600" baseline="-25000" dirty="0"/>
              <a:t>A</a:t>
            </a:r>
            <a:endParaRPr lang="en-US" sz="26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9E0C511-4171-4624-8657-50F4E624DB87}"/>
              </a:ext>
            </a:extLst>
          </p:cNvPr>
          <p:cNvSpPr/>
          <p:nvPr/>
        </p:nvSpPr>
        <p:spPr>
          <a:xfrm>
            <a:off x="5922999" y="5811424"/>
            <a:ext cx="5208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N</a:t>
            </a:r>
            <a:r>
              <a:rPr lang="en-US" sz="2600" baseline="-25000" dirty="0"/>
              <a:t>B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/>
              <p:nvPr/>
            </p:nvSpPr>
            <p:spPr>
              <a:xfrm>
                <a:off x="7745047" y="3173046"/>
                <a:ext cx="3688862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Only a sketch for this proof – so we’ll just doodle stuff.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recognize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’s language,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recognize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′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 language.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5047" y="3173046"/>
                <a:ext cx="3688862" cy="3108543"/>
              </a:xfrm>
              <a:prstGeom prst="rect">
                <a:avLst/>
              </a:prstGeom>
              <a:blipFill>
                <a:blip r:embed="rId4"/>
                <a:stretch>
                  <a:fillRect l="-3471" t="-2161" b="-47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50997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/>
                  <a:t>Let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600" dirty="0"/>
                  <a:t>.” (union)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634" t="-17964" b="-20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a regex not covered by the base cases. By the exclusion rule,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from some regexes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  <a:r>
                  <a:rPr lang="en-US" b="1" dirty="0"/>
                  <a:t>Case</a:t>
                </a:r>
                <a:r>
                  <a:rPr lang="en-US" dirty="0"/>
                  <a:t> </a:t>
                </a:r>
                <a:r>
                  <a:rPr lang="en-US" b="1" dirty="0"/>
                  <a:t>1: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 descr="sketch for NFA N_a with a start state and two accepting states">
            <a:extLst>
              <a:ext uri="{FF2B5EF4-FFF2-40B4-BE49-F238E27FC236}">
                <a16:creationId xmlns:a16="http://schemas.microsoft.com/office/drawing/2014/main" id="{7B0DA622-879F-4082-9F7A-AB0BD77FB61A}"/>
              </a:ext>
            </a:extLst>
          </p:cNvPr>
          <p:cNvGrpSpPr/>
          <p:nvPr/>
        </p:nvGrpSpPr>
        <p:grpSpPr>
          <a:xfrm>
            <a:off x="8229600" y="2335864"/>
            <a:ext cx="2998795" cy="1711508"/>
            <a:chOff x="8229600" y="2335864"/>
            <a:chExt cx="2998795" cy="1711508"/>
          </a:xfrm>
        </p:grpSpPr>
        <p:grpSp>
          <p:nvGrpSpPr>
            <p:cNvPr id="16" name="Group 12">
              <a:extLst>
                <a:ext uri="{FF2B5EF4-FFF2-40B4-BE49-F238E27FC236}">
                  <a16:creationId xmlns:a16="http://schemas.microsoft.com/office/drawing/2014/main" id="{D46E980B-0714-47E3-93F1-8AB9592B13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29600" y="2335864"/>
              <a:ext cx="2362200" cy="1711508"/>
              <a:chOff x="1524000" y="3962400"/>
              <a:chExt cx="2362200" cy="175260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484B6DF-30A2-4BEB-A412-141F76C5CC1B}"/>
                  </a:ext>
                </a:extLst>
              </p:cNvPr>
              <p:cNvSpPr/>
              <p:nvPr/>
            </p:nvSpPr>
            <p:spPr>
              <a:xfrm>
                <a:off x="1600200" y="3962400"/>
                <a:ext cx="2286000" cy="1752600"/>
              </a:xfrm>
              <a:prstGeom prst="rect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/>
              </a:p>
            </p:txBody>
          </p: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DAFAFC0E-D30C-496C-A230-3F3A1977BB18}"/>
                  </a:ext>
                </a:extLst>
              </p:cNvPr>
              <p:cNvCxnSpPr/>
              <p:nvPr/>
            </p:nvCxnSpPr>
            <p:spPr bwMode="auto">
              <a:xfrm>
                <a:off x="1524000" y="4800600"/>
                <a:ext cx="309563" cy="0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145E0A74-BA77-4E9E-A7CB-2B82B9B84AAB}"/>
                  </a:ext>
                </a:extLst>
              </p:cNvPr>
              <p:cNvSpPr/>
              <p:nvPr/>
            </p:nvSpPr>
            <p:spPr bwMode="auto">
              <a:xfrm>
                <a:off x="1828800" y="4648200"/>
                <a:ext cx="304800" cy="32861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b="1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E6E336E7-2595-4D4E-9FEB-8136C616051F}"/>
                  </a:ext>
                </a:extLst>
              </p:cNvPr>
              <p:cNvSpPr/>
              <p:nvPr/>
            </p:nvSpPr>
            <p:spPr bwMode="auto">
              <a:xfrm>
                <a:off x="3276600" y="4267200"/>
                <a:ext cx="304800" cy="328613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b="1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CE8AB79-B3B1-4BA0-B293-266611FCB01D}"/>
                  </a:ext>
                </a:extLst>
              </p:cNvPr>
              <p:cNvSpPr/>
              <p:nvPr/>
            </p:nvSpPr>
            <p:spPr bwMode="auto">
              <a:xfrm>
                <a:off x="3276600" y="5181600"/>
                <a:ext cx="304800" cy="328613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b="1" baseline="-25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8D5D5D5-A275-4F60-8242-C30163C7E9B9}"/>
                </a:ext>
              </a:extLst>
            </p:cNvPr>
            <p:cNvSpPr/>
            <p:nvPr/>
          </p:nvSpPr>
          <p:spPr>
            <a:xfrm>
              <a:off x="10697480" y="2834050"/>
              <a:ext cx="530915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/>
                <a:t>N</a:t>
              </a:r>
              <a:r>
                <a:rPr lang="en-US" sz="2600" baseline="-25000" dirty="0"/>
                <a:t>A</a:t>
              </a:r>
              <a:endParaRPr lang="en-US" sz="2600" dirty="0"/>
            </a:p>
          </p:txBody>
        </p:sp>
      </p:grpSp>
      <p:grpSp>
        <p:nvGrpSpPr>
          <p:cNvPr id="5" name="Group 4" descr="sketch for NFA N_b with a start state and two accepting states">
            <a:extLst>
              <a:ext uri="{FF2B5EF4-FFF2-40B4-BE49-F238E27FC236}">
                <a16:creationId xmlns:a16="http://schemas.microsoft.com/office/drawing/2014/main" id="{46BEB3B4-2323-4789-9878-8DB197445989}"/>
              </a:ext>
            </a:extLst>
          </p:cNvPr>
          <p:cNvGrpSpPr/>
          <p:nvPr/>
        </p:nvGrpSpPr>
        <p:grpSpPr>
          <a:xfrm>
            <a:off x="8335280" y="4369451"/>
            <a:ext cx="2978098" cy="1752600"/>
            <a:chOff x="8335280" y="4369451"/>
            <a:chExt cx="2978098" cy="1752600"/>
          </a:xfrm>
        </p:grpSpPr>
        <p:grpSp>
          <p:nvGrpSpPr>
            <p:cNvPr id="22" name="Group 13">
              <a:extLst>
                <a:ext uri="{FF2B5EF4-FFF2-40B4-BE49-F238E27FC236}">
                  <a16:creationId xmlns:a16="http://schemas.microsoft.com/office/drawing/2014/main" id="{3EB86D75-909C-4055-9908-6D50442509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35280" y="4369451"/>
              <a:ext cx="2362200" cy="1752600"/>
              <a:chOff x="1524000" y="3962400"/>
              <a:chExt cx="2362200" cy="1752600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DC9F3BA-B94D-4A83-B01D-73D4EE58F8D1}"/>
                  </a:ext>
                </a:extLst>
              </p:cNvPr>
              <p:cNvSpPr/>
              <p:nvPr/>
            </p:nvSpPr>
            <p:spPr>
              <a:xfrm>
                <a:off x="1600200" y="3962400"/>
                <a:ext cx="2286000" cy="1752600"/>
              </a:xfrm>
              <a:prstGeom prst="rect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/>
              </a:p>
            </p:txBody>
          </p: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3161B330-CEE7-42E2-93EC-891C042F9D9F}"/>
                  </a:ext>
                </a:extLst>
              </p:cNvPr>
              <p:cNvCxnSpPr/>
              <p:nvPr/>
            </p:nvCxnSpPr>
            <p:spPr bwMode="auto">
              <a:xfrm>
                <a:off x="1524000" y="4800600"/>
                <a:ext cx="309563" cy="0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EE4231E8-F9DA-4164-A56C-776C51DD3014}"/>
                  </a:ext>
                </a:extLst>
              </p:cNvPr>
              <p:cNvSpPr/>
              <p:nvPr/>
            </p:nvSpPr>
            <p:spPr bwMode="auto">
              <a:xfrm>
                <a:off x="1828800" y="4648200"/>
                <a:ext cx="304800" cy="32861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b="1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1E85C508-7759-40BA-B64D-1E201579C748}"/>
                  </a:ext>
                </a:extLst>
              </p:cNvPr>
              <p:cNvSpPr/>
              <p:nvPr/>
            </p:nvSpPr>
            <p:spPr bwMode="auto">
              <a:xfrm>
                <a:off x="3276600" y="4267200"/>
                <a:ext cx="304800" cy="328613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b="1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C8C23E15-BCCE-49C4-BFAE-BF260A845D21}"/>
                  </a:ext>
                </a:extLst>
              </p:cNvPr>
              <p:cNvSpPr/>
              <p:nvPr/>
            </p:nvSpPr>
            <p:spPr bwMode="auto">
              <a:xfrm>
                <a:off x="3276600" y="5181600"/>
                <a:ext cx="304800" cy="328613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b="1" baseline="-25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9E0C511-4171-4624-8657-50F4E624DB87}"/>
                </a:ext>
              </a:extLst>
            </p:cNvPr>
            <p:cNvSpPr/>
            <p:nvPr/>
          </p:nvSpPr>
          <p:spPr>
            <a:xfrm>
              <a:off x="10792574" y="5055251"/>
              <a:ext cx="520804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/>
                <a:t>N</a:t>
              </a:r>
              <a:r>
                <a:rPr lang="en-US" sz="2600" baseline="-25000" dirty="0"/>
                <a:t>B</a:t>
              </a:r>
              <a:endParaRPr lang="en-US" sz="26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/>
              <p:nvPr/>
            </p:nvSpPr>
            <p:spPr>
              <a:xfrm>
                <a:off x="332414" y="5207651"/>
                <a:ext cx="3688862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Want a machine that accepts exactly strings matched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14" y="5207651"/>
                <a:ext cx="3688862" cy="1384995"/>
              </a:xfrm>
              <a:prstGeom prst="rect">
                <a:avLst/>
              </a:prstGeom>
              <a:blipFill>
                <a:blip r:embed="rId4"/>
                <a:stretch>
                  <a:fillRect l="-3471" t="-4405" r="-2479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05189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/>
                  <a:t>Let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600" dirty="0"/>
                  <a:t>.” (union; complete)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634" t="-17964" b="-20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a regex not covered by the base cases. By the exclusion rule,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from some regexes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  <a:r>
                  <a:rPr lang="en-US" b="1" dirty="0"/>
                  <a:t>Case</a:t>
                </a:r>
                <a:r>
                  <a:rPr lang="en-US" dirty="0"/>
                  <a:t> </a:t>
                </a:r>
                <a:r>
                  <a:rPr lang="en-US" b="1" dirty="0"/>
                  <a:t>1: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/>
              <p:nvPr/>
            </p:nvSpPr>
            <p:spPr>
              <a:xfrm>
                <a:off x="332414" y="5207651"/>
                <a:ext cx="3688862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Want a machine that accepts exactly strings matched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14" y="5207651"/>
                <a:ext cx="3688862" cy="1384995"/>
              </a:xfrm>
              <a:prstGeom prst="rect">
                <a:avLst/>
              </a:prstGeom>
              <a:blipFill>
                <a:blip r:embed="rId4"/>
                <a:stretch>
                  <a:fillRect l="-3471" t="-4405" r="-2479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45C6C15-2701-4C41-9C03-48908602F22F}"/>
                  </a:ext>
                </a:extLst>
              </p:cNvPr>
              <p:cNvSpPr txBox="1"/>
              <p:nvPr/>
            </p:nvSpPr>
            <p:spPr>
              <a:xfrm>
                <a:off x="394139" y="3270147"/>
                <a:ext cx="5006028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Match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dirty="0"/>
                  <a:t> Then you match one of the two regexes. New machine transitions into start state of appropriate old machine. Will be accepted.</a:t>
                </a:r>
              </a:p>
              <a:p>
                <a:r>
                  <a:rPr lang="en-US" dirty="0"/>
                  <a:t>Accepted by the machine? First step </a:t>
                </a:r>
                <a:r>
                  <a:rPr lang="en-US" b="1" dirty="0"/>
                  <a:t>has </a:t>
                </a:r>
                <a:r>
                  <a:rPr lang="en-US" dirty="0"/>
                  <a:t>to be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b="1" dirty="0"/>
                  <a:t>-</a:t>
                </a:r>
                <a:r>
                  <a:rPr lang="en-US" dirty="0"/>
                  <a:t>transition into one of the machines, so would have been accepted by the smaller machine, so must have matched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45C6C15-2701-4C41-9C03-48908602F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139" y="3270147"/>
                <a:ext cx="5006028" cy="2031325"/>
              </a:xfrm>
              <a:prstGeom prst="rect">
                <a:avLst/>
              </a:prstGeom>
              <a:blipFill>
                <a:blip r:embed="rId5"/>
                <a:stretch>
                  <a:fillRect l="-1096" t="-1497" r="-974" b="-3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 descr="sketch of an NFA for A u B: an overall start state, connected by epsilon transitions to start state of N_a and start state of N_b ">
            <a:extLst>
              <a:ext uri="{FF2B5EF4-FFF2-40B4-BE49-F238E27FC236}">
                <a16:creationId xmlns:a16="http://schemas.microsoft.com/office/drawing/2014/main" id="{631AF62D-BDD2-4240-B124-46CB9DC98AEC}"/>
              </a:ext>
            </a:extLst>
          </p:cNvPr>
          <p:cNvGrpSpPr/>
          <p:nvPr/>
        </p:nvGrpSpPr>
        <p:grpSpPr>
          <a:xfrm>
            <a:off x="5657362" y="2335864"/>
            <a:ext cx="5656016" cy="3786187"/>
            <a:chOff x="5657362" y="2335864"/>
            <a:chExt cx="5656016" cy="378618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484B6DF-30A2-4BEB-A412-141F76C5CC1B}"/>
                </a:ext>
              </a:extLst>
            </p:cNvPr>
            <p:cNvSpPr/>
            <p:nvPr/>
          </p:nvSpPr>
          <p:spPr bwMode="auto">
            <a:xfrm>
              <a:off x="8305800" y="2335864"/>
              <a:ext cx="2286000" cy="1711508"/>
            </a:xfrm>
            <a:prstGeom prst="rect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AFAFC0E-D30C-496C-A230-3F3A1977BB18}"/>
                </a:ext>
              </a:extLst>
            </p:cNvPr>
            <p:cNvCxnSpPr/>
            <p:nvPr/>
          </p:nvCxnSpPr>
          <p:spPr bwMode="auto">
            <a:xfrm>
              <a:off x="8229600" y="3154411"/>
              <a:ext cx="309563" cy="0"/>
            </a:xfrm>
            <a:prstGeom prst="straightConnector1">
              <a:avLst/>
            </a:prstGeom>
            <a:ln w="57150">
              <a:solidFill>
                <a:srgbClr val="0070C0">
                  <a:alpha val="50000"/>
                </a:srgb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45E0A74-BA77-4E9E-A7CB-2B82B9B84AAB}"/>
                </a:ext>
              </a:extLst>
            </p:cNvPr>
            <p:cNvSpPr/>
            <p:nvPr/>
          </p:nvSpPr>
          <p:spPr bwMode="auto">
            <a:xfrm>
              <a:off x="8534400" y="3005585"/>
              <a:ext cx="304800" cy="32090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6E336E7-2595-4D4E-9FEB-8136C616051F}"/>
                </a:ext>
              </a:extLst>
            </p:cNvPr>
            <p:cNvSpPr/>
            <p:nvPr/>
          </p:nvSpPr>
          <p:spPr bwMode="auto">
            <a:xfrm>
              <a:off x="9982200" y="2633518"/>
              <a:ext cx="304800" cy="320908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CE8AB79-B3B1-4BA0-B293-266611FCB01D}"/>
                </a:ext>
              </a:extLst>
            </p:cNvPr>
            <p:cNvSpPr/>
            <p:nvPr/>
          </p:nvSpPr>
          <p:spPr bwMode="auto">
            <a:xfrm>
              <a:off x="9982200" y="3526478"/>
              <a:ext cx="304800" cy="320908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DC9F3BA-B94D-4A83-B01D-73D4EE58F8D1}"/>
                </a:ext>
              </a:extLst>
            </p:cNvPr>
            <p:cNvSpPr/>
            <p:nvPr/>
          </p:nvSpPr>
          <p:spPr bwMode="auto">
            <a:xfrm>
              <a:off x="8411480" y="4369451"/>
              <a:ext cx="2286000" cy="1752600"/>
            </a:xfrm>
            <a:prstGeom prst="rect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161B330-CEE7-42E2-93EC-891C042F9D9F}"/>
                </a:ext>
              </a:extLst>
            </p:cNvPr>
            <p:cNvCxnSpPr/>
            <p:nvPr/>
          </p:nvCxnSpPr>
          <p:spPr bwMode="auto">
            <a:xfrm>
              <a:off x="8335280" y="5207651"/>
              <a:ext cx="309563" cy="0"/>
            </a:xfrm>
            <a:prstGeom prst="straightConnector1">
              <a:avLst/>
            </a:prstGeom>
            <a:ln w="57150">
              <a:solidFill>
                <a:srgbClr val="0070C0">
                  <a:alpha val="50000"/>
                </a:srgb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E4231E8-F9DA-4164-A56C-776C51DD3014}"/>
                </a:ext>
              </a:extLst>
            </p:cNvPr>
            <p:cNvSpPr/>
            <p:nvPr/>
          </p:nvSpPr>
          <p:spPr bwMode="auto">
            <a:xfrm>
              <a:off x="8640080" y="5055251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E85C508-7759-40BA-B64D-1E201579C748}"/>
                </a:ext>
              </a:extLst>
            </p:cNvPr>
            <p:cNvSpPr/>
            <p:nvPr/>
          </p:nvSpPr>
          <p:spPr bwMode="auto">
            <a:xfrm>
              <a:off x="10087880" y="4674251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8C23E15-BCCE-49C4-BFAE-BF260A845D21}"/>
                </a:ext>
              </a:extLst>
            </p:cNvPr>
            <p:cNvSpPr/>
            <p:nvPr/>
          </p:nvSpPr>
          <p:spPr bwMode="auto">
            <a:xfrm>
              <a:off x="10087880" y="5588651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8D5D5D5-A275-4F60-8242-C30163C7E9B9}"/>
                </a:ext>
              </a:extLst>
            </p:cNvPr>
            <p:cNvSpPr/>
            <p:nvPr/>
          </p:nvSpPr>
          <p:spPr>
            <a:xfrm>
              <a:off x="10697480" y="2834050"/>
              <a:ext cx="530915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/>
                <a:t>N</a:t>
              </a:r>
              <a:r>
                <a:rPr lang="en-US" sz="2600" baseline="-25000" dirty="0"/>
                <a:t>A</a:t>
              </a:r>
              <a:endParaRPr lang="en-US" sz="2600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9E0C511-4171-4624-8657-50F4E624DB87}"/>
                </a:ext>
              </a:extLst>
            </p:cNvPr>
            <p:cNvSpPr/>
            <p:nvPr/>
          </p:nvSpPr>
          <p:spPr>
            <a:xfrm>
              <a:off x="10792574" y="5055251"/>
              <a:ext cx="520804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/>
                <a:t>N</a:t>
              </a:r>
              <a:r>
                <a:rPr lang="en-US" sz="2600" baseline="-25000" dirty="0"/>
                <a:t>B</a:t>
              </a:r>
              <a:endParaRPr lang="en-US" sz="2600" dirty="0"/>
            </a:p>
          </p:txBody>
        </p:sp>
        <p:grpSp>
          <p:nvGrpSpPr>
            <p:cNvPr id="31" name="Group 20">
              <a:extLst>
                <a:ext uri="{FF2B5EF4-FFF2-40B4-BE49-F238E27FC236}">
                  <a16:creationId xmlns:a16="http://schemas.microsoft.com/office/drawing/2014/main" id="{97C8110D-D88E-4019-AE5D-56D175C7DC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57362" y="4040839"/>
              <a:ext cx="609600" cy="328612"/>
              <a:chOff x="4114800" y="2286000"/>
              <a:chExt cx="609600" cy="328613"/>
            </a:xfrm>
          </p:grpSpPr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280B7AA5-5190-4DAE-AD20-FB925B330ADA}"/>
                  </a:ext>
                </a:extLst>
              </p:cNvPr>
              <p:cNvCxnSpPr/>
              <p:nvPr/>
            </p:nvCxnSpPr>
            <p:spPr bwMode="auto">
              <a:xfrm>
                <a:off x="4114800" y="2438400"/>
                <a:ext cx="309562" cy="0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F1A4ED8F-7424-43D9-94B9-714893852F3B}"/>
                  </a:ext>
                </a:extLst>
              </p:cNvPr>
              <p:cNvSpPr/>
              <p:nvPr/>
            </p:nvSpPr>
            <p:spPr bwMode="auto">
              <a:xfrm>
                <a:off x="4419600" y="2286000"/>
                <a:ext cx="304800" cy="32861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b="1" baseline="-250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34" name="Curved Connector 2">
              <a:extLst>
                <a:ext uri="{FF2B5EF4-FFF2-40B4-BE49-F238E27FC236}">
                  <a16:creationId xmlns:a16="http://schemas.microsoft.com/office/drawing/2014/main" id="{9BF9F41A-FF50-435E-979A-13B7CBE1F0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22513" y="3164539"/>
              <a:ext cx="2267548" cy="925512"/>
            </a:xfrm>
            <a:prstGeom prst="curvedConnector3">
              <a:avLst>
                <a:gd name="adj1" fmla="val 13121"/>
              </a:avLst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urved Connector 28">
              <a:extLst>
                <a:ext uri="{FF2B5EF4-FFF2-40B4-BE49-F238E27FC236}">
                  <a16:creationId xmlns:a16="http://schemas.microsoft.com/office/drawing/2014/main" id="{77656E51-5552-465F-BEDD-84DD8F9A6385}"/>
                </a:ext>
              </a:extLst>
            </p:cNvPr>
            <p:cNvCxnSpPr>
              <a:cxnSpLocks/>
              <a:endCxn id="25" idx="2"/>
            </p:cNvCxnSpPr>
            <p:nvPr/>
          </p:nvCxnSpPr>
          <p:spPr>
            <a:xfrm>
              <a:off x="6222325" y="4321328"/>
              <a:ext cx="2417755" cy="898230"/>
            </a:xfrm>
            <a:prstGeom prst="curvedConnector3">
              <a:avLst>
                <a:gd name="adj1" fmla="val 10887"/>
              </a:avLst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3243D67-DAC8-47D8-91F7-A95D76F67E2E}"/>
                </a:ext>
              </a:extLst>
            </p:cNvPr>
            <p:cNvSpPr txBox="1"/>
            <p:nvPr/>
          </p:nvSpPr>
          <p:spPr>
            <a:xfrm>
              <a:off x="6287599" y="3126439"/>
              <a:ext cx="358775" cy="5222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lvl="0" eaLnBrk="1" hangingPunct="1"/>
              <a:r>
                <a:rPr lang="en-US" sz="28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sz="2800" b="1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602AE03-C20E-4773-8547-EC2563760C91}"/>
                </a:ext>
              </a:extLst>
            </p:cNvPr>
            <p:cNvSpPr txBox="1"/>
            <p:nvPr/>
          </p:nvSpPr>
          <p:spPr>
            <a:xfrm>
              <a:off x="6287599" y="4999689"/>
              <a:ext cx="358775" cy="5238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lvl="0" eaLnBrk="1" hangingPunct="1"/>
              <a:r>
                <a:rPr lang="en-US" sz="28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sz="2800" b="1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30860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/>
                  <a:t>Let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600" dirty="0"/>
                  <a:t>.” (concatenation)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634" t="-17964" b="-20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a regex not covered by the base cases. By the exclusion rule,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from some regexes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  <a:r>
                  <a:rPr lang="en-US" b="1" dirty="0"/>
                  <a:t>Case</a:t>
                </a:r>
                <a:r>
                  <a:rPr lang="en-US" dirty="0"/>
                  <a:t> </a:t>
                </a:r>
                <a:r>
                  <a:rPr lang="en-US" b="1" dirty="0"/>
                  <a:t>2: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 descr="sketch for NFA N_a with a start state and two accepting states">
            <a:extLst>
              <a:ext uri="{FF2B5EF4-FFF2-40B4-BE49-F238E27FC236}">
                <a16:creationId xmlns:a16="http://schemas.microsoft.com/office/drawing/2014/main" id="{DCE36F56-C881-459C-93FC-5672A6DDEABB}"/>
              </a:ext>
            </a:extLst>
          </p:cNvPr>
          <p:cNvGrpSpPr/>
          <p:nvPr/>
        </p:nvGrpSpPr>
        <p:grpSpPr>
          <a:xfrm>
            <a:off x="568397" y="3212858"/>
            <a:ext cx="2362200" cy="2149021"/>
            <a:chOff x="568397" y="3212858"/>
            <a:chExt cx="2362200" cy="214902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484B6DF-30A2-4BEB-A412-141F76C5CC1B}"/>
                </a:ext>
              </a:extLst>
            </p:cNvPr>
            <p:cNvSpPr/>
            <p:nvPr/>
          </p:nvSpPr>
          <p:spPr bwMode="auto">
            <a:xfrm>
              <a:off x="644597" y="3212858"/>
              <a:ext cx="2286000" cy="1711508"/>
            </a:xfrm>
            <a:prstGeom prst="rect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AFAFC0E-D30C-496C-A230-3F3A1977BB18}"/>
                </a:ext>
              </a:extLst>
            </p:cNvPr>
            <p:cNvCxnSpPr/>
            <p:nvPr/>
          </p:nvCxnSpPr>
          <p:spPr bwMode="auto">
            <a:xfrm>
              <a:off x="568397" y="4031405"/>
              <a:ext cx="309563" cy="0"/>
            </a:xfrm>
            <a:prstGeom prst="straightConnector1">
              <a:avLst/>
            </a:prstGeom>
            <a:ln w="57150">
              <a:solidFill>
                <a:srgbClr val="0070C0">
                  <a:alpha val="50000"/>
                </a:srgb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45E0A74-BA77-4E9E-A7CB-2B82B9B84AAB}"/>
                </a:ext>
              </a:extLst>
            </p:cNvPr>
            <p:cNvSpPr/>
            <p:nvPr/>
          </p:nvSpPr>
          <p:spPr bwMode="auto">
            <a:xfrm>
              <a:off x="873197" y="3882579"/>
              <a:ext cx="304800" cy="32090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6E336E7-2595-4D4E-9FEB-8136C616051F}"/>
                </a:ext>
              </a:extLst>
            </p:cNvPr>
            <p:cNvSpPr/>
            <p:nvPr/>
          </p:nvSpPr>
          <p:spPr bwMode="auto">
            <a:xfrm>
              <a:off x="2320997" y="3510512"/>
              <a:ext cx="304800" cy="320908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CE8AB79-B3B1-4BA0-B293-266611FCB01D}"/>
                </a:ext>
              </a:extLst>
            </p:cNvPr>
            <p:cNvSpPr/>
            <p:nvPr/>
          </p:nvSpPr>
          <p:spPr bwMode="auto">
            <a:xfrm>
              <a:off x="2320997" y="4403472"/>
              <a:ext cx="304800" cy="320908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8D5D5D5-A275-4F60-8242-C30163C7E9B9}"/>
                </a:ext>
              </a:extLst>
            </p:cNvPr>
            <p:cNvSpPr/>
            <p:nvPr/>
          </p:nvSpPr>
          <p:spPr>
            <a:xfrm>
              <a:off x="1522139" y="4869436"/>
              <a:ext cx="530915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/>
                <a:t>N</a:t>
              </a:r>
              <a:r>
                <a:rPr lang="en-US" sz="2600" baseline="-25000" dirty="0"/>
                <a:t>A</a:t>
              </a:r>
              <a:endParaRPr lang="en-US" sz="2600" dirty="0"/>
            </a:p>
          </p:txBody>
        </p:sp>
      </p:grpSp>
      <p:grpSp>
        <p:nvGrpSpPr>
          <p:cNvPr id="5" name="Group 4" descr="sketch for NFA N_b with a start state and two accepting states">
            <a:extLst>
              <a:ext uri="{FF2B5EF4-FFF2-40B4-BE49-F238E27FC236}">
                <a16:creationId xmlns:a16="http://schemas.microsoft.com/office/drawing/2014/main" id="{0EDE97A4-5361-439E-B13E-FD18C01CBA21}"/>
              </a:ext>
            </a:extLst>
          </p:cNvPr>
          <p:cNvGrpSpPr/>
          <p:nvPr/>
        </p:nvGrpSpPr>
        <p:grpSpPr>
          <a:xfrm>
            <a:off x="4225997" y="3212858"/>
            <a:ext cx="2362200" cy="2245043"/>
            <a:chOff x="4225997" y="3212858"/>
            <a:chExt cx="2362200" cy="224504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DC9F3BA-B94D-4A83-B01D-73D4EE58F8D1}"/>
                </a:ext>
              </a:extLst>
            </p:cNvPr>
            <p:cNvSpPr/>
            <p:nvPr/>
          </p:nvSpPr>
          <p:spPr bwMode="auto">
            <a:xfrm>
              <a:off x="4302197" y="3212858"/>
              <a:ext cx="2286000" cy="1752600"/>
            </a:xfrm>
            <a:prstGeom prst="rect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161B330-CEE7-42E2-93EC-891C042F9D9F}"/>
                </a:ext>
              </a:extLst>
            </p:cNvPr>
            <p:cNvCxnSpPr/>
            <p:nvPr/>
          </p:nvCxnSpPr>
          <p:spPr bwMode="auto">
            <a:xfrm>
              <a:off x="4225997" y="4051058"/>
              <a:ext cx="309563" cy="0"/>
            </a:xfrm>
            <a:prstGeom prst="straightConnector1">
              <a:avLst/>
            </a:prstGeom>
            <a:ln w="57150">
              <a:solidFill>
                <a:srgbClr val="0070C0">
                  <a:alpha val="50000"/>
                </a:srgb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E4231E8-F9DA-4164-A56C-776C51DD3014}"/>
                </a:ext>
              </a:extLst>
            </p:cNvPr>
            <p:cNvSpPr/>
            <p:nvPr/>
          </p:nvSpPr>
          <p:spPr bwMode="auto">
            <a:xfrm>
              <a:off x="4530797" y="3898658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E85C508-7759-40BA-B64D-1E201579C748}"/>
                </a:ext>
              </a:extLst>
            </p:cNvPr>
            <p:cNvSpPr/>
            <p:nvPr/>
          </p:nvSpPr>
          <p:spPr bwMode="auto">
            <a:xfrm>
              <a:off x="5978597" y="3517658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8C23E15-BCCE-49C4-BFAE-BF260A845D21}"/>
                </a:ext>
              </a:extLst>
            </p:cNvPr>
            <p:cNvSpPr/>
            <p:nvPr/>
          </p:nvSpPr>
          <p:spPr bwMode="auto">
            <a:xfrm>
              <a:off x="5978597" y="4432058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9E0C511-4171-4624-8657-50F4E624DB87}"/>
                </a:ext>
              </a:extLst>
            </p:cNvPr>
            <p:cNvSpPr/>
            <p:nvPr/>
          </p:nvSpPr>
          <p:spPr>
            <a:xfrm>
              <a:off x="5130108" y="4965458"/>
              <a:ext cx="520804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/>
                <a:t>N</a:t>
              </a:r>
              <a:r>
                <a:rPr lang="en-US" sz="2600" baseline="-25000" dirty="0"/>
                <a:t>B</a:t>
              </a:r>
              <a:endParaRPr lang="en-US" sz="26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/>
              <p:nvPr/>
            </p:nvSpPr>
            <p:spPr>
              <a:xfrm>
                <a:off x="348045" y="5647698"/>
                <a:ext cx="487263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Want a machine that accepts exactly strings matched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45" y="5647698"/>
                <a:ext cx="4872632" cy="954107"/>
              </a:xfrm>
              <a:prstGeom prst="rect">
                <a:avLst/>
              </a:prstGeom>
              <a:blipFill>
                <a:blip r:embed="rId4"/>
                <a:stretch>
                  <a:fillRect l="-2503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110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200" dirty="0"/>
                  <a:t>.” (concatenation; complete)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362" t="-10180" b="-12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a regex not covered by the base cases. By the exclusion rule,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from some regexes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  <a:r>
                  <a:rPr lang="en-US" b="1" dirty="0"/>
                  <a:t>Case</a:t>
                </a:r>
                <a:r>
                  <a:rPr lang="en-US" dirty="0"/>
                  <a:t> </a:t>
                </a:r>
                <a:r>
                  <a:rPr lang="en-US" b="1" dirty="0"/>
                  <a:t>2: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/>
              <p:nvPr/>
            </p:nvSpPr>
            <p:spPr>
              <a:xfrm>
                <a:off x="348045" y="5647698"/>
                <a:ext cx="487263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Want a machine that accepts exactly strings matched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45" y="5647698"/>
                <a:ext cx="4872632" cy="954107"/>
              </a:xfrm>
              <a:prstGeom prst="rect">
                <a:avLst/>
              </a:prstGeom>
              <a:blipFill>
                <a:blip r:embed="rId4"/>
                <a:stretch>
                  <a:fillRect l="-2503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 descr="NFA for AB: overall start state the start state of N_a, epsilon transitions from the final states of N_a that go to the start state of N_b">
            <a:extLst>
              <a:ext uri="{FF2B5EF4-FFF2-40B4-BE49-F238E27FC236}">
                <a16:creationId xmlns:a16="http://schemas.microsoft.com/office/drawing/2014/main" id="{339B27C0-F91C-4770-A767-292B2C580A46}"/>
              </a:ext>
            </a:extLst>
          </p:cNvPr>
          <p:cNvGrpSpPr/>
          <p:nvPr/>
        </p:nvGrpSpPr>
        <p:grpSpPr>
          <a:xfrm>
            <a:off x="591674" y="3212858"/>
            <a:ext cx="6019973" cy="2245043"/>
            <a:chOff x="591674" y="3212858"/>
            <a:chExt cx="6019973" cy="224504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484B6DF-30A2-4BEB-A412-141F76C5CC1B}"/>
                </a:ext>
              </a:extLst>
            </p:cNvPr>
            <p:cNvSpPr/>
            <p:nvPr/>
          </p:nvSpPr>
          <p:spPr bwMode="auto">
            <a:xfrm>
              <a:off x="668047" y="3212858"/>
              <a:ext cx="2286000" cy="1711508"/>
            </a:xfrm>
            <a:prstGeom prst="rect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AFAFC0E-D30C-496C-A230-3F3A1977BB18}"/>
                </a:ext>
              </a:extLst>
            </p:cNvPr>
            <p:cNvCxnSpPr/>
            <p:nvPr/>
          </p:nvCxnSpPr>
          <p:spPr bwMode="auto">
            <a:xfrm>
              <a:off x="591847" y="4031405"/>
              <a:ext cx="309563" cy="0"/>
            </a:xfrm>
            <a:prstGeom prst="straightConnector1">
              <a:avLst/>
            </a:prstGeom>
            <a:ln w="57150">
              <a:solidFill>
                <a:srgbClr val="0070C0">
                  <a:alpha val="50000"/>
                </a:srgb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45E0A74-BA77-4E9E-A7CB-2B82B9B84AAB}"/>
                </a:ext>
              </a:extLst>
            </p:cNvPr>
            <p:cNvSpPr/>
            <p:nvPr/>
          </p:nvSpPr>
          <p:spPr bwMode="auto">
            <a:xfrm>
              <a:off x="896647" y="3882579"/>
              <a:ext cx="304800" cy="32090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6E336E7-2595-4D4E-9FEB-8136C616051F}"/>
                </a:ext>
              </a:extLst>
            </p:cNvPr>
            <p:cNvSpPr/>
            <p:nvPr/>
          </p:nvSpPr>
          <p:spPr bwMode="auto">
            <a:xfrm>
              <a:off x="2344447" y="3510512"/>
              <a:ext cx="304800" cy="320908"/>
            </a:xfrm>
            <a:prstGeom prst="ellipse">
              <a:avLst/>
            </a:prstGeom>
            <a:noFill/>
            <a:ln w="57150">
              <a:solidFill>
                <a:srgbClr val="0070C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CE8AB79-B3B1-4BA0-B293-266611FCB01D}"/>
                </a:ext>
              </a:extLst>
            </p:cNvPr>
            <p:cNvSpPr/>
            <p:nvPr/>
          </p:nvSpPr>
          <p:spPr bwMode="auto">
            <a:xfrm>
              <a:off x="2344447" y="4403472"/>
              <a:ext cx="304800" cy="320908"/>
            </a:xfrm>
            <a:prstGeom prst="ellipse">
              <a:avLst/>
            </a:prstGeom>
            <a:noFill/>
            <a:ln w="57150">
              <a:solidFill>
                <a:srgbClr val="0070C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DC9F3BA-B94D-4A83-B01D-73D4EE58F8D1}"/>
                </a:ext>
              </a:extLst>
            </p:cNvPr>
            <p:cNvSpPr/>
            <p:nvPr/>
          </p:nvSpPr>
          <p:spPr bwMode="auto">
            <a:xfrm>
              <a:off x="4325647" y="3212858"/>
              <a:ext cx="2286000" cy="1752600"/>
            </a:xfrm>
            <a:prstGeom prst="rect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161B330-CEE7-42E2-93EC-891C042F9D9F}"/>
                </a:ext>
              </a:extLst>
            </p:cNvPr>
            <p:cNvCxnSpPr/>
            <p:nvPr/>
          </p:nvCxnSpPr>
          <p:spPr bwMode="auto">
            <a:xfrm>
              <a:off x="4249447" y="4051058"/>
              <a:ext cx="309563" cy="0"/>
            </a:xfrm>
            <a:prstGeom prst="straightConnector1">
              <a:avLst/>
            </a:prstGeom>
            <a:ln w="57150">
              <a:solidFill>
                <a:srgbClr val="0070C0">
                  <a:alpha val="50000"/>
                </a:srgb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E4231E8-F9DA-4164-A56C-776C51DD3014}"/>
                </a:ext>
              </a:extLst>
            </p:cNvPr>
            <p:cNvSpPr/>
            <p:nvPr/>
          </p:nvSpPr>
          <p:spPr bwMode="auto">
            <a:xfrm>
              <a:off x="4554247" y="3898658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E85C508-7759-40BA-B64D-1E201579C748}"/>
                </a:ext>
              </a:extLst>
            </p:cNvPr>
            <p:cNvSpPr/>
            <p:nvPr/>
          </p:nvSpPr>
          <p:spPr bwMode="auto">
            <a:xfrm>
              <a:off x="6002047" y="3517658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8C23E15-BCCE-49C4-BFAE-BF260A845D21}"/>
                </a:ext>
              </a:extLst>
            </p:cNvPr>
            <p:cNvSpPr/>
            <p:nvPr/>
          </p:nvSpPr>
          <p:spPr bwMode="auto">
            <a:xfrm>
              <a:off x="6002047" y="4432058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8D5D5D5-A275-4F60-8242-C30163C7E9B9}"/>
                </a:ext>
              </a:extLst>
            </p:cNvPr>
            <p:cNvSpPr/>
            <p:nvPr/>
          </p:nvSpPr>
          <p:spPr>
            <a:xfrm>
              <a:off x="1545589" y="4869436"/>
              <a:ext cx="530915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/>
                <a:t>N</a:t>
              </a:r>
              <a:r>
                <a:rPr lang="en-US" sz="2600" baseline="-25000" dirty="0"/>
                <a:t>A</a:t>
              </a:r>
              <a:endParaRPr lang="en-US" sz="2600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9E0C511-4171-4624-8657-50F4E624DB87}"/>
                </a:ext>
              </a:extLst>
            </p:cNvPr>
            <p:cNvSpPr/>
            <p:nvPr/>
          </p:nvSpPr>
          <p:spPr>
            <a:xfrm>
              <a:off x="5153558" y="4965458"/>
              <a:ext cx="520804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/>
                <a:t>N</a:t>
              </a:r>
              <a:r>
                <a:rPr lang="en-US" sz="2600" baseline="-25000" dirty="0"/>
                <a:t>B</a:t>
              </a:r>
              <a:endParaRPr lang="en-US" sz="2600" dirty="0"/>
            </a:p>
          </p:txBody>
        </p:sp>
        <p:grpSp>
          <p:nvGrpSpPr>
            <p:cNvPr id="22" name="Group 20">
              <a:extLst>
                <a:ext uri="{FF2B5EF4-FFF2-40B4-BE49-F238E27FC236}">
                  <a16:creationId xmlns:a16="http://schemas.microsoft.com/office/drawing/2014/main" id="{A0D4CFBA-F4F1-472E-B482-08DEC4FD4D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1674" y="3899394"/>
              <a:ext cx="609600" cy="328612"/>
              <a:chOff x="4114800" y="2286000"/>
              <a:chExt cx="609600" cy="328613"/>
            </a:xfrm>
          </p:grpSpPr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26790666-F88D-4910-9450-5908C8F34D7E}"/>
                  </a:ext>
                </a:extLst>
              </p:cNvPr>
              <p:cNvCxnSpPr/>
              <p:nvPr/>
            </p:nvCxnSpPr>
            <p:spPr bwMode="auto">
              <a:xfrm>
                <a:off x="4114800" y="2438400"/>
                <a:ext cx="309562" cy="0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9EA45FE7-6738-4F1C-8D56-ED3F2EB612B2}"/>
                  </a:ext>
                </a:extLst>
              </p:cNvPr>
              <p:cNvSpPr/>
              <p:nvPr/>
            </p:nvSpPr>
            <p:spPr bwMode="auto">
              <a:xfrm>
                <a:off x="4419600" y="2286000"/>
                <a:ext cx="304800" cy="32861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b="1" baseline="-25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31CD0B0-A9A3-4839-A87A-6A42D1A7DD63}"/>
                </a:ext>
              </a:extLst>
            </p:cNvPr>
            <p:cNvSpPr txBox="1"/>
            <p:nvPr/>
          </p:nvSpPr>
          <p:spPr>
            <a:xfrm>
              <a:off x="3407630" y="3243263"/>
              <a:ext cx="358775" cy="5238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lvl="0" eaLnBrk="1" hangingPunct="1"/>
              <a:r>
                <a:rPr lang="en-US" sz="28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sz="2800" b="1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cxnSp>
          <p:nvCxnSpPr>
            <p:cNvPr id="34" name="Curved Connector 21">
              <a:extLst>
                <a:ext uri="{FF2B5EF4-FFF2-40B4-BE49-F238E27FC236}">
                  <a16:creationId xmlns:a16="http://schemas.microsoft.com/office/drawing/2014/main" id="{EB9F6E02-EE6D-4C74-A29B-336DFF05D9DA}"/>
                </a:ext>
              </a:extLst>
            </p:cNvPr>
            <p:cNvCxnSpPr/>
            <p:nvPr/>
          </p:nvCxnSpPr>
          <p:spPr>
            <a:xfrm>
              <a:off x="2612292" y="3670300"/>
              <a:ext cx="1905000" cy="381000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urved Connector 27">
              <a:extLst>
                <a:ext uri="{FF2B5EF4-FFF2-40B4-BE49-F238E27FC236}">
                  <a16:creationId xmlns:a16="http://schemas.microsoft.com/office/drawing/2014/main" id="{78BA3767-D5CA-46F5-B165-9168B1439B50}"/>
                </a:ext>
              </a:extLst>
            </p:cNvPr>
            <p:cNvCxnSpPr/>
            <p:nvPr/>
          </p:nvCxnSpPr>
          <p:spPr>
            <a:xfrm flipV="1">
              <a:off x="2612292" y="4076700"/>
              <a:ext cx="1905000" cy="508000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D104A35-3E7C-4A24-96AB-9E2CD69F0E59}"/>
                </a:ext>
              </a:extLst>
            </p:cNvPr>
            <p:cNvSpPr txBox="1"/>
            <p:nvPr/>
          </p:nvSpPr>
          <p:spPr>
            <a:xfrm>
              <a:off x="3407630" y="4322763"/>
              <a:ext cx="358775" cy="5222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lvl="0" eaLnBrk="1" hangingPunct="1"/>
              <a:r>
                <a:rPr lang="en-US" sz="28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sz="2800" b="1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36842A-70F2-4DB7-ABFF-34C9C5614A9C}"/>
                  </a:ext>
                </a:extLst>
              </p:cNvPr>
              <p:cNvSpPr txBox="1"/>
              <p:nvPr/>
            </p:nvSpPr>
            <p:spPr>
              <a:xfrm>
                <a:off x="7139642" y="3030101"/>
                <a:ext cx="4595446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that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 can divide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𝑦𝑧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NFA can run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would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-transition, then run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 would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so accepted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that is accepted?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must run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-transition, then run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until acceptance. Substring read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must match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Substring read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 must match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(by IH) so string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36842A-70F2-4DB7-ABFF-34C9C5614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9642" y="3030101"/>
                <a:ext cx="4595446" cy="2585323"/>
              </a:xfrm>
              <a:prstGeom prst="rect">
                <a:avLst/>
              </a:prstGeom>
              <a:blipFill>
                <a:blip r:embed="rId5"/>
                <a:stretch>
                  <a:fillRect l="-1061" t="-1179" r="-1857"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59092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/>
                  <a:t>Let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600" dirty="0"/>
                  <a:t>.” (Kleene star)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634" t="-17964" b="-20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a regex not covered by the base cases. By the exclusion rule,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from some regexes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  <a:r>
                  <a:rPr lang="en-US" b="1" dirty="0"/>
                  <a:t>Case</a:t>
                </a:r>
                <a:r>
                  <a:rPr lang="en-US" dirty="0"/>
                  <a:t> </a:t>
                </a:r>
                <a:r>
                  <a:rPr lang="en-US" b="1" dirty="0"/>
                  <a:t>3: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 descr="sketch for NFA N_a with a start state and two accepting states">
            <a:extLst>
              <a:ext uri="{FF2B5EF4-FFF2-40B4-BE49-F238E27FC236}">
                <a16:creationId xmlns:a16="http://schemas.microsoft.com/office/drawing/2014/main" id="{F38F8210-5B8D-4625-8A38-01CD0439AE35}"/>
              </a:ext>
            </a:extLst>
          </p:cNvPr>
          <p:cNvGrpSpPr/>
          <p:nvPr/>
        </p:nvGrpSpPr>
        <p:grpSpPr>
          <a:xfrm>
            <a:off x="2561327" y="3361349"/>
            <a:ext cx="2902765" cy="1711508"/>
            <a:chOff x="2561327" y="3361349"/>
            <a:chExt cx="2902765" cy="171150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484B6DF-30A2-4BEB-A412-141F76C5CC1B}"/>
                </a:ext>
              </a:extLst>
            </p:cNvPr>
            <p:cNvSpPr/>
            <p:nvPr/>
          </p:nvSpPr>
          <p:spPr bwMode="auto">
            <a:xfrm>
              <a:off x="2637527" y="3361349"/>
              <a:ext cx="2286000" cy="1711508"/>
            </a:xfrm>
            <a:prstGeom prst="rect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AFAFC0E-D30C-496C-A230-3F3A1977BB18}"/>
                </a:ext>
              </a:extLst>
            </p:cNvPr>
            <p:cNvCxnSpPr/>
            <p:nvPr/>
          </p:nvCxnSpPr>
          <p:spPr bwMode="auto">
            <a:xfrm>
              <a:off x="2561327" y="4179896"/>
              <a:ext cx="309563" cy="0"/>
            </a:xfrm>
            <a:prstGeom prst="straightConnector1">
              <a:avLst/>
            </a:prstGeom>
            <a:ln w="57150">
              <a:solidFill>
                <a:srgbClr val="0070C0">
                  <a:alpha val="50000"/>
                </a:srgb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45E0A74-BA77-4E9E-A7CB-2B82B9B84AAB}"/>
                </a:ext>
              </a:extLst>
            </p:cNvPr>
            <p:cNvSpPr/>
            <p:nvPr/>
          </p:nvSpPr>
          <p:spPr bwMode="auto">
            <a:xfrm>
              <a:off x="2866127" y="4031070"/>
              <a:ext cx="304800" cy="32090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6E336E7-2595-4D4E-9FEB-8136C616051F}"/>
                </a:ext>
              </a:extLst>
            </p:cNvPr>
            <p:cNvSpPr/>
            <p:nvPr/>
          </p:nvSpPr>
          <p:spPr bwMode="auto">
            <a:xfrm>
              <a:off x="4313927" y="3659003"/>
              <a:ext cx="304800" cy="320908"/>
            </a:xfrm>
            <a:prstGeom prst="ellipse">
              <a:avLst/>
            </a:prstGeom>
            <a:noFill/>
            <a:ln w="57150">
              <a:solidFill>
                <a:srgbClr val="0070C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CE8AB79-B3B1-4BA0-B293-266611FCB01D}"/>
                </a:ext>
              </a:extLst>
            </p:cNvPr>
            <p:cNvSpPr/>
            <p:nvPr/>
          </p:nvSpPr>
          <p:spPr bwMode="auto">
            <a:xfrm>
              <a:off x="4313927" y="4551963"/>
              <a:ext cx="304800" cy="320908"/>
            </a:xfrm>
            <a:prstGeom prst="ellipse">
              <a:avLst/>
            </a:prstGeom>
            <a:noFill/>
            <a:ln w="57150">
              <a:solidFill>
                <a:srgbClr val="0070C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8D5D5D5-A275-4F60-8242-C30163C7E9B9}"/>
                </a:ext>
              </a:extLst>
            </p:cNvPr>
            <p:cNvSpPr/>
            <p:nvPr/>
          </p:nvSpPr>
          <p:spPr>
            <a:xfrm>
              <a:off x="4933177" y="4031070"/>
              <a:ext cx="530915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/>
                <a:t>N</a:t>
              </a:r>
              <a:r>
                <a:rPr lang="en-US" sz="2600" baseline="-25000" dirty="0"/>
                <a:t>A</a:t>
              </a:r>
              <a:endParaRPr lang="en-US" sz="26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/>
              <p:nvPr/>
            </p:nvSpPr>
            <p:spPr>
              <a:xfrm>
                <a:off x="348045" y="5647698"/>
                <a:ext cx="487263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Want a machine that accepts exactly strings matched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45" y="5647698"/>
                <a:ext cx="4872632" cy="954107"/>
              </a:xfrm>
              <a:prstGeom prst="rect">
                <a:avLst/>
              </a:prstGeom>
              <a:blipFill>
                <a:blip r:embed="rId4"/>
                <a:stretch>
                  <a:fillRect l="-2503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4911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50786-1D7C-4EA7-ADDE-F1DBE1A5C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Let’s try to make our more powerful automata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8E00C7-38E7-4718-8696-8E1D895728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We’re going to get rid of some of the restrictions on DFAs, to see if we can get more powerful machines (i.e. can recognize more languages).</a:t>
                </a:r>
              </a:p>
              <a:p>
                <a:endParaRPr lang="en-US" dirty="0"/>
              </a:p>
              <a:p>
                <a:r>
                  <a:rPr lang="en-US" dirty="0"/>
                  <a:t>From a given state, we’ll allow any number of outgoing edges labeled with a given character. The machine can follow any of them. </a:t>
                </a:r>
              </a:p>
              <a:p>
                <a:r>
                  <a:rPr lang="en-US" dirty="0"/>
                  <a:t>We’ll have edges labeled with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” – the machine (optionally) can follow one of those without reading another character from the input.</a:t>
                </a:r>
              </a:p>
              <a:p>
                <a:r>
                  <a:rPr lang="en-US" dirty="0"/>
                  <a:t>If we “get stuck” i.e. the next character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there’s no transition leaving our state labeled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the computation dies.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8E00C7-38E7-4718-8696-8E1D895728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0F6409B-5352-40F8-BE95-223EC146D83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351360" y="3338280"/>
              <a:ext cx="172800" cy="1926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0F6409B-5352-40F8-BE95-223EC146D83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2000" y="3328920"/>
                <a:ext cx="191520" cy="194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9868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200" dirty="0"/>
                  <a:t>.” (Kleene star; complete)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362" t="-10180" b="-12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3635" y="147948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a regex not covered by the base cases. By the exclusion rule,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from some regexes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  <a:r>
                  <a:rPr lang="en-US" b="1" dirty="0"/>
                  <a:t>Case</a:t>
                </a:r>
                <a:r>
                  <a:rPr lang="en-US" dirty="0"/>
                  <a:t> </a:t>
                </a:r>
                <a:r>
                  <a:rPr lang="en-US" b="1" dirty="0"/>
                  <a:t>3: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3635" y="1479487"/>
                <a:ext cx="11187258" cy="4845504"/>
              </a:xfrm>
              <a:blipFill>
                <a:blip r:embed="rId3"/>
                <a:stretch>
                  <a:fillRect l="-708" t="-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/>
              <p:nvPr/>
            </p:nvSpPr>
            <p:spPr>
              <a:xfrm>
                <a:off x="125011" y="5780826"/>
                <a:ext cx="487263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Want a machine that accepts exactly strings matched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11" y="5780826"/>
                <a:ext cx="4872632" cy="954107"/>
              </a:xfrm>
              <a:prstGeom prst="rect">
                <a:avLst/>
              </a:prstGeom>
              <a:blipFill>
                <a:blip r:embed="rId4"/>
                <a:stretch>
                  <a:fillRect l="-2628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 descr="NFA sketch for A*: overall start state (that also accepts) with epsilon transition to the start state of N_a, and the final states of N_a have epsilon transitions back to the start state of N_a">
            <a:extLst>
              <a:ext uri="{FF2B5EF4-FFF2-40B4-BE49-F238E27FC236}">
                <a16:creationId xmlns:a16="http://schemas.microsoft.com/office/drawing/2014/main" id="{39F1A8F5-84A0-40ED-9CE7-AF0C06B4F8DE}"/>
              </a:ext>
            </a:extLst>
          </p:cNvPr>
          <p:cNvGrpSpPr/>
          <p:nvPr/>
        </p:nvGrpSpPr>
        <p:grpSpPr>
          <a:xfrm>
            <a:off x="1093904" y="3227217"/>
            <a:ext cx="4464514" cy="2836227"/>
            <a:chOff x="1093904" y="3227217"/>
            <a:chExt cx="4464514" cy="283622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484B6DF-30A2-4BEB-A412-141F76C5CC1B}"/>
                </a:ext>
              </a:extLst>
            </p:cNvPr>
            <p:cNvSpPr/>
            <p:nvPr/>
          </p:nvSpPr>
          <p:spPr bwMode="auto">
            <a:xfrm>
              <a:off x="2567192" y="3697252"/>
              <a:ext cx="2286000" cy="1711508"/>
            </a:xfrm>
            <a:prstGeom prst="rect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AFAFC0E-D30C-496C-A230-3F3A1977BB18}"/>
                </a:ext>
              </a:extLst>
            </p:cNvPr>
            <p:cNvCxnSpPr/>
            <p:nvPr/>
          </p:nvCxnSpPr>
          <p:spPr bwMode="auto">
            <a:xfrm>
              <a:off x="2561327" y="4515799"/>
              <a:ext cx="309563" cy="0"/>
            </a:xfrm>
            <a:prstGeom prst="straightConnector1">
              <a:avLst/>
            </a:prstGeom>
            <a:ln w="57150">
              <a:solidFill>
                <a:srgbClr val="0070C0">
                  <a:alpha val="50000"/>
                </a:srgb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45E0A74-BA77-4E9E-A7CB-2B82B9B84AAB}"/>
                </a:ext>
              </a:extLst>
            </p:cNvPr>
            <p:cNvSpPr/>
            <p:nvPr/>
          </p:nvSpPr>
          <p:spPr bwMode="auto">
            <a:xfrm>
              <a:off x="2866127" y="4366973"/>
              <a:ext cx="304800" cy="32090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6E336E7-2595-4D4E-9FEB-8136C616051F}"/>
                </a:ext>
              </a:extLst>
            </p:cNvPr>
            <p:cNvSpPr/>
            <p:nvPr/>
          </p:nvSpPr>
          <p:spPr bwMode="auto">
            <a:xfrm>
              <a:off x="4313927" y="3994906"/>
              <a:ext cx="304800" cy="320908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CE8AB79-B3B1-4BA0-B293-266611FCB01D}"/>
                </a:ext>
              </a:extLst>
            </p:cNvPr>
            <p:cNvSpPr/>
            <p:nvPr/>
          </p:nvSpPr>
          <p:spPr bwMode="auto">
            <a:xfrm>
              <a:off x="4313927" y="4887866"/>
              <a:ext cx="304800" cy="320908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8D5D5D5-A275-4F60-8242-C30163C7E9B9}"/>
                </a:ext>
              </a:extLst>
            </p:cNvPr>
            <p:cNvSpPr/>
            <p:nvPr/>
          </p:nvSpPr>
          <p:spPr>
            <a:xfrm>
              <a:off x="5027503" y="4269577"/>
              <a:ext cx="530915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/>
                <a:t>N</a:t>
              </a:r>
              <a:r>
                <a:rPr lang="en-US" sz="2600" baseline="-25000" dirty="0"/>
                <a:t>A</a:t>
              </a:r>
              <a:endParaRPr lang="en-US" sz="2600" dirty="0"/>
            </a:p>
          </p:txBody>
        </p:sp>
        <p:grpSp>
          <p:nvGrpSpPr>
            <p:cNvPr id="11" name="Group 14">
              <a:extLst>
                <a:ext uri="{FF2B5EF4-FFF2-40B4-BE49-F238E27FC236}">
                  <a16:creationId xmlns:a16="http://schemas.microsoft.com/office/drawing/2014/main" id="{C15AEA69-A58C-4226-A220-C9196FB14E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93904" y="4376455"/>
              <a:ext cx="609600" cy="328613"/>
              <a:chOff x="4114800" y="2286000"/>
              <a:chExt cx="609600" cy="328613"/>
            </a:xfrm>
          </p:grpSpPr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2FB378D2-41F9-4A36-9951-067BB876789E}"/>
                  </a:ext>
                </a:extLst>
              </p:cNvPr>
              <p:cNvCxnSpPr/>
              <p:nvPr/>
            </p:nvCxnSpPr>
            <p:spPr bwMode="auto">
              <a:xfrm>
                <a:off x="4114800" y="2438400"/>
                <a:ext cx="309563" cy="0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8518CBB-A174-4611-B1C6-E8D72AD53C5D}"/>
                  </a:ext>
                </a:extLst>
              </p:cNvPr>
              <p:cNvSpPr/>
              <p:nvPr/>
            </p:nvSpPr>
            <p:spPr bwMode="auto">
              <a:xfrm>
                <a:off x="4419600" y="2286000"/>
                <a:ext cx="304800" cy="328613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b="1" baseline="-250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C204409-DD0B-4DAA-B1D1-427C1E84A7B1}"/>
                </a:ext>
              </a:extLst>
            </p:cNvPr>
            <p:cNvCxnSpPr/>
            <p:nvPr/>
          </p:nvCxnSpPr>
          <p:spPr>
            <a:xfrm flipV="1">
              <a:off x="1703504" y="4516155"/>
              <a:ext cx="1158875" cy="127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578D822-22A1-4C2B-9C27-65BC36935DD8}"/>
                </a:ext>
              </a:extLst>
            </p:cNvPr>
            <p:cNvSpPr txBox="1"/>
            <p:nvPr/>
          </p:nvSpPr>
          <p:spPr>
            <a:xfrm>
              <a:off x="1924167" y="4062130"/>
              <a:ext cx="348172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lvl="0" eaLnBrk="1" hangingPunct="1"/>
              <a:r>
                <a:rPr lang="en-US" sz="28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sz="2800" b="1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cxnSp>
          <p:nvCxnSpPr>
            <p:cNvPr id="16" name="Curved Connector 17">
              <a:extLst>
                <a:ext uri="{FF2B5EF4-FFF2-40B4-BE49-F238E27FC236}">
                  <a16:creationId xmlns:a16="http://schemas.microsoft.com/office/drawing/2014/main" id="{EE71D18C-5B23-4ADA-BD79-51EC0FBD09BD}"/>
                </a:ext>
              </a:extLst>
            </p:cNvPr>
            <p:cNvCxnSpPr/>
            <p:nvPr/>
          </p:nvCxnSpPr>
          <p:spPr>
            <a:xfrm rot="16200000" flipH="1" flipV="1">
              <a:off x="3540362" y="3432361"/>
              <a:ext cx="381000" cy="1447800"/>
            </a:xfrm>
            <a:prstGeom prst="curvedConnector3">
              <a:avLst>
                <a:gd name="adj1" fmla="val -160000"/>
              </a:avLst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394D9DC-A8FB-4FCD-B429-F92B76281F1D}"/>
                </a:ext>
              </a:extLst>
            </p:cNvPr>
            <p:cNvSpPr txBox="1"/>
            <p:nvPr/>
          </p:nvSpPr>
          <p:spPr>
            <a:xfrm>
              <a:off x="3556118" y="3227217"/>
              <a:ext cx="358775" cy="5238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lvl="0" eaLnBrk="1" hangingPunct="1"/>
              <a:r>
                <a:rPr lang="en-US" sz="28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sz="2800" b="1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6AA296A-6283-4024-9062-A9890457E016}"/>
                </a:ext>
              </a:extLst>
            </p:cNvPr>
            <p:cNvSpPr txBox="1"/>
            <p:nvPr/>
          </p:nvSpPr>
          <p:spPr>
            <a:xfrm>
              <a:off x="3636253" y="5539569"/>
              <a:ext cx="147878" cy="5238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lvl="0" eaLnBrk="1" hangingPunct="1"/>
              <a:r>
                <a:rPr lang="en-US" sz="28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sz="2800" b="1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cxnSp>
          <p:nvCxnSpPr>
            <p:cNvPr id="24" name="Curved Connector 28">
              <a:extLst>
                <a:ext uri="{FF2B5EF4-FFF2-40B4-BE49-F238E27FC236}">
                  <a16:creationId xmlns:a16="http://schemas.microsoft.com/office/drawing/2014/main" id="{F2EDFB22-C263-449B-8A1A-50B5734730A7}"/>
                </a:ext>
              </a:extLst>
            </p:cNvPr>
            <p:cNvCxnSpPr/>
            <p:nvPr/>
          </p:nvCxnSpPr>
          <p:spPr>
            <a:xfrm rot="5400000" flipH="1">
              <a:off x="3464162" y="4218174"/>
              <a:ext cx="533400" cy="1447800"/>
            </a:xfrm>
            <a:prstGeom prst="curvedConnector3">
              <a:avLst>
                <a:gd name="adj1" fmla="val -85714"/>
              </a:avLst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6E0224D-3185-4412-9A4F-82223B511130}"/>
                  </a:ext>
                </a:extLst>
              </p:cNvPr>
              <p:cNvSpPr txBox="1"/>
              <p:nvPr/>
            </p:nvSpPr>
            <p:spPr>
              <a:xfrm>
                <a:off x="6096000" y="2688492"/>
                <a:ext cx="6004662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matches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, then by def of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 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with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matching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machine accepts by not transitioning. Otherwise run accepting computation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return to start until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then end in accept state (all possible by IH)</a:t>
                </a:r>
              </a:p>
              <a:p>
                <a:r>
                  <a:rPr lang="en-US" dirty="0"/>
                  <a:t>If accepted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, </a:t>
                </a:r>
              </a:p>
              <a:p>
                <a:r>
                  <a:rPr lang="en-US" dirty="0"/>
                  <a:t>Either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or go from start state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to final state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 back to start some number of times. So we can break string into parts accepted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by IH we can break string into substrings all matched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i.e. we match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6E0224D-3185-4412-9A4F-82223B5111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688492"/>
                <a:ext cx="6004662" cy="2862322"/>
              </a:xfrm>
              <a:prstGeom prst="rect">
                <a:avLst/>
              </a:prstGeom>
              <a:blipFill>
                <a:blip r:embed="rId5"/>
                <a:stretch>
                  <a:fillRect l="-812" t="-1064" r="-305" b="-2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10468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1792B2-86B6-42CE-B5D4-7B984967E56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/>
                  <a:t>Let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600" dirty="0"/>
                  <a:t>.” (implication)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1792B2-86B6-42CE-B5D4-7B984967E5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634" t="-17964" b="-20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14D759-15CF-40AA-AC55-6AA124E0AA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By principle of structural induction,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regular expressions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Thus every regular expression has an equivalent NFA.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14D759-15CF-40AA-AC55-6AA124E0AA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 t="-2138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rrow: Right 3" descr="arrow with &quot;every regex has an equivalent NFA&quot;">
            <a:extLst>
              <a:ext uri="{FF2B5EF4-FFF2-40B4-BE49-F238E27FC236}">
                <a16:creationId xmlns:a16="http://schemas.microsoft.com/office/drawing/2014/main" id="{B2A50CE4-10F9-4B45-BF5B-3011466B8AC3}"/>
              </a:ext>
            </a:extLst>
          </p:cNvPr>
          <p:cNvSpPr/>
          <p:nvPr/>
        </p:nvSpPr>
        <p:spPr>
          <a:xfrm>
            <a:off x="4110849" y="4642652"/>
            <a:ext cx="5343363" cy="945347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5F5269-C840-466E-AF36-064280AC6931}"/>
              </a:ext>
            </a:extLst>
          </p:cNvPr>
          <p:cNvSpPr txBox="1"/>
          <p:nvPr/>
        </p:nvSpPr>
        <p:spPr>
          <a:xfrm rot="14368">
            <a:off x="4351884" y="4959530"/>
            <a:ext cx="4492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Every regex has an equivalent NFA</a:t>
            </a:r>
          </a:p>
        </p:txBody>
      </p:sp>
    </p:spTree>
    <p:extLst>
      <p:ext uri="{BB962C8B-B14F-4D97-AF65-F5344CB8AC3E}">
        <p14:creationId xmlns:p14="http://schemas.microsoft.com/office/powerpoint/2010/main" val="39917689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D641E-72DC-47DD-BD0C-A0B476AF8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CFE00AB-A6A0-48D5-95DF-393C0106D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85925"/>
            <a:ext cx="1741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800" b="1" dirty="0"/>
              <a:t>(01</a:t>
            </a:r>
            <a:r>
              <a:rPr lang="en-US" sz="2800" b="1" dirty="0">
                <a:sym typeface="Symbol" charset="0"/>
              </a:rPr>
              <a:t> 1</a:t>
            </a:r>
            <a:r>
              <a:rPr lang="en-US" sz="2800" b="1" dirty="0"/>
              <a:t>)*0</a:t>
            </a:r>
          </a:p>
        </p:txBody>
      </p:sp>
      <p:grpSp>
        <p:nvGrpSpPr>
          <p:cNvPr id="3" name="Group 2" descr="NFA for (01 u 1)*0">
            <a:extLst>
              <a:ext uri="{FF2B5EF4-FFF2-40B4-BE49-F238E27FC236}">
                <a16:creationId xmlns:a16="http://schemas.microsoft.com/office/drawing/2014/main" id="{643267DA-CD99-4B62-99AD-F6B4AAEF8CD9}"/>
              </a:ext>
            </a:extLst>
          </p:cNvPr>
          <p:cNvGrpSpPr/>
          <p:nvPr/>
        </p:nvGrpSpPr>
        <p:grpSpPr>
          <a:xfrm>
            <a:off x="733097" y="2594722"/>
            <a:ext cx="10550151" cy="3323654"/>
            <a:chOff x="1143000" y="3369112"/>
            <a:chExt cx="6739083" cy="167913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73F61F2-CBB2-48A9-A7EF-4B7E1475063F}"/>
                </a:ext>
              </a:extLst>
            </p:cNvPr>
            <p:cNvSpPr/>
            <p:nvPr/>
          </p:nvSpPr>
          <p:spPr bwMode="auto">
            <a:xfrm>
              <a:off x="3429000" y="4495800"/>
              <a:ext cx="327025" cy="2524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tx1"/>
                  </a:solidFill>
                </a:rPr>
                <a:t>s3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A2BD8663-DD2C-4396-A047-AC3F12F3A4A0}"/>
                </a:ext>
              </a:extLst>
            </p:cNvPr>
            <p:cNvCxnSpPr>
              <a:cxnSpLocks/>
              <a:stCxn id="28" idx="5"/>
              <a:endCxn id="5" idx="2"/>
            </p:cNvCxnSpPr>
            <p:nvPr/>
          </p:nvCxnSpPr>
          <p:spPr bwMode="auto">
            <a:xfrm>
              <a:off x="2787062" y="4177847"/>
              <a:ext cx="641938" cy="4441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ACF939B-D091-4684-A880-F5ABE60D613F}"/>
                </a:ext>
              </a:extLst>
            </p:cNvPr>
            <p:cNvSpPr/>
            <p:nvPr/>
          </p:nvSpPr>
          <p:spPr bwMode="auto">
            <a:xfrm>
              <a:off x="4572000" y="4495800"/>
              <a:ext cx="327025" cy="2524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tx1"/>
                  </a:solidFill>
                </a:rPr>
                <a:t>s5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E093A8E-149A-4B7B-B188-7C48A373F318}"/>
                </a:ext>
              </a:extLst>
            </p:cNvPr>
            <p:cNvCxnSpPr>
              <a:cxnSpLocks/>
              <a:stCxn id="5" idx="6"/>
              <a:endCxn id="7" idx="2"/>
            </p:cNvCxnSpPr>
            <p:nvPr/>
          </p:nvCxnSpPr>
          <p:spPr bwMode="auto">
            <a:xfrm>
              <a:off x="3756025" y="4622007"/>
              <a:ext cx="81597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95">
              <a:extLst>
                <a:ext uri="{FF2B5EF4-FFF2-40B4-BE49-F238E27FC236}">
                  <a16:creationId xmlns:a16="http://schemas.microsoft.com/office/drawing/2014/main" id="{1C343811-15A6-4295-AB0E-317CA1CFC1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77000" y="4038600"/>
              <a:ext cx="1405083" cy="252413"/>
              <a:chOff x="4800600" y="4800600"/>
              <a:chExt cx="1405083" cy="252413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A53CA603-2D1A-452B-8404-8F902FCF4276}"/>
                  </a:ext>
                </a:extLst>
              </p:cNvPr>
              <p:cNvSpPr/>
              <p:nvPr/>
            </p:nvSpPr>
            <p:spPr bwMode="auto">
              <a:xfrm>
                <a:off x="5867400" y="4800600"/>
                <a:ext cx="338283" cy="252413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b="1" dirty="0">
                    <a:solidFill>
                      <a:schemeClr val="tx1"/>
                    </a:solidFill>
                  </a:rPr>
                  <a:t>s9</a:t>
                </a: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C18B2932-DA5D-4731-B08B-B065E6778B5B}"/>
                  </a:ext>
                </a:extLst>
              </p:cNvPr>
              <p:cNvSpPr/>
              <p:nvPr/>
            </p:nvSpPr>
            <p:spPr bwMode="auto">
              <a:xfrm>
                <a:off x="4800600" y="4800600"/>
                <a:ext cx="327025" cy="25241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b="1" dirty="0">
                    <a:solidFill>
                      <a:schemeClr val="tx1"/>
                    </a:solidFill>
                  </a:rPr>
                  <a:t>s8</a:t>
                </a:r>
              </a:p>
            </p:txBody>
          </p: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2541CCDD-A970-4FB3-AB25-01BB6768CE70}"/>
                  </a:ext>
                </a:extLst>
              </p:cNvPr>
              <p:cNvCxnSpPr>
                <a:cxnSpLocks/>
                <a:stCxn id="11" idx="6"/>
                <a:endCxn id="10" idx="2"/>
              </p:cNvCxnSpPr>
              <p:nvPr/>
            </p:nvCxnSpPr>
            <p:spPr bwMode="auto">
              <a:xfrm>
                <a:off x="5127625" y="4926807"/>
                <a:ext cx="73977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43">
              <a:extLst>
                <a:ext uri="{FF2B5EF4-FFF2-40B4-BE49-F238E27FC236}">
                  <a16:creationId xmlns:a16="http://schemas.microsoft.com/office/drawing/2014/main" id="{DBC84086-0756-4031-86B2-E616AC2B03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1000" y="3429000"/>
              <a:ext cx="1165225" cy="252413"/>
              <a:chOff x="4800600" y="4800600"/>
              <a:chExt cx="1165225" cy="252413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92AA32E-0DB6-4E6F-8F69-9F3DD7B0715E}"/>
                  </a:ext>
                </a:extLst>
              </p:cNvPr>
              <p:cNvSpPr/>
              <p:nvPr/>
            </p:nvSpPr>
            <p:spPr bwMode="auto">
              <a:xfrm>
                <a:off x="5638800" y="4800600"/>
                <a:ext cx="327025" cy="25241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b="1" dirty="0">
                    <a:solidFill>
                      <a:schemeClr val="tx1"/>
                    </a:solidFill>
                  </a:rPr>
                  <a:t>s6</a:t>
                </a:r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A1605F43-22DB-48E4-B7C2-B0EDBCF771F7}"/>
                  </a:ext>
                </a:extLst>
              </p:cNvPr>
              <p:cNvSpPr/>
              <p:nvPr/>
            </p:nvSpPr>
            <p:spPr bwMode="auto">
              <a:xfrm>
                <a:off x="4800600" y="4800600"/>
                <a:ext cx="327308" cy="25241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b="1" dirty="0">
                    <a:solidFill>
                      <a:schemeClr val="tx1"/>
                    </a:solidFill>
                  </a:rPr>
                  <a:t>s4</a:t>
                </a:r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B735B678-466E-41DF-8C0A-02DF4D4B9F9E}"/>
                  </a:ext>
                </a:extLst>
              </p:cNvPr>
              <p:cNvCxnSpPr>
                <a:cxnSpLocks/>
                <a:stCxn id="15" idx="6"/>
                <a:endCxn id="14" idx="2"/>
              </p:cNvCxnSpPr>
              <p:nvPr/>
            </p:nvCxnSpPr>
            <p:spPr bwMode="auto">
              <a:xfrm>
                <a:off x="5127908" y="4926807"/>
                <a:ext cx="51089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52">
              <a:extLst>
                <a:ext uri="{FF2B5EF4-FFF2-40B4-BE49-F238E27FC236}">
                  <a16:creationId xmlns:a16="http://schemas.microsoft.com/office/drawing/2014/main" id="{FB3D0936-A5DD-4B7A-B735-51E29EE24D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43000" y="3369112"/>
              <a:ext cx="3766443" cy="1423033"/>
              <a:chOff x="2971800" y="3292919"/>
              <a:chExt cx="3766742" cy="1423091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4C2E54D-A13B-4771-9611-BD9C591AF9B8}"/>
                  </a:ext>
                </a:extLst>
              </p:cNvPr>
              <p:cNvSpPr/>
              <p:nvPr/>
            </p:nvSpPr>
            <p:spPr bwMode="auto">
              <a:xfrm>
                <a:off x="5257981" y="3352809"/>
                <a:ext cx="327334" cy="25242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b="1" dirty="0">
                    <a:solidFill>
                      <a:schemeClr val="tx1"/>
                    </a:solidFill>
                  </a:rPr>
                  <a:t>s2</a:t>
                </a:r>
              </a:p>
            </p:txBody>
          </p:sp>
          <p:grpSp>
            <p:nvGrpSpPr>
              <p:cNvPr id="19" name="Group 16397">
                <a:extLst>
                  <a:ext uri="{FF2B5EF4-FFF2-40B4-BE49-F238E27FC236}">
                    <a16:creationId xmlns:a16="http://schemas.microsoft.com/office/drawing/2014/main" id="{7F05C82B-F0BC-4CE2-BABC-9A8E99E77D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71800" y="3886231"/>
                <a:ext cx="1690943" cy="252423"/>
                <a:chOff x="4267200" y="3505231"/>
                <a:chExt cx="1690943" cy="252423"/>
              </a:xfrm>
            </p:grpSpPr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FD514E8C-0536-4CFB-B30B-9014EDEF456F}"/>
                    </a:ext>
                  </a:extLst>
                </p:cNvPr>
                <p:cNvCxnSpPr>
                  <a:cxnSpLocks/>
                  <a:endCxn id="29" idx="2"/>
                </p:cNvCxnSpPr>
                <p:nvPr/>
              </p:nvCxnSpPr>
              <p:spPr bwMode="auto">
                <a:xfrm flipV="1">
                  <a:off x="4267200" y="3631443"/>
                  <a:ext cx="304824" cy="26194"/>
                </a:xfrm>
                <a:prstGeom prst="straightConnector1">
                  <a:avLst/>
                </a:prstGeom>
                <a:ln w="57150">
                  <a:solidFill>
                    <a:srgbClr val="0070C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4F86D839-F198-43E7-914A-6122E28191F8}"/>
                    </a:ext>
                  </a:extLst>
                </p:cNvPr>
                <p:cNvSpPr/>
                <p:nvPr/>
              </p:nvSpPr>
              <p:spPr bwMode="auto">
                <a:xfrm>
                  <a:off x="5638909" y="3505231"/>
                  <a:ext cx="319234" cy="252423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1400" b="1" dirty="0">
                      <a:solidFill>
                        <a:schemeClr val="tx1"/>
                      </a:solidFill>
                    </a:rPr>
                    <a:t>s1</a:t>
                  </a:r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469B0CF6-513A-420F-8F8B-EE9502F03446}"/>
                    </a:ext>
                  </a:extLst>
                </p:cNvPr>
                <p:cNvSpPr/>
                <p:nvPr/>
              </p:nvSpPr>
              <p:spPr bwMode="auto">
                <a:xfrm>
                  <a:off x="4572024" y="3505231"/>
                  <a:ext cx="333212" cy="252423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1400" b="1" dirty="0">
                      <a:solidFill>
                        <a:schemeClr val="tx1"/>
                      </a:solidFill>
                    </a:rPr>
                    <a:t>s0</a:t>
                  </a:r>
                  <a:endParaRPr lang="en-US" sz="12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0" name="Straight Arrow Connector 29">
                  <a:extLst>
                    <a:ext uri="{FF2B5EF4-FFF2-40B4-BE49-F238E27FC236}">
                      <a16:creationId xmlns:a16="http://schemas.microsoft.com/office/drawing/2014/main" id="{9033D3E6-5E28-4447-927A-5AD15CDFD2CA}"/>
                    </a:ext>
                  </a:extLst>
                </p:cNvPr>
                <p:cNvCxnSpPr>
                  <a:cxnSpLocks/>
                  <a:stCxn id="29" idx="6"/>
                  <a:endCxn id="28" idx="2"/>
                </p:cNvCxnSpPr>
                <p:nvPr/>
              </p:nvCxnSpPr>
              <p:spPr bwMode="auto">
                <a:xfrm>
                  <a:off x="4905236" y="3631443"/>
                  <a:ext cx="733673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307CC442-34C7-42BD-B9FC-400089B08134}"/>
                  </a:ext>
                </a:extLst>
              </p:cNvPr>
              <p:cNvCxnSpPr>
                <a:cxnSpLocks/>
                <a:stCxn id="18" idx="6"/>
              </p:cNvCxnSpPr>
              <p:nvPr/>
            </p:nvCxnSpPr>
            <p:spPr bwMode="auto">
              <a:xfrm>
                <a:off x="5585315" y="3479021"/>
                <a:ext cx="434727" cy="2619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AD739AB7-B9F7-4535-BAF3-F4DBABBDBC4C}"/>
                  </a:ext>
                </a:extLst>
              </p:cNvPr>
              <p:cNvCxnSpPr>
                <a:cxnSpLocks/>
                <a:stCxn id="28" idx="7"/>
                <a:endCxn id="18" idx="2"/>
              </p:cNvCxnSpPr>
              <p:nvPr/>
            </p:nvCxnSpPr>
            <p:spPr bwMode="auto">
              <a:xfrm flipV="1">
                <a:off x="4615992" y="3479021"/>
                <a:ext cx="641989" cy="44417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5">
                <a:extLst>
                  <a:ext uri="{FF2B5EF4-FFF2-40B4-BE49-F238E27FC236}">
                    <a16:creationId xmlns:a16="http://schemas.microsoft.com/office/drawing/2014/main" id="{7829BF7E-35F9-4655-A186-390751B7CC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50653" y="3294759"/>
                <a:ext cx="32733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/>
                <a:r>
                  <a:rPr lang="en-US" sz="2000" b="1" dirty="0">
                    <a:sym typeface="Symbol" charset="0"/>
                  </a:rPr>
                  <a:t>0</a:t>
                </a:r>
                <a:endParaRPr lang="en-US" sz="2000" b="1" dirty="0"/>
              </a:p>
            </p:txBody>
          </p:sp>
          <p:sp>
            <p:nvSpPr>
              <p:cNvPr id="23" name="TextBox 28">
                <a:extLst>
                  <a:ext uri="{FF2B5EF4-FFF2-40B4-BE49-F238E27FC236}">
                    <a16:creationId xmlns:a16="http://schemas.microsoft.com/office/drawing/2014/main" id="{9FA7AA3C-10EB-4CDC-827E-C2A234DB46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53286" y="3547907"/>
                <a:ext cx="290487" cy="369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lvl="0" eaLnBrk="1" hangingPunct="1"/>
                <a:r>
                  <a:rPr lang="en-US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  <a:sym typeface="Symbol" pitchFamily="18" charset="2"/>
                  </a:rPr>
                  <a:t>ɛ</a:t>
                </a:r>
                <a:endParaRPr lang="en-US" b="1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TextBox 29">
                <a:extLst>
                  <a:ext uri="{FF2B5EF4-FFF2-40B4-BE49-F238E27FC236}">
                    <a16:creationId xmlns:a16="http://schemas.microsoft.com/office/drawing/2014/main" id="{50A5BDE3-FFF3-4D97-9826-EFCBD34EF1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6245" y="3814729"/>
                <a:ext cx="290487" cy="369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lvl="0" eaLnBrk="1" hangingPunct="1"/>
                <a:r>
                  <a:rPr lang="en-US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  <a:sym typeface="Symbol" pitchFamily="18" charset="2"/>
                  </a:rPr>
                  <a:t>ɛ</a:t>
                </a:r>
                <a:endParaRPr lang="en-US" b="1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TextBox 28">
                <a:extLst>
                  <a:ext uri="{FF2B5EF4-FFF2-40B4-BE49-F238E27FC236}">
                    <a16:creationId xmlns:a16="http://schemas.microsoft.com/office/drawing/2014/main" id="{38E1C0E4-4779-4AC3-9635-6374123379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99298" y="4346663"/>
                <a:ext cx="290487" cy="369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lvl="0" eaLnBrk="1" hangingPunct="1"/>
                <a:r>
                  <a:rPr lang="en-US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  <a:sym typeface="Symbol" pitchFamily="18" charset="2"/>
                  </a:rPr>
                  <a:t>ɛ</a:t>
                </a:r>
                <a:endParaRPr lang="en-US" b="1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TextBox 28">
                <a:extLst>
                  <a:ext uri="{FF2B5EF4-FFF2-40B4-BE49-F238E27FC236}">
                    <a16:creationId xmlns:a16="http://schemas.microsoft.com/office/drawing/2014/main" id="{C852582C-1ECE-4C1D-8F63-6280A2C987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48055" y="3292919"/>
                <a:ext cx="290487" cy="369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lvl="0" eaLnBrk="1" hangingPunct="1"/>
                <a:r>
                  <a:rPr lang="en-US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  <a:sym typeface="Symbol" pitchFamily="18" charset="2"/>
                  </a:rPr>
                  <a:t>ɛ</a:t>
                </a:r>
                <a:endParaRPr lang="en-US" b="1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1" name="Group 53">
              <a:extLst>
                <a:ext uri="{FF2B5EF4-FFF2-40B4-BE49-F238E27FC236}">
                  <a16:creationId xmlns:a16="http://schemas.microsoft.com/office/drawing/2014/main" id="{120992FF-0522-4D0B-A910-B60841B643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56225" y="3429000"/>
              <a:ext cx="852802" cy="252413"/>
              <a:chOff x="7185025" y="3352800"/>
              <a:chExt cx="852802" cy="252413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830B609-8991-481E-8BA0-B84ACCAFDF0B}"/>
                  </a:ext>
                </a:extLst>
              </p:cNvPr>
              <p:cNvSpPr/>
              <p:nvPr/>
            </p:nvSpPr>
            <p:spPr bwMode="auto">
              <a:xfrm>
                <a:off x="7696200" y="3352800"/>
                <a:ext cx="341627" cy="25241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b="1" dirty="0">
                    <a:solidFill>
                      <a:schemeClr val="tx1"/>
                    </a:solidFill>
                  </a:rPr>
                  <a:t>s7</a:t>
                </a:r>
              </a:p>
            </p:txBody>
          </p: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F6C28D47-082D-4F8A-9F73-46F6FB061316}"/>
                  </a:ext>
                </a:extLst>
              </p:cNvPr>
              <p:cNvCxnSpPr>
                <a:cxnSpLocks/>
                <a:stCxn id="14" idx="6"/>
                <a:endCxn id="32" idx="2"/>
              </p:cNvCxnSpPr>
              <p:nvPr/>
            </p:nvCxnSpPr>
            <p:spPr bwMode="auto">
              <a:xfrm>
                <a:off x="7185025" y="3479007"/>
                <a:ext cx="51117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25">
              <a:extLst>
                <a:ext uri="{FF2B5EF4-FFF2-40B4-BE49-F238E27FC236}">
                  <a16:creationId xmlns:a16="http://schemas.microsoft.com/office/drawing/2014/main" id="{30E16F07-7AEE-4F09-B143-5438BAFD74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0400" y="3984180"/>
              <a:ext cx="3270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 b="1" dirty="0">
                  <a:sym typeface="Symbol" charset="0"/>
                </a:rPr>
                <a:t>0</a:t>
              </a:r>
              <a:endParaRPr lang="en-US" sz="2000" b="1" dirty="0"/>
            </a:p>
          </p:txBody>
        </p:sp>
        <p:sp>
          <p:nvSpPr>
            <p:cNvPr id="35" name="TextBox 25">
              <a:extLst>
                <a:ext uri="{FF2B5EF4-FFF2-40B4-BE49-F238E27FC236}">
                  <a16:creationId xmlns:a16="http://schemas.microsoft.com/office/drawing/2014/main" id="{BEE49EEB-C63D-4672-B6A1-61A36CF9BB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8600" y="4648200"/>
              <a:ext cx="3270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 b="1">
                  <a:sym typeface="Symbol" charset="0"/>
                </a:rPr>
                <a:t>1</a:t>
              </a:r>
              <a:endParaRPr lang="en-US" sz="2000" b="1"/>
            </a:p>
          </p:txBody>
        </p:sp>
        <p:sp>
          <p:nvSpPr>
            <p:cNvPr id="36" name="TextBox 25">
              <a:extLst>
                <a:ext uri="{FF2B5EF4-FFF2-40B4-BE49-F238E27FC236}">
                  <a16:creationId xmlns:a16="http://schemas.microsoft.com/office/drawing/2014/main" id="{35761F2C-227A-43BC-B858-A863D5B69D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74189" y="3369112"/>
              <a:ext cx="3270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 b="1" dirty="0">
                  <a:sym typeface="Symbol" charset="0"/>
                </a:rPr>
                <a:t>1</a:t>
              </a:r>
              <a:endParaRPr lang="en-US" sz="2000" b="1" dirty="0"/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86390D66-5003-48FA-9D57-C1CF843B2C11}"/>
                </a:ext>
              </a:extLst>
            </p:cNvPr>
            <p:cNvCxnSpPr>
              <a:cxnSpLocks/>
              <a:stCxn id="32" idx="3"/>
              <a:endCxn id="28" idx="6"/>
            </p:cNvCxnSpPr>
            <p:nvPr/>
          </p:nvCxnSpPr>
          <p:spPr>
            <a:xfrm flipH="1">
              <a:off x="2833809" y="3644447"/>
              <a:ext cx="3083622" cy="44415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3A9CFC2F-472F-4A70-9102-33F20A89076A}"/>
                </a:ext>
              </a:extLst>
            </p:cNvPr>
            <p:cNvCxnSpPr>
              <a:cxnSpLocks/>
              <a:stCxn id="7" idx="1"/>
            </p:cNvCxnSpPr>
            <p:nvPr/>
          </p:nvCxnSpPr>
          <p:spPr>
            <a:xfrm flipH="1" flipV="1">
              <a:off x="2819401" y="4114801"/>
              <a:ext cx="1800491" cy="41796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29">
              <a:extLst>
                <a:ext uri="{FF2B5EF4-FFF2-40B4-BE49-F238E27FC236}">
                  <a16:creationId xmlns:a16="http://schemas.microsoft.com/office/drawing/2014/main" id="{31091CE0-2A61-4279-9AD0-5C9731B462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1209" y="4126468"/>
              <a:ext cx="2904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lvl="0" eaLnBrk="1" hangingPunct="1"/>
              <a:r>
                <a:rPr lang="en-US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  <a:sym typeface="Symbol" pitchFamily="18" charset="2"/>
                </a:rPr>
                <a:t>ɛ</a:t>
              </a:r>
              <a:endParaRPr lang="en-US" b="1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TextBox 29">
              <a:extLst>
                <a:ext uri="{FF2B5EF4-FFF2-40B4-BE49-F238E27FC236}">
                  <a16:creationId xmlns:a16="http://schemas.microsoft.com/office/drawing/2014/main" id="{A437385D-350C-4243-8A44-709D8D8CDA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9345" y="3756055"/>
              <a:ext cx="2904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lvl="0" eaLnBrk="1" hangingPunct="1"/>
              <a:r>
                <a:rPr lang="en-US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  <a:sym typeface="Symbol" pitchFamily="18" charset="2"/>
                </a:rPr>
                <a:t>ɛ</a:t>
              </a:r>
              <a:endParaRPr lang="en-US" b="1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1" name="Curved Connector 89">
              <a:extLst>
                <a:ext uri="{FF2B5EF4-FFF2-40B4-BE49-F238E27FC236}">
                  <a16:creationId xmlns:a16="http://schemas.microsoft.com/office/drawing/2014/main" id="{27F47AAC-08EF-46AD-BE5D-EECCA192A400}"/>
                </a:ext>
              </a:extLst>
            </p:cNvPr>
            <p:cNvCxnSpPr>
              <a:cxnSpLocks/>
              <a:stCxn id="29" idx="5"/>
              <a:endCxn id="11" idx="3"/>
            </p:cNvCxnSpPr>
            <p:nvPr/>
          </p:nvCxnSpPr>
          <p:spPr>
            <a:xfrm rot="16200000" flipH="1">
              <a:off x="4090441" y="1819596"/>
              <a:ext cx="76201" cy="4792700"/>
            </a:xfrm>
            <a:prstGeom prst="curvedConnector3">
              <a:avLst>
                <a:gd name="adj1" fmla="val 1295142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urved Connector 105">
              <a:extLst>
                <a:ext uri="{FF2B5EF4-FFF2-40B4-BE49-F238E27FC236}">
                  <a16:creationId xmlns:a16="http://schemas.microsoft.com/office/drawing/2014/main" id="{8D4A4B99-E15D-4305-9245-4E20ED7F3BC0}"/>
                </a:ext>
              </a:extLst>
            </p:cNvPr>
            <p:cNvCxnSpPr>
              <a:cxnSpLocks/>
              <a:stCxn id="7" idx="6"/>
              <a:endCxn id="11" idx="2"/>
            </p:cNvCxnSpPr>
            <p:nvPr/>
          </p:nvCxnSpPr>
          <p:spPr>
            <a:xfrm flipV="1">
              <a:off x="4899025" y="4164807"/>
              <a:ext cx="1577975" cy="457200"/>
            </a:xfrm>
            <a:prstGeom prst="curvedConnector3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urved Connector 147">
              <a:extLst>
                <a:ext uri="{FF2B5EF4-FFF2-40B4-BE49-F238E27FC236}">
                  <a16:creationId xmlns:a16="http://schemas.microsoft.com/office/drawing/2014/main" id="{0A4FA3DD-4E39-4CDA-8596-05C25A537B05}"/>
                </a:ext>
              </a:extLst>
            </p:cNvPr>
            <p:cNvCxnSpPr>
              <a:cxnSpLocks/>
              <a:stCxn id="32" idx="6"/>
              <a:endCxn id="11" idx="1"/>
            </p:cNvCxnSpPr>
            <p:nvPr/>
          </p:nvCxnSpPr>
          <p:spPr>
            <a:xfrm>
              <a:off x="6209027" y="3555206"/>
              <a:ext cx="315865" cy="520359"/>
            </a:xfrm>
            <a:prstGeom prst="curvedConnector2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29">
              <a:extLst>
                <a:ext uri="{FF2B5EF4-FFF2-40B4-BE49-F238E27FC236}">
                  <a16:creationId xmlns:a16="http://schemas.microsoft.com/office/drawing/2014/main" id="{7215373C-2D55-4026-A27D-019EF92042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9368" y="4648200"/>
              <a:ext cx="2904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lvl="0" eaLnBrk="1" hangingPunct="1"/>
              <a:r>
                <a:rPr lang="en-US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  <a:sym typeface="Symbol" pitchFamily="18" charset="2"/>
                </a:rPr>
                <a:t>ɛ</a:t>
              </a:r>
              <a:endParaRPr lang="en-US" b="1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TextBox 29">
              <a:extLst>
                <a:ext uri="{FF2B5EF4-FFF2-40B4-BE49-F238E27FC236}">
                  <a16:creationId xmlns:a16="http://schemas.microsoft.com/office/drawing/2014/main" id="{FDFFBFF9-EEDF-4278-934C-69A7BC2987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37129" y="4164807"/>
              <a:ext cx="2904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lvl="0" eaLnBrk="1" hangingPunct="1"/>
              <a:r>
                <a:rPr lang="en-US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  <a:sym typeface="Symbol" pitchFamily="18" charset="2"/>
                </a:rPr>
                <a:t>ɛ</a:t>
              </a:r>
              <a:endParaRPr lang="en-US" b="1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TextBox 29">
              <a:extLst>
                <a:ext uri="{FF2B5EF4-FFF2-40B4-BE49-F238E27FC236}">
                  <a16:creationId xmlns:a16="http://schemas.microsoft.com/office/drawing/2014/main" id="{265597AF-8667-4E77-891B-404F509A34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00800" y="3505200"/>
              <a:ext cx="2904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lvl="0" eaLnBrk="1" hangingPunct="1"/>
              <a:r>
                <a:rPr lang="en-US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  <a:sym typeface="Symbol" pitchFamily="18" charset="2"/>
                </a:rPr>
                <a:t>ɛ</a:t>
              </a:r>
              <a:endParaRPr lang="en-US" b="1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72964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6B1A-A9DB-47F6-94A8-88A96A24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[sketch] (5: regex to equivalent NFA)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regular expression.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  <a:blipFill>
                <a:blip r:embed="rId2"/>
                <a:stretch>
                  <a:fillRect l="-2637" t="-7658" r="-2028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  <a:blipFill>
                <a:blip r:embed="rId3"/>
                <a:stretch>
                  <a:fillRect l="-2642" t="-8108" r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DFA.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  <a:blipFill>
                <a:blip r:embed="rId4"/>
                <a:stretch>
                  <a:fillRect l="-2637" t="-7658" r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 descr="L is the language of a regular expression implies L is the language of an NFA by regex to equivalent NFA">
            <a:extLst>
              <a:ext uri="{FF2B5EF4-FFF2-40B4-BE49-F238E27FC236}">
                <a16:creationId xmlns:a16="http://schemas.microsoft.com/office/drawing/2014/main" id="{E9A1B855-B56D-4184-B85E-3F9D3FBB0D2E}"/>
              </a:ext>
            </a:extLst>
          </p:cNvPr>
          <p:cNvGrpSpPr/>
          <p:nvPr/>
        </p:nvGrpSpPr>
        <p:grpSpPr>
          <a:xfrm>
            <a:off x="2881245" y="1722286"/>
            <a:ext cx="563336" cy="3184131"/>
            <a:chOff x="2881245" y="1722286"/>
            <a:chExt cx="563336" cy="3184131"/>
          </a:xfrm>
        </p:grpSpPr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1D2CECED-7332-4D00-986E-A73136F308EE}"/>
                </a:ext>
              </a:extLst>
            </p:cNvPr>
            <p:cNvSpPr/>
            <p:nvPr/>
          </p:nvSpPr>
          <p:spPr>
            <a:xfrm rot="18380261">
              <a:off x="1570847" y="3032684"/>
              <a:ext cx="3184131" cy="56333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497A99E-2E64-4F49-BFEA-1B667D612FCD}"/>
                </a:ext>
              </a:extLst>
            </p:cNvPr>
            <p:cNvSpPr txBox="1"/>
            <p:nvPr/>
          </p:nvSpPr>
          <p:spPr>
            <a:xfrm rot="18394629">
              <a:off x="1778555" y="3174772"/>
              <a:ext cx="26772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Regex -&gt; equiv. NFA</a:t>
              </a:r>
            </a:p>
          </p:txBody>
        </p:sp>
      </p:grpSp>
      <p:sp>
        <p:nvSpPr>
          <p:cNvPr id="7" name="Arrow: Right 6" descr="L is the language of an NFA implies L is the language of a regular expression">
            <a:extLst>
              <a:ext uri="{FF2B5EF4-FFF2-40B4-BE49-F238E27FC236}">
                <a16:creationId xmlns:a16="http://schemas.microsoft.com/office/drawing/2014/main" id="{308255FD-6224-4685-B9CD-3CD3B2DEF5E7}"/>
              </a:ext>
            </a:extLst>
          </p:cNvPr>
          <p:cNvSpPr/>
          <p:nvPr/>
        </p:nvSpPr>
        <p:spPr>
          <a:xfrm rot="7677277">
            <a:off x="1980353" y="3479805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 descr="L is the language of a DFA implies L is the language of an NFA by &quot;every DFA is an NFA&quot;">
            <a:extLst>
              <a:ext uri="{FF2B5EF4-FFF2-40B4-BE49-F238E27FC236}">
                <a16:creationId xmlns:a16="http://schemas.microsoft.com/office/drawing/2014/main" id="{9F66B487-BB7C-4E3A-B5E2-DBD5643D48A5}"/>
              </a:ext>
            </a:extLst>
          </p:cNvPr>
          <p:cNvGrpSpPr/>
          <p:nvPr/>
        </p:nvGrpSpPr>
        <p:grpSpPr>
          <a:xfrm>
            <a:off x="7841382" y="1957611"/>
            <a:ext cx="692441" cy="3299658"/>
            <a:chOff x="5524020" y="5519603"/>
            <a:chExt cx="692441" cy="3299658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DF37E834-233E-4F86-A80B-AAF31E5160EF}"/>
                </a:ext>
              </a:extLst>
            </p:cNvPr>
            <p:cNvSpPr/>
            <p:nvPr/>
          </p:nvSpPr>
          <p:spPr>
            <a:xfrm rot="13577869">
              <a:off x="4213622" y="6830001"/>
              <a:ext cx="3184131" cy="56333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ED6D17-4495-46BE-9E00-E7BE25B65271}"/>
                </a:ext>
              </a:extLst>
            </p:cNvPr>
            <p:cNvSpPr txBox="1"/>
            <p:nvPr/>
          </p:nvSpPr>
          <p:spPr>
            <a:xfrm rot="2819683">
              <a:off x="4433603" y="7036403"/>
              <a:ext cx="3104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Every DFA </a:t>
              </a:r>
              <a:r>
                <a:rPr lang="en-US" sz="2400" b="1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is</a:t>
              </a:r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an NFA</a:t>
              </a:r>
            </a:p>
          </p:txBody>
        </p:sp>
      </p:grpSp>
      <p:grpSp>
        <p:nvGrpSpPr>
          <p:cNvPr id="8" name="Group 7" descr="L is the language of an NFA implies L is the language of a DFA by &quot;convert NFA to DFA&quot;">
            <a:extLst>
              <a:ext uri="{FF2B5EF4-FFF2-40B4-BE49-F238E27FC236}">
                <a16:creationId xmlns:a16="http://schemas.microsoft.com/office/drawing/2014/main" id="{0EBE0F1B-1669-450D-959E-BDFDF922E144}"/>
              </a:ext>
            </a:extLst>
          </p:cNvPr>
          <p:cNvGrpSpPr/>
          <p:nvPr/>
        </p:nvGrpSpPr>
        <p:grpSpPr>
          <a:xfrm>
            <a:off x="8426878" y="1668678"/>
            <a:ext cx="563336" cy="3184131"/>
            <a:chOff x="8426878" y="1668678"/>
            <a:chExt cx="563336" cy="3184131"/>
          </a:xfrm>
        </p:grpSpPr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D383886A-1B3E-49A9-9E14-825312486A02}"/>
                </a:ext>
              </a:extLst>
            </p:cNvPr>
            <p:cNvSpPr/>
            <p:nvPr/>
          </p:nvSpPr>
          <p:spPr>
            <a:xfrm rot="2793101">
              <a:off x="7116480" y="2979076"/>
              <a:ext cx="3184131" cy="56333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6EC999A-5B58-4AB7-AC61-BAB0C44A51AD}"/>
                </a:ext>
              </a:extLst>
            </p:cNvPr>
            <p:cNvSpPr txBox="1"/>
            <p:nvPr/>
          </p:nvSpPr>
          <p:spPr>
            <a:xfrm rot="2807469">
              <a:off x="7399518" y="3114297"/>
              <a:ext cx="26772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Convert NFA to DFA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94260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61E92-7F5D-426F-AD99-AF94F2631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FD2B85-6F8A-428D-934A-BF5C0DE73D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Nondeterminism wasn’t magic. It was just efficiency.</a:t>
                </a:r>
              </a:p>
              <a:p>
                <a:r>
                  <a:rPr lang="en-US" dirty="0"/>
                  <a:t>The construction we had would turn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state NFA into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state DFA.</a:t>
                </a:r>
              </a:p>
              <a:p>
                <a:r>
                  <a:rPr lang="en-US" dirty="0"/>
                  <a:t>For some languages there might be a smaller DFA. But for some it really is (essentially) that big.</a:t>
                </a:r>
              </a:p>
              <a:p>
                <a:r>
                  <a:rPr lang="en-US" dirty="0"/>
                  <a:t>“string has a 1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dirty="0"/>
                  <a:t> character from the end” is an example.</a:t>
                </a:r>
              </a:p>
              <a:p>
                <a:endParaRPr lang="en-US" dirty="0"/>
              </a:p>
              <a:p>
                <a:r>
                  <a:rPr lang="en-US" dirty="0"/>
                  <a:t>The P vs. NP question asks whether nondeterminism is similar for running time on our computers (it doesn’t let you do anything new, but it lets you do it MUCH more efficiently).</a:t>
                </a:r>
              </a:p>
              <a:p>
                <a:r>
                  <a:rPr lang="en-US" dirty="0"/>
                  <a:t>Next time: Showing a language is not regular!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FD2B85-6F8A-428D-934A-BF5C0DE73D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r="-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44678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E36512-D49E-4F53-9FA5-04EF596A3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Enrichment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7CF5CC-E3D9-42A9-B033-750859E680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(optional) sketch that for every NFA there is an equivalent regular expression. </a:t>
            </a:r>
          </a:p>
        </p:txBody>
      </p:sp>
    </p:spTree>
    <p:extLst>
      <p:ext uri="{BB962C8B-B14F-4D97-AF65-F5344CB8AC3E}">
        <p14:creationId xmlns:p14="http://schemas.microsoft.com/office/powerpoint/2010/main" val="1738945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D9B16-B059-456E-93BC-841F9D548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Every NFA has an equivalent regular expression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4E245-55F3-4CB2-A0BA-B2EC843D2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responsible for this, but if you’re curious:</a:t>
            </a:r>
          </a:p>
        </p:txBody>
      </p:sp>
    </p:spTree>
    <p:extLst>
      <p:ext uri="{BB962C8B-B14F-4D97-AF65-F5344CB8AC3E}">
        <p14:creationId xmlns:p14="http://schemas.microsoft.com/office/powerpoint/2010/main" val="26804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NFAs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Like NFAs but allow</a:t>
            </a:r>
          </a:p>
          <a:p>
            <a:pPr lvl="1">
              <a:defRPr/>
            </a:pPr>
            <a:r>
              <a:rPr lang="en-US" dirty="0"/>
              <a:t>Parallel edges</a:t>
            </a:r>
          </a:p>
          <a:p>
            <a:pPr lvl="1">
              <a:defRPr/>
            </a:pPr>
            <a:r>
              <a:rPr lang="en-US" dirty="0"/>
              <a:t>Regular Expressions as edge labels</a:t>
            </a:r>
          </a:p>
          <a:p>
            <a:pPr lvl="2">
              <a:defRPr/>
            </a:pPr>
            <a:r>
              <a:rPr lang="en-US" dirty="0"/>
              <a:t>NFAs already have edges labeled 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ɛ</a:t>
            </a:r>
            <a:r>
              <a:rPr lang="en-US" dirty="0">
                <a:sym typeface="Symbol"/>
              </a:rPr>
              <a:t> or </a:t>
            </a:r>
            <a:r>
              <a:rPr lang="en-US" b="1" i="1" dirty="0">
                <a:sym typeface="Symbol"/>
              </a:rPr>
              <a:t>a</a:t>
            </a:r>
          </a:p>
          <a:p>
            <a:pPr>
              <a:defRPr/>
            </a:pPr>
            <a:r>
              <a:rPr lang="en-US" dirty="0">
                <a:sym typeface="Symbol"/>
              </a:rPr>
              <a:t>An edge labeled by </a:t>
            </a:r>
            <a:r>
              <a:rPr lang="en-US" b="1" dirty="0">
                <a:sym typeface="Symbol"/>
              </a:rPr>
              <a:t>A</a:t>
            </a:r>
            <a:r>
              <a:rPr lang="en-US" dirty="0">
                <a:sym typeface="Symbol"/>
              </a:rPr>
              <a:t> can be followed by reading a string of input chars that is in the language represented by </a:t>
            </a:r>
            <a:r>
              <a:rPr lang="en-US" b="1" dirty="0">
                <a:sym typeface="Symbol"/>
              </a:rPr>
              <a:t>A</a:t>
            </a:r>
            <a:r>
              <a:rPr lang="en-US" dirty="0">
                <a:sym typeface="Symbol"/>
              </a:rPr>
              <a:t> </a:t>
            </a:r>
          </a:p>
          <a:p>
            <a:pPr>
              <a:defRPr/>
            </a:pPr>
            <a:r>
              <a:rPr lang="en-US" dirty="0" err="1">
                <a:sym typeface="Symbol"/>
              </a:rPr>
              <a:t>Defn</a:t>
            </a:r>
            <a:r>
              <a:rPr lang="en-US" dirty="0">
                <a:sym typeface="Symbol"/>
              </a:rPr>
              <a:t>: A string </a:t>
            </a:r>
            <a:r>
              <a:rPr lang="en-US" dirty="0">
                <a:latin typeface="+mn-lt"/>
                <a:sym typeface="Symbol"/>
              </a:rPr>
              <a:t>x</a:t>
            </a:r>
            <a:r>
              <a:rPr lang="en-US" dirty="0">
                <a:sym typeface="Symbol"/>
              </a:rPr>
              <a:t> is accepted </a:t>
            </a:r>
            <a:r>
              <a:rPr lang="en-US" dirty="0" err="1">
                <a:sym typeface="Symbol"/>
              </a:rPr>
              <a:t>iff</a:t>
            </a:r>
            <a:r>
              <a:rPr lang="en-US" dirty="0">
                <a:sym typeface="Symbol"/>
              </a:rPr>
              <a:t> there is a </a:t>
            </a:r>
            <a:r>
              <a:rPr lang="en-US" i="1" dirty="0">
                <a:sym typeface="Symbol"/>
              </a:rPr>
              <a:t>path</a:t>
            </a:r>
            <a:r>
              <a:rPr lang="en-US" dirty="0">
                <a:sym typeface="Symbol"/>
              </a:rPr>
              <a:t> from start to final state </a:t>
            </a:r>
            <a:r>
              <a:rPr lang="en-US" i="1" dirty="0">
                <a:sym typeface="Symbol"/>
              </a:rPr>
              <a:t>labeled by a regular expression</a:t>
            </a:r>
            <a:r>
              <a:rPr lang="en-US" dirty="0">
                <a:sym typeface="Symbol"/>
              </a:rPr>
              <a:t> whose language contains </a:t>
            </a:r>
            <a:r>
              <a:rPr lang="en-US" dirty="0">
                <a:latin typeface="+mn-lt"/>
                <a:sym typeface="Symbol"/>
              </a:rPr>
              <a:t>x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11505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from an NFA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2105379" y="1244160"/>
            <a:ext cx="8229600" cy="5140800"/>
          </a:xfrm>
        </p:spPr>
        <p:txBody>
          <a:bodyPr/>
          <a:lstStyle/>
          <a:p>
            <a:pPr marL="342900" lvl="2" indent="-342900"/>
            <a:r>
              <a:rPr lang="en-US" sz="2800" dirty="0">
                <a:latin typeface="Franklin Gothic Medium" panose="020B0603020102020204" pitchFamily="34" charset="0"/>
                <a:sym typeface="Symbol" pitchFamily="18" charset="2"/>
              </a:rPr>
              <a:t>Add new start state and final state</a:t>
            </a:r>
          </a:p>
          <a:p>
            <a:pPr marL="342900" lvl="2" indent="-342900"/>
            <a:endParaRPr lang="en-US" sz="2800" dirty="0">
              <a:latin typeface="Franklin Gothic Medium" panose="020B0603020102020204" pitchFamily="34" charset="0"/>
              <a:sym typeface="Symbol" pitchFamily="18" charset="2"/>
            </a:endParaRPr>
          </a:p>
          <a:p>
            <a:pPr marL="342900" lvl="2" indent="-342900"/>
            <a:endParaRPr lang="en-US" sz="3200" dirty="0">
              <a:sym typeface="Symbol" pitchFamily="18" charset="2"/>
            </a:endParaRPr>
          </a:p>
          <a:p>
            <a:pPr marL="342900" lvl="2" indent="-342900"/>
            <a:endParaRPr lang="en-US" sz="3200" dirty="0">
              <a:sym typeface="Symbol" pitchFamily="18" charset="2"/>
            </a:endParaRPr>
          </a:p>
        </p:txBody>
      </p:sp>
      <p:grpSp>
        <p:nvGrpSpPr>
          <p:cNvPr id="4" name="Group 3" descr="NFA with overall start state, then epsilon transition from overall start state to start state of sub-NFA, accept states of sub-NFA with epsilon transitions to an overall accept state">
            <a:extLst>
              <a:ext uri="{FF2B5EF4-FFF2-40B4-BE49-F238E27FC236}">
                <a16:creationId xmlns:a16="http://schemas.microsoft.com/office/drawing/2014/main" id="{459F92E1-E582-4167-A19D-3E36D64190DD}"/>
              </a:ext>
            </a:extLst>
          </p:cNvPr>
          <p:cNvGrpSpPr/>
          <p:nvPr/>
        </p:nvGrpSpPr>
        <p:grpSpPr>
          <a:xfrm>
            <a:off x="3276601" y="2017887"/>
            <a:ext cx="5105399" cy="1525588"/>
            <a:chOff x="3276601" y="2017887"/>
            <a:chExt cx="5105399" cy="1525588"/>
          </a:xfrm>
        </p:grpSpPr>
        <p:sp>
          <p:nvSpPr>
            <p:cNvPr id="7" name="Rectangle 6"/>
            <p:cNvSpPr/>
            <p:nvPr/>
          </p:nvSpPr>
          <p:spPr bwMode="auto">
            <a:xfrm>
              <a:off x="4735514" y="2017887"/>
              <a:ext cx="1989137" cy="1525588"/>
            </a:xfrm>
            <a:prstGeom prst="rect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4933951" y="2614787"/>
              <a:ext cx="265113" cy="28575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6194426" y="2283000"/>
              <a:ext cx="265113" cy="285750"/>
            </a:xfrm>
            <a:prstGeom prst="ellipse">
              <a:avLst/>
            </a:prstGeom>
            <a:noFill/>
            <a:ln w="5715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6194426" y="3079925"/>
              <a:ext cx="265113" cy="285750"/>
            </a:xfrm>
            <a:prstGeom prst="ellipse">
              <a:avLst/>
            </a:prstGeom>
            <a:noFill/>
            <a:ln w="5715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8116888" y="2614787"/>
              <a:ext cx="265112" cy="285750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35859" name="TextBox 20"/>
            <p:cNvSpPr txBox="1">
              <a:spLocks noChangeArrowheads="1"/>
            </p:cNvSpPr>
            <p:nvPr/>
          </p:nvSpPr>
          <p:spPr bwMode="auto">
            <a:xfrm>
              <a:off x="7151234" y="2055198"/>
              <a:ext cx="34817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sz="2800" b="1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cxnSp>
          <p:nvCxnSpPr>
            <p:cNvPr id="22" name="Curved Connector 21"/>
            <p:cNvCxnSpPr>
              <a:stCxn id="11" idx="6"/>
              <a:endCxn id="17" idx="2"/>
            </p:cNvCxnSpPr>
            <p:nvPr/>
          </p:nvCxnSpPr>
          <p:spPr bwMode="auto">
            <a:xfrm>
              <a:off x="6459538" y="2427462"/>
              <a:ext cx="1657350" cy="331788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urved Connector 27"/>
            <p:cNvCxnSpPr/>
            <p:nvPr/>
          </p:nvCxnSpPr>
          <p:spPr bwMode="auto">
            <a:xfrm flipV="1">
              <a:off x="6459538" y="2781476"/>
              <a:ext cx="1657350" cy="441325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862" name="TextBox 30"/>
            <p:cNvSpPr txBox="1">
              <a:spLocks noChangeArrowheads="1"/>
            </p:cNvSpPr>
            <p:nvPr/>
          </p:nvSpPr>
          <p:spPr bwMode="auto">
            <a:xfrm>
              <a:off x="7151234" y="2994872"/>
              <a:ext cx="34817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sz="2800" b="1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>
              <a:off x="3276601" y="2748137"/>
              <a:ext cx="269875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 bwMode="auto">
            <a:xfrm>
              <a:off x="3541713" y="2614787"/>
              <a:ext cx="265112" cy="28575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prstClr val="black"/>
                </a:solidFill>
              </a:endParaRPr>
            </a:p>
          </p:txBody>
        </p:sp>
        <p:cxnSp>
          <p:nvCxnSpPr>
            <p:cNvPr id="8" name="Straight Arrow Connector 7"/>
            <p:cNvCxnSpPr>
              <a:stCxn id="26" idx="6"/>
              <a:endCxn id="10" idx="2"/>
            </p:cNvCxnSpPr>
            <p:nvPr/>
          </p:nvCxnSpPr>
          <p:spPr bwMode="auto">
            <a:xfrm>
              <a:off x="3806826" y="2757662"/>
              <a:ext cx="112712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866" name="TextBox 20"/>
            <p:cNvSpPr txBox="1">
              <a:spLocks noChangeArrowheads="1"/>
            </p:cNvSpPr>
            <p:nvPr/>
          </p:nvSpPr>
          <p:spPr bwMode="auto">
            <a:xfrm>
              <a:off x="4138551" y="2349537"/>
              <a:ext cx="34817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sz="2800" b="1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grpSp>
        <p:nvGrpSpPr>
          <p:cNvPr id="2" name="Group 1" descr="NFA with start state, and transition on input A to final state"/>
          <p:cNvGrpSpPr/>
          <p:nvPr/>
        </p:nvGrpSpPr>
        <p:grpSpPr>
          <a:xfrm>
            <a:off x="3276600" y="5159025"/>
            <a:ext cx="5105400" cy="577850"/>
            <a:chOff x="1752600" y="4876800"/>
            <a:chExt cx="5105400" cy="577850"/>
          </a:xfrm>
        </p:grpSpPr>
        <p:sp>
          <p:nvSpPr>
            <p:cNvPr id="37" name="Oval 36"/>
            <p:cNvSpPr/>
            <p:nvPr/>
          </p:nvSpPr>
          <p:spPr bwMode="auto">
            <a:xfrm>
              <a:off x="6592888" y="5168900"/>
              <a:ext cx="265112" cy="285750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prstClr val="black"/>
                </a:solidFill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 bwMode="auto">
            <a:xfrm>
              <a:off x="1752600" y="5300663"/>
              <a:ext cx="269875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 bwMode="auto">
            <a:xfrm>
              <a:off x="2017713" y="5168900"/>
              <a:ext cx="265112" cy="28575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prstClr val="black"/>
                </a:solidFill>
              </a:endParaRPr>
            </a:p>
          </p:txBody>
        </p:sp>
        <p:cxnSp>
          <p:nvCxnSpPr>
            <p:cNvPr id="44" name="Straight Arrow Connector 43"/>
            <p:cNvCxnSpPr>
              <a:stCxn id="43" idx="6"/>
              <a:endCxn id="37" idx="2"/>
            </p:cNvCxnSpPr>
            <p:nvPr/>
          </p:nvCxnSpPr>
          <p:spPr bwMode="auto">
            <a:xfrm>
              <a:off x="2282825" y="5311775"/>
              <a:ext cx="431006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20"/>
            <p:cNvSpPr txBox="1">
              <a:spLocks noChangeArrowheads="1"/>
            </p:cNvSpPr>
            <p:nvPr/>
          </p:nvSpPr>
          <p:spPr bwMode="auto">
            <a:xfrm>
              <a:off x="4114800" y="4876800"/>
              <a:ext cx="404813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sz="2800" b="1" dirty="0">
                  <a:solidFill>
                    <a:prstClr val="black"/>
                  </a:solidFill>
                  <a:latin typeface="Calibri"/>
                </a:rPr>
                <a:t>A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2127957" y="3756506"/>
            <a:ext cx="701604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 indent="-342900"/>
            <a:r>
              <a:rPr lang="en-US" sz="2800" dirty="0">
                <a:latin typeface="Franklin Gothic Medium" panose="020B0603020102020204" pitchFamily="34" charset="0"/>
                <a:sym typeface="Symbol" pitchFamily="18" charset="2"/>
              </a:rPr>
              <a:t>Then eliminate original states one by one, keeping the same language, until it looks like:</a:t>
            </a:r>
          </a:p>
          <a:p>
            <a:pPr marL="342900" lvl="2" indent="-342900"/>
            <a:endParaRPr lang="en-US" sz="3200" dirty="0">
              <a:sym typeface="Symbol" pitchFamily="18" charset="2"/>
            </a:endParaRPr>
          </a:p>
          <a:p>
            <a:pPr marL="342900" lvl="2" indent="-342900"/>
            <a:endParaRPr lang="en-US" sz="3200" dirty="0">
              <a:sym typeface="Symbol" pitchFamily="18" charset="2"/>
            </a:endParaRPr>
          </a:p>
          <a:p>
            <a:pPr marL="342900" lvl="2" indent="-342900"/>
            <a:r>
              <a:rPr lang="en-US" sz="2800" dirty="0">
                <a:latin typeface="Franklin Gothic Medium" panose="020B0603020102020204" pitchFamily="34" charset="0"/>
                <a:sym typeface="Symbol" pitchFamily="18" charset="2"/>
              </a:rPr>
              <a:t>Final regular expression will be </a:t>
            </a:r>
            <a:r>
              <a:rPr lang="en-US" sz="2800" b="1" dirty="0">
                <a:latin typeface="Franklin Gothic Medium" panose="020B0603020102020204" pitchFamily="34" charset="0"/>
                <a:sym typeface="Symbol" pitchFamily="18" charset="2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4751664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Only two simplification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8229600" cy="51054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b="1" dirty="0"/>
              <a:t>Rule 1</a:t>
            </a:r>
            <a:r>
              <a:rPr lang="en-US" dirty="0"/>
              <a:t>:  For any two states q</a:t>
            </a:r>
            <a:r>
              <a:rPr lang="en-US" baseline="-25000" dirty="0"/>
              <a:t>1</a:t>
            </a:r>
            <a:r>
              <a:rPr lang="en-US" dirty="0"/>
              <a:t> and q</a:t>
            </a:r>
            <a:r>
              <a:rPr lang="en-US" baseline="-25000" dirty="0"/>
              <a:t>2</a:t>
            </a:r>
            <a:r>
              <a:rPr lang="en-US" dirty="0"/>
              <a:t> with parallel edges (possibly q</a:t>
            </a:r>
            <a:r>
              <a:rPr lang="en-US" baseline="-25000" dirty="0"/>
              <a:t>1</a:t>
            </a:r>
            <a:r>
              <a:rPr lang="en-US" dirty="0"/>
              <a:t>=q</a:t>
            </a:r>
            <a:r>
              <a:rPr lang="en-US" baseline="-25000" dirty="0"/>
              <a:t>2</a:t>
            </a:r>
            <a:r>
              <a:rPr lang="en-US" dirty="0"/>
              <a:t>), replace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b="1" dirty="0"/>
              <a:t>Rule 2</a:t>
            </a:r>
            <a:r>
              <a:rPr lang="en-US" dirty="0"/>
              <a:t>: Eliminate non-start/final state q</a:t>
            </a:r>
            <a:r>
              <a:rPr lang="en-US" baseline="-25000" dirty="0"/>
              <a:t>3</a:t>
            </a:r>
            <a:r>
              <a:rPr lang="en-US" dirty="0"/>
              <a:t> by replacing all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   </a:t>
            </a:r>
          </a:p>
          <a:p>
            <a:pPr marL="0" indent="0">
              <a:buNone/>
              <a:defRPr/>
            </a:pPr>
            <a:r>
              <a:rPr lang="en-US" dirty="0"/>
              <a:t>    for </a:t>
            </a:r>
            <a:r>
              <a:rPr lang="en-US" i="1" dirty="0"/>
              <a:t>every</a:t>
            </a:r>
            <a:r>
              <a:rPr lang="en-US" dirty="0"/>
              <a:t> pair of states q</a:t>
            </a:r>
            <a:r>
              <a:rPr lang="en-US" baseline="-25000" dirty="0"/>
              <a:t>1</a:t>
            </a:r>
            <a:r>
              <a:rPr lang="en-US" dirty="0"/>
              <a:t>, q</a:t>
            </a:r>
            <a:r>
              <a:rPr lang="en-US" baseline="-25000" dirty="0"/>
              <a:t>2</a:t>
            </a:r>
            <a:r>
              <a:rPr lang="en-US" dirty="0"/>
              <a:t> (even if q</a:t>
            </a:r>
            <a:r>
              <a:rPr lang="en-US" baseline="-25000" dirty="0"/>
              <a:t>1</a:t>
            </a:r>
            <a:r>
              <a:rPr lang="en-US" dirty="0"/>
              <a:t>=q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</p:txBody>
      </p:sp>
      <p:grpSp>
        <p:nvGrpSpPr>
          <p:cNvPr id="36871" name="Group 114" descr="NFA 1: states q1 and q2 with edges q1 to q2 on input A and q1 to q2 on input &#10;NFA 2: states q1 and q2 with edge from q1 to q2 on input A u B&#10;&#10;NFA1 by NFA2"/>
          <p:cNvGrpSpPr>
            <a:grpSpLocks/>
          </p:cNvGrpSpPr>
          <p:nvPr/>
        </p:nvGrpSpPr>
        <p:grpSpPr bwMode="auto">
          <a:xfrm>
            <a:off x="3124201" y="2209801"/>
            <a:ext cx="6156325" cy="1376363"/>
            <a:chOff x="1600200" y="2286000"/>
            <a:chExt cx="6157046" cy="1376065"/>
          </a:xfrm>
        </p:grpSpPr>
        <p:grpSp>
          <p:nvGrpSpPr>
            <p:cNvPr id="36895" name="Group 113"/>
            <p:cNvGrpSpPr>
              <a:grpSpLocks/>
            </p:cNvGrpSpPr>
            <p:nvPr/>
          </p:nvGrpSpPr>
          <p:grpSpPr bwMode="auto">
            <a:xfrm>
              <a:off x="1600200" y="2286000"/>
              <a:ext cx="3353392" cy="1376065"/>
              <a:chOff x="1600200" y="2286000"/>
              <a:chExt cx="3353392" cy="1376065"/>
            </a:xfrm>
          </p:grpSpPr>
          <p:sp>
            <p:nvSpPr>
              <p:cNvPr id="36903" name="TextBox 20"/>
              <p:cNvSpPr txBox="1">
                <a:spLocks noChangeArrowheads="1"/>
              </p:cNvSpPr>
              <p:nvPr/>
            </p:nvSpPr>
            <p:spPr bwMode="auto">
              <a:xfrm>
                <a:off x="1600200" y="2895600"/>
                <a:ext cx="470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prstClr val="black"/>
                    </a:solidFill>
                  </a:rPr>
                  <a:t>q</a:t>
                </a:r>
                <a:r>
                  <a:rPr lang="en-US" sz="2400" baseline="-250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6904" name="TextBox 22"/>
              <p:cNvSpPr txBox="1">
                <a:spLocks noChangeArrowheads="1"/>
              </p:cNvSpPr>
              <p:nvPr/>
            </p:nvSpPr>
            <p:spPr bwMode="auto">
              <a:xfrm>
                <a:off x="3810000" y="2819400"/>
                <a:ext cx="470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prstClr val="black"/>
                    </a:solidFill>
                  </a:rPr>
                  <a:t>q</a:t>
                </a:r>
                <a:r>
                  <a:rPr lang="en-US" sz="2400" baseline="-2500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24" name="Oval 23"/>
              <p:cNvSpPr/>
              <p:nvPr/>
            </p:nvSpPr>
            <p:spPr bwMode="auto">
              <a:xfrm>
                <a:off x="3810259" y="2895468"/>
                <a:ext cx="457254" cy="45710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b="1" baseline="-25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819543" y="2286000"/>
                <a:ext cx="369931" cy="46186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b="1" dirty="0">
                    <a:solidFill>
                      <a:prstClr val="black"/>
                    </a:solidFill>
                    <a:latin typeface="Calibri"/>
                  </a:rPr>
                  <a:t>A</a:t>
                </a:r>
              </a:p>
            </p:txBody>
          </p:sp>
          <p:cxnSp>
            <p:nvCxnSpPr>
              <p:cNvPr id="17" name="Curved Connector 16"/>
              <p:cNvCxnSpPr>
                <a:stCxn id="22" idx="7"/>
                <a:endCxn id="24" idx="1"/>
              </p:cNvCxnSpPr>
              <p:nvPr/>
            </p:nvCxnSpPr>
            <p:spPr>
              <a:xfrm rot="5400000" flipH="1" flipV="1">
                <a:off x="2941001" y="2030951"/>
                <a:ext cx="4762" cy="1867119"/>
              </a:xfrm>
              <a:prstGeom prst="curvedConnector3">
                <a:avLst>
                  <a:gd name="adj1" fmla="val 6493143"/>
                </a:avLst>
              </a:prstGeom>
              <a:ln w="190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 21"/>
              <p:cNvSpPr/>
              <p:nvPr/>
            </p:nvSpPr>
            <p:spPr>
              <a:xfrm>
                <a:off x="1600200" y="2895468"/>
                <a:ext cx="479481" cy="488844"/>
              </a:xfrm>
              <a:prstGeom prst="ellips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9" name="Curved Connector 18"/>
              <p:cNvCxnSpPr>
                <a:stCxn id="22" idx="5"/>
                <a:endCxn id="24" idx="3"/>
              </p:cNvCxnSpPr>
              <p:nvPr/>
            </p:nvCxnSpPr>
            <p:spPr>
              <a:xfrm rot="5400000" flipH="1" flipV="1">
                <a:off x="2929891" y="2365840"/>
                <a:ext cx="26982" cy="1867119"/>
              </a:xfrm>
              <a:prstGeom prst="curvedConnector3">
                <a:avLst>
                  <a:gd name="adj1" fmla="val -1114205"/>
                </a:avLst>
              </a:prstGeom>
              <a:ln w="190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2819543" y="3200202"/>
                <a:ext cx="357230" cy="46186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b="1" dirty="0">
                    <a:solidFill>
                      <a:prstClr val="black"/>
                    </a:solidFill>
                    <a:latin typeface="Calibri"/>
                  </a:rPr>
                  <a:t>B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419930" y="2819285"/>
                <a:ext cx="533463" cy="52376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800" dirty="0">
                    <a:solidFill>
                      <a:prstClr val="black"/>
                    </a:solidFill>
                    <a:latin typeface="Calibri"/>
                  </a:rPr>
                  <a:t>by</a:t>
                </a:r>
              </a:p>
            </p:txBody>
          </p:sp>
        </p:grpSp>
        <p:grpSp>
          <p:nvGrpSpPr>
            <p:cNvPr id="36896" name="Group 101"/>
            <p:cNvGrpSpPr>
              <a:grpSpLocks/>
            </p:cNvGrpSpPr>
            <p:nvPr/>
          </p:nvGrpSpPr>
          <p:grpSpPr bwMode="auto">
            <a:xfrm>
              <a:off x="5077446" y="2667000"/>
              <a:ext cx="2679800" cy="708120"/>
              <a:chOff x="5077446" y="2667000"/>
              <a:chExt cx="2679800" cy="708120"/>
            </a:xfrm>
          </p:grpSpPr>
          <p:cxnSp>
            <p:nvCxnSpPr>
              <p:cNvPr id="8" name="Straight Arrow Connector 7"/>
              <p:cNvCxnSpPr>
                <a:stCxn id="47" idx="6"/>
                <a:endCxn id="44" idx="2"/>
              </p:cNvCxnSpPr>
              <p:nvPr/>
            </p:nvCxnSpPr>
            <p:spPr>
              <a:xfrm flipV="1">
                <a:off x="5556713" y="3114495"/>
                <a:ext cx="1730578" cy="1587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98" name="TextBox 11"/>
              <p:cNvSpPr txBox="1">
                <a:spLocks noChangeArrowheads="1"/>
              </p:cNvSpPr>
              <p:nvPr/>
            </p:nvSpPr>
            <p:spPr bwMode="auto">
              <a:xfrm>
                <a:off x="6020317" y="2666917"/>
                <a:ext cx="739862" cy="461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sz="2400" b="1">
                    <a:solidFill>
                      <a:prstClr val="black"/>
                    </a:solidFill>
                    <a:latin typeface="Calibri" pitchFamily="34" charset="0"/>
                  </a:rPr>
                  <a:t>A</a:t>
                </a:r>
                <a:r>
                  <a:rPr lang="en-US" sz="2000" b="1">
                    <a:solidFill>
                      <a:prstClr val="black"/>
                    </a:solidFill>
                    <a:latin typeface="Cambria Math" pitchFamily="18" charset="0"/>
                  </a:rPr>
                  <a:t>⋃</a:t>
                </a:r>
                <a:r>
                  <a:rPr lang="en-US" sz="2400" b="1">
                    <a:solidFill>
                      <a:prstClr val="black"/>
                    </a:solidFill>
                    <a:latin typeface="Calibri" pitchFamily="34" charset="0"/>
                  </a:rPr>
                  <a:t>B</a:t>
                </a:r>
              </a:p>
            </p:txBody>
          </p:sp>
          <p:sp>
            <p:nvSpPr>
              <p:cNvPr id="36899" name="TextBox 41"/>
              <p:cNvSpPr txBox="1">
                <a:spLocks noChangeArrowheads="1"/>
              </p:cNvSpPr>
              <p:nvPr/>
            </p:nvSpPr>
            <p:spPr bwMode="auto">
              <a:xfrm>
                <a:off x="5077446" y="2886356"/>
                <a:ext cx="470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prstClr val="black"/>
                    </a:solidFill>
                  </a:rPr>
                  <a:t>q</a:t>
                </a:r>
                <a:r>
                  <a:rPr lang="en-US" sz="2400" baseline="-250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6900" name="TextBox 42"/>
              <p:cNvSpPr txBox="1">
                <a:spLocks noChangeArrowheads="1"/>
              </p:cNvSpPr>
              <p:nvPr/>
            </p:nvSpPr>
            <p:spPr bwMode="auto">
              <a:xfrm>
                <a:off x="7287246" y="2810156"/>
                <a:ext cx="470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prstClr val="black"/>
                    </a:solidFill>
                  </a:rPr>
                  <a:t>q</a:t>
                </a:r>
                <a:r>
                  <a:rPr lang="en-US" sz="2400" baseline="-2500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44" name="Oval 43"/>
              <p:cNvSpPr/>
              <p:nvPr/>
            </p:nvSpPr>
            <p:spPr bwMode="auto">
              <a:xfrm>
                <a:off x="7287291" y="2885945"/>
                <a:ext cx="457254" cy="45710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b="1" baseline="-25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077232" y="2885945"/>
                <a:ext cx="479481" cy="488844"/>
              </a:xfrm>
              <a:prstGeom prst="ellips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" name="Group 1" descr="NFA 1: states q1, q3, q2 with edges q1 to q3 on input A, q3 to q3 on input B, q3 to q2 on input C&#10;NFA 2: states q1 and q2 with edge q1 to q2 on input AB*C&#10;&#10;NFA1 by NFA2">
            <a:extLst>
              <a:ext uri="{FF2B5EF4-FFF2-40B4-BE49-F238E27FC236}">
                <a16:creationId xmlns:a16="http://schemas.microsoft.com/office/drawing/2014/main" id="{0AB59D1F-A8AA-4E4A-A0B6-53F17DADB2CA}"/>
              </a:ext>
            </a:extLst>
          </p:cNvPr>
          <p:cNvGrpSpPr/>
          <p:nvPr/>
        </p:nvGrpSpPr>
        <p:grpSpPr>
          <a:xfrm>
            <a:off x="3200400" y="4572001"/>
            <a:ext cx="6337300" cy="936625"/>
            <a:chOff x="3200400" y="4572001"/>
            <a:chExt cx="6337300" cy="936625"/>
          </a:xfrm>
        </p:grpSpPr>
        <p:grpSp>
          <p:nvGrpSpPr>
            <p:cNvPr id="36872" name="Group 111"/>
            <p:cNvGrpSpPr>
              <a:grpSpLocks/>
            </p:cNvGrpSpPr>
            <p:nvPr/>
          </p:nvGrpSpPr>
          <p:grpSpPr bwMode="auto">
            <a:xfrm>
              <a:off x="3200400" y="4572001"/>
              <a:ext cx="6337300" cy="936625"/>
              <a:chOff x="1676400" y="4419600"/>
              <a:chExt cx="6337400" cy="936720"/>
            </a:xfrm>
          </p:grpSpPr>
          <p:cxnSp>
            <p:nvCxnSpPr>
              <p:cNvPr id="64" name="Curved Connector 63"/>
              <p:cNvCxnSpPr>
                <a:stCxn id="85" idx="1"/>
                <a:endCxn id="85" idx="7"/>
              </p:cNvCxnSpPr>
              <p:nvPr/>
            </p:nvCxnSpPr>
            <p:spPr>
              <a:xfrm rot="5400000" flipH="1" flipV="1">
                <a:off x="3276625" y="4781601"/>
                <a:ext cx="12701" cy="323855"/>
              </a:xfrm>
              <a:prstGeom prst="curvedConnector3">
                <a:avLst>
                  <a:gd name="adj1" fmla="val 2897205"/>
                </a:avLst>
              </a:prstGeom>
              <a:ln w="19050">
                <a:solidFill>
                  <a:schemeClr val="tx1"/>
                </a:solidFill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>
                <a:stCxn id="81" idx="6"/>
              </p:cNvCxnSpPr>
              <p:nvPr/>
            </p:nvCxnSpPr>
            <p:spPr>
              <a:xfrm>
                <a:off x="2133607" y="5105470"/>
                <a:ext cx="914414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>
                <a:stCxn id="85" idx="6"/>
                <a:endCxn id="88" idx="2"/>
              </p:cNvCxnSpPr>
              <p:nvPr/>
            </p:nvCxnSpPr>
            <p:spPr>
              <a:xfrm>
                <a:off x="3505229" y="5105470"/>
                <a:ext cx="914414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TextBox 69"/>
              <p:cNvSpPr txBox="1"/>
              <p:nvPr/>
            </p:nvSpPr>
            <p:spPr>
              <a:xfrm>
                <a:off x="2438412" y="4724431"/>
                <a:ext cx="369894" cy="46201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b="1" dirty="0">
                    <a:solidFill>
                      <a:prstClr val="black"/>
                    </a:solidFill>
                    <a:latin typeface="Calibri"/>
                  </a:rPr>
                  <a:t>A</a:t>
                </a: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2895619" y="4419600"/>
                <a:ext cx="357194" cy="46201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b="1" dirty="0">
                    <a:solidFill>
                      <a:prstClr val="black"/>
                    </a:solidFill>
                    <a:latin typeface="Calibri"/>
                  </a:rPr>
                  <a:t>B</a:t>
                </a: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3810034" y="4724431"/>
                <a:ext cx="347668" cy="46201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b="1" dirty="0">
                    <a:solidFill>
                      <a:prstClr val="black"/>
                    </a:solidFill>
                    <a:latin typeface="Calibri"/>
                  </a:rPr>
                  <a:t>C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6400875" y="4724431"/>
                <a:ext cx="860439" cy="46201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b="1" dirty="0">
                    <a:solidFill>
                      <a:prstClr val="black"/>
                    </a:solidFill>
                    <a:latin typeface="Calibri"/>
                  </a:rPr>
                  <a:t>AB*C</a:t>
                </a:r>
              </a:p>
            </p:txBody>
          </p:sp>
          <p:grpSp>
            <p:nvGrpSpPr>
              <p:cNvPr id="36881" name="Group 81"/>
              <p:cNvGrpSpPr>
                <a:grpSpLocks/>
              </p:cNvGrpSpPr>
              <p:nvPr/>
            </p:nvGrpSpPr>
            <p:grpSpPr bwMode="auto">
              <a:xfrm>
                <a:off x="1676400" y="4800600"/>
                <a:ext cx="470000" cy="533400"/>
                <a:chOff x="7439646" y="3114956"/>
                <a:chExt cx="470000" cy="533400"/>
              </a:xfrm>
            </p:grpSpPr>
            <p:sp>
              <p:nvSpPr>
                <p:cNvPr id="36893" name="TextBox 79"/>
                <p:cNvSpPr txBox="1">
                  <a:spLocks noChangeArrowheads="1"/>
                </p:cNvSpPr>
                <p:nvPr/>
              </p:nvSpPr>
              <p:spPr bwMode="auto">
                <a:xfrm>
                  <a:off x="7439646" y="3114956"/>
                  <a:ext cx="470000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r>
                    <a:rPr lang="en-US" sz="2400">
                      <a:solidFill>
                        <a:prstClr val="black"/>
                      </a:solidFill>
                    </a:rPr>
                    <a:t>q</a:t>
                  </a:r>
                  <a:r>
                    <a:rPr lang="en-US" sz="2400" baseline="-25000">
                      <a:solidFill>
                        <a:prstClr val="black"/>
                      </a:solidFill>
                    </a:rPr>
                    <a:t>1</a:t>
                  </a:r>
                </a:p>
              </p:txBody>
            </p:sp>
            <p:sp>
              <p:nvSpPr>
                <p:cNvPr id="81" name="Oval 80"/>
                <p:cNvSpPr/>
                <p:nvPr/>
              </p:nvSpPr>
              <p:spPr bwMode="auto">
                <a:xfrm>
                  <a:off x="7439646" y="3191203"/>
                  <a:ext cx="457207" cy="457246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050" b="1" baseline="-25000" dirty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36882" name="TextBox 83"/>
              <p:cNvSpPr txBox="1">
                <a:spLocks noChangeArrowheads="1"/>
              </p:cNvSpPr>
              <p:nvPr/>
            </p:nvSpPr>
            <p:spPr bwMode="auto">
              <a:xfrm>
                <a:off x="3048000" y="4800600"/>
                <a:ext cx="470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prstClr val="black"/>
                    </a:solidFill>
                  </a:rPr>
                  <a:t>q</a:t>
                </a:r>
                <a:r>
                  <a:rPr lang="en-US" sz="2400" baseline="-25000">
                    <a:solidFill>
                      <a:prstClr val="black"/>
                    </a:solidFill>
                  </a:rPr>
                  <a:t>3</a:t>
                </a:r>
              </a:p>
            </p:txBody>
          </p:sp>
          <p:sp>
            <p:nvSpPr>
              <p:cNvPr id="85" name="Oval 84"/>
              <p:cNvSpPr/>
              <p:nvPr/>
            </p:nvSpPr>
            <p:spPr bwMode="auto">
              <a:xfrm>
                <a:off x="3048022" y="4876846"/>
                <a:ext cx="457207" cy="45724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b="1" baseline="-25000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6884" name="Group 85"/>
              <p:cNvGrpSpPr>
                <a:grpSpLocks/>
              </p:cNvGrpSpPr>
              <p:nvPr/>
            </p:nvGrpSpPr>
            <p:grpSpPr bwMode="auto">
              <a:xfrm>
                <a:off x="4419600" y="4800600"/>
                <a:ext cx="470000" cy="533400"/>
                <a:chOff x="7439646" y="3114956"/>
                <a:chExt cx="470000" cy="533400"/>
              </a:xfrm>
            </p:grpSpPr>
            <p:sp>
              <p:nvSpPr>
                <p:cNvPr id="36891" name="TextBox 86"/>
                <p:cNvSpPr txBox="1">
                  <a:spLocks noChangeArrowheads="1"/>
                </p:cNvSpPr>
                <p:nvPr/>
              </p:nvSpPr>
              <p:spPr bwMode="auto">
                <a:xfrm>
                  <a:off x="7439646" y="3114956"/>
                  <a:ext cx="470000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r>
                    <a:rPr lang="en-US" sz="2400" dirty="0">
                      <a:solidFill>
                        <a:prstClr val="black"/>
                      </a:solidFill>
                    </a:rPr>
                    <a:t>q</a:t>
                  </a:r>
                  <a:r>
                    <a:rPr lang="en-US" sz="2400" baseline="-25000" dirty="0">
                      <a:solidFill>
                        <a:prstClr val="black"/>
                      </a:solidFill>
                    </a:rPr>
                    <a:t>2</a:t>
                  </a:r>
                </a:p>
              </p:txBody>
            </p:sp>
            <p:sp>
              <p:nvSpPr>
                <p:cNvPr id="88" name="Oval 87"/>
                <p:cNvSpPr/>
                <p:nvPr/>
              </p:nvSpPr>
              <p:spPr bwMode="auto">
                <a:xfrm>
                  <a:off x="7439689" y="3191203"/>
                  <a:ext cx="457207" cy="457246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050" b="1" baseline="-25000" dirty="0">
                    <a:solidFill>
                      <a:prstClr val="black"/>
                    </a:solidFill>
                  </a:endParaRPr>
                </a:p>
              </p:txBody>
            </p:sp>
          </p:grpSp>
          <p:cxnSp>
            <p:nvCxnSpPr>
              <p:cNvPr id="104" name="Straight Arrow Connector 103"/>
              <p:cNvCxnSpPr>
                <a:stCxn id="109" idx="6"/>
                <a:endCxn id="108" idx="2"/>
              </p:cNvCxnSpPr>
              <p:nvPr/>
            </p:nvCxnSpPr>
            <p:spPr>
              <a:xfrm flipV="1">
                <a:off x="6118295" y="5105470"/>
                <a:ext cx="1425597" cy="635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86" name="TextBox 105"/>
              <p:cNvSpPr txBox="1">
                <a:spLocks noChangeArrowheads="1"/>
              </p:cNvSpPr>
              <p:nvPr/>
            </p:nvSpPr>
            <p:spPr bwMode="auto">
              <a:xfrm>
                <a:off x="5638800" y="4867556"/>
                <a:ext cx="470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prstClr val="black"/>
                    </a:solidFill>
                  </a:rPr>
                  <a:t>q</a:t>
                </a:r>
                <a:r>
                  <a:rPr lang="en-US" sz="2400" baseline="-25000">
                    <a:solidFill>
                      <a:prstClr val="black"/>
                    </a:solidFill>
                  </a:rPr>
                  <a:t>1</a:t>
                </a:r>
              </a:p>
            </p:txBody>
          </p:sp>
          <p:grpSp>
            <p:nvGrpSpPr>
              <p:cNvPr id="36887" name="Group 110"/>
              <p:cNvGrpSpPr>
                <a:grpSpLocks/>
              </p:cNvGrpSpPr>
              <p:nvPr/>
            </p:nvGrpSpPr>
            <p:grpSpPr bwMode="auto">
              <a:xfrm>
                <a:off x="7543800" y="4800600"/>
                <a:ext cx="470000" cy="533400"/>
                <a:chOff x="7848600" y="4791356"/>
                <a:chExt cx="470000" cy="533400"/>
              </a:xfrm>
            </p:grpSpPr>
            <p:sp>
              <p:nvSpPr>
                <p:cNvPr id="36889" name="TextBox 106"/>
                <p:cNvSpPr txBox="1">
                  <a:spLocks noChangeArrowheads="1"/>
                </p:cNvSpPr>
                <p:nvPr/>
              </p:nvSpPr>
              <p:spPr bwMode="auto">
                <a:xfrm>
                  <a:off x="7848600" y="4791356"/>
                  <a:ext cx="470000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r>
                    <a:rPr lang="en-US" sz="2400">
                      <a:solidFill>
                        <a:prstClr val="black"/>
                      </a:solidFill>
                    </a:rPr>
                    <a:t>q</a:t>
                  </a:r>
                  <a:r>
                    <a:rPr lang="en-US" sz="2400" baseline="-25000">
                      <a:solidFill>
                        <a:prstClr val="black"/>
                      </a:solidFill>
                    </a:rPr>
                    <a:t>2</a:t>
                  </a:r>
                </a:p>
              </p:txBody>
            </p:sp>
            <p:sp>
              <p:nvSpPr>
                <p:cNvPr id="108" name="Oval 107"/>
                <p:cNvSpPr/>
                <p:nvPr/>
              </p:nvSpPr>
              <p:spPr bwMode="auto">
                <a:xfrm>
                  <a:off x="7848693" y="4867603"/>
                  <a:ext cx="457207" cy="457246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050" b="1" baseline="-25000" dirty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09" name="Oval 108"/>
              <p:cNvSpPr/>
              <p:nvPr/>
            </p:nvSpPr>
            <p:spPr>
              <a:xfrm>
                <a:off x="5638863" y="4867320"/>
                <a:ext cx="479433" cy="489000"/>
              </a:xfrm>
              <a:prstGeom prst="ellips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13" name="TextBox 112"/>
            <p:cNvSpPr txBox="1"/>
            <p:nvPr/>
          </p:nvSpPr>
          <p:spPr>
            <a:xfrm>
              <a:off x="6553200" y="4953001"/>
              <a:ext cx="533400" cy="5238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>
                  <a:solidFill>
                    <a:prstClr val="black"/>
                  </a:solidFill>
                  <a:latin typeface="Calibri"/>
                </a:rPr>
                <a:t>by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6742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FC658-E277-46F9-896E-E37646413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So…magic guessing doesn’t exist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63D55-A2C9-4FC4-BA25-176DD34FB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know.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 parallel computation view is realistic.</a:t>
            </a:r>
          </a:p>
          <a:p>
            <a:r>
              <a:rPr lang="en-US" dirty="0"/>
              <a:t>Lets us give simpler descriptions of complicated objects.</a:t>
            </a:r>
          </a:p>
          <a:p>
            <a:endParaRPr lang="en-US" dirty="0"/>
          </a:p>
          <a:p>
            <a:r>
              <a:rPr lang="en-US" dirty="0"/>
              <a:t>This notion of “nondeterminism” is also really useful in more advanced CS theory (you’ll see it again in 421 or 431 if not sooner).</a:t>
            </a:r>
          </a:p>
          <a:p>
            <a:r>
              <a:rPr lang="en-US" dirty="0"/>
              <a:t>Source of the P vs. NP problem.</a:t>
            </a:r>
          </a:p>
        </p:txBody>
      </p:sp>
    </p:spTree>
    <p:extLst>
      <p:ext uri="{BB962C8B-B14F-4D97-AF65-F5344CB8AC3E}">
        <p14:creationId xmlns:p14="http://schemas.microsoft.com/office/powerpoint/2010/main" val="209615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an NFA to a regular expression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3820" y="1092201"/>
            <a:ext cx="8229600" cy="1676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Consider the DFA for the mod 3 sum</a:t>
            </a:r>
          </a:p>
          <a:p>
            <a:pPr lvl="1"/>
            <a:r>
              <a:rPr lang="en-US" dirty="0"/>
              <a:t>Accept strings from </a:t>
            </a:r>
            <a:r>
              <a:rPr lang="en-US" dirty="0">
                <a:latin typeface="+mn-lt"/>
              </a:rPr>
              <a:t>{0,1,2}*</a:t>
            </a:r>
            <a:r>
              <a:rPr lang="en-US" dirty="0"/>
              <a:t> where the mod </a:t>
            </a:r>
            <a:r>
              <a:rPr lang="en-US" dirty="0">
                <a:latin typeface="+mn-lt"/>
              </a:rPr>
              <a:t>3</a:t>
            </a:r>
            <a:r>
              <a:rPr lang="en-US" dirty="0"/>
              <a:t> sum of the digits is </a:t>
            </a:r>
            <a:r>
              <a:rPr lang="en-US" dirty="0">
                <a:latin typeface="+mn-lt"/>
              </a:rPr>
              <a:t>0</a:t>
            </a:r>
          </a:p>
        </p:txBody>
      </p:sp>
      <p:grpSp>
        <p:nvGrpSpPr>
          <p:cNvPr id="4" name="Group 3" descr="NFA for strings from {0,1,2}* where the mod 3 sum of the digits is 0">
            <a:extLst>
              <a:ext uri="{FF2B5EF4-FFF2-40B4-BE49-F238E27FC236}">
                <a16:creationId xmlns:a16="http://schemas.microsoft.com/office/drawing/2014/main" id="{4FAC1C43-E9F3-40F7-833C-9EB7C320DF61}"/>
              </a:ext>
            </a:extLst>
          </p:cNvPr>
          <p:cNvGrpSpPr/>
          <p:nvPr/>
        </p:nvGrpSpPr>
        <p:grpSpPr>
          <a:xfrm>
            <a:off x="2921884" y="2980887"/>
            <a:ext cx="3700149" cy="2429352"/>
            <a:chOff x="2921884" y="2980887"/>
            <a:chExt cx="3700149" cy="2429352"/>
          </a:xfrm>
        </p:grpSpPr>
        <p:sp>
          <p:nvSpPr>
            <p:cNvPr id="63" name="Oval 62"/>
            <p:cNvSpPr/>
            <p:nvPr/>
          </p:nvSpPr>
          <p:spPr>
            <a:xfrm>
              <a:off x="3551755" y="4801185"/>
              <a:ext cx="533400" cy="533400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rgbClr val="0000FF"/>
                  </a:solidFill>
                </a:rPr>
                <a:t>t</a:t>
              </a:r>
              <a:r>
                <a:rPr lang="en-US" baseline="-25000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64" name="Oval 63"/>
            <p:cNvSpPr/>
            <p:nvPr/>
          </p:nvSpPr>
          <p:spPr>
            <a:xfrm>
              <a:off x="5685355" y="4809123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rgbClr val="0000FF"/>
                  </a:solidFill>
                </a:rPr>
                <a:t>t</a:t>
              </a:r>
              <a:r>
                <a:rPr lang="en-US" baseline="-25000" dirty="0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65" name="Oval 64"/>
            <p:cNvSpPr/>
            <p:nvPr/>
          </p:nvSpPr>
          <p:spPr>
            <a:xfrm>
              <a:off x="4678879" y="3566272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rgbClr val="0000FF"/>
                  </a:solidFill>
                </a:rPr>
                <a:t>t</a:t>
              </a:r>
              <a:r>
                <a:rPr lang="en-US" baseline="-25000" dirty="0">
                  <a:solidFill>
                    <a:srgbClr val="0000FF"/>
                  </a:solidFill>
                </a:rPr>
                <a:t>1</a:t>
              </a: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 flipV="1">
              <a:off x="3901799" y="3997117"/>
              <a:ext cx="777081" cy="76596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>
              <a:off x="5212280" y="3997117"/>
              <a:ext cx="678669" cy="76596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H="1">
              <a:off x="4085155" y="5169487"/>
              <a:ext cx="1600200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H="1">
              <a:off x="4007040" y="4071097"/>
              <a:ext cx="794077" cy="77962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flipH="1" flipV="1">
              <a:off x="5091151" y="4091734"/>
              <a:ext cx="733753" cy="78756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4145479" y="5014704"/>
              <a:ext cx="1600200" cy="793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Arc 71"/>
            <p:cNvSpPr/>
            <p:nvPr/>
          </p:nvSpPr>
          <p:spPr bwMode="auto">
            <a:xfrm rot="20665359">
              <a:off x="3108602" y="4908786"/>
              <a:ext cx="398462" cy="38735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/>
            </a:p>
          </p:txBody>
        </p:sp>
        <p:sp>
          <p:nvSpPr>
            <p:cNvPr id="73" name="Arc 72"/>
            <p:cNvSpPr/>
            <p:nvPr/>
          </p:nvSpPr>
          <p:spPr bwMode="auto">
            <a:xfrm rot="5132981">
              <a:off x="4793179" y="3150591"/>
              <a:ext cx="390101" cy="38735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/>
            </a:p>
          </p:txBody>
        </p:sp>
        <p:sp>
          <p:nvSpPr>
            <p:cNvPr id="74" name="Arc 73"/>
            <p:cNvSpPr/>
            <p:nvPr/>
          </p:nvSpPr>
          <p:spPr bwMode="auto">
            <a:xfrm rot="9384845">
              <a:off x="6231932" y="4778900"/>
              <a:ext cx="390101" cy="38735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/>
            </a:p>
          </p:txBody>
        </p:sp>
        <p:sp>
          <p:nvSpPr>
            <p:cNvPr id="75" name="TextBox 25"/>
            <p:cNvSpPr txBox="1">
              <a:spLocks noChangeArrowheads="1"/>
            </p:cNvSpPr>
            <p:nvPr/>
          </p:nvSpPr>
          <p:spPr bwMode="auto">
            <a:xfrm>
              <a:off x="4661527" y="2980887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400" dirty="0">
                  <a:sym typeface="Symbol" charset="0"/>
                </a:rPr>
                <a:t>0</a:t>
              </a:r>
              <a:endParaRPr lang="en-US" sz="1400" dirty="0"/>
            </a:p>
          </p:txBody>
        </p:sp>
        <p:sp>
          <p:nvSpPr>
            <p:cNvPr id="76" name="TextBox 25"/>
            <p:cNvSpPr txBox="1">
              <a:spLocks noChangeArrowheads="1"/>
            </p:cNvSpPr>
            <p:nvPr/>
          </p:nvSpPr>
          <p:spPr bwMode="auto">
            <a:xfrm>
              <a:off x="6226693" y="4542949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400" dirty="0">
                  <a:sym typeface="Symbol" charset="0"/>
                </a:rPr>
                <a:t>0</a:t>
              </a:r>
              <a:endParaRPr lang="en-US" sz="1400" dirty="0"/>
            </a:p>
          </p:txBody>
        </p:sp>
        <p:sp>
          <p:nvSpPr>
            <p:cNvPr id="77" name="TextBox 25"/>
            <p:cNvSpPr txBox="1">
              <a:spLocks noChangeArrowheads="1"/>
            </p:cNvSpPr>
            <p:nvPr/>
          </p:nvSpPr>
          <p:spPr bwMode="auto">
            <a:xfrm>
              <a:off x="2921884" y="4754979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400" dirty="0">
                  <a:sym typeface="Symbol" charset="0"/>
                </a:rPr>
                <a:t>0</a:t>
              </a:r>
              <a:endParaRPr lang="en-US" sz="1400" dirty="0"/>
            </a:p>
          </p:txBody>
        </p:sp>
        <p:sp>
          <p:nvSpPr>
            <p:cNvPr id="78" name="TextBox 25"/>
            <p:cNvSpPr txBox="1">
              <a:spLocks noChangeArrowheads="1"/>
            </p:cNvSpPr>
            <p:nvPr/>
          </p:nvSpPr>
          <p:spPr bwMode="auto">
            <a:xfrm>
              <a:off x="4009180" y="4177741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400" dirty="0">
                  <a:sym typeface="Symbol" charset="0"/>
                </a:rPr>
                <a:t>1</a:t>
              </a:r>
              <a:endParaRPr lang="en-US" sz="1400" dirty="0"/>
            </a:p>
          </p:txBody>
        </p:sp>
        <p:sp>
          <p:nvSpPr>
            <p:cNvPr id="79" name="TextBox 25"/>
            <p:cNvSpPr txBox="1">
              <a:spLocks noChangeArrowheads="1"/>
            </p:cNvSpPr>
            <p:nvPr/>
          </p:nvSpPr>
          <p:spPr bwMode="auto">
            <a:xfrm>
              <a:off x="5461627" y="4099673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400" dirty="0">
                  <a:sym typeface="Symbol" charset="0"/>
                </a:rPr>
                <a:t>1</a:t>
              </a:r>
              <a:endParaRPr lang="en-US" sz="1400" dirty="0"/>
            </a:p>
          </p:txBody>
        </p:sp>
        <p:sp>
          <p:nvSpPr>
            <p:cNvPr id="80" name="TextBox 25"/>
            <p:cNvSpPr txBox="1">
              <a:spLocks noChangeArrowheads="1"/>
            </p:cNvSpPr>
            <p:nvPr/>
          </p:nvSpPr>
          <p:spPr bwMode="auto">
            <a:xfrm>
              <a:off x="4721639" y="5102462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400" dirty="0">
                  <a:sym typeface="Symbol" charset="0"/>
                </a:rPr>
                <a:t>1</a:t>
              </a:r>
              <a:endParaRPr lang="en-US" sz="1400" dirty="0"/>
            </a:p>
          </p:txBody>
        </p:sp>
        <p:sp>
          <p:nvSpPr>
            <p:cNvPr id="81" name="TextBox 25"/>
            <p:cNvSpPr txBox="1">
              <a:spLocks noChangeArrowheads="1"/>
            </p:cNvSpPr>
            <p:nvPr/>
          </p:nvSpPr>
          <p:spPr bwMode="auto">
            <a:xfrm>
              <a:off x="4897806" y="4754977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400" dirty="0">
                  <a:sym typeface="Symbol" charset="0"/>
                </a:rPr>
                <a:t>2</a:t>
              </a:r>
              <a:endParaRPr lang="en-US" sz="1400" dirty="0"/>
            </a:p>
          </p:txBody>
        </p:sp>
        <p:sp>
          <p:nvSpPr>
            <p:cNvPr id="82" name="TextBox 81"/>
            <p:cNvSpPr txBox="1">
              <a:spLocks noChangeArrowheads="1"/>
            </p:cNvSpPr>
            <p:nvPr/>
          </p:nvSpPr>
          <p:spPr bwMode="auto">
            <a:xfrm>
              <a:off x="5177575" y="4367360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400" dirty="0">
                  <a:sym typeface="Symbol" charset="0"/>
                </a:rPr>
                <a:t>2</a:t>
              </a:r>
              <a:endParaRPr lang="en-US" sz="1400" dirty="0"/>
            </a:p>
          </p:txBody>
        </p:sp>
        <p:sp>
          <p:nvSpPr>
            <p:cNvPr id="83" name="TextBox 25"/>
            <p:cNvSpPr txBox="1">
              <a:spLocks noChangeArrowheads="1"/>
            </p:cNvSpPr>
            <p:nvPr/>
          </p:nvSpPr>
          <p:spPr bwMode="auto">
            <a:xfrm>
              <a:off x="4394827" y="4365871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400" dirty="0">
                  <a:sym typeface="Symbol" charset="0"/>
                </a:rPr>
                <a:t>2</a:t>
              </a:r>
              <a:endParaRPr lang="en-US" sz="1400" dirty="0"/>
            </a:p>
          </p:txBody>
        </p:sp>
        <p:cxnSp>
          <p:nvCxnSpPr>
            <p:cNvPr id="28" name="Straight Arrow Connector 27"/>
            <p:cNvCxnSpPr>
              <a:endCxn id="63" idx="1"/>
            </p:cNvCxnSpPr>
            <p:nvPr/>
          </p:nvCxnSpPr>
          <p:spPr bwMode="auto">
            <a:xfrm>
              <a:off x="3416818" y="4653318"/>
              <a:ext cx="213052" cy="225982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14905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Splicing out a state t</a:t>
            </a:r>
            <a:r>
              <a:rPr lang="en-US" baseline="-25000" dirty="0"/>
              <a:t>1</a:t>
            </a:r>
            <a:r>
              <a:rPr lang="en-US" dirty="0"/>
              <a:t> (setup)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191049"/>
            <a:ext cx="8229600" cy="5140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Regular expressions to add to edges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400478" y="2137366"/>
            <a:ext cx="4191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</a:t>
            </a:r>
            <a:r>
              <a:rPr lang="en-US" sz="2200" baseline="-25000" dirty="0"/>
              <a:t>0</a:t>
            </a:r>
            <a:r>
              <a:rPr lang="en-US" sz="2200" dirty="0"/>
              <a:t>→t</a:t>
            </a:r>
            <a:r>
              <a:rPr lang="en-US" sz="2200" baseline="-25000" dirty="0"/>
              <a:t>1</a:t>
            </a:r>
            <a:r>
              <a:rPr lang="en-US" sz="2200" dirty="0"/>
              <a:t>→t</a:t>
            </a:r>
            <a:r>
              <a:rPr lang="en-US" sz="2200" baseline="-25000" dirty="0"/>
              <a:t>0</a:t>
            </a:r>
            <a:r>
              <a:rPr lang="en-US" sz="2200" dirty="0"/>
              <a:t> :   10*2</a:t>
            </a:r>
          </a:p>
          <a:p>
            <a:r>
              <a:rPr lang="en-US" sz="2200" dirty="0"/>
              <a:t>t</a:t>
            </a:r>
            <a:r>
              <a:rPr lang="en-US" sz="2200" baseline="-25000" dirty="0"/>
              <a:t>0</a:t>
            </a:r>
            <a:r>
              <a:rPr lang="en-US" sz="2200" dirty="0"/>
              <a:t>→t</a:t>
            </a:r>
            <a:r>
              <a:rPr lang="en-US" sz="2200" baseline="-25000" dirty="0"/>
              <a:t>1</a:t>
            </a:r>
            <a:r>
              <a:rPr lang="en-US" sz="2200" dirty="0"/>
              <a:t>→t</a:t>
            </a:r>
            <a:r>
              <a:rPr lang="en-US" sz="2200" baseline="-25000" dirty="0"/>
              <a:t>2</a:t>
            </a:r>
            <a:r>
              <a:rPr lang="en-US" sz="2200" dirty="0"/>
              <a:t> :   10*1</a:t>
            </a:r>
          </a:p>
          <a:p>
            <a:r>
              <a:rPr lang="en-US" sz="2200" dirty="0"/>
              <a:t>t</a:t>
            </a:r>
            <a:r>
              <a:rPr lang="en-US" sz="2200" baseline="-25000" dirty="0"/>
              <a:t>2</a:t>
            </a:r>
            <a:r>
              <a:rPr lang="en-US" sz="2200" dirty="0"/>
              <a:t>→t</a:t>
            </a:r>
            <a:r>
              <a:rPr lang="en-US" sz="2200" baseline="-25000" dirty="0"/>
              <a:t>1</a:t>
            </a:r>
            <a:r>
              <a:rPr lang="en-US" sz="2200" dirty="0"/>
              <a:t>→t</a:t>
            </a:r>
            <a:r>
              <a:rPr lang="en-US" sz="2200" baseline="-25000" dirty="0"/>
              <a:t>0</a:t>
            </a:r>
            <a:r>
              <a:rPr lang="en-US" sz="2200" dirty="0"/>
              <a:t> :   20*2</a:t>
            </a:r>
          </a:p>
          <a:p>
            <a:r>
              <a:rPr lang="en-US" sz="2200" dirty="0"/>
              <a:t>t</a:t>
            </a:r>
            <a:r>
              <a:rPr lang="en-US" sz="2200" baseline="-25000" dirty="0"/>
              <a:t>2</a:t>
            </a:r>
            <a:r>
              <a:rPr lang="en-US" sz="2200" dirty="0"/>
              <a:t>→t</a:t>
            </a:r>
            <a:r>
              <a:rPr lang="en-US" sz="2200" baseline="-25000" dirty="0"/>
              <a:t>1</a:t>
            </a:r>
            <a:r>
              <a:rPr lang="en-US" sz="2200" dirty="0"/>
              <a:t>→t</a:t>
            </a:r>
            <a:r>
              <a:rPr lang="en-US" sz="2200" baseline="-25000" dirty="0"/>
              <a:t>2</a:t>
            </a:r>
            <a:r>
              <a:rPr lang="en-US" sz="2200" dirty="0"/>
              <a:t> :   20*1</a:t>
            </a:r>
          </a:p>
          <a:p>
            <a:endParaRPr lang="en-US" sz="2200" dirty="0"/>
          </a:p>
          <a:p>
            <a:endParaRPr lang="en-US" sz="2200" dirty="0"/>
          </a:p>
        </p:txBody>
      </p:sp>
      <p:grpSp>
        <p:nvGrpSpPr>
          <p:cNvPr id="4" name="Group 3" descr="NFA for strings from {0,1,2}* where the mod 3 sum of the digits is 0; adding states s and f">
            <a:extLst>
              <a:ext uri="{FF2B5EF4-FFF2-40B4-BE49-F238E27FC236}">
                <a16:creationId xmlns:a16="http://schemas.microsoft.com/office/drawing/2014/main" id="{614B2EF8-DF73-4DEF-B0BE-1AFEDED11E04}"/>
              </a:ext>
            </a:extLst>
          </p:cNvPr>
          <p:cNvGrpSpPr/>
          <p:nvPr/>
        </p:nvGrpSpPr>
        <p:grpSpPr>
          <a:xfrm>
            <a:off x="5371005" y="2438401"/>
            <a:ext cx="4236724" cy="3352800"/>
            <a:chOff x="5371005" y="2438401"/>
            <a:chExt cx="4236724" cy="3352800"/>
          </a:xfrm>
        </p:grpSpPr>
        <p:sp>
          <p:nvSpPr>
            <p:cNvPr id="7" name="Oval 6"/>
            <p:cNvSpPr/>
            <p:nvPr/>
          </p:nvSpPr>
          <p:spPr>
            <a:xfrm>
              <a:off x="6537451" y="4258699"/>
              <a:ext cx="533400" cy="5334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rgbClr val="0000FF"/>
                  </a:solidFill>
                </a:rPr>
                <a:t>t</a:t>
              </a:r>
              <a:r>
                <a:rPr lang="en-US" baseline="-25000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8671051" y="4266637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rgbClr val="0000FF"/>
                  </a:solidFill>
                </a:rPr>
                <a:t>t</a:t>
              </a:r>
              <a:r>
                <a:rPr lang="en-US" baseline="-25000" dirty="0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7664575" y="3023786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rgbClr val="0000FF"/>
                  </a:solidFill>
                </a:rPr>
                <a:t>t</a:t>
              </a:r>
              <a:r>
                <a:rPr lang="en-US" baseline="-25000" dirty="0">
                  <a:solidFill>
                    <a:srgbClr val="0000FF"/>
                  </a:solidFill>
                </a:rPr>
                <a:t>1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6887495" y="3454631"/>
              <a:ext cx="777081" cy="76596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8197976" y="3454631"/>
              <a:ext cx="678669" cy="76596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7070851" y="4627001"/>
              <a:ext cx="1600200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6992736" y="3528611"/>
              <a:ext cx="794077" cy="77962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 flipV="1">
              <a:off x="8076847" y="3549248"/>
              <a:ext cx="733753" cy="78756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7080303" y="4480156"/>
              <a:ext cx="1600200" cy="793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Arc 15"/>
            <p:cNvSpPr/>
            <p:nvPr/>
          </p:nvSpPr>
          <p:spPr bwMode="auto">
            <a:xfrm rot="20665359">
              <a:off x="6094298" y="4366300"/>
              <a:ext cx="398462" cy="38735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/>
            </a:p>
          </p:txBody>
        </p:sp>
        <p:sp>
          <p:nvSpPr>
            <p:cNvPr id="17" name="Arc 16"/>
            <p:cNvSpPr/>
            <p:nvPr/>
          </p:nvSpPr>
          <p:spPr bwMode="auto">
            <a:xfrm rot="5132981">
              <a:off x="7778875" y="2608105"/>
              <a:ext cx="390101" cy="38735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/>
            </a:p>
          </p:txBody>
        </p:sp>
        <p:sp>
          <p:nvSpPr>
            <p:cNvPr id="18" name="Arc 17"/>
            <p:cNvSpPr/>
            <p:nvPr/>
          </p:nvSpPr>
          <p:spPr bwMode="auto">
            <a:xfrm rot="9384845">
              <a:off x="9217628" y="4236414"/>
              <a:ext cx="390101" cy="38735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/>
            </a:p>
          </p:txBody>
        </p:sp>
        <p:sp>
          <p:nvSpPr>
            <p:cNvPr id="19" name="TextBox 25"/>
            <p:cNvSpPr txBox="1">
              <a:spLocks noChangeArrowheads="1"/>
            </p:cNvSpPr>
            <p:nvPr/>
          </p:nvSpPr>
          <p:spPr bwMode="auto">
            <a:xfrm>
              <a:off x="7647223" y="2438401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400" dirty="0">
                  <a:sym typeface="Symbol" charset="0"/>
                </a:rPr>
                <a:t>0</a:t>
              </a:r>
              <a:endParaRPr lang="en-US" sz="1400" dirty="0"/>
            </a:p>
          </p:txBody>
        </p:sp>
        <p:sp>
          <p:nvSpPr>
            <p:cNvPr id="20" name="TextBox 25"/>
            <p:cNvSpPr txBox="1">
              <a:spLocks noChangeArrowheads="1"/>
            </p:cNvSpPr>
            <p:nvPr/>
          </p:nvSpPr>
          <p:spPr bwMode="auto">
            <a:xfrm>
              <a:off x="9212389" y="4000463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400" dirty="0">
                  <a:sym typeface="Symbol" charset="0"/>
                </a:rPr>
                <a:t>0</a:t>
              </a:r>
              <a:endParaRPr lang="en-US" sz="1400" dirty="0"/>
            </a:p>
          </p:txBody>
        </p:sp>
        <p:sp>
          <p:nvSpPr>
            <p:cNvPr id="22" name="TextBox 25"/>
            <p:cNvSpPr txBox="1">
              <a:spLocks noChangeArrowheads="1"/>
            </p:cNvSpPr>
            <p:nvPr/>
          </p:nvSpPr>
          <p:spPr bwMode="auto">
            <a:xfrm>
              <a:off x="6994876" y="3635255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400" dirty="0">
                  <a:sym typeface="Symbol" charset="0"/>
                </a:rPr>
                <a:t>1</a:t>
              </a:r>
              <a:endParaRPr lang="en-US" sz="1400" dirty="0"/>
            </a:p>
          </p:txBody>
        </p:sp>
        <p:sp>
          <p:nvSpPr>
            <p:cNvPr id="23" name="TextBox 25"/>
            <p:cNvSpPr txBox="1">
              <a:spLocks noChangeArrowheads="1"/>
            </p:cNvSpPr>
            <p:nvPr/>
          </p:nvSpPr>
          <p:spPr bwMode="auto">
            <a:xfrm>
              <a:off x="8447323" y="3557187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400" dirty="0">
                  <a:sym typeface="Symbol" charset="0"/>
                </a:rPr>
                <a:t>1</a:t>
              </a:r>
              <a:endParaRPr lang="en-US" sz="1400" dirty="0"/>
            </a:p>
          </p:txBody>
        </p:sp>
        <p:sp>
          <p:nvSpPr>
            <p:cNvPr id="24" name="TextBox 25"/>
            <p:cNvSpPr txBox="1">
              <a:spLocks noChangeArrowheads="1"/>
            </p:cNvSpPr>
            <p:nvPr/>
          </p:nvSpPr>
          <p:spPr bwMode="auto">
            <a:xfrm>
              <a:off x="7707335" y="4559976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400" dirty="0">
                  <a:sym typeface="Symbol" charset="0"/>
                </a:rPr>
                <a:t>1</a:t>
              </a:r>
              <a:endParaRPr lang="en-US" sz="1400" dirty="0"/>
            </a:p>
          </p:txBody>
        </p:sp>
        <p:sp>
          <p:nvSpPr>
            <p:cNvPr id="25" name="TextBox 25"/>
            <p:cNvSpPr txBox="1">
              <a:spLocks noChangeArrowheads="1"/>
            </p:cNvSpPr>
            <p:nvPr/>
          </p:nvSpPr>
          <p:spPr bwMode="auto">
            <a:xfrm>
              <a:off x="7883502" y="4212491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400" dirty="0">
                  <a:sym typeface="Symbol" charset="0"/>
                </a:rPr>
                <a:t>2</a:t>
              </a:r>
              <a:endParaRPr lang="en-US" sz="1400" dirty="0"/>
            </a:p>
          </p:txBody>
        </p:sp>
        <p:sp>
          <p:nvSpPr>
            <p:cNvPr id="26" name="TextBox 25"/>
            <p:cNvSpPr txBox="1">
              <a:spLocks noChangeArrowheads="1"/>
            </p:cNvSpPr>
            <p:nvPr/>
          </p:nvSpPr>
          <p:spPr bwMode="auto">
            <a:xfrm>
              <a:off x="8163271" y="3824874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400" dirty="0">
                  <a:sym typeface="Symbol" charset="0"/>
                </a:rPr>
                <a:t>2</a:t>
              </a:r>
              <a:endParaRPr lang="en-US" sz="1400" dirty="0"/>
            </a:p>
          </p:txBody>
        </p:sp>
        <p:sp>
          <p:nvSpPr>
            <p:cNvPr id="27" name="TextBox 25"/>
            <p:cNvSpPr txBox="1">
              <a:spLocks noChangeArrowheads="1"/>
            </p:cNvSpPr>
            <p:nvPr/>
          </p:nvSpPr>
          <p:spPr bwMode="auto">
            <a:xfrm>
              <a:off x="7380523" y="3823385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400" dirty="0">
                  <a:sym typeface="Symbol" charset="0"/>
                </a:rPr>
                <a:t>2</a:t>
              </a:r>
              <a:endParaRPr lang="en-US" sz="1400" dirty="0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5371005" y="3483771"/>
              <a:ext cx="1233272" cy="1036499"/>
              <a:chOff x="4388877" y="3483770"/>
              <a:chExt cx="1233272" cy="1036499"/>
            </a:xfrm>
          </p:grpSpPr>
          <p:sp>
            <p:nvSpPr>
              <p:cNvPr id="21" name="TextBox 25"/>
              <p:cNvSpPr txBox="1">
                <a:spLocks noChangeArrowheads="1"/>
              </p:cNvSpPr>
              <p:nvPr/>
            </p:nvSpPr>
            <p:spPr bwMode="auto">
              <a:xfrm>
                <a:off x="4925452" y="4212492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/>
                <a:r>
                  <a:rPr lang="en-US" sz="1400" dirty="0">
                    <a:sym typeface="Symbol" charset="0"/>
                  </a:rPr>
                  <a:t>0</a:t>
                </a:r>
                <a:endParaRPr lang="en-US" sz="1400" dirty="0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4658752" y="3483770"/>
                <a:ext cx="533400" cy="533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0000FF"/>
                    </a:solidFill>
                  </a:rPr>
                  <a:t>s</a:t>
                </a:r>
                <a:endParaRPr lang="en-US" baseline="-25000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36" name="Straight Arrow Connector 35"/>
              <p:cNvCxnSpPr/>
              <p:nvPr/>
            </p:nvCxnSpPr>
            <p:spPr bwMode="auto">
              <a:xfrm>
                <a:off x="4388877" y="3761449"/>
                <a:ext cx="269875" cy="0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>
                <a:stCxn id="29" idx="5"/>
                <a:endCxn id="7" idx="1"/>
              </p:cNvCxnSpPr>
              <p:nvPr/>
            </p:nvCxnSpPr>
            <p:spPr>
              <a:xfrm>
                <a:off x="5114037" y="3939055"/>
                <a:ext cx="508112" cy="39775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20"/>
              <p:cNvSpPr txBox="1">
                <a:spLocks noChangeArrowheads="1"/>
              </p:cNvSpPr>
              <p:nvPr/>
            </p:nvSpPr>
            <p:spPr bwMode="auto">
              <a:xfrm>
                <a:off x="5266841" y="3785018"/>
                <a:ext cx="29046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b="1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itchFamily="18" charset="2"/>
                  </a:rPr>
                  <a:t>ɛ</a:t>
                </a:r>
                <a:endParaRPr lang="en-US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6792862" y="4781550"/>
              <a:ext cx="628032" cy="1009651"/>
              <a:chOff x="5810734" y="4781549"/>
              <a:chExt cx="628032" cy="1009651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5905366" y="5257800"/>
                <a:ext cx="533400" cy="533400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0000FF"/>
                    </a:solidFill>
                  </a:rPr>
                  <a:t>f</a:t>
                </a:r>
                <a:endParaRPr lang="en-US" baseline="-25000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40" name="Straight Arrow Connector 39"/>
              <p:cNvCxnSpPr>
                <a:stCxn id="7" idx="4"/>
                <a:endCxn id="30" idx="0"/>
              </p:cNvCxnSpPr>
              <p:nvPr/>
            </p:nvCxnSpPr>
            <p:spPr>
              <a:xfrm>
                <a:off x="5810734" y="4792099"/>
                <a:ext cx="361332" cy="46570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20"/>
              <p:cNvSpPr txBox="1">
                <a:spLocks noChangeArrowheads="1"/>
              </p:cNvSpPr>
              <p:nvPr/>
            </p:nvSpPr>
            <p:spPr bwMode="auto">
              <a:xfrm>
                <a:off x="5997044" y="4781549"/>
                <a:ext cx="29527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b="1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itchFamily="18" charset="2"/>
                  </a:rPr>
                  <a:t>ɛ</a:t>
                </a:r>
                <a:endParaRPr lang="en-US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161315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Splicing out a state t</a:t>
            </a:r>
            <a:r>
              <a:rPr lang="en-US" baseline="-25000" dirty="0"/>
              <a:t>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191049"/>
            <a:ext cx="8229600" cy="5140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Regular expressions to add to edges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400478" y="2137366"/>
            <a:ext cx="4191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</a:t>
            </a:r>
            <a:r>
              <a:rPr lang="en-US" sz="2200" baseline="-25000" dirty="0"/>
              <a:t>0</a:t>
            </a:r>
            <a:r>
              <a:rPr lang="en-US" sz="2200" dirty="0"/>
              <a:t>→t</a:t>
            </a:r>
            <a:r>
              <a:rPr lang="en-US" sz="2200" baseline="-25000" dirty="0"/>
              <a:t>1</a:t>
            </a:r>
            <a:r>
              <a:rPr lang="en-US" sz="2200" dirty="0"/>
              <a:t>→t</a:t>
            </a:r>
            <a:r>
              <a:rPr lang="en-US" sz="2200" baseline="-25000" dirty="0"/>
              <a:t>0</a:t>
            </a:r>
            <a:r>
              <a:rPr lang="en-US" sz="2200" dirty="0"/>
              <a:t> :   10*2</a:t>
            </a:r>
          </a:p>
          <a:p>
            <a:r>
              <a:rPr lang="en-US" sz="2200" dirty="0"/>
              <a:t>t</a:t>
            </a:r>
            <a:r>
              <a:rPr lang="en-US" sz="2200" baseline="-25000" dirty="0"/>
              <a:t>0</a:t>
            </a:r>
            <a:r>
              <a:rPr lang="en-US" sz="2200" dirty="0"/>
              <a:t>→t</a:t>
            </a:r>
            <a:r>
              <a:rPr lang="en-US" sz="2200" baseline="-25000" dirty="0"/>
              <a:t>1</a:t>
            </a:r>
            <a:r>
              <a:rPr lang="en-US" sz="2200" dirty="0"/>
              <a:t>→t</a:t>
            </a:r>
            <a:r>
              <a:rPr lang="en-US" sz="2200" baseline="-25000" dirty="0"/>
              <a:t>2</a:t>
            </a:r>
            <a:r>
              <a:rPr lang="en-US" sz="2200" dirty="0"/>
              <a:t> :   10*1</a:t>
            </a:r>
          </a:p>
          <a:p>
            <a:r>
              <a:rPr lang="en-US" sz="2200" dirty="0"/>
              <a:t>t</a:t>
            </a:r>
            <a:r>
              <a:rPr lang="en-US" sz="2200" baseline="-25000" dirty="0"/>
              <a:t>2</a:t>
            </a:r>
            <a:r>
              <a:rPr lang="en-US" sz="2200" dirty="0"/>
              <a:t>→t</a:t>
            </a:r>
            <a:r>
              <a:rPr lang="en-US" sz="2200" baseline="-25000" dirty="0"/>
              <a:t>1</a:t>
            </a:r>
            <a:r>
              <a:rPr lang="en-US" sz="2200" dirty="0"/>
              <a:t>→t</a:t>
            </a:r>
            <a:r>
              <a:rPr lang="en-US" sz="2200" baseline="-25000" dirty="0"/>
              <a:t>0</a:t>
            </a:r>
            <a:r>
              <a:rPr lang="en-US" sz="2200" dirty="0"/>
              <a:t> :   20*2</a:t>
            </a:r>
          </a:p>
          <a:p>
            <a:r>
              <a:rPr lang="en-US" sz="2200" dirty="0"/>
              <a:t>t</a:t>
            </a:r>
            <a:r>
              <a:rPr lang="en-US" sz="2200" baseline="-25000" dirty="0"/>
              <a:t>2</a:t>
            </a:r>
            <a:r>
              <a:rPr lang="en-US" sz="2200" dirty="0"/>
              <a:t>→t</a:t>
            </a:r>
            <a:r>
              <a:rPr lang="en-US" sz="2200" baseline="-25000" dirty="0"/>
              <a:t>1</a:t>
            </a:r>
            <a:r>
              <a:rPr lang="en-US" sz="2200" dirty="0"/>
              <a:t>→t</a:t>
            </a:r>
            <a:r>
              <a:rPr lang="en-US" sz="2200" baseline="-25000" dirty="0"/>
              <a:t>2</a:t>
            </a:r>
            <a:r>
              <a:rPr lang="en-US" sz="2200" dirty="0"/>
              <a:t> :   20*1</a:t>
            </a:r>
          </a:p>
          <a:p>
            <a:endParaRPr lang="en-US" sz="2200" dirty="0"/>
          </a:p>
          <a:p>
            <a:endParaRPr lang="en-US" sz="2200" dirty="0"/>
          </a:p>
        </p:txBody>
      </p:sp>
      <p:grpSp>
        <p:nvGrpSpPr>
          <p:cNvPr id="5" name="Group 4" descr="NFA for strings from {0,1,2}* where the mod 3 sum of the digits is 0; removing state t1">
            <a:extLst>
              <a:ext uri="{FF2B5EF4-FFF2-40B4-BE49-F238E27FC236}">
                <a16:creationId xmlns:a16="http://schemas.microsoft.com/office/drawing/2014/main" id="{6D76CC9C-78CF-4F3B-9571-6B4BD564D521}"/>
              </a:ext>
            </a:extLst>
          </p:cNvPr>
          <p:cNvGrpSpPr/>
          <p:nvPr/>
        </p:nvGrpSpPr>
        <p:grpSpPr>
          <a:xfrm>
            <a:off x="5092361" y="3483771"/>
            <a:ext cx="5151080" cy="2307430"/>
            <a:chOff x="5092361" y="3483771"/>
            <a:chExt cx="5151080" cy="2307430"/>
          </a:xfrm>
        </p:grpSpPr>
        <p:sp>
          <p:nvSpPr>
            <p:cNvPr id="7" name="Oval 6"/>
            <p:cNvSpPr/>
            <p:nvPr/>
          </p:nvSpPr>
          <p:spPr>
            <a:xfrm>
              <a:off x="6537451" y="4258699"/>
              <a:ext cx="533400" cy="5334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rgbClr val="0000FF"/>
                  </a:solidFill>
                </a:rPr>
                <a:t>t</a:t>
              </a:r>
              <a:r>
                <a:rPr lang="en-US" baseline="-25000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8671051" y="4266637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rgbClr val="0000FF"/>
                  </a:solidFill>
                </a:rPr>
                <a:t>t</a:t>
              </a:r>
              <a:r>
                <a:rPr lang="en-US" baseline="-25000" dirty="0">
                  <a:solidFill>
                    <a:srgbClr val="0000FF"/>
                  </a:solidFill>
                </a:rPr>
                <a:t>2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7070851" y="4627001"/>
              <a:ext cx="1600200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7070851" y="4472218"/>
              <a:ext cx="1600200" cy="793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Arc 15"/>
            <p:cNvSpPr/>
            <p:nvPr/>
          </p:nvSpPr>
          <p:spPr bwMode="auto">
            <a:xfrm rot="20665359">
              <a:off x="6094298" y="4366300"/>
              <a:ext cx="398462" cy="38735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/>
            </a:p>
          </p:txBody>
        </p:sp>
        <p:sp>
          <p:nvSpPr>
            <p:cNvPr id="18" name="Arc 17"/>
            <p:cNvSpPr/>
            <p:nvPr/>
          </p:nvSpPr>
          <p:spPr bwMode="auto">
            <a:xfrm rot="9384845">
              <a:off x="9217628" y="4236414"/>
              <a:ext cx="390101" cy="38735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/>
            </a:p>
          </p:txBody>
        </p:sp>
        <p:sp>
          <p:nvSpPr>
            <p:cNvPr id="20" name="TextBox 25"/>
            <p:cNvSpPr txBox="1">
              <a:spLocks noChangeArrowheads="1"/>
            </p:cNvSpPr>
            <p:nvPr/>
          </p:nvSpPr>
          <p:spPr bwMode="auto">
            <a:xfrm>
              <a:off x="9212390" y="3918425"/>
              <a:ext cx="103105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0 </a:t>
              </a:r>
              <a:r>
                <a:rPr lang="en-US" dirty="0">
                  <a:solidFill>
                    <a:prstClr val="black"/>
                  </a:solidFill>
                  <a:latin typeface="Cambria Math"/>
                  <a:ea typeface="Cambria Math"/>
                  <a:cs typeface="+mn-cs"/>
                </a:rPr>
                <a:t>∪</a:t>
              </a:r>
              <a:r>
                <a:rPr lang="en-US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 20*1</a:t>
              </a:r>
              <a:endParaRPr lang="en-US" sz="1200" dirty="0"/>
            </a:p>
          </p:txBody>
        </p:sp>
        <p:sp>
          <p:nvSpPr>
            <p:cNvPr id="25" name="TextBox 25"/>
            <p:cNvSpPr txBox="1">
              <a:spLocks noChangeArrowheads="1"/>
            </p:cNvSpPr>
            <p:nvPr/>
          </p:nvSpPr>
          <p:spPr bwMode="auto">
            <a:xfrm>
              <a:off x="7416687" y="4153018"/>
              <a:ext cx="103105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2 </a:t>
              </a:r>
              <a:r>
                <a:rPr lang="en-US" dirty="0">
                  <a:solidFill>
                    <a:prstClr val="black"/>
                  </a:solidFill>
                  <a:latin typeface="Cambria Math"/>
                  <a:ea typeface="Cambria Math"/>
                  <a:cs typeface="+mn-cs"/>
                </a:rPr>
                <a:t>∪</a:t>
              </a:r>
              <a:r>
                <a:rPr lang="en-US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 10*1</a:t>
              </a:r>
              <a:endParaRPr lang="en-US" sz="1200" dirty="0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5092361" y="3483771"/>
              <a:ext cx="1511917" cy="1253821"/>
              <a:chOff x="4110232" y="3483770"/>
              <a:chExt cx="1511917" cy="1253821"/>
            </a:xfrm>
          </p:grpSpPr>
          <p:sp>
            <p:nvSpPr>
              <p:cNvPr id="21" name="TextBox 25"/>
              <p:cNvSpPr txBox="1">
                <a:spLocks noChangeArrowheads="1"/>
              </p:cNvSpPr>
              <p:nvPr/>
            </p:nvSpPr>
            <p:spPr bwMode="auto">
              <a:xfrm>
                <a:off x="4110232" y="4368259"/>
                <a:ext cx="103105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/>
                <a:r>
                  <a:rPr lang="en-US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0 </a:t>
                </a:r>
                <a:r>
                  <a:rPr lang="en-US" dirty="0">
                    <a:solidFill>
                      <a:prstClr val="black"/>
                    </a:solidFill>
                    <a:latin typeface="Cambria Math"/>
                    <a:ea typeface="Cambria Math"/>
                    <a:cs typeface="+mn-cs"/>
                  </a:rPr>
                  <a:t>∪</a:t>
                </a:r>
                <a:r>
                  <a:rPr lang="en-US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 10*2</a:t>
                </a:r>
                <a:endParaRPr lang="en-US" sz="1200" dirty="0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4658752" y="3483770"/>
                <a:ext cx="533400" cy="533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0000FF"/>
                    </a:solidFill>
                  </a:rPr>
                  <a:t>s</a:t>
                </a:r>
                <a:endParaRPr lang="en-US" baseline="-25000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36" name="Straight Arrow Connector 35"/>
              <p:cNvCxnSpPr/>
              <p:nvPr/>
            </p:nvCxnSpPr>
            <p:spPr bwMode="auto">
              <a:xfrm>
                <a:off x="4388877" y="3761449"/>
                <a:ext cx="269875" cy="0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>
                <a:stCxn id="29" idx="5"/>
                <a:endCxn id="7" idx="1"/>
              </p:cNvCxnSpPr>
              <p:nvPr/>
            </p:nvCxnSpPr>
            <p:spPr>
              <a:xfrm>
                <a:off x="5114037" y="3939055"/>
                <a:ext cx="508112" cy="39775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20"/>
              <p:cNvSpPr txBox="1">
                <a:spLocks noChangeArrowheads="1"/>
              </p:cNvSpPr>
              <p:nvPr/>
            </p:nvSpPr>
            <p:spPr bwMode="auto">
              <a:xfrm>
                <a:off x="5266841" y="3785018"/>
                <a:ext cx="29046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b="1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itchFamily="18" charset="2"/>
                  </a:rPr>
                  <a:t>ɛ</a:t>
                </a:r>
                <a:endParaRPr lang="en-US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6792862" y="4781550"/>
              <a:ext cx="628032" cy="1009651"/>
              <a:chOff x="5810734" y="4781549"/>
              <a:chExt cx="628032" cy="1009651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5905366" y="5257800"/>
                <a:ext cx="533400" cy="533400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0000FF"/>
                    </a:solidFill>
                  </a:rPr>
                  <a:t>f</a:t>
                </a:r>
                <a:endParaRPr lang="en-US" baseline="-25000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40" name="Straight Arrow Connector 39"/>
              <p:cNvCxnSpPr>
                <a:stCxn id="7" idx="4"/>
                <a:endCxn id="30" idx="0"/>
              </p:cNvCxnSpPr>
              <p:nvPr/>
            </p:nvCxnSpPr>
            <p:spPr>
              <a:xfrm>
                <a:off x="5810734" y="4792099"/>
                <a:ext cx="361332" cy="46570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20"/>
              <p:cNvSpPr txBox="1">
                <a:spLocks noChangeArrowheads="1"/>
              </p:cNvSpPr>
              <p:nvPr/>
            </p:nvSpPr>
            <p:spPr bwMode="auto">
              <a:xfrm>
                <a:off x="5997044" y="4781549"/>
                <a:ext cx="29527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b="1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itchFamily="18" charset="2"/>
                  </a:rPr>
                  <a:t>ɛ</a:t>
                </a:r>
                <a:endParaRPr lang="en-US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7422079" y="4550425"/>
              <a:ext cx="10775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1 </a:t>
              </a:r>
              <a:r>
                <a:rPr lang="en-US" dirty="0">
                  <a:solidFill>
                    <a:prstClr val="black"/>
                  </a:solidFill>
                  <a:latin typeface="Cambria Math"/>
                  <a:ea typeface="Cambria Math"/>
                </a:rPr>
                <a:t>∪</a:t>
              </a:r>
              <a:r>
                <a:rPr lang="en-US" dirty="0">
                  <a:solidFill>
                    <a:prstClr val="black"/>
                  </a:solidFill>
                </a:rPr>
                <a:t> 20*2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283951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Splicing out state t</a:t>
            </a:r>
            <a:r>
              <a:rPr lang="en-US" baseline="-25000" dirty="0"/>
              <a:t>2 </a:t>
            </a:r>
            <a:r>
              <a:rPr lang="en-US" dirty="0"/>
              <a:t>(and then t</a:t>
            </a:r>
            <a:r>
              <a:rPr lang="en-US" baseline="-25000" dirty="0"/>
              <a:t>0</a:t>
            </a:r>
            <a:r>
              <a:rPr lang="en-US" dirty="0"/>
              <a:t>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133600" y="1736658"/>
            <a:ext cx="3576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</a:t>
            </a:r>
            <a:r>
              <a:rPr lang="en-US" sz="2000" baseline="-25000" dirty="0"/>
              <a:t>1</a:t>
            </a:r>
            <a:r>
              <a:rPr lang="en-US" sz="2000" dirty="0"/>
              <a:t>:   0 </a:t>
            </a:r>
            <a:r>
              <a:rPr lang="en-US" sz="2000" dirty="0">
                <a:latin typeface="Cambria Math"/>
                <a:ea typeface="Cambria Math"/>
              </a:rPr>
              <a:t>∪</a:t>
            </a:r>
            <a:r>
              <a:rPr lang="en-US" sz="2000" dirty="0"/>
              <a:t> 10*2</a:t>
            </a:r>
          </a:p>
          <a:p>
            <a:r>
              <a:rPr lang="en-US" sz="2000" dirty="0"/>
              <a:t>R</a:t>
            </a:r>
            <a:r>
              <a:rPr lang="en-US" sz="2000" baseline="-25000" dirty="0"/>
              <a:t>2</a:t>
            </a:r>
            <a:r>
              <a:rPr lang="en-US" sz="2000" dirty="0"/>
              <a:t>:   2 </a:t>
            </a:r>
            <a:r>
              <a:rPr lang="en-US" sz="2000" dirty="0">
                <a:latin typeface="Cambria Math"/>
                <a:ea typeface="Cambria Math"/>
              </a:rPr>
              <a:t>∪</a:t>
            </a:r>
            <a:r>
              <a:rPr lang="en-US" sz="2000" dirty="0"/>
              <a:t> 10*1</a:t>
            </a:r>
          </a:p>
          <a:p>
            <a:r>
              <a:rPr lang="en-US" sz="2000" dirty="0"/>
              <a:t>R</a:t>
            </a:r>
            <a:r>
              <a:rPr lang="en-US" sz="2000" baseline="-25000" dirty="0"/>
              <a:t>3</a:t>
            </a:r>
            <a:r>
              <a:rPr lang="en-US" sz="2000" dirty="0"/>
              <a:t>:   1 </a:t>
            </a:r>
            <a:r>
              <a:rPr lang="en-US" sz="2000" dirty="0">
                <a:latin typeface="Cambria Math"/>
                <a:ea typeface="Cambria Math"/>
              </a:rPr>
              <a:t>∪</a:t>
            </a:r>
            <a:r>
              <a:rPr lang="en-US" sz="2000" dirty="0"/>
              <a:t> 20*2</a:t>
            </a:r>
          </a:p>
          <a:p>
            <a:r>
              <a:rPr lang="en-US" sz="2000" dirty="0"/>
              <a:t>R</a:t>
            </a:r>
            <a:r>
              <a:rPr lang="en-US" sz="2000" baseline="-25000" dirty="0"/>
              <a:t>4</a:t>
            </a:r>
            <a:r>
              <a:rPr lang="en-US" sz="2000" dirty="0"/>
              <a:t>:   0 </a:t>
            </a:r>
            <a:r>
              <a:rPr lang="en-US" sz="2000" dirty="0">
                <a:latin typeface="Cambria Math"/>
                <a:ea typeface="Cambria Math"/>
              </a:rPr>
              <a:t>∪</a:t>
            </a:r>
            <a:r>
              <a:rPr lang="en-US" sz="2000" dirty="0"/>
              <a:t> 20*1</a:t>
            </a:r>
          </a:p>
        </p:txBody>
      </p:sp>
      <p:grpSp>
        <p:nvGrpSpPr>
          <p:cNvPr id="3" name="Group 2" descr="NFA1: NFA for strings from {0,1,2}* where the mod 3 sum of the digits is 0; using R1, R2, R3, R4 for edge input ">
            <a:extLst>
              <a:ext uri="{FF2B5EF4-FFF2-40B4-BE49-F238E27FC236}">
                <a16:creationId xmlns:a16="http://schemas.microsoft.com/office/drawing/2014/main" id="{C5882284-661E-43E9-9994-B167F9481683}"/>
              </a:ext>
            </a:extLst>
          </p:cNvPr>
          <p:cNvGrpSpPr/>
          <p:nvPr/>
        </p:nvGrpSpPr>
        <p:grpSpPr>
          <a:xfrm>
            <a:off x="4948314" y="1461169"/>
            <a:ext cx="4367187" cy="2081798"/>
            <a:chOff x="4948314" y="1461169"/>
            <a:chExt cx="4367187" cy="2081798"/>
          </a:xfrm>
        </p:grpSpPr>
        <p:sp>
          <p:nvSpPr>
            <p:cNvPr id="7" name="Oval 6"/>
            <p:cNvSpPr/>
            <p:nvPr/>
          </p:nvSpPr>
          <p:spPr>
            <a:xfrm>
              <a:off x="6058439" y="2253105"/>
              <a:ext cx="533400" cy="5334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rgbClr val="0000FF"/>
                  </a:solidFill>
                </a:rPr>
                <a:t>t</a:t>
              </a:r>
              <a:r>
                <a:rPr lang="en-US" baseline="-25000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8192039" y="2261043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rgbClr val="0000FF"/>
                  </a:solidFill>
                </a:rPr>
                <a:t>t</a:t>
              </a:r>
              <a:r>
                <a:rPr lang="en-US" baseline="-25000" dirty="0">
                  <a:solidFill>
                    <a:srgbClr val="0000FF"/>
                  </a:solidFill>
                </a:rPr>
                <a:t>2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6591839" y="2621407"/>
              <a:ext cx="1600200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6592675" y="2483324"/>
              <a:ext cx="1600200" cy="793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Arc 15"/>
            <p:cNvSpPr/>
            <p:nvPr/>
          </p:nvSpPr>
          <p:spPr bwMode="auto">
            <a:xfrm rot="20665359">
              <a:off x="5615286" y="2360706"/>
              <a:ext cx="398462" cy="38735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/>
            </a:p>
          </p:txBody>
        </p:sp>
        <p:sp>
          <p:nvSpPr>
            <p:cNvPr id="18" name="Arc 17"/>
            <p:cNvSpPr/>
            <p:nvPr/>
          </p:nvSpPr>
          <p:spPr bwMode="auto">
            <a:xfrm rot="10110693">
              <a:off x="8738616" y="2345791"/>
              <a:ext cx="390101" cy="38735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/>
            </a:p>
          </p:txBody>
        </p:sp>
        <p:sp>
          <p:nvSpPr>
            <p:cNvPr id="21" name="TextBox 25"/>
            <p:cNvSpPr txBox="1">
              <a:spLocks noChangeArrowheads="1"/>
            </p:cNvSpPr>
            <p:nvPr/>
          </p:nvSpPr>
          <p:spPr bwMode="auto">
            <a:xfrm>
              <a:off x="5274168" y="2275482"/>
              <a:ext cx="38183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400" dirty="0">
                  <a:sym typeface="Symbol" charset="0"/>
                </a:rPr>
                <a:t>R</a:t>
              </a:r>
              <a:r>
                <a:rPr lang="en-US" sz="1400" baseline="-25000" dirty="0">
                  <a:sym typeface="Symbol" charset="0"/>
                </a:rPr>
                <a:t>1</a:t>
              </a:r>
              <a:endParaRPr lang="en-US" sz="1400" dirty="0"/>
            </a:p>
          </p:txBody>
        </p:sp>
        <p:sp>
          <p:nvSpPr>
            <p:cNvPr id="30" name="TextBox 25"/>
            <p:cNvSpPr txBox="1">
              <a:spLocks noChangeArrowheads="1"/>
            </p:cNvSpPr>
            <p:nvPr/>
          </p:nvSpPr>
          <p:spPr bwMode="auto">
            <a:xfrm>
              <a:off x="8933665" y="2109207"/>
              <a:ext cx="38183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400" dirty="0">
                  <a:sym typeface="Symbol" charset="0"/>
                </a:rPr>
                <a:t>R</a:t>
              </a:r>
              <a:r>
                <a:rPr lang="en-US" sz="1400" baseline="-25000" dirty="0">
                  <a:sym typeface="Symbol" charset="0"/>
                </a:rPr>
                <a:t>4</a:t>
              </a:r>
              <a:endParaRPr lang="en-US" sz="1400" baseline="-25000" dirty="0"/>
            </a:p>
          </p:txBody>
        </p:sp>
        <p:sp>
          <p:nvSpPr>
            <p:cNvPr id="31" name="TextBox 25"/>
            <p:cNvSpPr txBox="1">
              <a:spLocks noChangeArrowheads="1"/>
            </p:cNvSpPr>
            <p:nvPr/>
          </p:nvSpPr>
          <p:spPr bwMode="auto">
            <a:xfrm>
              <a:off x="7201021" y="2138857"/>
              <a:ext cx="38183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400" dirty="0">
                  <a:sym typeface="Symbol" charset="0"/>
                </a:rPr>
                <a:t>R</a:t>
              </a:r>
              <a:r>
                <a:rPr lang="en-US" sz="1400" baseline="-25000" dirty="0">
                  <a:sym typeface="Symbol" charset="0"/>
                </a:rPr>
                <a:t>2</a:t>
              </a:r>
              <a:endParaRPr lang="en-US" sz="1400" baseline="-25000" dirty="0"/>
            </a:p>
          </p:txBody>
        </p:sp>
        <p:sp>
          <p:nvSpPr>
            <p:cNvPr id="32" name="TextBox 25"/>
            <p:cNvSpPr txBox="1">
              <a:spLocks noChangeArrowheads="1"/>
            </p:cNvSpPr>
            <p:nvPr/>
          </p:nvSpPr>
          <p:spPr bwMode="auto">
            <a:xfrm>
              <a:off x="7461788" y="2599034"/>
              <a:ext cx="38183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400" dirty="0">
                  <a:sym typeface="Symbol" charset="0"/>
                </a:rPr>
                <a:t>R</a:t>
              </a:r>
              <a:r>
                <a:rPr lang="en-US" sz="1400" baseline="-25000" dirty="0">
                  <a:sym typeface="Symbol" charset="0"/>
                </a:rPr>
                <a:t>3</a:t>
              </a:r>
              <a:endParaRPr lang="en-US" sz="1400" baseline="-25000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6910859" y="3038468"/>
              <a:ext cx="481917" cy="504499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rgbClr val="0000FF"/>
                  </a:solidFill>
                </a:rPr>
                <a:t>f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24" name="Straight Arrow Connector 23"/>
            <p:cNvCxnSpPr>
              <a:stCxn id="7" idx="5"/>
            </p:cNvCxnSpPr>
            <p:nvPr/>
          </p:nvCxnSpPr>
          <p:spPr>
            <a:xfrm>
              <a:off x="6513725" y="2708390"/>
              <a:ext cx="433695" cy="43537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0"/>
            <p:cNvSpPr txBox="1">
              <a:spLocks noChangeArrowheads="1"/>
            </p:cNvSpPr>
            <p:nvPr/>
          </p:nvSpPr>
          <p:spPr bwMode="auto">
            <a:xfrm>
              <a:off x="6444202" y="2794444"/>
              <a:ext cx="2904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b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4948314" y="1461169"/>
              <a:ext cx="1244561" cy="853044"/>
              <a:chOff x="4388877" y="3483770"/>
              <a:chExt cx="1244561" cy="853044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4658752" y="3483770"/>
                <a:ext cx="533400" cy="533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0000FF"/>
                    </a:solidFill>
                  </a:rPr>
                  <a:t>s</a:t>
                </a:r>
                <a:endParaRPr lang="en-US" baseline="-25000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38" name="Straight Arrow Connector 37"/>
              <p:cNvCxnSpPr/>
              <p:nvPr/>
            </p:nvCxnSpPr>
            <p:spPr bwMode="auto">
              <a:xfrm>
                <a:off x="4388877" y="3761449"/>
                <a:ext cx="269875" cy="0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>
                <a:stCxn id="37" idx="5"/>
              </p:cNvCxnSpPr>
              <p:nvPr/>
            </p:nvCxnSpPr>
            <p:spPr>
              <a:xfrm>
                <a:off x="5114037" y="3939055"/>
                <a:ext cx="519401" cy="39775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20"/>
              <p:cNvSpPr txBox="1">
                <a:spLocks noChangeArrowheads="1"/>
              </p:cNvSpPr>
              <p:nvPr/>
            </p:nvSpPr>
            <p:spPr bwMode="auto">
              <a:xfrm>
                <a:off x="5266841" y="3785018"/>
                <a:ext cx="29046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b="1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itchFamily="18" charset="2"/>
                  </a:rPr>
                  <a:t>ɛ</a:t>
                </a:r>
                <a:endParaRPr lang="en-US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8CD3148-E78C-4262-9C03-D489E6134978}"/>
              </a:ext>
            </a:extLst>
          </p:cNvPr>
          <p:cNvSpPr txBox="1"/>
          <p:nvPr/>
        </p:nvSpPr>
        <p:spPr>
          <a:xfrm>
            <a:off x="2133599" y="4354797"/>
            <a:ext cx="1994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</a:t>
            </a:r>
            <a:r>
              <a:rPr lang="en-US" sz="2000" baseline="-25000" dirty="0"/>
              <a:t>5</a:t>
            </a:r>
            <a:r>
              <a:rPr lang="en-US" sz="2000" dirty="0"/>
              <a:t>:   R</a:t>
            </a:r>
            <a:r>
              <a:rPr lang="en-US" sz="2000" baseline="-25000" dirty="0"/>
              <a:t>1</a:t>
            </a:r>
            <a:r>
              <a:rPr lang="en-US" sz="2000" dirty="0"/>
              <a:t> </a:t>
            </a:r>
            <a:r>
              <a:rPr lang="en-US" sz="2000" dirty="0">
                <a:latin typeface="Cambria Math"/>
                <a:ea typeface="Cambria Math"/>
              </a:rPr>
              <a:t>∪</a:t>
            </a:r>
            <a:r>
              <a:rPr lang="en-US" sz="2000" dirty="0"/>
              <a:t> R</a:t>
            </a:r>
            <a:r>
              <a:rPr lang="en-US" sz="2000" baseline="-25000" dirty="0"/>
              <a:t>2</a:t>
            </a:r>
            <a:r>
              <a:rPr lang="en-US" sz="2000" dirty="0"/>
              <a:t>R</a:t>
            </a:r>
            <a:r>
              <a:rPr lang="en-US" sz="2000" baseline="-25000" dirty="0"/>
              <a:t>4</a:t>
            </a:r>
            <a:r>
              <a:rPr lang="en-US" sz="2000" dirty="0"/>
              <a:t>*R</a:t>
            </a:r>
            <a:r>
              <a:rPr lang="en-US" sz="2000" baseline="-25000" dirty="0"/>
              <a:t>3</a:t>
            </a:r>
          </a:p>
        </p:txBody>
      </p:sp>
      <p:grpSp>
        <p:nvGrpSpPr>
          <p:cNvPr id="5" name="Group 4" descr="NFA2: NFA for strings from {0,1,2}* where the mod 3 sum of the digits is 0; using R5"/>
          <p:cNvGrpSpPr/>
          <p:nvPr/>
        </p:nvGrpSpPr>
        <p:grpSpPr>
          <a:xfrm>
            <a:off x="5702858" y="3622436"/>
            <a:ext cx="3146308" cy="1272911"/>
            <a:chOff x="4178858" y="3622435"/>
            <a:chExt cx="3146308" cy="1272911"/>
          </a:xfrm>
        </p:grpSpPr>
        <p:grpSp>
          <p:nvGrpSpPr>
            <p:cNvPr id="9" name="Group 8"/>
            <p:cNvGrpSpPr/>
            <p:nvPr/>
          </p:nvGrpSpPr>
          <p:grpSpPr>
            <a:xfrm>
              <a:off x="4632135" y="4304418"/>
              <a:ext cx="1288123" cy="590928"/>
              <a:chOff x="5083594" y="3515933"/>
              <a:chExt cx="1288123" cy="590928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5838317" y="3573461"/>
                <a:ext cx="533400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0000FF"/>
                    </a:solidFill>
                  </a:rPr>
                  <a:t>t</a:t>
                </a:r>
                <a:r>
                  <a:rPr lang="en-US" baseline="-25000" dirty="0">
                    <a:solidFill>
                      <a:srgbClr val="0000FF"/>
                    </a:solidFill>
                  </a:rPr>
                  <a:t>0</a:t>
                </a:r>
              </a:p>
            </p:txBody>
          </p:sp>
          <p:sp>
            <p:nvSpPr>
              <p:cNvPr id="34" name="Arc 33"/>
              <p:cNvSpPr/>
              <p:nvPr/>
            </p:nvSpPr>
            <p:spPr bwMode="auto">
              <a:xfrm rot="20665359">
                <a:off x="5395164" y="3681062"/>
                <a:ext cx="398462" cy="387350"/>
              </a:xfrm>
              <a:prstGeom prst="arc">
                <a:avLst>
                  <a:gd name="adj1" fmla="val 1453660"/>
                  <a:gd name="adj2" fmla="val 0"/>
                </a:avLst>
              </a:prstGeom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 b="1"/>
              </a:p>
            </p:txBody>
          </p:sp>
          <p:sp>
            <p:nvSpPr>
              <p:cNvPr id="35" name="TextBox 25"/>
              <p:cNvSpPr txBox="1">
                <a:spLocks noChangeArrowheads="1"/>
              </p:cNvSpPr>
              <p:nvPr/>
            </p:nvSpPr>
            <p:spPr bwMode="auto">
              <a:xfrm>
                <a:off x="5083594" y="3515933"/>
                <a:ext cx="38183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/>
                <a:r>
                  <a:rPr lang="en-US" sz="1400" dirty="0">
                    <a:sym typeface="Symbol" charset="0"/>
                  </a:rPr>
                  <a:t>R</a:t>
                </a:r>
                <a:r>
                  <a:rPr lang="en-US" sz="1400" baseline="-25000" dirty="0">
                    <a:sym typeface="Symbol" charset="0"/>
                  </a:rPr>
                  <a:t>5</a:t>
                </a:r>
                <a:endParaRPr lang="en-US" sz="1400" baseline="-25000" dirty="0"/>
              </a:p>
            </p:txBody>
          </p:sp>
        </p:grpSp>
        <p:sp>
          <p:nvSpPr>
            <p:cNvPr id="42" name="Oval 41"/>
            <p:cNvSpPr/>
            <p:nvPr/>
          </p:nvSpPr>
          <p:spPr>
            <a:xfrm>
              <a:off x="6791766" y="4359945"/>
              <a:ext cx="533400" cy="504499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rgbClr val="0000FF"/>
                  </a:solidFill>
                </a:rPr>
                <a:t>f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43" name="Straight Arrow Connector 42"/>
            <p:cNvCxnSpPr>
              <a:stCxn id="33" idx="6"/>
              <a:endCxn id="42" idx="2"/>
            </p:cNvCxnSpPr>
            <p:nvPr/>
          </p:nvCxnSpPr>
          <p:spPr>
            <a:xfrm flipV="1">
              <a:off x="5920258" y="4612195"/>
              <a:ext cx="871508" cy="164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20"/>
            <p:cNvSpPr txBox="1">
              <a:spLocks noChangeArrowheads="1"/>
            </p:cNvSpPr>
            <p:nvPr/>
          </p:nvSpPr>
          <p:spPr bwMode="auto">
            <a:xfrm>
              <a:off x="6208375" y="4187286"/>
              <a:ext cx="2904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b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4178858" y="3622435"/>
              <a:ext cx="1244561" cy="853044"/>
              <a:chOff x="4388877" y="3483770"/>
              <a:chExt cx="1244561" cy="853044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4658752" y="3483770"/>
                <a:ext cx="533400" cy="533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0000FF"/>
                    </a:solidFill>
                  </a:rPr>
                  <a:t>s</a:t>
                </a:r>
                <a:endParaRPr lang="en-US" baseline="-25000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47" name="Straight Arrow Connector 46"/>
              <p:cNvCxnSpPr/>
              <p:nvPr/>
            </p:nvCxnSpPr>
            <p:spPr bwMode="auto">
              <a:xfrm>
                <a:off x="4388877" y="3761449"/>
                <a:ext cx="269875" cy="0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>
                <a:stCxn id="46" idx="5"/>
              </p:cNvCxnSpPr>
              <p:nvPr/>
            </p:nvCxnSpPr>
            <p:spPr>
              <a:xfrm>
                <a:off x="5114037" y="3939055"/>
                <a:ext cx="519401" cy="39775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20"/>
              <p:cNvSpPr txBox="1">
                <a:spLocks noChangeArrowheads="1"/>
              </p:cNvSpPr>
              <p:nvPr/>
            </p:nvSpPr>
            <p:spPr bwMode="auto">
              <a:xfrm>
                <a:off x="5266841" y="3785018"/>
                <a:ext cx="29046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b="1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itchFamily="18" charset="2"/>
                  </a:rPr>
                  <a:t>ɛ</a:t>
                </a:r>
                <a:endParaRPr lang="en-US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</p:grpSp>
      </p:grpSp>
      <p:sp>
        <p:nvSpPr>
          <p:cNvPr id="36" name="TextBox 35"/>
          <p:cNvSpPr txBox="1"/>
          <p:nvPr/>
        </p:nvSpPr>
        <p:spPr>
          <a:xfrm>
            <a:off x="2209799" y="5388876"/>
            <a:ext cx="58977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Final regular expression: </a:t>
            </a:r>
            <a:r>
              <a:rPr lang="en-US" sz="2000" dirty="0">
                <a:solidFill>
                  <a:prstClr val="black"/>
                </a:solidFill>
              </a:rPr>
              <a:t>R</a:t>
            </a:r>
            <a:r>
              <a:rPr lang="en-US" sz="2000" baseline="-25000" dirty="0">
                <a:solidFill>
                  <a:prstClr val="black"/>
                </a:solidFill>
              </a:rPr>
              <a:t>5</a:t>
            </a:r>
            <a:r>
              <a:rPr lang="en-US" sz="2000" dirty="0">
                <a:solidFill>
                  <a:prstClr val="black"/>
                </a:solidFill>
              </a:rPr>
              <a:t>*=</a:t>
            </a:r>
            <a:endParaRPr lang="en-US" sz="2200" dirty="0"/>
          </a:p>
          <a:p>
            <a:r>
              <a:rPr lang="en-US" sz="2200" dirty="0"/>
              <a:t>((0 </a:t>
            </a:r>
            <a:r>
              <a:rPr lang="en-US" sz="2200" dirty="0">
                <a:latin typeface="Cambria Math"/>
                <a:ea typeface="Cambria Math"/>
              </a:rPr>
              <a:t>∪</a:t>
            </a:r>
            <a:r>
              <a:rPr lang="en-US" sz="2200" dirty="0"/>
              <a:t> 10*2) </a:t>
            </a:r>
            <a:r>
              <a:rPr lang="en-US" sz="2200" dirty="0">
                <a:latin typeface="Cambria Math"/>
                <a:ea typeface="Cambria Math"/>
              </a:rPr>
              <a:t>∪</a:t>
            </a:r>
            <a:r>
              <a:rPr lang="en-US" sz="2200" dirty="0"/>
              <a:t> (2 </a:t>
            </a:r>
            <a:r>
              <a:rPr lang="en-US" sz="2200" dirty="0">
                <a:latin typeface="Cambria Math"/>
                <a:ea typeface="Cambria Math"/>
              </a:rPr>
              <a:t>∪ </a:t>
            </a:r>
            <a:r>
              <a:rPr lang="en-US" sz="2200" dirty="0"/>
              <a:t>10*1)(0 </a:t>
            </a:r>
            <a:r>
              <a:rPr lang="en-US" sz="2200" dirty="0">
                <a:latin typeface="Cambria Math"/>
                <a:ea typeface="Cambria Math"/>
              </a:rPr>
              <a:t>∪</a:t>
            </a:r>
            <a:r>
              <a:rPr lang="en-US" sz="2200" dirty="0"/>
              <a:t> 20*1)*(1 </a:t>
            </a:r>
            <a:r>
              <a:rPr lang="en-US" sz="2200" dirty="0">
                <a:latin typeface="Cambria Math"/>
                <a:ea typeface="Cambria Math"/>
              </a:rPr>
              <a:t>∪ </a:t>
            </a:r>
            <a:r>
              <a:rPr lang="en-US" sz="2200" dirty="0"/>
              <a:t>20*2))*</a:t>
            </a:r>
          </a:p>
        </p:txBody>
      </p:sp>
    </p:spTree>
    <p:extLst>
      <p:ext uri="{BB962C8B-B14F-4D97-AF65-F5344CB8AC3E}">
        <p14:creationId xmlns:p14="http://schemas.microsoft.com/office/powerpoint/2010/main" val="62729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6B1A-A9DB-47F6-94A8-88A96A24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[sketch] (6: complete)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regular expression.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  <a:blipFill>
                <a:blip r:embed="rId3"/>
                <a:stretch>
                  <a:fillRect l="-2637" t="-7658" r="-2028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  <a:blipFill>
                <a:blip r:embed="rId4"/>
                <a:stretch>
                  <a:fillRect l="-2642" t="-8108" r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DFA.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  <a:blipFill>
                <a:blip r:embed="rId5"/>
                <a:stretch>
                  <a:fillRect l="-2637" t="-7658" r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 descr="L is the language of a regular expression implies L is the language of an NFA by &quot;regex to equivalent NFA&quot;">
            <a:extLst>
              <a:ext uri="{FF2B5EF4-FFF2-40B4-BE49-F238E27FC236}">
                <a16:creationId xmlns:a16="http://schemas.microsoft.com/office/drawing/2014/main" id="{59ED259C-228D-4A75-A1EF-0EDAB2AF45CA}"/>
              </a:ext>
            </a:extLst>
          </p:cNvPr>
          <p:cNvGrpSpPr/>
          <p:nvPr/>
        </p:nvGrpSpPr>
        <p:grpSpPr>
          <a:xfrm>
            <a:off x="2881245" y="1722286"/>
            <a:ext cx="563336" cy="3184131"/>
            <a:chOff x="2881245" y="1722286"/>
            <a:chExt cx="563336" cy="3184131"/>
          </a:xfrm>
        </p:grpSpPr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1D2CECED-7332-4D00-986E-A73136F308EE}"/>
                </a:ext>
              </a:extLst>
            </p:cNvPr>
            <p:cNvSpPr/>
            <p:nvPr/>
          </p:nvSpPr>
          <p:spPr>
            <a:xfrm rot="18380261">
              <a:off x="1570847" y="3032684"/>
              <a:ext cx="3184131" cy="56333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497A99E-2E64-4F49-BFEA-1B667D612FCD}"/>
                </a:ext>
              </a:extLst>
            </p:cNvPr>
            <p:cNvSpPr txBox="1"/>
            <p:nvPr/>
          </p:nvSpPr>
          <p:spPr>
            <a:xfrm rot="18394629">
              <a:off x="1779636" y="3138393"/>
              <a:ext cx="26772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Regex -&gt; equiv. NFA</a:t>
              </a:r>
            </a:p>
          </p:txBody>
        </p:sp>
      </p:grpSp>
      <p:grpSp>
        <p:nvGrpSpPr>
          <p:cNvPr id="8" name="Group 7" descr="L is the language of an NFA implies L is the language of a regular expression by &quot;GNFA simplified to regex&quot;">
            <a:extLst>
              <a:ext uri="{FF2B5EF4-FFF2-40B4-BE49-F238E27FC236}">
                <a16:creationId xmlns:a16="http://schemas.microsoft.com/office/drawing/2014/main" id="{8FEAC464-5BC5-4B3F-9C51-067EE8B8DE07}"/>
              </a:ext>
            </a:extLst>
          </p:cNvPr>
          <p:cNvGrpSpPr/>
          <p:nvPr/>
        </p:nvGrpSpPr>
        <p:grpSpPr>
          <a:xfrm>
            <a:off x="3401337" y="1263008"/>
            <a:ext cx="1111173" cy="3923518"/>
            <a:chOff x="3401337" y="1263008"/>
            <a:chExt cx="1111173" cy="3923518"/>
          </a:xfrm>
        </p:grpSpPr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FE67976B-6673-4ACC-9E59-2CB91E8E4A74}"/>
                </a:ext>
              </a:extLst>
            </p:cNvPr>
            <p:cNvSpPr/>
            <p:nvPr/>
          </p:nvSpPr>
          <p:spPr>
            <a:xfrm rot="7518772">
              <a:off x="2090939" y="3312793"/>
              <a:ext cx="3184131" cy="56333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358C7AA-150B-4DAE-AE8B-BA89558C08CE}"/>
                </a:ext>
              </a:extLst>
            </p:cNvPr>
            <p:cNvSpPr txBox="1"/>
            <p:nvPr/>
          </p:nvSpPr>
          <p:spPr>
            <a:xfrm rot="18344944">
              <a:off x="2344736" y="2784451"/>
              <a:ext cx="36892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GNFA simplified to regex</a:t>
              </a:r>
            </a:p>
            <a:p>
              <a:endParaRPr lang="en-US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14" name="Group 13" descr="L is the language of a DFA implies L is the language of an NFA by &quot;every DFA is an NFA&quot;">
            <a:extLst>
              <a:ext uri="{FF2B5EF4-FFF2-40B4-BE49-F238E27FC236}">
                <a16:creationId xmlns:a16="http://schemas.microsoft.com/office/drawing/2014/main" id="{9F66B487-BB7C-4E3A-B5E2-DBD5643D48A5}"/>
              </a:ext>
            </a:extLst>
          </p:cNvPr>
          <p:cNvGrpSpPr/>
          <p:nvPr/>
        </p:nvGrpSpPr>
        <p:grpSpPr>
          <a:xfrm>
            <a:off x="7749570" y="1923080"/>
            <a:ext cx="735219" cy="3342761"/>
            <a:chOff x="6397283" y="4245410"/>
            <a:chExt cx="735219" cy="3342761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DF37E834-233E-4F86-A80B-AAF31E5160EF}"/>
                </a:ext>
              </a:extLst>
            </p:cNvPr>
            <p:cNvSpPr/>
            <p:nvPr/>
          </p:nvSpPr>
          <p:spPr>
            <a:xfrm rot="13577869">
              <a:off x="5086885" y="5555808"/>
              <a:ext cx="3184131" cy="56333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ED6D17-4495-46BE-9E00-E7BE25B65271}"/>
                </a:ext>
              </a:extLst>
            </p:cNvPr>
            <p:cNvSpPr txBox="1"/>
            <p:nvPr/>
          </p:nvSpPr>
          <p:spPr>
            <a:xfrm rot="2819683">
              <a:off x="5349644" y="5805313"/>
              <a:ext cx="3104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Every DFA </a:t>
              </a:r>
              <a:r>
                <a:rPr lang="en-US" sz="2400" b="1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is</a:t>
              </a:r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an NFA</a:t>
              </a:r>
            </a:p>
          </p:txBody>
        </p:sp>
      </p:grpSp>
      <p:grpSp>
        <p:nvGrpSpPr>
          <p:cNvPr id="7" name="Group 6" descr="L is the language of an NFA implies L is the language of a DFA by &quot;Convert NFA to DFA&quot;">
            <a:extLst>
              <a:ext uri="{FF2B5EF4-FFF2-40B4-BE49-F238E27FC236}">
                <a16:creationId xmlns:a16="http://schemas.microsoft.com/office/drawing/2014/main" id="{893E8877-3D47-4E44-9F15-70F3B9E9ECC5}"/>
              </a:ext>
            </a:extLst>
          </p:cNvPr>
          <p:cNvGrpSpPr/>
          <p:nvPr/>
        </p:nvGrpSpPr>
        <p:grpSpPr>
          <a:xfrm>
            <a:off x="8426878" y="1668678"/>
            <a:ext cx="563336" cy="3184131"/>
            <a:chOff x="8426878" y="1668678"/>
            <a:chExt cx="563336" cy="3184131"/>
          </a:xfrm>
        </p:grpSpPr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D383886A-1B3E-49A9-9E14-825312486A02}"/>
                </a:ext>
              </a:extLst>
            </p:cNvPr>
            <p:cNvSpPr/>
            <p:nvPr/>
          </p:nvSpPr>
          <p:spPr>
            <a:xfrm rot="2793101">
              <a:off x="7116480" y="2979076"/>
              <a:ext cx="3184131" cy="56333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6EC999A-5B58-4AB7-AC61-BAB0C44A51AD}"/>
                </a:ext>
              </a:extLst>
            </p:cNvPr>
            <p:cNvSpPr txBox="1"/>
            <p:nvPr/>
          </p:nvSpPr>
          <p:spPr>
            <a:xfrm rot="2807469">
              <a:off x="7399518" y="3114297"/>
              <a:ext cx="26772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Convert NFA to DFA</a:t>
              </a:r>
            </a:p>
          </p:txBody>
        </p:sp>
      </p:grpSp>
      <p:pic>
        <p:nvPicPr>
          <p:cNvPr id="1026" name="Picture 2" descr="Party Popper on Google Android 11.0">
            <a:extLst>
              <a:ext uri="{FF2B5EF4-FFF2-40B4-BE49-F238E27FC236}">
                <a16:creationId xmlns:a16="http://schemas.microsoft.com/office/drawing/2014/main" id="{F726AADB-AF92-46A5-903E-CF1DA2A7A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571" y="3335590"/>
            <a:ext cx="2915771" cy="291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534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F880-987E-450A-8C4B-9BD884B2D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NFA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795EC-B1E4-4407-9DDC-B6C880E9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669743"/>
          </a:xfrm>
        </p:spPr>
        <p:txBody>
          <a:bodyPr/>
          <a:lstStyle/>
          <a:p>
            <a:r>
              <a:rPr lang="en-US" dirty="0"/>
              <a:t>What is the language of this NFA?</a:t>
            </a:r>
          </a:p>
          <a:p>
            <a:endParaRPr lang="en-US" dirty="0"/>
          </a:p>
        </p:txBody>
      </p:sp>
      <p:grpSp>
        <p:nvGrpSpPr>
          <p:cNvPr id="25" name="Group 24" descr="NFA for binary strings that begin with '111' or are made up of at least one pair of '10'">
            <a:extLst>
              <a:ext uri="{FF2B5EF4-FFF2-40B4-BE49-F238E27FC236}">
                <a16:creationId xmlns:a16="http://schemas.microsoft.com/office/drawing/2014/main" id="{191B25EE-48AA-490C-8744-ED1073FAC7A1}"/>
              </a:ext>
            </a:extLst>
          </p:cNvPr>
          <p:cNvGrpSpPr/>
          <p:nvPr/>
        </p:nvGrpSpPr>
        <p:grpSpPr>
          <a:xfrm>
            <a:off x="2502661" y="2153479"/>
            <a:ext cx="6641339" cy="4505153"/>
            <a:chOff x="2502661" y="2153479"/>
            <a:chExt cx="6641339" cy="450515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646BC0F-7B06-45EC-8139-3D91A09E9060}"/>
                </a:ext>
              </a:extLst>
            </p:cNvPr>
            <p:cNvGrpSpPr/>
            <p:nvPr/>
          </p:nvGrpSpPr>
          <p:grpSpPr>
            <a:xfrm>
              <a:off x="2502661" y="2153479"/>
              <a:ext cx="6641339" cy="3969025"/>
              <a:chOff x="1362974" y="1130022"/>
              <a:chExt cx="5929485" cy="3393749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3C22F4FA-9011-499D-8374-285FE274EB32}"/>
                  </a:ext>
                </a:extLst>
              </p:cNvPr>
              <p:cNvSpPr/>
              <p:nvPr/>
            </p:nvSpPr>
            <p:spPr>
              <a:xfrm>
                <a:off x="1804811" y="2878872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0</a:t>
                </a: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1AEF0289-2AE8-4241-8EC7-F094BC923BCF}"/>
                  </a:ext>
                </a:extLst>
              </p:cNvPr>
              <p:cNvSpPr/>
              <p:nvPr/>
            </p:nvSpPr>
            <p:spPr>
              <a:xfrm>
                <a:off x="3061393" y="1694177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BE881E56-1207-4312-A0DE-31D7D24A90A1}"/>
                  </a:ext>
                </a:extLst>
              </p:cNvPr>
              <p:cNvSpPr/>
              <p:nvPr/>
            </p:nvSpPr>
            <p:spPr>
              <a:xfrm>
                <a:off x="5137485" y="3823971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5</a:t>
                </a: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7F0F7A38-63E5-41C9-90C2-F4C601A02A5E}"/>
                  </a:ext>
                </a:extLst>
              </p:cNvPr>
              <p:cNvSpPr/>
              <p:nvPr/>
            </p:nvSpPr>
            <p:spPr>
              <a:xfrm>
                <a:off x="3286136" y="3989604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4</a:t>
                </a:r>
              </a:p>
            </p:txBody>
          </p: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B91CB6CF-6E8C-4B3E-8D23-B5F22D2BA123}"/>
                  </a:ext>
                </a:extLst>
              </p:cNvPr>
              <p:cNvCxnSpPr>
                <a:stCxn id="28" idx="7"/>
                <a:endCxn id="29" idx="3"/>
              </p:cNvCxnSpPr>
              <p:nvPr/>
            </p:nvCxnSpPr>
            <p:spPr>
              <a:xfrm flipV="1">
                <a:off x="2260096" y="2149462"/>
                <a:ext cx="879412" cy="8075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383DA9D4-ED20-43DD-B0A5-9579392F3849}"/>
                  </a:ext>
                </a:extLst>
              </p:cNvPr>
              <p:cNvCxnSpPr>
                <a:stCxn id="28" idx="5"/>
                <a:endCxn id="31" idx="1"/>
              </p:cNvCxnSpPr>
              <p:nvPr/>
            </p:nvCxnSpPr>
            <p:spPr>
              <a:xfrm>
                <a:off x="2260096" y="3334157"/>
                <a:ext cx="1104155" cy="73356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Freeform 16">
                <a:extLst>
                  <a:ext uri="{FF2B5EF4-FFF2-40B4-BE49-F238E27FC236}">
                    <a16:creationId xmlns:a16="http://schemas.microsoft.com/office/drawing/2014/main" id="{6A5F6D52-1E36-4AF7-9899-8DE78A3C0795}"/>
                  </a:ext>
                </a:extLst>
              </p:cNvPr>
              <p:cNvSpPr/>
              <p:nvPr/>
            </p:nvSpPr>
            <p:spPr>
              <a:xfrm>
                <a:off x="3778370" y="3803068"/>
                <a:ext cx="1362973" cy="311732"/>
              </a:xfrm>
              <a:custGeom>
                <a:avLst/>
                <a:gdLst>
                  <a:gd name="connsiteX0" fmla="*/ 0 w 1362973"/>
                  <a:gd name="connsiteY0" fmla="*/ 311732 h 311732"/>
                  <a:gd name="connsiteX1" fmla="*/ 595222 w 1362973"/>
                  <a:gd name="connsiteY1" fmla="*/ 1181 h 311732"/>
                  <a:gd name="connsiteX2" fmla="*/ 1362973 w 1362973"/>
                  <a:gd name="connsiteY2" fmla="*/ 225468 h 3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62973" h="311732">
                    <a:moveTo>
                      <a:pt x="0" y="311732"/>
                    </a:moveTo>
                    <a:cubicBezTo>
                      <a:pt x="184030" y="163645"/>
                      <a:pt x="368060" y="15558"/>
                      <a:pt x="595222" y="1181"/>
                    </a:cubicBezTo>
                    <a:cubicBezTo>
                      <a:pt x="822384" y="-13196"/>
                      <a:pt x="1092678" y="106136"/>
                      <a:pt x="1362973" y="225468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 17">
                <a:extLst>
                  <a:ext uri="{FF2B5EF4-FFF2-40B4-BE49-F238E27FC236}">
                    <a16:creationId xmlns:a16="http://schemas.microsoft.com/office/drawing/2014/main" id="{E8238674-9090-4A54-9308-84446794D28B}"/>
                  </a:ext>
                </a:extLst>
              </p:cNvPr>
              <p:cNvSpPr/>
              <p:nvPr/>
            </p:nvSpPr>
            <p:spPr>
              <a:xfrm>
                <a:off x="3821502" y="4218317"/>
                <a:ext cx="1311215" cy="305454"/>
              </a:xfrm>
              <a:custGeom>
                <a:avLst/>
                <a:gdLst>
                  <a:gd name="connsiteX0" fmla="*/ 1311215 w 1311215"/>
                  <a:gd name="connsiteY0" fmla="*/ 0 h 305454"/>
                  <a:gd name="connsiteX1" fmla="*/ 707366 w 1311215"/>
                  <a:gd name="connsiteY1" fmla="*/ 301925 h 305454"/>
                  <a:gd name="connsiteX2" fmla="*/ 0 w 1311215"/>
                  <a:gd name="connsiteY2" fmla="*/ 138023 h 30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11215" h="305454">
                    <a:moveTo>
                      <a:pt x="1311215" y="0"/>
                    </a:moveTo>
                    <a:cubicBezTo>
                      <a:pt x="1118558" y="139460"/>
                      <a:pt x="925902" y="278921"/>
                      <a:pt x="707366" y="301925"/>
                    </a:cubicBezTo>
                    <a:cubicBezTo>
                      <a:pt x="488830" y="324929"/>
                      <a:pt x="244415" y="231476"/>
                      <a:pt x="0" y="13802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8">
                <a:extLst>
                  <a:ext uri="{FF2B5EF4-FFF2-40B4-BE49-F238E27FC236}">
                    <a16:creationId xmlns:a16="http://schemas.microsoft.com/office/drawing/2014/main" id="{89BAD991-5B15-442D-8C9F-2FA5DB169748}"/>
                  </a:ext>
                </a:extLst>
              </p:cNvPr>
              <p:cNvSpPr/>
              <p:nvPr/>
            </p:nvSpPr>
            <p:spPr>
              <a:xfrm>
                <a:off x="6040689" y="1292851"/>
                <a:ext cx="690130" cy="445703"/>
              </a:xfrm>
              <a:custGeom>
                <a:avLst/>
                <a:gdLst>
                  <a:gd name="connsiteX0" fmla="*/ 0 w 690130"/>
                  <a:gd name="connsiteY0" fmla="*/ 324933 h 445703"/>
                  <a:gd name="connsiteX1" fmla="*/ 224286 w 690130"/>
                  <a:gd name="connsiteY1" fmla="*/ 5755 h 445703"/>
                  <a:gd name="connsiteX2" fmla="*/ 690113 w 690130"/>
                  <a:gd name="connsiteY2" fmla="*/ 143778 h 445703"/>
                  <a:gd name="connsiteX3" fmla="*/ 207034 w 690130"/>
                  <a:gd name="connsiteY3" fmla="*/ 445703 h 445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0130" h="445703">
                    <a:moveTo>
                      <a:pt x="0" y="324933"/>
                    </a:moveTo>
                    <a:cubicBezTo>
                      <a:pt x="54633" y="180440"/>
                      <a:pt x="109267" y="35948"/>
                      <a:pt x="224286" y="5755"/>
                    </a:cubicBezTo>
                    <a:cubicBezTo>
                      <a:pt x="339305" y="-24438"/>
                      <a:pt x="692988" y="70453"/>
                      <a:pt x="690113" y="143778"/>
                    </a:cubicBezTo>
                    <a:cubicBezTo>
                      <a:pt x="687238" y="217103"/>
                      <a:pt x="447136" y="331403"/>
                      <a:pt x="207034" y="44570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C9231319-273A-4D15-99DF-34EBCC704543}"/>
                  </a:ext>
                </a:extLst>
              </p:cNvPr>
              <p:cNvCxnSpPr>
                <a:endCxn id="28" idx="2"/>
              </p:cNvCxnSpPr>
              <p:nvPr/>
            </p:nvCxnSpPr>
            <p:spPr>
              <a:xfrm>
                <a:off x="1362974" y="3145572"/>
                <a:ext cx="441837" cy="0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E1D88C8-7300-4037-9A9A-3F3F1ABA442C}"/>
                  </a:ext>
                </a:extLst>
              </p:cNvPr>
              <p:cNvSpPr txBox="1"/>
              <p:nvPr/>
            </p:nvSpPr>
            <p:spPr>
              <a:xfrm>
                <a:off x="2386102" y="2158767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6EE86D3-E163-4FBF-84A2-C8CD2D146EBD}"/>
                  </a:ext>
                </a:extLst>
              </p:cNvPr>
              <p:cNvSpPr txBox="1"/>
              <p:nvPr/>
            </p:nvSpPr>
            <p:spPr>
              <a:xfrm>
                <a:off x="2401984" y="359313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5AC546B-6F4D-4EE5-B41A-2561151992FC}"/>
                  </a:ext>
                </a:extLst>
              </p:cNvPr>
              <p:cNvSpPr txBox="1"/>
              <p:nvPr/>
            </p:nvSpPr>
            <p:spPr>
              <a:xfrm>
                <a:off x="3870137" y="137698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79491D1-D429-4C1B-BEE8-90DA58C4F4AD}"/>
                  </a:ext>
                </a:extLst>
              </p:cNvPr>
              <p:cNvSpPr txBox="1"/>
              <p:nvPr/>
            </p:nvSpPr>
            <p:spPr>
              <a:xfrm>
                <a:off x="4339911" y="3341403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0</a:t>
                </a: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E652EE0F-C7D8-4AA8-8C74-DA9714634839}"/>
                  </a:ext>
                </a:extLst>
              </p:cNvPr>
              <p:cNvSpPr/>
              <p:nvPr/>
            </p:nvSpPr>
            <p:spPr>
              <a:xfrm>
                <a:off x="4413369" y="1677770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6AB8B879-63CF-4252-A431-1B8A9D234D94}"/>
                  </a:ext>
                </a:extLst>
              </p:cNvPr>
              <p:cNvSpPr/>
              <p:nvPr/>
            </p:nvSpPr>
            <p:spPr>
              <a:xfrm>
                <a:off x="5765345" y="1661363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3</a:t>
                </a:r>
              </a:p>
            </p:txBody>
          </p: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736D4DAA-3752-40E7-8D94-53FC2FE54AF0}"/>
                  </a:ext>
                </a:extLst>
              </p:cNvPr>
              <p:cNvCxnSpPr>
                <a:stCxn id="29" idx="6"/>
                <a:endCxn id="42" idx="2"/>
              </p:cNvCxnSpPr>
              <p:nvPr/>
            </p:nvCxnSpPr>
            <p:spPr>
              <a:xfrm flipV="1">
                <a:off x="3594793" y="1944470"/>
                <a:ext cx="818576" cy="1640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79E5BE86-3B1D-47EB-AB9A-90AB48C36758}"/>
                  </a:ext>
                </a:extLst>
              </p:cNvPr>
              <p:cNvCxnSpPr>
                <a:stCxn id="42" idx="6"/>
                <a:endCxn id="43" idx="2"/>
              </p:cNvCxnSpPr>
              <p:nvPr/>
            </p:nvCxnSpPr>
            <p:spPr>
              <a:xfrm flipV="1">
                <a:off x="4946769" y="1928063"/>
                <a:ext cx="818576" cy="1640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6C380D0-9363-42E5-BA1F-882C3A3943E9}"/>
                  </a:ext>
                </a:extLst>
              </p:cNvPr>
              <p:cNvSpPr txBox="1"/>
              <p:nvPr/>
            </p:nvSpPr>
            <p:spPr>
              <a:xfrm>
                <a:off x="5052033" y="137325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8D65C4-5833-4022-B43A-DC4B41F6B615}"/>
                  </a:ext>
                </a:extLst>
              </p:cNvPr>
              <p:cNvSpPr txBox="1"/>
              <p:nvPr/>
            </p:nvSpPr>
            <p:spPr>
              <a:xfrm>
                <a:off x="6719866" y="1130022"/>
                <a:ext cx="5725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0,1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AAABE69-8A28-4D4D-B482-7ACAE43A7CFE}"/>
                </a:ext>
              </a:extLst>
            </p:cNvPr>
            <p:cNvSpPr txBox="1"/>
            <p:nvPr/>
          </p:nvSpPr>
          <p:spPr>
            <a:xfrm>
              <a:off x="5804795" y="6118710"/>
              <a:ext cx="380995" cy="539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B193F01-3BBC-4F2F-9231-27A1D59F2E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2027520" y="1967760"/>
              <a:ext cx="9462960" cy="4240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B193F01-3BBC-4F2F-9231-27A1D59F2E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18160" y="1958400"/>
                <a:ext cx="9481680" cy="425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9" name="Ink 48" descr="(&quot;containing&quot; crossed out) start 111 in bin str">
                <a:extLst>
                  <a:ext uri="{FF2B5EF4-FFF2-40B4-BE49-F238E27FC236}">
                    <a16:creationId xmlns:a16="http://schemas.microsoft.com/office/drawing/2014/main" id="{C8E77C74-C035-4145-955D-4A9C2688EA2E}"/>
                  </a:ext>
                </a:extLst>
              </p14:cNvPr>
              <p14:cNvContentPartPr/>
              <p14:nvPr/>
            </p14:nvContentPartPr>
            <p14:xfrm>
              <a:off x="7746120" y="400680"/>
              <a:ext cx="3792960" cy="1719360"/>
            </p14:xfrm>
          </p:contentPart>
        </mc:Choice>
        <mc:Fallback>
          <p:pic>
            <p:nvPicPr>
              <p:cNvPr id="49" name="Ink 48" descr="(&quot;containing&quot; crossed out) start 111 in bin str">
                <a:extLst>
                  <a:ext uri="{FF2B5EF4-FFF2-40B4-BE49-F238E27FC236}">
                    <a16:creationId xmlns:a16="http://schemas.microsoft.com/office/drawing/2014/main" id="{C8E77C74-C035-4145-955D-4A9C2688EA2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36760" y="391320"/>
                <a:ext cx="3811680" cy="173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1" name="Ink 50" descr="1 alternates 0,1 ends with 0">
                <a:extLst>
                  <a:ext uri="{FF2B5EF4-FFF2-40B4-BE49-F238E27FC236}">
                    <a16:creationId xmlns:a16="http://schemas.microsoft.com/office/drawing/2014/main" id="{E3D3BEA0-730D-40FD-89E7-8266E88406B5}"/>
                  </a:ext>
                </a:extLst>
              </p14:cNvPr>
              <p14:cNvContentPartPr/>
              <p14:nvPr/>
            </p14:nvContentPartPr>
            <p14:xfrm>
              <a:off x="8124840" y="4975920"/>
              <a:ext cx="3430080" cy="1098000"/>
            </p14:xfrm>
          </p:contentPart>
        </mc:Choice>
        <mc:Fallback>
          <p:pic>
            <p:nvPicPr>
              <p:cNvPr id="51" name="Ink 50" descr="1 alternates 0,1 ends with 0">
                <a:extLst>
                  <a:ext uri="{FF2B5EF4-FFF2-40B4-BE49-F238E27FC236}">
                    <a16:creationId xmlns:a16="http://schemas.microsoft.com/office/drawing/2014/main" id="{E3D3BEA0-730D-40FD-89E7-8266E88406B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15480" y="4966560"/>
                <a:ext cx="3448800" cy="111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2125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F880-987E-450A-8C4B-9BD884B2D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NFA practice (solution)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795EC-B1E4-4407-9DDC-B6C880E9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669743"/>
          </a:xfrm>
        </p:spPr>
        <p:txBody>
          <a:bodyPr/>
          <a:lstStyle/>
          <a:p>
            <a:r>
              <a:rPr lang="en-US" dirty="0"/>
              <a:t>What is the language of this NFA?</a:t>
            </a:r>
          </a:p>
          <a:p>
            <a:endParaRPr lang="en-US" dirty="0"/>
          </a:p>
        </p:txBody>
      </p:sp>
      <p:grpSp>
        <p:nvGrpSpPr>
          <p:cNvPr id="28" name="Group 27" descr="NFA for binary strings that begin with '111' or are made up of at least one pair of '10'">
            <a:extLst>
              <a:ext uri="{FF2B5EF4-FFF2-40B4-BE49-F238E27FC236}">
                <a16:creationId xmlns:a16="http://schemas.microsoft.com/office/drawing/2014/main" id="{B51D66C4-0C0C-4086-8913-7B63F332714C}"/>
              </a:ext>
            </a:extLst>
          </p:cNvPr>
          <p:cNvGrpSpPr/>
          <p:nvPr/>
        </p:nvGrpSpPr>
        <p:grpSpPr>
          <a:xfrm>
            <a:off x="2502661" y="2153479"/>
            <a:ext cx="6641339" cy="4505153"/>
            <a:chOff x="2502661" y="2153479"/>
            <a:chExt cx="6641339" cy="450515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509F72E-37DA-4E77-8ECB-03C0E708DE60}"/>
                </a:ext>
              </a:extLst>
            </p:cNvPr>
            <p:cNvGrpSpPr/>
            <p:nvPr/>
          </p:nvGrpSpPr>
          <p:grpSpPr>
            <a:xfrm>
              <a:off x="2502661" y="2153479"/>
              <a:ext cx="6641339" cy="3969025"/>
              <a:chOff x="1362974" y="1130022"/>
              <a:chExt cx="5929485" cy="3393749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7E47D942-F11A-4F3F-92C8-98D54D7C35DD}"/>
                  </a:ext>
                </a:extLst>
              </p:cNvPr>
              <p:cNvSpPr/>
              <p:nvPr/>
            </p:nvSpPr>
            <p:spPr>
              <a:xfrm>
                <a:off x="1804811" y="2878872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0</a:t>
                </a: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2117A4DB-6D9B-4F96-87E9-1A762ECFA80F}"/>
                  </a:ext>
                </a:extLst>
              </p:cNvPr>
              <p:cNvSpPr/>
              <p:nvPr/>
            </p:nvSpPr>
            <p:spPr>
              <a:xfrm>
                <a:off x="3061393" y="1694177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1A5B13E-8F30-4BA2-88C8-04C96D704C7F}"/>
                  </a:ext>
                </a:extLst>
              </p:cNvPr>
              <p:cNvSpPr/>
              <p:nvPr/>
            </p:nvSpPr>
            <p:spPr>
              <a:xfrm>
                <a:off x="5137485" y="3823971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5</a:t>
                </a: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84E2A1DA-DE8A-4333-BBB7-CD2667DF2E4B}"/>
                  </a:ext>
                </a:extLst>
              </p:cNvPr>
              <p:cNvSpPr/>
              <p:nvPr/>
            </p:nvSpPr>
            <p:spPr>
              <a:xfrm>
                <a:off x="3286136" y="3989604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4</a:t>
                </a:r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1480D5E4-10A4-4450-A190-906A72078794}"/>
                  </a:ext>
                </a:extLst>
              </p:cNvPr>
              <p:cNvCxnSpPr>
                <a:stCxn id="5" idx="7"/>
                <a:endCxn id="6" idx="3"/>
              </p:cNvCxnSpPr>
              <p:nvPr/>
            </p:nvCxnSpPr>
            <p:spPr>
              <a:xfrm flipV="1">
                <a:off x="2260096" y="2149462"/>
                <a:ext cx="879412" cy="8075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50F40B24-52E6-4041-A780-F82A888F18B3}"/>
                  </a:ext>
                </a:extLst>
              </p:cNvPr>
              <p:cNvCxnSpPr>
                <a:stCxn id="5" idx="5"/>
                <a:endCxn id="8" idx="1"/>
              </p:cNvCxnSpPr>
              <p:nvPr/>
            </p:nvCxnSpPr>
            <p:spPr>
              <a:xfrm>
                <a:off x="2260096" y="3334157"/>
                <a:ext cx="1104155" cy="73356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Freeform 16">
                <a:extLst>
                  <a:ext uri="{FF2B5EF4-FFF2-40B4-BE49-F238E27FC236}">
                    <a16:creationId xmlns:a16="http://schemas.microsoft.com/office/drawing/2014/main" id="{4BCC6594-1A3D-4540-B31C-F37BCD63305A}"/>
                  </a:ext>
                </a:extLst>
              </p:cNvPr>
              <p:cNvSpPr/>
              <p:nvPr/>
            </p:nvSpPr>
            <p:spPr>
              <a:xfrm>
                <a:off x="3778370" y="3803068"/>
                <a:ext cx="1362973" cy="311732"/>
              </a:xfrm>
              <a:custGeom>
                <a:avLst/>
                <a:gdLst>
                  <a:gd name="connsiteX0" fmla="*/ 0 w 1362973"/>
                  <a:gd name="connsiteY0" fmla="*/ 311732 h 311732"/>
                  <a:gd name="connsiteX1" fmla="*/ 595222 w 1362973"/>
                  <a:gd name="connsiteY1" fmla="*/ 1181 h 311732"/>
                  <a:gd name="connsiteX2" fmla="*/ 1362973 w 1362973"/>
                  <a:gd name="connsiteY2" fmla="*/ 225468 h 3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62973" h="311732">
                    <a:moveTo>
                      <a:pt x="0" y="311732"/>
                    </a:moveTo>
                    <a:cubicBezTo>
                      <a:pt x="184030" y="163645"/>
                      <a:pt x="368060" y="15558"/>
                      <a:pt x="595222" y="1181"/>
                    </a:cubicBezTo>
                    <a:cubicBezTo>
                      <a:pt x="822384" y="-13196"/>
                      <a:pt x="1092678" y="106136"/>
                      <a:pt x="1362973" y="225468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7">
                <a:extLst>
                  <a:ext uri="{FF2B5EF4-FFF2-40B4-BE49-F238E27FC236}">
                    <a16:creationId xmlns:a16="http://schemas.microsoft.com/office/drawing/2014/main" id="{837B352F-38D1-4447-8D80-CFA8E8870C20}"/>
                  </a:ext>
                </a:extLst>
              </p:cNvPr>
              <p:cNvSpPr/>
              <p:nvPr/>
            </p:nvSpPr>
            <p:spPr>
              <a:xfrm>
                <a:off x="3821502" y="4218317"/>
                <a:ext cx="1311215" cy="305454"/>
              </a:xfrm>
              <a:custGeom>
                <a:avLst/>
                <a:gdLst>
                  <a:gd name="connsiteX0" fmla="*/ 1311215 w 1311215"/>
                  <a:gd name="connsiteY0" fmla="*/ 0 h 305454"/>
                  <a:gd name="connsiteX1" fmla="*/ 707366 w 1311215"/>
                  <a:gd name="connsiteY1" fmla="*/ 301925 h 305454"/>
                  <a:gd name="connsiteX2" fmla="*/ 0 w 1311215"/>
                  <a:gd name="connsiteY2" fmla="*/ 138023 h 30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11215" h="305454">
                    <a:moveTo>
                      <a:pt x="1311215" y="0"/>
                    </a:moveTo>
                    <a:cubicBezTo>
                      <a:pt x="1118558" y="139460"/>
                      <a:pt x="925902" y="278921"/>
                      <a:pt x="707366" y="301925"/>
                    </a:cubicBezTo>
                    <a:cubicBezTo>
                      <a:pt x="488830" y="324929"/>
                      <a:pt x="244415" y="231476"/>
                      <a:pt x="0" y="13802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8">
                <a:extLst>
                  <a:ext uri="{FF2B5EF4-FFF2-40B4-BE49-F238E27FC236}">
                    <a16:creationId xmlns:a16="http://schemas.microsoft.com/office/drawing/2014/main" id="{E23A82D8-E188-434A-B62A-78D9B01EA6A9}"/>
                  </a:ext>
                </a:extLst>
              </p:cNvPr>
              <p:cNvSpPr/>
              <p:nvPr/>
            </p:nvSpPr>
            <p:spPr>
              <a:xfrm>
                <a:off x="6040689" y="1292851"/>
                <a:ext cx="690130" cy="445703"/>
              </a:xfrm>
              <a:custGeom>
                <a:avLst/>
                <a:gdLst>
                  <a:gd name="connsiteX0" fmla="*/ 0 w 690130"/>
                  <a:gd name="connsiteY0" fmla="*/ 324933 h 445703"/>
                  <a:gd name="connsiteX1" fmla="*/ 224286 w 690130"/>
                  <a:gd name="connsiteY1" fmla="*/ 5755 h 445703"/>
                  <a:gd name="connsiteX2" fmla="*/ 690113 w 690130"/>
                  <a:gd name="connsiteY2" fmla="*/ 143778 h 445703"/>
                  <a:gd name="connsiteX3" fmla="*/ 207034 w 690130"/>
                  <a:gd name="connsiteY3" fmla="*/ 445703 h 445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0130" h="445703">
                    <a:moveTo>
                      <a:pt x="0" y="324933"/>
                    </a:moveTo>
                    <a:cubicBezTo>
                      <a:pt x="54633" y="180440"/>
                      <a:pt x="109267" y="35948"/>
                      <a:pt x="224286" y="5755"/>
                    </a:cubicBezTo>
                    <a:cubicBezTo>
                      <a:pt x="339305" y="-24438"/>
                      <a:pt x="692988" y="70453"/>
                      <a:pt x="690113" y="143778"/>
                    </a:cubicBezTo>
                    <a:cubicBezTo>
                      <a:pt x="687238" y="217103"/>
                      <a:pt x="447136" y="331403"/>
                      <a:pt x="207034" y="44570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EF181EF7-110F-4254-9183-105E45B3B631}"/>
                  </a:ext>
                </a:extLst>
              </p:cNvPr>
              <p:cNvCxnSpPr>
                <a:endCxn id="5" idx="2"/>
              </p:cNvCxnSpPr>
              <p:nvPr/>
            </p:nvCxnSpPr>
            <p:spPr>
              <a:xfrm>
                <a:off x="1362974" y="3145572"/>
                <a:ext cx="441837" cy="0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5C8E262-3CA1-4A90-AE5E-7D3A6157BBCA}"/>
                  </a:ext>
                </a:extLst>
              </p:cNvPr>
              <p:cNvSpPr txBox="1"/>
              <p:nvPr/>
            </p:nvSpPr>
            <p:spPr>
              <a:xfrm>
                <a:off x="2386102" y="2158767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1DB2AEC-0AD8-4143-ACC4-0213129548B9}"/>
                  </a:ext>
                </a:extLst>
              </p:cNvPr>
              <p:cNvSpPr txBox="1"/>
              <p:nvPr/>
            </p:nvSpPr>
            <p:spPr>
              <a:xfrm>
                <a:off x="2401984" y="359313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84FC7E-A4C0-42EA-BEC9-B7D8D1D0FF47}"/>
                  </a:ext>
                </a:extLst>
              </p:cNvPr>
              <p:cNvSpPr txBox="1"/>
              <p:nvPr/>
            </p:nvSpPr>
            <p:spPr>
              <a:xfrm>
                <a:off x="3870137" y="137698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6BD1BE5-C604-4247-B0E8-974BE19F9C3C}"/>
                  </a:ext>
                </a:extLst>
              </p:cNvPr>
              <p:cNvSpPr txBox="1"/>
              <p:nvPr/>
            </p:nvSpPr>
            <p:spPr>
              <a:xfrm>
                <a:off x="4339911" y="3341403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0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67336CC-D070-408E-821B-514FB87D5754}"/>
                  </a:ext>
                </a:extLst>
              </p:cNvPr>
              <p:cNvSpPr/>
              <p:nvPr/>
            </p:nvSpPr>
            <p:spPr>
              <a:xfrm>
                <a:off x="4413369" y="1677770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3E22ADBD-8FCD-4893-9A44-A79D828F4674}"/>
                  </a:ext>
                </a:extLst>
              </p:cNvPr>
              <p:cNvSpPr/>
              <p:nvPr/>
            </p:nvSpPr>
            <p:spPr>
              <a:xfrm>
                <a:off x="5765345" y="1661363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3</a:t>
                </a: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4BE1DF80-26F9-422E-9149-C211C2330001}"/>
                  </a:ext>
                </a:extLst>
              </p:cNvPr>
              <p:cNvCxnSpPr>
                <a:stCxn id="6" idx="6"/>
                <a:endCxn id="19" idx="2"/>
              </p:cNvCxnSpPr>
              <p:nvPr/>
            </p:nvCxnSpPr>
            <p:spPr>
              <a:xfrm flipV="1">
                <a:off x="3594793" y="1944470"/>
                <a:ext cx="818576" cy="1640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40E1A1E2-2938-4D8D-91A9-61AD06C7DC2B}"/>
                  </a:ext>
                </a:extLst>
              </p:cNvPr>
              <p:cNvCxnSpPr>
                <a:stCxn id="19" idx="6"/>
                <a:endCxn id="20" idx="2"/>
              </p:cNvCxnSpPr>
              <p:nvPr/>
            </p:nvCxnSpPr>
            <p:spPr>
              <a:xfrm flipV="1">
                <a:off x="4946769" y="1928063"/>
                <a:ext cx="818576" cy="1640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B0622EE-54B4-40EC-9BE3-F4299AAB61F2}"/>
                  </a:ext>
                </a:extLst>
              </p:cNvPr>
              <p:cNvSpPr txBox="1"/>
              <p:nvPr/>
            </p:nvSpPr>
            <p:spPr>
              <a:xfrm>
                <a:off x="5052033" y="137325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9310428-2920-462C-BCB2-D27863EE69C6}"/>
                  </a:ext>
                </a:extLst>
              </p:cNvPr>
              <p:cNvSpPr txBox="1"/>
              <p:nvPr/>
            </p:nvSpPr>
            <p:spPr>
              <a:xfrm>
                <a:off x="6719866" y="1130022"/>
                <a:ext cx="5725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0,1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D5D91B3-1428-402A-882E-4DC322685A14}"/>
                </a:ext>
              </a:extLst>
            </p:cNvPr>
            <p:cNvSpPr txBox="1"/>
            <p:nvPr/>
          </p:nvSpPr>
          <p:spPr>
            <a:xfrm>
              <a:off x="5804795" y="6118710"/>
              <a:ext cx="380995" cy="539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91FF148-AF1C-4777-954A-E815ED8A493D}"/>
                  </a:ext>
                </a:extLst>
              </p:cNvPr>
              <p:cNvSpPr txBox="1"/>
              <p:nvPr/>
            </p:nvSpPr>
            <p:spPr>
              <a:xfrm>
                <a:off x="8740588" y="2900082"/>
                <a:ext cx="27700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111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0∪1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91FF148-AF1C-4777-954A-E815ED8A4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0588" y="2900082"/>
                <a:ext cx="2770094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2A4DDF7-2C80-4C7C-9EF6-683310050212}"/>
                  </a:ext>
                </a:extLst>
              </p:cNvPr>
              <p:cNvSpPr txBox="1"/>
              <p:nvPr/>
            </p:nvSpPr>
            <p:spPr>
              <a:xfrm>
                <a:off x="8210808" y="5534439"/>
                <a:ext cx="27700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2A4DDF7-2C80-4C7C-9EF6-683310050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0808" y="5534439"/>
                <a:ext cx="2770094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22EBC35-2196-46DC-BDF8-071D5764828E}"/>
                  </a:ext>
                </a:extLst>
              </p:cNvPr>
              <p:cNvSpPr txBox="1"/>
              <p:nvPr/>
            </p:nvSpPr>
            <p:spPr>
              <a:xfrm>
                <a:off x="185514" y="5472753"/>
                <a:ext cx="357679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solidFill>
                      <a:schemeClr val="accent3"/>
                    </a:solidFill>
                    <a:latin typeface="Cambria Math" panose="02040503050406030204" pitchFamily="18" charset="0"/>
                  </a:rPr>
                  <a:t>Overall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111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0∪1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∪[</m:t>
                      </m:r>
                      <m:r>
                        <a:rPr lang="en-US" sz="24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22EBC35-2196-46DC-BDF8-071D57648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14" y="5472753"/>
                <a:ext cx="3576790" cy="830997"/>
              </a:xfrm>
              <a:prstGeom prst="rect">
                <a:avLst/>
              </a:prstGeom>
              <a:blipFill>
                <a:blip r:embed="rId5"/>
                <a:stretch>
                  <a:fillRect l="-2555" t="-5882" r="-1363" b="-9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D09325C-D560-4857-A620-D234137248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3065760" y="3397320"/>
              <a:ext cx="7886520" cy="28728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D09325C-D560-4857-A620-D234137248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56400" y="3387960"/>
                <a:ext cx="7905240" cy="289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8987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6BF0C9-4305-4F26-BFE0-4588520497A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about those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6BF0C9-4305-4F26-BFE0-4588520497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 descr="NFA for strings over {0,1,2} with an even number of 2s or the sum % 3 = 0">
            <a:extLst>
              <a:ext uri="{FF2B5EF4-FFF2-40B4-BE49-F238E27FC236}">
                <a16:creationId xmlns:a16="http://schemas.microsoft.com/office/drawing/2014/main" id="{37FDB178-9C6C-4BF2-BAD0-58A6A54D6EFC}"/>
              </a:ext>
            </a:extLst>
          </p:cNvPr>
          <p:cNvGrpSpPr/>
          <p:nvPr/>
        </p:nvGrpSpPr>
        <p:grpSpPr>
          <a:xfrm>
            <a:off x="1066614" y="1469571"/>
            <a:ext cx="5334186" cy="4934205"/>
            <a:chOff x="1385589" y="1786874"/>
            <a:chExt cx="5102254" cy="488194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F4886E7-407E-4D5D-823A-4910FA134CC1}"/>
                </a:ext>
              </a:extLst>
            </p:cNvPr>
            <p:cNvSpPr/>
            <p:nvPr/>
          </p:nvSpPr>
          <p:spPr>
            <a:xfrm>
              <a:off x="2946402" y="2359374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D8F4153-B4F2-4014-A676-7FAB97045EBB}"/>
                </a:ext>
              </a:extLst>
            </p:cNvPr>
            <p:cNvSpPr/>
            <p:nvPr/>
          </p:nvSpPr>
          <p:spPr>
            <a:xfrm>
              <a:off x="5080002" y="2367312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0BF4F74-6194-463B-9567-5AD4DD025842}"/>
                </a:ext>
              </a:extLst>
            </p:cNvPr>
            <p:cNvSpPr/>
            <p:nvPr/>
          </p:nvSpPr>
          <p:spPr>
            <a:xfrm>
              <a:off x="3162265" y="5616116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7EB40E4-8EFE-48FC-AC9A-C4A0A1CFF79B}"/>
                </a:ext>
              </a:extLst>
            </p:cNvPr>
            <p:cNvSpPr/>
            <p:nvPr/>
          </p:nvSpPr>
          <p:spPr>
            <a:xfrm>
              <a:off x="5302431" y="5595936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55180EE-FD63-40BF-83E8-A54C3848F0EE}"/>
                </a:ext>
              </a:extLst>
            </p:cNvPr>
            <p:cNvCxnSpPr>
              <a:endCxn id="37" idx="2"/>
            </p:cNvCxnSpPr>
            <p:nvPr/>
          </p:nvCxnSpPr>
          <p:spPr>
            <a:xfrm>
              <a:off x="1385589" y="4361238"/>
              <a:ext cx="363072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A51E4C3-D65B-4E2B-969D-A552415DCB98}"/>
                </a:ext>
              </a:extLst>
            </p:cNvPr>
            <p:cNvSpPr/>
            <p:nvPr/>
          </p:nvSpPr>
          <p:spPr>
            <a:xfrm>
              <a:off x="4151493" y="4444998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57B6D087-E719-4ACB-88E7-6389F0244FD7}"/>
                </a:ext>
              </a:extLst>
            </p:cNvPr>
            <p:cNvSpPr/>
            <p:nvPr/>
          </p:nvSpPr>
          <p:spPr>
            <a:xfrm rot="6000954">
              <a:off x="5376930" y="2016781"/>
              <a:ext cx="381000" cy="381000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3881E30E-A6E6-4A58-8CBC-DFD949AD90AA}"/>
                </a:ext>
              </a:extLst>
            </p:cNvPr>
            <p:cNvSpPr/>
            <p:nvPr/>
          </p:nvSpPr>
          <p:spPr>
            <a:xfrm rot="3229459">
              <a:off x="2820111" y="1977389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4BDC350-E2EE-45A7-BEFE-EF3C90E4FBE3}"/>
                </a:ext>
              </a:extLst>
            </p:cNvPr>
            <p:cNvSpPr txBox="1"/>
            <p:nvPr/>
          </p:nvSpPr>
          <p:spPr>
            <a:xfrm>
              <a:off x="4178259" y="178687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CF3572D-D8FA-41F6-ACE2-E922B30DE5CF}"/>
                </a:ext>
              </a:extLst>
            </p:cNvPr>
            <p:cNvSpPr txBox="1"/>
            <p:nvPr/>
          </p:nvSpPr>
          <p:spPr>
            <a:xfrm>
              <a:off x="5745171" y="1939182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0,1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D70AC75-7D7E-48CF-9F73-65A93F4605F0}"/>
                </a:ext>
              </a:extLst>
            </p:cNvPr>
            <p:cNvSpPr txBox="1"/>
            <p:nvPr/>
          </p:nvSpPr>
          <p:spPr>
            <a:xfrm>
              <a:off x="2225331" y="1935668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0,1</a:t>
              </a:r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45D835F6-EE5A-42BD-8D90-26ED0B1DF364}"/>
                </a:ext>
              </a:extLst>
            </p:cNvPr>
            <p:cNvSpPr/>
            <p:nvPr/>
          </p:nvSpPr>
          <p:spPr>
            <a:xfrm>
              <a:off x="3429000" y="2245349"/>
              <a:ext cx="1709530" cy="19967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EFE29658-8421-456C-B121-7675C437AB6E}"/>
                </a:ext>
              </a:extLst>
            </p:cNvPr>
            <p:cNvSpPr/>
            <p:nvPr/>
          </p:nvSpPr>
          <p:spPr>
            <a:xfrm rot="10800000">
              <a:off x="3396025" y="2785730"/>
              <a:ext cx="1709530" cy="19967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14BBB2C-A1D8-4076-9375-8BC4C8F98E5C}"/>
                </a:ext>
              </a:extLst>
            </p:cNvPr>
            <p:cNvSpPr txBox="1"/>
            <p:nvPr/>
          </p:nvSpPr>
          <p:spPr>
            <a:xfrm>
              <a:off x="4164433" y="295593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3C62F591-35BB-4489-8290-AE0BFC985D5F}"/>
                </a:ext>
              </a:extLst>
            </p:cNvPr>
            <p:cNvSpPr/>
            <p:nvPr/>
          </p:nvSpPr>
          <p:spPr>
            <a:xfrm rot="3229459">
              <a:off x="4046157" y="4070072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E708C452-5502-41D2-9DF4-86A8B20F59D1}"/>
                </a:ext>
              </a:extLst>
            </p:cNvPr>
            <p:cNvSpPr/>
            <p:nvPr/>
          </p:nvSpPr>
          <p:spPr>
            <a:xfrm rot="7971470">
              <a:off x="5744526" y="539537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68B8B4CE-6554-492E-B03E-DC1253DBC928}"/>
                </a:ext>
              </a:extLst>
            </p:cNvPr>
            <p:cNvSpPr/>
            <p:nvPr/>
          </p:nvSpPr>
          <p:spPr>
            <a:xfrm rot="3229459">
              <a:off x="3010611" y="521730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F431358-9FBD-49CB-9AAD-288B35D1450E}"/>
                </a:ext>
              </a:extLst>
            </p:cNvPr>
            <p:cNvSpPr txBox="1"/>
            <p:nvPr/>
          </p:nvSpPr>
          <p:spPr>
            <a:xfrm>
              <a:off x="6147685" y="53571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EDF6164-2F7A-42FD-A857-9241526827A4}"/>
                </a:ext>
              </a:extLst>
            </p:cNvPr>
            <p:cNvSpPr txBox="1"/>
            <p:nvPr/>
          </p:nvSpPr>
          <p:spPr>
            <a:xfrm>
              <a:off x="3719949" y="40318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1F41FFC-6A97-4911-A1C3-772D3B553870}"/>
                </a:ext>
              </a:extLst>
            </p:cNvPr>
            <p:cNvSpPr txBox="1"/>
            <p:nvPr/>
          </p:nvSpPr>
          <p:spPr>
            <a:xfrm>
              <a:off x="2924161" y="48373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3E8AD2AA-B715-4617-B717-E3555EB5B8BE}"/>
                </a:ext>
              </a:extLst>
            </p:cNvPr>
            <p:cNvSpPr/>
            <p:nvPr/>
          </p:nvSpPr>
          <p:spPr>
            <a:xfrm rot="18413297">
              <a:off x="3336873" y="5108023"/>
              <a:ext cx="987666" cy="116161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FF9E0C00-763E-47CE-9225-6A17BEC9631E}"/>
                </a:ext>
              </a:extLst>
            </p:cNvPr>
            <p:cNvSpPr/>
            <p:nvPr/>
          </p:nvSpPr>
          <p:spPr>
            <a:xfrm rot="2820000">
              <a:off x="4590007" y="5086681"/>
              <a:ext cx="1130183" cy="137420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44F79738-6710-468E-B96D-918CA539A058}"/>
                </a:ext>
              </a:extLst>
            </p:cNvPr>
            <p:cNvSpPr/>
            <p:nvPr/>
          </p:nvSpPr>
          <p:spPr>
            <a:xfrm>
              <a:off x="3700039" y="5733019"/>
              <a:ext cx="1630617" cy="24424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21315DD-C2A8-4EB3-B194-3B1E2E513C83}"/>
                </a:ext>
              </a:extLst>
            </p:cNvPr>
            <p:cNvSpPr txBox="1"/>
            <p:nvPr/>
          </p:nvSpPr>
          <p:spPr>
            <a:xfrm>
              <a:off x="3508282" y="46532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0A9AA1F-A0C6-4DD4-919F-5533B0B6DD6C}"/>
                </a:ext>
              </a:extLst>
            </p:cNvPr>
            <p:cNvSpPr txBox="1"/>
            <p:nvPr/>
          </p:nvSpPr>
          <p:spPr>
            <a:xfrm>
              <a:off x="5158926" y="468521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60A4091-2BC6-47FC-BC31-DCBC5BAED586}"/>
                </a:ext>
              </a:extLst>
            </p:cNvPr>
            <p:cNvSpPr txBox="1"/>
            <p:nvPr/>
          </p:nvSpPr>
          <p:spPr>
            <a:xfrm>
              <a:off x="4430666" y="620715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203D958E-38D3-4BC0-8319-6408D4366280}"/>
                </a:ext>
              </a:extLst>
            </p:cNvPr>
            <p:cNvSpPr/>
            <p:nvPr/>
          </p:nvSpPr>
          <p:spPr>
            <a:xfrm rot="7620000">
              <a:off x="3489273" y="5260423"/>
              <a:ext cx="987666" cy="116161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CCD9F83-A9C5-4778-B8A6-FAC314B5A151}"/>
                </a:ext>
              </a:extLst>
            </p:cNvPr>
            <p:cNvSpPr txBox="1"/>
            <p:nvPr/>
          </p:nvSpPr>
          <p:spPr>
            <a:xfrm>
              <a:off x="4038223" y="511487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7D56F280-5572-4B69-997F-34F58AEFDD51}"/>
                </a:ext>
              </a:extLst>
            </p:cNvPr>
            <p:cNvSpPr/>
            <p:nvPr/>
          </p:nvSpPr>
          <p:spPr>
            <a:xfrm rot="13620000">
              <a:off x="4385900" y="5258970"/>
              <a:ext cx="1130183" cy="137420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33392A5-3B96-4510-BA46-F655D52B619C}"/>
                </a:ext>
              </a:extLst>
            </p:cNvPr>
            <p:cNvSpPr txBox="1"/>
            <p:nvPr/>
          </p:nvSpPr>
          <p:spPr>
            <a:xfrm>
              <a:off x="4498150" y="5086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5" name="Freeform 39">
              <a:extLst>
                <a:ext uri="{FF2B5EF4-FFF2-40B4-BE49-F238E27FC236}">
                  <a16:creationId xmlns:a16="http://schemas.microsoft.com/office/drawing/2014/main" id="{9FD74FB0-23BC-459B-B0C1-0E632CB2EE7A}"/>
                </a:ext>
              </a:extLst>
            </p:cNvPr>
            <p:cNvSpPr/>
            <p:nvPr/>
          </p:nvSpPr>
          <p:spPr>
            <a:xfrm rot="10513883">
              <a:off x="3692580" y="6023533"/>
              <a:ext cx="1630617" cy="247356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B84A942-DDE8-43DA-A602-0E5381ACCE05}"/>
                </a:ext>
              </a:extLst>
            </p:cNvPr>
            <p:cNvSpPr txBox="1"/>
            <p:nvPr/>
          </p:nvSpPr>
          <p:spPr>
            <a:xfrm>
              <a:off x="4321957" y="568774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B657FD4-E55D-4B02-8C65-7659622312C3}"/>
                </a:ext>
              </a:extLst>
            </p:cNvPr>
            <p:cNvSpPr/>
            <p:nvPr/>
          </p:nvSpPr>
          <p:spPr>
            <a:xfrm>
              <a:off x="1748661" y="4094538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q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E1F9637F-288A-449A-9626-5DB4E5BBB365}"/>
                </a:ext>
              </a:extLst>
            </p:cNvPr>
            <p:cNvCxnSpPr>
              <a:stCxn id="37" idx="0"/>
              <a:endCxn id="5" idx="3"/>
            </p:cNvCxnSpPr>
            <p:nvPr/>
          </p:nvCxnSpPr>
          <p:spPr>
            <a:xfrm flipV="1">
              <a:off x="2015361" y="2814659"/>
              <a:ext cx="1009156" cy="1279879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3E790D10-0B9C-4391-A7E2-F2ABD8E2C376}"/>
                </a:ext>
              </a:extLst>
            </p:cNvPr>
            <p:cNvCxnSpPr>
              <a:stCxn id="37" idx="4"/>
              <a:endCxn id="7" idx="2"/>
            </p:cNvCxnSpPr>
            <p:nvPr/>
          </p:nvCxnSpPr>
          <p:spPr>
            <a:xfrm>
              <a:off x="2015361" y="4627938"/>
              <a:ext cx="1146904" cy="1254878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6303713-EEB7-4EE7-9C9B-3BF1A5DBB643}"/>
                </a:ext>
              </a:extLst>
            </p:cNvPr>
            <p:cNvSpPr txBox="1"/>
            <p:nvPr/>
          </p:nvSpPr>
          <p:spPr>
            <a:xfrm>
              <a:off x="2225331" y="2996927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ε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7858992-5BB3-4EDD-B046-89C9B43866E0}"/>
                </a:ext>
              </a:extLst>
            </p:cNvPr>
            <p:cNvSpPr txBox="1"/>
            <p:nvPr/>
          </p:nvSpPr>
          <p:spPr>
            <a:xfrm>
              <a:off x="2249208" y="5125713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ε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8630054-7CF3-45FB-BAE3-EE62C2B62A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935640" y="2592360"/>
              <a:ext cx="7884360" cy="2919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8630054-7CF3-45FB-BAE3-EE62C2B62A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6280" y="2583000"/>
                <a:ext cx="7903080" cy="293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9982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6BF0C9-4305-4F26-BFE0-4588520497A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What about those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-transitions? (complete)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6BF0C9-4305-4F26-BFE0-4588520497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906" t="-1198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 descr="NFA for strings over {0,1,2} with an even number of 2s or the sum % 3 = 0">
            <a:extLst>
              <a:ext uri="{FF2B5EF4-FFF2-40B4-BE49-F238E27FC236}">
                <a16:creationId xmlns:a16="http://schemas.microsoft.com/office/drawing/2014/main" id="{37FDB178-9C6C-4BF2-BAD0-58A6A54D6EFC}"/>
              </a:ext>
            </a:extLst>
          </p:cNvPr>
          <p:cNvGrpSpPr/>
          <p:nvPr/>
        </p:nvGrpSpPr>
        <p:grpSpPr>
          <a:xfrm>
            <a:off x="1066613" y="1277943"/>
            <a:ext cx="5357147" cy="5125833"/>
            <a:chOff x="1385589" y="1786874"/>
            <a:chExt cx="5102254" cy="488194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F4886E7-407E-4D5D-823A-4910FA134CC1}"/>
                </a:ext>
              </a:extLst>
            </p:cNvPr>
            <p:cNvSpPr/>
            <p:nvPr/>
          </p:nvSpPr>
          <p:spPr>
            <a:xfrm>
              <a:off x="2946402" y="2359374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D8F4153-B4F2-4014-A676-7FAB97045EBB}"/>
                </a:ext>
              </a:extLst>
            </p:cNvPr>
            <p:cNvSpPr/>
            <p:nvPr/>
          </p:nvSpPr>
          <p:spPr>
            <a:xfrm>
              <a:off x="5080002" y="2367312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0BF4F74-6194-463B-9567-5AD4DD025842}"/>
                </a:ext>
              </a:extLst>
            </p:cNvPr>
            <p:cNvSpPr/>
            <p:nvPr/>
          </p:nvSpPr>
          <p:spPr>
            <a:xfrm>
              <a:off x="3162265" y="5616116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7EB40E4-8EFE-48FC-AC9A-C4A0A1CFF79B}"/>
                </a:ext>
              </a:extLst>
            </p:cNvPr>
            <p:cNvSpPr/>
            <p:nvPr/>
          </p:nvSpPr>
          <p:spPr>
            <a:xfrm>
              <a:off x="5302431" y="5595936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55180EE-FD63-40BF-83E8-A54C3848F0EE}"/>
                </a:ext>
              </a:extLst>
            </p:cNvPr>
            <p:cNvCxnSpPr>
              <a:endCxn id="37" idx="2"/>
            </p:cNvCxnSpPr>
            <p:nvPr/>
          </p:nvCxnSpPr>
          <p:spPr>
            <a:xfrm>
              <a:off x="1385589" y="4361238"/>
              <a:ext cx="363072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A51E4C3-D65B-4E2B-969D-A552415DCB98}"/>
                </a:ext>
              </a:extLst>
            </p:cNvPr>
            <p:cNvSpPr/>
            <p:nvPr/>
          </p:nvSpPr>
          <p:spPr>
            <a:xfrm>
              <a:off x="4151493" y="4444998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57B6D087-E719-4ACB-88E7-6389F0244FD7}"/>
                </a:ext>
              </a:extLst>
            </p:cNvPr>
            <p:cNvSpPr/>
            <p:nvPr/>
          </p:nvSpPr>
          <p:spPr>
            <a:xfrm rot="6000954">
              <a:off x="5376930" y="2016781"/>
              <a:ext cx="381000" cy="381000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3881E30E-A6E6-4A58-8CBC-DFD949AD90AA}"/>
                </a:ext>
              </a:extLst>
            </p:cNvPr>
            <p:cNvSpPr/>
            <p:nvPr/>
          </p:nvSpPr>
          <p:spPr>
            <a:xfrm rot="3229459">
              <a:off x="2820111" y="1977389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4BDC350-E2EE-45A7-BEFE-EF3C90E4FBE3}"/>
                </a:ext>
              </a:extLst>
            </p:cNvPr>
            <p:cNvSpPr txBox="1"/>
            <p:nvPr/>
          </p:nvSpPr>
          <p:spPr>
            <a:xfrm>
              <a:off x="4178259" y="178687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CF3572D-D8FA-41F6-ACE2-E922B30DE5CF}"/>
                </a:ext>
              </a:extLst>
            </p:cNvPr>
            <p:cNvSpPr txBox="1"/>
            <p:nvPr/>
          </p:nvSpPr>
          <p:spPr>
            <a:xfrm>
              <a:off x="5745171" y="1939182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0,1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D70AC75-7D7E-48CF-9F73-65A93F4605F0}"/>
                </a:ext>
              </a:extLst>
            </p:cNvPr>
            <p:cNvSpPr txBox="1"/>
            <p:nvPr/>
          </p:nvSpPr>
          <p:spPr>
            <a:xfrm>
              <a:off x="2225331" y="1935668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0,1</a:t>
              </a:r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45D835F6-EE5A-42BD-8D90-26ED0B1DF364}"/>
                </a:ext>
              </a:extLst>
            </p:cNvPr>
            <p:cNvSpPr/>
            <p:nvPr/>
          </p:nvSpPr>
          <p:spPr>
            <a:xfrm>
              <a:off x="3429000" y="2245349"/>
              <a:ext cx="1709530" cy="19967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EFE29658-8421-456C-B121-7675C437AB6E}"/>
                </a:ext>
              </a:extLst>
            </p:cNvPr>
            <p:cNvSpPr/>
            <p:nvPr/>
          </p:nvSpPr>
          <p:spPr>
            <a:xfrm rot="10800000">
              <a:off x="3396025" y="2785730"/>
              <a:ext cx="1709530" cy="19967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14BBB2C-A1D8-4076-9375-8BC4C8F98E5C}"/>
                </a:ext>
              </a:extLst>
            </p:cNvPr>
            <p:cNvSpPr txBox="1"/>
            <p:nvPr/>
          </p:nvSpPr>
          <p:spPr>
            <a:xfrm>
              <a:off x="4164433" y="295593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3C62F591-35BB-4489-8290-AE0BFC985D5F}"/>
                </a:ext>
              </a:extLst>
            </p:cNvPr>
            <p:cNvSpPr/>
            <p:nvPr/>
          </p:nvSpPr>
          <p:spPr>
            <a:xfrm rot="3229459">
              <a:off x="4046157" y="4070072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E708C452-5502-41D2-9DF4-86A8B20F59D1}"/>
                </a:ext>
              </a:extLst>
            </p:cNvPr>
            <p:cNvSpPr/>
            <p:nvPr/>
          </p:nvSpPr>
          <p:spPr>
            <a:xfrm rot="7971470">
              <a:off x="5744526" y="539537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68B8B4CE-6554-492E-B03E-DC1253DBC928}"/>
                </a:ext>
              </a:extLst>
            </p:cNvPr>
            <p:cNvSpPr/>
            <p:nvPr/>
          </p:nvSpPr>
          <p:spPr>
            <a:xfrm rot="3229459">
              <a:off x="3010611" y="521730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F431358-9FBD-49CB-9AAD-288B35D1450E}"/>
                </a:ext>
              </a:extLst>
            </p:cNvPr>
            <p:cNvSpPr txBox="1"/>
            <p:nvPr/>
          </p:nvSpPr>
          <p:spPr>
            <a:xfrm>
              <a:off x="6147685" y="53571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EDF6164-2F7A-42FD-A857-9241526827A4}"/>
                </a:ext>
              </a:extLst>
            </p:cNvPr>
            <p:cNvSpPr txBox="1"/>
            <p:nvPr/>
          </p:nvSpPr>
          <p:spPr>
            <a:xfrm>
              <a:off x="3719949" y="40318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1F41FFC-6A97-4911-A1C3-772D3B553870}"/>
                </a:ext>
              </a:extLst>
            </p:cNvPr>
            <p:cNvSpPr txBox="1"/>
            <p:nvPr/>
          </p:nvSpPr>
          <p:spPr>
            <a:xfrm>
              <a:off x="2924161" y="48373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3E8AD2AA-B715-4617-B717-E3555EB5B8BE}"/>
                </a:ext>
              </a:extLst>
            </p:cNvPr>
            <p:cNvSpPr/>
            <p:nvPr/>
          </p:nvSpPr>
          <p:spPr>
            <a:xfrm rot="18413297">
              <a:off x="3336873" y="5108023"/>
              <a:ext cx="987666" cy="116161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FF9E0C00-763E-47CE-9225-6A17BEC9631E}"/>
                </a:ext>
              </a:extLst>
            </p:cNvPr>
            <p:cNvSpPr/>
            <p:nvPr/>
          </p:nvSpPr>
          <p:spPr>
            <a:xfrm rot="2820000">
              <a:off x="4590007" y="5086681"/>
              <a:ext cx="1130183" cy="137420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44F79738-6710-468E-B96D-918CA539A058}"/>
                </a:ext>
              </a:extLst>
            </p:cNvPr>
            <p:cNvSpPr/>
            <p:nvPr/>
          </p:nvSpPr>
          <p:spPr>
            <a:xfrm>
              <a:off x="3700039" y="5733019"/>
              <a:ext cx="1630617" cy="24424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21315DD-C2A8-4EB3-B194-3B1E2E513C83}"/>
                </a:ext>
              </a:extLst>
            </p:cNvPr>
            <p:cNvSpPr txBox="1"/>
            <p:nvPr/>
          </p:nvSpPr>
          <p:spPr>
            <a:xfrm>
              <a:off x="3508282" y="46532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0A9AA1F-A0C6-4DD4-919F-5533B0B6DD6C}"/>
                </a:ext>
              </a:extLst>
            </p:cNvPr>
            <p:cNvSpPr txBox="1"/>
            <p:nvPr/>
          </p:nvSpPr>
          <p:spPr>
            <a:xfrm>
              <a:off x="5158926" y="468521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60A4091-2BC6-47FC-BC31-DCBC5BAED586}"/>
                </a:ext>
              </a:extLst>
            </p:cNvPr>
            <p:cNvSpPr txBox="1"/>
            <p:nvPr/>
          </p:nvSpPr>
          <p:spPr>
            <a:xfrm>
              <a:off x="4430666" y="620715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203D958E-38D3-4BC0-8319-6408D4366280}"/>
                </a:ext>
              </a:extLst>
            </p:cNvPr>
            <p:cNvSpPr/>
            <p:nvPr/>
          </p:nvSpPr>
          <p:spPr>
            <a:xfrm rot="7620000">
              <a:off x="3489273" y="5260423"/>
              <a:ext cx="987666" cy="116161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CCD9F83-A9C5-4778-B8A6-FAC314B5A151}"/>
                </a:ext>
              </a:extLst>
            </p:cNvPr>
            <p:cNvSpPr txBox="1"/>
            <p:nvPr/>
          </p:nvSpPr>
          <p:spPr>
            <a:xfrm>
              <a:off x="4038223" y="511487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7D56F280-5572-4B69-997F-34F58AEFDD51}"/>
                </a:ext>
              </a:extLst>
            </p:cNvPr>
            <p:cNvSpPr/>
            <p:nvPr/>
          </p:nvSpPr>
          <p:spPr>
            <a:xfrm rot="13620000">
              <a:off x="4385900" y="5258970"/>
              <a:ext cx="1130183" cy="137420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33392A5-3B96-4510-BA46-F655D52B619C}"/>
                </a:ext>
              </a:extLst>
            </p:cNvPr>
            <p:cNvSpPr txBox="1"/>
            <p:nvPr/>
          </p:nvSpPr>
          <p:spPr>
            <a:xfrm>
              <a:off x="4498150" y="5086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5" name="Freeform 39">
              <a:extLst>
                <a:ext uri="{FF2B5EF4-FFF2-40B4-BE49-F238E27FC236}">
                  <a16:creationId xmlns:a16="http://schemas.microsoft.com/office/drawing/2014/main" id="{9FD74FB0-23BC-459B-B0C1-0E632CB2EE7A}"/>
                </a:ext>
              </a:extLst>
            </p:cNvPr>
            <p:cNvSpPr/>
            <p:nvPr/>
          </p:nvSpPr>
          <p:spPr>
            <a:xfrm rot="10513883">
              <a:off x="3692580" y="6023533"/>
              <a:ext cx="1630617" cy="247356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B84A942-DDE8-43DA-A602-0E5381ACCE05}"/>
                </a:ext>
              </a:extLst>
            </p:cNvPr>
            <p:cNvSpPr txBox="1"/>
            <p:nvPr/>
          </p:nvSpPr>
          <p:spPr>
            <a:xfrm>
              <a:off x="4321957" y="568774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B657FD4-E55D-4B02-8C65-7659622312C3}"/>
                </a:ext>
              </a:extLst>
            </p:cNvPr>
            <p:cNvSpPr/>
            <p:nvPr/>
          </p:nvSpPr>
          <p:spPr>
            <a:xfrm>
              <a:off x="1748661" y="4094538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q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E1F9637F-288A-449A-9626-5DB4E5BBB365}"/>
                </a:ext>
              </a:extLst>
            </p:cNvPr>
            <p:cNvCxnSpPr>
              <a:stCxn id="37" idx="0"/>
              <a:endCxn id="5" idx="3"/>
            </p:cNvCxnSpPr>
            <p:nvPr/>
          </p:nvCxnSpPr>
          <p:spPr>
            <a:xfrm flipV="1">
              <a:off x="2015361" y="2814659"/>
              <a:ext cx="1009156" cy="1279879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3E790D10-0B9C-4391-A7E2-F2ABD8E2C376}"/>
                </a:ext>
              </a:extLst>
            </p:cNvPr>
            <p:cNvCxnSpPr>
              <a:stCxn id="37" idx="4"/>
              <a:endCxn id="7" idx="2"/>
            </p:cNvCxnSpPr>
            <p:nvPr/>
          </p:nvCxnSpPr>
          <p:spPr>
            <a:xfrm>
              <a:off x="2015361" y="4627938"/>
              <a:ext cx="1146904" cy="1254878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6303713-EEB7-4EE7-9C9B-3BF1A5DBB643}"/>
                </a:ext>
              </a:extLst>
            </p:cNvPr>
            <p:cNvSpPr txBox="1"/>
            <p:nvPr/>
          </p:nvSpPr>
          <p:spPr>
            <a:xfrm>
              <a:off x="2225331" y="2996927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ε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7858992-5BB3-4EDD-B046-89C9B43866E0}"/>
                </a:ext>
              </a:extLst>
            </p:cNvPr>
            <p:cNvSpPr txBox="1"/>
            <p:nvPr/>
          </p:nvSpPr>
          <p:spPr>
            <a:xfrm>
              <a:off x="2249208" y="5125713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ε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12D05D-2F39-4585-898F-79EF6A0FBB9B}"/>
                  </a:ext>
                </a:extLst>
              </p:cNvPr>
              <p:cNvSpPr txBox="1"/>
              <p:nvPr/>
            </p:nvSpPr>
            <p:spPr>
              <a:xfrm>
                <a:off x="6423760" y="2775857"/>
                <a:ext cx="507155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set of strings over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{0,1,2}</m:t>
                    </m:r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an even number of 2’s or the sum %3 = 0.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12D05D-2F39-4585-898F-79EF6A0FB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760" y="2775857"/>
                <a:ext cx="5071554" cy="1384995"/>
              </a:xfrm>
              <a:prstGeom prst="rect">
                <a:avLst/>
              </a:prstGeom>
              <a:blipFill>
                <a:blip r:embed="rId4"/>
                <a:stretch>
                  <a:fillRect l="-2524" t="-4386" b="-10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ED04EAA-0D3D-4AA7-8D0A-227873985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1828080" y="1524240"/>
              <a:ext cx="5176080" cy="45831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ED04EAA-0D3D-4AA7-8D0A-227873985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18720" y="1514880"/>
                <a:ext cx="5194800" cy="460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94297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7115</TotalTime>
  <Words>5329</Words>
  <Application>Microsoft Office PowerPoint</Application>
  <PresentationFormat>Widescreen</PresentationFormat>
  <Paragraphs>928</Paragraphs>
  <Slides>54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6" baseType="lpstr">
      <vt:lpstr>Aptos</vt:lpstr>
      <vt:lpstr>Arial</vt:lpstr>
      <vt:lpstr>Calibri</vt:lpstr>
      <vt:lpstr>Cambria Math</vt:lpstr>
      <vt:lpstr>Franklin Gothic Medium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Regular Languages</vt:lpstr>
      <vt:lpstr>Announcements (1)</vt:lpstr>
      <vt:lpstr>Announcements (2)</vt:lpstr>
      <vt:lpstr>Let’s try to make our more powerful automata</vt:lpstr>
      <vt:lpstr>So…magic guessing doesn’t exist</vt:lpstr>
      <vt:lpstr>NFA practice</vt:lpstr>
      <vt:lpstr>NFA practice (solution)</vt:lpstr>
      <vt:lpstr>What about those ε-transitions?</vt:lpstr>
      <vt:lpstr>What about those ε-transitions? (complete)</vt:lpstr>
      <vt:lpstr>NFA that recognizes “binary strings with a 1 in the third position from the end”</vt:lpstr>
      <vt:lpstr>NFA that recognizes “binary strings with a 1 in the third position from the end” (solution)</vt:lpstr>
      <vt:lpstr>Designing an NFA</vt:lpstr>
      <vt:lpstr>Parallel Exploration view of an NFA</vt:lpstr>
      <vt:lpstr>Regular Languages</vt:lpstr>
      <vt:lpstr>Regularity Idea</vt:lpstr>
      <vt:lpstr>Regularity (Kleene's Theorem)</vt:lpstr>
      <vt:lpstr>Regularity</vt:lpstr>
      <vt:lpstr>Proof [sketch] (1)</vt:lpstr>
      <vt:lpstr>Proof [sketch] (2: every DFA is an NFA)</vt:lpstr>
      <vt:lpstr>Proof [sketch] (3)</vt:lpstr>
      <vt:lpstr>Can we convert an NFA to a DFA?</vt:lpstr>
      <vt:lpstr>Parallel Exploration view of an NFA (again)</vt:lpstr>
      <vt:lpstr>Converting from an NFA to a DFA</vt:lpstr>
      <vt:lpstr>An example (starting point)</vt:lpstr>
      <vt:lpstr>Finishing the DFA</vt:lpstr>
      <vt:lpstr>An example (finished)</vt:lpstr>
      <vt:lpstr>Proof Sketch</vt:lpstr>
      <vt:lpstr>More formally (the “powerset construction”)</vt:lpstr>
      <vt:lpstr>Proof [sketch] (4: powerset construction)</vt:lpstr>
      <vt:lpstr>Every regular expression has a corresponding NFA.</vt:lpstr>
      <vt:lpstr>Regular Expressions</vt:lpstr>
      <vt:lpstr>Let P(A) be “There is an NFA whose language is the same as the language for A.” (base cases)</vt:lpstr>
      <vt:lpstr>Let P(A) be “There is an NFA whose language is the same as the language for A.” (base cases; complete)</vt:lpstr>
      <vt:lpstr>Let P(A) be “There is an NFA whose language is the same as the language for A.” (union; setup)</vt:lpstr>
      <vt:lpstr>Let P(A) be “There is an NFA whose language is the same as the language for A.” (union)</vt:lpstr>
      <vt:lpstr>Let P(A) be “There is an NFA whose language is the same as the language for A.” (union; complete)</vt:lpstr>
      <vt:lpstr>Let P(A) be “There is an NFA whose language is the same as the language for A.” (concatenation)</vt:lpstr>
      <vt:lpstr>Let P(A) be “There is an NFA whose language is the same as the language for A.” (concatenation; complete)</vt:lpstr>
      <vt:lpstr>Let P(A) be “There is an NFA whose language is the same as the language for A.” (Kleene star)</vt:lpstr>
      <vt:lpstr>Let P(A) be “There is an NFA whose language is the same as the language for A.” (Kleene star; complete)</vt:lpstr>
      <vt:lpstr>Let P(A) be “There is an NFA whose language is the same as the language for A.” (implication)</vt:lpstr>
      <vt:lpstr>An example</vt:lpstr>
      <vt:lpstr>Proof [sketch] (5: regex to equivalent NFA)</vt:lpstr>
      <vt:lpstr>Takeaways</vt:lpstr>
      <vt:lpstr>Enrichment Content</vt:lpstr>
      <vt:lpstr>Every NFA has an equivalent regular expression</vt:lpstr>
      <vt:lpstr>Generalized NFAs </vt:lpstr>
      <vt:lpstr>Starting from an NFA</vt:lpstr>
      <vt:lpstr>Only two simplification rules</vt:lpstr>
      <vt:lpstr>Converting an NFA to a regular expression</vt:lpstr>
      <vt:lpstr>Splicing out a state t1 (setup)</vt:lpstr>
      <vt:lpstr>Splicing out a state t1</vt:lpstr>
      <vt:lpstr>Splicing out state t2 (and then t0)</vt:lpstr>
      <vt:lpstr>Proof [sketch] (6: complete)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mnats</cp:lastModifiedBy>
  <cp:revision>75</cp:revision>
  <cp:lastPrinted>2025-11-24T16:04:47Z</cp:lastPrinted>
  <dcterms:created xsi:type="dcterms:W3CDTF">2020-12-03T23:18:29Z</dcterms:created>
  <dcterms:modified xsi:type="dcterms:W3CDTF">2025-11-25T23:47:01Z</dcterms:modified>
</cp:coreProperties>
</file>