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8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9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10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11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6" r:id="rId2"/>
    <p:sldId id="691" r:id="rId3"/>
    <p:sldId id="728" r:id="rId4"/>
    <p:sldId id="676" r:id="rId5"/>
    <p:sldId id="729" r:id="rId6"/>
    <p:sldId id="730" r:id="rId7"/>
    <p:sldId id="731" r:id="rId8"/>
    <p:sldId id="732" r:id="rId9"/>
    <p:sldId id="733" r:id="rId10"/>
    <p:sldId id="734" r:id="rId11"/>
    <p:sldId id="735" r:id="rId12"/>
    <p:sldId id="727" r:id="rId13"/>
    <p:sldId id="736" r:id="rId14"/>
    <p:sldId id="692" r:id="rId15"/>
    <p:sldId id="737" r:id="rId16"/>
    <p:sldId id="738" r:id="rId17"/>
    <p:sldId id="739" r:id="rId18"/>
    <p:sldId id="740" r:id="rId19"/>
    <p:sldId id="741" r:id="rId20"/>
    <p:sldId id="742" r:id="rId21"/>
    <p:sldId id="743" r:id="rId22"/>
    <p:sldId id="744" r:id="rId23"/>
    <p:sldId id="745" r:id="rId24"/>
    <p:sldId id="746" r:id="rId25"/>
    <p:sldId id="747" r:id="rId26"/>
    <p:sldId id="748" r:id="rId27"/>
    <p:sldId id="749" r:id="rId28"/>
    <p:sldId id="750" r:id="rId29"/>
    <p:sldId id="751" r:id="rId30"/>
    <p:sldId id="696" r:id="rId31"/>
    <p:sldId id="285" r:id="rId32"/>
    <p:sldId id="698" r:id="rId33"/>
    <p:sldId id="699" r:id="rId34"/>
    <p:sldId id="700" r:id="rId35"/>
    <p:sldId id="701" r:id="rId36"/>
    <p:sldId id="702" r:id="rId37"/>
    <p:sldId id="703" r:id="rId38"/>
    <p:sldId id="704" r:id="rId39"/>
    <p:sldId id="705" r:id="rId40"/>
    <p:sldId id="706" r:id="rId41"/>
    <p:sldId id="707" r:id="rId42"/>
    <p:sldId id="724" r:id="rId43"/>
    <p:sldId id="718" r:id="rId44"/>
    <p:sldId id="722" r:id="rId45"/>
    <p:sldId id="723" r:id="rId46"/>
    <p:sldId id="709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725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2796" autoAdjust="0"/>
  </p:normalViewPr>
  <p:slideViewPr>
    <p:cSldViewPr snapToGrid="0">
      <p:cViewPr varScale="1">
        <p:scale>
          <a:sx n="54" d="100"/>
          <a:sy n="54" d="100"/>
        </p:scale>
        <p:origin x="11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6FFB0BFD-AB56-4C0D-AB04-1C2196C03B18}"/>
    <pc:docChg chg="custSel modSld">
      <pc:chgData name="mnats" userId="2d5df061-6255-4755-935c-bfd826af269a" providerId="ADAL" clId="{6FFB0BFD-AB56-4C0D-AB04-1C2196C03B18}" dt="2025-11-25T23:45:04.056" v="62" actId="962"/>
      <pc:docMkLst>
        <pc:docMk/>
      </pc:docMkLst>
      <pc:sldChg chg="addSp modSp mod">
        <pc:chgData name="mnats" userId="2d5df061-6255-4755-935c-bfd826af269a" providerId="ADAL" clId="{6FFB0BFD-AB56-4C0D-AB04-1C2196C03B18}" dt="2025-11-25T23:43:58.335" v="1" actId="962"/>
        <pc:sldMkLst>
          <pc:docMk/>
          <pc:sldMk cId="64986853" sldId="676"/>
        </pc:sldMkLst>
        <pc:inkChg chg="add mod">
          <ac:chgData name="mnats" userId="2d5df061-6255-4755-935c-bfd826af269a" providerId="ADAL" clId="{6FFB0BFD-AB56-4C0D-AB04-1C2196C03B18}" dt="2025-11-25T23:43:58.335" v="1" actId="962"/>
          <ac:inkMkLst>
            <pc:docMk/>
            <pc:sldMk cId="64986853" sldId="676"/>
            <ac:inkMk id="4" creationId="{95CD57E7-0FF5-4236-93B0-B2C9B2B09E20}"/>
          </ac:inkMkLst>
        </pc:inkChg>
      </pc:sldChg>
      <pc:sldChg chg="addSp modSp mod">
        <pc:chgData name="mnats" userId="2d5df061-6255-4755-935c-bfd826af269a" providerId="ADAL" clId="{6FFB0BFD-AB56-4C0D-AB04-1C2196C03B18}" dt="2025-11-25T23:44:39.645" v="56" actId="962"/>
        <pc:sldMkLst>
          <pc:docMk/>
          <pc:sldMk cId="2119728902" sldId="727"/>
        </pc:sldMkLst>
        <pc:inkChg chg="add mod">
          <ac:chgData name="mnats" userId="2d5df061-6255-4755-935c-bfd826af269a" providerId="ADAL" clId="{6FFB0BFD-AB56-4C0D-AB04-1C2196C03B18}" dt="2025-11-25T23:44:39.645" v="56" actId="962"/>
          <ac:inkMkLst>
            <pc:docMk/>
            <pc:sldMk cId="2119728902" sldId="727"/>
            <ac:inkMk id="4" creationId="{E6FB64D2-749D-40DE-9BA4-6885A139BC60}"/>
          </ac:inkMkLst>
        </pc:inkChg>
      </pc:sldChg>
      <pc:sldChg chg="addSp modSp mod">
        <pc:chgData name="mnats" userId="2d5df061-6255-4755-935c-bfd826af269a" providerId="ADAL" clId="{6FFB0BFD-AB56-4C0D-AB04-1C2196C03B18}" dt="2025-11-25T23:44:23.466" v="52" actId="962"/>
        <pc:sldMkLst>
          <pc:docMk/>
          <pc:sldMk cId="3572125713" sldId="730"/>
        </pc:sldMkLst>
        <pc:inkChg chg="add mod">
          <ac:chgData name="mnats" userId="2d5df061-6255-4755-935c-bfd826af269a" providerId="ADAL" clId="{6FFB0BFD-AB56-4C0D-AB04-1C2196C03B18}" dt="2025-11-25T23:44:23.466" v="52" actId="962"/>
          <ac:inkMkLst>
            <pc:docMk/>
            <pc:sldMk cId="3572125713" sldId="730"/>
            <ac:inkMk id="4" creationId="{E3D427E8-1D2A-46FB-902F-5FD95B1E20F6}"/>
          </ac:inkMkLst>
        </pc:inkChg>
        <pc:inkChg chg="add mod">
          <ac:chgData name="mnats" userId="2d5df061-6255-4755-935c-bfd826af269a" providerId="ADAL" clId="{6FFB0BFD-AB56-4C0D-AB04-1C2196C03B18}" dt="2025-11-25T23:44:12.858" v="33" actId="962"/>
          <ac:inkMkLst>
            <pc:docMk/>
            <pc:sldMk cId="3572125713" sldId="730"/>
            <ac:inkMk id="49" creationId="{BC347646-FBEE-4D2B-B1F1-4988045E1D9E}"/>
          </ac:inkMkLst>
        </pc:inkChg>
        <pc:inkChg chg="add mod">
          <ac:chgData name="mnats" userId="2d5df061-6255-4755-935c-bfd826af269a" providerId="ADAL" clId="{6FFB0BFD-AB56-4C0D-AB04-1C2196C03B18}" dt="2025-11-25T23:44:21.716" v="51" actId="962"/>
          <ac:inkMkLst>
            <pc:docMk/>
            <pc:sldMk cId="3572125713" sldId="730"/>
            <ac:inkMk id="51" creationId="{C5F72EDC-A249-4BE9-BE87-202616008709}"/>
          </ac:inkMkLst>
        </pc:inkChg>
      </pc:sldChg>
      <pc:sldChg chg="addSp modSp mod">
        <pc:chgData name="mnats" userId="2d5df061-6255-4755-935c-bfd826af269a" providerId="ADAL" clId="{6FFB0BFD-AB56-4C0D-AB04-1C2196C03B18}" dt="2025-11-25T23:44:28.828" v="53" actId="962"/>
        <pc:sldMkLst>
          <pc:docMk/>
          <pc:sldMk cId="3219982010" sldId="732"/>
        </pc:sldMkLst>
        <pc:inkChg chg="add mod">
          <ac:chgData name="mnats" userId="2d5df061-6255-4755-935c-bfd826af269a" providerId="ADAL" clId="{6FFB0BFD-AB56-4C0D-AB04-1C2196C03B18}" dt="2025-11-25T23:44:28.828" v="53" actId="962"/>
          <ac:inkMkLst>
            <pc:docMk/>
            <pc:sldMk cId="3219982010" sldId="732"/>
            <ac:inkMk id="3" creationId="{92B14782-7EA1-4DD2-82F0-6FE560F85659}"/>
          </ac:inkMkLst>
        </pc:inkChg>
      </pc:sldChg>
      <pc:sldChg chg="addSp modSp mod">
        <pc:chgData name="mnats" userId="2d5df061-6255-4755-935c-bfd826af269a" providerId="ADAL" clId="{6FFB0BFD-AB56-4C0D-AB04-1C2196C03B18}" dt="2025-11-25T23:44:31.645" v="54" actId="962"/>
        <pc:sldMkLst>
          <pc:docMk/>
          <pc:sldMk cId="519429798" sldId="733"/>
        </pc:sldMkLst>
        <pc:inkChg chg="add mod">
          <ac:chgData name="mnats" userId="2d5df061-6255-4755-935c-bfd826af269a" providerId="ADAL" clId="{6FFB0BFD-AB56-4C0D-AB04-1C2196C03B18}" dt="2025-11-25T23:44:31.645" v="54" actId="962"/>
          <ac:inkMkLst>
            <pc:docMk/>
            <pc:sldMk cId="519429798" sldId="733"/>
            <ac:inkMk id="42" creationId="{DD8789D7-46A5-4C4E-84C1-C16893ADB1C0}"/>
          </ac:inkMkLst>
        </pc:inkChg>
      </pc:sldChg>
      <pc:sldChg chg="addSp modSp mod">
        <pc:chgData name="mnats" userId="2d5df061-6255-4755-935c-bfd826af269a" providerId="ADAL" clId="{6FFB0BFD-AB56-4C0D-AB04-1C2196C03B18}" dt="2025-11-25T23:44:36.841" v="55" actId="962"/>
        <pc:sldMkLst>
          <pc:docMk/>
          <pc:sldMk cId="1183071857" sldId="735"/>
        </pc:sldMkLst>
        <pc:inkChg chg="add mod">
          <ac:chgData name="mnats" userId="2d5df061-6255-4755-935c-bfd826af269a" providerId="ADAL" clId="{6FFB0BFD-AB56-4C0D-AB04-1C2196C03B18}" dt="2025-11-25T23:44:36.841" v="55" actId="962"/>
          <ac:inkMkLst>
            <pc:docMk/>
            <pc:sldMk cId="1183071857" sldId="735"/>
            <ac:inkMk id="28" creationId="{2E2578EB-0B48-4477-8252-C7D504EEE827}"/>
          </ac:inkMkLst>
        </pc:inkChg>
      </pc:sldChg>
      <pc:sldChg chg="addSp modSp mod">
        <pc:chgData name="mnats" userId="2d5df061-6255-4755-935c-bfd826af269a" providerId="ADAL" clId="{6FFB0BFD-AB56-4C0D-AB04-1C2196C03B18}" dt="2025-11-25T23:44:42.845" v="57" actId="962"/>
        <pc:sldMkLst>
          <pc:docMk/>
          <pc:sldMk cId="3921569211" sldId="736"/>
        </pc:sldMkLst>
        <pc:inkChg chg="add mod">
          <ac:chgData name="mnats" userId="2d5df061-6255-4755-935c-bfd826af269a" providerId="ADAL" clId="{6FFB0BFD-AB56-4C0D-AB04-1C2196C03B18}" dt="2025-11-25T23:44:42.845" v="57" actId="962"/>
          <ac:inkMkLst>
            <pc:docMk/>
            <pc:sldMk cId="3921569211" sldId="736"/>
            <ac:inkMk id="12" creationId="{4BE613C4-E414-487B-A6EB-65801D4E4535}"/>
          </ac:inkMkLst>
        </pc:inkChg>
      </pc:sldChg>
      <pc:sldChg chg="addSp modSp mod">
        <pc:chgData name="mnats" userId="2d5df061-6255-4755-935c-bfd826af269a" providerId="ADAL" clId="{6FFB0BFD-AB56-4C0D-AB04-1C2196C03B18}" dt="2025-11-25T23:44:48.854" v="58" actId="962"/>
        <pc:sldMkLst>
          <pc:docMk/>
          <pc:sldMk cId="4137493715" sldId="739"/>
        </pc:sldMkLst>
        <pc:inkChg chg="add mod">
          <ac:chgData name="mnats" userId="2d5df061-6255-4755-935c-bfd826af269a" providerId="ADAL" clId="{6FFB0BFD-AB56-4C0D-AB04-1C2196C03B18}" dt="2025-11-25T23:44:48.854" v="58" actId="962"/>
          <ac:inkMkLst>
            <pc:docMk/>
            <pc:sldMk cId="4137493715" sldId="739"/>
            <ac:inkMk id="4" creationId="{BA5B17EB-184E-495A-9238-23E6D801B078}"/>
          </ac:inkMkLst>
        </pc:inkChg>
      </pc:sldChg>
      <pc:sldChg chg="addSp modSp mod">
        <pc:chgData name="mnats" userId="2d5df061-6255-4755-935c-bfd826af269a" providerId="ADAL" clId="{6FFB0BFD-AB56-4C0D-AB04-1C2196C03B18}" dt="2025-11-25T23:44:51.852" v="59" actId="962"/>
        <pc:sldMkLst>
          <pc:docMk/>
          <pc:sldMk cId="2586590191" sldId="740"/>
        </pc:sldMkLst>
        <pc:inkChg chg="add mod">
          <ac:chgData name="mnats" userId="2d5df061-6255-4755-935c-bfd826af269a" providerId="ADAL" clId="{6FFB0BFD-AB56-4C0D-AB04-1C2196C03B18}" dt="2025-11-25T23:44:51.852" v="59" actId="962"/>
          <ac:inkMkLst>
            <pc:docMk/>
            <pc:sldMk cId="2586590191" sldId="740"/>
            <ac:inkMk id="10" creationId="{15EBD7B6-5EFF-49CD-92BB-E56CCFE8285A}"/>
          </ac:inkMkLst>
        </pc:inkChg>
      </pc:sldChg>
      <pc:sldChg chg="addSp modSp mod">
        <pc:chgData name="mnats" userId="2d5df061-6255-4755-935c-bfd826af269a" providerId="ADAL" clId="{6FFB0BFD-AB56-4C0D-AB04-1C2196C03B18}" dt="2025-11-25T23:44:58.202" v="60" actId="962"/>
        <pc:sldMkLst>
          <pc:docMk/>
          <pc:sldMk cId="2514042511" sldId="744"/>
        </pc:sldMkLst>
        <pc:inkChg chg="add mod">
          <ac:chgData name="mnats" userId="2d5df061-6255-4755-935c-bfd826af269a" providerId="ADAL" clId="{6FFB0BFD-AB56-4C0D-AB04-1C2196C03B18}" dt="2025-11-25T23:44:58.202" v="60" actId="962"/>
          <ac:inkMkLst>
            <pc:docMk/>
            <pc:sldMk cId="2514042511" sldId="744"/>
            <ac:inkMk id="12" creationId="{8C74C382-5FDC-4445-BE85-EE3F9E342FA9}"/>
          </ac:inkMkLst>
        </pc:inkChg>
      </pc:sldChg>
      <pc:sldChg chg="addSp modSp mod">
        <pc:chgData name="mnats" userId="2d5df061-6255-4755-935c-bfd826af269a" providerId="ADAL" clId="{6FFB0BFD-AB56-4C0D-AB04-1C2196C03B18}" dt="2025-11-25T23:45:01.158" v="61" actId="962"/>
        <pc:sldMkLst>
          <pc:docMk/>
          <pc:sldMk cId="2103995505" sldId="745"/>
        </pc:sldMkLst>
        <pc:inkChg chg="add mod">
          <ac:chgData name="mnats" userId="2d5df061-6255-4755-935c-bfd826af269a" providerId="ADAL" clId="{6FFB0BFD-AB56-4C0D-AB04-1C2196C03B18}" dt="2025-11-25T23:45:01.158" v="61" actId="962"/>
          <ac:inkMkLst>
            <pc:docMk/>
            <pc:sldMk cId="2103995505" sldId="745"/>
            <ac:inkMk id="4" creationId="{F68AC0C1-8672-416C-9FC2-C4F88C135CC7}"/>
          </ac:inkMkLst>
        </pc:inkChg>
      </pc:sldChg>
      <pc:sldChg chg="addSp modSp mod">
        <pc:chgData name="mnats" userId="2d5df061-6255-4755-935c-bfd826af269a" providerId="ADAL" clId="{6FFB0BFD-AB56-4C0D-AB04-1C2196C03B18}" dt="2025-11-25T23:45:04.056" v="62" actId="962"/>
        <pc:sldMkLst>
          <pc:docMk/>
          <pc:sldMk cId="2062927869" sldId="746"/>
        </pc:sldMkLst>
        <pc:inkChg chg="add mod">
          <ac:chgData name="mnats" userId="2d5df061-6255-4755-935c-bfd826af269a" providerId="ADAL" clId="{6FFB0BFD-AB56-4C0D-AB04-1C2196C03B18}" dt="2025-11-25T23:45:04.056" v="62" actId="962"/>
          <ac:inkMkLst>
            <pc:docMk/>
            <pc:sldMk cId="2062927869" sldId="746"/>
            <ac:inkMk id="20" creationId="{F88AB5E3-2E10-4774-802C-6D3E590F5736}"/>
          </ac:inkMkLst>
        </pc:inkChg>
      </pc:sldChg>
    </pc:docChg>
  </pc:docChgLst>
  <pc:docChgLst>
    <pc:chgData name="mnats" userId="2d5df061-6255-4755-935c-bfd826af269a" providerId="ADAL" clId="{E3462F2E-ECB7-4159-8C0F-955CB8BE9AE6}"/>
    <pc:docChg chg="undo custSel addSld delSld modSld sldOrd">
      <pc:chgData name="mnats" userId="2d5df061-6255-4755-935c-bfd826af269a" providerId="ADAL" clId="{E3462F2E-ECB7-4159-8C0F-955CB8BE9AE6}" dt="2025-11-24T18:58:07.819" v="8265" actId="20577"/>
      <pc:docMkLst>
        <pc:docMk/>
      </pc:docMkLst>
      <pc:sldChg chg="modSp mod">
        <pc:chgData name="mnats" userId="2d5df061-6255-4755-935c-bfd826af269a" providerId="ADAL" clId="{E3462F2E-ECB7-4159-8C0F-955CB8BE9AE6}" dt="2025-11-24T18:58:07.819" v="8265" actId="20577"/>
        <pc:sldMkLst>
          <pc:docMk/>
          <pc:sldMk cId="1534009585" sldId="256"/>
        </pc:sldMkLst>
        <pc:spChg chg="mod">
          <ac:chgData name="mnats" userId="2d5df061-6255-4755-935c-bfd826af269a" providerId="ADAL" clId="{E3462F2E-ECB7-4159-8C0F-955CB8BE9AE6}" dt="2025-11-24T18:58:07.819" v="8265" actId="20577"/>
          <ac:spMkLst>
            <pc:docMk/>
            <pc:sldMk cId="1534009585" sldId="256"/>
            <ac:spMk id="3" creationId="{42501B83-E246-4C81-9ED5-1D2430B5F6A3}"/>
          </ac:spMkLst>
        </pc:spChg>
      </pc:sldChg>
      <pc:sldChg chg="addSp modSp mod">
        <pc:chgData name="mnats" userId="2d5df061-6255-4755-935c-bfd826af269a" providerId="ADAL" clId="{E3462F2E-ECB7-4159-8C0F-955CB8BE9AE6}" dt="2025-11-24T15:32:35.539" v="4520" actId="962"/>
        <pc:sldMkLst>
          <pc:docMk/>
          <pc:sldMk cId="1475166407" sldId="318"/>
        </pc:sldMkLst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7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10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11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12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17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26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2:13.138" v="4392" actId="1076"/>
          <ac:spMkLst>
            <pc:docMk/>
            <pc:sldMk cId="1475166407" sldId="318"/>
            <ac:spMk id="35843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35859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35862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35866" creationId="{00000000-0000-0000-0000-000000000000}"/>
          </ac:spMkLst>
        </pc:spChg>
        <pc:grpChg chg="mod">
          <ac:chgData name="mnats" userId="2d5df061-6255-4755-935c-bfd826af269a" providerId="ADAL" clId="{E3462F2E-ECB7-4159-8C0F-955CB8BE9AE6}" dt="2025-11-24T15:32:35.539" v="4520" actId="962"/>
          <ac:grpSpMkLst>
            <pc:docMk/>
            <pc:sldMk cId="1475166407" sldId="318"/>
            <ac:grpSpMk id="2" creationId="{00000000-0000-0000-0000-000000000000}"/>
          </ac:grpSpMkLst>
        </pc:grpChg>
        <pc:grpChg chg="add mod">
          <ac:chgData name="mnats" userId="2d5df061-6255-4755-935c-bfd826af269a" providerId="ADAL" clId="{E3462F2E-ECB7-4159-8C0F-955CB8BE9AE6}" dt="2025-11-24T15:32:08.988" v="4390" actId="962"/>
          <ac:grpSpMkLst>
            <pc:docMk/>
            <pc:sldMk cId="1475166407" sldId="318"/>
            <ac:grpSpMk id="4" creationId="{459F92E1-E582-4167-A19D-3E36D64190DD}"/>
          </ac:grpSpMkLst>
        </pc:grpChg>
        <pc:cxnChg chg="mod">
          <ac:chgData name="mnats" userId="2d5df061-6255-4755-935c-bfd826af269a" providerId="ADAL" clId="{E3462F2E-ECB7-4159-8C0F-955CB8BE9AE6}" dt="2025-11-24T15:31:21.404" v="3930" actId="164"/>
          <ac:cxnSpMkLst>
            <pc:docMk/>
            <pc:sldMk cId="1475166407" sldId="318"/>
            <ac:cxnSpMk id="8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1:21.404" v="3930" actId="164"/>
          <ac:cxnSpMkLst>
            <pc:docMk/>
            <pc:sldMk cId="1475166407" sldId="318"/>
            <ac:cxnSpMk id="22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1:21.404" v="3930" actId="164"/>
          <ac:cxnSpMkLst>
            <pc:docMk/>
            <pc:sldMk cId="1475166407" sldId="318"/>
            <ac:cxnSpMk id="25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1:21.404" v="3930" actId="164"/>
          <ac:cxnSpMkLst>
            <pc:docMk/>
            <pc:sldMk cId="1475166407" sldId="318"/>
            <ac:cxnSpMk id="28" creationId="{00000000-0000-0000-0000-000000000000}"/>
          </ac:cxnSpMkLst>
        </pc:cxnChg>
      </pc:sldChg>
      <pc:sldChg chg="addSp modSp">
        <pc:chgData name="mnats" userId="2d5df061-6255-4755-935c-bfd826af269a" providerId="ADAL" clId="{E3462F2E-ECB7-4159-8C0F-955CB8BE9AE6}" dt="2025-11-24T15:35:10.498" v="5401" actId="962"/>
        <pc:sldMkLst>
          <pc:docMk/>
          <pc:sldMk cId="2876742122" sldId="319"/>
        </pc:sldMkLst>
        <pc:spChg chg="mod">
          <ac:chgData name="mnats" userId="2d5df061-6255-4755-935c-bfd826af269a" providerId="ADAL" clId="{E3462F2E-ECB7-4159-8C0F-955CB8BE9AE6}" dt="2025-11-24T15:34:22.413" v="4981" actId="164"/>
          <ac:spMkLst>
            <pc:docMk/>
            <pc:sldMk cId="2876742122" sldId="319"/>
            <ac:spMk id="113" creationId="{00000000-0000-0000-0000-000000000000}"/>
          </ac:spMkLst>
        </pc:spChg>
        <pc:grpChg chg="add mod">
          <ac:chgData name="mnats" userId="2d5df061-6255-4755-935c-bfd826af269a" providerId="ADAL" clId="{E3462F2E-ECB7-4159-8C0F-955CB8BE9AE6}" dt="2025-11-24T15:35:10.498" v="5401" actId="962"/>
          <ac:grpSpMkLst>
            <pc:docMk/>
            <pc:sldMk cId="2876742122" sldId="319"/>
            <ac:grpSpMk id="2" creationId="{0AB59D1F-A8AA-4E4A-A0B6-53F17DADB2CA}"/>
          </ac:grpSpMkLst>
        </pc:grpChg>
        <pc:grpChg chg="mod">
          <ac:chgData name="mnats" userId="2d5df061-6255-4755-935c-bfd826af269a" providerId="ADAL" clId="{E3462F2E-ECB7-4159-8C0F-955CB8BE9AE6}" dt="2025-11-24T15:34:12.300" v="4980" actId="962"/>
          <ac:grpSpMkLst>
            <pc:docMk/>
            <pc:sldMk cId="2876742122" sldId="319"/>
            <ac:grpSpMk id="36871" creationId="{00000000-0000-0000-0000-000000000000}"/>
          </ac:grpSpMkLst>
        </pc:grpChg>
        <pc:grpChg chg="mod">
          <ac:chgData name="mnats" userId="2d5df061-6255-4755-935c-bfd826af269a" providerId="ADAL" clId="{E3462F2E-ECB7-4159-8C0F-955CB8BE9AE6}" dt="2025-11-24T15:34:22.413" v="4981" actId="164"/>
          <ac:grpSpMkLst>
            <pc:docMk/>
            <pc:sldMk cId="2876742122" sldId="319"/>
            <ac:grpSpMk id="36872" creationId="{00000000-0000-0000-0000-000000000000}"/>
          </ac:grpSpMkLst>
        </pc:grpChg>
      </pc:sldChg>
      <pc:sldChg chg="addSp modSp mod modNotesTx">
        <pc:chgData name="mnats" userId="2d5df061-6255-4755-935c-bfd826af269a" providerId="ADAL" clId="{E3462F2E-ECB7-4159-8C0F-955CB8BE9AE6}" dt="2025-11-24T15:36:49.648" v="5878" actId="20577"/>
        <pc:sldMkLst>
          <pc:docMk/>
          <pc:sldMk cId="91490593" sldId="320"/>
        </pc:sldMkLst>
        <pc:spChg chg="mod">
          <ac:chgData name="mnats" userId="2d5df061-6255-4755-935c-bfd826af269a" providerId="ADAL" clId="{E3462F2E-ECB7-4159-8C0F-955CB8BE9AE6}" dt="2025-11-24T15:35:44.319" v="5551" actId="20577"/>
          <ac:spMkLst>
            <pc:docMk/>
            <pc:sldMk cId="91490593" sldId="320"/>
            <ac:spMk id="3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63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64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65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72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73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74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75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76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77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78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79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80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81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82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83" creationId="{00000000-0000-0000-0000-000000000000}"/>
          </ac:spMkLst>
        </pc:spChg>
        <pc:grpChg chg="add mod">
          <ac:chgData name="mnats" userId="2d5df061-6255-4755-935c-bfd826af269a" providerId="ADAL" clId="{E3462F2E-ECB7-4159-8C0F-955CB8BE9AE6}" dt="2025-11-24T15:35:53.951" v="5611" actId="962"/>
          <ac:grpSpMkLst>
            <pc:docMk/>
            <pc:sldMk cId="91490593" sldId="320"/>
            <ac:grpSpMk id="4" creationId="{4FAC1C43-E9F3-40F7-833C-9EB7C320DF61}"/>
          </ac:grpSpMkLst>
        </pc:grpChg>
        <pc:cxnChg chg="mod">
          <ac:chgData name="mnats" userId="2d5df061-6255-4755-935c-bfd826af269a" providerId="ADAL" clId="{E3462F2E-ECB7-4159-8C0F-955CB8BE9AE6}" dt="2025-11-24T15:35:16.977" v="5402" actId="164"/>
          <ac:cxnSpMkLst>
            <pc:docMk/>
            <pc:sldMk cId="91490593" sldId="320"/>
            <ac:cxnSpMk id="28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5:16.977" v="5402" actId="164"/>
          <ac:cxnSpMkLst>
            <pc:docMk/>
            <pc:sldMk cId="91490593" sldId="320"/>
            <ac:cxnSpMk id="66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5:16.977" v="5402" actId="164"/>
          <ac:cxnSpMkLst>
            <pc:docMk/>
            <pc:sldMk cId="91490593" sldId="320"/>
            <ac:cxnSpMk id="67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5:16.977" v="5402" actId="164"/>
          <ac:cxnSpMkLst>
            <pc:docMk/>
            <pc:sldMk cId="91490593" sldId="320"/>
            <ac:cxnSpMk id="68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5:16.977" v="5402" actId="164"/>
          <ac:cxnSpMkLst>
            <pc:docMk/>
            <pc:sldMk cId="91490593" sldId="320"/>
            <ac:cxnSpMk id="69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5:16.977" v="5402" actId="164"/>
          <ac:cxnSpMkLst>
            <pc:docMk/>
            <pc:sldMk cId="91490593" sldId="320"/>
            <ac:cxnSpMk id="70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5:16.977" v="5402" actId="164"/>
          <ac:cxnSpMkLst>
            <pc:docMk/>
            <pc:sldMk cId="91490593" sldId="320"/>
            <ac:cxnSpMk id="71" creationId="{00000000-0000-0000-0000-000000000000}"/>
          </ac:cxnSpMkLst>
        </pc:cxnChg>
      </pc:sldChg>
      <pc:sldChg chg="addSp modSp mod modNotesTx">
        <pc:chgData name="mnats" userId="2d5df061-6255-4755-935c-bfd826af269a" providerId="ADAL" clId="{E3462F2E-ECB7-4159-8C0F-955CB8BE9AE6}" dt="2025-11-24T16:00:17.657" v="7929" actId="20577"/>
        <pc:sldMkLst>
          <pc:docMk/>
          <pc:sldMk cId="1316131523" sldId="321"/>
        </pc:sldMkLst>
        <pc:spChg chg="mod">
          <ac:chgData name="mnats" userId="2d5df061-6255-4755-935c-bfd826af269a" providerId="ADAL" clId="{E3462F2E-ECB7-4159-8C0F-955CB8BE9AE6}" dt="2025-11-24T16:00:17.657" v="7929" actId="20577"/>
          <ac:spMkLst>
            <pc:docMk/>
            <pc:sldMk cId="1316131523" sldId="321"/>
            <ac:spMk id="2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6:56.935" v="5880" actId="1076"/>
          <ac:spMkLst>
            <pc:docMk/>
            <pc:sldMk cId="1316131523" sldId="321"/>
            <ac:spMk id="3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7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8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9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16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17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18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19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20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22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23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24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25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26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27" creationId="{00000000-0000-0000-0000-000000000000}"/>
          </ac:spMkLst>
        </pc:spChg>
        <pc:grpChg chg="add mod">
          <ac:chgData name="mnats" userId="2d5df061-6255-4755-935c-bfd826af269a" providerId="ADAL" clId="{E3462F2E-ECB7-4159-8C0F-955CB8BE9AE6}" dt="2025-11-24T15:37:40.400" v="5945" actId="962"/>
          <ac:grpSpMkLst>
            <pc:docMk/>
            <pc:sldMk cId="1316131523" sldId="321"/>
            <ac:grpSpMk id="4" creationId="{614B2EF8-DF73-4DEF-B0BE-1AFEDED11E04}"/>
          </ac:grpSpMkLst>
        </pc:grpChg>
        <pc:grpChg chg="mod">
          <ac:chgData name="mnats" userId="2d5df061-6255-4755-935c-bfd826af269a" providerId="ADAL" clId="{E3462F2E-ECB7-4159-8C0F-955CB8BE9AE6}" dt="2025-11-24T15:37:02.104" v="5881" actId="164"/>
          <ac:grpSpMkLst>
            <pc:docMk/>
            <pc:sldMk cId="1316131523" sldId="321"/>
            <ac:grpSpMk id="45" creationId="{00000000-0000-0000-0000-000000000000}"/>
          </ac:grpSpMkLst>
        </pc:grpChg>
        <pc:grpChg chg="mod">
          <ac:chgData name="mnats" userId="2d5df061-6255-4755-935c-bfd826af269a" providerId="ADAL" clId="{E3462F2E-ECB7-4159-8C0F-955CB8BE9AE6}" dt="2025-11-24T15:37:02.104" v="5881" actId="164"/>
          <ac:grpSpMkLst>
            <pc:docMk/>
            <pc:sldMk cId="1316131523" sldId="321"/>
            <ac:grpSpMk id="46" creationId="{00000000-0000-0000-0000-000000000000}"/>
          </ac:grpSpMkLst>
        </pc:grpChg>
        <pc:cxnChg chg="mod">
          <ac:chgData name="mnats" userId="2d5df061-6255-4755-935c-bfd826af269a" providerId="ADAL" clId="{E3462F2E-ECB7-4159-8C0F-955CB8BE9AE6}" dt="2025-11-24T15:37:02.104" v="5881" actId="164"/>
          <ac:cxnSpMkLst>
            <pc:docMk/>
            <pc:sldMk cId="1316131523" sldId="321"/>
            <ac:cxnSpMk id="10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7:02.104" v="5881" actId="164"/>
          <ac:cxnSpMkLst>
            <pc:docMk/>
            <pc:sldMk cId="1316131523" sldId="321"/>
            <ac:cxnSpMk id="11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7:02.104" v="5881" actId="164"/>
          <ac:cxnSpMkLst>
            <pc:docMk/>
            <pc:sldMk cId="1316131523" sldId="321"/>
            <ac:cxnSpMk id="12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7:02.104" v="5881" actId="164"/>
          <ac:cxnSpMkLst>
            <pc:docMk/>
            <pc:sldMk cId="1316131523" sldId="321"/>
            <ac:cxnSpMk id="13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7:02.104" v="5881" actId="164"/>
          <ac:cxnSpMkLst>
            <pc:docMk/>
            <pc:sldMk cId="1316131523" sldId="321"/>
            <ac:cxnSpMk id="14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7:02.104" v="5881" actId="164"/>
          <ac:cxnSpMkLst>
            <pc:docMk/>
            <pc:sldMk cId="1316131523" sldId="321"/>
            <ac:cxnSpMk id="15" creationId="{00000000-0000-0000-0000-000000000000}"/>
          </ac:cxnSpMkLst>
        </pc:cxnChg>
      </pc:sldChg>
      <pc:sldChg chg="addSp modSp modNotesTx">
        <pc:chgData name="mnats" userId="2d5df061-6255-4755-935c-bfd826af269a" providerId="ADAL" clId="{E3462F2E-ECB7-4159-8C0F-955CB8BE9AE6}" dt="2025-11-24T15:39:58.370" v="6298" actId="20577"/>
        <pc:sldMkLst>
          <pc:docMk/>
          <pc:sldMk cId="2328395186" sldId="322"/>
        </pc:sldMkLst>
        <pc:spChg chg="mod">
          <ac:chgData name="mnats" userId="2d5df061-6255-4755-935c-bfd826af269a" providerId="ADAL" clId="{E3462F2E-ECB7-4159-8C0F-955CB8BE9AE6}" dt="2025-11-24T15:38:37.233" v="6000" actId="164"/>
          <ac:spMkLst>
            <pc:docMk/>
            <pc:sldMk cId="2328395186" sldId="322"/>
            <ac:spMk id="4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8:37.233" v="6000" actId="164"/>
          <ac:spMkLst>
            <pc:docMk/>
            <pc:sldMk cId="2328395186" sldId="322"/>
            <ac:spMk id="7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8:37.233" v="6000" actId="164"/>
          <ac:spMkLst>
            <pc:docMk/>
            <pc:sldMk cId="2328395186" sldId="322"/>
            <ac:spMk id="8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8:37.233" v="6000" actId="164"/>
          <ac:spMkLst>
            <pc:docMk/>
            <pc:sldMk cId="2328395186" sldId="322"/>
            <ac:spMk id="16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8:37.233" v="6000" actId="164"/>
          <ac:spMkLst>
            <pc:docMk/>
            <pc:sldMk cId="2328395186" sldId="322"/>
            <ac:spMk id="18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8:37.233" v="6000" actId="164"/>
          <ac:spMkLst>
            <pc:docMk/>
            <pc:sldMk cId="2328395186" sldId="322"/>
            <ac:spMk id="20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8:37.233" v="6000" actId="164"/>
          <ac:spMkLst>
            <pc:docMk/>
            <pc:sldMk cId="2328395186" sldId="322"/>
            <ac:spMk id="25" creationId="{00000000-0000-0000-0000-000000000000}"/>
          </ac:spMkLst>
        </pc:spChg>
        <pc:grpChg chg="add mod">
          <ac:chgData name="mnats" userId="2d5df061-6255-4755-935c-bfd826af269a" providerId="ADAL" clId="{E3462F2E-ECB7-4159-8C0F-955CB8BE9AE6}" dt="2025-11-24T15:38:59.820" v="6060" actId="962"/>
          <ac:grpSpMkLst>
            <pc:docMk/>
            <pc:sldMk cId="2328395186" sldId="322"/>
            <ac:grpSpMk id="5" creationId="{6D76CC9C-78CF-4F3B-9571-6B4BD564D521}"/>
          </ac:grpSpMkLst>
        </pc:grpChg>
        <pc:grpChg chg="mod">
          <ac:chgData name="mnats" userId="2d5df061-6255-4755-935c-bfd826af269a" providerId="ADAL" clId="{E3462F2E-ECB7-4159-8C0F-955CB8BE9AE6}" dt="2025-11-24T15:38:37.233" v="6000" actId="164"/>
          <ac:grpSpMkLst>
            <pc:docMk/>
            <pc:sldMk cId="2328395186" sldId="322"/>
            <ac:grpSpMk id="45" creationId="{00000000-0000-0000-0000-000000000000}"/>
          </ac:grpSpMkLst>
        </pc:grpChg>
        <pc:grpChg chg="mod">
          <ac:chgData name="mnats" userId="2d5df061-6255-4755-935c-bfd826af269a" providerId="ADAL" clId="{E3462F2E-ECB7-4159-8C0F-955CB8BE9AE6}" dt="2025-11-24T15:38:37.233" v="6000" actId="164"/>
          <ac:grpSpMkLst>
            <pc:docMk/>
            <pc:sldMk cId="2328395186" sldId="322"/>
            <ac:grpSpMk id="46" creationId="{00000000-0000-0000-0000-000000000000}"/>
          </ac:grpSpMkLst>
        </pc:grpChg>
        <pc:cxnChg chg="mod">
          <ac:chgData name="mnats" userId="2d5df061-6255-4755-935c-bfd826af269a" providerId="ADAL" clId="{E3462F2E-ECB7-4159-8C0F-955CB8BE9AE6}" dt="2025-11-24T15:38:37.233" v="6000" actId="164"/>
          <ac:cxnSpMkLst>
            <pc:docMk/>
            <pc:sldMk cId="2328395186" sldId="322"/>
            <ac:cxnSpMk id="12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8:37.233" v="6000" actId="164"/>
          <ac:cxnSpMkLst>
            <pc:docMk/>
            <pc:sldMk cId="2328395186" sldId="322"/>
            <ac:cxnSpMk id="15" creationId="{00000000-0000-0000-0000-000000000000}"/>
          </ac:cxnSpMkLst>
        </pc:cxnChg>
      </pc:sldChg>
      <pc:sldChg chg="addSp modSp mod modAnim modNotesTx">
        <pc:chgData name="mnats" userId="2d5df061-6255-4755-935c-bfd826af269a" providerId="ADAL" clId="{E3462F2E-ECB7-4159-8C0F-955CB8BE9AE6}" dt="2025-11-24T15:55:51.593" v="7623" actId="13244"/>
        <pc:sldMkLst>
          <pc:docMk/>
          <pc:sldMk cId="627290746" sldId="323"/>
        </pc:sldMkLst>
        <pc:spChg chg="add mod ord">
          <ac:chgData name="mnats" userId="2d5df061-6255-4755-935c-bfd826af269a" providerId="ADAL" clId="{E3462F2E-ECB7-4159-8C0F-955CB8BE9AE6}" dt="2025-11-24T15:55:51.593" v="7623" actId="13244"/>
          <ac:spMkLst>
            <pc:docMk/>
            <pc:sldMk cId="627290746" sldId="323"/>
            <ac:spMk id="4" creationId="{78CD3148-E78C-4262-9C03-D489E6134978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7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8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16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18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21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23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25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8:44.988" v="6405" actId="20577"/>
          <ac:spMkLst>
            <pc:docMk/>
            <pc:sldMk cId="627290746" sldId="323"/>
            <ac:spMk id="28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30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31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32" creationId="{00000000-0000-0000-0000-000000000000}"/>
          </ac:spMkLst>
        </pc:spChg>
        <pc:spChg chg="mod ord">
          <ac:chgData name="mnats" userId="2d5df061-6255-4755-935c-bfd826af269a" providerId="ADAL" clId="{E3462F2E-ECB7-4159-8C0F-955CB8BE9AE6}" dt="2025-11-24T15:55:47.083" v="7622" actId="13244"/>
          <ac:spMkLst>
            <pc:docMk/>
            <pc:sldMk cId="627290746" sldId="323"/>
            <ac:spMk id="36" creationId="{00000000-0000-0000-0000-000000000000}"/>
          </ac:spMkLst>
        </pc:spChg>
        <pc:grpChg chg="add mod">
          <ac:chgData name="mnats" userId="2d5df061-6255-4755-935c-bfd826af269a" providerId="ADAL" clId="{E3462F2E-ECB7-4159-8C0F-955CB8BE9AE6}" dt="2025-11-24T15:55:44.816" v="7621" actId="13244"/>
          <ac:grpSpMkLst>
            <pc:docMk/>
            <pc:sldMk cId="627290746" sldId="323"/>
            <ac:grpSpMk id="3" creationId="{C5882284-661E-43E9-9994-B167F9481683}"/>
          </ac:grpSpMkLst>
        </pc:grpChg>
        <pc:grpChg chg="mod">
          <ac:chgData name="mnats" userId="2d5df061-6255-4755-935c-bfd826af269a" providerId="ADAL" clId="{E3462F2E-ECB7-4159-8C0F-955CB8BE9AE6}" dt="2025-11-24T15:50:00.295" v="6454" actId="962"/>
          <ac:grpSpMkLst>
            <pc:docMk/>
            <pc:sldMk cId="627290746" sldId="323"/>
            <ac:grpSpMk id="5" creationId="{00000000-0000-0000-0000-000000000000}"/>
          </ac:grpSpMkLst>
        </pc:grpChg>
        <pc:grpChg chg="mod">
          <ac:chgData name="mnats" userId="2d5df061-6255-4755-935c-bfd826af269a" providerId="ADAL" clId="{E3462F2E-ECB7-4159-8C0F-955CB8BE9AE6}" dt="2025-11-24T15:40:07.368" v="6299" actId="164"/>
          <ac:grpSpMkLst>
            <pc:docMk/>
            <pc:sldMk cId="627290746" sldId="323"/>
            <ac:grpSpMk id="27" creationId="{00000000-0000-0000-0000-000000000000}"/>
          </ac:grpSpMkLst>
        </pc:grpChg>
        <pc:cxnChg chg="mod">
          <ac:chgData name="mnats" userId="2d5df061-6255-4755-935c-bfd826af269a" providerId="ADAL" clId="{E3462F2E-ECB7-4159-8C0F-955CB8BE9AE6}" dt="2025-11-24T15:40:07.368" v="6299" actId="164"/>
          <ac:cxnSpMkLst>
            <pc:docMk/>
            <pc:sldMk cId="627290746" sldId="323"/>
            <ac:cxnSpMk id="12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40:07.368" v="6299" actId="164"/>
          <ac:cxnSpMkLst>
            <pc:docMk/>
            <pc:sldMk cId="627290746" sldId="323"/>
            <ac:cxnSpMk id="15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40:07.368" v="6299" actId="164"/>
          <ac:cxnSpMkLst>
            <pc:docMk/>
            <pc:sldMk cId="627290746" sldId="323"/>
            <ac:cxnSpMk id="24" creationId="{00000000-0000-0000-0000-000000000000}"/>
          </ac:cxnSpMkLst>
        </pc:cxnChg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134712806" sldId="623"/>
        </pc:sldMkLst>
      </pc:sldChg>
      <pc:sldChg chg="add del ord">
        <pc:chgData name="mnats" userId="2d5df061-6255-4755-935c-bfd826af269a" providerId="ADAL" clId="{E3462F2E-ECB7-4159-8C0F-955CB8BE9AE6}" dt="2025-11-24T13:38:23.465" v="227"/>
        <pc:sldMkLst>
          <pc:docMk/>
          <pc:sldMk cId="64986853" sldId="676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3921761050" sldId="679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893800215" sldId="680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392157262" sldId="681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3969875705" sldId="682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1754729880" sldId="683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3350533361" sldId="685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1039765835" sldId="686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1908596434" sldId="690"/>
        </pc:sldMkLst>
      </pc:sldChg>
      <pc:sldChg chg="modSp mod">
        <pc:chgData name="mnats" userId="2d5df061-6255-4755-935c-bfd826af269a" providerId="ADAL" clId="{E3462F2E-ECB7-4159-8C0F-955CB8BE9AE6}" dt="2025-11-24T15:56:33.459" v="7630" actId="20577"/>
        <pc:sldMkLst>
          <pc:docMk/>
          <pc:sldMk cId="2575322802" sldId="691"/>
        </pc:sldMkLst>
        <pc:spChg chg="mod">
          <ac:chgData name="mnats" userId="2d5df061-6255-4755-935c-bfd826af269a" providerId="ADAL" clId="{E3462F2E-ECB7-4159-8C0F-955CB8BE9AE6}" dt="2025-11-24T15:56:33.459" v="7630" actId="20577"/>
          <ac:spMkLst>
            <pc:docMk/>
            <pc:sldMk cId="2575322802" sldId="691"/>
            <ac:spMk id="2" creationId="{B3CE32D8-050F-4B24-8EBB-A81EE645680E}"/>
          </ac:spMkLst>
        </pc:spChg>
        <pc:spChg chg="mod">
          <ac:chgData name="mnats" userId="2d5df061-6255-4755-935c-bfd826af269a" providerId="ADAL" clId="{E3462F2E-ECB7-4159-8C0F-955CB8BE9AE6}" dt="2025-11-24T13:29:08.530" v="226" actId="20577"/>
          <ac:spMkLst>
            <pc:docMk/>
            <pc:sldMk cId="2575322802" sldId="691"/>
            <ac:spMk id="3" creationId="{6A01FC89-8F9B-4C88-9A0F-40830D42D07B}"/>
          </ac:spMkLst>
        </pc:spChg>
      </pc:sldChg>
      <pc:sldChg chg="ord">
        <pc:chgData name="mnats" userId="2d5df061-6255-4755-935c-bfd826af269a" providerId="ADAL" clId="{E3462F2E-ECB7-4159-8C0F-955CB8BE9AE6}" dt="2025-11-24T13:19:17.322" v="6"/>
        <pc:sldMkLst>
          <pc:docMk/>
          <pc:sldMk cId="2536811267" sldId="692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227931778" sldId="693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780647712" sldId="694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600233844" sldId="695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3963058503" sldId="697"/>
        </pc:sldMkLst>
      </pc:sldChg>
      <pc:sldChg chg="modSp mod">
        <pc:chgData name="mnats" userId="2d5df061-6255-4755-935c-bfd826af269a" providerId="ADAL" clId="{E3462F2E-ECB7-4159-8C0F-955CB8BE9AE6}" dt="2025-11-24T15:57:10.937" v="7662" actId="27636"/>
        <pc:sldMkLst>
          <pc:docMk/>
          <pc:sldMk cId="3031366744" sldId="698"/>
        </pc:sldMkLst>
        <pc:spChg chg="mod">
          <ac:chgData name="mnats" userId="2d5df061-6255-4755-935c-bfd826af269a" providerId="ADAL" clId="{E3462F2E-ECB7-4159-8C0F-955CB8BE9AE6}" dt="2025-11-24T15:57:10.937" v="7662" actId="27636"/>
          <ac:spMkLst>
            <pc:docMk/>
            <pc:sldMk cId="3031366744" sldId="698"/>
            <ac:spMk id="2" creationId="{5BC63797-4F47-4613-A170-2155B0345EF2}"/>
          </ac:spMkLst>
        </pc:spChg>
      </pc:sldChg>
      <pc:sldChg chg="addSp modSp mod">
        <pc:chgData name="mnats" userId="2d5df061-6255-4755-935c-bfd826af269a" providerId="ADAL" clId="{E3462F2E-ECB7-4159-8C0F-955CB8BE9AE6}" dt="2025-11-24T15:57:18.088" v="7675" actId="20577"/>
        <pc:sldMkLst>
          <pc:docMk/>
          <pc:sldMk cId="4124716773" sldId="699"/>
        </pc:sldMkLst>
        <pc:spChg chg="mod">
          <ac:chgData name="mnats" userId="2d5df061-6255-4755-935c-bfd826af269a" providerId="ADAL" clId="{E3462F2E-ECB7-4159-8C0F-955CB8BE9AE6}" dt="2025-11-24T15:57:18.088" v="7675" actId="20577"/>
          <ac:spMkLst>
            <pc:docMk/>
            <pc:sldMk cId="4124716773" sldId="699"/>
            <ac:spMk id="2" creationId="{5BC63797-4F47-4613-A170-2155B0345EF2}"/>
          </ac:spMkLst>
        </pc:spChg>
        <pc:spChg chg="mod">
          <ac:chgData name="mnats" userId="2d5df061-6255-4755-935c-bfd826af269a" providerId="ADAL" clId="{E3462F2E-ECB7-4159-8C0F-955CB8BE9AE6}" dt="2025-11-24T15:14:56.374" v="797" actId="164"/>
          <ac:spMkLst>
            <pc:docMk/>
            <pc:sldMk cId="4124716773" sldId="699"/>
            <ac:spMk id="7" creationId="{04527FEF-A08D-458F-BA4B-E1E1D47072E7}"/>
          </ac:spMkLst>
        </pc:spChg>
        <pc:spChg chg="mod">
          <ac:chgData name="mnats" userId="2d5df061-6255-4755-935c-bfd826af269a" providerId="ADAL" clId="{E3462F2E-ECB7-4159-8C0F-955CB8BE9AE6}" dt="2025-11-24T15:14:56.374" v="797" actId="164"/>
          <ac:spMkLst>
            <pc:docMk/>
            <pc:sldMk cId="4124716773" sldId="699"/>
            <ac:spMk id="15" creationId="{9AF0E35C-5D4E-44D8-B520-B28743D0C98D}"/>
          </ac:spMkLst>
        </pc:spChg>
        <pc:grpChg chg="mod">
          <ac:chgData name="mnats" userId="2d5df061-6255-4755-935c-bfd826af269a" providerId="ADAL" clId="{E3462F2E-ECB7-4159-8C0F-955CB8BE9AE6}" dt="2025-11-24T15:14:22.201" v="752" actId="962"/>
          <ac:grpSpMkLst>
            <pc:docMk/>
            <pc:sldMk cId="4124716773" sldId="699"/>
            <ac:grpSpMk id="4" creationId="{EEF40155-23E0-4BB3-833B-9D20086A3DE0}"/>
          </ac:grpSpMkLst>
        </pc:grpChg>
        <pc:grpChg chg="mod">
          <ac:chgData name="mnats" userId="2d5df061-6255-4755-935c-bfd826af269a" providerId="ADAL" clId="{E3462F2E-ECB7-4159-8C0F-955CB8BE9AE6}" dt="2025-11-24T15:14:43.810" v="796" actId="962"/>
          <ac:grpSpMkLst>
            <pc:docMk/>
            <pc:sldMk cId="4124716773" sldId="699"/>
            <ac:grpSpMk id="8" creationId="{9AE7D613-48AE-47FF-B3D9-6593A15BE605}"/>
          </ac:grpSpMkLst>
        </pc:grpChg>
        <pc:grpChg chg="mod">
          <ac:chgData name="mnats" userId="2d5df061-6255-4755-935c-bfd826af269a" providerId="ADAL" clId="{E3462F2E-ECB7-4159-8C0F-955CB8BE9AE6}" dt="2025-11-24T15:14:56.374" v="797" actId="164"/>
          <ac:grpSpMkLst>
            <pc:docMk/>
            <pc:sldMk cId="4124716773" sldId="699"/>
            <ac:grpSpMk id="11" creationId="{FA1FC9C7-02E5-41C8-B5A1-97104DEA06A2}"/>
          </ac:grpSpMkLst>
        </pc:grpChg>
        <pc:grpChg chg="add mod">
          <ac:chgData name="mnats" userId="2d5df061-6255-4755-935c-bfd826af269a" providerId="ADAL" clId="{E3462F2E-ECB7-4159-8C0F-955CB8BE9AE6}" dt="2025-11-24T15:15:31.613" v="1109" actId="962"/>
          <ac:grpSpMkLst>
            <pc:docMk/>
            <pc:sldMk cId="4124716773" sldId="699"/>
            <ac:grpSpMk id="16" creationId="{6A053622-EEC2-496D-97A4-1833522E7038}"/>
          </ac:grpSpMkLst>
        </pc:grpChg>
        <pc:cxnChg chg="mod">
          <ac:chgData name="mnats" userId="2d5df061-6255-4755-935c-bfd826af269a" providerId="ADAL" clId="{E3462F2E-ECB7-4159-8C0F-955CB8BE9AE6}" dt="2025-11-24T15:14:56.374" v="797" actId="164"/>
          <ac:cxnSpMkLst>
            <pc:docMk/>
            <pc:sldMk cId="4124716773" sldId="699"/>
            <ac:cxnSpMk id="14" creationId="{7037FBAE-8AE0-4B3F-A411-6929B7A69288}"/>
          </ac:cxnSpMkLst>
        </pc:cxnChg>
      </pc:sldChg>
      <pc:sldChg chg="modSp mod">
        <pc:chgData name="mnats" userId="2d5df061-6255-4755-935c-bfd826af269a" providerId="ADAL" clId="{E3462F2E-ECB7-4159-8C0F-955CB8BE9AE6}" dt="2025-11-24T15:57:46.693" v="7712" actId="27636"/>
        <pc:sldMkLst>
          <pc:docMk/>
          <pc:sldMk cId="1255099715" sldId="700"/>
        </pc:sldMkLst>
        <pc:spChg chg="mod">
          <ac:chgData name="mnats" userId="2d5df061-6255-4755-935c-bfd826af269a" providerId="ADAL" clId="{E3462F2E-ECB7-4159-8C0F-955CB8BE9AE6}" dt="2025-11-24T15:57:46.693" v="7712" actId="27636"/>
          <ac:spMkLst>
            <pc:docMk/>
            <pc:sldMk cId="1255099715" sldId="700"/>
            <ac:spMk id="2" creationId="{DB8B34CD-5933-4318-B752-9E8E66EDCAA2}"/>
          </ac:spMkLst>
        </pc:spChg>
        <pc:grpChg chg="mod">
          <ac:chgData name="mnats" userId="2d5df061-6255-4755-935c-bfd826af269a" providerId="ADAL" clId="{E3462F2E-ECB7-4159-8C0F-955CB8BE9AE6}" dt="2025-11-24T15:16:31.489" v="1261" actId="962"/>
          <ac:grpSpMkLst>
            <pc:docMk/>
            <pc:sldMk cId="1255099715" sldId="700"/>
            <ac:grpSpMk id="16" creationId="{D46E980B-0714-47E3-93F1-8AB9592B132A}"/>
          </ac:grpSpMkLst>
        </pc:grpChg>
        <pc:grpChg chg="mod">
          <ac:chgData name="mnats" userId="2d5df061-6255-4755-935c-bfd826af269a" providerId="ADAL" clId="{E3462F2E-ECB7-4159-8C0F-955CB8BE9AE6}" dt="2025-11-24T15:16:36.893" v="1265" actId="962"/>
          <ac:grpSpMkLst>
            <pc:docMk/>
            <pc:sldMk cId="1255099715" sldId="700"/>
            <ac:grpSpMk id="22" creationId="{3EB86D75-909C-4055-9908-6D504425091F}"/>
          </ac:grpSpMkLst>
        </pc:grpChg>
      </pc:sldChg>
      <pc:sldChg chg="addSp modSp mod">
        <pc:chgData name="mnats" userId="2d5df061-6255-4755-935c-bfd826af269a" providerId="ADAL" clId="{E3462F2E-ECB7-4159-8C0F-955CB8BE9AE6}" dt="2025-11-24T15:57:53.958" v="7714" actId="20577"/>
        <pc:sldMkLst>
          <pc:docMk/>
          <pc:sldMk cId="4240518918" sldId="701"/>
        </pc:sldMkLst>
        <pc:spChg chg="mod">
          <ac:chgData name="mnats" userId="2d5df061-6255-4755-935c-bfd826af269a" providerId="ADAL" clId="{E3462F2E-ECB7-4159-8C0F-955CB8BE9AE6}" dt="2025-11-24T15:57:53.958" v="7714" actId="20577"/>
          <ac:spMkLst>
            <pc:docMk/>
            <pc:sldMk cId="4240518918" sldId="701"/>
            <ac:spMk id="2" creationId="{DB8B34CD-5933-4318-B752-9E8E66EDCAA2}"/>
          </ac:spMkLst>
        </pc:spChg>
        <pc:spChg chg="mod">
          <ac:chgData name="mnats" userId="2d5df061-6255-4755-935c-bfd826af269a" providerId="ADAL" clId="{E3462F2E-ECB7-4159-8C0F-955CB8BE9AE6}" dt="2025-11-24T15:16:52.815" v="1266" actId="164"/>
          <ac:spMkLst>
            <pc:docMk/>
            <pc:sldMk cId="4240518918" sldId="701"/>
            <ac:spMk id="28" creationId="{E8D5D5D5-A275-4F60-8242-C30163C7E9B9}"/>
          </ac:spMkLst>
        </pc:spChg>
        <pc:spChg chg="mod">
          <ac:chgData name="mnats" userId="2d5df061-6255-4755-935c-bfd826af269a" providerId="ADAL" clId="{E3462F2E-ECB7-4159-8C0F-955CB8BE9AE6}" dt="2025-11-24T15:17:03.820" v="1269" actId="164"/>
          <ac:spMkLst>
            <pc:docMk/>
            <pc:sldMk cId="4240518918" sldId="701"/>
            <ac:spMk id="29" creationId="{79E0C511-4171-4624-8657-50F4E624DB87}"/>
          </ac:spMkLst>
        </pc:spChg>
        <pc:grpChg chg="add mod">
          <ac:chgData name="mnats" userId="2d5df061-6255-4755-935c-bfd826af269a" providerId="ADAL" clId="{E3462F2E-ECB7-4159-8C0F-955CB8BE9AE6}" dt="2025-11-24T15:16:54.826" v="1268" actId="962"/>
          <ac:grpSpMkLst>
            <pc:docMk/>
            <pc:sldMk cId="4240518918" sldId="701"/>
            <ac:grpSpMk id="4" creationId="{7B0DA622-879F-4082-9F7A-AB0BD77FB61A}"/>
          </ac:grpSpMkLst>
        </pc:grpChg>
        <pc:grpChg chg="add mod">
          <ac:chgData name="mnats" userId="2d5df061-6255-4755-935c-bfd826af269a" providerId="ADAL" clId="{E3462F2E-ECB7-4159-8C0F-955CB8BE9AE6}" dt="2025-11-24T15:17:06.340" v="1275" actId="962"/>
          <ac:grpSpMkLst>
            <pc:docMk/>
            <pc:sldMk cId="4240518918" sldId="701"/>
            <ac:grpSpMk id="5" creationId="{46BEB3B4-2323-4789-9878-8DB197445989}"/>
          </ac:grpSpMkLst>
        </pc:grpChg>
        <pc:grpChg chg="mod">
          <ac:chgData name="mnats" userId="2d5df061-6255-4755-935c-bfd826af269a" providerId="ADAL" clId="{E3462F2E-ECB7-4159-8C0F-955CB8BE9AE6}" dt="2025-11-24T15:16:52.815" v="1266" actId="164"/>
          <ac:grpSpMkLst>
            <pc:docMk/>
            <pc:sldMk cId="4240518918" sldId="701"/>
            <ac:grpSpMk id="16" creationId="{D46E980B-0714-47E3-93F1-8AB9592B132A}"/>
          </ac:grpSpMkLst>
        </pc:grpChg>
        <pc:grpChg chg="mod">
          <ac:chgData name="mnats" userId="2d5df061-6255-4755-935c-bfd826af269a" providerId="ADAL" clId="{E3462F2E-ECB7-4159-8C0F-955CB8BE9AE6}" dt="2025-11-24T15:17:03.820" v="1269" actId="164"/>
          <ac:grpSpMkLst>
            <pc:docMk/>
            <pc:sldMk cId="4240518918" sldId="701"/>
            <ac:grpSpMk id="22" creationId="{3EB86D75-909C-4055-9908-6D504425091F}"/>
          </ac:grpSpMkLst>
        </pc:grpChg>
      </pc:sldChg>
      <pc:sldChg chg="addSp modSp mod">
        <pc:chgData name="mnats" userId="2d5df061-6255-4755-935c-bfd826af269a" providerId="ADAL" clId="{E3462F2E-ECB7-4159-8C0F-955CB8BE9AE6}" dt="2025-11-24T15:58:01.027" v="7738" actId="27636"/>
        <pc:sldMkLst>
          <pc:docMk/>
          <pc:sldMk cId="1653086011" sldId="702"/>
        </pc:sldMkLst>
        <pc:spChg chg="mod">
          <ac:chgData name="mnats" userId="2d5df061-6255-4755-935c-bfd826af269a" providerId="ADAL" clId="{E3462F2E-ECB7-4159-8C0F-955CB8BE9AE6}" dt="2025-11-24T15:58:01.027" v="7738" actId="27636"/>
          <ac:spMkLst>
            <pc:docMk/>
            <pc:sldMk cId="1653086011" sldId="702"/>
            <ac:spMk id="2" creationId="{DB8B34CD-5933-4318-B752-9E8E66EDCAA2}"/>
          </ac:spMkLst>
        </pc:spChg>
        <pc:spChg chg="ord">
          <ac:chgData name="mnats" userId="2d5df061-6255-4755-935c-bfd826af269a" providerId="ADAL" clId="{E3462F2E-ECB7-4159-8C0F-955CB8BE9AE6}" dt="2025-11-24T15:54:58.540" v="7617" actId="13244"/>
          <ac:spMkLst>
            <pc:docMk/>
            <pc:sldMk cId="1653086011" sldId="702"/>
            <ac:spMk id="11" creationId="{F45C6C15-2701-4C41-9C03-48908602F22F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17" creationId="{F484B6DF-30A2-4BEB-A412-141F76C5CC1B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19" creationId="{145E0A74-BA77-4E9E-A7CB-2B82B9B84AAB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20" creationId="{E6E336E7-2595-4D4E-9FEB-8136C616051F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21" creationId="{BCE8AB79-B3B1-4BA0-B293-266611FCB01D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23" creationId="{5DC9F3BA-B94D-4A83-B01D-73D4EE58F8D1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25" creationId="{EE4231E8-F9DA-4164-A56C-776C51DD3014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26" creationId="{1E85C508-7759-40BA-B64D-1E201579C748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27" creationId="{C8C23E15-BCCE-49C4-BFAE-BF260A845D21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28" creationId="{E8D5D5D5-A275-4F60-8242-C30163C7E9B9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29" creationId="{79E0C511-4171-4624-8657-50F4E624DB87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36" creationId="{63243D67-DAC8-47D8-91F7-A95D76F67E2E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37" creationId="{D602AE03-C20E-4773-8547-EC2563760C91}"/>
          </ac:spMkLst>
        </pc:spChg>
        <pc:grpChg chg="add mod">
          <ac:chgData name="mnats" userId="2d5df061-6255-4755-935c-bfd826af269a" providerId="ADAL" clId="{E3462F2E-ECB7-4159-8C0F-955CB8BE9AE6}" dt="2025-11-24T15:20:10.462" v="1885" actId="962"/>
          <ac:grpSpMkLst>
            <pc:docMk/>
            <pc:sldMk cId="1653086011" sldId="702"/>
            <ac:grpSpMk id="4" creationId="{631AF62D-BDD2-4240-B124-46CB9DC98AEC}"/>
          </ac:grpSpMkLst>
        </pc:grpChg>
        <pc:grpChg chg="mod">
          <ac:chgData name="mnats" userId="2d5df061-6255-4755-935c-bfd826af269a" providerId="ADAL" clId="{E3462F2E-ECB7-4159-8C0F-955CB8BE9AE6}" dt="2025-11-24T15:17:20.483" v="1276" actId="164"/>
          <ac:grpSpMkLst>
            <pc:docMk/>
            <pc:sldMk cId="1653086011" sldId="702"/>
            <ac:grpSpMk id="31" creationId="{97C8110D-D88E-4019-AE5D-56D175C7DC5A}"/>
          </ac:grpSpMkLst>
        </pc:grpChg>
        <pc:cxnChg chg="mod">
          <ac:chgData name="mnats" userId="2d5df061-6255-4755-935c-bfd826af269a" providerId="ADAL" clId="{E3462F2E-ECB7-4159-8C0F-955CB8BE9AE6}" dt="2025-11-24T15:17:20.483" v="1276" actId="164"/>
          <ac:cxnSpMkLst>
            <pc:docMk/>
            <pc:sldMk cId="1653086011" sldId="702"/>
            <ac:cxnSpMk id="18" creationId="{DAFAFC0E-D30C-496C-A230-3F3A1977BB18}"/>
          </ac:cxnSpMkLst>
        </pc:cxnChg>
        <pc:cxnChg chg="mod">
          <ac:chgData name="mnats" userId="2d5df061-6255-4755-935c-bfd826af269a" providerId="ADAL" clId="{E3462F2E-ECB7-4159-8C0F-955CB8BE9AE6}" dt="2025-11-24T15:17:20.483" v="1276" actId="164"/>
          <ac:cxnSpMkLst>
            <pc:docMk/>
            <pc:sldMk cId="1653086011" sldId="702"/>
            <ac:cxnSpMk id="24" creationId="{3161B330-CEE7-42E2-93EC-891C042F9D9F}"/>
          </ac:cxnSpMkLst>
        </pc:cxnChg>
        <pc:cxnChg chg="mod">
          <ac:chgData name="mnats" userId="2d5df061-6255-4755-935c-bfd826af269a" providerId="ADAL" clId="{E3462F2E-ECB7-4159-8C0F-955CB8BE9AE6}" dt="2025-11-24T15:17:20.483" v="1276" actId="164"/>
          <ac:cxnSpMkLst>
            <pc:docMk/>
            <pc:sldMk cId="1653086011" sldId="702"/>
            <ac:cxnSpMk id="34" creationId="{9BF9F41A-FF50-435E-979A-13B7CBE1F0FD}"/>
          </ac:cxnSpMkLst>
        </pc:cxnChg>
        <pc:cxnChg chg="mod">
          <ac:chgData name="mnats" userId="2d5df061-6255-4755-935c-bfd826af269a" providerId="ADAL" clId="{E3462F2E-ECB7-4159-8C0F-955CB8BE9AE6}" dt="2025-11-24T15:17:20.483" v="1276" actId="164"/>
          <ac:cxnSpMkLst>
            <pc:docMk/>
            <pc:sldMk cId="1653086011" sldId="702"/>
            <ac:cxnSpMk id="35" creationId="{77656E51-5552-465F-BEDD-84DD8F9A6385}"/>
          </ac:cxnSpMkLst>
        </pc:cxnChg>
      </pc:sldChg>
      <pc:sldChg chg="addSp modSp mod modAnim">
        <pc:chgData name="mnats" userId="2d5df061-6255-4755-935c-bfd826af269a" providerId="ADAL" clId="{E3462F2E-ECB7-4159-8C0F-955CB8BE9AE6}" dt="2025-11-24T15:58:12.264" v="7758" actId="27636"/>
        <pc:sldMkLst>
          <pc:docMk/>
          <pc:sldMk cId="1971108556" sldId="703"/>
        </pc:sldMkLst>
        <pc:spChg chg="mod">
          <ac:chgData name="mnats" userId="2d5df061-6255-4755-935c-bfd826af269a" providerId="ADAL" clId="{E3462F2E-ECB7-4159-8C0F-955CB8BE9AE6}" dt="2025-11-24T15:58:12.264" v="7758" actId="27636"/>
          <ac:spMkLst>
            <pc:docMk/>
            <pc:sldMk cId="1971108556" sldId="703"/>
            <ac:spMk id="2" creationId="{DB8B34CD-5933-4318-B752-9E8E66EDCAA2}"/>
          </ac:spMkLst>
        </pc:spChg>
        <pc:spChg chg="mod">
          <ac:chgData name="mnats" userId="2d5df061-6255-4755-935c-bfd826af269a" providerId="ADAL" clId="{E3462F2E-ECB7-4159-8C0F-955CB8BE9AE6}" dt="2025-11-24T15:18:19.307" v="1535" actId="164"/>
          <ac:spMkLst>
            <pc:docMk/>
            <pc:sldMk cId="1971108556" sldId="703"/>
            <ac:spMk id="17" creationId="{F484B6DF-30A2-4BEB-A412-141F76C5CC1B}"/>
          </ac:spMkLst>
        </pc:spChg>
        <pc:spChg chg="mod">
          <ac:chgData name="mnats" userId="2d5df061-6255-4755-935c-bfd826af269a" providerId="ADAL" clId="{E3462F2E-ECB7-4159-8C0F-955CB8BE9AE6}" dt="2025-11-24T15:18:19.307" v="1535" actId="164"/>
          <ac:spMkLst>
            <pc:docMk/>
            <pc:sldMk cId="1971108556" sldId="703"/>
            <ac:spMk id="19" creationId="{145E0A74-BA77-4E9E-A7CB-2B82B9B84AAB}"/>
          </ac:spMkLst>
        </pc:spChg>
        <pc:spChg chg="mod">
          <ac:chgData name="mnats" userId="2d5df061-6255-4755-935c-bfd826af269a" providerId="ADAL" clId="{E3462F2E-ECB7-4159-8C0F-955CB8BE9AE6}" dt="2025-11-24T15:18:19.307" v="1535" actId="164"/>
          <ac:spMkLst>
            <pc:docMk/>
            <pc:sldMk cId="1971108556" sldId="703"/>
            <ac:spMk id="20" creationId="{E6E336E7-2595-4D4E-9FEB-8136C616051F}"/>
          </ac:spMkLst>
        </pc:spChg>
        <pc:spChg chg="mod">
          <ac:chgData name="mnats" userId="2d5df061-6255-4755-935c-bfd826af269a" providerId="ADAL" clId="{E3462F2E-ECB7-4159-8C0F-955CB8BE9AE6}" dt="2025-11-24T15:18:19.307" v="1535" actId="164"/>
          <ac:spMkLst>
            <pc:docMk/>
            <pc:sldMk cId="1971108556" sldId="703"/>
            <ac:spMk id="21" creationId="{BCE8AB79-B3B1-4BA0-B293-266611FCB01D}"/>
          </ac:spMkLst>
        </pc:spChg>
        <pc:spChg chg="mod">
          <ac:chgData name="mnats" userId="2d5df061-6255-4755-935c-bfd826af269a" providerId="ADAL" clId="{E3462F2E-ECB7-4159-8C0F-955CB8BE9AE6}" dt="2025-11-24T15:18:25.253" v="1542" actId="164"/>
          <ac:spMkLst>
            <pc:docMk/>
            <pc:sldMk cId="1971108556" sldId="703"/>
            <ac:spMk id="23" creationId="{5DC9F3BA-B94D-4A83-B01D-73D4EE58F8D1}"/>
          </ac:spMkLst>
        </pc:spChg>
        <pc:spChg chg="mod">
          <ac:chgData name="mnats" userId="2d5df061-6255-4755-935c-bfd826af269a" providerId="ADAL" clId="{E3462F2E-ECB7-4159-8C0F-955CB8BE9AE6}" dt="2025-11-24T15:18:25.253" v="1542" actId="164"/>
          <ac:spMkLst>
            <pc:docMk/>
            <pc:sldMk cId="1971108556" sldId="703"/>
            <ac:spMk id="25" creationId="{EE4231E8-F9DA-4164-A56C-776C51DD3014}"/>
          </ac:spMkLst>
        </pc:spChg>
        <pc:spChg chg="mod">
          <ac:chgData name="mnats" userId="2d5df061-6255-4755-935c-bfd826af269a" providerId="ADAL" clId="{E3462F2E-ECB7-4159-8C0F-955CB8BE9AE6}" dt="2025-11-24T15:18:25.253" v="1542" actId="164"/>
          <ac:spMkLst>
            <pc:docMk/>
            <pc:sldMk cId="1971108556" sldId="703"/>
            <ac:spMk id="26" creationId="{1E85C508-7759-40BA-B64D-1E201579C748}"/>
          </ac:spMkLst>
        </pc:spChg>
        <pc:spChg chg="mod">
          <ac:chgData name="mnats" userId="2d5df061-6255-4755-935c-bfd826af269a" providerId="ADAL" clId="{E3462F2E-ECB7-4159-8C0F-955CB8BE9AE6}" dt="2025-11-24T15:18:25.253" v="1542" actId="164"/>
          <ac:spMkLst>
            <pc:docMk/>
            <pc:sldMk cId="1971108556" sldId="703"/>
            <ac:spMk id="27" creationId="{C8C23E15-BCCE-49C4-BFAE-BF260A845D21}"/>
          </ac:spMkLst>
        </pc:spChg>
        <pc:spChg chg="mod">
          <ac:chgData name="mnats" userId="2d5df061-6255-4755-935c-bfd826af269a" providerId="ADAL" clId="{E3462F2E-ECB7-4159-8C0F-955CB8BE9AE6}" dt="2025-11-24T15:18:19.307" v="1535" actId="164"/>
          <ac:spMkLst>
            <pc:docMk/>
            <pc:sldMk cId="1971108556" sldId="703"/>
            <ac:spMk id="28" creationId="{E8D5D5D5-A275-4F60-8242-C30163C7E9B9}"/>
          </ac:spMkLst>
        </pc:spChg>
        <pc:spChg chg="mod">
          <ac:chgData name="mnats" userId="2d5df061-6255-4755-935c-bfd826af269a" providerId="ADAL" clId="{E3462F2E-ECB7-4159-8C0F-955CB8BE9AE6}" dt="2025-11-24T15:18:25.253" v="1542" actId="164"/>
          <ac:spMkLst>
            <pc:docMk/>
            <pc:sldMk cId="1971108556" sldId="703"/>
            <ac:spMk id="29" creationId="{79E0C511-4171-4624-8657-50F4E624DB87}"/>
          </ac:spMkLst>
        </pc:spChg>
        <pc:grpChg chg="add mod">
          <ac:chgData name="mnats" userId="2d5df061-6255-4755-935c-bfd826af269a" providerId="ADAL" clId="{E3462F2E-ECB7-4159-8C0F-955CB8BE9AE6}" dt="2025-11-24T15:18:21.385" v="1541" actId="962"/>
          <ac:grpSpMkLst>
            <pc:docMk/>
            <pc:sldMk cId="1971108556" sldId="703"/>
            <ac:grpSpMk id="4" creationId="{DCE36F56-C881-459C-93FC-5672A6DDEABB}"/>
          </ac:grpSpMkLst>
        </pc:grpChg>
        <pc:grpChg chg="add mod">
          <ac:chgData name="mnats" userId="2d5df061-6255-4755-935c-bfd826af269a" providerId="ADAL" clId="{E3462F2E-ECB7-4159-8C0F-955CB8BE9AE6}" dt="2025-11-24T15:18:28.325" v="1548" actId="962"/>
          <ac:grpSpMkLst>
            <pc:docMk/>
            <pc:sldMk cId="1971108556" sldId="703"/>
            <ac:grpSpMk id="5" creationId="{0EDE97A4-5361-439E-B13E-FD18C01CBA21}"/>
          </ac:grpSpMkLst>
        </pc:grpChg>
        <pc:cxnChg chg="mod">
          <ac:chgData name="mnats" userId="2d5df061-6255-4755-935c-bfd826af269a" providerId="ADAL" clId="{E3462F2E-ECB7-4159-8C0F-955CB8BE9AE6}" dt="2025-11-24T15:18:19.307" v="1535" actId="164"/>
          <ac:cxnSpMkLst>
            <pc:docMk/>
            <pc:sldMk cId="1971108556" sldId="703"/>
            <ac:cxnSpMk id="18" creationId="{DAFAFC0E-D30C-496C-A230-3F3A1977BB18}"/>
          </ac:cxnSpMkLst>
        </pc:cxnChg>
        <pc:cxnChg chg="mod">
          <ac:chgData name="mnats" userId="2d5df061-6255-4755-935c-bfd826af269a" providerId="ADAL" clId="{E3462F2E-ECB7-4159-8C0F-955CB8BE9AE6}" dt="2025-11-24T15:18:25.253" v="1542" actId="164"/>
          <ac:cxnSpMkLst>
            <pc:docMk/>
            <pc:sldMk cId="1971108556" sldId="703"/>
            <ac:cxnSpMk id="24" creationId="{3161B330-CEE7-42E2-93EC-891C042F9D9F}"/>
          </ac:cxnSpMkLst>
        </pc:cxnChg>
      </pc:sldChg>
      <pc:sldChg chg="addSp modSp mod">
        <pc:chgData name="mnats" userId="2d5df061-6255-4755-935c-bfd826af269a" providerId="ADAL" clId="{E3462F2E-ECB7-4159-8C0F-955CB8BE9AE6}" dt="2025-11-24T15:58:19.973" v="7786" actId="404"/>
        <pc:sldMkLst>
          <pc:docMk/>
          <pc:sldMk cId="3725909219" sldId="704"/>
        </pc:sldMkLst>
        <pc:spChg chg="mod">
          <ac:chgData name="mnats" userId="2d5df061-6255-4755-935c-bfd826af269a" providerId="ADAL" clId="{E3462F2E-ECB7-4159-8C0F-955CB8BE9AE6}" dt="2025-11-24T15:58:19.973" v="7786" actId="404"/>
          <ac:spMkLst>
            <pc:docMk/>
            <pc:sldMk cId="3725909219" sldId="704"/>
            <ac:spMk id="2" creationId="{DB8B34CD-5933-4318-B752-9E8E66EDCAA2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17" creationId="{F484B6DF-30A2-4BEB-A412-141F76C5CC1B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19" creationId="{145E0A74-BA77-4E9E-A7CB-2B82B9B84AAB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20" creationId="{E6E336E7-2595-4D4E-9FEB-8136C616051F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21" creationId="{BCE8AB79-B3B1-4BA0-B293-266611FCB01D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23" creationId="{5DC9F3BA-B94D-4A83-B01D-73D4EE58F8D1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25" creationId="{EE4231E8-F9DA-4164-A56C-776C51DD3014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26" creationId="{1E85C508-7759-40BA-B64D-1E201579C748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27" creationId="{C8C23E15-BCCE-49C4-BFAE-BF260A845D21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28" creationId="{E8D5D5D5-A275-4F60-8242-C30163C7E9B9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29" creationId="{79E0C511-4171-4624-8657-50F4E624DB87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33" creationId="{231CD0B0-A9A3-4839-A87A-6A42D1A7DD63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36" creationId="{FD104A35-3E7C-4A24-96AB-9E2CD69F0E59}"/>
          </ac:spMkLst>
        </pc:spChg>
        <pc:grpChg chg="add mod">
          <ac:chgData name="mnats" userId="2d5df061-6255-4755-935c-bfd826af269a" providerId="ADAL" clId="{E3462F2E-ECB7-4159-8C0F-955CB8BE9AE6}" dt="2025-11-24T15:20:31.994" v="1921" actId="962"/>
          <ac:grpSpMkLst>
            <pc:docMk/>
            <pc:sldMk cId="3725909219" sldId="704"/>
            <ac:grpSpMk id="5" creationId="{339B27C0-F91C-4770-A767-292B2C580A46}"/>
          </ac:grpSpMkLst>
        </pc:grpChg>
        <pc:grpChg chg="mod">
          <ac:chgData name="mnats" userId="2d5df061-6255-4755-935c-bfd826af269a" providerId="ADAL" clId="{E3462F2E-ECB7-4159-8C0F-955CB8BE9AE6}" dt="2025-11-24T15:18:37.298" v="1549" actId="164"/>
          <ac:grpSpMkLst>
            <pc:docMk/>
            <pc:sldMk cId="3725909219" sldId="704"/>
            <ac:grpSpMk id="22" creationId="{A0D4CFBA-F4F1-472E-B482-08DEC4FD4D73}"/>
          </ac:grpSpMkLst>
        </pc:grpChg>
        <pc:cxnChg chg="mod">
          <ac:chgData name="mnats" userId="2d5df061-6255-4755-935c-bfd826af269a" providerId="ADAL" clId="{E3462F2E-ECB7-4159-8C0F-955CB8BE9AE6}" dt="2025-11-24T15:18:37.298" v="1549" actId="164"/>
          <ac:cxnSpMkLst>
            <pc:docMk/>
            <pc:sldMk cId="3725909219" sldId="704"/>
            <ac:cxnSpMk id="18" creationId="{DAFAFC0E-D30C-496C-A230-3F3A1977BB18}"/>
          </ac:cxnSpMkLst>
        </pc:cxnChg>
        <pc:cxnChg chg="mod">
          <ac:chgData name="mnats" userId="2d5df061-6255-4755-935c-bfd826af269a" providerId="ADAL" clId="{E3462F2E-ECB7-4159-8C0F-955CB8BE9AE6}" dt="2025-11-24T15:18:37.298" v="1549" actId="164"/>
          <ac:cxnSpMkLst>
            <pc:docMk/>
            <pc:sldMk cId="3725909219" sldId="704"/>
            <ac:cxnSpMk id="24" creationId="{3161B330-CEE7-42E2-93EC-891C042F9D9F}"/>
          </ac:cxnSpMkLst>
        </pc:cxnChg>
        <pc:cxnChg chg="mod">
          <ac:chgData name="mnats" userId="2d5df061-6255-4755-935c-bfd826af269a" providerId="ADAL" clId="{E3462F2E-ECB7-4159-8C0F-955CB8BE9AE6}" dt="2025-11-24T15:18:37.298" v="1549" actId="164"/>
          <ac:cxnSpMkLst>
            <pc:docMk/>
            <pc:sldMk cId="3725909219" sldId="704"/>
            <ac:cxnSpMk id="34" creationId="{EB9F6E02-EE6D-4C74-A29B-336DFF05D9DA}"/>
          </ac:cxnSpMkLst>
        </pc:cxnChg>
        <pc:cxnChg chg="mod">
          <ac:chgData name="mnats" userId="2d5df061-6255-4755-935c-bfd826af269a" providerId="ADAL" clId="{E3462F2E-ECB7-4159-8C0F-955CB8BE9AE6}" dt="2025-11-24T15:18:37.298" v="1549" actId="164"/>
          <ac:cxnSpMkLst>
            <pc:docMk/>
            <pc:sldMk cId="3725909219" sldId="704"/>
            <ac:cxnSpMk id="35" creationId="{78BA3767-D5CA-46F5-B165-9168B1439B50}"/>
          </ac:cxnSpMkLst>
        </pc:cxnChg>
      </pc:sldChg>
      <pc:sldChg chg="addSp modSp mod">
        <pc:chgData name="mnats" userId="2d5df061-6255-4755-935c-bfd826af269a" providerId="ADAL" clId="{E3462F2E-ECB7-4159-8C0F-955CB8BE9AE6}" dt="2025-11-24T15:58:31.184" v="7813" actId="27636"/>
        <pc:sldMkLst>
          <pc:docMk/>
          <pc:sldMk cId="3894911400" sldId="705"/>
        </pc:sldMkLst>
        <pc:spChg chg="mod">
          <ac:chgData name="mnats" userId="2d5df061-6255-4755-935c-bfd826af269a" providerId="ADAL" clId="{E3462F2E-ECB7-4159-8C0F-955CB8BE9AE6}" dt="2025-11-24T15:58:31.184" v="7813" actId="27636"/>
          <ac:spMkLst>
            <pc:docMk/>
            <pc:sldMk cId="3894911400" sldId="705"/>
            <ac:spMk id="2" creationId="{DB8B34CD-5933-4318-B752-9E8E66EDCAA2}"/>
          </ac:spMkLst>
        </pc:spChg>
        <pc:spChg chg="mod">
          <ac:chgData name="mnats" userId="2d5df061-6255-4755-935c-bfd826af269a" providerId="ADAL" clId="{E3462F2E-ECB7-4159-8C0F-955CB8BE9AE6}" dt="2025-11-24T15:19:20.623" v="1832" actId="164"/>
          <ac:spMkLst>
            <pc:docMk/>
            <pc:sldMk cId="3894911400" sldId="705"/>
            <ac:spMk id="17" creationId="{F484B6DF-30A2-4BEB-A412-141F76C5CC1B}"/>
          </ac:spMkLst>
        </pc:spChg>
        <pc:spChg chg="mod">
          <ac:chgData name="mnats" userId="2d5df061-6255-4755-935c-bfd826af269a" providerId="ADAL" clId="{E3462F2E-ECB7-4159-8C0F-955CB8BE9AE6}" dt="2025-11-24T15:19:20.623" v="1832" actId="164"/>
          <ac:spMkLst>
            <pc:docMk/>
            <pc:sldMk cId="3894911400" sldId="705"/>
            <ac:spMk id="19" creationId="{145E0A74-BA77-4E9E-A7CB-2B82B9B84AAB}"/>
          </ac:spMkLst>
        </pc:spChg>
        <pc:spChg chg="mod">
          <ac:chgData name="mnats" userId="2d5df061-6255-4755-935c-bfd826af269a" providerId="ADAL" clId="{E3462F2E-ECB7-4159-8C0F-955CB8BE9AE6}" dt="2025-11-24T15:19:20.623" v="1832" actId="164"/>
          <ac:spMkLst>
            <pc:docMk/>
            <pc:sldMk cId="3894911400" sldId="705"/>
            <ac:spMk id="20" creationId="{E6E336E7-2595-4D4E-9FEB-8136C616051F}"/>
          </ac:spMkLst>
        </pc:spChg>
        <pc:spChg chg="mod">
          <ac:chgData name="mnats" userId="2d5df061-6255-4755-935c-bfd826af269a" providerId="ADAL" clId="{E3462F2E-ECB7-4159-8C0F-955CB8BE9AE6}" dt="2025-11-24T15:19:20.623" v="1832" actId="164"/>
          <ac:spMkLst>
            <pc:docMk/>
            <pc:sldMk cId="3894911400" sldId="705"/>
            <ac:spMk id="21" creationId="{BCE8AB79-B3B1-4BA0-B293-266611FCB01D}"/>
          </ac:spMkLst>
        </pc:spChg>
        <pc:spChg chg="mod">
          <ac:chgData name="mnats" userId="2d5df061-6255-4755-935c-bfd826af269a" providerId="ADAL" clId="{E3462F2E-ECB7-4159-8C0F-955CB8BE9AE6}" dt="2025-11-24T15:19:20.623" v="1832" actId="164"/>
          <ac:spMkLst>
            <pc:docMk/>
            <pc:sldMk cId="3894911400" sldId="705"/>
            <ac:spMk id="28" creationId="{E8D5D5D5-A275-4F60-8242-C30163C7E9B9}"/>
          </ac:spMkLst>
        </pc:spChg>
        <pc:grpChg chg="add mod">
          <ac:chgData name="mnats" userId="2d5df061-6255-4755-935c-bfd826af269a" providerId="ADAL" clId="{E3462F2E-ECB7-4159-8C0F-955CB8BE9AE6}" dt="2025-11-24T15:19:21.964" v="1834" actId="962"/>
          <ac:grpSpMkLst>
            <pc:docMk/>
            <pc:sldMk cId="3894911400" sldId="705"/>
            <ac:grpSpMk id="4" creationId="{F38F8210-5B8D-4625-8A38-01CD0439AE35}"/>
          </ac:grpSpMkLst>
        </pc:grpChg>
        <pc:cxnChg chg="mod">
          <ac:chgData name="mnats" userId="2d5df061-6255-4755-935c-bfd826af269a" providerId="ADAL" clId="{E3462F2E-ECB7-4159-8C0F-955CB8BE9AE6}" dt="2025-11-24T15:19:20.623" v="1832" actId="164"/>
          <ac:cxnSpMkLst>
            <pc:docMk/>
            <pc:sldMk cId="3894911400" sldId="705"/>
            <ac:cxnSpMk id="18" creationId="{DAFAFC0E-D30C-496C-A230-3F3A1977BB18}"/>
          </ac:cxnSpMkLst>
        </pc:cxnChg>
      </pc:sldChg>
      <pc:sldChg chg="addSp modSp mod">
        <pc:chgData name="mnats" userId="2d5df061-6255-4755-935c-bfd826af269a" providerId="ADAL" clId="{E3462F2E-ECB7-4159-8C0F-955CB8BE9AE6}" dt="2025-11-24T15:58:39.004" v="7839" actId="404"/>
        <pc:sldMkLst>
          <pc:docMk/>
          <pc:sldMk cId="1571046862" sldId="706"/>
        </pc:sldMkLst>
        <pc:spChg chg="mod">
          <ac:chgData name="mnats" userId="2d5df061-6255-4755-935c-bfd826af269a" providerId="ADAL" clId="{E3462F2E-ECB7-4159-8C0F-955CB8BE9AE6}" dt="2025-11-24T15:58:39.004" v="7839" actId="404"/>
          <ac:spMkLst>
            <pc:docMk/>
            <pc:sldMk cId="1571046862" sldId="706"/>
            <ac:spMk id="2" creationId="{DB8B34CD-5933-4318-B752-9E8E66EDCAA2}"/>
          </ac:spMkLst>
        </pc:spChg>
        <pc:spChg chg="mod">
          <ac:chgData name="mnats" userId="2d5df061-6255-4755-935c-bfd826af269a" providerId="ADAL" clId="{E3462F2E-ECB7-4159-8C0F-955CB8BE9AE6}" dt="2025-11-24T15:19:40.476" v="1835" actId="164"/>
          <ac:spMkLst>
            <pc:docMk/>
            <pc:sldMk cId="1571046862" sldId="706"/>
            <ac:spMk id="15" creationId="{9578D822-22A1-4C2B-9C27-65BC36935DD8}"/>
          </ac:spMkLst>
        </pc:spChg>
        <pc:spChg chg="mod">
          <ac:chgData name="mnats" userId="2d5df061-6255-4755-935c-bfd826af269a" providerId="ADAL" clId="{E3462F2E-ECB7-4159-8C0F-955CB8BE9AE6}" dt="2025-11-24T15:19:40.476" v="1835" actId="164"/>
          <ac:spMkLst>
            <pc:docMk/>
            <pc:sldMk cId="1571046862" sldId="706"/>
            <ac:spMk id="17" creationId="{F484B6DF-30A2-4BEB-A412-141F76C5CC1B}"/>
          </ac:spMkLst>
        </pc:spChg>
        <pc:spChg chg="mod">
          <ac:chgData name="mnats" userId="2d5df061-6255-4755-935c-bfd826af269a" providerId="ADAL" clId="{E3462F2E-ECB7-4159-8C0F-955CB8BE9AE6}" dt="2025-11-24T15:19:40.476" v="1835" actId="164"/>
          <ac:spMkLst>
            <pc:docMk/>
            <pc:sldMk cId="1571046862" sldId="706"/>
            <ac:spMk id="19" creationId="{145E0A74-BA77-4E9E-A7CB-2B82B9B84AAB}"/>
          </ac:spMkLst>
        </pc:spChg>
        <pc:spChg chg="mod">
          <ac:chgData name="mnats" userId="2d5df061-6255-4755-935c-bfd826af269a" providerId="ADAL" clId="{E3462F2E-ECB7-4159-8C0F-955CB8BE9AE6}" dt="2025-11-24T15:19:40.476" v="1835" actId="164"/>
          <ac:spMkLst>
            <pc:docMk/>
            <pc:sldMk cId="1571046862" sldId="706"/>
            <ac:spMk id="20" creationId="{E6E336E7-2595-4D4E-9FEB-8136C616051F}"/>
          </ac:spMkLst>
        </pc:spChg>
        <pc:spChg chg="mod">
          <ac:chgData name="mnats" userId="2d5df061-6255-4755-935c-bfd826af269a" providerId="ADAL" clId="{E3462F2E-ECB7-4159-8C0F-955CB8BE9AE6}" dt="2025-11-24T15:19:40.476" v="1835" actId="164"/>
          <ac:spMkLst>
            <pc:docMk/>
            <pc:sldMk cId="1571046862" sldId="706"/>
            <ac:spMk id="21" creationId="{BCE8AB79-B3B1-4BA0-B293-266611FCB01D}"/>
          </ac:spMkLst>
        </pc:spChg>
        <pc:spChg chg="mod">
          <ac:chgData name="mnats" userId="2d5df061-6255-4755-935c-bfd826af269a" providerId="ADAL" clId="{E3462F2E-ECB7-4159-8C0F-955CB8BE9AE6}" dt="2025-11-24T15:19:40.476" v="1835" actId="164"/>
          <ac:spMkLst>
            <pc:docMk/>
            <pc:sldMk cId="1571046862" sldId="706"/>
            <ac:spMk id="22" creationId="{F394D9DC-A8FB-4FCD-B429-F92B76281F1D}"/>
          </ac:spMkLst>
        </pc:spChg>
        <pc:spChg chg="mod">
          <ac:chgData name="mnats" userId="2d5df061-6255-4755-935c-bfd826af269a" providerId="ADAL" clId="{E3462F2E-ECB7-4159-8C0F-955CB8BE9AE6}" dt="2025-11-24T15:19:40.476" v="1835" actId="164"/>
          <ac:spMkLst>
            <pc:docMk/>
            <pc:sldMk cId="1571046862" sldId="706"/>
            <ac:spMk id="23" creationId="{B6AA296A-6283-4024-9062-A9890457E016}"/>
          </ac:spMkLst>
        </pc:spChg>
        <pc:spChg chg="mod">
          <ac:chgData name="mnats" userId="2d5df061-6255-4755-935c-bfd826af269a" providerId="ADAL" clId="{E3462F2E-ECB7-4159-8C0F-955CB8BE9AE6}" dt="2025-11-24T15:19:40.476" v="1835" actId="164"/>
          <ac:spMkLst>
            <pc:docMk/>
            <pc:sldMk cId="1571046862" sldId="706"/>
            <ac:spMk id="28" creationId="{E8D5D5D5-A275-4F60-8242-C30163C7E9B9}"/>
          </ac:spMkLst>
        </pc:spChg>
        <pc:grpChg chg="add mod">
          <ac:chgData name="mnats" userId="2d5df061-6255-4755-935c-bfd826af269a" providerId="ADAL" clId="{E3462F2E-ECB7-4159-8C0F-955CB8BE9AE6}" dt="2025-11-24T15:21:37.026" v="2489" actId="962"/>
          <ac:grpSpMkLst>
            <pc:docMk/>
            <pc:sldMk cId="1571046862" sldId="706"/>
            <ac:grpSpMk id="5" creationId="{39F1A8F5-84A0-40ED-9CE7-AF0C06B4F8DE}"/>
          </ac:grpSpMkLst>
        </pc:grpChg>
        <pc:grpChg chg="mod">
          <ac:chgData name="mnats" userId="2d5df061-6255-4755-935c-bfd826af269a" providerId="ADAL" clId="{E3462F2E-ECB7-4159-8C0F-955CB8BE9AE6}" dt="2025-11-24T15:19:40.476" v="1835" actId="164"/>
          <ac:grpSpMkLst>
            <pc:docMk/>
            <pc:sldMk cId="1571046862" sldId="706"/>
            <ac:grpSpMk id="11" creationId="{C15AEA69-A58C-4226-A220-C9196FB14EDD}"/>
          </ac:grpSpMkLst>
        </pc:grpChg>
        <pc:cxnChg chg="mod">
          <ac:chgData name="mnats" userId="2d5df061-6255-4755-935c-bfd826af269a" providerId="ADAL" clId="{E3462F2E-ECB7-4159-8C0F-955CB8BE9AE6}" dt="2025-11-24T15:19:40.476" v="1835" actId="164"/>
          <ac:cxnSpMkLst>
            <pc:docMk/>
            <pc:sldMk cId="1571046862" sldId="706"/>
            <ac:cxnSpMk id="14" creationId="{4C204409-DD0B-4DAA-B1D1-427C1E84A7B1}"/>
          </ac:cxnSpMkLst>
        </pc:cxnChg>
        <pc:cxnChg chg="mod">
          <ac:chgData name="mnats" userId="2d5df061-6255-4755-935c-bfd826af269a" providerId="ADAL" clId="{E3462F2E-ECB7-4159-8C0F-955CB8BE9AE6}" dt="2025-11-24T15:19:40.476" v="1835" actId="164"/>
          <ac:cxnSpMkLst>
            <pc:docMk/>
            <pc:sldMk cId="1571046862" sldId="706"/>
            <ac:cxnSpMk id="16" creationId="{EE71D18C-5B23-4ADA-BD79-51EC0FBD09BD}"/>
          </ac:cxnSpMkLst>
        </pc:cxnChg>
        <pc:cxnChg chg="mod">
          <ac:chgData name="mnats" userId="2d5df061-6255-4755-935c-bfd826af269a" providerId="ADAL" clId="{E3462F2E-ECB7-4159-8C0F-955CB8BE9AE6}" dt="2025-11-24T15:19:40.476" v="1835" actId="164"/>
          <ac:cxnSpMkLst>
            <pc:docMk/>
            <pc:sldMk cId="1571046862" sldId="706"/>
            <ac:cxnSpMk id="18" creationId="{DAFAFC0E-D30C-496C-A230-3F3A1977BB18}"/>
          </ac:cxnSpMkLst>
        </pc:cxnChg>
        <pc:cxnChg chg="mod">
          <ac:chgData name="mnats" userId="2d5df061-6255-4755-935c-bfd826af269a" providerId="ADAL" clId="{E3462F2E-ECB7-4159-8C0F-955CB8BE9AE6}" dt="2025-11-24T15:19:40.476" v="1835" actId="164"/>
          <ac:cxnSpMkLst>
            <pc:docMk/>
            <pc:sldMk cId="1571046862" sldId="706"/>
            <ac:cxnSpMk id="24" creationId="{F2EDFB22-C263-449B-8A1A-50B5734730A7}"/>
          </ac:cxnSpMkLst>
        </pc:cxnChg>
      </pc:sldChg>
      <pc:sldChg chg="modSp mod">
        <pc:chgData name="mnats" userId="2d5df061-6255-4755-935c-bfd826af269a" providerId="ADAL" clId="{E3462F2E-ECB7-4159-8C0F-955CB8BE9AE6}" dt="2025-11-24T15:58:47.258" v="7855" actId="27636"/>
        <pc:sldMkLst>
          <pc:docMk/>
          <pc:sldMk cId="3991768923" sldId="707"/>
        </pc:sldMkLst>
        <pc:spChg chg="mod">
          <ac:chgData name="mnats" userId="2d5df061-6255-4755-935c-bfd826af269a" providerId="ADAL" clId="{E3462F2E-ECB7-4159-8C0F-955CB8BE9AE6}" dt="2025-11-24T15:58:47.258" v="7855" actId="27636"/>
          <ac:spMkLst>
            <pc:docMk/>
            <pc:sldMk cId="3991768923" sldId="707"/>
            <ac:spMk id="2" creationId="{6E1792B2-86B6-42CE-B5D4-7B984967E563}"/>
          </ac:spMkLst>
        </pc:spChg>
        <pc:spChg chg="mod">
          <ac:chgData name="mnats" userId="2d5df061-6255-4755-935c-bfd826af269a" providerId="ADAL" clId="{E3462F2E-ECB7-4159-8C0F-955CB8BE9AE6}" dt="2025-11-24T15:31:08.373" v="3929" actId="962"/>
          <ac:spMkLst>
            <pc:docMk/>
            <pc:sldMk cId="3991768923" sldId="707"/>
            <ac:spMk id="4" creationId="{B2A50CE4-10F9-4B45-BF5B-3011466B8AC3}"/>
          </ac:spMkLst>
        </pc:spChg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1551459031" sldId="708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692149198" sldId="710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849163573" sldId="711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060130340" sldId="712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148683758" sldId="713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889430636" sldId="714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1737574862" sldId="715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910348280" sldId="716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072334336" sldId="717"/>
        </pc:sldMkLst>
      </pc:sldChg>
      <pc:sldChg chg="addSp delSp modSp mod">
        <pc:chgData name="mnats" userId="2d5df061-6255-4755-935c-bfd826af269a" providerId="ADAL" clId="{E3462F2E-ECB7-4159-8C0F-955CB8BE9AE6}" dt="2025-11-24T15:59:12.358" v="7886" actId="20577"/>
        <pc:sldMkLst>
          <pc:docMk/>
          <pc:sldMk cId="2819426021" sldId="718"/>
        </pc:sldMkLst>
        <pc:spChg chg="mod">
          <ac:chgData name="mnats" userId="2d5df061-6255-4755-935c-bfd826af269a" providerId="ADAL" clId="{E3462F2E-ECB7-4159-8C0F-955CB8BE9AE6}" dt="2025-11-24T15:59:12.358" v="7886" actId="20577"/>
          <ac:spMkLst>
            <pc:docMk/>
            <pc:sldMk cId="2819426021" sldId="718"/>
            <ac:spMk id="2" creationId="{99E36B1A-A9DB-47F6-94A8-88A96A240057}"/>
          </ac:spMkLst>
        </pc:spChg>
        <pc:spChg chg="mod">
          <ac:chgData name="mnats" userId="2d5df061-6255-4755-935c-bfd826af269a" providerId="ADAL" clId="{E3462F2E-ECB7-4159-8C0F-955CB8BE9AE6}" dt="2025-11-24T15:28:12.382" v="3177" actId="962"/>
          <ac:spMkLst>
            <pc:docMk/>
            <pc:sldMk cId="2819426021" sldId="718"/>
            <ac:spMk id="7" creationId="{308255FD-6224-4685-B9CD-3CD3B2DEF5E7}"/>
          </ac:spMkLst>
        </pc:spChg>
        <pc:spChg chg="del">
          <ac:chgData name="mnats" userId="2d5df061-6255-4755-935c-bfd826af269a" providerId="ADAL" clId="{E3462F2E-ECB7-4159-8C0F-955CB8BE9AE6}" dt="2025-11-24T15:27:49.028" v="2987" actId="478"/>
          <ac:spMkLst>
            <pc:docMk/>
            <pc:sldMk cId="2819426021" sldId="718"/>
            <ac:spMk id="9" creationId="{D2918D0E-B721-4379-8739-61DEB526769D}"/>
          </ac:spMkLst>
        </pc:spChg>
        <pc:spChg chg="mod">
          <ac:chgData name="mnats" userId="2d5df061-6255-4755-935c-bfd826af269a" providerId="ADAL" clId="{E3462F2E-ECB7-4159-8C0F-955CB8BE9AE6}" dt="2025-11-24T15:30:27.332" v="3827" actId="1076"/>
          <ac:spMkLst>
            <pc:docMk/>
            <pc:sldMk cId="2819426021" sldId="718"/>
            <ac:spMk id="12" creationId="{DF37E834-233E-4F86-A80B-AAF31E5160EF}"/>
          </ac:spMkLst>
        </pc:spChg>
        <pc:spChg chg="mod">
          <ac:chgData name="mnats" userId="2d5df061-6255-4755-935c-bfd826af269a" providerId="ADAL" clId="{E3462F2E-ECB7-4159-8C0F-955CB8BE9AE6}" dt="2025-11-24T15:30:27.332" v="3827" actId="1076"/>
          <ac:spMkLst>
            <pc:docMk/>
            <pc:sldMk cId="2819426021" sldId="718"/>
            <ac:spMk id="13" creationId="{5BED6D17-4495-46BE-9E00-E7BE25B65271}"/>
          </ac:spMkLst>
        </pc:spChg>
        <pc:spChg chg="mod">
          <ac:chgData name="mnats" userId="2d5df061-6255-4755-935c-bfd826af269a" providerId="ADAL" clId="{E3462F2E-ECB7-4159-8C0F-955CB8BE9AE6}" dt="2025-11-24T15:29:52.278" v="3584" actId="164"/>
          <ac:spMkLst>
            <pc:docMk/>
            <pc:sldMk cId="2819426021" sldId="718"/>
            <ac:spMk id="15" creationId="{D383886A-1B3E-49A9-9E14-825312486A02}"/>
          </ac:spMkLst>
        </pc:spChg>
        <pc:spChg chg="mod">
          <ac:chgData name="mnats" userId="2d5df061-6255-4755-935c-bfd826af269a" providerId="ADAL" clId="{E3462F2E-ECB7-4159-8C0F-955CB8BE9AE6}" dt="2025-11-24T15:28:20.349" v="3178" actId="164"/>
          <ac:spMkLst>
            <pc:docMk/>
            <pc:sldMk cId="2819426021" sldId="718"/>
            <ac:spMk id="16" creationId="{1D2CECED-7332-4D00-986E-A73136F308EE}"/>
          </ac:spMkLst>
        </pc:spChg>
        <pc:spChg chg="mod">
          <ac:chgData name="mnats" userId="2d5df061-6255-4755-935c-bfd826af269a" providerId="ADAL" clId="{E3462F2E-ECB7-4159-8C0F-955CB8BE9AE6}" dt="2025-11-24T15:28:20.349" v="3178" actId="164"/>
          <ac:spMkLst>
            <pc:docMk/>
            <pc:sldMk cId="2819426021" sldId="718"/>
            <ac:spMk id="17" creationId="{5497A99E-2E64-4F49-BFEA-1B667D612FCD}"/>
          </ac:spMkLst>
        </pc:spChg>
        <pc:spChg chg="mod">
          <ac:chgData name="mnats" userId="2d5df061-6255-4755-935c-bfd826af269a" providerId="ADAL" clId="{E3462F2E-ECB7-4159-8C0F-955CB8BE9AE6}" dt="2025-11-24T15:29:52.278" v="3584" actId="164"/>
          <ac:spMkLst>
            <pc:docMk/>
            <pc:sldMk cId="2819426021" sldId="718"/>
            <ac:spMk id="18" creationId="{A6EC999A-5B58-4AB7-AC61-BAB0C44A51AD}"/>
          </ac:spMkLst>
        </pc:spChg>
        <pc:grpChg chg="add mod ord">
          <ac:chgData name="mnats" userId="2d5df061-6255-4755-935c-bfd826af269a" providerId="ADAL" clId="{E3462F2E-ECB7-4159-8C0F-955CB8BE9AE6}" dt="2025-11-24T15:55:25.093" v="7618" actId="13244"/>
          <ac:grpSpMkLst>
            <pc:docMk/>
            <pc:sldMk cId="2819426021" sldId="718"/>
            <ac:grpSpMk id="6" creationId="{E9A1B855-B56D-4184-B85E-3F9D3FBB0D2E}"/>
          </ac:grpSpMkLst>
        </pc:grpChg>
        <pc:grpChg chg="add mod ord">
          <ac:chgData name="mnats" userId="2d5df061-6255-4755-935c-bfd826af269a" providerId="ADAL" clId="{E3462F2E-ECB7-4159-8C0F-955CB8BE9AE6}" dt="2025-11-24T15:55:33.030" v="7620" actId="13244"/>
          <ac:grpSpMkLst>
            <pc:docMk/>
            <pc:sldMk cId="2819426021" sldId="718"/>
            <ac:grpSpMk id="8" creationId="{0EBE0F1B-1669-450D-959E-BDFDF922E144}"/>
          </ac:grpSpMkLst>
        </pc:grpChg>
        <pc:grpChg chg="mod">
          <ac:chgData name="mnats" userId="2d5df061-6255-4755-935c-bfd826af269a" providerId="ADAL" clId="{E3462F2E-ECB7-4159-8C0F-955CB8BE9AE6}" dt="2025-11-24T15:30:46.477" v="3837" actId="962"/>
          <ac:grpSpMkLst>
            <pc:docMk/>
            <pc:sldMk cId="2819426021" sldId="718"/>
            <ac:grpSpMk id="14" creationId="{9F66B487-BB7C-4E3A-B5E2-DBD5643D48A5}"/>
          </ac:grpSpMkLst>
        </pc:grpChg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3370519349" sldId="719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4120313522" sldId="720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594140997" sldId="721"/>
        </pc:sldMkLst>
      </pc:sldChg>
      <pc:sldChg chg="addSp modSp mod modNotesTx">
        <pc:chgData name="mnats" userId="2d5df061-6255-4755-935c-bfd826af269a" providerId="ADAL" clId="{E3462F2E-ECB7-4159-8C0F-955CB8BE9AE6}" dt="2025-11-24T15:27:36.723" v="2985" actId="20577"/>
        <pc:sldMkLst>
          <pc:docMk/>
          <pc:sldMk cId="4257296419" sldId="724"/>
        </pc:sldMkLst>
        <pc:spChg chg="mod">
          <ac:chgData name="mnats" userId="2d5df061-6255-4755-935c-bfd826af269a" providerId="ADAL" clId="{E3462F2E-ECB7-4159-8C0F-955CB8BE9AE6}" dt="2025-11-24T15:23:43.655" v="2601" actId="14100"/>
          <ac:spMkLst>
            <pc:docMk/>
            <pc:sldMk cId="4257296419" sldId="724"/>
            <ac:spMk id="5" creationId="{973F61F2-CBB2-48A9-A7EF-4B7E1475063F}"/>
          </ac:spMkLst>
        </pc:spChg>
        <pc:spChg chg="mod">
          <ac:chgData name="mnats" userId="2d5df061-6255-4755-935c-bfd826af269a" providerId="ADAL" clId="{E3462F2E-ECB7-4159-8C0F-955CB8BE9AE6}" dt="2025-11-24T15:23:56.717" v="2609" actId="14100"/>
          <ac:spMkLst>
            <pc:docMk/>
            <pc:sldMk cId="4257296419" sldId="724"/>
            <ac:spMk id="7" creationId="{BACF939B-D091-4684-A880-F5ABE60D613F}"/>
          </ac:spMkLst>
        </pc:spChg>
        <pc:spChg chg="mod">
          <ac:chgData name="mnats" userId="2d5df061-6255-4755-935c-bfd826af269a" providerId="ADAL" clId="{E3462F2E-ECB7-4159-8C0F-955CB8BE9AE6}" dt="2025-11-24T15:24:43.349" v="2635" actId="14100"/>
          <ac:spMkLst>
            <pc:docMk/>
            <pc:sldMk cId="4257296419" sldId="724"/>
            <ac:spMk id="10" creationId="{A53CA603-2D1A-452B-8404-8F902FCF4276}"/>
          </ac:spMkLst>
        </pc:spChg>
        <pc:spChg chg="mod">
          <ac:chgData name="mnats" userId="2d5df061-6255-4755-935c-bfd826af269a" providerId="ADAL" clId="{E3462F2E-ECB7-4159-8C0F-955CB8BE9AE6}" dt="2025-11-24T15:24:31.262" v="2627" actId="14100"/>
          <ac:spMkLst>
            <pc:docMk/>
            <pc:sldMk cId="4257296419" sldId="724"/>
            <ac:spMk id="11" creationId="{C18B2932-DA5D-4731-B08B-B065E6778B5B}"/>
          </ac:spMkLst>
        </pc:spChg>
        <pc:spChg chg="mod">
          <ac:chgData name="mnats" userId="2d5df061-6255-4755-935c-bfd826af269a" providerId="ADAL" clId="{E3462F2E-ECB7-4159-8C0F-955CB8BE9AE6}" dt="2025-11-24T15:24:11.419" v="2615" actId="404"/>
          <ac:spMkLst>
            <pc:docMk/>
            <pc:sldMk cId="4257296419" sldId="724"/>
            <ac:spMk id="14" creationId="{B92AA32E-0DB6-4E6F-8F69-9F3DD7B0715E}"/>
          </ac:spMkLst>
        </pc:spChg>
        <pc:spChg chg="mod">
          <ac:chgData name="mnats" userId="2d5df061-6255-4755-935c-bfd826af269a" providerId="ADAL" clId="{E3462F2E-ECB7-4159-8C0F-955CB8BE9AE6}" dt="2025-11-24T15:23:37.250" v="2595" actId="14100"/>
          <ac:spMkLst>
            <pc:docMk/>
            <pc:sldMk cId="4257296419" sldId="724"/>
            <ac:spMk id="15" creationId="{A1605F43-22DB-48E4-B7C2-B0EDBCF771F7}"/>
          </ac:spMkLst>
        </pc:spChg>
        <pc:spChg chg="mod">
          <ac:chgData name="mnats" userId="2d5df061-6255-4755-935c-bfd826af269a" providerId="ADAL" clId="{E3462F2E-ECB7-4159-8C0F-955CB8BE9AE6}" dt="2025-11-24T15:23:19.592" v="2582" actId="403"/>
          <ac:spMkLst>
            <pc:docMk/>
            <pc:sldMk cId="4257296419" sldId="724"/>
            <ac:spMk id="18" creationId="{F4C2E54D-A13B-4771-9611-BD9C591AF9B8}"/>
          </ac:spMkLst>
        </pc:spChg>
        <pc:spChg chg="mod">
          <ac:chgData name="mnats" userId="2d5df061-6255-4755-935c-bfd826af269a" providerId="ADAL" clId="{E3462F2E-ECB7-4159-8C0F-955CB8BE9AE6}" dt="2025-11-24T15:25:05.776" v="2640" actId="1076"/>
          <ac:spMkLst>
            <pc:docMk/>
            <pc:sldMk cId="4257296419" sldId="724"/>
            <ac:spMk id="22" creationId="{7829BF7E-35F9-4655-A186-390751B7CC76}"/>
          </ac:spMkLst>
        </pc:spChg>
        <pc:spChg chg="mod">
          <ac:chgData name="mnats" userId="2d5df061-6255-4755-935c-bfd826af269a" providerId="ADAL" clId="{E3462F2E-ECB7-4159-8C0F-955CB8BE9AE6}" dt="2025-11-24T15:25:03.253" v="2639" actId="1076"/>
          <ac:spMkLst>
            <pc:docMk/>
            <pc:sldMk cId="4257296419" sldId="724"/>
            <ac:spMk id="23" creationId="{9FA7AA3C-10EB-4CDC-827E-C2A234DB46CE}"/>
          </ac:spMkLst>
        </pc:spChg>
        <pc:spChg chg="mod">
          <ac:chgData name="mnats" userId="2d5df061-6255-4755-935c-bfd826af269a" providerId="ADAL" clId="{E3462F2E-ECB7-4159-8C0F-955CB8BE9AE6}" dt="2025-11-24T15:24:47.931" v="2636" actId="1076"/>
          <ac:spMkLst>
            <pc:docMk/>
            <pc:sldMk cId="4257296419" sldId="724"/>
            <ac:spMk id="24" creationId="{50A5BDE3-FFF3-4D97-9826-EFCBD34EF1BF}"/>
          </ac:spMkLst>
        </pc:spChg>
        <pc:spChg chg="mod">
          <ac:chgData name="mnats" userId="2d5df061-6255-4755-935c-bfd826af269a" providerId="ADAL" clId="{E3462F2E-ECB7-4159-8C0F-955CB8BE9AE6}" dt="2025-11-24T15:24:57.919" v="2638" actId="1076"/>
          <ac:spMkLst>
            <pc:docMk/>
            <pc:sldMk cId="4257296419" sldId="724"/>
            <ac:spMk id="25" creationId="{38E1C0E4-4779-4AC3-9635-63741233795F}"/>
          </ac:spMkLst>
        </pc:spChg>
        <pc:spChg chg="mod">
          <ac:chgData name="mnats" userId="2d5df061-6255-4755-935c-bfd826af269a" providerId="ADAL" clId="{E3462F2E-ECB7-4159-8C0F-955CB8BE9AE6}" dt="2025-11-24T15:25:09.425" v="2641" actId="1076"/>
          <ac:spMkLst>
            <pc:docMk/>
            <pc:sldMk cId="4257296419" sldId="724"/>
            <ac:spMk id="26" creationId="{C852582C-1ECE-4C1D-8F63-6280A2C9879E}"/>
          </ac:spMkLst>
        </pc:spChg>
        <pc:spChg chg="mod">
          <ac:chgData name="mnats" userId="2d5df061-6255-4755-935c-bfd826af269a" providerId="ADAL" clId="{E3462F2E-ECB7-4159-8C0F-955CB8BE9AE6}" dt="2025-11-24T15:23:22.210" v="2583" actId="403"/>
          <ac:spMkLst>
            <pc:docMk/>
            <pc:sldMk cId="4257296419" sldId="724"/>
            <ac:spMk id="28" creationId="{4F86D839-F198-43E7-914A-6122E28191F8}"/>
          </ac:spMkLst>
        </pc:spChg>
        <pc:spChg chg="mod">
          <ac:chgData name="mnats" userId="2d5df061-6255-4755-935c-bfd826af269a" providerId="ADAL" clId="{E3462F2E-ECB7-4159-8C0F-955CB8BE9AE6}" dt="2025-11-24T15:23:26.235" v="2585" actId="14100"/>
          <ac:spMkLst>
            <pc:docMk/>
            <pc:sldMk cId="4257296419" sldId="724"/>
            <ac:spMk id="29" creationId="{469B0CF6-513A-420F-8F8B-EE9502F03446}"/>
          </ac:spMkLst>
        </pc:spChg>
        <pc:spChg chg="mod">
          <ac:chgData name="mnats" userId="2d5df061-6255-4755-935c-bfd826af269a" providerId="ADAL" clId="{E3462F2E-ECB7-4159-8C0F-955CB8BE9AE6}" dt="2025-11-24T15:24:21.510" v="2621" actId="404"/>
          <ac:spMkLst>
            <pc:docMk/>
            <pc:sldMk cId="4257296419" sldId="724"/>
            <ac:spMk id="32" creationId="{7830B609-8991-481E-8BA0-B84ACCAFDF0B}"/>
          </ac:spMkLst>
        </pc:spChg>
        <pc:spChg chg="mod">
          <ac:chgData name="mnats" userId="2d5df061-6255-4755-935c-bfd826af269a" providerId="ADAL" clId="{E3462F2E-ECB7-4159-8C0F-955CB8BE9AE6}" dt="2025-11-24T15:25:28.525" v="2645" actId="1076"/>
          <ac:spMkLst>
            <pc:docMk/>
            <pc:sldMk cId="4257296419" sldId="724"/>
            <ac:spMk id="34" creationId="{30E16F07-7AEE-4F09-B143-5438BAFD740F}"/>
          </ac:spMkLst>
        </pc:spChg>
        <pc:spChg chg="mod">
          <ac:chgData name="mnats" userId="2d5df061-6255-4755-935c-bfd826af269a" providerId="ADAL" clId="{E3462F2E-ECB7-4159-8C0F-955CB8BE9AE6}" dt="2025-11-24T15:21:50.381" v="2490" actId="164"/>
          <ac:spMkLst>
            <pc:docMk/>
            <pc:sldMk cId="4257296419" sldId="724"/>
            <ac:spMk id="35" creationId="{BEE49EEB-C63D-4672-B6A1-61A36CF9BB15}"/>
          </ac:spMkLst>
        </pc:spChg>
        <pc:spChg chg="mod">
          <ac:chgData name="mnats" userId="2d5df061-6255-4755-935c-bfd826af269a" providerId="ADAL" clId="{E3462F2E-ECB7-4159-8C0F-955CB8BE9AE6}" dt="2025-11-24T15:25:11.952" v="2642" actId="1076"/>
          <ac:spMkLst>
            <pc:docMk/>
            <pc:sldMk cId="4257296419" sldId="724"/>
            <ac:spMk id="36" creationId="{35761F2C-227A-43BC-B858-A863D5B69D3D}"/>
          </ac:spMkLst>
        </pc:spChg>
        <pc:spChg chg="mod">
          <ac:chgData name="mnats" userId="2d5df061-6255-4755-935c-bfd826af269a" providerId="ADAL" clId="{E3462F2E-ECB7-4159-8C0F-955CB8BE9AE6}" dt="2025-11-24T15:25:18.745" v="2644" actId="1076"/>
          <ac:spMkLst>
            <pc:docMk/>
            <pc:sldMk cId="4257296419" sldId="724"/>
            <ac:spMk id="39" creationId="{31091CE0-2A61-4279-9AD0-5C9731B4626C}"/>
          </ac:spMkLst>
        </pc:spChg>
        <pc:spChg chg="mod">
          <ac:chgData name="mnats" userId="2d5df061-6255-4755-935c-bfd826af269a" providerId="ADAL" clId="{E3462F2E-ECB7-4159-8C0F-955CB8BE9AE6}" dt="2025-11-24T15:25:15.346" v="2643" actId="1076"/>
          <ac:spMkLst>
            <pc:docMk/>
            <pc:sldMk cId="4257296419" sldId="724"/>
            <ac:spMk id="40" creationId="{A437385D-350C-4243-8A44-709D8D8CDAC5}"/>
          </ac:spMkLst>
        </pc:spChg>
        <pc:spChg chg="mod">
          <ac:chgData name="mnats" userId="2d5df061-6255-4755-935c-bfd826af269a" providerId="ADAL" clId="{E3462F2E-ECB7-4159-8C0F-955CB8BE9AE6}" dt="2025-11-24T15:26:04.026" v="2647" actId="1076"/>
          <ac:spMkLst>
            <pc:docMk/>
            <pc:sldMk cId="4257296419" sldId="724"/>
            <ac:spMk id="44" creationId="{7215373C-2D55-4026-A27D-019EF92042BA}"/>
          </ac:spMkLst>
        </pc:spChg>
        <pc:spChg chg="mod">
          <ac:chgData name="mnats" userId="2d5df061-6255-4755-935c-bfd826af269a" providerId="ADAL" clId="{E3462F2E-ECB7-4159-8C0F-955CB8BE9AE6}" dt="2025-11-24T15:26:07.602" v="2648" actId="1076"/>
          <ac:spMkLst>
            <pc:docMk/>
            <pc:sldMk cId="4257296419" sldId="724"/>
            <ac:spMk id="45" creationId="{FDFFBFF9-EEDF-4278-934C-69A7BC298708}"/>
          </ac:spMkLst>
        </pc:spChg>
        <pc:spChg chg="mod">
          <ac:chgData name="mnats" userId="2d5df061-6255-4755-935c-bfd826af269a" providerId="ADAL" clId="{E3462F2E-ECB7-4159-8C0F-955CB8BE9AE6}" dt="2025-11-24T15:21:50.381" v="2490" actId="164"/>
          <ac:spMkLst>
            <pc:docMk/>
            <pc:sldMk cId="4257296419" sldId="724"/>
            <ac:spMk id="46" creationId="{265597AF-8667-4E77-891B-404F509A3436}"/>
          </ac:spMkLst>
        </pc:spChg>
        <pc:grpChg chg="add mod">
          <ac:chgData name="mnats" userId="2d5df061-6255-4755-935c-bfd826af269a" providerId="ADAL" clId="{E3462F2E-ECB7-4159-8C0F-955CB8BE9AE6}" dt="2025-11-24T15:24:37.582" v="2631" actId="14100"/>
          <ac:grpSpMkLst>
            <pc:docMk/>
            <pc:sldMk cId="4257296419" sldId="724"/>
            <ac:grpSpMk id="3" creationId="{643267DA-CD99-4B62-99AD-F6B4AAEF8CD9}"/>
          </ac:grpSpMkLst>
        </pc:grpChg>
        <pc:grpChg chg="mod">
          <ac:chgData name="mnats" userId="2d5df061-6255-4755-935c-bfd826af269a" providerId="ADAL" clId="{E3462F2E-ECB7-4159-8C0F-955CB8BE9AE6}" dt="2025-11-24T15:21:50.381" v="2490" actId="164"/>
          <ac:grpSpMkLst>
            <pc:docMk/>
            <pc:sldMk cId="4257296419" sldId="724"/>
            <ac:grpSpMk id="9" creationId="{1C343811-15A6-4295-AB0E-317CA1CFC12D}"/>
          </ac:grpSpMkLst>
        </pc:grpChg>
        <pc:grpChg chg="mod">
          <ac:chgData name="mnats" userId="2d5df061-6255-4755-935c-bfd826af269a" providerId="ADAL" clId="{E3462F2E-ECB7-4159-8C0F-955CB8BE9AE6}" dt="2025-11-24T15:21:50.381" v="2490" actId="164"/>
          <ac:grpSpMkLst>
            <pc:docMk/>
            <pc:sldMk cId="4257296419" sldId="724"/>
            <ac:grpSpMk id="13" creationId="{DBC84086-0756-4031-86B2-E616AC2B0317}"/>
          </ac:grpSpMkLst>
        </pc:grpChg>
        <pc:grpChg chg="mod">
          <ac:chgData name="mnats" userId="2d5df061-6255-4755-935c-bfd826af269a" providerId="ADAL" clId="{E3462F2E-ECB7-4159-8C0F-955CB8BE9AE6}" dt="2025-11-24T15:21:50.381" v="2490" actId="164"/>
          <ac:grpSpMkLst>
            <pc:docMk/>
            <pc:sldMk cId="4257296419" sldId="724"/>
            <ac:grpSpMk id="17" creationId="{FB3D0936-A5DD-4B7A-B735-51E29EE24DE3}"/>
          </ac:grpSpMkLst>
        </pc:grpChg>
        <pc:grpChg chg="mod">
          <ac:chgData name="mnats" userId="2d5df061-6255-4755-935c-bfd826af269a" providerId="ADAL" clId="{E3462F2E-ECB7-4159-8C0F-955CB8BE9AE6}" dt="2025-11-24T15:21:50.381" v="2490" actId="164"/>
          <ac:grpSpMkLst>
            <pc:docMk/>
            <pc:sldMk cId="4257296419" sldId="724"/>
            <ac:grpSpMk id="31" creationId="{120992FF-0522-4D0B-A910-B60841B643E9}"/>
          </ac:grpSpMkLst>
        </pc:grpChg>
        <pc:cxnChg chg="mod">
          <ac:chgData name="mnats" userId="2d5df061-6255-4755-935c-bfd826af269a" providerId="ADAL" clId="{E3462F2E-ECB7-4159-8C0F-955CB8BE9AE6}" dt="2025-11-24T15:23:43.655" v="2601" actId="14100"/>
          <ac:cxnSpMkLst>
            <pc:docMk/>
            <pc:sldMk cId="4257296419" sldId="724"/>
            <ac:cxnSpMk id="6" creationId="{A2BD8663-DD2C-4396-A047-AC3F12F3A4A0}"/>
          </ac:cxnSpMkLst>
        </pc:cxnChg>
        <pc:cxnChg chg="mod">
          <ac:chgData name="mnats" userId="2d5df061-6255-4755-935c-bfd826af269a" providerId="ADAL" clId="{E3462F2E-ECB7-4159-8C0F-955CB8BE9AE6}" dt="2025-11-24T15:23:56.717" v="2609" actId="14100"/>
          <ac:cxnSpMkLst>
            <pc:docMk/>
            <pc:sldMk cId="4257296419" sldId="724"/>
            <ac:cxnSpMk id="8" creationId="{EE093A8E-149A-4B7B-B188-7C48A373F318}"/>
          </ac:cxnSpMkLst>
        </pc:cxnChg>
        <pc:cxnChg chg="mod">
          <ac:chgData name="mnats" userId="2d5df061-6255-4755-935c-bfd826af269a" providerId="ADAL" clId="{E3462F2E-ECB7-4159-8C0F-955CB8BE9AE6}" dt="2025-11-24T15:24:43.349" v="2635" actId="14100"/>
          <ac:cxnSpMkLst>
            <pc:docMk/>
            <pc:sldMk cId="4257296419" sldId="724"/>
            <ac:cxnSpMk id="12" creationId="{2541CCDD-A970-4FB3-AB25-01BB6768CE70}"/>
          </ac:cxnSpMkLst>
        </pc:cxnChg>
        <pc:cxnChg chg="mod">
          <ac:chgData name="mnats" userId="2d5df061-6255-4755-935c-bfd826af269a" providerId="ADAL" clId="{E3462F2E-ECB7-4159-8C0F-955CB8BE9AE6}" dt="2025-11-24T15:24:05.316" v="2612" actId="14100"/>
          <ac:cxnSpMkLst>
            <pc:docMk/>
            <pc:sldMk cId="4257296419" sldId="724"/>
            <ac:cxnSpMk id="16" creationId="{B735B678-466E-41DF-8C0A-02DF4D4B9F9E}"/>
          </ac:cxnSpMkLst>
        </pc:cxnChg>
        <pc:cxnChg chg="mod">
          <ac:chgData name="mnats" userId="2d5df061-6255-4755-935c-bfd826af269a" providerId="ADAL" clId="{E3462F2E-ECB7-4159-8C0F-955CB8BE9AE6}" dt="2025-11-24T15:23:14.575" v="2575" actId="14100"/>
          <ac:cxnSpMkLst>
            <pc:docMk/>
            <pc:sldMk cId="4257296419" sldId="724"/>
            <ac:cxnSpMk id="20" creationId="{307CC442-34C7-42BD-B9FC-400089B08134}"/>
          </ac:cxnSpMkLst>
        </pc:cxnChg>
        <pc:cxnChg chg="mod">
          <ac:chgData name="mnats" userId="2d5df061-6255-4755-935c-bfd826af269a" providerId="ADAL" clId="{E3462F2E-ECB7-4159-8C0F-955CB8BE9AE6}" dt="2025-11-24T15:23:14.575" v="2575" actId="14100"/>
          <ac:cxnSpMkLst>
            <pc:docMk/>
            <pc:sldMk cId="4257296419" sldId="724"/>
            <ac:cxnSpMk id="21" creationId="{AD739AB7-B9F7-4535-BAF3-F4DBABBDBC4C}"/>
          </ac:cxnSpMkLst>
        </pc:cxnChg>
        <pc:cxnChg chg="mod">
          <ac:chgData name="mnats" userId="2d5df061-6255-4755-935c-bfd826af269a" providerId="ADAL" clId="{E3462F2E-ECB7-4159-8C0F-955CB8BE9AE6}" dt="2025-11-24T15:23:26.235" v="2585" actId="14100"/>
          <ac:cxnSpMkLst>
            <pc:docMk/>
            <pc:sldMk cId="4257296419" sldId="724"/>
            <ac:cxnSpMk id="27" creationId="{FD514E8C-0536-4CFB-B30B-9014EDEF456F}"/>
          </ac:cxnSpMkLst>
        </pc:cxnChg>
        <pc:cxnChg chg="mod">
          <ac:chgData name="mnats" userId="2d5df061-6255-4755-935c-bfd826af269a" providerId="ADAL" clId="{E3462F2E-ECB7-4159-8C0F-955CB8BE9AE6}" dt="2025-11-24T15:23:26.235" v="2585" actId="14100"/>
          <ac:cxnSpMkLst>
            <pc:docMk/>
            <pc:sldMk cId="4257296419" sldId="724"/>
            <ac:cxnSpMk id="30" creationId="{9033D3E6-5E28-4447-927A-5AD15CDFD2CA}"/>
          </ac:cxnSpMkLst>
        </pc:cxnChg>
        <pc:cxnChg chg="mod">
          <ac:chgData name="mnats" userId="2d5df061-6255-4755-935c-bfd826af269a" providerId="ADAL" clId="{E3462F2E-ECB7-4159-8C0F-955CB8BE9AE6}" dt="2025-11-24T15:24:19.411" v="2618" actId="14100"/>
          <ac:cxnSpMkLst>
            <pc:docMk/>
            <pc:sldMk cId="4257296419" sldId="724"/>
            <ac:cxnSpMk id="33" creationId="{F6C28D47-082D-4F8A-9F73-46F6FB061316}"/>
          </ac:cxnSpMkLst>
        </pc:cxnChg>
        <pc:cxnChg chg="mod">
          <ac:chgData name="mnats" userId="2d5df061-6255-4755-935c-bfd826af269a" providerId="ADAL" clId="{E3462F2E-ECB7-4159-8C0F-955CB8BE9AE6}" dt="2025-11-24T15:24:19.411" v="2618" actId="14100"/>
          <ac:cxnSpMkLst>
            <pc:docMk/>
            <pc:sldMk cId="4257296419" sldId="724"/>
            <ac:cxnSpMk id="37" creationId="{86390D66-5003-48FA-9D57-C1CF843B2C11}"/>
          </ac:cxnSpMkLst>
        </pc:cxnChg>
        <pc:cxnChg chg="mod">
          <ac:chgData name="mnats" userId="2d5df061-6255-4755-935c-bfd826af269a" providerId="ADAL" clId="{E3462F2E-ECB7-4159-8C0F-955CB8BE9AE6}" dt="2025-11-24T15:23:56.717" v="2609" actId="14100"/>
          <ac:cxnSpMkLst>
            <pc:docMk/>
            <pc:sldMk cId="4257296419" sldId="724"/>
            <ac:cxnSpMk id="38" creationId="{3A9CFC2F-472F-4A70-9102-33F20A89076A}"/>
          </ac:cxnSpMkLst>
        </pc:cxnChg>
        <pc:cxnChg chg="mod">
          <ac:chgData name="mnats" userId="2d5df061-6255-4755-935c-bfd826af269a" providerId="ADAL" clId="{E3462F2E-ECB7-4159-8C0F-955CB8BE9AE6}" dt="2025-11-24T15:26:00.081" v="2646" actId="14100"/>
          <ac:cxnSpMkLst>
            <pc:docMk/>
            <pc:sldMk cId="4257296419" sldId="724"/>
            <ac:cxnSpMk id="41" creationId="{27F47AAC-08EF-46AD-BE5D-EECCA192A400}"/>
          </ac:cxnSpMkLst>
        </pc:cxnChg>
        <pc:cxnChg chg="mod">
          <ac:chgData name="mnats" userId="2d5df061-6255-4755-935c-bfd826af269a" providerId="ADAL" clId="{E3462F2E-ECB7-4159-8C0F-955CB8BE9AE6}" dt="2025-11-24T15:24:31.262" v="2627" actId="14100"/>
          <ac:cxnSpMkLst>
            <pc:docMk/>
            <pc:sldMk cId="4257296419" sldId="724"/>
            <ac:cxnSpMk id="42" creationId="{8D4A4B99-E15D-4305-9245-4E20ED7F3BC0}"/>
          </ac:cxnSpMkLst>
        </pc:cxnChg>
        <pc:cxnChg chg="mod">
          <ac:chgData name="mnats" userId="2d5df061-6255-4755-935c-bfd826af269a" providerId="ADAL" clId="{E3462F2E-ECB7-4159-8C0F-955CB8BE9AE6}" dt="2025-11-24T15:24:31.262" v="2627" actId="14100"/>
          <ac:cxnSpMkLst>
            <pc:docMk/>
            <pc:sldMk cId="4257296419" sldId="724"/>
            <ac:cxnSpMk id="43" creationId="{0A4FA3DD-4E39-4CDA-8596-05C25A537B05}"/>
          </ac:cxnSpMkLst>
        </pc:cxnChg>
      </pc:sldChg>
      <pc:sldChg chg="addSp delSp modSp mod">
        <pc:chgData name="mnats" userId="2d5df061-6255-4755-935c-bfd826af269a" providerId="ADAL" clId="{E3462F2E-ECB7-4159-8C0F-955CB8BE9AE6}" dt="2025-11-24T15:59:22.381" v="7900" actId="20577"/>
        <pc:sldMkLst>
          <pc:docMk/>
          <pc:sldMk cId="680534029" sldId="725"/>
        </pc:sldMkLst>
        <pc:spChg chg="mod">
          <ac:chgData name="mnats" userId="2d5df061-6255-4755-935c-bfd826af269a" providerId="ADAL" clId="{E3462F2E-ECB7-4159-8C0F-955CB8BE9AE6}" dt="2025-11-24T15:59:22.381" v="7900" actId="20577"/>
          <ac:spMkLst>
            <pc:docMk/>
            <pc:sldMk cId="680534029" sldId="725"/>
            <ac:spMk id="2" creationId="{99E36B1A-A9DB-47F6-94A8-88A96A240057}"/>
          </ac:spMkLst>
        </pc:spChg>
        <pc:spChg chg="mod">
          <ac:chgData name="mnats" userId="2d5df061-6255-4755-935c-bfd826af269a" providerId="ADAL" clId="{E3462F2E-ECB7-4159-8C0F-955CB8BE9AE6}" dt="2025-11-24T15:52:19.051" v="7174" actId="164"/>
          <ac:spMkLst>
            <pc:docMk/>
            <pc:sldMk cId="680534029" sldId="725"/>
            <ac:spMk id="6" creationId="{6358C7AA-150B-4DAE-AE8B-BA89558C08CE}"/>
          </ac:spMkLst>
        </pc:spChg>
        <pc:spChg chg="del">
          <ac:chgData name="mnats" userId="2d5df061-6255-4755-935c-bfd826af269a" providerId="ADAL" clId="{E3462F2E-ECB7-4159-8C0F-955CB8BE9AE6}" dt="2025-11-24T15:51:19.749" v="6770" actId="478"/>
          <ac:spMkLst>
            <pc:docMk/>
            <pc:sldMk cId="680534029" sldId="725"/>
            <ac:spMk id="9" creationId="{D2918D0E-B721-4379-8739-61DEB526769D}"/>
          </ac:spMkLst>
        </pc:spChg>
        <pc:spChg chg="mod">
          <ac:chgData name="mnats" userId="2d5df061-6255-4755-935c-bfd826af269a" providerId="ADAL" clId="{E3462F2E-ECB7-4159-8C0F-955CB8BE9AE6}" dt="2025-11-24T15:51:55.731" v="7000" actId="20577"/>
          <ac:spMkLst>
            <pc:docMk/>
            <pc:sldMk cId="680534029" sldId="725"/>
            <ac:spMk id="13" creationId="{5BED6D17-4495-46BE-9E00-E7BE25B65271}"/>
          </ac:spMkLst>
        </pc:spChg>
        <pc:spChg chg="mod">
          <ac:chgData name="mnats" userId="2d5df061-6255-4755-935c-bfd826af269a" providerId="ADAL" clId="{E3462F2E-ECB7-4159-8C0F-955CB8BE9AE6}" dt="2025-11-24T15:52:02.962" v="7001" actId="164"/>
          <ac:spMkLst>
            <pc:docMk/>
            <pc:sldMk cId="680534029" sldId="725"/>
            <ac:spMk id="15" creationId="{D383886A-1B3E-49A9-9E14-825312486A02}"/>
          </ac:spMkLst>
        </pc:spChg>
        <pc:spChg chg="mod">
          <ac:chgData name="mnats" userId="2d5df061-6255-4755-935c-bfd826af269a" providerId="ADAL" clId="{E3462F2E-ECB7-4159-8C0F-955CB8BE9AE6}" dt="2025-11-24T15:53:00.091" v="7402" actId="164"/>
          <ac:spMkLst>
            <pc:docMk/>
            <pc:sldMk cId="680534029" sldId="725"/>
            <ac:spMk id="16" creationId="{1D2CECED-7332-4D00-986E-A73136F308EE}"/>
          </ac:spMkLst>
        </pc:spChg>
        <pc:spChg chg="mod">
          <ac:chgData name="mnats" userId="2d5df061-6255-4755-935c-bfd826af269a" providerId="ADAL" clId="{E3462F2E-ECB7-4159-8C0F-955CB8BE9AE6}" dt="2025-11-24T15:53:00.091" v="7402" actId="164"/>
          <ac:spMkLst>
            <pc:docMk/>
            <pc:sldMk cId="680534029" sldId="725"/>
            <ac:spMk id="17" creationId="{5497A99E-2E64-4F49-BFEA-1B667D612FCD}"/>
          </ac:spMkLst>
        </pc:spChg>
        <pc:spChg chg="mod">
          <ac:chgData name="mnats" userId="2d5df061-6255-4755-935c-bfd826af269a" providerId="ADAL" clId="{E3462F2E-ECB7-4159-8C0F-955CB8BE9AE6}" dt="2025-11-24T15:52:02.962" v="7001" actId="164"/>
          <ac:spMkLst>
            <pc:docMk/>
            <pc:sldMk cId="680534029" sldId="725"/>
            <ac:spMk id="18" creationId="{A6EC999A-5B58-4AB7-AC61-BAB0C44A51AD}"/>
          </ac:spMkLst>
        </pc:spChg>
        <pc:spChg chg="mod">
          <ac:chgData name="mnats" userId="2d5df061-6255-4755-935c-bfd826af269a" providerId="ADAL" clId="{E3462F2E-ECB7-4159-8C0F-955CB8BE9AE6}" dt="2025-11-24T15:52:19.051" v="7174" actId="164"/>
          <ac:spMkLst>
            <pc:docMk/>
            <pc:sldMk cId="680534029" sldId="725"/>
            <ac:spMk id="19" creationId="{FE67976B-6673-4ACC-9E59-2CB91E8E4A74}"/>
          </ac:spMkLst>
        </pc:spChg>
        <pc:grpChg chg="add mod">
          <ac:chgData name="mnats" userId="2d5df061-6255-4755-935c-bfd826af269a" providerId="ADAL" clId="{E3462F2E-ECB7-4159-8C0F-955CB8BE9AE6}" dt="2025-11-24T15:52:13.625" v="7173" actId="962"/>
          <ac:grpSpMkLst>
            <pc:docMk/>
            <pc:sldMk cId="680534029" sldId="725"/>
            <ac:grpSpMk id="7" creationId="{893E8877-3D47-4E44-9F15-70F3B9E9ECC5}"/>
          </ac:grpSpMkLst>
        </pc:grpChg>
        <pc:grpChg chg="add mod ord">
          <ac:chgData name="mnats" userId="2d5df061-6255-4755-935c-bfd826af269a" providerId="ADAL" clId="{E3462F2E-ECB7-4159-8C0F-955CB8BE9AE6}" dt="2025-11-24T15:56:13.725" v="7626" actId="13244"/>
          <ac:grpSpMkLst>
            <pc:docMk/>
            <pc:sldMk cId="680534029" sldId="725"/>
            <ac:grpSpMk id="8" creationId="{8FEAC464-5BC5-4B3F-9C51-067EE8B8DE07}"/>
          </ac:grpSpMkLst>
        </pc:grpChg>
        <pc:grpChg chg="add mod ord">
          <ac:chgData name="mnats" userId="2d5df061-6255-4755-935c-bfd826af269a" providerId="ADAL" clId="{E3462F2E-ECB7-4159-8C0F-955CB8BE9AE6}" dt="2025-11-24T15:56:08.011" v="7625" actId="13244"/>
          <ac:grpSpMkLst>
            <pc:docMk/>
            <pc:sldMk cId="680534029" sldId="725"/>
            <ac:grpSpMk id="10" creationId="{59ED259C-228D-4A75-A1EF-0EDAB2AF45CA}"/>
          </ac:grpSpMkLst>
        </pc:grpChg>
        <pc:grpChg chg="mod">
          <ac:chgData name="mnats" userId="2d5df061-6255-4755-935c-bfd826af269a" providerId="ADAL" clId="{E3462F2E-ECB7-4159-8C0F-955CB8BE9AE6}" dt="2025-11-24T15:51:52.271" v="6999" actId="962"/>
          <ac:grpSpMkLst>
            <pc:docMk/>
            <pc:sldMk cId="680534029" sldId="725"/>
            <ac:grpSpMk id="14" creationId="{9F66B487-BB7C-4E3A-B5E2-DBD5643D48A5}"/>
          </ac:grpSpMkLst>
        </pc:grpChg>
        <pc:picChg chg="mod">
          <ac:chgData name="mnats" userId="2d5df061-6255-4755-935c-bfd826af269a" providerId="ADAL" clId="{E3462F2E-ECB7-4159-8C0F-955CB8BE9AE6}" dt="2025-11-24T15:51:21.928" v="6772" actId="1076"/>
          <ac:picMkLst>
            <pc:docMk/>
            <pc:sldMk cId="680534029" sldId="725"/>
            <ac:picMk id="1026" creationId="{F726AADB-AF92-46A5-903E-CF1DA2A7A421}"/>
          </ac:picMkLst>
        </pc:picChg>
      </pc:sldChg>
      <pc:sldChg chg="modSp add del mod">
        <pc:chgData name="mnats" userId="2d5df061-6255-4755-935c-bfd826af269a" providerId="ADAL" clId="{E3462F2E-ECB7-4159-8C0F-955CB8BE9AE6}" dt="2025-11-24T14:15:25.048" v="476" actId="962"/>
        <pc:sldMkLst>
          <pc:docMk/>
          <pc:sldMk cId="2119728902" sldId="727"/>
        </pc:sldMkLst>
        <pc:grpChg chg="mod">
          <ac:chgData name="mnats" userId="2d5df061-6255-4755-935c-bfd826af269a" providerId="ADAL" clId="{E3462F2E-ECB7-4159-8C0F-955CB8BE9AE6}" dt="2025-11-24T14:15:25.048" v="476" actId="962"/>
          <ac:grpSpMkLst>
            <pc:docMk/>
            <pc:sldMk cId="2119728902" sldId="727"/>
            <ac:grpSpMk id="31" creationId="{F8689B1B-0058-4032-BAA2-200B0A424315}"/>
          </ac:grpSpMkLst>
        </pc:grpChg>
      </pc:sldChg>
      <pc:sldChg chg="modSp mod">
        <pc:chgData name="mnats" userId="2d5df061-6255-4755-935c-bfd826af269a" providerId="ADAL" clId="{E3462F2E-ECB7-4159-8C0F-955CB8BE9AE6}" dt="2025-11-24T18:56:29.480" v="8261" actId="20577"/>
        <pc:sldMkLst>
          <pc:docMk/>
          <pc:sldMk cId="1225241388" sldId="728"/>
        </pc:sldMkLst>
        <pc:spChg chg="mod">
          <ac:chgData name="mnats" userId="2d5df061-6255-4755-935c-bfd826af269a" providerId="ADAL" clId="{E3462F2E-ECB7-4159-8C0F-955CB8BE9AE6}" dt="2025-11-24T15:56:35.615" v="7634" actId="20577"/>
          <ac:spMkLst>
            <pc:docMk/>
            <pc:sldMk cId="1225241388" sldId="728"/>
            <ac:spMk id="2" creationId="{E63E2850-A33A-21A8-BD9D-CAA967F0FCCF}"/>
          </ac:spMkLst>
        </pc:spChg>
        <pc:spChg chg="mod">
          <ac:chgData name="mnats" userId="2d5df061-6255-4755-935c-bfd826af269a" providerId="ADAL" clId="{E3462F2E-ECB7-4159-8C0F-955CB8BE9AE6}" dt="2025-11-24T18:56:29.480" v="8261" actId="20577"/>
          <ac:spMkLst>
            <pc:docMk/>
            <pc:sldMk cId="1225241388" sldId="728"/>
            <ac:spMk id="3" creationId="{518597DD-2E97-1B87-9C06-0F6BA81E3C77}"/>
          </ac:spMkLst>
        </pc:spChg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2096155603" sldId="729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3572125713" sldId="730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1378987719" sldId="731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3219982010" sldId="732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519429798" sldId="733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2350176937" sldId="734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1183071857" sldId="735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3921569211" sldId="736"/>
        </pc:sldMkLst>
      </pc:sldChg>
      <pc:sldChg chg="modSp add mod">
        <pc:chgData name="mnats" userId="2d5df061-6255-4755-935c-bfd826af269a" providerId="ADAL" clId="{E3462F2E-ECB7-4159-8C0F-955CB8BE9AE6}" dt="2025-11-24T14:33:36.783" v="516" actId="403"/>
        <pc:sldMkLst>
          <pc:docMk/>
          <pc:sldMk cId="3201723130" sldId="737"/>
        </pc:sldMkLst>
        <pc:spChg chg="mod">
          <ac:chgData name="mnats" userId="2d5df061-6255-4755-935c-bfd826af269a" providerId="ADAL" clId="{E3462F2E-ECB7-4159-8C0F-955CB8BE9AE6}" dt="2025-11-24T14:33:36.783" v="516" actId="403"/>
          <ac:spMkLst>
            <pc:docMk/>
            <pc:sldMk cId="3201723130" sldId="737"/>
            <ac:spMk id="4" creationId="{78525914-E8E4-413B-AF07-3C6D14908D6A}"/>
          </ac:spMkLst>
        </pc:spChg>
      </pc:sldChg>
      <pc:sldChg chg="modSp add mod">
        <pc:chgData name="mnats" userId="2d5df061-6255-4755-935c-bfd826af269a" providerId="ADAL" clId="{E3462F2E-ECB7-4159-8C0F-955CB8BE9AE6}" dt="2025-11-24T14:35:25.244" v="544" actId="20577"/>
        <pc:sldMkLst>
          <pc:docMk/>
          <pc:sldMk cId="2390999394" sldId="738"/>
        </pc:sldMkLst>
        <pc:spChg chg="mod">
          <ac:chgData name="mnats" userId="2d5df061-6255-4755-935c-bfd826af269a" providerId="ADAL" clId="{E3462F2E-ECB7-4159-8C0F-955CB8BE9AE6}" dt="2025-11-24T14:35:25.244" v="544" actId="20577"/>
          <ac:spMkLst>
            <pc:docMk/>
            <pc:sldMk cId="2390999394" sldId="738"/>
            <ac:spMk id="2" creationId="{E556D3E3-538D-4963-8D7D-61CEA8D1F92D}"/>
          </ac:spMkLst>
        </pc:spChg>
      </pc:sldChg>
      <pc:sldChg chg="modSp add mod">
        <pc:chgData name="mnats" userId="2d5df061-6255-4755-935c-bfd826af269a" providerId="ADAL" clId="{E3462F2E-ECB7-4159-8C0F-955CB8BE9AE6}" dt="2025-11-24T14:46:37.232" v="546" actId="20577"/>
        <pc:sldMkLst>
          <pc:docMk/>
          <pc:sldMk cId="4137493715" sldId="739"/>
        </pc:sldMkLst>
        <pc:spChg chg="mod">
          <ac:chgData name="mnats" userId="2d5df061-6255-4755-935c-bfd826af269a" providerId="ADAL" clId="{E3462F2E-ECB7-4159-8C0F-955CB8BE9AE6}" dt="2025-11-24T14:46:37.232" v="546" actId="20577"/>
          <ac:spMkLst>
            <pc:docMk/>
            <pc:sldMk cId="4137493715" sldId="739"/>
            <ac:spMk id="3" creationId="{A2BD68E3-3D5D-4148-B4D4-3A130E0B1EF8}"/>
          </ac:spMkLst>
        </pc:spChg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2586590191" sldId="740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1677262037" sldId="741"/>
        </pc:sldMkLst>
      </pc:sldChg>
      <pc:sldChg chg="modSp add mod">
        <pc:chgData name="mnats" userId="2d5df061-6255-4755-935c-bfd826af269a" providerId="ADAL" clId="{E3462F2E-ECB7-4159-8C0F-955CB8BE9AE6}" dt="2025-11-24T15:54:10.271" v="7615" actId="13244"/>
        <pc:sldMkLst>
          <pc:docMk/>
          <pc:sldMk cId="2213360875" sldId="742"/>
        </pc:sldMkLst>
        <pc:spChg chg="ord">
          <ac:chgData name="mnats" userId="2d5df061-6255-4755-935c-bfd826af269a" providerId="ADAL" clId="{E3462F2E-ECB7-4159-8C0F-955CB8BE9AE6}" dt="2025-11-24T15:54:10.271" v="7615" actId="13244"/>
          <ac:spMkLst>
            <pc:docMk/>
            <pc:sldMk cId="2213360875" sldId="742"/>
            <ac:spMk id="19" creationId="{C81FB702-16C6-443C-97F8-897402C61855}"/>
          </ac:spMkLst>
        </pc:spChg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1500807639" sldId="743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2514042511" sldId="744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2103995505" sldId="745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2062927869" sldId="746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1046037803" sldId="747"/>
        </pc:sldMkLst>
      </pc:sldChg>
      <pc:sldChg chg="addSp delSp modSp add mod modNotesTx">
        <pc:chgData name="mnats" userId="2d5df061-6255-4755-935c-bfd826af269a" providerId="ADAL" clId="{E3462F2E-ECB7-4159-8C0F-955CB8BE9AE6}" dt="2025-11-24T17:08:07.117" v="8256" actId="962"/>
        <pc:sldMkLst>
          <pc:docMk/>
          <pc:sldMk cId="3972655370" sldId="748"/>
        </pc:sldMkLst>
        <pc:spChg chg="mod">
          <ac:chgData name="mnats" userId="2d5df061-6255-4755-935c-bfd826af269a" providerId="ADAL" clId="{E3462F2E-ECB7-4159-8C0F-955CB8BE9AE6}" dt="2025-11-24T15:59:45.006" v="7911" actId="20577"/>
          <ac:spMkLst>
            <pc:docMk/>
            <pc:sldMk cId="3972655370" sldId="748"/>
            <ac:spMk id="2" creationId="{8CAFECAA-5F09-4FF3-BAC5-A4182892D26E}"/>
          </ac:spMkLst>
        </pc:spChg>
        <pc:spChg chg="mod">
          <ac:chgData name="mnats" userId="2d5df061-6255-4755-935c-bfd826af269a" providerId="ADAL" clId="{E3462F2E-ECB7-4159-8C0F-955CB8BE9AE6}" dt="2025-11-24T17:05:44.537" v="8137" actId="1076"/>
          <ac:spMkLst>
            <pc:docMk/>
            <pc:sldMk cId="3972655370" sldId="748"/>
            <ac:spMk id="45" creationId="{80A2D020-90F0-4F17-9C23-DA5EC9E800CC}"/>
          </ac:spMkLst>
        </pc:spChg>
        <pc:spChg chg="add del mod">
          <ac:chgData name="mnats" userId="2d5df061-6255-4755-935c-bfd826af269a" providerId="ADAL" clId="{E3462F2E-ECB7-4159-8C0F-955CB8BE9AE6}" dt="2025-11-24T17:02:32.759" v="8101" actId="478"/>
          <ac:spMkLst>
            <pc:docMk/>
            <pc:sldMk cId="3972655370" sldId="748"/>
            <ac:spMk id="55" creationId="{D5700A55-6C23-464E-951B-68DB6AFCBC0B}"/>
          </ac:spMkLst>
        </pc:spChg>
        <pc:spChg chg="add mod">
          <ac:chgData name="mnats" userId="2d5df061-6255-4755-935c-bfd826af269a" providerId="ADAL" clId="{E3462F2E-ECB7-4159-8C0F-955CB8BE9AE6}" dt="2025-11-24T17:08:04.893" v="8254" actId="164"/>
          <ac:spMkLst>
            <pc:docMk/>
            <pc:sldMk cId="3972655370" sldId="748"/>
            <ac:spMk id="56" creationId="{1A38029B-0AA3-4D52-802B-AFEFEDEBFD8F}"/>
          </ac:spMkLst>
        </pc:spChg>
        <pc:spChg chg="add del mod">
          <ac:chgData name="mnats" userId="2d5df061-6255-4755-935c-bfd826af269a" providerId="ADAL" clId="{E3462F2E-ECB7-4159-8C0F-955CB8BE9AE6}" dt="2025-11-24T17:03:38.845" v="8117" actId="478"/>
          <ac:spMkLst>
            <pc:docMk/>
            <pc:sldMk cId="3972655370" sldId="748"/>
            <ac:spMk id="61" creationId="{56AD91CD-D77F-4CD9-A06E-2722CBC60981}"/>
          </ac:spMkLst>
        </pc:spChg>
        <pc:spChg chg="add mod">
          <ac:chgData name="mnats" userId="2d5df061-6255-4755-935c-bfd826af269a" providerId="ADAL" clId="{E3462F2E-ECB7-4159-8C0F-955CB8BE9AE6}" dt="2025-11-24T17:08:04.893" v="8254" actId="164"/>
          <ac:spMkLst>
            <pc:docMk/>
            <pc:sldMk cId="3972655370" sldId="748"/>
            <ac:spMk id="65" creationId="{27C1815E-9408-4EA3-9232-430E83C238E7}"/>
          </ac:spMkLst>
        </pc:spChg>
        <pc:spChg chg="add mod">
          <ac:chgData name="mnats" userId="2d5df061-6255-4755-935c-bfd826af269a" providerId="ADAL" clId="{E3462F2E-ECB7-4159-8C0F-955CB8BE9AE6}" dt="2025-11-24T17:08:04.893" v="8254" actId="164"/>
          <ac:spMkLst>
            <pc:docMk/>
            <pc:sldMk cId="3972655370" sldId="748"/>
            <ac:spMk id="71" creationId="{85D51B4D-72C0-43A1-A0E3-62B9B9CFC6D9}"/>
          </ac:spMkLst>
        </pc:spChg>
        <pc:grpChg chg="mod">
          <ac:chgData name="mnats" userId="2d5df061-6255-4755-935c-bfd826af269a" providerId="ADAL" clId="{E3462F2E-ECB7-4159-8C0F-955CB8BE9AE6}" dt="2025-11-24T17:08:04.893" v="8254" actId="164"/>
          <ac:grpSpMkLst>
            <pc:docMk/>
            <pc:sldMk cId="3972655370" sldId="748"/>
            <ac:grpSpMk id="20" creationId="{66B9AA80-7EB6-4D17-85A5-6E084178A123}"/>
          </ac:grpSpMkLst>
        </pc:grpChg>
        <pc:grpChg chg="add mod">
          <ac:chgData name="mnats" userId="2d5df061-6255-4755-935c-bfd826af269a" providerId="ADAL" clId="{E3462F2E-ECB7-4159-8C0F-955CB8BE9AE6}" dt="2025-11-24T17:08:07.117" v="8256" actId="962"/>
          <ac:grpSpMkLst>
            <pc:docMk/>
            <pc:sldMk cId="3972655370" sldId="748"/>
            <ac:grpSpMk id="85" creationId="{EA5FD3E1-C197-4A55-87D1-2C5E0510E40C}"/>
          </ac:grpSpMkLst>
        </pc:grpChg>
        <pc:cxnChg chg="add del mod">
          <ac:chgData name="mnats" userId="2d5df061-6255-4755-935c-bfd826af269a" providerId="ADAL" clId="{E3462F2E-ECB7-4159-8C0F-955CB8BE9AE6}" dt="2025-11-24T17:03:38.845" v="8117" actId="478"/>
          <ac:cxnSpMkLst>
            <pc:docMk/>
            <pc:sldMk cId="3972655370" sldId="748"/>
            <ac:cxnSpMk id="60" creationId="{008CDAD9-1517-476C-9B6B-27D351B03846}"/>
          </ac:cxnSpMkLst>
        </pc:cxnChg>
        <pc:cxnChg chg="add mod">
          <ac:chgData name="mnats" userId="2d5df061-6255-4755-935c-bfd826af269a" providerId="ADAL" clId="{E3462F2E-ECB7-4159-8C0F-955CB8BE9AE6}" dt="2025-11-24T17:08:04.893" v="8254" actId="164"/>
          <ac:cxnSpMkLst>
            <pc:docMk/>
            <pc:sldMk cId="3972655370" sldId="748"/>
            <ac:cxnSpMk id="64" creationId="{FC9EA36E-D332-4213-A4DB-0AF7B7631B53}"/>
          </ac:cxnSpMkLst>
        </pc:cxnChg>
        <pc:cxnChg chg="add mod">
          <ac:chgData name="mnats" userId="2d5df061-6255-4755-935c-bfd826af269a" providerId="ADAL" clId="{E3462F2E-ECB7-4159-8C0F-955CB8BE9AE6}" dt="2025-11-24T17:08:04.893" v="8254" actId="164"/>
          <ac:cxnSpMkLst>
            <pc:docMk/>
            <pc:sldMk cId="3972655370" sldId="748"/>
            <ac:cxnSpMk id="70" creationId="{B2FE0BD0-F64B-4546-9572-FD0862827DEC}"/>
          </ac:cxnSpMkLst>
        </pc:cxnChg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3645984484" sldId="749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1591726493" sldId="750"/>
        </pc:sldMkLst>
      </pc:sldChg>
      <pc:sldChg chg="modSp add mod">
        <pc:chgData name="mnats" userId="2d5df061-6255-4755-935c-bfd826af269a" providerId="ADAL" clId="{E3462F2E-ECB7-4159-8C0F-955CB8BE9AE6}" dt="2025-11-24T15:54:28.104" v="7616" actId="13244"/>
        <pc:sldMkLst>
          <pc:docMk/>
          <pc:sldMk cId="1401022845" sldId="751"/>
        </pc:sldMkLst>
        <pc:grpChg chg="ord">
          <ac:chgData name="mnats" userId="2d5df061-6255-4755-935c-bfd826af269a" providerId="ADAL" clId="{E3462F2E-ECB7-4159-8C0F-955CB8BE9AE6}" dt="2025-11-24T15:54:28.104" v="7616" actId="13244"/>
          <ac:grpSpMkLst>
            <pc:docMk/>
            <pc:sldMk cId="1401022845" sldId="751"/>
            <ac:grpSpMk id="10" creationId="{BE472EA0-67DC-414B-8AB2-ED7B3CFAC663}"/>
          </ac:grpSpMkLst>
        </pc:grpChg>
      </pc:sldChg>
      <pc:sldChg chg="new del">
        <pc:chgData name="mnats" userId="2d5df061-6255-4755-935c-bfd826af269a" providerId="ADAL" clId="{E3462F2E-ECB7-4159-8C0F-955CB8BE9AE6}" dt="2025-11-24T15:58:11.135" v="7756" actId="680"/>
        <pc:sldMkLst>
          <pc:docMk/>
          <pc:sldMk cId="3038513495" sldId="75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80960-E795-4FC0-9E1B-960AA6B23E5F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67D85-5D4A-4617-8DF5-F96F87A60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16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4T21:35:39.37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1227 9300 911 0,'-4'-4'0'0,"-1"0"0"0,3 2 0 0,0-5 0 0,0 5 784 0,2 0 80 0,-2 2 16 0,0-6 0 0,-2-3 656 0,-3-1 144 0,1-3 32 0,-1-2 0 0,1 2-32 0,0-4 0 0,1 2 0 0,1 0 0 0,0 2-80 0,0 3 0 16,-1-1-16-16,1 1 0 15,2-1-736-15,0 5-144 0,-2-1-16 0,1 3-16 16,-1 4-224-16,0 0-32 0,0 4-16 0,-3 3 0 0,3 3-160 0,-2-1-48 15,1 6 0-15,1-1 0 16,0 4 32-16,2 5 0 0,0 5 0 0,4 1 0 16,0 3-224-16,0-4 128 0,2-7-128 0,3 1 0 15,1-3 128-15,3-4-128 0,2-3 0 0,-3-3 144 16,3-3-144-16,-2-6 0 0,4-4 0 0,-3-4 0 0,3-5 272 0,-2-4 32 0,2-2 0 0,-2-3 0 16,-3 1 208-16,1 0 64 0,0-1 0 0,-5 1 0 31,3 4-576-31,-3-4 0 0,-2 4 0 0,-2 0 0 0,-2 2 0 0,-2 4 0 0,-2 1-192 0,-2 3 192 15,-1-1-128-15,-4 6 128 0,1 2 0 0,-3 2-144 16,0 6 144-16,3-4 0 0,-3 7 0 0,2 2 0 16,-2 0 0-16,5-1 0 15,-3 5 0-15,7-4 0 0,0 2 0 0,2-2 0 0,-1 0 0 0,6-1 128 16,-1 1-128-16,4-4 0 0,3-7 128 0,1 0-128 16,1-6 0-16,2-3 0 0,2 3 0 0,-3-7 0 15,3 1 0-15,0-1 0 0,2-2 0 0,0 3-13648 16</inkml:trace>
  <inkml:trace contextRef="#ctx0" brushRef="#br0" timeOffset="15462.65">1280 12142 4607 0,'-2'0'400'0,"0"0"-400"0,2 0 0 0,0 0 0 0,0 0 560 0,0 5 16 0,0-5 16 0,0 2 0 0,0 2 448 0,2 2 96 16,2 1 16-16,-4-7 0 0,0 0 48 0,0 0 16 15,26 30 0-15,-20-28 0 0,3 0 64 0,-1-4 0 16,1 0 16-16,-3-9 0 0,1 0-464 0,-3-4-112 15,-2-2-16-15,0 0 0 0,0 0-368 0,0 0-80 16,-2-2 0-16,0 0-16 0,-2-2-96 0,-2-1-16 16,2 8 0-16,-4-1 0 0,-1 2 16 0,-4 6 0 15,3 1 0-15,-5 4 0 0,0 10 160 0,1 1 16 0,-3 6 16 0,2 4 0 16,-2 0 240-16,0 7 32 0,2-5 16 0,3 7 0 16,1-5 32-16,3 3 16 0,2-3 0 0,-1 3 0 15,3-5 0-15,4 0 0 0,3-2 0 0,-1-2 0 16,2-2-128-16,3-4-32 0,1-5 0 0,3-1 0 15,0-5-384-15,0-9-128 0,-1 1 0 0,-1-12 0 16,0 3 0-16,2-4 0 0,-3 0 0 0,-1-3 0 16,-1-1 0-16,-1 1 0 0,-1 7 0 0,-4 0-144 15,-2 7-112-15,0-1-32 0,-2 11 0 0,-2 0 0 16,-3 4-128-16,1 5-32 0,-3 6 0 0,1-5 0 0,-1 5 320 16,1-2 128-16,1 0-128 0,1 0-13888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4T22:11:17.55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28392 9317 9215 0,'-6'0'816'0,"2"-4"-656"0,2 2-160 0,2 2 0 0,0 0 784 0,-3 0 128 0,-3 0 32 0,0-4 0 31,-5 2 944-31,0 0 192 0,1-1 32 0,-1 3 16 16,2 0-80-16,3-4 0 0,2 4-16 0,2 0 0 16,2-2-624-16,0 0-128 0,0 2-32 0,4-2 0 15,0 2-304-15,5-5-64 0,1 3-16 0,3-2 0 0,4 0-96 16,2 2-32-16,3-3 0 0,5 1 0 0,3 2-256 0,4-6-48 15,5 1-16-15,1 1 0 0,-2 2-80 0,3-3-16 16,4 1 0-16,1 1 0 0,-3 1-192 0,4 2-128 16,6-4 128-16,7 1-128 0,2 5 144 0,4-4-144 15,10 2 192-15,1-2-192 0,0 4 192 0,-1-9-64 16,5-1 0-16,-2-3-128 0,-4 0 256 0,-3-2-64 16,5 5-16-16,-3-7 0 0,-1 6 0 0,-5 0 0 0,0 5 0 15,-8 2 0-15,-9 4-16 0,-7 0 0 0,-5 0 0 16,-7 4 0-16,-5 2-160 0,-3 1 0 0,-5-1 0 0,-4 3 0 15,0-3 0-15,-2 5 0 0,-3-1 0 0,1 1 0 16,-5-1-160-16,1 1-64 0,-1-2-16 0,-2 3 0 31,-1-1-592-31,-3 0-128 0,0 1-32 0,-7 1-16880 0</inkml:trace>
  <inkml:trace contextRef="#ctx0" brushRef="#br0" timeOffset="1047.16">2185 10671 7359 0,'-14'-4'656'0,"7"0"-528"0,1 2-128 0,2-5 0 0,1 3 512 0,3 0 80 0,0 0 16 0,0-3 0 0,-2 1 112 0,2-11 32 0,2 0 0 0,3 2 0 16,3-2 976-16,1 0 208 0,1 2 48 0,1 4 0 15,2-2-416-15,0 1-80 0,1 1-16 0,3 3 0 16,1-1-304-16,1 0-64 0,0 5-16 0,0 0 0 16,4 0-528-16,3 2-112 0,0-3-32 0,1 5 0 15,3 5-208-15,0-3-32 0,2 6-16 0,0-4 0 16,4 5-160-16,0 0 160 0,3-1-160 0,1 1 160 15,1-5-160-15,1 2 192 0,5-6-192 0,2 2 192 16,2-2-192-16,2 0 0 0,3-2 0 0,1 2 128 0,1 0-128 16,1-6 0-16,7 6 0 0,-2-4 0 0,0 4 0 0,-6-5 0 15,-3 3 0-15,3 0 0 0,8 0 352 0,-2-4 96 16,2 1 0-16,-3-1 16 0,3-3 112 0,0 1 0 16,3-1 16-16,-1-1 0 0,4-3-112 0,-4 2-32 15,-4 1 0-15,-6-1 0 0,-3 2-64 0,1 1-32 16,-3 2 0-16,-2 1 0 0,0-5-352 0,-6 3 144 15,-7 3-144-15,0-2 0 0,1 1 192 0,-5 3-64 16,2 2 0-16,-4 0-128 0,0 2 208 0,-6 1-64 0,-3 5-16 16,-2-6 0-16,-2 7-128 0,1-7 0 0,1 6 0 15,-4-6 0-15,0 3 0 0,-2-1-224 0,2 2 48 0,-2-4 16 32,-2 1-288-32,-3-1-48 0,1 2-16 0,-5-2 0 15,3 2-1280-15,-5 1-272 0,2-5-48 0,1 4-12080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4T22:12:40.35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14776 7282 20271 0,'-11'-13'1792'0,"5"1"-1424"0,6 3-368 0,2 5 0 0,-2-3 784 0,0 1 96 0,0-7 16 0,0-6 0 16,4-2 720-16,4 0 160 0,7-1 16 0,9 5 16 15,6 9-304-15,8-1-64 0,9 7-16 0,6 0 0 16,7 2-592-16,6 2-128 0,8-2-32 0,9 0 0 16,7 2-464-16,8-2-80 0,6-4-128 0,3 0 176 15,-14-3-176-15,10 1 0 0,12-5 144 0,17-8-144 16,17 2 0-16,2-4 0 0,-2 2 0 0,2-3 0 31,11 3-352-31,6 0-96 0,11 4 0 0,-2 2-10544 0,-19 5-2096 0</inkml:trace>
  <inkml:trace contextRef="#ctx0" brushRef="#br0" timeOffset="1552.18">27099 15989 2751 0,'-10'2'256'0,"-1"-2"-256"0,7 0 0 0,2 0 0 0,0 0 144 0,-3 0-16 16,-3 3 0-16,-9-1 0 0,-2 2-128 0,-5 2 0 0,1 5-160 16,-1 0 160-16,3-1 0 0,-2 3 208 0,1 2-16 15,-1-4 0-15,-1 1 160 0,-1-1 32 0,-3 4 0 0,3-2 0 32,-3 2 0-32,0 0 16 0,3 2 0 0,-1-7 0 0,7 1 512 0,0-5 112 0,4 5 0 0,4-9 16 15,3 2 640-15,3 1 128 16,3-3 32-16,4 2 0 0,5 0-176 0,1-2-48 15,5 7 0-15,6-7 0 0,0 6-672 0,5-1-144 16,4 4-32-16,4-1 0 0,4 3-128 0,4 2-48 0,7 0 0 0,6 2 0 16,11 0-96-16,11 0-32 0,-1-2 0 0,12-9 0 15,14-2-144-15,13 3-48 0,10-7 0 0,11-5 0 16,9 5 0-16,12-2 0 0,7 0 0 0,17-4 0 16,15 4 48-16,0-5 16 0,0 3 0 0,19-2 0 15,21-5-16-15,2 0-16 0,-8 1 0 0,13-1 0 0,12-4-304 0,-1 5 0 16,-9 1 0-16,4 5 0 15,8-3-576-15,-1 5 0 0,-3 4-16 0,-14 7-13616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4T22:18:39.00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12620 9730 2127 0,'-4'0'0'0,"0"0"0"0,1 0 0 0,1 3 192 0,0-1-192 0,0 0 0 0,0 2 0 0,-2 2 0 0,-3 5 240 0,-1 4 16 0,-1 8 0 0,-1-1 0 0,1-5-96 0,1 4-16 0,-1 0 0 0,0 3 0 16,1-3 336-16,-1 2 64 0,-1 3 16 0,1 6 0 31,-1-4-400-31,1 4-160 0,1 2 128 0,1 0-128 0,1-5 0 0,-1 10 0 0,1 1 0 0,0 9 0 31,-3 4 0-31,3 7 0 0,1 4 0 0,-1 2 0 16,2-7 0-16,-3 3 0 0,1-2-144 0,0-1 144 0,-3 5 0 0,3-4-128 15,-3 2 128-15,3-3 0 0,-1-1 0 0,1 3-128 16,4 3 128-16,-2 4 0 0,-1 1 0 0,1 1 0 16,0 2 0-16,-3-2 0 0,3-4 0 0,-4-2 0 15,-1 4 0-15,-1-4 0 0,1-4 0 0,-2 4 144 16,3 12-144-16,-5 1 192 0,5 2 256 0,-3 4 64 15,2 6 16-15,3-1 0 0,-3-8-336 0,1-3-192 16,-1-2 192-16,1 1-192 0,-3-5 176 0,3 1-176 0,-3 5 160 0,0 3-160 16,5-3 448-16,-2 4 0 0,1 6 0 0,3-6 0 15,0-8 0-15,1-3-16 0,1 0 0 0,0 0 0 16,4 11-304-16,-2 2-128 0,2 0 128 0,1 7-128 16,-1 8 0-16,0-9 0 0,-2-8 128 0,2-11-128 15,-2-4 0-15,2 4 0 0,-2 7 0 0,0-5-176 16,-4 3 176-16,4 2 0 0,-2 4 0 0,0-3 0 15,-1 1 0-15,1-2 0 0,0-5 0 0,0-6 128 16,0-4 32-16,-2-3 16 0,2 3 0 0,-1-2 0 16,3-1 464-16,0 3 112 0,3 2 16 0,-3-4 0 15,2 6-80-15,0-5-16 0,2-1 0 0,-2-3 0 16,2-3-240-16,1 1-48 0,1 0-16 0,3 1 0 0,-3-1-368 16,0-2-288-16,-1-6 48 0,1 11 16 0,0 10 224 0,1 8 0 15,-1 3 0-15,1 0 0 0,-3-9-192 0,-2-2 48 16,2-6 16-16,1 0 0 0,-1-3 128 0,2-3 128 15,3 1-128-15,-1 1 176 0,3-3 448 0,0 2 80 16,1 3 32-16,1-5 0 0,2 3-16 0,-2-3 0 16,-3-4 0-16,3-2 0 0,0 7-176 0,2-3-32 15,0 2-16-15,-2 3 0 0,4-5-288 0,-2-2-48 0,-1 2-16 0,3-2 0 16,1 3-16-16,-1-1-128 0,0-2 192 0,0-6-64 16,2-5-128-16,-2-2 0 0,2-6 0 0,0-4 0 15,3-5 544-15,1-3 80 16,9-6 16-16,-2 1 0 0,4-8-176 0,-2 1-16 0,0-6-16 0,2 1 0 15,-2-3-80-15,4-3-16 0,0 1 0 0,2-2 0 16,-3 0-160-16,-1-5-48 0,-2 1 0 0,0-5 0 16,-1-2-128-16,-1-6 0 0,2-3 0 0,-4-8 0 15,0-4 128-15,-3 0-128 0,-4-4 192 0,5-9-64 16,2-13 208-16,-1-8 48 0,3-3 0 0,2-1 0 16,0-1-64-16,2-1-16 0,-2 3 0 0,0-3 0 0,0 1-304 15,0-2 0-15,-2 1 0 0,-2 1 0 0,1-4 0 0,-1 3 0 16,-2 1 0-16,-3 1 0 0,3-1 0 0,-3-6 0 15,0-4 128-15,-1-4-128 0,-3-1 0 0,-4 1 0 16,0 4 0-16,-5 2 0 0,1 6 0 0,2-10 128 16,2-5-128-16,2-1 0 0,0-1 320 0,-2 2-32 15,0 3-16-15,-3 4 0 0,1 6-272 0,-2-8 0 16,-1-7 0-16,3-2 0 0,0 1 0 0,-2-8 0 0,-1-5 0 16,1-1-144-16,-3 11 144 0,1-10 0 0,0-14 128 0,-1-5-128 31,5 3 0-31,-3 1 0 0,-1 3 0 0,0 16 0 0,-3 11 0 0,-2-8 0 0,3-3 0 0,-5-7 0 15,-2 3 0-15,-5-1 0 16,1 1 0-16,-2 6 0 0,-1 8 0 0,-1-10 0 16,-3-16 0-16,3-5 0 0,1-3 0 0,-1 0 128 0,1 11-128 0,1 6 128 15,4 3-128-15,0-1 144 0,0 5-144 0,-3 6 160 16,-1 0-160-16,-3 4 0 0,1 3 0 0,-5 10 0 16,3 9 0-16,-3-3 0 0,-2-4-128 0,0-4 128 15,-4-4 0-15,0-2 0 0,-3 1 0 0,-1-7 0 0,4 5 0 0,-1 3 0 16,-1 2 0-16,0 2 0 15,0-2 0-15,-5 1 0 0,0 4 0 0,1 1 0 0,-3-2-192 0,1 0 48 16,-1 7 0-16,0 5 0 0,5 8-128 0,-3 3-32 16,1 11 0-16,1 13 0 0,1 7 112 0,-3 5 32 15,-4 12 0-15,-2 5 0 0,5 5-96 0,-9 11 0 16,-7 8-16-16,-6 11 0 0,0 6 272 0,-4 5 176 31,2 10-32-31,-1 4 0 0,6 5-16 0,3 1-128 16,3 3 192-16,3-4-64 15,10-11-656-15,1-7-144 0,5-3-32 0,6-5-13440 0</inkml:trace>
  <inkml:trace contextRef="#ctx0" brushRef="#br0" timeOffset="7768.72">18226 10226 2751 0,'-4'13'256'0,"0"2"-256"0,-1 0 0 0,1-9 0 0,2 5 528 0,-4 2 64 0,-5 17 16 0,-10 19 0 0,-5 17 400 0,-8 10 80 0,2-3 0 15,2-5 16-15,2-13 48 0,3-4 0 0,4-2 0 16,-1-2 0 0,5 2-752-16,0-4-144 0,-2 4-16 0,0 4-16 0,2 6-224 0,0 1 0 0,0 2 0 0,0 4 0 15,0 4-144-15,0 5 144 0,2-3 0 0,0 2-144 31,2-3 144-31,-2 1 0 0,0 11 0 0,0 0-128 16,0 0 128-16,3-2 0 0,-3 6 0 0,2 1 0 16,2 3 0-16,1-4 0 0,-3-1 0 0,2 1-128 15,-4 4 256-15,3 5 48 0,3-6 16 0,-2 5 0 16,3 3 144-16,-1 0 48 0,1 7 0 0,-3-5 0 16,3-9-224-16,-1 5-32 0,3-2-128 0,-1 4 192 0,3 0-192 0,0-5 0 15,2 5 0-15,0 0 0 0,-3-8 0 0,3 3 0 16,-2 1 0-16,0 2 0 0,-1-1 0 0,5 1 0 15,0 2 0-15,0 2 0 0,3-2 352 0,-1-2 32 16,2-7 0-16,0 1 0 0,3 6-96 0,1 4-16 16,1 4 0-16,1 0 0 0,1 1-272 0,2-3 0 15,-3-4 128-15,1-11-128 0,-3-4 0 0,3 4 0 16,2 1 0-16,2 1 0 0,0-4 192 0,0-2 16 0,0-4 16 16,-3-13 0-16,-1-9 32 0,0 5 16 0,1 4 0 0,5 9 0 15,1 6-32-15,1 2-16 0,-2-2 0 16,0-5 0-16,2-3-224 0,0-5-160 0,0-2 32 0,0-2 0 15,3-5 592-15,-1-4 128 0,2-1 32 0,1-1 0 16,4-2-112-16,1-2 0 0,3 0-16 0,5-2 0 16,1 2-304-16,-2-2-64 0,-2 2-128 0,2 0 192 15,1-1-192-15,-3 1 0 0,2-4 0 0,-4 2 0 16,2-9 0-16,2 1 0 0,-2-7 0 0,2-1 0 16,1-3 0-16,-1-2 0 0,2-5 192 0,1-8-48 15,-1-5 192-15,0-6 48 0,1-6 0 0,-1-13 0 0,2-6 144 16,-1-7 48-16,-3-8 0 0,2-16 0 0,3-5 64 0,-3-9 0 15,0-7 16-15,-1-10 0 0,-1 6-336 0,0-6-80 16,4 4-16-16,5-8 0 0,4-3-224 0,0-1 0 16,0-1 0-16,-4 9 0 0,-5 8-176 0,1 0-16 15,1-3-16-15,1 3 0 16,2-2-192-16,-1 2-48 0,1 5 0 0,-2-5 0 0,-3 1 208 0,-1-11 48 16,-5-3 0-16,-4-4 0 15,-3 5 192-15,-3-3 0 0,-1-1 0 0,-2 1 0 0,3-6 0 0,-1 0 0 0,1 0 160 0,-3 1-160 16,-2 1 0-16,-4 6 0 15,-2-3 0-15,0-3 0 0,1-4 0 0,4 0 0 0,-1 0 0 0,-3-5 0 16,-1 5 0-16,-2 0 0 0,-3 4 0 0,-1-8 0 16,1-7 0-16,1-4 0 0,-1-4 0 0,1-8 192 15,-3 9-64-15,3-1-128 0,-1-6 192 0,3-7-64 16,2 4 192-16,-3 0 16 0,3 7 16 0,0 6 0 16,-5 17-352-16,1-2 128 0,-3-4-128 0,1 1 0 15,-1 1 0-15,-4 0 0 0,3-2 0 0,-3-1 0 16,0 12 0-16,-4-10 0 0,-3-5 0 0,-1-11 0 15,-2-3 144-15,-7-10-144 0,0 2 192 0,-2 13-192 0,2 11 192 16,-7-13-64-16,-5-9 0 0,-5 0-128 0,-4 5 704 0,-1 12 48 16,-3 7 0-16,-3 8 0 0,1 13-368 0,-5 8-80 15,-2 9-16-15,-6 7 0 0,-1 6-288 0,-4 4 128 16,-3 10-128-16,-3 5 0 0,0 7 192 0,-7 1-64 16,3 9 0-16,-3 4-128 0,1 9 272 0,0 6-48 15,-3 7-16-15,0 3 0 0,-3 10-208 0,-3-1 0 16,4 2 0-16,3 1-160 15,-1 1-288-15,3 5-48 0,8-2-16 16,4 2 0-16,5 2-672 0,8 0-144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6T21:32:50.1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13310 9727 1960 0,'-2'0'81'16,"2"-2"-7"-16,0 2-19 0,0-1-39 16,0-3-6-16,0 4 0 0,6-2 2 0,-6-1 2 15,7 1 6-15,2-7 3 0,-9 7 4 0,9-3 6 16,-8 0 5-16,1-1 2 0,9 3 1 16,-9 1-10-16,-2 2-18 0,1 0-14 15,-1 0-20-15,6 4-5 0,-1 1-2 16,6 2 3-16,-4 7 2 0,0 2 0 15,7 11 2-15,-5 8 0 0,7 6-3 0,1 3 1 16,5 4 4 0,1 2 4-16,-2-4 8 0,2 2 5 0,-9 0 1 0,8-2 1 15,-1 5 0-15,-2 1 0 0,6 3-1 16,-9-4 0-16,2-1-1 0,-2 5 1 16,-2 3-12-16,0 2-2 0,2 13-2 15,4 3 1-15,-4 6 12 0,1-2 4 16,1 1 1-16,-4-3-1 0,2 0-11 15,-3 7-11-15,3 0-2 0,-4 6 1 16,2 3 13-16,0-2 8 0,-3-5 2 16,3-9 2-16,-1 3-2 0,-6-3 1 0,7 6-1 15,-5-1 0-15,0 4 0 0,-4 3 2 16,-5 8 3 0,5 7 4-16,4 8 1 0,0 1-1 0,0 1-4 0,2-4-5 0,-3-4-1 15,1-3-1-15,-2 6 0 0,2 2 2 16,-3-7-1-16,2-2-1 0,-4-4-1 15,1 2 0-15,1 5 2 0,-5 18 24 16,8 4 6-16,-5-6-1 0,-1-3-1 16,-3-11-23-16,2 0-3 0,-2 4 0 15,0 2-1-15,4 6 1 0,-3 1-2 16,1-6 0-16,-2 4 2 0,2 7 0 0,-2 0 1 16,-4 1 0-16,4-1-1 0,0-4 0 15,0-3-1 1,-10-2 1-16,-1 0 0 0,2-2 0 0,-8 1 0 15,8-13-1-15,-6-6-2 0,0-10-5 0,-3 0 0 16,0 0 0-16,-1 1 1 0,1-1 2 16,-5-2-1-16,-2-1 1 0,2-13 0 15,-5-4 0-15,-6-1 1 0,2-6 0 16,0 2-1-16,0-4 1 0,2 1-2 16,-6-4 1-16,3-2 1 0,-12-3 2 0,1 1 2 15,-4-3 3-15,9 2 0 0,2-6-1 16,3-7-1-1,-1 2-1-15,-2-2 1 0,-2-5-1 0,-4 4-1 0,2-1-1 16,-1-5 1 0,-6-1 0-16,0-3 2 0,-7-6 1 0,2-1 0 0,3 3 2 0,-1-10 7 15,3-10 6-15,2-2 2 0,3-14 0 16,1-9-8-16,-1-8-6 0,-1-9-2 16,-6-3 0-16,-1-5 0 0,-2-3 2 15,6-4 0-15,3-11-4 0,3-8 1 16,2-9-1-16,2-8-2 15,2-8 1-15,6 1 1 0,6 6 2 0,-3 2 1 16,4-3 0-16,5 1-1 16,-3-7-1-16,8 1-2 0,-4-3 0 0,3-1 0 15,5-8 0-15,-1-29 0 0,0-26 3 0,-9-15-2 16,-3-1 0-16,3 16 2 0,0 23 5 16,9 6 6-16,2-19 3 0,-9-18-3 15,2-17-13-15,-9 2-3 0,2 21-3 0,1 22 0 16,6 12 4-16,9-5 0 31,1-8 0-31,4 8 0 0,4-2 0 0,-1-2 0 16,1-2 1-16,3-19-22 0,4-19-20 15,-4-10-5-15,2-10-6 0,-4 14 23 16,2 16 19-16,0 14 10 0,2 6 6 16,5 6 1-16,0 1 0 0,-5 1-6 15,11 6 2-15,-3 3 10 0,14 1 4 0,9 4 0 16,3 10 13-16,8-1-2 0,3 13 0 15,2 7 21-15,1 5 10 0,3 11 15 16,2 11 7-16,2 3-17 0,2 7-26 16,-2 5-20-16,-8 1-12 0,-10 5-1 0,-1 7-2 15,-6 5-5-15,-2 7-10 0,-1 6-24 16,-1 1-48-16,6 4-51 0,5 4 68 16</inkml:trace>
  <inkml:trace contextRef="#ctx0" brushRef="#br0" timeOffset="1732.44">13580 11333 504 0,'-13'8'36'0,"4"-3"49"0,1 0-11 0,-7-5 34 0,5 4 17 0,-1-4-8 0,-3 0-2 16,7 2-17-16,-6-2-12 16,-3 0-6-16,9 1-16 0,-2 1-10 15,-3 0-4-15,7 1-7 0,5 1-1 0,0 0 9 0,5-3 5 16,0 1 1-16,4 0-3 0,-2-2-9 16,8 0-7-16,-1 0 6 15,7-4 0-15,9 1-6 0,4-8-9 16,5-1-8-16,3-6-2 0,6 0 3 0,9-7 6 0,7 6 12 15,7-6 6-15,5 2-1 0,-2 5-8 16,8 1-15-16,3 1-13 0,6 7-6 16,6 7-2-16,11 2-2 0,15 14-12 15,8 6 3-15,-11 6 1 0,-19 1 5 16,-28-2 11-16,-25-9-3 16,-11-4-1-16,-15-7-2 15,-8 2-2-15,-5-3-7 0,-9-4-5 0,-2-4 0 0,-12-6 0 0,-6-6 8 16,-8-9 5-16,-17-5 3 0,-6-7 0 15,-8-1 0-15,-8 1-1 0,7 5 0 16,1 0 1 0,6 4 0-16,12 0 1 0,13 3 0 0,12 9 1 0,9 2 2 0,0-1 3 31,5 5 1-31,2 1 3 0,7-3 2 0,0 3-6 0,9 2 0 16,5-2-4-16,10 5-4 0,4 4-1 0,9 7-2 31,10 13-6-31,2 10-1 0,-1 11 2 15,4 5 1-15,-8 5 2 0,-6 6 1 0,-5 7-1 16,-6-4 0-16,-13 0-4 0,-8-6 0 16,-12-8-3-16,-6-4-7 0,-14-3-6 15,-4-9-15-15,-16-7-56 0,-8-10-59 16,-11-13 83-16</inkml:trace>
  <inkml:trace contextRef="#ctx0" brushRef="#br0" timeOffset="2589.67">13181 17041 1692 0,'85'0'157'0,"66"62"125"31,-65-48-277-15,-9-3 12-16,4-4 6 0,4 0 4 0,15-2-3 0,1-1-4 15,2 1 0-15,-4-3 4 0,-5 0 6 16,-2-2 3-16,4-2-3 0,-2 0-4 0,-6-3-7 16,-4 1-9-1,-17-1-3-15,-12 1 1 0,-16-3 4 0,-5 2 9 0,-16-6 5 16,-6 6-5-16,-5-6-12 0,-7 4-16 16,-5-2-12-16,-2-1-5 0,-9-3 3 15,-4-3 6-15,-6 0 5 16,-6-1 4-16,0 1 5 0,0-4 1 0,2 6 2 0,5 5 1 15,2-3 1-15,7 5 1 0,5 3 0 16,11 4 1-16,-2 0 3 16,1 0 1-16,1 0 1 0,0 0-2 0,3-3 7 15,6 3-1-15,5 0-1 0,6 0 2 0,5 0-7 16,3 0 2-16,4 3-1 16,5 8 0-16,-5-2-3 0,0 10-5 15,-2 2-2-15,-3 8-1 0,1 6-1 0,0 2-2 16,-6 4 0-16,-12 2-1 0,-1-2-4 15,-11-1 1-15,-10-2-5 0,-9 1-9 32,-15 0 4-32,-8-4-3 0,-15-3-63 0,-20-4 401 0,-24-14-255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4T22:19:47.25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16290 8694 2751 0,'-4'-2'256'0,"2"-5"-256"0,-1 3 0 0,1 0 0 0,2 1 944 0,-2-1 144 0,-2-2 16 0,-2-5 16 0,-3-4 528 0,0-2 96 15,-3 4 32-15,1 1 0 16,3 3-32-16,-1 1 0 0,1 6 0 0,-1-5 0 0,5 7-640 0,-1 0-128 15,1 2-16-15,2 3-16 16,2-1-208-16,0 2-32 0,4-4-16 0,3 3 0 0,1-1 144 0,1 2 48 16,6-4 0-16,4 0 0 0,4 1-304 0,5 1-48 15,4-4-16-15,0-4 0 0,6 1 0 0,3-1 0 16,3 0 0-16,1 0 0 0,-2-5 32 0,6 3 0 16,8 2 0-16,3-7 0 0,-1 5-320 0,-1-3-64 0,2 5-16 0,1-3 0 15,3 5 304-15,-2-4 64 0,2 2 16 0,-7-3 0 16,-3 3-144-16,3-5-16 0,5 1-16 0,4-3 0 15,0-6 96-15,2 4 32 0,3 1 0 0,-3-3 0 16,-7 6-224-16,-3 1-32 0,-5 1-16 0,-8 1 0 16,-5 2-208-16,-8-3 0 0,-2 3 128 0,-9 0-128 15,-1 2 0-15,-10-3 128 0,-1 3-128 0,-5 2 0 16,-2 0 192-16,-2 2-48 0,-4 3-16 0,-2-5 0 16,-3 0-128-16,-2 0 0 15,1-5 0-15,1 3 0 0,-1-2 0 0,1 4 0 16,1 0 0-16,-1-4 0 0,0 4-1664 0,-1 4-272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4T22:21:21.61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6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1" timeString="2025-11-24T22:21:49.112"/>
    </inkml:context>
  </inkml:definitions>
  <inkml:trace contextRef="#ctx0" brushRef="#br0">2352 14580 11055 0,'-32'11'976'0,"19"-5"-784"0,2 0-192 0,7-1 0 0,2-1 2368 0,4-4 416 0,0 2 96 0,4 2 0 15,3 7-1216-15,6 0-240 0,2-1-48 0,4 1-16 16,3 0-1040-16,-1 1-192 0,5-1-128 0,2 4 128 16,4-4-128-16,4 1 176 0,3 3-176 0,3 2 192 15,7-2-192-15,5 2 0 0,3-4 144 0,7 2-144 16,7-4 0-16,8-9 0 0,10 0 0 0,9-4 0 15,7-5 0-15,2 1 0 0,6-9 0 0,-3 2 0 0,3-2 560 16,18-6 32-16,14-2 16 0,2-3 0 0,2 3 0 0,2 1 0 16,9-1 0-16,2 2 0 0,2 1 16 0,-19 1 0 15,-13 4 0-15,28-8 0 0,34 0 0 0,19-3 0 16,3-4 0-16,1 3 0 0,0-1-480 0,-1 0-144 16,-5-4 0-16,2 2 0 0,2 1 128 0,-2-1-128 15,-2-2 0-15,-2 0 0 0,-2 0 224 0,-3 4-64 16,3 1-16-16,-4 1 0 0,-10 3 112 0,4 1 32 15,-1 5 0-15,-9 2 0 0,-12 5-96 0,-4-1 0 16,-3 3-16-16,-15-1 0 0,-12 7 0 0,-4 0 0 16,-5 4 0-16,-6 0 0 0,-3 2 48 0,-10-4 16 0,-6 5 0 15,-13 1 0-15,-13 0-240 0,-11 1 0 0,-10 1 128 0,-9-1-128 16,-2-1 0-16,-12-2 0 0,-7 1 0 0,-7-3 0 16,-4 2 0-16,-6-4 0 0,-4 0 0 0,-7-4 0 31,-4 0-768-31,-4-3-208 0,-2 3-48 0,-5-3-15744 0</inkml:trace>
  <inkml:trace contextRef="#ctx0" brushRef="#br0" timeOffset="1415.11">17828 15244 4607 0,'30'-6'400'0,"-1"-3"-400"0,-5 7 0 0,-7-2 0 0,2 0 272 0,13-5-16 0,30-6-16 0,31-8 0 0,27-7 544 0,8-2 112 16,-3-2 32-16,-5 4 0 0,-3 0 512 0,-7 3 96 16,-3-1 32-16,-5 3 0 0,-4 1 80 0,2 1 16 15,-4 1 0-15,2 3 0 16,-6 7-64-16,8-8 0 0,4 5 0 0,3 3 0 0,-1 1-1264 0,1 3-336 16,1-1 0-16,5-4 0 0,4 3 544 0,7-7 0 15,8 0 0-15,0 2 0 16,-6-2 240-16,12 2 48 0,13-2 16 0,9-5 0 0,4-1 80 0,-13 4 16 0,-10 0 0 15,23-3 0-15,38-3-208 0,18-3-32 0,-7-6-16 0,2 4 0 16,2 7-176-16,-2-5-16 0,0-4-16 0,7 5 0 16,12-1-144-16,-2-2-16 0,-6 0-16 0,2-2 0 15,2 0-48-15,-6 0-16 0,-7 1 0 0,-2-6 0 16,2 1-240-16,-10 2 176 16,-13 2-176-16,-5-2 160 0,1 4-160 0,-14 0 0 0,-7 3 144 0,-14 3-144 15,-8 1 0-15,-6 2 0 0,-7-1 0 0,-11 5 0 16,-14 0 0-16,-13 2-128 0,-13 5 128 0,-11 1-192 15,-12 5-128-15,-11-2-48 0,-4 1 0 0,-15 1 0 16,-9 2-880-16,-10 2-176 0,-5 0-48 0,-10 6-9360 16,-7-1-1888-16</inkml:trace>
  <inkml:trace contextRef="#ctx0" brushRef="#br0" timeOffset="4347.82">7449 4217 6447 0,'-3'0'576'0,"1"-3"-576"15,2 3 0-15,0 0 0 0,-2 0 496 0,2-2-16 0,-2 2 0 0,0 0 0 0,0-6 1152 0,0 2 224 0,-3-1 64 0,1-1 0 0,0 0-784 0,-3-1-160 31,1 3-16-31,0-2-16 0,-3 1 144 0,-1 1 16 0,1 0 16 0,-2 2 0 16,1-3-32-16,-3 3 0 16,0 2 0-16,0 0 0 0,3-4-128 0,-3 4-48 0,0-2 0 0,0 2 0 15,1 0-272-15,1 0-64 0,-2 2-16 0,0 2 0 0,-2-4-240 0,-2 7-64 32,0-3 0-32,0 2 0 0,-2 5 32 0,0 0 0 15,2-1 0-15,0-1 0 0,0 4 240 0,2-1 48 0,0 3 16 0,-2-2 0 16,0 6-208-16,-2 5-64 0,0-3 0 0,0 0 0 15,1 3-112-15,1 1-16 0,5-6-16 0,-1 3 0 16,0 3-176-16,0 3 0 0,1 4 0 0,-1-2 0 16,2 4 0-16,3 0 0 0,-3 4 0 0,0-4 0 15,1 2 0-15,-1-4 128 0,2 2-128 0,1-2 128 16,-1 0 144-16,3-4 32 0,0 2 0 0,1-1 0 16,1 1 0-16,0 2 0 0,2 0 0 0,-3 2 0 15,3-2-128-15,0 0-32 0,0 2 0 0,0 2 0 16,0 3-16-16,2-7 0 0,0 2 0 0,4 0 0 15,0-2 0-15,5-5-128 0,2 3 192 0,1-4-64 0,7-3 0 16,3 0-128-16,1-1 192 0,3-5-64 0,1 0 32 0,1 2 0 16,2-2 0-16,0-4 0 0,-5-3-160 0,5 1 128 15,0 0-128-15,2-1 128 0,4 1-128 0,0-5 160 16,1 3-160-16,-1-3 160 0,0 1-160 0,-2-1 0 16,2 0 144-16,3-1-144 0,-3-1 0 0,4-4 0 15,7 0 0-15,2-6 128 0,0-3-128 0,0 1 128 16,-2-5-128-16,-2 0 128 0,-5-4-128 0,-4 0 0 0,-2-2 0 0,-2 0 0 15,-4-1 0-15,-2 3 0 0,-3-6 0 16,0 2 0-16,-1-1 0 0,-1-5 0 0,-2 5 0 0,-2-9 128 16,2-6-128-16,-4 1 0 0,0-2 0 0,-2-3 128 15,0-3 16-15,-3-7 16 0,1-3 0 0,-4-1 0 16,-3-2-160-16,-2 1 0 0,-2-3 0 0,-4-1 0 16,-3 0 0-16,-1 5 0 0,-5 0-192 0,-2 1 192 15,0 12 0-15,-4-3 0 0,-4-2 0 0,-3 7 0 16,3 2-176-16,-5-5-16 0,-4 5 0 0,-2-1 0 15,-2 3 192-15,-1 2-208 0,-3 6 80 0,2 1 128 0,1 5-192 0,1 5 192 16,-4 0-160-16,-1 5 160 0,1 3-128 16,-1 3 128-16,1 1 0 0,4 5-144 0,2 0 144 0,2 7 0 15,0-3 160-15,2 5-160 0,4 1 128 0,1 1-128 16,1 4 0-16,1-5 0 0,6 3 0 0,4-2 0 16,2-3-208-16,5-1 64 15,2-3-496-15,6-2-112 0</inkml:trace>
  <inkml:trace contextRef="#ctx0" brushRef="#br0" timeOffset="13833.78">17879 3563 7359 0,'-6'0'656'0,"-1"-2"-528"0,3 0-128 0,2 2 0 0,0-4 1280 0,-5-1 240 0,-1 3 32 0,-5-9 16 0,-4-3 608 0,-2 1 112 15,-3-4 16-15,3 2 16 0,-2 0-1088 0,2 2-208 16,0 3-64-16,-5-1 0 0,3 5 32 0,-3-1 0 15,1 7 0-15,2 0 0 0,-5 7-48 0,-2 1-16 16,-1 7 0-16,-3 2 0 0,4 0-160 0,0 4-16 16,-4 5-16-16,0 2 0 0,0 3-64 0,-2 4-16 15,5 3 0-15,-3 2 0 0,0 5-80 0,2 4-32 16,2-6 0-16,3 1 0 0,3-5-192 0,3-1-32 0,0 4-16 16,2-1 0-16,-2 8-48 0,2 2-16 0,2-4 0 0,2 0 0 15,0 2-240-15,-2 6 0 0,3 11 128 0,-1 2-128 16,4 4 128-16,3-8 0 0,4 2-128 0,0-6 192 15,2-5-48-15,2-2-16 0,2 3 0 0,2 3 0 16,1 3-128-16,1-2 0 0,5 4 0 0,2-5 128 16,2-6 0-16,6 1-128 0,3-3 192 0,2-4-64 15,6-3-128-15,2 1 160 0,7-2-160 0,-3-7 160 16,1 0-160-16,1-4 128 0,-4-2-128 0,1 0 128 16,-3-3 0-16,2 1-128 0,3-3 192 0,1 1-64 15,5 0 48-15,2-3 0 0,2 0 0 0,1-6 0 0,-1 0-176 16,2-4 0-16,4 2 0 0,3-8 128 0,-11-1-128 0,6-2 0 15,5-4 0-15,2-2 0 16,-11-2 0-16,2-5 0 0,3 1 0 0,1-3 0 0,-2-6 0 0,1 2 0 16,-1-2 0-16,1-4 128 0,-1-3-128 0,-2-1 0 15,0 4 0-15,1-7 0 0,-1-4 0 0,0-2 0 16,0 2 0-16,-6-6 0 0,0-5 0 0,-6 1 0 16,-3 1 0-16,-2-6 0 0,-4 5 0 0,-2-5 0 15,0-4 144-15,-3 0-144 0,-3 2 288 0,-3-2-16 0,-2-1 0 16,3-3 0-1,-3 0-144-15,-2-5-128 0,-2-4 192 0,-2 3-192 0,-3-5 0 0,-3 2 0 16,-3 0 0-16,-2 2 0 0,-4 5 0 0,-2-7 0 16,-5-9 0-16,-4-3 0 0,0 3 0 0,-6-3 0 15,-2 5 0-15,-5-1 0 0,-1 8 0 0,-5 5 0 0,-4-3 0 0,-3 9 0 16,1 4 0-16,-5 0 128 0,-4 2-128 0,-2 0 0 16,1 7 128-16,1 1-128 0,-4 5 0 0,4 2 0 15,2 5 0-15,-4 3 0 0,-4-1 0 0,-5 1 0 16,1 5 0-16,-1 4 0 0,1 2 0 0,1 3 0 15,7 3 160-15,-2 7-160 0,0 0 128 0,0 0-128 16,-2 0 0-16,-1 2 0 0,1 7 128 0,4-7-128 16,11 7 0-16,2-7 0 0,2 2 0 0,12-2 0 0,5-2-176 15,0 2 176-15,0-4-128 0,4 2 128 16,1-4-704-16,1 2-48 0,5 0-16 0,1 2-18704 16</inkml:trace>
  <inkml:trace contextRef="#ctx0" brushRef="#br0" timeOffset="21018.73">7996 5026 911 0,'-2'2'0'0,"0"0"0"0,0 2 0 0,2-4 0 0,0 0 256 0,-3 0-48 0,1 2 0 0,0 2 0 15,-2 3 128-15,0 1 32 0,-1-3 0 0,1 1 0 16,2 0 32-16,0-6 16 0,0 3 0 0,2-1 0 0,-2-2 416 16,2 0 96-16,0-2 16 0,0-1 0 0,0 3 192 0,0 0 32 15,0 0 16-15,0 0 0 0,0 0-112 0,0 0-32 16,0 0 0-16,0 0 0 15,0 0-80-15,0 0 0 0,0 0-16 0,0 0 0 0,0 0-224 0,0 0-32 16,0 0-16-16,0 0 0 0,0 0-96 0,0 0-32 16,0 0 0-16,0 0 0 0,0 0-176 0,0 0-48 15,0 0 0-15,0 0 0 0,0 0 384 0,0 0 80 16,23-27 16-16,-19 27 0 0,1-5-192 0,-3 3-32 0,2 0-16 0,0 0 0 16,0-2-304-16,1 2-64 0,-1 0-16 0,0-1 0 15,1 3-176-15,1-4 160 0,0 2-160 0,1-2 160 16,-1 2-160-16,0 0 192 0,3-1-192 0,2-1 192 15,1 0-192-15,-1 2 128 0,2-7-128 0,0 3 128 16,-1-1-128-16,1 1 0 0,0 2 144 0,-2-3-144 16,1 3 0-16,-1 2 144 0,0-2-144 0,-1 4 0 15,3 0 0-15,-2 0 0 0,-3 0 0 0,1 2 0 16,-3 6 0-16,3-5 160 0,-3 5-160 0,0-2 128 16,1 1-128-16,-1-1 0 0,1 3 0 0,1-5-176 15,-1 2 176-15,1 1 0 0,1-1 0 0,1 1 128 16,1-3-128-16,0 2 0 0,-3-2 0 0,3 3 0 15,-3 1 0-15,1-3 0 0,-1 1 0 0,1 0 0 16,-3 1 0-16,1 1 0 0,-1 1 0 0,0-1 0 16,3 3 0-16,-3 0 0 0,3 1 0 0,-3 3 0 15,3-4 0-15,-1 0 0 0,1 1 0 0,-1-1 0 0,1 4 0 0,-1-4 0 16,-1 1 0-16,1-1 0 0,-4 0 0 0,5 1 0 16,-3 1 0-16,3 0 128 0,-1 2-128 0,-1 2 0 15,-1-6 128-15,1 1-128 0,-1 3 192 0,-2-4-16 16,3 4-16-16,-1-2 0 0,0 1-16 0,-1-1 0 0,1 2 0 15,-2 2 0-15,3-6 112 0,-3 4 32 0,2 2 0 0,1-5 0 16,-1 3-80-16,3-2-16 0,-3 2 0 0,0-2 0 16,1 0-192-16,-1 2 128 0,3-1-128 0,-3 1 0 15,1-2 0-15,-1 2 0 0,2 0 0 0,-1-2 0 16,-1-1 0-16,3-1 0 0,-1 2 0 0,1-3 0 16,-1-1 0-16,1 2 0 0,-1 4 0 0,-1-5 0 15,3 3 128-15,-3 2-128 0,1-4 0 0,-1 1 144 16,1 3 128-16,-1-2 32 0,-1 6 0 15,0-2 0-15,3-2-176 0,-1 2-128 16,-1 2 192-16,-1 0-192 0,3-2 160 0,-3 5-160 0,0-1 128 0,1 0-128 16,-1 7 0-16,-1-7 0 0,1 3 0 0,0-1 0 0,-1-2 176 15,1 1-48-15,2-3-128 0,-1 4 192 16,4-6 48-16,-3 2 0 0,1 5 0 0,-1-7 0 16,1 4-240-16,-3 0 0 0,0-3 0 0,1 3 0 15,1-4 0-15,-1 4 0 0,-3-6 0 0,0 2 0 0,3 0 288 0,-3-4-32 16,2 6-16-16,1-2 0 0,-3 0 32 0,2 2 16 15,-1 0 0-15,-1 1 0 0,2-3-128 0,-2-5-32 16,1 3 0-16,1 0 0 0,-2 2-128 0,3 0 128 16,1 5-128-16,-1-1 128 0,3 2-128 0,-1-1 0 0,-3-8 0 15,1 3 128-15,-1 3-128 0,-2-1 0 0,3 2 0 0,-3 0 0 32,2 3 0-32,-1-1 0 0,-1 3 0 0,0-5 0 0,2 2 0 0,-1 3 0 0,-1-5 0 0,-2 3 0 31,0-3 0-31,0 0 128 0,0 3-128 0,1-3 0 15,-1-2 144-15,0 5-144 0,2-7 160 0,3 4-160 0,-1-6 128 0,0 2-128 0,3 2 0 0,-1-4 144 16,-1 0-144-16,-1-2 0 0,1 1 0 0,-1 3 0 16,0-2 0-16,-1 2 0 15,1-2 0-15,-2 0 0 0,-2-2 0 0,3 4 0 16,-1-4 0-16,-2 2 0 0,2 0 0 0,-2 2 0 0,3 0 144 0,-3 0-144 0,2 0 0 0,-2 0 128 16,2 2-128-16,1-6 0 15,-1 2 0-15,2-3 0 0,-1-1 0 0,1 4 0 16,-2-4 0-16,0-5 0 0,1 9 0 0,-1-5 0 15,-2-1 0-15,2 2 0 0,-1 1 0 0,-1 1 0 16,2 0 0-16,-2 2 128 0,2 0-128 0,1 2 0 0,-3 4 144 0,2-4-144 31,-2 4 192-31,2 1-192 0,-2-1 0 0,1 0 0 16,1 3 0-16,0-1 0 0,-2 3 128 0,3-3-128 0,-1 3 0 0,0-1 0 16,0-1 0-16,1-1 0 0,-1-2 0 0,0-2 0 15,0 1 0-15,1-3 0 0,-3 2 0 0,0-2 0 16,0-2 0-16,0 2 0 0,0 0 0 0,-2-2 0 15,0-3 208-15,0 3-64 0,2-6-16 0,-2 2 0 16,0 1 0-16,0 1 0 0,0-2 0 0,0-5 0 16,0 3-128-16,0-1 0 0,0 1 0 0,0-7 0 15,0 2 0-15,0 0 0 0,0-2 0 0,0 3 0 16,0-1 0-16,-2-2 0 0,0 2 0 0,2 3 0 16,0-3 0-16,-2-2 0 0,2 2 0 0,0 1 0 15,0-3 0-15,0 0 0 0,2 0 0 0,-2-2 0 16,0 4 0-16,0-4 0 0,2 2 0 0,-2-2 0 15,0 5 0-15,0-5 0 0,2 2 0 0,-2 2 0 0,3 0 0 0,-6-4 0 16,3 2 0-16,0-2 0 0,0 3 0 0,0-3 0 16,0 0 0-16,0 0 0 0,0 0 0 0,0 0 0 15,0 0 0-15,0 0 0 0,0 0 0 0,0 0 0 16,0 0 0-16,0 0 0 0,0 0 0 0,0 0 0 16,0 0 0-16,0 0 0 0,0 0 0 0,0 0 0 15,0 0 0-15,0 0 0 0,0 0 0 0,0 0 0 16,0 0 0-16,-6 34 0 0,4-32 0 0,2-2 0 15,-2 2 0-15,2-2 0 0,0 2 0 0,0-2 0 16,0 0 0-16,0 0 0 0,0 0 0 0,0 0 0 0,0 0 0 0,0 0 0 16,0 0 0-16,0 0 0 0,0 0 0 0,0 0 0 15,0 0 0-15,0 0 0 0,0 0 0 0,0 0 0 16,0 0 0-16,0 0 0 0,0 0 0 0,0 0 0 16,0 0 0-16,0 0 0 0,0 0 0 0,0 0 0 15,0 0 0-15,0 0 0 0,0 0 0 0,0 0 0 16,0 0 0-16,0 0-144 0,0 0 144 0,0 0 0 15,0 0-256-15,0 0 48 0,0 0 16 0,0 0 0 16,0 0 64-16,0 0 128 0,0 0-208 0,0 0 80 16,0 0 128-16,0 0 0 0,0 0-144 0,0 0 144 15,0 0 0-15,0 0 0 0,0 0-144 0,0 0 144 16,0 0 0-16,0 0-192 0,0 0 192 0,0 0-160 0,0 0 16 0,0 0 0 16,0 0 0-16,0 0 0 0,0 0 144 0,0 0 0 15,0 0-144-15,0 0 144 0,0 0 0 0,0 0 0 16,0 0 0-16,0 0 0 15,0 0 0-15,0 0 0 0,0 36 144 0,0-36-16 0,0 0-128 0,0 0 0 16,0 2 0-16,-2 3 0 0,4-5 0 0,-2 0 0 0,-2 0 0 0,2 4 0 16,2-4 0-16,-2 0 0 15,0 0 0-15,0 0 0 0,0 0 0 0,0 0 0 16,0 0-128-16,0 0 128 0,0 0 0 0,0 0 0 16,0 0 0-16,0 0 0 0,0 0-192 0,0 0 64 0,0 0 0 0,0 0 0 31,0 0-464-31,0 0-96 0,0 0-16 0,0 0 0 15,0 0-688-15,0 0-144 0,0 0-16 0,0 0-16 16,0 0-1280-16,0 0-256 0,0 0-48 0,0 0-16 0</inkml:trace>
  <inkml:trace contextRef="#ctx0" brushRef="#br0" timeOffset="23209.12">8733 8975 6447 0,'2'-7'576'0,"-2"1"-576"0,0 2 0 0,0 4 0 0,0-5-752 0,0 3-256 0,0 2-48 0,0-4-16 0,0-2 1376 0,-2 1 272 0,2-3 48 0,0 4 16 0,0 1-96 0,0 1-16 15,-2 2 0-15,2 0 0 0,0 0-16 0,0 0 0 16,-2 0 0-16,2 0 0 0,0 2 272 0,0-2 48 16,0 0 16-16,0 0 0 0,0 0 128 0,0 0 32 0,0 0 0 0,0 0 0 15,0 0-288-15,0 0-48 0,0 0-16 0,0 0 0 16,0 0 144-16,0 0 32 15,0 0 0-15,0 0 0 16,0 0-160-16,0 0-32 0,0 0 0 0,0 0 0 0,0 0-128 0,0 0-16 0,0 0-16 0,0 0 0 16,-28 20-48-16,26-18-16 15,0 2 0-15,0-2 0 0,-1 7-32 0,-1-5 0 16,2 2 0-16,-2-4 0 0,2 3 0 0,-3-1 0 16,1 2 0-16,2 1 0 0,-2-3-112 0,-1 0-16 0,1-2-16 0,0 3 0 15,0-5 16-15,-3 0 0 0,3 0 0 0,0 0 0 16,-3 0 48-16,1 0 16 0,0-5 0 0,-1 5 0 15,5-2 48-15,-4 2 16 0,-1-2 0 0,1 2 0 16,0 0 0-16,-1 0 0 0,3-2 0 0,-5 2 0 16,3-4-96-16,-3 2-16 0,1 2 0 0,-1-3 0 0,3 1 80 0,-2-2 16 15,-1 0 0-15,3 2 0 0,-3-5-96 0,1 3-16 16,-1 0 0-16,1-3 0 16,-1 3-128-16,-2-2-128 0,1 1 144 0,-1 3-144 0,0-4 304 0,-1 2-48 15,1 2 0-15,-2-1 0 0,0 1 0 0,-1 2 0 31,1-6 0-31,-2 4 0 0,0 0-64 0,2-5 0 0,-2 3-16 16,0-2 0-16,3 1-176 0,-1-5 192 0,0 3-192 0,0-3 192 16,0-1-192-16,3 0 0 0,-1-1 144 0,0-1-144 15,3 0 128-15,-1 2-128 0,1-1 160 0,-1-1-160 16,1 0 128-16,-1 2-128 0,-1-1 0 0,1 1 0 16,-1 0 0-16,1-1 128 0,1 3-128 0,-3-8 0 15,2 2 0-15,-1 0 176 0,1-2-176 0,-4 0 160 16,5 0-32-16,-1 0-128 0,3 2 192 0,-3 0-64 15,1-2-128-15,-3 0 128 0,1-6-128 0,-1 2 128 16,2-1-128-16,1 1 128 0,-1 2-128 0,1 0 128 16,-1-7-128-16,1 3 0 0,-3 1-192 0,3-1 192 15,-1 0 0-15,-1-3 0 0,-1 3 0 0,0-1 192 0,1 1-192 0,-1-5 0 16,-2 3 0-16,2-7 0 0,-1 6 0 0,1 1 0 16,-2-1 0-16,3-2 0 0,-3 3 128 0,0-3 0 15,2-2 0-15,-1 1 0 0,1-1-128 0,0 2 0 16,3-2 0-16,-1 0 0 0,1 1 176 0,-1-1-48 15,3 2-128-15,-5-2 192 0,5 3-192 0,-3 1 0 0,1 1 0 16,-1-1 0-16,3 3 0 0,-5-1 0 16,3-3 0-16,-1-3 0 0,-1 0 0 0,-1 0 0 0,2-2 0 15,-1-2 0-15,1 2 144 0,1-6-16 0,-1 6 0 0,3-4 0 16,-1 2-128-16,-1 0 0 0,1 2 0 0,1-2 0 16,2 8 0-16,0-6 0 0,-1 2 0 0,1 1 0 15,0-1 0-15,0 0 0 16,-1 2 0-16,3-4 0 0,-2 0 0 0,0-2 0 0,1 0 0 0,-1 0 0 15,2 0 0-15,-2 0 0 0,2 0 0 0,-3 2 0 16,3 0 0-16,-2 0 0 0,2 0 0 0,0 2 0 16,0 3 0-16,0-5 0 0,2 0 0 0,0-2 0 0,2 2 0 15,0-2 0-15,0-2 0 0,2-1 0 0,0 1 192 0,-1 0 0 16,1 4 0-16,0-2 0 0,-2 6-192 16,2-4 0-16,-1 5 0 0,-3-1 0 0,2 0 0 0,0 1 0 15,0 1 0-15,0 1 0 0,0 3 0 0,-2 3 0 16,2-2 0-16,1 4 0 0,-3-2 0 0,0 2 0 15,0 4 0-15,0-2 0 16,0 4 0-16,0 1 0 0,0 3 0 0,0-3 0 0,0 3 0 0,2 1 0 0,-2 2 0 0,2-1 0 16,2 3-240-16,0 0-16 0,1 2-16 0,-1 0 0 31,-2 2-624-31,4 5-128 0,1-1-32 0,3 9-17376 0</inkml:trace>
  <inkml:trace contextRef="#ctx1" brushRef="#br0">30209 18723 0,'0'0'0,"0"0"0,68 136 16,-55-106-1,-19-7 1,-90 216-1,-17-9 17,6-45-32,18-23 15,25-58 1,19-34 0,30-31-1,20-12 1,29-27-1,19-83 1,7-19 0,-7-11-1,-4 32 1,-21 17 0,-18 24-1,-16 27 1,-11 5-16,-11 18 15,-4 1 17,13-7-32,19-8 15,11 8 1,-1-10 0,5-20-1,-10 22 1,-14 23-1,-10 11 1,-9 28 0,-6 1-1,-6 7 1,5-6 0,8-28-1,6-20 1,21-18-16,2 0 15,0 1 1,2 10 0,-2-5-1,-4 2 17,0 13-17,-2 6 1,2 0-1,-3 15 1,-1 5 0,-3-1-1,9-27 1,2-9 0,11-4-1,-2 13 1,14-30-1,-14 26-15,0-39 32,-22 17-32,-4-6 15,15 19-15,0 0 16,0 0 0,0 0-1</inkml:trace>
  <inkml:trace contextRef="#ctx0" brushRef="#br0" timeOffset="33142.1">8980 9049 5519 0,'-6'17'496'0,"1"-10"-496"0,1-3 0 0,2 2 0 0,0-6 816 0,0 0 64 0,0 2 16 0,-1-2 0 0,-3 2 960 0,0 1 208 16,-3-3 48-16,1 4 0 0,1-4-80 0,-1 0-16 15,-1 0 0-15,3-4 0 0,-3 4-416 0,-1-3-96 16,1 3-16-16,-4 0 0 0,1 3-400 0,-1 1-96 16,0-4-16-16,-4 0 0 0,0 0-144 0,-4 0-48 0,-3 0 0 15,1-7 0-15,-3 5-192 0,-2-6-32 0,1-3-16 0,-5-6 0 16,0-8-112-16,-2-14-32 0,-2-10 0 0,-1 3 0 16,3-1-144-16,2-2-48 0,5 0 0 0,-5-15 0 15,-2-11-208-15,2-3 0 0,4-1 0 0,-4-4 0 16,0-4 0-16,-2-3 0 0,2-1 0 0,-2-3 0 15,0 11 0-15,2-7 0 0,-2-1 0 0,0-3 0 16,4 1 272-16,2 1 16 0,3-2 0 0,1 3 0 16,1 4-128-16,2 1-32 0,1 8 0 0,3-3 0 15,-2 0-128-15,2 4 128 0,0 7-128 0,2 0 128 0,-2 10-128 16,2 5 0-16,0 6 0 0,-2 4 0 0,2 2 0 16,1 7 0-16,-1 6 0 0,2 5 0 0,0 8 0 0,2 0 0 15,1 0 0-15,-3 2 0 0,2 0-208 0,1 2 80 16,-3-4 128-16,4 4-208 15,-1 1-608-15,3-3-112 0,1 2-32 0,2 0-16128 0</inkml:trace>
  <inkml:trace contextRef="#ctx0" brushRef="#br0" timeOffset="34331.4">21168 10290 20271 0,'-3'7'1792'0,"1"-5"-1424"0,2 2-368 0,-2 0 0 0,2 1 1664 0,0 1 256 0,-2 3 48 0,-2 5 16 16,-1 8 208-16,1-1 48 0,2-6 16 0,-2 2 0 0,0 0-1232 0,-3-6-240 0,1-1-48 15,-3-3-16-15,1-1-96 0,-5 0-32 16,-2 3 0-16,-2-7 0 0,0 0-304 0,0 0-64 0,-2 3-16 0,0-5 0 31,2 0-208-31,0 0 0 0,6 0 0 0,0-7 0 0,3 3-192 0,3-7-144 0,5-2-32 0,3-6-17520 16</inkml:trace>
  <inkml:trace contextRef="#ctx0" brushRef="#br0" timeOffset="35908.07">8171 5230 1839 0,'-3'0'160'0,"1"-4"-160"0,0 2 0 0,2 2 0 0,-2 0 480 0,0-3 64 0,0 1 16 0,-5-2 0 0,-1-2 656 0,-1-1 128 15,1-3 16-15,-1 1 16 0,3 1-32 0,0 3 0 16,3-5 0-16,-1 3 0 0,2 1 32 0,0 2 0 16,0-1 0-16,0 1 0 15,2 2 16-15,0 2 0 0,0-4 0 0,0 4 0 0,2 0-336 0,0 4-64 0,-2-2-16 0,0-2 0 16,0 0-112-16,0 0-32 0,0 0 0 0,25 30 0 15,-16-24 80-15,2-4 16 0,-1 7 0 0,5-7 0 32,0 2-320-32,0 1-64 0,2-5-16 0,0 4 0 15,2-2-336-15,0 2-192 0,1 1 192 0,-1 1-192 16,0-4 304-16,0 4-48 0,2 5-16 0,3-2 0 16,-5 1-112-16,2 1 0 0,3 0-128 0,-1 1 192 15,-2 3 16-15,3-2 0 0,-3 4 0 0,1 2 0 16,-1 0-16-16,-2 0-16 0,0 3 0 0,0 1 0 0,3 1 48 0,-1 1 16 15,2 1 0-15,-1 1 0 0,-1-3-112 0,-2-3-128 16,0 0 176-16,0 1-176 0,1-1 128 0,1 7-128 16,-2-1 0-16,2-1 0 0,1 2 144 0,-1-1-16 15,-2 3-128-15,2 0 192 0,-1 2-16 0,-1 2-16 16,2 0 0-16,-2 2 0 0,3-2-160 0,-3 4 0 16,0 5 144-16,0-9-144 0,0 4 0 0,0-1 144 15,1-3-144-15,-3 2 0 0,2 2 144 0,-4-4-144 16,2 9 0-16,-2-5 144 0,2-4 0 0,-2 2 0 15,2-2 0-15,-2-2 0 0,2 0 0 0,0-2 0 16,2 4 0-16,0 2 0 0,0 1-144 0,0 1 0 0,-2 0 0 0,0 1 0 16,3 3 0-16,-3 1 0 0,0 1 0 0,0-1 0 15,-2 2 0-15,0-1 0 0,-3 5 0 0,1 5 0 16,-4 1 0-16,1-2 0 0,-1-4 0 0,1 0 0 16,-1 0 0-16,2 2 0 0,-5 7 0 0,2-7 0 15,3 4 128-15,-2-2-128 0,1 0 128 0,1-1-128 16,0-3 128-16,-1-3-128 0,1-1 0 0,0 2 128 15,-1 4-128-15,-1-2 0 0,-1-4 0 0,-4-3-176 16,3 1 176-16,-3-1 0 0,0 7 0 0,-1-6 0 0,-1 4 0 16,-2 2 144-16,2-2-16 0,0-3-128 0,-2-5 288 0,0-3-48 15,2-6-16-15,-2-5 0 0,2-4-64 0,0-4-16 16,-2-2 0-16,2-4 0 0,-2 0-144 0,3-3 128 16,-3 1-128-16,2-3 128 0,0 5-128 0,0-7 192 15,0 5-192-15,-2-3 192 16,0 2-192-16,0-3 0 0,0 3 0 0,0 1 0 0,2-5 0 0,-2 2 0 15,0 1 0-15,-2-3 0 16,-2-2-512-16,0-2-96 0,-1-4-16 0,-3-5-18592 0</inkml:trace>
  <inkml:trace contextRef="#ctx0" brushRef="#br0" timeOffset="38050.55">9001 9051 911 0,'2'0'0'0,"-2"0"0"0,0-2 0 0,0 2 0 0,0-2 384 0,0 2-16 0,3-2 0 0,-3 2 0 0,2-6 16 0,-2 3 0 16,0 1 0-16,0 2 0 0,0 0 192 0,0 0 32 15,0 0 16-15,0 0 0 16,0 0 608-16,0 0 128 0,0 0 32 0,0 0 0 0,0 0-448 0,0 0-96 16,0 0-16-16,0 0 0 0,0 0-256 0,0 0-48 15,0 0-16-15,0 0 0 0,0 0 400 0,0 0 80 16,0 0 16-16,0 0 0 0,0 0-80 0,0 0-16 0,0 0 0 0,0 0 0 31,0 0-32-31,0 0-16 0,0 0 0 0,0 0 0 0,0 0-128 0,0 0-32 0,0 0 0 0,0 0 0 16,0 0-80-16,0 0-32 0,0 0 0 0,0 0 0 15,0 0-208-15,0 0-32 0,0 0-16 0,0 0 0 16,0 0-176-16,0 0-32 0,0 0-128 0,-13 32 192 16,11-32-192-16,0 0 144 0,2 2-144 0,-2-2 128 15,-1 5 128-15,-1-5 0 0,2 0 16 0,-2 2 0 16,-1-2 96-16,3 0 16 0,2 0 0 0,0 0 0 15,0 0-144-15,0 0-32 16,0 0 0-16,0 0 0 0,0 0-16 0,0 0-16 0,0 0 0 0,0 0 0 0,-34 19 16 0,30-19 16 16,0 0 0-16,-1 0 0 0,1 0 48 0,0 0 16 15,-2 0 0-15,1 0 0 0,3 0-112 0,-2 0-32 16,0 0 0-16,2 0 0 16,-3-4-128-16,1 4 128 0,-2 0-128 0,1 0 128 15,1 4 48-15,-2-4 0 0,-1 0 0 0,1 0 0 16,-3 0 0-16,1 2 0 0,-1 2 0 0,-1 1 0 0,-1-5-16 0,3 2 0 15,-3 0 0-15,0-2 0 0,1-2-32 0,-1 0-128 0,2 2 192 0,-1-5-64 16,1 1-128-16,-1 2 128 0,-1-5-128 16,0 3 128-16,1 0-128 0,-3 2 0 0,2-2 0 0,-2-1 0 15,3 3 0-15,-1-2 0 0,1 0 0 0,-3 2 0 16,2-5 0-16,0 5 160 0,-1 0-160 0,-1-4 160 16,0 3-160-16,-2 1 128 0,2-2-128 0,1 0 128 31,-1 2-128-31,0-5 128 0,0-1-128 0,1 1 128 15,1 1-128-15,-2-5 0 0,2 3 144 0,3-1-144 16,-3-6 0-16,1 3 128 0,-1 1-128 0,2 0 0 0,-1 1 0 16,-1-1 0-16,0 3 0 0,1-1 128 0,-1 0-128 0,-2 1 0 15,1-1 0-15,1 3 0 0,-2-2 0 0,3-1 0 16,-1 1 0-16,-2-1 0 0,2 0 0 0,1-1 144 16,-3-1-144-16,2 1 0 0,1-3 128 0,-1-2-128 15,3 2 0-15,-3-4 0 0,0 2 0 0,1 0 0 16,-1-2 0-16,2 0 0 0,1 2 0 0,-3 3 0 15,3-8 0-15,-3 3 0 0,3-2 0 0,-3 4 0 0,2 0 0 16,1 3 0-16,-1-5 0 0,-1 2 0 0,-1-2 0 0,-2-3 0 16,3 3 0-16,-3-2 0 0,2 4 0 0,-2-8 0 15,-1 4 0-15,1 2 0 0,0-7 0 0,2 5 0 16,1 0 0-16,-1 0 0 0,0 2 0 0,-1-7 0 16,1 10 0-16,0-8 0 0,-4 5 0 0,5-4 0 15,-1 4 0-15,0-9 0 0,3 3 0 0,-1 2 0 16,1-3 0-16,-1 3 0 0,3 2 0 0,-3 0 0 15,3-1 0-15,-2 1 0 0,3 0 0 0,-1 0 0 16,-3-2 0-16,3-1 0 0,-3 1 0 0,1 0 0 16,2-3 0-16,-3 1 0 0,1-3 0 0,-1 3 0 15,0 4 0-15,1-2 0 0,-1-7 0 0,-1 2 0 16,-1 3 0-16,3-5 0 0,-1 3 0 0,-2-5 0 0,5 4 0 16,-2-1 0-16,-1-3 0 0,0 4 0 0,3 3 0 0,0-1 0 15,-3-3 0-15,1-7 0 0,-1-2 0 0,1 1 0 16,1-3 0-16,-1 2 0 0,3 6 0 0,-1 5 0 15,0-7 0-15,1 4 0 0,-1-4 0 0,2 0 0 16,0 0 0-16,-1 2 0 0,3-4 0 0,-2 0 0 16,0-2 0-16,-1-2 0 0,3-1 0 0,-2-1 0 15,2 6 0-15,-2-4 0 0,1-1 0 0,1 1 0 0,0 0 0 16,2-1 0-16,0 3 208 0,2-2-64 0,0 0-16 0,1 1 0 16,1 1-128-16,0 0 0 0,0 2 144 0,1-2-144 15,-1 2 0-15,-2 0 128 0,2-3-128 0,-2 1 0 16,1-4 0-16,1 1 0 0,-2 12 0 0,2-5 128 15,0-2-128-15,1 2 0 0,1-4 0 0,-2 2 128 16,1-1-128-16,-3 4 0 0,2 1 0 0,-4 6 0 16,2-1 0-16,-4 1 0 0,2 3 0 0,-2 4 0 15,0-4 0-15,0 4 0 0,-1 0 0 0,1 2 0 16,0 0 0-16,0 2 0 0,0 2 0 0,0 1 0 16,0 3 0-16,0-1 0 0,-1 6 0 0,3-7 0 15,0 7 0-15,0-4 0 0,0 2 0 0,0-1 0 16,0 3 0-16,0-2-192 0,3 2 64 0,-3-3 0 0,0 5 128 15,0-4 0-15,2 4 0 0,-2-2 0 0,0 2-272 0,0 0-32 16,0 0 0-16,0 0 0 16,0 0-272-16,0 0-64 0,8 45-16 0,-6-30-17232 15</inkml:trace>
  <inkml:trace contextRef="#ctx0" brushRef="#br0" timeOffset="40883.78">8224 4949 911 0,'0'-2'0'0,"0"2"0"0,0 0 0 0,-2 0 0 16,2 0 192-16,0 0-64 0,-2 0 0 0,2 0 0 0,-3 0-128 15,1 0-224-15,0 2 48 0,2-2 16 0,0 0 160 0,0 0 128 16,0 0-128-16,0 0 176 0,0 0 272 0,0 0 64 15,0 0 16-15,-19 30 0 0,17-30 32 0,0 2 0 16,2-2 0-16,-2 0 0 0,2-2-48 0,0 0-16 16,0-1 0-16,0 3 0 0,2-6-496 0,-2 2 0 15,2 2 0-15,-2 2 0 0,0 0 0 0,0 0 0 16,0 0 0-16,0 0-160 0,0 0 288 0,0 0 64 0,0 0 16 0,0 0 0 16,0 0 304-16,0 0 64 0,0 0 16 0,0 0 0 15,0 0-80-15,0 0 0 0,0 0-16 0,0 0 0 16,0 0-48-16,0 0-16 0,0 0 0 0,0 0 0 15,0 0 208-15,0 0 32 0,0 0 16 0,0 0 0 16,0 0-64-16,0 0-16 0,0 0 0 0,0 0 0 16,0 0 16-16,0 0 0 0,0 0 0 0,-2-34 0 15,2 32-80-15,0 2-16 0,0 0 0 0,0-5 0 16,0 5-208-16,0-2-32 0,2 2-16 0,-2 0 0 16,0 0 176-16,0-4 48 0,0 4 0 0,0 0 0 15,0 0-96-15,0 0-16 0,0 0 0 0,0 0 0 16,0 0 0-16,0 0-16 0,0 0 0 0,0 0 0 15,0 0 96-15,0 0 32 0,0 0 0 0,0 0 0 0,0 0-272 0,0 0-48 16,0 0-16-16,0 0 0 16,0 0 160-16,0 0 48 0,19-28 0 0,-19 28 0 15,2 0 144-15,-2-4 48 0,0 4 0 0,2 0 0 0,-2 0-160 0,2 0-16 16,1 0-16-16,-1 0 0 16,0 0-128-16,2 4-32 0,-4-4 0 0,0 0 0 0,0 0 176 0,0 0 16 15,32 17 16-15,-21-13 0 0,-1 7-96 0,3-4-32 0,4 3 0 0,0 1 0 31,2-1-80-31,1 1-16 0,3 0 0 0,0 2 0 0,3 1-32 0,0-3-16 0,3 6 0 0,-3-4 0 16,-1 2-144-16,-1 0 0 0,-1 2 0 0,3 0 0 16,-1 0 128-16,-1 4-128 0,1 0 128 0,-1 1-128 15,1-1 256-15,1-2-48 0,0 4 0 0,-3 1 0 16,5-3-208-16,-3 3 0 0,1 1 0 0,-3 3 0 16,3 0 0-16,-1 3 0 0,-1-1 0 0,-1 2 0 15,-2 7 176-15,1-3-176 16,-3 2 192-16,0-4-192 0,-2 4 208 0,0 1-64 0,0-1-16 0,-2 5 0 0,2 3-128 0,0 3 0 15,0 3 0-15,0 1 0 0,2-4 0 0,1 2 0 16,-1-4 0-16,0 2 0 0,2-7 0 0,-2 7 0 16,3 2 0-16,-1 5 0 0,-4-5 0 0,0-2 0 15,-2-3 0-15,0 1 0 16,0 2 0-16,-2-4 0 0,-1 8 0 0,-1 3 0 0,2-3 0 0,-2 2 0 16,-1-2 0-16,1-2-176 0,2 3 176 0,-3-1 0 15,1 6 0-15,2 1 0 0,-3-2 0 0,3-3 0 0,0 2 128 0,-2-8-128 31,-1-6 0-31,3 8 0 0,0 4 0 0,0 7 0 0,1 2 0 0,-1-2 0 16,0 4 0-16,-4-7 0 0,1 3 0 0,-1-2 128 0,-3-3-128 0,0-1 0 16,-1-5 128-16,1 2-128 0,-2-4 160 0,3 0-160 15,-1-7 208-15,1 1-48 0,1-7-16 0,1 0 0 16,-3 3-144-16,0-7 0 0,3-5 144 0,-1-1-144 31,1-3 0-31,-3-2 0 0,-1-3 0 0,-1-8 0 16,0 1 0-16,-2-1-128 0,0-5 0 0,-2-3 0 15,0 2-800-15,-2-8-160 0</inkml:trace>
  <inkml:trace contextRef="#ctx0" brushRef="#br0" timeOffset="41996.81">21819 10503 6447 0,'-2'0'576'0,"-2"0"-576"0,2 0 0 0,0-4 0 0,0 4 1120 0,-1-2 112 0,-1 0 32 0,-4 0 0 0,-3-7 672 0,0 3 144 15,-1-1 32 1,1 1 0-16,0-3-112 0,5 7-16 0,-3-4 0 0,1 4 0 16,1 0-272-16,-1-3-64 0,-1 3-16 0,-1-2 0 15,-1 4-608-15,3-4-128 0,-1 2-32 0,1-3 0 16,1 5-96-16,1 0-32 0,1 0 0 0,3 0 0 15,2 0-256-15,0 0-48 0,5 0-16 0,1 2 0 16,0 1-288-16,7 3-128 0,2-4 0 0,4 0 128 16,5 5-128-16,-1-7 0 0,7 4 0 0,-2-2 0 15,-5 2-128-15,5-4 128 0,-3 0 0 0,1 0 0 16,-1 0 0-16,-3-4 0 0,-3 2 0 0,-4 2 0 16,-5-2 128-16,-1 0-128 0,-3 2 192 0,-4 0-64 15,1 0-128-15,-6 0 0 0,1 0 0 0,-4 0 0 0,0 0 0 16,-3 0 0-16,1 0 0 0,8 0-17536 15</inkml:trace>
  <inkml:trace contextRef="#ctx0" brushRef="#br0" timeOffset="57301.34">6931 5471 911 0,'0'-3'0'0,"0"1"0"0,0 2 0 0,0 0 0 0,0 0 384 0,0-2-16 0,0 2 0 0,0-4 0 0,0 0 416 0,0 1 96 0,2 1 16 0,-2 2 0 16,0 0-64-16,0 0-16 0,0 0 0 0,0 0 0 15,0 0 560-15,0 0 112 0,0 0 32 0,0 0 0 16,0 0-48-16,0 0 0 0,0 0 0 0,0 0 0 15,0 0-960-15,0 0-192 0,0 0-32 0,0 0-16 16,0 0-16-16,0 0 0 16,0 0 0-16,0 0 0 0,0 0 416 0,0 0 80 15,0 0 16-15,0 0 0 0,0 0 160 0,0 0 32 0,0 0 16 0,7 37 0 0,-10-35-160 0,1 4-48 32,2-4 0-32,-2 2 0 0,0-1-384 0,2-1-64 0,-2 0-32 0,2 2 0 0,-2-2-32 0,2 0-16 15,-2 5 0 1,-1-7 0-16,1 4-48 0,0 2-16 0,0-1 0 0,0 3 0 15,0-1 64-15,0 1 16 16,0-2 0-16,-3 1 0 0,3 1-128 0,0 3 0 0,0-5-128 0,-2 5 192 16,-1 0-192-16,1-1 0 0,-2 1 0 0,1-5 0 15,-1 5 128-15,0 0-128 0,-3 1 176 0,1 3-176 16,-1-2 176-16,1 2-176 0,-1 0 160 0,1-2-160 16,-3 4 128-16,2-2-128 0,3-1 0 0,-3 4 144 15,1-4-144-15,2 3 128 0,-3 0-128 0,3-4 128 16,-1 2 32-16,1-2 0 0,0 0 0 0,-1-1 0 15,1 3 32-15,-3 2 0 0,1 0 0 0,-1 0 0 16,3 1-192-16,-3-1 0 0,1 2 0 0,-3 2 128 16,3-4-128-16,-3 4 0 0,0-4 0 0,3 5 128 15,-3-5-128-15,3 4 160 0,-5-4-160 0,2 4 160 16,-2-4-160-16,1 2 160 0,-1 1-160 0,-2-1 160 0,0 4 0 0,2-6 0 16,-2 5 0-16,5-1 0 0,-3-4-160 0,0 4 192 15,0-4-192-15,1 4 192 0,-1 1-192 0,0-5 0 16,2 4 0-16,-1 0 0 0,-1 1 0 0,0-3 0 15,2 0 0-15,-4 4 0 0,1 3 0 0,-1 2 0 16,0-3 0-16,-4 5 0 0,1 2 0 0,-1-7 0 16,2 5 0-16,-2 0 0 0,0-2 0 0,2-3 0 0,0-1 144 0,2 1-144 15,0-1 0-15,-4 1 0 16,2 5 0-16,0-2 128 0,0 4 80 0,-2-5 32 16,4 3 0-16,0 0 0 0,-2 0-96 0,2-1-16 15,-2 1 0-15,0 0 0 0,2-2-128 0,-2 2 0 16,-2 2 0-16,4-5 0 0,0 1 0 0,0-3 0 0,0 7 0 0,-2-6 0 15,2 8 0-15,0-6 0 0,0 6 0 0,0-2 0 16,0 0 0-16,0-1 0 0,1 4 0 0,-1-1 128 16,-2 2 0-16,0-2 0 0,-3 4 0 0,3 1 0 15,0 1-128-15,-2 0 192 0,0 3-192 0,0 0 192 16,2-5-192-16,-2 0 0 0,-1-4 0 0,1 2 0 16,0-1 0-16,0-4 0 0,2-3 128 0,2-2-128 0,0-3 0 0,0-2 192 15,5-8-192-15,-1 2 192 0,4-4-48 0,1-1 0 16,0-3 0-16,1 1 0 0,3-1-144 0,-2-1 128 15,2-2-128-15,2 3 128 16,-2-5-128-16,2 0 0 0,0 4 0 0,0-6 0 16,4 2-720-16,0-4-32 0,3 2 0 0,1-6-16960 0</inkml:trace>
  <inkml:trace contextRef="#ctx0" brushRef="#br0" timeOffset="58591.04">24656 5428 2751 0,'0'-2'256'0,"0"2"-256"0,0 0 0 0,0-4 0 0,0 4 416 0,0-3 32 0,0 1 16 0,3 0 0 0,-1-4 1072 16,0-1 192-16,2-3 64 0,-2-3 0 0,2 0 448 0,-4 0 80 15,0 3 32-15,0-1 0 0,-4 7-736 0,0-7-144 16,-2 7-16-16,-3-2-16 15,-2 3-144-15,-4 1-16 0,1 2-16 0,-6 0 0 16,1 2 48-16,-4 1 16 0,1-3 0 0,-1 4 0 0,0-2-464 0,1 2-96 16,1-2 0-16,2 0-16 0,0 1-496 0,-1 1-112 15,8-4-16-15,-1 0 0 0,2 2 0 0,3-2 0 16,1 0 0-16,3 0 0 0,2 0 32 0,0 0 0 16,2 0 0-16,2 0 0 15,4 0-160-15,-1 0 128 0,3 0-128 0,1 2 128 0,-9-2 0 0,0 0 0 16,36-4 0-16,-19 4 0 0,0-4-128 0,2 4 192 0,0 0-192 0,0-3 192 15,3 3-192-15,-1 0 0 0,0 0 144 0,-1 0-144 32,-1 0 0-32,-2 0 0 0,0-2 0 0,-4 2 0 15,-3 0 0-15,-1-2 0 0,-3 2 0 0,-2 0 0 0,-4 0 0 16,0 0 0-16,-2 2 0 0,-2-2 0 0,0 0 0 0,-3 0 0 16,-1 0 0-16,-5 2 0 15,-2-2 0-15,-2 0 0 0,-2 0 0 0,-2 0 0 16,-1 0 0-16,1 0 0 0,0 3 0 0,-3-3 0 15,3 4 128-15,2-4-128 0,0 4 128 0,2-2-128 0,4-2 0 0,2 5 0 16,3-5 0-16,3 0-192 0,3 0 192 0,4 0 0 16,1 0 0-16,3 0 0 0,2-5 0 0,1 3-128 15,6 0 128-15,0 0 0 0,2 2-256 0,0 0 16 16,4-4 16-16,3 4 0 16,1-3-1056-16,1 3-192 0,4-2-64 0,-3 2-13920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21:29:08.5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113 392 12219,'7'0'159,"-1"-1"1,0 0-1,0 0 1,0-1-1,0 0 1,0 0-1,-1 0 1,1-1-1,-1 0 0,1 0 1,-1 0-1,8-7 1,-1 0-105,0 0 0,0-1 0,15-21 0,-21 25-40,0-1 0,-1 0 0,0-1 0,0 1-1,-1-1 1,0 0 0,0 0 0,-1-1 0,0 1-1,-1-1 1,0 1 0,-1-1 0,0 0-1,0 0 1,-1 1 0,0-1 0,-1 0 0,0 0-1,-1 1 1,1-1 0,-2 0 0,-5-13 0,6 18-21,-1 0 1,0 0 0,0 0 0,0 1-1,-1-1 1,0 1 0,0 0 0,0 0 0,0 0-1,-1 1 1,-7-6 0,9 8-15,1-1 0,0 1 0,-1-1-1,1 1 1,-1 0 0,1 0 0,-1 0 0,0 1 0,1-1 0,-1 1 0,0-1 0,1 1-1,-1 0 1,0 0 0,0 0 0,1 0 0,-1 1 0,0-1 0,1 1 0,-1-1 0,0 1 0,1 0-1,-1 0 1,1 0 0,-1 1 0,-2 1 0,-6 6-164,0 2-1,0 0 1,1 0 0,1 0 0,0 1-1,0 1 1,1 0 0,1 0-1,-8 19 1,2-1-193,1 2 0,2-1 0,-7 37 0,8-6 173,3 0 0,2 1 1,7 99-1,9-47 378,30 140 0,-22-150 1,24 102 196,16 114-140,-31-157-102,-23-137-84,-5-24-28,-1-2 11,1 0-1,-1 0 0,1-1 1,-1 1-1,0 0 0,0 0 1,0 0-1,0 0 0,0 0 0,0 2 1,-7-4 138,-8-11-58,-12-12-101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21:29:08.7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336 1 13851,'46'25'960,"-28"-14"-566,-15-6-313,-59-9-57,56 4-23,-1 0 0,1 0 1,-1 0-1,0 0 0,1 0 0,-1 0 1,0 0-1,1 0 0,-1 0 1,0 0-1,1 0 0,-1 0 0,0 0 1,1 1-1,-1-1 0,0 0 0,1 0 1,-1 1-1,1-1 0,-1 0 0,1 1 1,-1-1-1,0 1 0,1-1 0,0 1 1,-1-1-1,1 1 0,-1-1 0,1 1 1,0-1-1,-1 1 0,1 0 1,0-1-1,-1 1 0,1-1 0,0 1 1,0 0-1,0-1 0,0 1 0,0 0 1,0-1-1,0 1 0,0 0 0,0-1 1,0 1-1,0 0 0,0-1 0,0 1 1,0 0-1,0-1 0,1 1 0,-1 0 1,1 4 6,3 129 169,-4-131-189,0 0 1,-1 0-1,0 0 0,1 0 1,-1 0-1,0 0 0,-1 0 1,1 0-1,0 0 1,-1 0-1,0-1 0,0 1 1,1-1-1,-1 1 0,-1-1 1,1 0-1,0 1 0,-1-1 1,1 0-1,-1-1 0,1 1 1,-5 2-1,-8 3-46,1 0-1,-1-1 0,-19 5 0,23-7 86,-21 6-29,14-6 0,0 2 0,0 0 0,0 1 1,1 1-1,0 1 0,-19 13 0,33-20-54,1 0 0,0 0-1,-1 1 1,1-1 0,0 1 0,0-1-1,0 1 1,1 0 0,-1 0-1,1 0 1,-1 0 0,1 0 0,0 0-1,0 0 1,0 1 0,1-1-1,-1 0 1,1 1 0,0 4 0,-1 15-639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21:29:09.3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405 87 2569,'-3'48'488,"0"-40"-159,-2-8 55,1-6-43,0 0 0,0-1 0,1 1 1,0-1-1,-4-12 0,0 7 6816,7 12-7118,0 0 0,0 0 0,0 1 0,-1-1 0,1 0 0,0 0 0,0 0 0,0 1 0,-1-1 0,1 0 0,0 0 0,0 0 0,0 0 0,-1 0 0,1 0 0,0 1 0,0-1 0,-1 0 0,1 0 0,0 0 0,0 0 0,-1 0 0,1 0 0,0 0 0,0 0 1,-1 0-1,1 0 0,0 0 0,-1 0 0,1 0 0,0 0 0,0-1 0,-1 1 0,1 0 0,0 0 0,0 0 0,0 0 0,-1 0 0,1 0 0,0-1 0,0 1 0,0 0 0,-1 0 0,1 0 0,0-1 0,0 1 0,0 0 0,-6-3 2,1 0 0,0 1 0,-1 0 0,0 0 0,1 0 0,-1 1-1,0 0 1,0 0 0,0 0 0,0 1 0,0-1 0,-11 3 0,8-2-41,0 2 1,-1-1-1,1 1 1,0 1 0,0 0-1,0 0 1,-12 7-1,-29 22-25,39-24 41,-1 0-1,0-1 1,0 0-1,-1 0 1,-18 5-1,0-9-38,23-3 8,7-1 55,1 1-1,0 0 1,0-1 0,0 1 0,0 0 0,0-1 0,0 1 0,0 0 0,0-1 0,1 1 0,-1 0 0,0-1 0,0 1-1,0 0 1,0-1 0,0 1 0,0 0 0,1-1 0,-1 1 0,0 0 0,0-1 0,1 1 0,-1 0 0,0 0 0,0 0-1,1-1 1,-1 1 0,1 0 0,69-22 2461,-49 16-2024,0 0 0,23-10 0,-35 10-404,0 1 1,0-1 0,10-9-1,19-12-194,-36 26 141,56-33-2258,-41 24 4228,3 3-968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21:29:10.7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6 187 13331,'-5'5'3401,"5"-5"-2854,9 5-805,0 1 202,-1 0 0,0 1-1,-1 0 1,1 0 0,-1 1 0,-1 0 0,0 0 0,7 12-1,-5-7-56,-1 1 0,0-1 0,-1 2 0,8 28 0,-9-14-279,4 59-1,-8-69 354,0 1 1,1 0-1,1-1 0,1 1 0,1-1 1,13 34-1,-14-46-23,-2 0-60,1-1 0,1 0 1,-1 0-1,1 0 0,5 7 1,-8-13 329,-3-31 782,2 18-813,-1 0 1,4-24 0,-2 22-82,2 1 1,0 0 0,0-1-1,2 2 1,-1-1-1,2 0 1,0 1 0,0 0-1,2 0 1,-1 1-1,2 0 1,-1 0 0,2 1-1,-1 0 1,2 0 0,-1 1-1,16-11 1,5 0-136,1 2-1,1 0 1,0 3 0,1 0 0,1 2 0,0 2-1,1 1 1,0 2 0,46-5 0,-81 14 19,0 0-3,-1 0-1,1 0 1,-1 0 0,1 0 0,-1 0 0,1 0-1,-1-1 1,1 1 0,-1 0 0,0 0 0,1 0-1,-1 0 1,1 0 0,-1-1 0,0 1 0,1 0 0,-1 0-1,1-1 1,-1 1 0,0 0 0,1-1 0,-1 1-1,0 0 1,0-1 0,1 1 0,-1 0 0,0-1-1,0 1 1,1-1 0,-1 0 0,-1 1-70,1 0 0,-1 0 0,0 1 0,0-1-1,0 0 1,1 0 0,-1 0 0,0 1 0,0-1 0,1 0 0,-1 0 0,0 1 0,1-1 0,-1 1 0,0-1-1,1 1 1,-1-1 0,1 1 0,-1 0 0,-76 52-456,58-42 365,0 1-1,1 1 0,1 0 0,-21 21 1,37-33 148,0 0 0,1-1 0,-1 1 0,1 0 0,-1-1 0,1 1 0,-1 0 0,1 0 0,-1 0 0,1-1 0,0 1 0,-1 0 0,1 0 0,0 0 0,0 0 0,0 0 0,0 0 0,-1-1 0,1 1 0,0 0 0,1 0 0,-1 0 0,0 0 0,0 0 0,0 0 0,0 0 0,1-1 0,-1 1 0,0 0 0,1 0 0,-1 0 0,1-1 0,-1 1 0,1 0 0,-1 0 0,1-1 0,0 1 0,-1 0 0,1-1 0,0 1 0,-1-1 0,1 1 0,0-1 0,0 1 0,-1-1 0,1 0 0,2 1 0,2 2 294,1-1 1,-1 0-1,1 0 0,0 0 1,10 1-1,3 0 380,0-1 1,0-1-1,-1-1 0,1 0 0,0-2 0,36-6 0,-42 5-476,-1-1 1,1 0 0,-1 0 0,0-2-1,0 1 1,0-1 0,-1-1-1,15-11 1,-3 1-79,-9 6-90,0 0-1,16-17 1,-26 24-77,0 0 0,-1-1 1,0 1-1,0-1 1,0 1-1,-1-1 1,1 0-1,-1 0 1,0 0-1,-1 0 1,1 0-1,0-6 1,-2 9-11,0 1 1,0-1-1,-1 0 0,1 1 1,0-1-1,-1 1 1,1-1-1,-1 1 1,1-1-1,-1 1 0,0-1 1,0 1-1,1 0 1,-1-1-1,0 1 1,0 0-1,-1 0 0,1 0 1,0 0-1,0 0 1,0 0-1,-1 0 0,-1-1 1,-37-18-524,20 11 167,12 4 16,0 2 1,0-1-1,0 1 0,-1 1 1,1-1-1,-1 1 0,-10-1 1,19 3 376,-1 0 1,1 0-1,0 0 1,0 0-1,-1 0 1,1 0-1,0 0 0,0 0 1,0 0-1,-1 0 1,1 1-1,0-1 1,0 0-1,-1 0 1,1 0-1,0 0 1,0 0-1,0 0 1,-1 0-1,1 1 1,0-1-1,0 0 0,0 0 1,0 0-1,0 0 1,-1 1-1,1-1 1,0 0-1,0 0 1,0 0-1,0 1 1,0-1-1,0 0 1,0 0-1,0 0 1,0 1-1,0-1 0,-1 0 1,1 0-1,0 1 1,0-1-1,0 0 1,1 0-1,-1 0 1,0 1-1,0-1 1,0 0-1,0 0 1,0 0-1,0 1 1,0-1-1,0 0 0,0 0 1,0 0-1,1 1 1,-1-1-1,0 0 1,0 0-1,0 1 1,10 11-551,0-1 1075,1-1 1,1 0-1,0 0 1,0-1 0,0-1-1,2 0 1,-1-1-1,1 0 1,-1-1 0,2-1-1,-1 0 1,1-1-1,-1 0 1,1-1 0,0-1-1,0 0 1,1-2-1,-1 1 1,0-2 0,0 0-1,0 0 1,28-8 0,-33 6-318,-8 2-221,0 0 1,0 1-1,0-1 0,0 1 0,0-1 0,0 1 0,0 0 0,0-1 0,4 2 0,-5-1 2,0 0 0,0 1 0,0-1-1,0 1 1,0 0 0,0-1 0,0 1 0,0 0-1,-1 0 1,1-1 0,0 1 0,0 0-1,-1 0 1,1 0 0,0 0 0,-1 0-1,1 0 1,-1 0 0,0 0 0,1 0-1,-1 0 1,0 0 0,1 2 0,1 5-53,0 0 0,0 0 0,-1 0 1,0 0-1,0 0 0,-1 0 0,0 0 0,0 1 1,-1-1-1,0 0 0,-1 0 0,1 0 0,-2 0 1,1-1-1,-1 1 0,-4 8 0,24-45 1078,35-47 0,-12 21-953,-8 11 84,1 1 1,55-54 0,-81 90-57,-4 3-14,0 1 0,0 0 0,0 0 0,0 0 0,1 1 0,0-1 0,7-3 0,-10 5-33,1 1 0,0 0 0,0 0 0,0-1 0,0 1 1,0 0-1,0 0 0,0 1 0,0-1 0,-1 0 0,1 1 0,0-1 0,0 1 0,0-1 1,0 1-1,-1 0 0,1 0 0,0 0 0,-1 0 0,1 0 0,-1 0 0,3 2 0,1 2-48,1 0 0,-1 0 0,0 1 0,0-1 0,-1 1 0,1 0 0,4 11 0,20 49-161,-18-40 174,-7-13 69,-4-12 10,0 0 0,0-1 1,0 1-1,0 0 0,1 0 1,-1-1-1,0 1 0,0 0 0,0-1 1,1 1-1,-1 0 0,0-1 1,1 1-1,-1 0 0,1-1 0,-1 1 1,0-1-1,1 1 0,-1-1 1,1 1-1,0-1 0,-1 1 0,1-1 1,-1 0-1,1 1 0,0-1 1,-1 0-1,1 1 0,0-1 0,-1 0 1,1 0-1,0 0 0,-1 1 1,1-1-1,0 0 0,1 0 0,6-24 1828,24-16-1447,36-40-224,-55 67-45,1 0 0,-1 1 0,30-18 0,-41 28-140,1 1 0,-1 0 0,0 0 0,1 0 0,-1 1 0,1-1 1,-1 0-1,1 1 0,-1 0 0,1-1 0,-1 1 0,1 0 0,-1 0 0,1 1 0,-1-1 0,1 0 1,-1 1-1,1 0 0,-1-1 0,0 1 0,1 0 0,-1 0 0,0 0 0,0 1 0,1-1 0,-1 0 1,0 1-1,0 0 0,-1-1 0,1 1 0,2 3 0,4 4-162,0 1 0,-1 0 0,0 1-1,9 22 1,3 6 69,17 55 0,-30-74-27,-1 0 0,0 0-1,-2 1 1,3 40 0,-9-42-1507,-1-24 1505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5T23:44:18.02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5033 12230 19343 0,'-27'-39'1728'0,"16"12"-1392"0,9 3-336 0,6 9 0 0,7 7-1696 0,1 6-416 0,5-5-64 0,13-3-32 0,15-12 1584 0,15 1 320 0,14-4 64 0,7 5 16 16,4 1 224-16,1 7 0 0,7-6 0 0,3 8 0 15</inkml:trace>
  <inkml:trace contextRef="#ctx0" brushRef="#br0" timeOffset="1">8714 11485 19343 0,'36'-22'1728'0,"-13"5"-1392"0,1 0-336 0,-5 2 0 15,-4 7 0-15,0 4 0 0,2-5 0 0,8 3 0 0,14-5 848 0,16 0 208 16,11 9 32-16,11-2 16 16,4 8-1296-16,8 1-272 0,5 5-48 0,4 3-9280 15</inkml:trace>
  <inkml:trace contextRef="#ctx0" brushRef="#br0" timeOffset="2">11632 11548 18431 0,'32'-17'816'0,"-11"7"160"0,0 1-784 0,-4 7-192 0,-2 2 0 0,2 2 0 16,7 3 384-16,16-1 48 0,28 2 0 0,26 5 0 15,21-5-432-15,7 3-272 16,-1-3 32-16,0 1-8416 0</inkml:trace>
  <inkml:trace contextRef="#ctx0" brushRef="#br0" timeOffset="3">15600 11629 4607 0,'38'-6'400'0,"-4"4"-400"0,-8 2 0 0,-5 0 0 0,5 4 512 0,16-4 0 15,37 2 16-15,47-2 0 16,42 0-1008-16,17-4-208 0,-1 0-32 0,-12-1-16 0,-6 1 560 0,-2 2 176 16,4 2 0-16,-6-8 0 0</inkml:trace>
  <inkml:trace contextRef="#ctx0" brushRef="#br0" timeOffset="4">19470 11651 12895 0,'72'-5'576'0,"-20"-1"112"0,-4 4-560 0,-9 2-128 15,-11 0 0-15,-7 0 0 0,11 2 960 0,27-2 176 16,33 0 16-16,27 2 16 0,11 5-656 0,2 1-128 16,0 5-16-16,-2-3-16 15,0 5-1328-15,0-8-272 0,6 1-48 0,1-1-16 0</inkml:trace>
  <inkml:trace contextRef="#ctx0" brushRef="#br0" timeOffset="5">23538 11636 15663 0,'34'-15'1392'0,"-6"2"-1120"0,-11 2-272 0,-6 5 0 16,1 4 1760-16,10 0 288 0,22-11 64 0,27-2 16 16,22 0-1360-16,14 5-288 0,2 7-48 0,1 6-16 15,1 1-928-15,4-4-176 0,4 0-32 0,11-4-16 16</inkml:trace>
  <inkml:trace contextRef="#ctx0" brushRef="#br0" timeOffset="6">27178 11238 21183 0,'13'-15'1888'0,"0"8"-1504"15,-5 7-384-15,5 0 0 16,-2 5-768-16,12 1-208 0,18-4-48 0,23 0-16 16,31 5-1408-16,29-1-288 0,19 5-48 0,-1-11-16 0</inkml:trace>
  <inkml:trace contextRef="#ctx0" brushRef="#br0" timeOffset="7">29104 11355 28559 0,'-24'-39'1264'0,"7"12"272"0,4 3-1232 0,5 14-304 0,6 10 0 0,6 4 0 15,0 2-384-15,1 1-144 0,3 8-32 0,9-5 0 0</inkml:trace>
  <inkml:trace contextRef="#ctx0" brushRef="#br0" timeOffset="8">18837 15759 6447 0,'0'3'576'0,"0"1"-576"0,0-4 0 0,-2 2 0 0,4 0 576 0,-4 4 0 0,0 3 0 0,-4 4 0 15,-3 6 288-15,1-2 64 0,-1 2 16 16,-1-4 0-16,-1 2 112 0,0 0 32 0,1 4 0 0,-5 3 0 16,2 3-448-16,-4 3-96 0,0 4-16 0,-2 0 0 15,-1 3-400-15,-3 1-128 0,-3 2 0 0,1 3 0 16,-5 0 0-16,0-3 0 0,-2 0 128 0,0-1-128 16,-2-1 240-16,-2-6-16 0,-2 0 0 0,-3-2 0 15,-1 2 160-15,-1-5 16 0,-4 1 16 0,-2 0 0 0,0-1-224 16,-2-1-64-16,0-5 0 0,-7 3 0 0,3 1-128 0,-2-1 0 15,1 1 0-15,-6-4 0 0,-4 3 0 0,-4 1-224 16,-9 3 48-16,-4 2 16 0,-4 0 160 0,-7-3-128 16,-2 5 128-16,9-8-128 0,8 1 128 0,-8 5 176 15,-7 2-48-15,-10 4 0 0,-3 2 192 0,-8-3 16 16,-4-4 16-16,2-3 0 0,8 0-352 0,3-11 0 0,1-2 0 16,3-13 0-16,0 0 0 0,0-4 0 0,-3 0 0 0,1-5 0 15,4-3 0-15,6-7 0 0,7-5 0 0,6-3 0 16,4-5 400-16,1-6 16 0,3-2 0 0,1-7 0 15,6 2 176-15,-3-4 48 0,3-4 0 0,0-2 0 16,5 0-240-16,5-5-32 0,5 1-16 0,6-3 0 16,5 1-160-16,6-3-48 15,4 2 0-15,5 5 0 0,5 0-16 0,1 1-128 16,4-5 192-16,0 3-64 0,7 1-128 0,-1 2-192 0,3 6 32 0,2 2 16 16,-3 7 16-16,5 4 0 0,-2 4 0 0,2 7 0 15,0-1 128-15,2 9 0 0,0 1-144 0,2 1 144 16,0 4 0-16,0 3 0 0,2-1-144 0,1 7 144 15,1-4-192-15,0 4 32 0,1 4 0 0,-3-1 0 16,2-1-288-16,1 4-64 0,-1-4-16 0,-2 7 0 0,1-7 208 0,1 4 64 16,0 3 0-16,-1-5 0 0,1 2 64 0,-2-6 32 15,3 3 0-15,-1-6 0 0,1-1 160 0,-1-2-160 16,2-1 160 0,-1-3-160-16,3-1 32 0,-1-8 0 0,-3 2 0 0,3 0 0 15,-1 0-240-15,3-9-32 0,0 5-16 0,-1 2 0 0,3-7 256 0,-2 3 160 0,4 2-192 0,-3-7 192 16,3-2-160-16,0-4 160 0,4 0-128 0,1-2 128 31,-3 2-128-31,4-5 128 0,2-3-128 0,7-3 128 0,0 0 0 0,4 3 0 0,2-5 0 0,5 4 176 31,1 3-176-31,5 2 192 0,2-7-192 0,0 5 192 16,0 1-192-16,2 5 0 0,0 2 0 0,-2 9 0 16,3-3 0-16,-1 3 0 0,6 2-192 0,1-1 192 15,3 5 0-15,10-2 0 0,3 0 0 0,5 2 0 16,4 2 0-16,-6 0 0 0,-3 2 0 0,3 3 0 0,2 1 0 0,6-2 0 15,5 5 0-15,5-2 0 0,1 3 0 16,4-1 0-16,0 2 0 0,-2 4 0 0,-2 0 0 0,-4-5 0 16,-3 10 0-16,9-5 0 0,7 4 0 0,5 2 0 15,8-4 0-15,-3 7 0 0,-7-7 0 0,1 2 0 16,-1-4 0-16,5 0 0 0,2 2 0 0,0-2 0 16,-2 5-128-16,-2-1 128 0,-7 7 0 0,-3-5 0 15,-4 3 0-15,-1 3 0 0,-2-1 0 0,-4 6 192 16,-5 4-192-16,-9 1 192 0,-5 5 256 0,-10-3 48 15,-7 3 16-15,-5 3 0 0,-7-2-96 0,-6-1-16 0,-4-1 0 16,-4-3 0-16,-4-1 48 0,-5-1 0 0,-2-4 0 0,-4-2 0 16,-5 2-208-16,-2-6-48 0,-1 1 0 0,-5-3 0 15,-2-1-64-15,-5 1-128 0,3-5 176 0,-5 0-176 16,-3 1 256-16,-3-1-64 0,0 0-16 0,-4 3 0 16,-1-5-48-16,-3 6-128 0,2-6 192 0,-5 7-64 15,-1-3-128-15,-1 5 0 0,-2 2 144 0,-4 6-144 16,2-2 0-16,-4 6-192 0,-5 5 32 0,1 2 0 15,1 0-160-15,-1 2-16 0,4 4-16 0,-3 2 0 16,-1 5-96-16,4 3-32 0,0 3 0 0,4 3 0 16,-2 3 144-16,4-4 16 0,-2 6 16 0,0 3 0 0,2-5 144 0,0 5 32 15,-4 10 0-15,0-2 0 0,2 1 128 0,-4 7-128 16,-2 1 128-16,-5 8-128 0,0 0 128 0,-1 0 0 16,-5-4-144-16,-5-4 144 0,1-11 0 0,0-7 0 15,2-3 0-15,-5 1 0 0,-3 1 0 0,-5-1 0 16,4-1 0-16,-4-5 0 0,-4-2 0 0,-4-3 192 15,-5-3-192-15,-4 2 192 0,0-3-192 0,-2-3 0 16,-2-5 0-16,0-7 0 0,8-1 0 0,-4-5 0 16,0-8 0-16,-8-2 0 0,1-3 0 0,-3-1 0 15,-5-7 0-15,-2-5 128 0,-4-5-128 0,2-3 0 16,2 2 144-16,-2-8-144 0,2 2 624 0,0-4 48 0,-3-3 16 16,1-1 0-16,5 3-144 0,-3 3-32 0,-5-2 0 0,5 0 0 15,5 4-512-15,-5-5-176 0,-2-3 0 0,-1 1 0 16,10-1 176-16,-3 2 0 0,3-5 0 0,-1-4 128 15,9 0-128-15,2-2 0 0,2-2-128 0,5-3 128 16,-1 1 0-16,5-2 0 0,4-3 0 0,2-4 0 16,0-2-208-16,6-2-16 0,5-2 0 0,15 10 0 15,6 7 224-15,2-4 128 0,2-11 0 0,1-13-128 16,5-2 160-16,7-5-160 0,5-3 128 0,6-3-128 0,4-1 0 16,4-1 0-1,4 0 0-15,3 2 0 0,6 3 0 0,4 4-176 0,5 2 176 0,4 4-128 0,6 6 128 0,4 1 0 16,7-3-144-16,6 0 144 0,14 1 0 0,5-5 0 15,2 4 0-15,5 1 0 0,9-1-192 0,3 3 48 16,9 3 0-16,5 3 0 16,10 0-16-16,4 2 0 0,7 2 0 0,-7 5 0 15,-6 4 160-15,10 1-160 0,9 3 160 0,9 2-160 0,4 5 160 0,2-1 0 16,4 2 0-16,0 3 0 0,0 2 0 0,-4 6 0 0,-8 8 0 0,-9 1 128 16,-5-2-128-16,5 5 0 0,2 3 128 15,-4 7-128-15,-6 8 304 0,-18 2-16 16,-8 4 0-16,-7-2 0 0,-3 11-96 0,-8 0-32 0,1 6 0 0,-11 4 0 15,-6 7-160-15,-7-4 128 0,-8 6-128 0,-6-4 128 16,-9 1-384-16,-7-1-64 0,-6-2-32 0,-4-5 0 31,-4-4-352-31,-5-2-64 0,-3-4 0 0,-3-3-9488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21:29:11.4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437 1 13027,'0'0'3231,"-22"9"-3730,-21 16 195,0 1 0,2 2-1,1 2 1,-53 51 0,-20 21-50,108-98 338,1 1-1,0 0 0,1 0 0,-1 1 0,1-1 1,0 1-1,0-1 0,1 1 0,0 0 0,0 0 1,0 0-1,1 0 0,-1 1 0,2-1 0,-1 0 1,1 12-1,0-15 15,1 0 1,0 0-1,0-1 0,1 1 1,-1 0-1,1 0 0,-1-1 1,1 1-1,0-1 0,0 1 1,0-1-1,0 0 0,0 1 1,0-1-1,1-1 0,-1 1 1,1 0-1,5 2 0,4 3 302,0-1-1,0-1 0,13 5 0,10 0 399,45 7-1,4 0-258,-81-17-450,1 1 0,-1 0 0,0 0 0,1 1 0,-1-1 0,0 1 0,0 0 0,0-1 0,0 1 0,0 1 0,0-1 0,0 0 0,4 6 0,-6-6-20,1 1 1,-1-1 0,0 1 0,0 0-1,0-1 1,0 1 0,-1 0 0,1 0-1,-1 0 1,0 0 0,1-1 0,-1 1-1,-1 0 1,1 0 0,0 0-1,-1 0 1,1-1 0,-2 4 0,0 2-16,-1 1 0,-1-1 1,1 0-1,-1 0 1,-1-1-1,0 1 0,0-1 1,0 0-1,-12 12 1,-7 4-45,-34 26 1,41-35 74,-32 18-126,48-32 125,1 1-1,-1-1 1,1 1 0,-1 0 0,1-1-1,0 1 1,-1-1 0,1 1 0,0 0-1,0-1 1,0 1 0,-1 0 0,1-1 0,0 1-1,0 0 1,0-1 0,0 1 0,0 0-1,0-1 1,0 1 0,0 0 0,0-1-1,1 1 1,-1 0 0,0-1 0,0 1-1,1 0 1,-1-1 0,0 1 0,1 0-1,14 22-460,-8-13 559,-2-3-49,-1 1-1,0 1 1,0-1-1,0 1 1,-1-1 0,0 1-1,-1 0 1,0 0 0,0 0-1,0 11 1,-2 16-6,-5 40 1,-1-2-2,6-64-24,-2 15-3,2 0 1,0 0 0,1 0-1,2 0 1,1 0-1,8 29 1,-5-29-1,-6-18 4,0-1 0,1 1 0,-1-1 0,2 0-1,-1 0 1,1 0 0,0 0 0,0 0 0,1 0-1,-1-1 1,6 6 0,4-6-209,-4-3-707,0 0 464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21:29:11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271 0 9522,'-2'0'5056,"-11"1"-5182,7 1 123,0 1-1,0 0 0,0 0 1,0 0-1,0 1 0,1 0 0,0 0 1,-1 0-1,2 1 0,-7 6 1,-6 6-2,-4 2-68,2 1 1,0 1-1,2 1 0,0 0 1,1 1-1,1 1 0,-16 38 1,27-54 24,1 0 1,1 0-1,0 0 1,0 1-1,1-1 1,0 1-1,0-1 1,0 0-1,2 1 1,-1-1-1,1 1 1,0-1-1,0 1 0,1-1 1,1 0-1,-1 0 1,1 0-1,0 0 1,9 14-1,-7-15 231,0 1-1,0-1 0,0 0 1,1-1-1,1 1 1,-1-1-1,1-1 0,0 1 1,0-1-1,0 0 0,1-1 1,8 5-1,-7-5-123,0 0 0,0 0 0,0-1 0,0 0 0,0 0-1,1-1 1,-1 0 0,1-1 0,0 0 0,-1-1 0,1 0 0,0 0 0,-1-1 0,1 0 0,12-3 0,15-8-560,40-18 0,-14 0 69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21:29:12.4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 15243,'18'47'4712,"-6"-25"-2611,-8-19-3761,10-50 4758,-13 45-3299,0 0-1,0 0 0,0 0 1,1 1-1,-1-1 0,1 1 1,0-1-1,-1 1 0,1-1 1,0 1-1,0 0 0,-1 0 1,1 0-1,0 0 0,0 0 1,0 0-1,1 0 0,-1 1 0,0-1 1,0 1-1,0 0 0,3-1 1,1 0-186,16-2 144,1 1 0,-1 1 1,1 1-1,0 0 0,0 2 0,27 6 0,-39-6 150,0 1 0,-1 0 0,1 0 0,0 1 0,-1 0 0,0 1 0,0 0 0,-1 1 0,1 0 0,-1 1 0,0 0 0,11 11 0,-14-11 35,0 0-1,0 1 0,0 0 0,-1 1 1,0-1-1,0 1 0,-1 0 0,0 0 1,-1 0-1,0 0 0,-1 1 0,0-1 1,0 1-1,1 13 0,-4-13 5,1 0-1,-1 0 1,-1-1-1,1 1 0,-2-1 1,1 1-1,-1-1 1,-1 0-1,0 0 1,-9 15-1,-4 4-40,-37 46 1,36-53 37,-1-1 0,0-1 1,-44 33-1,-73 37-153,100-66 175,33-21 45,-5 2-44,1 1 0,0 0 0,0 1 0,-12 11 0,18-16 17,0 0-1,0 0 0,0 0 1,1 0-1,-1 0 0,0 0 1,1 0-1,-1 0 0,1 0 1,-1 0-1,1 0 1,0 0-1,-1 0 0,1 0 1,0 1-1,0-1 0,0 0 1,0 0-1,0 0 0,0 0 1,0 1-1,0-1 1,0 0-1,1 0 0,-1 0 1,0 0-1,1 0 0,-1 1 1,1-1-1,-1 0 0,1 0 1,0 0-1,-1 0 1,1-1-1,0 1 0,0 0 1,0 0-1,-1 0 0,1 0 1,0-1-1,0 1 1,0 0-1,0-1 0,0 1 1,0-1-1,2 1 0,18 9 386,1-1 1,-1-1-1,1-1 0,1-1 0,34 5 0,50 13 278,-95-20-643,-1 0 0,0 1 1,0 0-1,0 1 0,-1 0 0,19 14 0,-20-11-45,-1 1 0,0 0 1,0 0-1,-1 0 0,0 1 0,-1 0 1,0 0-1,0 1 0,-2-1 0,1 1 1,-2 0-1,4 19 0,-6-27 24,-1 1 0,1 0 0,-1 0 0,-1 0 0,1-1 0,-1 1 0,0 0 0,0 0 0,-2 6 0,-4 23-55,6-30 75,-1 0 1,1 0-1,-1 0 1,1 0-1,-1-1 1,0 1-1,0 0 1,-1-1-1,1 0 1,-7 6-1,6-4 2,-1-1 0,1 1 0,-1 0 0,-4 9-1,5-6 6,0 1 0,0 0-1,1-1 1,-2 12-1,4-17-6,-1 0-1,2 1 1,-1-1-1,0 1 1,1-1-1,-1 1 1,1-1-1,0 0 1,0 1-1,0-1 1,1 0-1,-1 0 1,4 5-1,-4-7-24,-1 0 0,1 0-1,-1 0 1,1 0 0,-1 0-1,1 0 1,-1 0 0,0 0-1,1 0 1,-1 0 0,0 0-1,0 1 1,0-1 0,0 2-1,0-1-266,0-2 41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21:29:13.3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14795,'0'0'711,"18"0"1096,2-3-1971,0 2 0,0 0 0,39 5 0,-48-2 5,0 0 1,-1 1 0,1 0 0,-1 1 0,1 0-1,-1 1 1,-1 0 0,18 11 0,-12-4 44,0 0 0,-1 1 1,-1 0-1,0 1 0,-1 1 1,-1 0-1,0 1 0,-1 0 1,0 0-1,-1 1 0,-1 1 1,-1-1-1,-1 1 0,0 0 1,-1 1-1,3 28 0,-8-30 65,0 1 0,-1-1 1,-2 0-1,1 0 0,-2 0 0,0 0 0,-1 0 0,-1-1 0,-1 1 0,0-1 1,-1-1-1,0 0 0,-2 0 0,1-1 0,-2 0 0,-20 21 0,24-28 21,0-1-1,-1-1 0,1 1 1,-1-1-1,0 0 0,-1-1 1,1 0-1,-1-1 0,0 1 0,0-2 1,0 1-1,0-1 0,0-1 1,-15 2-1,18-3 107,1 0 0,-1 0-1,1-1 1,-1 0 0,1 0 0,-1 0 0,1 0-1,0-1 1,-1 0 0,1 0 0,0-1 0,0 1-1,1-1 1,-1 0 0,0 0 0,1-1 0,0 1-1,0-1 1,0 0 0,0 0 0,1 0-1,-1-1 1,1 1 0,0-1 0,-5-10 0,5 7 82,0-1 1,0 1 0,1-1 0,0 0-1,1 0 1,0 0 0,0 0 0,1-13-1,2-3 356,8-45 0,-7 58-336,1 0 0,0 0 0,0 1 0,2-1 0,-1 1 0,1 0 0,1 0 0,0 1 1,1 0-1,13-15 0,4 0 20,1 1-1,42-29 1,-61 47-234,0 1-1,1 0 1,0 1-1,0-1 1,0 2-1,15-6 1,-18 8-51,0 0-1,-1 0 1,1 1 0,0 0 0,0 0-1,0 0 1,0 0 0,0 1-1,0 0 1,0 0 0,0 0 0,-1 1-1,1-1 1,4 3 0,9 6-126,0 0 0,0 1 0,-1 0 0,-1 1 1,0 2-1,-1-1 0,22 26 0,-13-11 135,-2 1-1,-1 1 1,24 46-1,-38-61-7,-2-7 294,-4-26 131,0-22-187,1 1 0,11-54 0,-9 71-146,2 0-1,0 0 0,2 0 0,0 0 0,17-29 1,-20 44 156,0-1 0,1 1 0,0-1 0,0 2 0,1-1 0,0 1 0,0 0 0,0 0 0,1 1 0,0 0 0,0 0 1,0 1-1,1 0 0,16-5 0,-18 7-112,0 0 1,0 0 0,1 1 0,-1 0-1,0 0 1,1 1 0,-1 0-1,0 0 1,1 1 0,-1-1 0,0 2-1,0-1 1,0 1 0,1 0-1,-2 1 1,1-1 0,0 2 0,-1-1-1,10 6 1,2 6-234,0 0 1,-2 1-1,0 1 0,0 1 1,16 25-1,-7-5-190,36 74-1,-43-67-1895,21 72 0,-35-104 438,1-7 710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21:29:13.9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224 114 15187,'15'-11'3414,"-1"-1"-3136,13-5-228,1 1 0,34-13 0,-47 23-83,1 1 0,0 0 1,0 1-1,0 1 0,1 1 0,19-1 0,-15 3-53,0 0 0,1 1 1,-1 2-1,0 0 0,0 1 1,29 10-1,-34-8-25,1 1 0,-1 1 0,0 0 0,-1 2 1,0-1-1,-1 2 0,0 0 0,15 15 0,-6-2-34,-1 2 1,-1 1-1,-1 0 0,-2 1 0,-1 2 1,-1-1-1,24 63 0,-18-27-269,-3 1 1,21 130-1,-31-133 326,-2 0 1,-3 0 0,-6 91-1,-1-127 81,-1 0 0,-1 0 0,-1-1 0,-13 34 0,12-42-11,-1-2 1,0 1 0,-1-1-1,-1-1 1,0 0 0,-1 0-1,-17 17 1,19-24 6,1 0 0,-1 0 1,-1-1-1,0 0 1,0 0-1,0-1 0,0-1 1,-1 0-1,0 0 1,0-1-1,0 0 0,-1-1 1,0-1-1,1 0 0,-1 0 1,0-1-1,0 0 1,0-1-1,1-1 0,-1 0 1,0 0-1,0-1 1,1-1-1,-23-7 0,-1-4 106,0-1 0,1-1 0,1-2 0,0-2 0,1-1 0,2-1 0,-49-45 0,10-1 991,-108-140 1,154 178-643,-35-60 0,50 76-324,1-1 0,1 0 0,0 0 0,1 0-1,1-1 1,-5-30 0,8 37-87,2 1 1,-1 0-1,1 0 1,0-1-1,1 1 1,0 0-1,0 0 1,1 1-1,0-1 1,0 0-1,1 1 1,0 0-1,0 0 1,1 0-1,0 0 1,9-10-1,9-7-277,1 1 0,46-34 0,-67 54 200,26-18-975,0 0 1,1 3-1,1 0 0,54-21 0,-12 13-710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21:29:18.9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390 298 9258,'1'-1'191,"1"-1"0,-1 1 0,0-1 0,0 1 1,0-1-1,0 1 0,0-1 0,0 0 0,0 0 0,-1 1 0,1-1 0,0 0 0,-1 0 1,0 0-1,1 0 0,-1 0 0,0 1 0,0-1 0,0 0 0,0 0 0,-1-2 0,-6-42-103,7 46-43,-5-17-54,0 1 0,0 1 1,-2-1-1,0 1 0,0 0 0,-11-14 0,13 21-45,0 1-1,-1-1 0,0 1 0,0 1 1,-1-1-1,0 1 0,0 0 0,0 1 0,-1 0 1,0 0-1,0 0 0,-13-5 0,17 9-23,1 0 0,-1 1-1,1-1 1,-1 1-1,1-1 1,-1 1 0,0 0-1,1 0 1,-1 1-1,1-1 1,-1 1-1,0 0 1,1 0 0,0 0-1,-1 0 1,1 1-1,0-1 1,-1 1 0,1 0-1,0 0 1,0 0-1,0 0 1,1 0 0,-1 1-1,0-1 1,-3 7-1,-2 0 143,1 2-1,0-1 0,1 1 1,0 0-1,0 0 0,-5 19 1,-33 142 408,16-53-511,21-88 74,0-1 0,3 1 0,0 0 0,2 0 0,2 0 0,0 0 0,2 1 0,9 42 0,2-7 93,-4-1 1,3 89-1,-12-125-83,-1 47-711,-5-44 368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21:29:19.3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533 1 10994,'41'29'479,"-32"-23"-415,-1 0 1,0 0-1,0 0 0,8 11 1,-15-17-63,-1 0 0,0 0 0,0 0 1,0 0-1,0 1 0,0-1 1,0 0-1,1 0 0,-1 0 0,0 0 1,0 0-1,0 1 0,0-1 0,0 0 1,0 0-1,0 0 0,0 0 1,0 1-1,0-1 0,0 0 0,0 0 1,0 0-1,0 0 0,0 1 1,0-1-1,0 0 0,0 0 0,0 0 1,0 0-1,0 1 0,0-1 0,0 0 1,0 0-1,0 0 0,0 0 1,0 1-1,-1-1 0,1 0 0,0 0 1,0 0-1,0 0 0,0 0 1,-1 1-1,-11-1 66,-26-11-33,-38-16-1,45 15-37,22 9 1,-51-18-26,58 20 25,0 1 0,-1-1 0,1 1 0,0 0 1,0 0-1,-1 0 0,1 0 0,0 0 0,-3 1 1,-4 0-4,-24 5-4,-36 11 1,13-2 52,41-11-30,1 0 0,0 2 0,1 0 0,-14 8 0,12-6-69,0-1 0,-22 8 1,23-10 36,11-3 36,-1-1 0,1 1 0,0-1 1,-1 0-1,1 0 0,0-1 0,-1 1 0,1-1 1,-6 1-1,7-3-1813,6 2 1258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21:29:19.9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83 8354,'-17'-23'4790,"36"48"-2989,-18-24-1811,0 0 1,0 0-1,0 0 1,0 0 0,0 0-1,0-1 1,0 1-1,0 0 1,0 0 0,1-1-1,-1 1 1,0-1-1,0 1 1,1-1 0,1 1-1,7 2 31,9 9-39,-1 2-1,0-1 1,-1 2-1,0 0 0,-2 1 1,0 1-1,0 0 1,-2 1-1,0 1 1,13 26-1,-12-20-8,-9-16 24,0 0 0,-1 0-1,6 18 1,17-62 471,-18 24-378,24-25 150,2 2 1,1 1 0,75-51 0,-19 14-123,-81 61-109,4-3 10,0 0 0,33-18 1,-46 29-40,-1 0-775,-9 8-44,2 1 662,0-1-1,-1 0 0,-12 11 1,9-11 155,1 2 1,1-1 0,-8 10 0,14-16 0,1 1 1,-1-1-1,1 0 1,0 1-1,-1-1 1,1 0-1,0 1 1,0-1-1,1 1 1,-1 0 0,1-1-1,-1 1 1,1 0-1,0-1 1,0 1-1,0 0 1,0-1-1,1 4 1,-1-4 33,1 0 1,0 0 0,0 0-1,0-1 1,0 1-1,0 0 1,0-1 0,1 1-1,-1-1 1,0 1-1,1-1 1,-1 0 0,1 1-1,0-1 1,-1 0 0,1 0-1,0 0 1,0 0-1,0-1 1,-1 1 0,1 0-1,0-1 1,0 1-1,3-1 1,7 2 216,0 0 0,22-1-1,-30-1-171,7 0 247,1 0 0,-1-1 0,20-4 0,-26 4-146,-1-1 0,1 1 0,0-1 0,-1 0 0,1-1 0,-1 1 0,0-1 0,0 0 0,0 0 0,0 0 0,5-6 0,-2 1 45,4-3-64,-1 0-1,0-1 1,10-16 0,-19 25-210,1 1 0,0-1 0,-1 0 1,0 0-1,1 0 0,-1 0 0,0 0 0,0 0 1,-1 0-1,1-1 0,-1 1 0,0 0 0,0 0 0,0-1 1,0 1-1,0 0 0,-1 0 0,1 0 0,-1-1 1,0 1-1,-1-4 0,1 6 12,1 1 0,-1-1-1,1 1 1,-1-1 0,1 1 0,-1 0 0,1-1 0,-1 1 0,1 0-1,-1-1 1,0 1 0,1 0 0,-1 0 0,1 0 0,-1 0-1,0-1 1,1 1 0,-1 0 0,0 0 0,1 0 0,-1 0 0,0 0-1,1 0 1,-1 0 0,1 1 0,-1-1 0,0 0 0,-22 7-674,14-4 541,-37 6-2106,21-5 1338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21:29:20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0 195 11522,'12'-5'1360,"-1"0"-1,17-10 0,-21 11-1163,-1 0 0,1 1-1,0-1 1,0 1 0,0 1-1,1-1 1,-1 1 0,0 0-1,12 0 1,-11 2-187,0 1-1,0 0 1,0 0 0,-1 1-1,1 0 1,-1 1 0,1-1-1,-1 2 1,0-1 0,0 1-1,0 0 1,8 7 0,1 0-228,-1 1 1,0 1-1,24 28 1,-28-26 11,0 0 0,0 1 0,-2 0 0,0 1 0,-1 0 0,9 26 0,-17-42 54,0-9 166,0 0 195,1 0-1,0 0 1,0-1 0,1 1-1,4-13 1,1 0-108,2 1-1,0 0 1,20-32 0,-25 46-77,0 0 0,0 0 1,0 0-1,1 1 0,0 0 0,0 0 0,0 0 1,1 1-1,-1 0 0,1 0 0,0 0 1,1 1-1,-1-1 0,1 2 0,11-5 1,-13 7-66,0-1 0,0 1 1,0 0-1,0 1 0,0-1 1,0 1-1,-1 0 0,1 0 1,0 1-1,-1-1 0,1 1 1,0 0-1,-1 1 0,0-1 1,0 1-1,0-1 0,0 1 1,0 0-1,0 1 0,5 6 1,3 3-109,0 1 0,-1 1 1,0 0-1,9 19 1,7 15-151,-27-47 188,1-2 146,-1 0 0,1-1 1,-1 1-1,1 0 1,-1 0-1,1 0 0,-1 0 1,0-1-1,1 1 1,-1 0-1,1 0 0,-1-1 1,0 1-1,1 0 1,-1 0-1,1-1 0,-1 1 1,0-1-1,0 1 1,1 0-1,-1-1 1,0 1-1,0-1 0,1 1 1,-1 0-1,0-1 1,0 0-1,4-18 636,-1 4-476,11-16-74,0 1 1,2 1-1,23-31 1,-27 41-75,-2 3 32,25-29 0,-31 40-11,1 0 1,0 1-1,0-1 1,1 1-1,-1 0 0,1 0 1,0 1-1,12-6 1,-15 8-51,0 1 0,0-1 0,0 1 1,0-1-1,0 1 0,1 0 0,-1 1 1,0-1-1,0 0 0,0 1 0,0 0 0,0-1 1,0 1-1,0 0 0,0 1 0,-1-1 1,1 0-1,0 1 0,-1 0 0,1 0 1,-1 0-1,1 0 0,3 3 0,4 6-197,0 0 0,0 1 0,11 17 0,-20-27 176,34 54-853,33 73 0,-51-93 10,-4-11 383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21:29:21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340 1 15179,'-1'2'22,"1"0"0,-1 0 0,1 0-1,-1 0 1,0 0 0,0 0 0,0 0-1,0 0 1,0 0 0,-1 0 0,1-1 0,0 1-1,-3 1 1,-5 10-156,2-3-22,0-1 1,-1 1 0,0-1-1,-1 0 1,1-1-1,-2 0 1,-12 9-1,-8 2-1196,-37 18 0,39-23 464,1 1 1,-34 25-1,59-38 924,0 1 0,0-1-1,0 0 1,0 1 0,0 0 0,1-1-1,-1 1 1,1 0 0,0 0 0,0 0-1,0 0 1,0 0 0,0 0 0,1 0-1,-1 0 1,1 1 0,0-1 0,0 0-1,0 0 1,0 0 0,1 0-1,-1 1 1,2 3 0,0 1 108,0 1 0,1-1 0,0 0 1,0 0-1,1 0 0,0 0 0,7 9 0,2-1-46,1 0-1,1-1 0,1-1 0,0-1 0,1 0 1,21 12-1,34 27 233,-43-30 647,59 32 0,-87-54-990,-1 0 1,0 0-1,1 0 0,-1 0 0,1 1 1,-1-1-1,1 0 0,-1 0 1,0 0-1,1 1 0,-1-1 1,1 0-1,-1 1 0,0-1 0,1 0 1,-1 1-1,0-1 0,0 0 1,1 1-1,-1-1 0,0 1 1,0-1-1,0 0 0,1 1 0,-1 0 1,-11 4-1594,0-1 1576,11-4 32,-4 1-37,1 0-1,0 1 1,-1-1-1,1 1 1,0 0-1,0 0 1,0 0-1,-3 3 1,5-4-3,0 1 0,0 0 0,0-1 0,0 1 0,0 0 0,1-1 0,-1 1 0,1 0 0,-1 0 0,1-1 0,0 1 0,-1 0 0,1 0 0,0 0 0,0 0 0,1 0 0,-1-1 0,0 1 0,1 3 0,21 86 39,-13-58 73,10 62 0,-18-72-304,-1 0 0,0 1 0,-2-1 1,0 0-1,-2 0 0,-1 0 0,0-1 0,-11 27 1,9-24 360,2-1 1,0 1 0,2 0 0,0 1 0,3 38-1,0-61-24,0 0-1,0 0 0,1 0 1,-1 0-1,1 0 0,0 1 1,0-1-1,0-1 1,1 1-1,-1 0 0,1 0 1,-1 0-1,1-1 0,0 1 1,0-1-1,0 1 0,0-1 1,1 0-1,-1 0 0,1 0 1,-1 0-1,6 3 0,3 0 33,0 1-1,1-1 1,0-1-1,16 4 0,-9-3-104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5T23:44:08.92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20535 3495 13823 0,'4'-11'1216'0,"-4"1"-960"0,2 1-256 0,0-2 0 0,1 7 1168 0,-1-2 192 15,0-5 48-15,2-6 0 0,0-8 1360 0,3-1 288 0,1 3 48 0,-1-3 16 16,-3 13-656-16,2-2-128 0,-1 9-32 0,-1 4 0 15,0 4-1248-15,-2 4-256 16,0 9-48-16,0 0-16 0,-2 11-272 0,-2 6-48 0,0 6-16 0,-2 9 0 16,-2 2 0-16,-1 4 0 0,1 9 0 0,-1-3 0 15,1 7-96-15,2-2-32 0,-1-6 0 0,3-1 0 16,2-6-144-16,-2 3-128 16,2 3 144-16,0 0-144 0,0-3 0 0,0-5 0 0,0 0 0 0,0 0 0 15,0-7 0-15,0-4 128 0,0-6-128 0,0-4 0 16,0-11-128-16,2-6-80 0,0-11-16 0,1 0 0 15,-1-9-736-15,4-4-128 0,1-10-48 0,1-2-17488 16</inkml:trace>
  <inkml:trace contextRef="#ctx0" brushRef="#br0" timeOffset="1">21082 3374 12895 0,'-4'-9'576'0,"2"7"112"0,0-4-560 0,0 3-128 16,4 3 0-16,-2 3 0 0,0-1 1472 0,-2 2 272 0,0 7 48 0,2-1 16 15,-3 9 1968-15,3 7 384 0,3 6 64 0,1 2 32 16,2 8-2064-16,1-1-400 0,1 6-96 0,1 2-16 15,3 0-896-15,-3 2-176 0,-1 2-32 0,-1 0-16 16,-1-2-144-16,1 3-32 0,-5-1 0 0,2-4 0 16,-4 2-128-16,2 0-48 15,-2 0 0-15,-2 2 0 0,0-4-208 0,2 0 0 0,0-4 0 0,-2-9 0 0,2-2 0 0,2-8 0 16,-2-3 0-16,2-10 0 16,0-5-720-16,0-3-96 0,5-5-16 0,1-5-11936 31,3-10-2400-31</inkml:trace>
  <inkml:trace contextRef="#ctx0" brushRef="#br0" timeOffset="2">21834 3444 18431 0,'0'-4'1632'0,"0"-1"-1312"0,0 1-320 0,0 4 0 32,0 0 1088-32,0 0 128 0,0 0 48 0,0 2 0 0,0 5 2208 0,0-1 448 0,2 9 96 0,0 8 16 31,3 7-2272-31,-1 8-448 0,2 7-96 0,1 8 0 16,-1 7-384-16,3 2-80 0,-3-1-16 0,0-1 0 15,1 6-144-15,1-4-16 0,-1-3-16 0,-3-3 0 0,0-5-304 16,3 2-48-16,-1 9-16 0,3 2 0 0,-3-1-192 0,2-9 0 15,-1-7 0-15,-1-7 0 0,1-6-256 0,-1-8-32 16,0-3-16-16,-1-12-20336 16</inkml:trace>
  <inkml:trace contextRef="#ctx0" brushRef="#br0" timeOffset="3">23346 3069 16575 0,'3'-4'1472'0,"-3"0"-1168"0,0 1-304 0,0 3 0 0,0-4 1888 0,0 2 320 0,0-2 64 0,-3-3 16 0,3 1-320 0,-2 2-64 32,-2-5-16-32,0 7 0 0,-3 2-672 0,1 0-144 0,0 7-32 0,-5-1 0 15,2 5-80-15,-3 3 0 16,-5 8-16-16,0-3 0 0,4-4-352 0,0 2-64 16,-4 8-16-16,-2 3 0 0,0 8-272 0,-3 5-64 0,3 1-16 0,0 7 0 15,-2 2-32-15,-1 7-128 0,3 8 192 0,0 4-64 0,4 7 64 0,5-3 16 31,5 3 0-31,5-5 0 0,9 1 16 0,4-3 0 0,4 4 0 0,6-1 0 16,7 1-64-16,2-3-16 0,6-5 0 0,1-7 0 16,3 1-16-16,-1-11-128 0,-3-5 192 0,-6-5-64 15,-4-5-128-15,-9-4 0 0,-2-7 0 16,-4-2 128-16,-5-4-128 0,-4-2 0 0,-2-2 0 0,1-4 0 16,-3 1 0-16,-3-3-144 0,-1-3 144 0,-2 2-19632 15</inkml:trace>
  <inkml:trace contextRef="#ctx0" brushRef="#br0" timeOffset="4">24196 3674 10127 0,'0'-7'896'0,"-2"1"-704"0,2 2-192 0,-2 4 0 0,2-5 1072 0,0 1 176 15,0-6 32-15,-2-3 16 0,0-4 1120 0,0-2 208 16,0-1 64-16,2 6 0 0,0-1-1168 0,-3 2-240 16,1 6-32-16,0-3-16 0,0 1-176 0,0 3-32 0,0 2-16 0,-3 2 0 31,1-3-80-31,-2 5-16 0,-1 0 0 0,1 5 0 0,-5-1-288 0,1 2-64 0,1 5-16 0,1-7 0 15,-5 9-176-15,2-3-48 16,-4 5 0-16,0 5 0 0,1 5 0 0,-1-1 0 16,0 3 0-16,2 1 0 0,2 6-192 0,1 0-128 15,3 0 160-15,3 2-160 0,2-2 192 0,0 0-48 0,2 3-16 0,2-1 0 16,2 2 16-16,0 0 0 0,3 1 0 0,3 1 0 16,5 3 48-16,0-1 0 0,9 3 0 0,-3-2 0 15,7-9-16-15,-1-2 0 16,7-7 0-16,1-1 0 0,1-12 0 0,0-1 0 0,0-3 0 0,0-8 0 15,-2-4 32-15,-2-2 16 0,-2-3 0 0,-6-1 0 0,-5 1-96 0,0-6-128 16,0-6 176-16,2-9-176 0,1-6 144 0,-3-2-144 16,-4-9 0-16,0 0 144 0,-5-2-144 0,-3-2 0 15,-3-4 0-15,-6-3 0 0,0 5 0 0,-7 0 0 16,-6 4 0-16,-4 6-176 0,-2 3 176 0,-5 3-128 16,1 6 128-16,-7 3-128 0,-4 4 128 0,-3 1 0 15,-1 8 0-15,1-2-128 0,1 9 128 0,2-1 0 16,6 5 0-16,2 0-128 0,7-1 128 0,4 3-192 0,6-2 192 15,5 2-192 1,6-2-432-16,6-1-80 0,11-1-32 0,11-9-17904 0</inkml:trace>
  <inkml:trace contextRef="#ctx0" brushRef="#br0" timeOffset="5">25144 3955 9215 0,'9'-15'400'0,"-5"4"96"16,0 1-496-16,0-1 0 0,-1 5 0 0,-1 1 0 0,-2 1 2144 0,2-5 336 0,2-5 64 0,0-3 16 0,1 0 512 0,-1 4 128 0,-2 4 0 0,-2 3 16 15,-2 2-1232-15,2 4-240 0,0 2-48 0,0 2-16 16,2 7-560-16,0-5-112 0,-2 5-32 0,2 4 0 15,3 2-416-15,-1 4-96 0,-2 0-16 0,2 3 0 16,-2 8-128-16,3-5-16 0,-1 7-16 0,0-2 0 16,0 0-64-16,5 0-16 0,2 6 0 0,-1 1 0 15,1-3-208-15,4 0 176 0,2 0-176 0,0-2 160 0,4-6-160 16,-2-2 0-16,3-14 0 0,-3-3 0 0,0-5 0 0,0-8 192 16,0-5-192-16,0-8 192 0,-2-4 16 0,0-2 16 15,-2-5 0-15,0-10 0 0,0-1-64 0,-2-3-16 16,-4-3 0-16,-1 2 0 0,-2 5-144 0,-3 0 0 15,-1 4 0-15,-2 4 0 0,-5 6 0 0,-1 3 0 16,0 2 0-16,-1 6 0 16,1 7-528-16,-3-1-96 0,5 3-16 0,0 4 0 15,2 0-80-15,0 0-32 0,4 2 0 0,0-2-11408 16,4 5-2272-16</inkml:trace>
  <inkml:trace contextRef="#ctx0" brushRef="#br0" timeOffset="6">26254 3348 18431 0,'-4'-2'1632'0,"1"0"-1312"0,1 2-320 0,2 0 0 0,0 0 2560 0,0 0 432 0,-2 2 80 0,0 0 32 0,0 2-64 0,0 3-16 15,2 8 0-15,2 4 0 0,2 4-1696 0,0 5-352 0,3 6-64 0,-1 8-16 16,1 1-336-16,1 4-80 0,-1 4-16 16,1 0 0-16,-2 2-16 0,3-4-16 0,-3-4 0 0,-1-2 0 15,-1-1-240-15,-2-6-64 16,0 0 0-16,0-4 0 0,-2-4-128 0,2 0 0 0,-2-5 0 0,3-4 0 31,-1-6-496-31,-2-2-128 0,4-5-16 0,-2 3-16 16,0-9-640-16,2 2-128 0</inkml:trace>
  <inkml:trace contextRef="#ctx0" brushRef="#br0" timeOffset="7">26554 2905 19343 0,'0'0'1728'0,"2"0"-1392"0,3 0-336 0,-3 0 0 0,2 2 848 0,2 3 112 0,5-1 0 0,6 6 16 16,13 8 1744-16,4 3 352 15,9 9 64-15,-3 6 0 0,0-2-1376 0,-1 8-288 0,1 10-48 0,-4 5-16 16,-6-4-752-16,-2 7-144 0,-2 8-48 0,-5 6 0 16,-4 10-160-16,-6 3-48 0,-5 4 0 0,-10-8 0 15,-5 3-32-15,-6-10-16 0,-4-3 0 0,-4-7 0 16,-3-5-48-16,-6 1-16 0,-2 0 0 0,-2-5 0 15,0-6 128-15,2-4 32 0,6-13 0 0,4-8 0 16,7-9-304-16,2-7 128 0,7-7-128 0,4-6 0 16,4-3-448-16,4-5-208 0,4-6-48 0,5-4 0 15,2-4-1056-15,0 1-224 0</inkml:trace>
  <inkml:trace contextRef="#ctx0" brushRef="#br0" timeOffset="8">27300 2992 19343 0,'-9'-6'1728'0,"7"4"-1392"0,2 2-336 0,-2 0 0 15,2 2 1376-15,0 0 208 16,2 2 32-16,2 3 16 15,3-1 1504-15,3 9 288 0,5 6 64 0,4 1 16 0,3 5-1904 0,1 1-368 0,3 6-80 0,1-2 0 16,-1 0-480-16,-1-4-96 0,-1 4 0 0,-1-5-16 16,-1 1-272-16,-5-2-48 15,-2-1-16-15,-3-2 0 0,-3 1-224 0,-3-3 0 0,-1 0 0 0,-5-3-160 16,2-8-544-16,-4 1-96 0,-1-5-32 0,1-2-11856 16,0-4-2384-16</inkml:trace>
  <inkml:trace contextRef="#ctx0" brushRef="#br0" timeOffset="9">27755 2858 23951 0,'-6'15'1056'0,"2"-4"224"0,-3-5-1024 0,1 5-256 16,0 0 0-16,-1-5 0 0,-3 5 1808 0,-5 10 304 0,-11 7 64 0,-8 14 16 15,-4 3 176-15,-3 2 16 0,-1 0 16 0,-5 1 0 16,-2 6-1504-16,4-1-320 0,13-15-48 0,7-10-16 15,1 4-288-15,7-11-64 0,2 0-16 0,5-1 0 16,1-5-144-16,5-5-224 0,4-6 48 0,4-4 16 16,2-4-1216-1,3-4-240-15,4-5-48 0,-3-4-15456 0</inkml:trace>
  <inkml:trace contextRef="#ctx0" brushRef="#br0" timeOffset="10">27364 2694 1839 0,'4'7'160'0,"-2"-3"-160"0,4 2 0 0,-1 3 0 0,-1-1 2400 0,0 1 448 16,2 2 96-16,5 8 0 0,8 17 2096 0,5 13 400 16,3 13 96-16,-1 2 16 0,-5 2-2560 0,-2-7-512 15,-6 1-112-15,0-7 0 0,-4-2-1600 0,-3-4-320 16,-4-9-64-16,2-6-16 0,-4 0-240 0,0-8-128 16,0-3 160-16,-4-4-160 0,0-6 0 0,-5-5-208 15,1-2 16-15,-5-2-18544 0</inkml:trace>
  <inkml:trace contextRef="#ctx0" brushRef="#br0" timeOffset="11">27001 3188 26719 0,'3'0'1184'0,"1"0"240"0,2 0-1136 0,3 0-288 0,-1 0 0 0,1-4 0 16,4 4 2128-16,6-2 368 0,15-2 80 0,13-3 16 15,14 3-448-15,12-4-96 0,4-3 0 0,-3 2-16 16,-1 1-992-16,-5-1-192 0,-4-1-32 0,-7 1-16 15,-2 3-480-15,-8-5-112 0,-2 5-16 0,-7-3 0 16,-1 3-1040-16,-8-1-224 0,-1 7-32 0,-4 0-16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21:29:21.6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346 1 10954,'-27'10'33,"0"1"1,1 2-1,0 0 0,1 2 0,1 0 0,0 2 0,2 1 0,0 0 0,0 2 0,-32 40 0,48-52-145,1 0-1,0 0 0,0 0 1,1 1-1,0 0 0,0 0 1,1 0-1,0 0 1,1 0-1,0 1 0,0-1 1,1 1-1,1-1 0,-1 1 1,1-1-1,3 18 0,-2-19 237,1 0 0,1 0 0,-1 0-1,1 0 1,1 0 0,-1 0 0,1-1-1,1 1 1,-1-1 0,1 0 0,0-1-1,1 1 1,0-1 0,0 0 0,0-1-1,0 1 1,1-1 0,0 0 0,10 4 0,-7-3 15,-1-2 0,1 1 1,1-2-1,-1 1 0,1-1 1,-1-1-1,1 0 1,0 0-1,0-1 0,0-1 1,0 1-1,0-2 1,0 0-1,-1 0 0,1-1 1,0 0-1,-1-1 0,1 0 1,-1 0-1,0-2 1,0 1-1,0-1 0,0 0 1,-1-1-1,0 0 1,0-1-1,-1 0 0,12-12 1,-11 8-131,0-1 1,0 0-1,-1 0 1,-1-1-1,0 0 1,0 0-1,-2-1 1,6-19-1,-8 24-23,-1-1-1,0 0 1,0 0 0,-1 0-1,-1 0 1,0 0-1,0 0 1,-1 0 0,0 0-1,-1 0 1,0 1 0,0-1-1,-6-12 1,7 18 24,-1 0 1,0 1 0,0-1-1,0 1 1,0-1 0,-5-5-1,10 11-318,5 14-488,-4-5 736,1 0 0,0-1-1,0 0 1,1 0 0,1 0-1,-1-1 1,1 0 0,15 15 0,-16-17-2,7 6-193,-1 0 0,1 0 0,1-1 0,1-1 0,-1-1 0,1 0 0,1 0 0,0-2 0,0 0 0,27 9 0,-7-8-533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21:29:22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15107,'7'-1'5243,"13"4"-5862,-16-2 931,10 1-560,26 5-714,70 21 0,-98-24 724,1 1-1,-1 1 0,0 0 1,-1 1-1,1 0 0,-1 0 1,0 1-1,-1 1 0,15 14 1,-13-9-79,-1-3 140,-1 0 0,-1 1 0,16 23-1,-23-32 143,-1 1 0,1-1-1,-1 1 1,1-1-1,-1 1 1,0 0-1,0 0 1,-1-1-1,1 1 1,-1 0-1,0 0 1,0 0 0,0 0-1,0-1 1,-1 1-1,1 0 1,-1 0-1,0 0 1,0-1-1,-2 5 1,-2 3 9,-1 0 0,0 0 0,-1-1 0,0 1 0,-1-1 0,0-1 0,0 0 0,-1 0 0,0 0 0,-1-1 0,0-1 0,0 0 0,0 0 0,-1-1 0,0 0 0,-21 7 1,28-11-67,0-1 1,0 1 0,0 0 0,0 0 0,-6 5-1,9-7 77,1 0 0,-1 1-1,1-1 1,0 0-1,0 1 1,-1-1 0,1 1-1,0-1 1,-1 0-1,1 1 1,0-1 0,0 1-1,0-1 1,0 0-1,-1 1 1,1-1 0,0 1-1,0-1 1,0 1-1,0-1 1,0 1 0,0-1-1,0 1 1,1 0 4,-1 0 1,1 0-1,-1-1 1,1 1-1,-1 0 1,1 0 0,-1-1-1,1 1 1,0 0-1,0-1 1,-1 1-1,1 0 1,0-1-1,0 1 1,1 0-1,23 17 55,-21-14-30,1-1 0,0 1 1,-1-1-1,2 0 0,7 4 1,106 47-17,-68-31-66,-35-17 178,0 2 0,0 0 1,18 12-1,-29-16-120,1 0 1,-1 1-1,0 0 1,0 0-1,0 0 1,-1 1-1,0 0 1,0 0-1,0 0 1,-1 0 0,5 11-1,-3-3-113,-1-1 1,-1 1-1,0-1 0,-1 1 1,0 0-1,-1 0 0,-1 16 0,-2-1-222,-1 0-1,-9 40 0,8-56 327,1-1-1,-2 0 1,0 0 0,0 0 0,-1-1-1,0 1 1,-1-1 0,-1-1 0,-16 20-1,-5-1 204,-57 45-1,64-56-377,8-7-149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21:29:22.8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338 295 14723,'4'0'148,"-1"1"1,1-1-1,0 1 0,0 0 1,0 0-1,-1 0 0,1 1 1,0-1-1,-1 1 0,0 0 0,1 0 1,5 5-1,23 25-87,-27-27-100,-39-35 44,14 15-221,31 26-183,20 21-297,-22-19 583,-1 1-1,-1 0 0,0 0 0,-1 0 1,0 1-1,-1 0 0,-1 0 1,-1 0-1,0 0 0,0 1 1,-1 30-1,-2-36 87,0-1 0,-1 1 0,-1 0 0,0-1 0,0 1 0,-1-1-1,0 0 1,-9 18 0,9-21 6,-1 0 0,0 0 0,-1 0-1,1 0 1,-1-1 0,0 0-1,-1 0 1,1 0 0,-1-1 0,0 0-1,0 0 1,0 0 0,-8 3 0,4-3 34,-1 0 0,0-1 0,0 0 1,0 0-1,0-2 0,-1 1 0,1-1 1,-1-1-1,1 0 0,0 0 0,-1-1 1,1-1-1,0 0 0,0 0 1,0-1-1,0-1 0,0 0 0,0 0 1,1-1-1,-16-10 0,16 9 40,1-1 0,-1 0 0,2 0 1,-1-1-1,1 0 0,0-1 0,1 0 0,0 0 0,0 0 0,1-1 0,0 0 0,1 0 0,0-1 1,0 1-1,1-1 0,1 0 0,0 0 0,0-1 0,1 1 0,0-16 0,2 20 2,0 0 0,1 0 1,0 0-1,1 1 0,-1-1 0,1 0 0,1 1 0,-1-1 1,1 1-1,0 0 0,0 0 0,1 0 0,0 0 0,0 1 0,0-1 1,1 1-1,7-7 0,3-1 93,-1 1 0,2 1 0,-1 0 0,2 1 0,20-9 0,-24 13-133,1 0 0,-1 2 1,1 0-1,0 0 1,0 1-1,0 1 0,0 0 1,0 1-1,27 1 1,-29 1-40,-1 0 0,1 1-1,-1 1 1,0 0 0,0 0 0,0 1 0,0 0 0,-1 1 0,1 0 0,-1 1 0,0 0 0,15 13 0,-6-1-67,-1 0-1,-1 2 1,-1 0-1,-1 0 1,0 2 0,-2-1-1,16 36 1,-25-51 70,-1 1-1,-1 1 1,1-1 0,-1 0-1,-1 0 1,1 1 0,0 12-1,-2-18-36,-4-18-2,3-27 72,3 0 0,1 0 0,2 1 0,11-46 0,-11 66 43,1 0 0,0 0 0,19-40 0,-19 51 126,0 0-1,0 1 0,1 0 1,1 0-1,0 0 1,0 1-1,1 1 0,0-1 1,10-6-1,1 0 290,1 0 1,0 2-1,1 1 1,34-14-1,-49 23-439,1 0 1,-1 1-1,1 0 1,0 1-1,0-1 1,0 2-1,0-1 1,0 1-1,0 0 1,0 0-1,-1 1 1,1 0-1,0 1 1,0 0-1,0 0 1,-1 1-1,1-1 1,8 6-1,3 4-258,0 1 0,-1 1 0,-1 0 0,0 1 0,-1 1 0,-1 1 0,25 33 0,-11-7-32,-2 1-1,28 60 1,-28-38-566,-3 1-1,-2 1 1,13 76-1,-27-106 78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21:29:23.1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13971,'-2'19'2304,"0"2"-2071,2 10 71,0 1-104,6 20-8,7 13-32,3 11-56,8 10-56,5 11-16,7 1 8,-1 1-24,1-4 8,-4-7 8,-5-6-56,6-3-272,-5-3-208,-7 0 136,4-1 39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6T21:33:16.3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18454 5183 1132 0,'44'2'304'0,"-44"0"-64"0,2-2-136 0,0 0 4 0,-47-2-47 15,45 2-14-15,0-2-7 0,0 2-12 16,0 0-12-16,0 0-11 0,-1 0-7 15,-8 0-4-15,2 0-2 0,-11-4 1 16,-7-3 4-16,-5 0 3 0,-13-5 1 16,1-1 2-16,-2 3 0 0,-1-1 1 15,3 2-2-15,-1 2 0 0,2 2 0 0,2 1-2 16,4-1 1-16,-2 0-1 0,3 3 0 16,4 2 1-16,5-2 1 0,0 0 0 15,6-1 0-15,6 3-2 0,4 0 11 16,8 0 9-16,-1 0 6 0,0 0 13 15,2 0-1-15,4 0 2 0,1 0 0 16,-5 0-9-16,11 5-7 0,-4-5 3 16,5 0 8-16,8 0 9 0,6-2 0 0,15-3-11 15,5 3-11-15,7 0-7 0,-1 1-4 16,6 1 1-16,6-2-3 0,-4 2-3 16,1 0-3-16,-8 2-1 0,-5-1 2 15,-11 5 3-15,-9 1 0 0,-12-7-2 16,-7 2-2-16,-4-1-7 0,-5-1-3 0,0 2-5 15,-12 4-3-15,-2-3 3 0,-9 2 6 16,-11 4 4-16,-9-5 5 16,-10-2 3-16,-11-2 4 0,-5 0 2 15,0 0 0-15,2-4-2 0,5 2-4 16,10-1-2-16,1-3 1 0,14 3-2 0,1 1-1 16,8 2 0-16,7 0-2 0,6 0 1 15,1 4-1-15,7-3-1 0,4 6-12 16,4 1-13-16,-1 4-27 0,2 4-80 15,3 7-200-15,-1-7 199 0</inkml:trace>
  <inkml:trace contextRef="#ctx0" brushRef="#br0" timeOffset="24551.13">21952 10592 1604 0,'0'0'84'0,"0"0"23"0,0 0-19 0,-2-1-30 0,-1-1-13 0,1 2-16 15,0-4-14-15,-1 3-8 0,3 1-2 0,0 0 2 16,-2 0 8-16,2 0 14 0,-2-2 13 16,0 0 7-16,1 0-5 0,-1 2-9 15,2 0-12-15,0 0-8 0,0 0-5 16,0 0-5-16,0 0-3 0,0 0-3 16,0 0-6-16,-6 0-6 0,1 0-5 0,0 2-4 15,-8-2 3-15,-3 2 3 0,-1 1 7 16,-5 4 4-16,-4-3 4 15,6 5 6-15,-8-6 2 0,0 3 1 0,6 3 1 16,-1-2-5-16,-2 0-2 0,6 3 1 16,-9-8-3-16,-8 2 0 15,-12-4 3-15,-14-9 1 0,-9-2 1 0,-14-12-2 16,-2-3 4-16,-7-6 2 0,0-6 8 16,-7 1 17-16,-5-4 15 0,12 4 17 15,5 3 8-15,22 6-1 0,19 7-9 0,13 1-5 16,13 8 0-16,13 5-1 0,9 3-5 15,4 2-20-15,7-5-16 0,1 6-16 16,6-1-12-16,12 2 0 0,12 7-6 0,15 5-2 16,12 10 1-16,16-1 1 15,-1 2 1-15,4 0 4 0,1 0 4 0,-4 4 3 16,7 3 3-16,-3-2 0 0,1 4 1 16,-1-2 1-16,-4 2 1 0,-12 4-1 15,-4-5 0-15,-17 7 0 0,-8-6-3 16,-3-2-4-16,-13-2 0 0,-1-1-3 0,-6-8 0 15,-9-1 0-15,-3-4-4 0,-5 0-3 16,-4-3-3-16,-2 0 2 0,-9-4 3 16,-1 2 4-16,-6-6 4 0,-7 1-1 15,0-1 2-15,-14-3-1 0,-7-3 2 16,-12-4 2-16,-11-6 1 16,-11-1 2-16,-7 0-2 0,-3 0 1 15,-3-1-1-15,3 1 0 0,3 0 1 16,4 0 0-16,-1 3 1 0,-1 2 0 15,0-3 0-15,2 3 2 0,5 0 4 0,11-3 4 16,6-2 5-16,10 1 3 0,6-1 1 16,10 2 2-16,7-1 0 0,8 4 2 0,8-1 0 15,1 6-3-15,11-5 0 0,0 6-2 16,2-4-8-16,7 3-3 0,5 1-6 16,5-3-7-16,10 3-1 0,10-1-2 15,5 2-2-15,13 4 2 0,5 3 1 0,5 4 0 16,1 2 0-16,-4 0 1 0,-4-1 3 15,-5 3 1-15,-6-1 3 0,3 0-1 16,-3-3 1-16,3 2 1 0,-2 0-1 16,-1-10 1-1,-3 3 0-15,-1-6 0 0,-1-1 1 16,-5-8 1-16,-4 0 1 0,-3 4 0 0,-5-3 0 16,-8 3-2-16,-10-2-3 0,-9 5-9 0,-3 2-9 0,-8-1-6 15,-10 1 0 1,-8-2 6-16,-15 1 8 0,-11 1 5 0,-7-5 6 15,-9 2 3-15,0-2 3 0,2 0-1 0,2-2-2 16,5 5-2-16,7-1 0 0,7-4 2 16,7 4 0-16,11-4 2 15,7 5 16-15,14-3-66 0,9 7-149 0,9-7 130 16</inkml:trace>
  <inkml:trace contextRef="#ctx0" brushRef="#br0" timeOffset="47216.63">24383 5367 1112 0,'-5'0'359'15,"-1"-3"-283"-15,1-1-24 0,-2-1-5 0,0 0-9 16,-2-1-9-16,4 1-2 16,-4-6-9-16,0 6-8 0,4-4-5 0,-1 6-2 15,-1-4 0-15,7 7 21 0,0 0 15 16,0 0 12-16,0 0 1 0,0 0-21 16,0 0-4-16,0 0-6 0,2 0-4 0,1 0 2 15,-1 1-15-15,5 5-2 16,-3-6 0-16,3 0 2 0,4 0 2 0,-4 0 6 15,9-6 7-15,5 1 7 0,0 0 5 16,6-6-2-16,1 2-7 16,-3 2-8-16,-2 0-4 0,-2 5 1 0,-6-1 5 15,-1 3 0-15,-9 0-6 0,-3-2-7 0,-2 2-6 16,0 0-5-16,0 0-9 16,-2 3-17-16,2-1-12 0,-7 2 0 0,-4 1 7 15,-6 0 14-15,-6 4 14 0,-8-5 3 16,-8-1 5-16,-5-3 13 0,-6 0 12 15,6-5 12-15,0 3 13 0,3-5 4 16,2 2 1-16,0 1-2 0,0-3-6 0,11 2-6 16,1 3-5-16,11-3-3 0,11 3-6 15,3 2-6-15,0 0-3 0,0 0-5 16,1 0-2-16,-1 0-4 0,4-4-7 16,-1 4-2-16,1 0-1 0,0 0 0 15,7 4 5-15,1 0-1 0,6 1-3 0,2-3 3 16,7 3 0-16,5 2 2 0,6-3 7 15,1-1 6-15,4 2 7 0,-6-5 3 16,2-3-3 0,6-2-6-16,-4 1-6 0,3-5-4 0,-3 4-1 0,-1-2 0 15,-12 3-1-15,-6 1 1 0,-6 1 0 0,0-2-3 16,-10 1 0-16,1 3 0 0,-2 0-2 16,-3 0-2-16,0 0-6 0,-5-4-7 15,0 4-2-15,-2 2-2 0,-11 3 3 16,-10 1 4-16,-15-5 3 15,-12 3 8-15,-5-2 3 0,-4 0 4 0,-5-2 1 0,7 0 0 32,0-4 0-32,3 2-1 0,15-1 1 15,7 3 0-15,7-2 1 0,10-2 9 16,11 3 8-16,9 1 9 0,0-2 7 16,2 2 0-16,5 0-4 0,4 0-9 15,12-2-12-15,12 2-12 0,17 0-4 0,8 4-5 16,16 4 0-16,13 5 2 0,12 3 0 15,7 3-2-15,-3 4-3 0,-10-5 0 16,-20 0 1-16,-18-4 4 0,-15-2 5 16,-13-1 3-16,-8-7 0 0,-12 3 2 15,-9-7-7-15,1 1-3 0,-9-1-1 16,-10 0-5-16,-14-1 9 0,-25-8-1 0,-28-2 3 16,-27-5 0-16,-10 0 9 0,-7-1-49 15,8-1-74-15,9-3 74 0</inkml:trace>
  <inkml:trace contextRef="#ctx0" brushRef="#br0" timeOffset="60497.69">21617 747 1776 0,'-4'-2'249'31,"4"11"-262"-15,0 3 6 0,-1 8 1-16,1 7 6 0,-6 1 0 0,6 11 1 0,0-4 1 0,-1 6 0 15,-1 2-1-15,-4-1 1 0,-4 1-2 16,-6-4 1-16,0-2 1 0,-4 7-1 16,-1-1 1-16,3 1 1 0,-5 1 0 0,4-1-1 15,-4 2 0-15,3 0-2 0,-1-2 2 16,2-5-1-16,3 0 0 0,0-1 0 15,1-5 0-15,7-3-1 0,2 1-1 16,1 1-1-16,5-6-1 0,3 1 2 16,-3-4 1-1,2-7 1-15,0 1 1 0,-2-6 1 0,4 1-1 0,-1-8 0 0,-1-2-1 16,1 1 5-16,-1-3 13 0,-2 0 20 16,2 0 25-16,3 0 11 0,2-5-11 31,8-4-19-31,1-3-27 0,10 1-16 0,8-1-4 0,8-1-1 0,6 3 1 31,7-3 1-31,-3 6 0 0,-3-3-1 16,6 6-1-16,-7 0-3 0,2-4-1 15,-2 4 1-15,-4-7 2 0,2 8 2 0,4 1 3 16,-2-1 0-16,3 6 0 0,0-1 0 16,3 0-1-16,1 1 1 0,-6 6-1 15,3-4 0-15,-10 4 0 0,-5-3 0 16,2 1 0-16,0-4 0 0,0 2 0 15,4 3 0-15,-2-7 0 0,-11 1 0 16,-7 0 1-16,-11-2 3 0,-10 0-7 16,-2 0-6-16,0-4-9 0,-5 1-2 0,-6-3 6 15,-8-6 6-15,-6-2 10 0,-12-2 3 16,-4-5 2-16,-3-1 2 0,-1 1 2 16,-1-7 1-16,-5 3-1 0,1-2 1 15,4 4-1-15,5-2 0 0,13 8 2 16,5-5 2-16,7 3 0 0,5 3 0 15,4 2 6-15,9 1-2 0,3 5 15 0,9-1-5 16,8 2-12-16,6-1-6 0,13 7-17 16,12 1 0-16,-2 1-1 0,4 5 5 15,-9 6 0-15,-3 2 2 0,3 4 2 16,0 5-1-16,2 0 2 0,-12 2 1 16,-6 0 0-16,-7-7 0 0,-9-1-2 15,-9-1-4-15,-5-2-7 0,-3 6 0 0,-4-4 2 16,-8 0 4-16,-2 2 4 0,-5-4 1 15,-6 4-12-15,-2-6-22 0,-7 0-25 16,-2-8-78-16,-7-4 77 0</inkml:trace>
  <inkml:trace contextRef="#ctx0" brushRef="#br0" timeOffset="71232.75">22064 2772 1150 0,'-2'0'132'0,"0"0"169"0,2 0-227 0,0 0-37 0,0 1-13 0,0 3-7 0,0 7 0 16,0 3 0-16,0 2 0 0,0 9-3 0,0 3-10 16,0 2 1-16,0 2-1 15,0 2-2-15,0 3 3 0,-2-2-3 16,-3 4-1-16,2 2 0 0,-1 2 1 0,4-2-2 16,-5-8 0-16,3 1 0 0,0-8 0 15,0 3 4-15,2-3 5 0,2 3 6 16,-2-1 5-16,-2-5-1 0,1-3-6 0,-1-4-5 15,0-2-5-15,2-3-1 0,-3-4 0 16,3 0 0-16,0-6 1 0,3 1 2 16,1 0 5-16,3-2 0 0,7 0 1 15,2-2-1-15,7-7-1 0,2-3 1 16,3-4 4-16,6-2 0 0,5 1-2 16,5-5-3-16,6 6-7 0,3 2 3 0,-3-2 1 15,1 2 1-15,4 0 2 0,-5 3-6 16,5 2 0-1,1-3-1-15,3 3 1 0,1 2-1 0,6 0-1 0,-1 3 0 16,8 1 0-16,10 1 1 0,-3 0 0 16,-2-3 0-16,-9 3-2 0,-3-3 2 15,1-4-1-15,2 4-1 0,1-1 0 0,2 5 0 16,-4-1 0-16,1 4 4 0,4-1 3 16,-3 8 5-16,-9 0 5 15,-5-5 3-15,-11 1 4 0,-10 0 4 0,-3-1 3 16,-12-2 0-16,-1 1 1 0,-12-3 0 15,0 0-2-15,-7 0 0 0,2 0-8 16,-2-2-12-16,-2-3-7 0,-8-2-5 0,-6-7-2 16,-5 0 2-16,-4-4 0 0,-9 2 0 15,0 2-1-15,6-1 1 0,1 5 0 16,3-3 2-16,11 6 0 0,-6 0 0 16,6 2 1-16,11 3 1 0,1 2-1 15,-1 0 3-15,-3-2 1 0,1 2 1 16,4 0-4-16,5 0 1 0,8 0-3 15,3 0 0-15,12 0 1 0,11 4-2 0,12 5-1 16,4-4 1 0,-3 8 1-16,-2-1 0 0,-6 0 2 15,0 3 0-15,-3 0 1 0,-9 1 1 0,-6-1-1 0,-8-3 1 16,-7-3-4-16,-9 2-2 0,-9 4-4 16,-15 0-2-16,-11 1 2 0,-14 0 3 0,-6 3 9 15,-12-3-49-15,-4 0 79 0,-4-4-37 31</inkml:trace>
  <inkml:trace contextRef="#ctx0" brushRef="#br0" timeOffset="94039.28">21209 910 1602 0,'2'30'196'0,"-2"-44"-89"0,0-6-77 16,0 3-1-16,-2-40 2 0,2 48-1 0,0-1 1 0,0 8 0 0,0 2-4 0,0 0-10 15,0 0-6-15,0 0-10 0,0 0-10 16,0 2-6-16,0 13-3 0,2 12 5 16,1 16 6-16,-3 8 5 0,2 11 0 15,-2 2-1-15,-3 9-2 0,-4-1-3 16,-2 3-3-16,-2 3 0 0,-3-11 2 15,0-3 3-15,0-6 2 0,1-3 2 0,-1-10 2 16,5-10 0-16,2-6 0 0,2-12 0 16,3-4 1-16,2-4 2 0,-2-8 5 15,4 3 6-15,0 1 4 0,-1-5 8 16,1 0 6-16,7 2 5 0,-7-2 6 16,1-5-3-16,6-1-6 0,2-6-6 15,3 0-9-15,7-8-6 0,4-5-4 0,5 2-5 16,8-10-4-16,9-3-4 0,8 4-2 15,13-9-3-15,1 13-2 0,9 3 2 16,7 7-2-16,-3 4-3 0,5 5 1 16,-2 2 4-16,-6 2-1 0,-1 3 10 15,0 0 2-15,2 2 1 0,-5-1 5 16,-6 1-3 0,-20-2-1-16,-15 0-3 0,-14 2 0 0,-6-2 0 0,-5-5-1 0,-4 2-4 15,0 1 1-15,-3-3-3 0,-2 4 0 16,2-4 4-16,-7 0-2 15,-2-2 1-15,-4-4 0 16,-14-4-2-16,2-3 0 0,-11-7 0 0,-5 4 0 0,-3 0 0 16,-3-1 2-16,8 4 0 0,2 1 3 15,5 3-1-15,8 7 1 0,6-2 1 0,6 9 1 16,10 2-7-16,-2-1-5 0,14 2-3 16,4 3 0-16,14 6 8 0,22 6 5 15,10 13 1 1,11 6 1-16,3 15 1 0,-9 3 1 0,-8 11-2 0,-15 5-2 15,-10 4-3-15,-11-2-8 0,-16-4-2 16,-9 0-1 0,-17 1 3-16,-10-8 0 0,-8-8 0 0,-13-8 1 0,-8-7 2 0,-29-10 377 15,-12-13-266-15</inkml:trace>
  <inkml:trace contextRef="#ctx0" brushRef="#br0" timeOffset="94846.1">21952 2594 2011 0,'0'6'63'0,"0"-6"-31"0,0 3-11 0,2-1-9 0,1 2-14 0,-1 8-3 0,2 9 0 15,6 11 3-15,1 12 3 0,1 10 0 16,-1 4 1-16,1 10-1 0,1 2-1 16,-8 8-4-16,4-5 0 0,-4-7 0 15,2-11 2-15,-5-14 2 0,0-10 0 0,0-4-1 16,-2-7 2-16,2-3 3 0,-2-3 5 16,0-8 7-16,0 3 7 0,0-6 6 15,0-3 4-15,0 0-2 0,0 0 8 16,0 0 11-16,1 0 7 0,6 0-1 15,1-7-13-15,7 2-17 0,7-4-13 16,4 2-4-16,4-7-2 0,8-2-2 16,11 3 0-16,-1-3 0 0,5 2-2 0,-1-2-1 15,3-5-1-15,7 1-1 0,9 4-1 16,12 4 0-16,13 8-2 0,14 1 2 16,14 8 0-16,2-1 1 0,-6 6 0 15,-13-1 2-15,-15 0 0 0,-7 0 0 16,-12-2 1-16,-8 0-1 0,-6 0 1 0,-11-5 0 15,-9-2 0-15,-4-3 0 16,-14-6 0-16,-5 0-4 0,-5 0-1 0,-11-3-3 16,-5-1-2-16,-2 4 1 0,-11-5-5 15,-2-4-2-15,-15-1-1 0,-9-1 0 16,-2 4 2-16,-6 2 3 0,2 0 3 16,-1 2 1-16,5 3 1 0,5 2 1 0,9 7 0 15,15 0 2-15,4-2 0 0,11 2-1 16,1 0-1-16,-1 2-4 0,9-2 5 15,5 5 1-15,15 4 3 0,17 3 4 16,18 6-2-16,23 7-1 0,13 7 0 16,1 0 2-16,-7 1 4 0,-14 1 2 15,-16-6 0-15,-12-6 0 0,-9 1-6 0,-14-7-3 16,-12 1-3-16,-6-4-8 16,-9-1-7-16,0-8-3 0,-9 3-7 15,-5-4 6-15,-7-3 7 0,-18 0-8 0,-14-12-46 16,-20-8 45-16</inkml:trace>
  <inkml:trace contextRef="#ctx0" brushRef="#br1" timeOffset="-81120.16">26762 2476 1788 0,'4'-8'102'0,"5"0"47"15,1-3-76-15,1 0-55 0,5 1-2 0,2-1-3 0,3 0-6 16,4 3-1-16,-6-5 3 0,3 4-1 15,-3 0 1-15,1-3-3 0,3 1 6 0,-4 1 8 16,1 3 1-16,-1-4 2 0,2 4-7 16,1-4-6-16,4 2 1 0,1 2 1 15,-6 0 1-15,6 0-3 0,-1 2-3 16,-1 1-4-16,2 1-3 0,1 1 0 16,1 0-1-16,-1 2-1 0,0 0 2 15,-3 0-1-15,-4-2 1 0,2 2-1 0,-5 0 0 16,-5-3-1-16,-1 3 0 0,-3 0 2 15,-4 0 0-15,-3 0-1 0,0 0-4 16,0 0-5-16,-2 0-4 0,0 0-3 16,0-2-3-16,0 2-13 0,-6-3-12 15,-3 1-4-15,-8 2 6 0,-15 0 16 16,-18 0 16-16,-16-7 8 0,-13 1-1 0,-8-2 0 16,-4 0 0-16,3-4-1 0,-4 3 1 15,10 0 2-15,11 2-1 16,5 2 3-16,19 1 8 0,9-3 5 0,15 5 10 15,23 2 17-15,-2 0 27 0,-6-3 28 16,16 3 10-16,0 0-11 0,15 0-30 16,19-4-33-16,11 1-19 0,24 3-11 15,15 0-2-15,7 7-1 0,13 0 0 0,-6 2 1 16,4 3 1-16,5 2 0 0,2 2 0 16,-3-1 0-16,-13-5 1 0,-12-4 1 15,-18-3 0-15,-6-3 0 0,-10-2 3 16,-9-1 1-16,-7-4 0 0,-5 1 2 15,-8 3 0-15,-4-4 1 0,-8 3 2 16,-9 2 4-16,-3 2 0 0,0 0-2 0,-2-1-9 16,-2-5-26-16,-5 5-25 0,-7 1-13 15,-15 0 4-15,-24 0 19 0,-21 1 16 16,-22-1 6-16,-17 0 2 16,-10-3 1-16,-3-3 6 0,-3 5 5 0,14-3 1 15,12 4 2-15,12 0 1 0,13 5-1 16,13-3 0-16,10 4 1 0,16 2 0 15,10-2-2-15,12 3 5 0,4-6-11 0,11 4-84 16,6-3 505-16,17 8-336 16</inkml:trace>
  <inkml:trace contextRef="#ctx0" brushRef="#br1" timeOffset="-33902.62">26606 9084 1454 0,'2'-18'175'0,"0"2"236"0,-2-2-326 0,0-3-65 0,0 3-5 0,-2 2-10 0,-1-2-5 0,-4 4-5 0,-2 2-3 0,-6-1-5 31,-1-1-3-31,-3 4 3 0,-2 4-1 16,-9 6 2-16,1 4 3 0,-8 8 0 16,-4 6 2-16,-1 7 4 0,-4 3 3 15,-2 1 0-15,3 4 2 0,3-3 0 16,1-1-1-16,7-4 0 0,1-8-1 0,8-1 0 15,0-5 2-15,11 0 1 0,5-6 2 16,7 2 5-16,4-4 1 0,5-1 4 16,7 4 0-16,15-1-5 0,-1-3 10 15,11-1 4-15,9-1 3 0,-9 0 9 16,7 0-4-16,-9 4 1 0,-1-2-3 16,-4 5-6-16,-2-2-10 0,-5 4-11 15,-10 3-6-15,-6 3-6 0,-5-1-4 0,-2 4 3 16,-2-1 2-16,-6 6 3 0,-1-5 5 15,-7 7-1-15,-4-4 1 0,-10 6 0 16,-8-1 0-16,1 3 0 0,-4-6 1 16,5 0-1-16,1-4-3 0,-1-3-23 15,9 2-17-15,2-9-5 0,7 0 5 16,4-2 21-16,10-4 18 0,-2 1 5 16,8-2 29-16,3-2 22 0,2 3 19 0,3-1 14 15,-1 2-13-15,1 1-5 0,3-3-7 16,-5 5-7-16,1-4-11 0,-6 1-16 15,0 10-16-15,1 2-9 0,1 7-4 0,-5 4-1 16,1-3-1-16,3 12-3 0,-6-6-3 16,3 2-8-16,-1-2-6 0,-2-3-3 15,3-1 2-15,-3-4 8 0,0-1 9 16,0-2 9-16,0-1 3 0,6-4 7 16,3-3 9-16,1 0 4 0,10-8-5 15,3-1-7-15,10 0-42 0,10-4-72 16,1-3 467-16,4-3-310 0</inkml:trace>
  <inkml:trace contextRef="#ctx0" brushRef="#br1" timeOffset="-33316.69">26598 8904 1701 0,'-8'20'101'0,"0"49"-18"0,0-7-47 0,3 7 23 16,3 6-54-16,2-10-2 0,6 6-3 0,-1-3 0 16,6 1-1-16,3-4-1 15,5-4 0-15,-1-1 0 0,3-5 0 16,-6 0 2-16,-1-16 0 0,-4-2 0 0,-3-10 3 16,-3-9 1-16,-2-8 10 0,-2-8 13 15,0-2 17-15,-2 2 10 0,-3-8-2 16,-1-6-10-16,-1-2-17 0,4-11-12 0,-3-5-9 15,5-2-7-15,1 0-11 0,7 0-5 16,0 7 5-16,2 2 13 16,7 5 12-16,1 3 13 0,5 2 2 0,1 6-5 15,1 7-3-15,5 5-9 0,3 2-7 16,-2 6-4-16,-3 6-2 0,-3 4-1 16,-2 8-3-16,-3 0 1 0,-8 5 1 15,-6 1 1-15,-5 0 3 0,-5 2 1 0,-4-1 1 16,-5-1 7-16,-15-3 6 0,-1-3 6 15,-14-4 2 1,-6-2-4-16,2-7-4 0,4-6-6 16,0-3-2-16,1-9-2 0,9-4 0 15,10-1-27-15,8 0-36 0,7-8-33 0,7 1-24 0,4-4 568 0,8-12-346 16</inkml:trace>
  <inkml:trace contextRef="#ctx0" brushRef="#br1" timeOffset="-33127.1">27605 9591 1673 0,'-6'51'45'0,"-3"-1"0"0,-12 6-7 0,-16 1 16 0,-6 3 12 0,-6 3-16 16,-4-5-20-16,5 1-13 0,0-13-12 15,11-6-1-15,6-9-1 0,7-7-26 0,9-8-34 16,7-10-130-16,4-6 108 0</inkml:trace>
  <inkml:trace contextRef="#ctx0" brushRef="#br1" timeOffset="-32810.27">28305 9309 1949 0,'-14'17'75'16,"-7"7"12"-16,-8 6-44 0,-6 7-3 0,-8 11-14 16,-3 0-17-16,-5 1-6 0,-4 3-4 15,1 1-4-15,1-3 0 0,7 3-3 16,7-9-4-16,11-1-8 0,8-10-8 15,15-1 2-15,5-7 8 0,5 0 11 16,9-6 33-16,10 4 20 0,11-7 16 16,11-1 16-16,11-8-19 0,5-2-11 15,3-5-14-15,12-11-17 0,1-5-15 0,0-12-19 16,7-2-54-16,-7-9-73 0,-4-2 77 16</inkml:trace>
  <inkml:trace contextRef="#ctx0" brushRef="#br1" timeOffset="-32207.33">28491 9052 1701 0,'128'23'457'16,"-128"-23"-127"-16,71 7-364 15,-73-18 77-15,37 4-15 0,3-2-11 16,-3 2-9-16,8-2-4 0,-1 4-3 0,3-4-2 16,-3 6-1-16,-6 3 1 0,1 1-2 15,-7 8-1-15,-2 0 0 16,-10 3-2-16,-4 3-1 0,-5 6-3 0,-7-2-2 15,-7 6 1-15,-6 0 2 0,-9 7 4 16,-8 0 2-16,-4 2 3 0,0 5-1 16,-3-4 1-16,5 2-1 0,-4-5 1 15,2-3-1-15,4-5 1 0,5-4-1 0,7-8 1 16,3 1 0-16,8-10 0 0,3 1 1 16,2-1 2-16,2 1 0 0,3-4 3 15,4 3-1-15,5 4-1 0,0-3-1 16,6 0-1-16,1-1-1 0,-5 2-1 15,0-3 0-15,2 7 0 16,0-2 0-16,1 6 0 0,-1-5 0 0,-2 1 0 16,0 4 1-16,-2-8-1 0,0 2 1 0,-3-5 0 15,1-2 0-15,-3 2 2 0,2-2-2 16,1 0-1-16,-1 3 0 0,-1 4-1 16,-1 2-1-16,2 5 0 0,-2 9-1 15,-4 6-1-15,4 12 1 0,-4 1 0 16,2 6 3-16,-7 5 9 0,-7 4 11 0,-5-2 18 15,-13-4 12-15,0-3-2 0,-5-7-10 16,-2-11-17 0,-2-7-12-16,4-10-9 0,-2-12-4 0,-1-2-36 0,-1-12-56 15,-1-13-68-15,1-6 78 0</inkml:trace>
  <inkml:trace contextRef="#ctx0" brushRef="#br1" timeOffset="-31305.49">25885 8656 1505 0,'42'-200'749'31,"-54"214"-688"-31,37-48 6 16,-4 4 1-16,7-2-16 0,2 0-18 15,9 1-17-15,8-5-9 0,0 2 0 16,10-1 0-16,5 1-1 0,-3 2-1 16,5 0-3-16,3-3-1 0,16 1-2 15,4-1-5-15,5 3-4 0,8 2-2 0,-3 0-2 16,4 5 9-16,-3 4-28 0,6-3-24 15,1 16-2-15,7 1-8 0,7 10 22 16,1 11 13-16,6 11 0 0,-2 5 5 16,-3 13 8-16,10 3 14 0,0 7 1 15,7 6-2-15,-6 3 1 0,-3 5-9 16,-1 4-12-16,1 5-1 0,2 7 0 0,-10 3 10 16,-6 0 2-16,-14 3 1 15,-5 0 1-15,-4-1-2 0,-5 3 11 0,-2-1 3 16,-2 2-1-16,-6 4 0 0,-12 3-1 15,-6-3 1-15,-13 0-3 0,-5 0-1 16,-4-8 5-16,-7 1-14 0,-12 0 4 16,-8-1 0-16,-10-4-8 0,-14-1 11 0,-9-7 0 15,-16-1-1-15,-9-1 3 0,-12 1 3 16,-20-3-1-16,-7-4 1 0,-12-3-2 16,-7-3-1-16,-4-1 3 0,-2 1 2 15,-7-4 0-15,-3-1 2 0,-9-7 0 16,1-4-2-16,1 2 0 0,5-4 1 15,-4-2-1-15,-7-3 0 0,-5-1-1 16,-3-6-3-16,6-8 0 0,-5-4 1 0,-3-9 0 16,-2-8 1-16,-11-3 2 0,4-5 2 15,5-6 1-15,-6-7 2 0,1-8 0 16,3-6-2-16,6-5 14 0,7-6 14 16,15-5 7-16,-2-7 9 0,6-7 3 15,5-11 6-15,6-8 12 0,12-9 1 0,4-12-11 16,11 3-14-16,8-4-7 15,2 2-1-15,9 0 5 0,11-2 4 16,8-5 1-16,15 2 12 0,6-6 6 0,12 4-6 16,3-4-2-16,7-3-11 0,8-11-16 15,8 4-5-15,15-11-8 0,15 11-11 0,10 1-21 16,14-5-28-16,4 7-34 0,6 0-12 16,8 13-36-16,5 14-46 0,11 5 105 15</inkml:trace>
  <inkml:trace contextRef="#ctx0" brushRef="#br1" timeOffset="-30055.92">25106 5447 1806 0,'27'9'581'15,"-34"-9"-559"-15,21-2-10 16,2 2-3-16,2 0-5 0,-1 2-3 15,1-2 0-15,2 2-2 0,-1-2-3 16,2 2 1-16,4 1-3 0,2 2 1 0,-1-1 1 16,-1 1 0-16,0 4 0 0,5-4 2 15,2 4-1-15,2 4 0 0,-4-1-1 16,-3 1-2-16,1 6-1 0,2 1-1 16,0 3 1-16,4 3 1 0,3-5 2 15,-5 6 2-15,7 3-2 0,-3 0 1 16,1 2-2-16,-2 2 1 0,4 0-1 0,2 1 2 15,3 1 0-15,-1 3 1 0,1-2 1 16,-1 4 0-16,-4-1-1 0,-4 3 0 16,6 1-1-16,-9 2 1 0,2 0-1 15,-1 1 1-15,-11 2 0 0,6-6 0 16,-8 5-1-16,-1-4-1 0,-1 0-2 16,-6 4 0-16,2-7 0 0,2 7 0 15,-3-4 1-15,-4-1 1 0,1-3 1 0,-1-2 1 16,0 1 1-16,0 0-1 0,0 0 0 15,0 1 0-15,-1-1-1 0,5 4 1 16,-6-6-1-16,2 2 0 0,-2 2 1 16,0-2 2-16,2-2-1 0,0 4 1 15,1 0 1-15,-3 0 0 0,2-4 0 16,-3 0-1-16,1-7 0 0,-2 0 0 0,-1-1 0 16,1-3 0-16,-2-3 0 0,-1-1 0 15,0-5 5-15,-2-2 12 0,0-3 5 16,-5-7 8-16,3 2-3 0,-3-7-4 15,5 0-2-15,-9-1 0 0,3-5 1 16,-1 1-3-16,-3-4-6 0,-5-2-4 16,-4-6-6-16,-4-5 0 0,2-1 1 15,-4 0 0-15,2-3 1 0,0-3 0 0,-2 3-2 16,0-3-1-16,0 3-2 0,4 5 0 16,0-4-1-16,-2 9 1 0,8 3 1 15,0 1-1-15,11 7-1 0,-1 1-5 16,5 4-6-16,-2-3-2 0,2 6-4 15,2 4-14-15,1 2-2 0,-3 2-1 16,4 8 2-16,1 8 16 0,7 5 7 0,8 5 5 16,-2 4 1-16,3 8 0 0,0 1 1 15,-3 5 3-15,5 3 0 0,0 3 2 16,2-3 1-16,1-5-2 0,5 1 2 16,1-14-1-16,3 1 2 15,-1-12-1-15,-6-6 10 0,-7-7 21 0,-3-9 18 16,0-2 17-16,-2-3 8 15,0-4-1-15,0-7 2 0,5-3 0 0,-2-6-8 0,3-3-9 16,-1-6-12-16,2-3-16 0,4-5-13 16,-3-1-5-16,3-6-10 15,1-1-1-15,-5 4 1 0,4 2-12 0,1-1-13 16,-3 7-23-16,4-5-22 0,1 6-34 16,0-2-40-16,5 0-108 0,3-9 140 0</inkml:trace>
  <inkml:trace contextRef="#ctx0" brushRef="#br1" timeOffset="-29453.78">26963 5704 1790 0,'-6'-2'115'0,"6"1"39"0,0-1 12 0,2-2-23 0,4 1-6 0,-5 1-17 0,10-2-39 31,0-4-28-31,8 1-28 0,4-8-22 16,4 1-3-16,8 2-3 0,-1-2-4 15,7 12-5-15,-4 2-4 0,0 3-2 0,2 10-9 0,-5 3-12 0,5 10-12 16,3 3-7-16,-6 11 7 0,1 7 14 31,-9 8 5-31,-6 7-6 0,-8 3-9 16,-5 10-19-16,-9 1-22 0,-14 2-1 16,-13 0-1-16,-8-5 15 0,-6-15 30 0,-9-14 16 15,0-10 14-15,-1-11 11 0,-9-9 3 16,-2-14 3-16,-11-10 24 0,-5-15 46 15,-2-14 59-15,0-11 42 0,9-6 6 16,2-8-26-16,14-2-49 0,6 4-38 16,13 7-27-16,15 9-15 0,14 7-6 15,7 5 1-15,3 4-13 0,17 2-10 0,24-2-127 16,31-8 85-16</inkml:trace>
  <inkml:trace contextRef="#ctx0" brushRef="#br1" timeOffset="12028.25">19496 4906 1589 0,'-1'0'80'0,"1"0"4"0,-6 0 1 0,6 0-20 0,0 0-18 16,-1-5-12-16,-3 3-8 0,-1-1 1 16,-2-1 0-16,7 4 3 0,0 0 13 15,-4 0 10-15,9-2 10 0,-5-5 2 16,6 4-16-16,-5-6-9 0,3 4-10 16,5-2-5-16,-6-1-2 0,8-2-7 15,3-4-1-15,-3-2-3 0,3 0 2 0,-5 0-1 16,0 2-3-16,0-1-1 0,1-1-6 15,3-5-4-15,-1 2-1 16,2 1 0-16,4-2-1 0,2 3 2 16,4 1 0-16,1-2-1 0,4 4-1 0,1 0 0 15,-4-1-2-15,4 1 1 0,1 0 0 16,-1-2-1-16,3 2 2 0,5 0 0 16,2 0 0-16,-4 1 2 0,1 2-1 15,-5-1-1-15,-5 3-1 0,1-1-1 0,4-1 0 16,-2 4 1-16,6-4 0 0,1 1 0 15,2 2-1-15,3-2-2 0,1 5 0 16,-4-3 1-16,2 3 2 0,1-2 1 16,4 0 2-16,6 3-1 0,3-3 0 0,3 2 0 15,-1 3 0-15,-7-3 0 0,-4 3 1 16,2-1-1-16,-11 1 1 0,7-4 0 16,0 3 0-16,-1-1 0 15,7 3 0-15,-8-1-1 0,3 2 0 0,-3 0 0 16,4 0-2-16,4 2-1 0,1 3-1 0,4 4 0 15,2-2-1-15,0 5 0 0,1 1 1 16,-10 1-1 0,5 0 2-16,-10 0-2 0,-8 0 0 15,2 1 0-15,-3-1 1 0,5 2 0 0,-7-4 2 16,0 2 2-16,3 1 0 0,-4-1 1 16,2 2 0-16,6 0 0 0,0 0 0 0,9 0 0 15,-2 0 0-15,-1-2-1 0,-1 0 0 16,-5-2 1-16,2 2 0 0,-4-3 0 15,0 3 0-15,-7-3 0 0,-5-6 0 16,-2 8 0-16,-2-3 0 0,1-1 0 0,3 2 0 16,-4-1 0-16,0 1 0 0,6 0 0 15,-4 3 1-15,0-3 0 0,-2-1-1 16,-1-1 1-16,-1 2 0 0,4 1-1 0,-2-3 0 16,8 2 0-16,-3-3 0 0,1 1 1 15,-7 0-1-15,3 0 0 0,-9-2 1 16,0 2 0-16,-3-5 1 0,-3 1 2 15,5-2 0-15,-3-1 0 16,-2 2 2-16,0-4-3 16,-8 3 2-16,0 1 1 0,-1-4 1 15,1-2 5-15,-4-1 4 0,-1-1 4 0,1 0 5 0,2-1-1 0,-1 0-5 16,1-2-7 0,-1-7-7-16,-6-2-5 0,-2-6-2 15,-3-6-1-15,-6 1 0 0,4-1 1 0,-1 1 0 16,4 6 2-16,1 0 0 0,3 3 0 15,-3 2 0-15,1 2 0 0,0 2 1 16,3-1 0-16,-3 6-1 0,7-4 1 0,3 6 0 16,1 0 1-16,0 5-2 0,0 0-3 15,0-2-5-15,1 2-5 0,3-2-8 16,-1 4-3-16,-1 0-3 0,4 0-2 0,-3 1 5 16,2 1 3-1,1-1 6-15,1 6 5 0,7-2 2 0,4 7 4 0,8 2 0 0,1 6 2 16,5-5 1-16,1 3-1 15,-1 1 2-15,0 6-2 0,-7-8 0 0,4 8 1 32,-8 1-1-32,2-7 0 0,0 6 1 0,-5-4-4 0,-8-3 1 0,-4-1-5 15,-6 1-11 1,-6-3-1-16,-11 6-1 0,-10-1 19 16,-19 2 42-16,-25-2 15 0,-12-3 7 15,-10-10-11-15,3 0-28 0,12-7-10 0,5 1-4 16,15-1-3-16,13 2-3 0,10-1 0 15,12-3-1-15,5 4 0 16,9-3 1-16,9-1 3 0,-1 0-10 16,1 0-20-16,1 0-77 0,13-1 67 15,13-5-9-15</inkml:trace>
  <inkml:trace contextRef="#ctx0" brushRef="#br1" timeOffset="12615.38">20977 3263 2033 0,'0'0'129'0,"-4"0"60"0,3 0-91 0,-5 0-39 0,6 0-15 0,0-2-9 15,-2 2-4-15,2 2-7 0,0-2-13 16,0 0-10-16,0 3-4 0,0-1-4 16,-1 0-5-16,1 7-7 0,0-6 1 0,0 11 1 15,3 11 5-15,1 5 7 0,-1 9 4 16,4 2 2-16,-1 7 1 0,1-4 0 16,4-3-1-16,-3-2 0 0,-4-3-1 15,1-3-1-15,2 5 0 0,0-5 0 16,-3 6 0-16,10 7 5 0,-3 2-103 15,10 4-526-15,16-1 424 0</inkml:trace>
  <inkml:trace contextRef="#ctx0" brushRef="#br0" timeOffset="39754.96">4126 8695 1584 0,'-2'0'97'0,"2"0"24"0,-2-1-18 0,2 1-27 0,4 0-6 0,-4-2 2 15,2 0-7-15,3 0-17 0,-5 0-16 16,2-5-15-16,-4 2-6 0,2-7-4 16,-5-4-2-16,5 0-1 0,1-7-2 15,-2 3 0-15,-3-6-1 0,-1 2-1 0,-6 1 0 0,0-3-2 0,3 6-1 16,-12-4 0-16,-3-1 1 0,-5 0 0 15,-8-2-1-15,-5-5 3 16,-8 4 0-16,3 5 1 0,-4 5 3 0,6 6-5 16,6-1-3-16,5 10-2 0,1-4-1 15,-2 3 1-15,4 4-1 0,-4 0-1 16,1 2 2-16,1 2 0 0,-6 3 2 0,1 0 2 16,-5 2 2-16,-3 1 0 0,3 1 0 15,-3 1 0-15,3 6-1 0,-1 1-2 16,3 5-2-16,4 2-3 0,4 2 0 15,2 4-1-15,-2 4 3 0,2 6 5 16,2 1 1 0,5 1 2-16,5-1 0 0,2-2-2 15,2-2-1-15,3 1 0 0,0-1 1 0,1-1 0 0,1 1 0 0,-3 0 1 16,4-2 0-16,1 0-1 0,2 2-2 16,3-2 1-1,0 2-1-15,-1 2 2 0,1 3 0 0,2-1 0 0,0 0 1 16,2 1-2-16,3-3-1 15,-1 1-1-15,1-3 1 0,-1 2 1 0,-1 2-2 32,-3-4 0-32,2-2 1 0,2 2-1 0,1 0 1 15,-2-2 2-15,-1 4 0 0,2 0 0 16,-4-1 1-16,0-2 0 0,1 1-1 16,5-2 0-16,-1-2 0 0,4 4-1 15,-4-5-2-15,4 3-3 0,5 0 0 16,2 3 3-16,0-1 1 0,2-2 2 15,-2 0 0-15,2-3 0 0,-1-1 1 0,-1-1 1 16,0 0-1-16,-1 2 0 0,-1-6 2 16,0 1-1-16,-2-1 2 0,2-3 1 15,1 0 0-15,-1-8-2 0,2 1 2 16,0 0 0-16,9 1 2 0,-2-3 6 16,5 2 2-16,0-2 3 0,10-2 2 15,-3-3-1-15,8-4 0 0,1-2-1 16,6-5-6-16,-4 0 3 0,2-2 3 0,7-8-2 15,-2-3 0-15,0-4-4 0,4-1 1 16,-6-5 5-16,-1 0 5 0,-1 0 4 16,-4-4 0-16,-1 2 1 0,-7 2 0 15,-1-2 4-15,-10 1-1 0,1 1-4 16,-8-2-5-16,1 0-6 0,-1 4-6 16,-4-6-4-16,-8 0 0 0,2 1-1 15,-8-1 2-15,-1 2 3 0,6-3 0 0,-1 0-3 16,-3-6-3-16,-2 4-1 0,3-2-1 15,-3 0 1-15,4 0 0 0,3-3 0 16,-5 3 0-16,7 2 0 0,-1 1 2 16,1-1 2-16,-2 4 3 0,-5 2-1 15,5 5-2-15,-5 3-4 0,0-2-3 16,-2-1 0-16,0 1 0 0,-2 0 0 16,6 6 0-16,3 1 1 0,-6 4-2 15,1 2 0-15,-4-4 0 0,2 2-1 0,-1 2 0 16,-3 3 0-16,4 2-4 0,0 0-1 15,0 0-4-15,0 0 0 0,-2 0 0 16,-3 0-1-16,-6 2 0 0,-3 3 0 16,-7 7 1-16,-13 3 3 0,6 8 2 0,-11-2 2 15,-2 5 1-15,-3 1 0 0,-6 1 2 16,4 1-1-16,5-6 2 0,8-2 0 16,6-3 0-16,6-8 0 15,6 3 1-15,5-10 0 0,3 3 2 16,7-6 2-16,0 0 8 0,0 0 18 15,0 0 17-15,-4-2 21 0,8-3 6 16,3-6-5-16,3-5-13 0,6-2-18 0,7-8-15 0,4-3-7 16,3 1-2-16,0 5-6 15,4 5-6-15,0 8-10 0,3 4-11 0,-2 6-4 16,6 9 0-16,5 11 3 0,6 12 5 16,-3 10 6-16,-3 10 4 15,-7-1-2-15,-10 4-2 0,-11-2-1 0,-6-2-3 16,-5-1 2-16,-10-6 0 0,-1-8-26 0,-3-6-32 15,-6-7-79 1,3-7-70-16,-3-2 93 0,6-3 19 0</inkml:trace>
  <inkml:trace contextRef="#ctx0" brushRef="#br0" timeOffset="49144.49">24700 5217 1432 0,'9'17'348'46,"-16"-13"-319"-30,-4-4-11 0,1 0 6-16,-6 2-5 15,-7-2 0-15,-2 3 6 0,-3 3 6 16,-6-1 7-16,0-2 1 0,-5 3-3 0,-7-1-4 16,2 0-6-16,1 2-4 0,2-3-4 0,2 0-7 15,2-1-2-15,0 2-2 0,7-3-2 16,1-2 0-16,3 0 0 0,8 0-2 15,0-3 7-15,10-1 24 0,-3 1 23 0,11 3 18 16,-2-4 9-16,6 4-11 0,-1 0-16 16,1 0-15-16,1 0-15 0,-3 0-15 15,0 0-9-15,5 0-3 0,2 2-4 16,10 3 2 0,9 2 1-16,15 4-1 0,7-2 1 0,10 1 1 0,13 5 0 0,6-1 0 15,7-2 0-15,0 1-1 0,-6-5 0 16,-12 1 1-16,-10-2 1 0,-10 0 2 15,-11-3 1-15,-8 0-3 0,-15-4 16 16,-11-4-3-16,-3 0 9 0,-3 4 9 16,-4-7-13-16,-2 2 2 15,-11 0-9-15,-4-6-5 0,-10 0-1 0,-3-1-1 0,-6 0-1 32,-1 3-2-32,-8-4 1 0,1 4-1 0,-15 2 1 0,-5 0 1 0,2 4 0 15,2-1-1-15,5 4-1 0,9 0-1 16,10 0 0-1,2 0-1-15,11 0 1 0,7 2 0 16,11-2 2-16,3 0 0 0,7 2 1 0,2-2 0 0,2 2 3 0,0-2 1 31,10 0 5-31,2 0-1 0,9-2 0 0,18 0-2 0,10-2-4 0,15-3-2 16,16 2-2-16,8-2-2 16,6 3-1-1,-4-1 0-15,-12 3 0 0,-15-1-2 16,-15 3-1-16,-11 0 1 0,-12 0 1 15,-6 0 3-15,-5 0 3 0,-6-2-3 16,-10 2-13-16,2-5-3 0,-9 3-10 0,-5 2 3 16,-4-2 11-16,-14-5 2 0,-15 2 7 15,-11 3 1-15,-17-3 1 0,-7 5 2 16,-12 0-1-16,3 7 0 0,8-6-1 16,4 7 1-16,14-1 0 0,6 0 0 15,9-2 1-15,9 0-1 0,5-1 0 0,15 3 1 16,5-5-1-16,8 1 0 0,6-1 0 15,0 3 0-15,6-3 1 0,6 2-6 16,9 3 1-16,4-2 0 0,18 6 1 16,10-2 7-16,4 0-1 0,15 1 1 15,6-5-2-15,4 4 1 0,3-5 2 16,-11 1 0-16,-10-3 1 0,-14 3-1 0,-15-3-4 16,-12-2-1-16,-8 0-1 0,-7 0-3 15,-8 0-4-15,0 0-5 0,-5 0-1 16,-6 0 3-16,-3 0 5 0,-12 0 4 15,-13 0 0-15,-20 0 1 16,-14 0-1-16,-17 0 1 0,-2 0-2 0,1-2-1 16,5 1-1-16,13 1 0 0,4-4 0 15,3 2 3-15,15 0 1 0,10 2 0 0,9-1 1 16,18-1 1-16,3 2 2 0,11 0 3 16,2-2 3-16,1 2 5 0,12 2-9 15,1-2-1-15,16 0-5 0,12 0-5 16,7 0 5-16,15 0 0 0,5-2 2 15,7 2 0-15,10 0-1 0,10 0 1 0,-2 2-1 16,-4 1 0-16,-12-1-1 16,-18 0 0-16,-9 2 0 0,-18-3 2 0,-4 1 0 15,-10-2-2-15,-10 0 0 16,-8 0-8-16,-1 0 0 0,-4 0 0 16,-9-2 6-16,3 1 6 0,-15-7-1 15,-6 3 2-15,-13-2-5 0,-13 0 3 0,-20-7 2 0,-17 3 0 16,-13-1 1-16,-1 3-3 0,14-2-1 15,8 4-2 1,10 2 1-16,21 3-1 0,10 2 3 0,20 0 4 0,16 4-27 16,0-1-122-16,14 4 95 0</inkml:trace>
  <inkml:trace contextRef="#ctx0" brushRef="#br0" timeOffset="52321.11">27621 10582 1714 0,'-13'-4'72'0,"4"1"-5"0,2-3 5 0,7 5-9 0,0 1-6 0,0 0 0 0,7 0-12 0,2 1-23 15,11-1-8-15,3 0-13 0,10 2-2 16,5 5-2-16,-1-5 1 0,7 7 1 16,-3-2 0-16,2-4 1 0,-1 5 1 15,2-5 2-15,2-3 4 0,4-3 8 16,3 1 11-16,1-4 7 0,4 3 5 15,-1-1-3-15,-6 3-7 0,-8-5-7 0,-8 5-8 16,-14 1-6-16,-8 0-4 0,-11 0-3 16,-1 0-8-1,-1 0-6-15,-3-2-2 0,-1 2-1 0,-15 0 6 0,-2 0 5 16,-10 2 1-16,-15-2 5 16,-3 0-1-16,-8 0 1 0,-3 1 1 15,3 3-1-15,-2-2 4 0,6-2 6 0,2 1 10 16,6-1 11-16,15 0 6 0,0 0 5 15,4 0-3-15,11-1 1 0,-1 1-3 16,13 0-5-16,3-2-4 0,-2-2-7 0,2 3-4 16,-2-5-1-16,4-1-4 0,12 0 0 15,1-5-5-15,9-1-6 0,12-5-5 16,6 3-3-16,10 0 3 0,6 1 0 16,10 5 4-16,-1 6 2 0,6 1-1 0,-1 2 1 15,-4 2-1-15,-3 8 0 0,-17-1-1 16,-5 2 0-16,-11 0-2 0,-11-3 1 15,-12 1-3-15,-9-5-6 0,-2 1-11 16,-5-3 8 0,-5-2 7-16,-19 0 10 0,-9-2 17 0,-19-7-3 0,-15-3 0 15,-11-2 0-15,-2-1-2 16,3-2-4-16,13 3-4 0,9 3-3 16,11 2-3-16,8 4 0 0,15 1 0 15,9 2-1-15,17 2 1 0,-11 2-1 0,12 2-1 0,1 3-4 16,1 0-5-16,15 7 0 15,7 6 3-15,4 1 3 0,14 5 3 0,10 3 5 16,9-4 9-16,10-2 12 0,6 0 15 16,5-4 7-16,1-1-1 0,-4-6-9 15,-9-3-15-15,-25-2-7 0,-13-3-6 0,-30-4-1 16,3 0 2-16,-2 0-6 0,-2-7 0 16,-14 1 2-16,-13-2 0 0,-7-3 3 15,-14-3-1-15,-21 0-4 0,-7-2-2 16,-14 0-1-16,-3 3-1 0,5-1-1 15,4-2 0-15,8 0 0 0,12-2 0 0,16 3 1 16,13 0 1-16,14 1 2 0,6 2 3 16,12 1 2-1,8 2 3-15,6 4-4 0,8-2-8 0,15 0-4 0,5 1-5 16,16 6 2 0,14 4 6-16,13 12 1 0,14 7 1 15,10 4 4-15,2-3 2 0,0 1 6 0,-17-2 3 16,-19-7 4-16,-10-2-1 0,-23-5-3 15,-8-3-3-15,-14-3-3 0,-11-3-3 16,-6 0-7-16,0 0-6 0,-9-3-6 0,-5-3 0 16,-6-1 3-16,-10-3 4 0,-16-6-3 15,-14-2-13-15,-8-3-25 0,-6-1-29 16,1 6-44-16,14 0-99 0,12-5 126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6T21:45:22.5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20750 10584 1710 0,'0'-4'110'0,"2"0"23"0,-2-4-25 0,2 2-63 0,1-1-20 16,1 2-13-16,3 5-4 0,0-4-1 16,-2-1-4-16,6 0-3 15,3 3-1-15,4-5-5 0,8 7-1 0,10 0-1 16,3 0-1-16,5 5 2 0,6-3-1 16,3 3 2-1,7 2 5-15,8-1-2 0,2 2 3 0,7-2 0 0,10 4 0 16,1-1 1-16,4-2 1 0,-5 0 1 0,-9 2 0 15,-7-3-1 1,-3-1 1-16,-8-3-1 0,-2 0 0 0,-4-2 6 0,-10 1 2 16,-16-2 3-16,-14-1 5 0,-12-5 3 15,-9 0 2-15,-11-1-4 0,-15 0-3 16,-12-5-9-16,-18-1-1 0,-3 0 0 16,-14 1 1-16,0 3 3 0,-5 1 0 15,-10-3 2-15,2-1 4 0,-4 4 4 16,6 2 2-16,10 7 0 0,6-2-7 15,12 2-7-15,9 2-3 0,5-2-2 0,17 4 0 32,7-1-1-32,11 3 1 0,8-5 10 15,5-1 4-15,-1 0 3 0,9 0 2 16,14 0-8-16,8 0-4 0,8 2-1 16,13 0-3-16,12 1-1 0,12 3-2 0,8-3 3 15,10 8 7-15,4-2 3 0,5 7 2 16,0 3-3-16,-16-3-6 0,-7 2-5 15,-13-2-3-15,-13 0 0 0,-8 0 0 16,-10-4 0-16,-16-1-1 0,-10-8-3 16,-8-1-1-16,-12-2 2 0,-16-5 3 15,-13-6 5-15,-19-3 0 0,-15-5 0 0,-17-5-3 16,-13 1-1-16,-6-3-1 0,4 8 1 16,12 0 0-16,15 10-50 0,12 6-88 15,13 2-363-15,20-4 298 0</inkml:trace>
  <inkml:trace contextRef="#ctx0" brushRef="#br0" timeOffset="20150.93">28188 4061 1266 0,'2'-4'89'0,"-15"25"68"0,26 66-20 16,-49-207-152-16,29 79 32 0,7 36-5 15,-7-2-5-15,5 1-3 0,2 4 0 0,-1 2-1 16,1-1-2-16,0-3 9 15,0 2 10-15,0 1 5 0,0-1 6 16,0 2-6-16,0 0-1 0,0 0 0 0,1-4 2 16,8 4-4-16,5-2-9 0,2-1-4 15,7 3-5-15,6 0 2 0,6 0-1 16,6 0-1-16,2 0 2 0,-6 0 1 16,4-4 0-16,-8 3 2 0,4-3-2 0,-10 4-2 15,-6-2-1-15,-6-3-1 0,-7 3 0 16,3 0 1-16,-7 1 0 0,-3 1 2 15,1 0-3-15,-2 0-3 0,-2-2-8 16,2 2-8-16,-1 0-4 16,-12-4-2-16,-6-1 7 0,-10 0 6 0,-10-4 6 0,-5 0 3 15,-4-3-1-15,-9-1-1 0,4 6 2 16,2-2 1-16,6 4 3 0,10 0 5 16,7 1 5-16,6 4 5 15,6 0 4-15,6 0-1 0,-1 0-4 0,8 0-6 16,-5 2-4-16,8-2-1 15,0 0 2-15,0 2 9 0,4-2 16 0,1 0 4 16,4 0-2-16,7 0-9 0,12 1-19 16,13 1-6-16,18 5-3 0,13-2-3 15,14 4 0-15,-1-2 0 0,-6 2 3 0,-6-2 2 16,-7 0 2-16,-2 1 1 0,-13-1-2 16,0 0 0-16,-4 2 1 15,-10-4 0-15,-11 2 0 0,-6-3 0 0,-8-1 4 16,-8-1 2-16,-4-2-2 0,0-4-4 0,-4 1-6 15,-6-3-14-15,-8-1 0 0,-21-5 13 16,-16-6 18-16,-18-5 18 0,-15-2 11 16,1-1-8-16,-4 3-13 0,1 3-5 15,7 3-9-15,10 2-1 0,13 5-1 16,19 6 0-16,14 1 3 0,13 1 1 0,14 2 5 16,-2 0 0-16,2 2-9 0,2 1 7 15,3-1-4-15,8-2-4 0,6 3 3 16,22 6-11-1,19 2-2-15,18 8 1 0,14-1 4 0,4 5 2 0,-2-3 1 16,-3-1 6-16,-13-3 5 0,-11-5 4 16,-16-1 2-16,-13-6-4 0,-15-2-5 0,-9 0-5 31,-9-2-2-31,-5 0-4 0,0 0-14 0,0 0-6 0,-5 0-5 16,-4 3-8-16,-10-1 9 0,-20 0 4 15,-18-2 8-15,-16-7 14 0,-14-1-32 0,-10 0-64 16,-6 1 465-16,-11-6-316 0</inkml:trace>
  <inkml:trace contextRef="#ctx0" brushRef="#br0" timeOffset="21643.09">26936 8397 1397 0,'0'2'268'32,"-2"-2"-236"-17,2 0 6-15,0 0-9 0,0 0 4 0,0 0 3 16,0 0 3-16,0 0 4 0,0 0 2 16,0 0 7-16,0 0 2 0,0 0-5 15,11-5-12-15,-2 5-17 0,16 0-13 16,5 5-4-16,25 8 0 0,12 3 0 15,9 5-1-15,2 7 0 0,4 2-2 0,-9 4 2 16,-1-2-2-16,-6 2 0 0,-11 1-2 16,-7-5-3-16,-14-1-2 0,-11-5-1 15,-11-4-1-15,-3-2-2 0,-9-4-4 16,-2-4 3-16,-12-2 1 0,-13-3 12 16,-19-5 24-16,-21-7 16 0,-17-4 22 15,-9-3 10-15,0 0-4 0,3-2-9 16,5 2-17-16,5-1-15 0,-7 0-1 0,2-1-4 15,0-2 1-15,12 2-3 0,11 0-10 16,13 3 2-16,10-1 2 0,14 5 4 16,10 4 7-16,10 2 0 0,12 3 1 15,11 0-5-15,25 3-8 0,26 11-5 16,34 8-8-16,21 11-1 0,12 5 0 16,6 6-2-16,2 7 2 0,5-3 3 0,-8 5-6 15,-9-8-7-15,-30-10-25 0,-22-1-34 16,-21-9-53-16,-20-6-54 0,-14-1 91 15</inkml:trace>
  <inkml:trace contextRef="#ctx0" brushRef="#br1" timeOffset="31329.17">9037 9525 1492 0,'404'158'325'31,"-437"-169"-315"-15,102 29 0-16,-9 3-1 0,-7-5 1 16,-15 0 1-16,-17-5-1 0,-7-6 2 15,-5-3 0-15,-7 0 0 16,-6-2 0-16,-19-7 0 0,-14-9 3 0,-18-11-1 15,-21-3 4 1,-11 0 0-16,-13-9 3 0,-2 5 10 0,-3-7 2 0,6 6-4 0,12 6 3 16,11 6-4-16,15 7-2 0,19 4 0 15,5-2-14-15,24 10 10 16,11 1 11-16,6-3 9 0,15 8 5 0,12 2-20 16,20 5-16-16,9 5-11 0,16 5-3 0,10 6 0 15,4 3-1 1,2-1 0-16,-1 0 0 15,-12-3 3-15,-4-4 2 0,-13-6 2 16,-14-1 0-16,-9-8 5 0,-18 0 8 16,-8 2 8-16,-12-7 14 0,1 0-4 15,-7 0-11-15,-6-1-5 0,-10-10-11 16,-27-5-1-16,-19-9 3 0,-20-5-2 0,-16-2-3 16,-5 4 0-16,1-2 0 0,10 5 0 15,15 3-1-15,20 3 0 0,21 5 0 16,20 7 2-16,21 7 6 0,-7-7 1 15,19 8-2-15,13 8 0 0,18 7-7 16,22 9-3-16,21 7 0 0,15 10-2 16,21 6-12-16,9 4-26 0,-3-3-68 0,-4-4-27 15,-7-5 60-15</inkml:trace>
  <inkml:trace contextRef="#ctx0" brushRef="#br1" timeOffset="174768.96">20301 10364 1686 0,'-44'-16'103'0,"5"2"22"0,-2 3-8 0,9 0-54 0,4 4-22 0,5-3-19 0,2 2-15 15,8-2-2-15,3 4-3 0,8-2 2 0,12 6-1 16,8 0-2-16,12 4-1 0,16 3-1 16,6 8 0-16,15-1 1 15,6 2 4-15,5 2 0 0,12 2 0 0,11 3 0 16,11-3-2-16,0 3 0 0,1 2 1 15,-6 4 0-15,-4-1 0 0,3-1 0 16,-3 0-1-16,0 0-1 0,-9-4 1 0,-13-1-1 16,-22-6 1-16,-13-5 1 0,-16-2 0 15,-11-4-3-15,-6-3-5 0,-11 0-2 16,-2 0-2-16,-8 2-2 0,-6-2 6 16,-12-2-1-16,-15-8 4 0,-16-3 3 15,-19-8 3-15,-11-2 4 0,-5 3 3 16,-11 1 6-16,0-1 6 0,-5 4 3 0,0 2 3 15,-2-2 1-15,-2 4-3 0,4 5 10 16,-2-4 12-16,7 6-4 0,15 0-4 16,13 1-13-16,17 4-17 0,15 2-6 15,18 1 0-15,13 3-4 16,8-3-1-16,15 8 5 0,14 5 2 0,12 0 2 16,23 10 2-16,20 3-3 0,21 1-4 15,23 4-1-15,20 3-3 0,7 0 0 16,8 0 0-16,-3-3 3 0,4 1 0 15,-8-3 1-15,-6-3-2 0,-26-5 0 0,-26-6 0 16,-19-12 0-16,-26-5 1 0,-11-2 0 16,-19-3-5-16,-7-1 3 0,-12-6-3 15,-10 0-6-15,-19-5 3 0,-17-8-7 16,-32-10 1-16,-21-3 2 0,-27-4 1 16,-17-5 3-16,-15 3 5 0,-12-1 0 0,3 5 3 15,0 0-1-15,15 11 0 0,17 4 2 16,21 10 1-16,28 5 1 0,22 4 0 15,27 5-4-15,22 4-2 0,19-1 2 16,24 10 4-16,22 3 4 16,28 12-1-16,32 6 2 0,21 3-3 15,16 5 0-15,6-6 2 0,-3 1-2 16,8-1-1-16,11 1 0 0,-4-2-1 16,-4 3-1-16,-19-8-3 0,-29-4 0 0,-15-4 0 0,-31-8-1 15,-19-5 2-15,-20-4-1 16,-24-5-10-16,-1 2-3 0,-20-2 0 15,-15-6-1-15,-28-3 10 0,-31-8 3 0,-24-12-1 0,-23-6 0 16,-27-13 0-16,-11 0 0 16,-3 2 4-16,-5-4 4 0,12 6 4 15,9 2 10-15,10 8 8 0,27 5 1 0,34 10-2 16,30 5-11-16,34 8-12 0,28 3-6 16,23 3 1-16,40 11 0 0,39 8 0 15,41 18 2-15,33 6-4 0,17 14-2 0,21 6 2 16,10 7 0-16,-4 11 0 0,1 2 3 15,-10 4-4-15,-17 0 2 0,-35-14 1 32,-33-16-1-32,-50-18 5 0,-40-20-10 0,-20-10-1 0,-22-9-1 0,-29-12-1 15,-27-17 13 1,-53-20 10-16,-45-15 15 0,-24-7 6 16,-17-2-2-16,3 9-11 0,10 6-16 0,9 5-7 0,12 5 0 0,31 7-16 15,18 7-39 1,19 1-125-16,25 1 105 0</inkml:trace>
  <inkml:trace contextRef="#ctx0" brushRef="#br1" timeOffset="191491.1">8152 5371 730 0,'-1'-2'83'0,"-28"-12"136"0,12 0-132 0,-3 7-50 0,-10-4-3 15,12-3 0-15,2 0 14 0,7-1 15 16,-5-2 11-16,0-1 1 0,0 0-13 16,7 2-17-16,-9-5-16 0,2 2-13 15,-2-1-8-15,-2-1-4 0,7 3 0 0,6 0 4 16,-2 2 5-16,5-1 7 0,0-1 7 16,4 4 10-16,5 0 4 0,0 1 2 15,4 4 3-15,7-1-6 0,1-1-10 16,1 6-7-16,-3 1-11 0,8-1-7 15,-4 5-2-15,10 5-1 0,-3-1 0 16,0-3 2-16,1 3 0 16,-5 5 0-16,8-4-1 0,-3 8-1 15,4 3-2-15,5 1 0 0,1 3 1 16,-4-1 0-16,1 4 2 0,-6-3 1 0,5 5-1 16,-3-2-1-16,2 2 0 0,-6-1-1 0,1 5 3 15,-6 1 5-15,-4 0 3 0,-3 2 1 16,-2-2-1-16,-3 4-5 0,0-4-3 0,-1 0-1 15,-3 5-2-15,4 3 0 0,3-5 1 16,-3 6-1-16,1-5-1 0,-5-2 1 16,4 0-1-16,1-4 0 0,2 4 1 15,-1-3 0-15,-4 1-1 0,1-2 1 16,6 2 0-16,-1-3 0 0,-1 1 1 16,2-7-1-16,-7 4-1 0,5 2 0 0,-2-6 0 15,-10 2-1-15,5 0 1 0,0 4-3 16,-3-1 3-1,6 5 0-15,-3 0 1 0,0 3 2 0,1-2-3 0,0 0 0 16,-1 3 0-16,2-3 0 0,2 0 1 16,-6 0-1-16,6-3 1 0,-6-1 0 0,4-3 0 15,-4 0 1-15,3-2-2 16,-7-2 1-16,6-2 0 0,-3 6-1 0,1-5 0 16,1 5 1-16,-3 1-1 15,4-3 0-15,-1 4 0 0,2 3 0 0,5-3 0 16,-8-1 0-16,6 1 0 0,1 3 0 15,2 4 1-15,1 3-1 0,1-7 1 0,-4 4-1 16,2-2 0-16,-9-1 0 0,1 0 0 16,-1-3 1-16,-1-5-7 0,-3 0 18 15,3 2 11-15,-1-4 6 0,-1 4 11 16,-2-4-15-16,2 2-9 0,0 2-3 31,-2-5-2-31,2 6-2 0,-2 3-1 16,3 1-2-16,1-2-1 0,-3 0-1 15,3 1-1-15,0-1-1 0,4-3-1 0,-2 2 1 16,1-1-1-16,0-1 0 0,0-4 1 16,-2 2-1-16,1-1 0 0,-1-1 1 15,0 0-1-15,-3-1 0 0,-2-4-1 16,0 1 0-16,0 6 2 0,0-7 0 16,-2 2 1-16,1-2 2 0,-1 0-2 15,2 2-2-15,0 1 1 0,2-3-1 0,-1 2 0 16,3 0 1-16,1 1 0 0,-3 1 1 15,3-3-1-15,2 3 0 0,-5-4-1 16,2 0 0-16,-1 2 0 0,1-8-1 16,-2 4 6-16,-2-5 12 0,1-2 9 0,-1 4 11 15,-1-7 0-15,1-4-9 0,0 0-5 16,0 0-9-16,0 0-4 0,0 0-2 16,-9-13-2-16,2 4 2 0,-8-10 1 15,-4-4-1-15,-8-13 0 0,-5-8-3 16,-5-8-3-16,-5 1-3 0,-3 1-1 15,-1 11-1-15,2 4-1 0,5 3-1 0,-6 5 1 16,5-1-3-16,-1 3 1 0,9 4 0 16,-2 1-1-16,4 3 3 0,2 6 1 15,-1-1 2-15,8 1 1 0,7 8 1 16,7-3 1-16,5 6 2 0,2 0-1 16,-2 4-3-16,6-1-5 0,7 3 2 15,4 2-2-15,1 8 4 0,7 7 0 0,4 9-1 16,7 6-2-16,5 2 2 0,2 6-1 15,1 1 2-15,-6-3 0 0,-3-5 1 16,-1-2-1-16,-3 2 2 0,-8-9-2 16,2-1 1-16,-5-8 0 0,1 2 0 15,1-5 1-15,-4-1 1 0,0-2-1 16,-2-3 5-16,0-3 9 16,0-7 13-16,-2-2 13 0,4-7 6 0,6 0-4 0,4-6-8 15,12-3-13-15,-3-2-7 0,2-6-1 16,6-3-1-16,-8-5 2 0,2-3 2 15,-6-4-2-15,-12-4 0 0,-1 1-4 16,-2-5-2-16,-4 5-6 0,8 1-3 0,-4 2-1 16,0 5-1-16,3 6-3 15,-3 1-8-15,4 8-12 0,-6-4-20 0,0 9-23 16,2 1-27-16,-2 6-37 0,2 0-81 16,2 2 120-16</inkml:trace>
  <inkml:trace contextRef="#ctx0" brushRef="#br1" timeOffset="197429.01">18282 13399 1568 0,'-174'28'514'47,"171"-33"-391"-31,3-9-65-16,-4-2-17 15,4-2 9-15,0-8 2 0,4-3-11 0,1-3-7 16,0-3-7-16,2 5-4 0,2-2 1 16,4 2 0-16,3-8 0 0,3-2 1 31,2 1-2-31,2-6-6 0,7-3-3 15,8 1-7-15,-1 2-2 0,4 1 2 0,-6 0-1 16,2-4-1-16,-3 0 3 0,3-2 2 16,-3 1 5-16,0 2 5 0,-2 0-2 0,1-5-3 0,-1 1-3 0,5-4-4 31,2-2-4-31,-3 4-3 0,5 1-1 0,1-1 0 16,3 7-2-16,-1 4 2 0,4-1-2 0,-4 4 2 15,-1 4-1-15,-3-6 0 0,-1 2 1 16,4 5 0-16,-4-1 2 0,-3-1 1 0,-5 4 3 0,-6-3 1 15,2 1 3-15,-4-1 1 0,5-1 2 16,-3 4 3-16,-5-1-4 0,1 4-1 31,-11-1-5-31,8 5-6 0,-2-1-1 16,4-1-2-16,5 8-1 0,-4-4 0 0,5 3 0 16,-1-1 1-16,4 0-1 0,1 1 3 15,2 1 0-15,0 1-1 0,-6-2 0 16,-1 1 0-16,2-1 1 0,-4-1 0 15,3 2 1-15,3 3 0 0,-1-4 0 16,0 4 0-16,2-3 0 0,-1 1-2 16,6-5 1-16,-6 3-1 0,1-1 0 0,0 2 2 15,-2 3-2-15,-1 0 1 0,-4 1 0 16,2 1-1-16,-6 4 1 0,3 1-1 16,-5 0-1-16,-1 2 1 0,-2 0 0 15,2 5-2-15,-7-3-1 0,0-1-1 16,-4 5 0-16,1-1 1 0,-3 2 1 0,3 0 1 15,-3 0 0-15,1 0-1 0,3 0 1 16,-7 0-1-16,2 0-2 0,-2 0-2 16,0 0-5-16,0 0-6 0,0 0-3 15,-8-2-1-15,-2 2 4 0,-13 0 4 16,-7 0 5-16,-11-4 2 0,-5 1 2 16,-6 1 3-16,-4 0 0 0,-6 1 1 0,-8-5 0 15,-2 3 1-15,6 1 0 0,1 0 1 16,8 0 0-16,5-5-1 0,4 2 1 15,6 1 0-15,10-3 0 16,5 2 2-16,4 0-1 0,9-1 1 0,0 3 2 16,3 1-1-16,8-3 0 15,1 5 1-15,2 0-1 0,0-4 2 0,2 4-1 16,-2 0 2-16,2 0 0 0,10-5-1 16,2-2 0-16,13 1-4 0,5-1-1 0,12 0 1 15,9 4 4-15,7-3 6 0,1 5 4 16,6 1 1-16,-1 3-3 0,6 4-4 15,-1 0-5-15,-5 4-3 0,-2 3 0 16,-9 4-2-16,-2 5 0 16,-9 2-1-16,-6-2-1 0,-10 2-1 0,-5 1-1 0,-11 1-4 15,-8-2-2 1,-6 3 0-16,-10 6-3 0,-6-2 4 16,-9 1 1-16,-5 6 4 0,-10 0 5 0,-1-5 5 0,-10 1 5 15,5 1 0-15,-1-8 0 0,-1 2-5 0,4-1-2 16,3-1-3-16,1-1 1 0,8-4 0 15,8 0-13 1,4-7-79-16,10 3-71 0,7 3 51 0,10 1 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6T21:50:55.96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29863 3103 1811 0,'13'-10'72'0,"-6"1"-5"0,2 3 4 0,0 5-13 0,-4-1-8 15,4-3-12-15,0 1-10 0,-2 0-3 16,7 4-5-16,-7-1-6 0,-7 1-6 16,0 0 4-16,2-2 9 15,0-5 8-15,-2 7 5 0,0 0-3 0,-4-4-11 16,1 1-9-16,-10-4-5 0,-6 1-5 16,-4-1-1-16,-8 4-3 0,1 1-2 0,-7 2-1 15,3 2 0-15,1 3-1 0,-1 0 0 16,2 2-1-16,-3 4-2 0,-1 1 1 15,-1 3 0-15,-2 1 0 0,3-2 3 16,-8 2-1-16,-2-2-3 0,-5-2-1 16,-11 3-2-16,0-8 0 0,-8 3 5 15,-2 1 3-15,1 0 1 0,-4-6 2 16,10 2 1-16,-3-2 0 0,1 4 2 0,7 0 0 16,-8 3 0-16,-1 1 1 0,-5-4-1 15,-6 3-1-15,-3-3 1 16,3 5-1-1,-2-1 0-15,-1 1 0 0,-6 0-3 0,-8-5 0 0,-3-2-2 0,-13-4 1 16,-4-1 3-16,-4 2 1 0,-1-4 1 16,5 0 1-16,-12-6 2 0,-3-2-4 0,-4 0 3 15,-2 5-1-15,8-1 0 0,4 3 0 16,4-1 0 0,-8 0-2-16,3 4 0 0,-6 0 1 15,2-1 0-15,-1 3 0 0,-11-4 0 0,-8 2-1 0,2-1-1 16,2 1-1-16,9 2 0 0,-6-2 1 15,-5 1 1-15,-12-1 5 0,-18-2 4 16,3 0-4-16,6 0 0 0,0 0-4 16,15 2-4-16,5-1 1 0,-10 1 4 15,-1-4-1-15,-6-1 0 0,-10 3 0 16,-27-11 6-16,-12 2 2 0,1 4-5 0,13 1 1 16,18 4-10-16,3 0-2 0,-7 0 5 15,-11 0 2-15,1 0-3 0,-5 0 1 31,-2 2-1-31,1 2-3 0,-5-2 6 0,-2-2 0 16,1 0 1-16,-13-4 1 0,7 0 0 16,3-4 0-16,-5-1 1 0,-4-5-1 15,1-4-2-15,1 0 3 0,-7 2-3 16,7-2-3-16,-3-1 8 0,1-2-1 16,9 5 0-16,16-6 5 0,18 5-9 15,16 3 0-15,20-1 1 0,15 6 3 0,14 1 9 16,12 4 1-16,15-1 2 0,14 3-4 15,18 2-7-15,11 0-1 0,17 0 7 16,11 0-4-16,14 0-71 0,1 0 50 16</inkml:trace>
  <inkml:trace contextRef="#ctx0" brushRef="#br0" timeOffset="3090.37">5250 7029 1306 0,'-4'55'69'0,"-5"-105"372"31,6 48-336-31,3 2-24 16,0 0 3-16,0 0-13 0,0 0-15 15,0 0-12-15,2 0-12 0,5 0-1 16,0 2-2-16,4-2 2 0,6 0-4 16,6 0-9-16,15 4-2 0,9 1-5 0,7-2-5 15,9 6-1-15,-2-2-1 0,-5 4-1 16,-9-6-1-16,-16 4 1 0,-6-4 1 15,-12-3-3-15,-6 2 2 0,-2-8-2 16,-5 1-7-16,0 3 1 16,-9-2-4-16,4 2-3 0,-18 0 6 0,-4 0 2 15,-15-2 2 1,-19 0 1-16,-8 1-2 0,-5 1-1 0,-6 1-2 0,-5 1 1 16,3 2-1-16,1-3 3 0,3 1 1 0,7-2 2 15,9 0 16-15,7 0 8 0,14 0 12 16,11-3 16-16,10 1 2 0,10 0 10 15,10 2 11-15,0-3-5 16,5 3-13-16,2-4-12 0,7 2-22 0,6 1-11 16,17-1-6-16,15 0-4 0,26 0-2 0,8 0-1 15,21 2-1-15,17 4 1 0,9 10 1 16,11 0 0-16,-15 1 0 0,-16-1 0 16,-22-5 0-16,-15-1-1 0,-12 3 1 15,-14-6 2-15,-13 2 0 0,-19-3-1 16,-8-4-1-16,-10 0-7 0,-7 0-6 15,-7 0-3-15,-9-4 1 0,-30-4 7 0,-24 2 5 32,-24-6 2-32,-35-4 1 0,-10 0-1 0,-1-2-1 0,4 9 1 0,24 1 1 15,20 4 0-15,21 0 2 0,26 1 1 16,15 1-2 0,17 0 1-16,17 2-2 0,3 2-5 0,3 0-3 0,8 1-35 0,0-3-86 15,22-5 82-15</inkml:trace>
  <inkml:trace contextRef="#ctx0" brushRef="#br0" timeOffset="5544.58">20764 7185 1348 0,'0'3'130'0,"-2"-3"205"0,2 0-285 0,2 0 2 0,0-2-2 0,3 2-15 0,4 0-7 0,2 0-10 0,6 0-4 16,19 0-5-1,17-1-9-15,16 1 0 0,18 0-3 0,5 3 0 0,9 4 2 16,11 2 1-16,12 4 0 0,-5-6 0 16,-2 0 0-16,-12 0 0 0,-13-5 0 0,-11 3 1 15,-3-1-1-15,-5-1 0 16,-2 4 0-16,-5-3 0 0,-1 1 0 0,-6 0 0 15,-13 1 1-15,-9-5 0 0,-21-1 1 16,-14 0 1-16,0 0-6 16,-2-1-8-16,-9-5-8 0,-11 1-5 15,-22-4 7-15,-33-5 6 0,-28-6 8 0,-28-4 0 0,-16-5-2 16,-2-4 0-16,-14 6 3 0,3 2 2 16,3 2 5-16,15 14 12 0,28 4 4 15,22 5 11 1,16 7 0-16,21-2-10 0,18 4-6 15,14-3-9-15,15 1-2 0,8-4 13 16,0 1 1-16,18 3 9 0,18 0-1 0,10 4-11 16,30 3-1-16,11-2-11 0,17 2 1 0,19 0-2 15,10 2 0-15,14-1 2 16,2-10-2-16,-9-2 0 0,-3 3 0 0,-13-4-1 16,0-1 0-16,-13-1 0 15,-17 0-1-15,-19-3 0 0,-22 3 0 0,-16-2 0 0,-15 2 5 16,-14 0 5-1,-4-7-10-15,-9 3-13 0,-15 3-13 0,-12-5-7 16,-24 3 8-16,-31-8 15 16,-36 0 8-16,-24-8 2 0,-9 5 4 0,4 0-2 0,4 5 25 0,3-4 21 15,9-1-27-15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6T21:52:25.93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4042 12096 1496 0,'4'-2'211'0,"-126"-51"197"16,115 19-392-1,1-7-5-15,6-12 2 0,2-7 1 0,3-9 6 16,1-11-2-16,1-3-2 0,-2-4 16 15,4-5-16-15,0-9 0 0,5-8-3 16,11-15-30-16,7-10 5 16,10-3-1-16,10-1 2 0,-1 7 15 15,2 1 4-15,-3 4 1 0,5 0-3 0,9-3-6 0,5-8-1 32,16-10-1-32,14-23-17 0,24-25-21 0,13-16-5 0,15 2 4 0,-13 12 22 15,-5 23 39-15,-14 15 8 0,-2 3-4 16,0 1-4-1,-5 3-16-15,3-1-2 0,2 8 0 0,2 10 0 0,15 6-1 0,8-2 22 32,4-6-7-32,4 6 0 0,-1 14 6 15,4 12-13-15,-8 13 10 0,-6 9-3 16,-3-8-6-16,-3-3-9 0,14-3-2 16,15 3-3-16,1-2 3 0,-9 11-1 15,-10 9 2-15,-13 5 0 0,-9 7 0 16,-10 13 0-16,-9-2 3 0,-16 12-1 15,-13 3 1-15,-14 10-1 0,-17 10-1 0,-15 4 3 16,-10 0-10-16,-9 3-13 0,-9 11-16 16,-2-7-22-16,-17 7 1 0,-17 4 8 15,-22 1 17-15,-24 6 16 0,-33 5 10 16,-20 0 1-16,-7 5 4 0,-1 2 8 16,17 2 6-16,19-7 15 0,6-2 14 0,9-2 8 15,7-4 8-15,12-4 0 0,18-3-6 16,25-3 1-16,16-5 6 0,9 0 14 15,15-8-14-15,19-10-17 0,24-9-21 16,32-14-28-16,21-12 1 0,22-10 1 16,17 6-2-16,18 11 3 0,17 8 2 15,-7 15 0-15,-15 10-1 0,-23 13-1 16,-20 7 3-16,-5 14 3 0,-18 10 3 16,-21 6 2-16,-32 11 3 0,-34 10-2 0,-22 9-3 15,-29 14-4-15,-25 9 15 0,-27 9-64 16,-21 2-56-16,-19-7 69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6T21:53:44.61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17207 2421 1192 0,'2'28'405'0,"90"55"866"0,-106-107-545 16,-25-24-1250-16,5 5-207 16,34 41 259-16,-1 11 474 0,-8-5-2 31,-4-1 2-31,-6-1 5 0,-11 0 7 15,-4-2 2-15,-5-2-3 0,-18-3-1 0,2-6-8 16,-7 6-6-16,-7-1-2 0,2 3-3 16,-4 1-1-16,-9 0 0 0,-7 1 3 15,-12 1-3-15,-2 0 0 0,-9-6 1 16,-7 6 0-16,-11-3 4 0,-14-1 2 16,-15 1 1-16,-17-8-1 0,-12-1 1 15,-9-3 0-15,-11 1 0 0,-10 2 0 0,-4 5 0 16,-7-2-1-16,3 5 1 0,1 3 0 15,-2 1-1-15,1-2 1 0,-3 2 0 16,9 0 0-16,-9 0 0 0,8 0 0 16,-10-6 0-16,0 1 1 0,4 3-1 15,12-3 2-15,11 3 3 0,2 0 0 16,5 2 1-16,8 0-1 0,0-1-1 16,15 1-41-16,-20-4 201 0,-24-3 14 0,10 0-3 15,16-5 42-15,50 6-203 0,48 3-14 16,21 1 1-16,6 2 1 0,10 0-1 15,12 0 2-15,9 0-2 0,15 2 3 16,6 1-7-16,8-1-37 0,5 0-47 16,0-2-60-16,7 2-28 0,4-2 84 0</inkml:trace>
  <inkml:trace contextRef="#ctx0" brushRef="#br0" timeOffset="830.71">24569 2805 1730 0,'43'2'420'31,"-56"0"-340"-31,35-7-7 16,13 3 7-16,9-3-7 0,8-1-14 15,10 1-11-15,11-4-16 0,15 4-15 16,29-2-9-16,27 5-4 0,17 0 1 0,8-2 2 15,11-3 3-15,10 2 7 0,9-7-1 16,14 8-1-16,13-7-4 0,-4 6-8 16,-2-2-1-16,-6 2-1 0,-4-1 0 15,-5-2 1-15,-6-3-2 0,-2 4 0 16,-6-4 0-16,-22 2-1 0,-4 4 1 16,-16-2-1-16,-22 5 0 0,-4 2 0 15,-10 5 8-15,-5 1-34 0,-14 3 2 0,-16-2-11 16,-14 3-48-16,-6 1 68 0</inkml:trace>
  <inkml:trace contextRef="#ctx0" brushRef="#br0" timeOffset="1440.67">1626 3653 2072 0,'0'0'75'0,"0"0"-13"0,0 0-2 0,2 0-22 0,1 2-9 0,4-2-11 16,-3 1-11-16,6-1-12 0,8 0 3 15,23-1-3-15,21-1 1 0,19 0 4 16,13-3-1-16,15 1 2 0,1 1 4 16,19-6 3-16,13 3 3 0,5-2 4 15,11 2 0 1,-4-1 1-16,-3 2-2 0,7 1-6 0,-8-1-3 16,-6-2-2-16,-6 3-1 0,-8-4-1 0,-3-1 1 0,15 2-15 15,14-4-19-15,20-3 18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6T21:53:01.72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672 9600 1793 0,'-20'5'94'0,"1"0"3"0,3-5-9 0,-5-9-34 0,3-5-15 0,-2-4-9 16,-1-6-7-16,-2-7-2 0,-5-2 1 15,1-5-1-15,-1 3-3 0,1-6-1 16,6 2 3-16,0 4 14 0,5-8 8 16,3 2 13-16,8 1 1 0,3-1-5 15,2-3-5-15,9 3-5 0,3 0-13 16,4-2-8-16,7 3 0 0,-1-3-4 15,1 1 1-15,2-3 0 0,-1-4-5 16,1 3-5-16,2 3-6 0,1 2-3 0,6 6-3 16,3 3-6-16,9 3-12 0,0 5-12 15,11 6 1-15,12 5 5 0,9 10 11 16,9 3 9-16,3 2-12 0,-4 8 4 16,-5 5 1-16,-3 2 7 0,-5-1 10 15,1 4-2-15,-5 3-3 0,-8 2 4 16,-5-4 0-16,-8 2 7 0,-7-5 0 0,-5-1-1 15,-1-4-1-15,-8-1-1 0,-6-1 0 16,-10-8 2-16,-6 1 3 0,-5-4 3 16,0 0 5-16,0-2 2 0,-5-1 0 15,-6-8-6-15,-5-3-5 0,-5-6-6 16,-13-6-3-16,-3-4 0 0,-6-4-1 16,2 5 1-16,2 6 1 0,2-1 1 15,2 6-1-15,5 2 1 0,8 0 1 0,3 4-1 16,5-3 1-16,1 3-2 0,4 3-1 15,9 4 0-15,0 5-2 0,0-4-4 16,6 4-4-16,6 0-6 0,4 2-2 16,7 0 3-16,9 3 4 15,7 2 5-15,5 2 4 0,1 3 5 0,-3 1 6 16,1-1 6-16,-6 2 7 0,-2-1 8 16,-6 1 0-16,-10 2 2 0,-4 0-4 0,-3 3-9 15,-7 3-2-15,2-1-5 0,-7 2-2 16,-5 4-2-16,-4 3-5 0,-12-2 1 15,-11 2 4-15,-9 2-27 0,-5-5-139 16,-12 1 109-16</inkml:trace>
  <inkml:trace contextRef="#ctx0" brushRef="#br0" timeOffset="1590.79">824 6286 1470 0,'-9'7'43'0,"-3"-2"-21"0,3 2 3 0,2-5 13 0,2-2 2 0,-1 0 5 0,3 0 13 0,-6-7-3 0,4 2 10 15,-8-2-3-15,3-2-18 0,-5-6 2 16,1-6-10-16,-2 0-1 15,-1-7 0-15,1-1-18 0,1 1-7 0,-4-1-2 0,3 3 4 16,2 3 14-16,-2-4 16 0,7-1 7 16,2-1-2-16,5 3-7 0,2-2-7 15,0-1-7-15,2 1-4 0,0-2-8 16,-1 0-10-16,10-1-2 0,5 3-2 16,5-2-2-16,8 0 1 0,-6 1-4 15,3-1 3-15,8 4 0 0,1-1 0 0,3 4 1 16,4 3-2-16,4 3-4 0,0 3 3 15,9 1 4 1,-3 6-14-16,1 2 10 0,2 3-1 16,-11 2 0-16,2 0 13 0,-1 4-3 0,-4 3-11 0,1-4 3 0,-5 4 1 15,-5 0-3-15,-7 4 11 16,-4-6-4-16,-6 4-1 0,0-4 2 16,-2-1-2-16,-6-2-2 0,0 3-6 0,-5-3-2 15,-2-2-1-15,2 0 5 0,-2 0 5 16,0 0 11-16,0 0 10 0,0 0 5 0,0 0 1 31,-6-9-5-31,-1 2-4 0,2-2-6 16,-9-5-4-16,0-2-4 0,-6-2-5 15,2-1 0-15,1 1 1 0,1 2 1 16,1 4 0-16,3 3 2 0,1 0 0 16,4 4 1-16,0-3 3 0,2 5 5 0,1 1 6 15,4 2 5-15,0 0-3 0,0 0-10 16,0 0-10-16,2 0-14 0,7-2-18 15,2 2 2-15,10 2 4 0,7 0 6 16,8 3 12-16,10 4-3 0,7 5-4 16,6 6 2-16,3 5 5 0,1 7 11 15,-2 7 11-15,-10-4 13 0,-8 2 6 0,-19-8-8 16,-15-5-4-16,-9-1-12 0,-7 0 3 16,-7-1 5-16,-16 4-1 0,-14-3 1 15,-11-3-11-15,-16-2 3 0,-7-6-15 16,-2-1-130-16,-12-11 99 0</inkml:trace>
  <inkml:trace contextRef="#ctx0" brushRef="#br0" timeOffset="5733.01">2452 6903 1420 0,'25'9'83'0,"-7"-8"11"0,-8 5-13 0,-8-6-23 0,-6 0-19 0,-8 0-11 0,-9 0-1 16,-8-2-12-16,-8-2-4 0,-9-1-2 15,-9 0-2-15,0 3-1 0,-5 2-2 16,1 2 1-16,3 3-3 0,2 4-1 0,5 5 1 15,-6 0-2-15,-4 2-1 0,-1 6 1 16,1-5-2-16,-6 5 1 0,1-1 1 16,-7 2 0-16,-2 0 0 0,8-5 1 15,6 3-1-15,11-10 0 0,6-1 0 16,10 1-2-16,-2-4 9 0,6 5 19 16,5-1 20-16,2 1 26 0,6-5 4 0,3 1-10 15,7-1-13-15,1 0-14 0,4 0-9 16,2 4-9-16,1-1-5 0,5 4-11 15,-5 2-2-15,8 9 0 0,-6-2-1 16,2 7-1-16,-3 4-1 0,-1-2-4 16,-3 5-2-16,-2-1-1 0,1-3-3 15,-8 5-3-15,2-5 2 0,-6 4 1 16,-1-6 3-16,0 2 5 0,0-1 3 16,0 2 0-16,1-2 2 0,2-4 0 0,4 1 0 15,0-1 1-15,4-5 1 0,1 0-2 16,0 0 2-16,2-3-2 0,0-3-1 15,0 1 1-15,0-4 8 0,0-1 7 16,2-1 20-16,0-1 21 0,1-4 12 0,4 0 4 16,0-4-8-16,4 1-11 0,7 3-11 15,5-3-5-15,0 1-8 0,11 0-10 16,-1-5-7-16,6 0-6 0,4-7-2 16,1 2-1-16,6-2 1 0,5-2-1 15,9 2-1-15,7 0-3 16,-2 0-2-16,0 3-1 0,-2 4 1 0,-6-2-26 15,-5 2-71-15,5-2-306 0,8-12 249 0</inkml:trace>
  <inkml:trace contextRef="#ctx0" brushRef="#br0" timeOffset="12378.72">319 11913 1528 0,'-7'-2'148'0,"-20"73"22"0,26 89-54 16,-14-341-128-1,14 124 24-15,-3 57-2 0,2-1 1 0,-1-6 9 0,-3-1 22 0,-6-4 11 16,1-4 7-16,1 0-1 0,1-5-5 16,0 1 3-16,7-1 5 15,2 0 2-15,9-2-1 0,0-4 2 0,2-1-4 16,5-2-13-16,1-1-10 0,5 1-17 16,6 2-6-16,2 0 0 0,4 1 0 0,3 4-4 15,-3-2-9-15,3 6-5 0,5-3-7 16,5 5-1-16,8 1 2 0,3 2 1 15,8 3-5-15,5 7-9 0,5 3-2 16,0 1 3 0,-12 0 6-16,-11 0 11 0,-12 0 4 0,-18-6 2 0,-7 1 0 15,-9 1-2 1,-4-3-13-16,-3 7-11 0,0-2-10 0,0-3-4 0,-3 2 7 0,-6-4 4 16,0 1 5-16,-10-3 4 15,-4 2 3 1,-6-5 2-16,-8-1 3 0,-6-3 4 0,-3 2 4 0,-1-2 2 15,8 0 0 1,8 2 2-16,15 5 3 0,11 4 1 0,5-2-2 16,5 2-2-16,4-2-10 0,13-1-5 0,8 1-5 0,10 6-3 0,15 4 3 31,6 4-1-31,3 6 2 0,1 3 4 0,-8 0 1 0,0 8 9 0,-13-1 22 16,0 4 11-16,-8 0 6 0,-11-1-2 15,-13-5-13 1,-7 4-7-16,-5-2-2 15,-5-3-2-15,-6 3-3 0,-6-4-20 0,-6 1-57 16,-8 1-56-16,-8-7 524 0,-5-5-341 16</inkml:trace>
  <inkml:trace contextRef="#ctx0" brushRef="#br0" timeOffset="13118.79">798 14149 1477 0,'-11'28'152'0,"-5"-35"-35"0,-5-2-57 16,1-5-4-16,1-32-36 0,5 32-5 15,5 0 1-15,2 1 7 0,0-1 11 16,5 0 18-16,-3 0 28 0,5-2 14 16,3 0-2-16,-1-2-16 0,3 0-34 15,4-5-25-15,7-1-13 0,5 1-7 0,6-11-1 16,3 2 0-16,5 2 0 0,1-2-3 0,3 5-2 15,5 2-5-15,4 2-8 16,7 0 0-16,5 6 1 0,-1 2-1 16,5 7 8-16,-6 2 1 0,4-1 2 15,0 5 5-15,-3 1 1 0,-6-1 0 0,-5 0 1 0,-11 2-4 16,-8 0-1-16,-10 2 1 16,-8-2-5-16,-10 0-7 0,-1 0-1 0,0-4-14 15,-7 3 4-15,-3-5 11 0,-8-1 4 16,-5 2 14-16,-9-4 6 0,-9 4 1 15,-3-4 2 1,0 2 1-16,3 0 1 0,7-4 12 0,11 0 18 16,7 4 22-16,11-2 19 0,5 8 1 15,-2-5-16-15,7 6-33 0,8 0-25 0,8-2-19 0,9 2-10 16,11 2 5-16,12 7 2 0,11 11 3 16,5 1 3-16,-2 7 3 0,-6 8-2 15,-8-1 0-15,-16-1-6 0,-8 0-7 16,-13-4-6-16,-11-4-12 0,-10-1-7 0,-4 3-10 31,-14-1-17-31,-11 3-14 0,-14-5 48 0</inkml:trace>
  <inkml:trace contextRef="#ctx0" brushRef="#br0" timeOffset="13824.66">736 16356 2112 0,'-4'-8'130'0,"2"-1"33"0,1-4-44 0,-3 1-64 0,4-2-23 16,0-6-14-16,0-1-7 0,5-6-3 0,-3-1-6 15,5-8-3-15,0-1-5 0,6-5-3 16,3-4 2-16,5-9 4 0,9-2 3 16,13-2 2-16,8 3 0 0,9 8 0 15,8 5-2-15,-4 10-7 0,3 11-4 16,2 8-8-16,7 11-5 0,8 6-2 0,6 15 2 16,-1 10-4-16,-2 6-4 0,-13 1-7 15,-15-1-11-15,-13 1-17 0,-23-11 3 16,-9-3 6-16,-12-7 8 0,-8-5 15 15,-4-2 7-15,-10 0 16 0,3 2 26 16,-10-9 46-16,4 0 33 0,2-7 20 16,5-2 5-16,1-5-19 0,3-2-11 15,3-7-16-15,6 1-14 0,1-6-9 0,2-6-10 16,5 2-7-16,2 1-13 16,0 2-6-16,4 10-14 0,0 1-12 15,-3 9-5-15,3 2-13 0,2 3-6 0,-1 4-2 16,4 0-1-16,0 4-3 0,2 5 6 15,-2-4 6-15,0 6 9 0,-6-2 16 16,1-4 6-16,-6 2 3 0,2-2 5 0,-3-1 1 16,-4-4 1-1,0 0-4-15,-2 0-3 0,-3 2-20 0,-6 1-27 0,-12 3-38 16,-16-1-55-16,-23-3-47 16,-23-9 95-16</inkml:trace>
  <inkml:trace contextRef="#ctx0" brushRef="#br0" timeOffset="64515.61">3268 6928 1458 0,'10'40'73'0,"-13"-40"26"0,-1 0-31 0,1-3 14 0,-20-42-66 0,17 42-7 16,-6-1-4-16,-4 3-4 0,-5-6-2 15,-10 1 0-15,-2-1 1 0,-6 0 4 0,-6 0 10 16,-4 0 12-16,-10 0 14 0,-1 3 8 31,1 1 4-31,1-1-4 0,-1-1-7 16,-1 1-10-16,-7 2-10 0,-2 1-7 16,-8 1-8-16,-1-2-4 0,4-2-2 0,-6 3 0 0,7-1 0 15,4-2 1 1,7 3 0-16,4-1 0 0,1-2 1 0,4 1-1 0,3-1 1 0,6 2-2 31,7-5 9-31,1 2 15 0,4 1 10 0,-1-3 10 16,1 2-5-16,3 3-10 0,4-3-7 15,2 3 1-15,4 0 2 0,3 2 4 16,5 0-2-16,-1 2-6 0,-1 5-9 16,5-5-9-16,-5 3-3 0,4 4-4 15,-3-4-2-15,-1 4 2 0,3 0-1 0,1 0 2 16,-5 3 0-16,0 3 1 0,-1 2 1 15,1 1 0-15,0 5 1 0,2 2-1 16,-3 0-1-16,3 1-1 0,-6 3-3 16,4 3-3-16,0 3-1 0,0 2 0 15,1 6 3-15,-3 7 3 0,2 1 3 16,-4 6 1-16,4-4 1 0,-2 0 0 0,-1-9-1 16,2-1 0-16,5-4-4 0,-1 0 1 15,2-2 0-15,2-5 0 0,5 0 3 16,-5-2 3-16,4-1-1 0,-1-3 2 15,2 1-1-15,-1-6-1 0,-1 0 0 16,3-1-1-16,1 1 1 0,-2-12 1 0,2 3 0 16,2-3 1-16,-1-5 3 15,3 1 6-15,1 0 6 0,-3-1 2 0,3 5-1 16,2-6-3-16,-3-1-1 0,3 3 2 16,0-1 2-16,4 0 4 0,-6-3-1 15,6 5-3-15,-2-1-4 0,3-1-5 16,0 6-4-16,4-8-3 0,0 5-2 15,4 0-2-15,-1-2 0 0,4 4-1 0,2-5-1 16,4-1 1-16,-3-1-1 0,10 5 0 16,-6-3-1-16,5-1 2 0,6 4 0 15,2-7 1-15,3 4 0 16,5 0 2-16,1 3 1 0,1-2 0 0,2 4-3 16,0-2-1-16,5 0-3 0,-7 0-2 0,4 0-1 15,-4-1 0-15,-5-3 1 0,2 2 4 16,1-1 2-16,4-1 1 0,2 5 0 15,5-5 0-15,0 1 0 0,5-3 0 16,1 3 0-16,1 0-1 0,0-1 1 16,-7 1-1-16,-2-1 0 0,-1 1 0 15,5-4 0-15,-1 3 0 0,5-1 1 0,-1 2-1 16,-3 1 0-16,0 2 0 16,7 0 0-16,-7 2 0 0,-2-4 0 0,-2-1 0 15,-9-4 0 1,1 2-1-16,-1-2 0 0,-1 0-1 0,1 0 1 0,6 0-1 15,-7 0-1-15,8 0 1 0,6 0 1 0,-4 0-2 16,4 0 2-16,-11 0-1 0,-8-2-1 16,-1-2 1-16,-7 2-1 0,7-3 0 15,-1 0 2-15,3-2 0 0,13 1 0 16,-1-2 1-16,2-1 0 0,-1 2 0 16,1 1 1-16,2 1 0 0,9-6 1 15,-5 2-1-15,-2 1-1 16,-6-3 0-16,-8 2 0 0,1 0 2 0,1-1-2 0,1-3 0 15,4 3 1-15,3 2-1 16,0 0 0-16,4 4 0 16,2 0 0-16,4-4 0 0,1 2 0 0,6-3 0 0,-8 6 1 15,5 1-1-15,-1 2 0 0,-4-2 0 16,4-5-1-16,-2 5 0 0,3-1 1 16,4 1 1-16,0 2-1 0,2-7 1 0,-2 4-1 15,-2-1 0-15,-5-7 1 0,2 1-1 16,-4 3 0-1,5-6 0-15,15 6 0 0,3 0 0 16,4-7 0-16,3 3 0 0,-6-1 0 16,1-2 0-16,-1 5 0 0,12 0 0 0,7 2 0 0,7 0 0 0,-1 0-1 31,-4-4 1-31,-2 7 0 0,3-4 0 16,12 6 1-16,3 2-1 0,-2 0-1 15,-1-2 0-15,-6-3-2 0,-2 5-4 0,8 0 0 16,-4 0-1-16,1 5 2 15,-11-3 5-15,-6-2 0 0,1 3 1 0,-5 1 0 16,12 3-2-16,-5-3 0 0,-4-3 1 16,1 5 0-16,-3-5 0 0,4 1 1 15,6-2 0-15,3 0 0 0,-2 0 0 16,-1 0 0-16,-12 0 0 0,-9-2 0 16,-1-3 0-16,0 3 0 0,13 2 0 15,4 0 0-15,3 6 0 0,-2-3 0 16,4 2-2-16,-6 1 0 0,-5-3 0 0,-2 1 2 15,-2 1-1-15,4 1 1 0,-2-3-1 16,2 2 0-16,-4 1 0 0,2-3 0 16,5 1-1-16,4 1 0 0,6-3 0 15,-1 1 0-15,-11-1 2 0,-6 2 0 16,-11-1 0-16,-2 1 0 0,9-2 0 16,5 3-1-16,4 2 1 0,-4-3 0 0,-3 3 0 15,-9-4 0-15,-7-1 0 16,12 3 0-16,-2 2 0 0,8-3 1 0,-2-1-1 15,-4 1 0-15,-5-2 0 0,-6-2 0 16,3 0 0-16,-3 0 1 0,4 0-1 16,0 0 0-16,4 2 0 0,-4-2 0 0,-3 0 0 15,-4 0 0-15,-7 0 0 0,8 0 0 16,1 1 1-16,2 1-1 0,8 7 0 16,-1-7 0-16,8 5 0 0,-8 0 0 15,-2-4 0-15,-2 3 0 0,-5-6 0 16,5 5 0-16,0-5 0 0,2 0 0 15,2 2 0-15,-1 0-1 16,-3-2 1-16,-3-2 0 0,-4 0 0 0,0 2 0 0,-4-5 1 16,3 1-1-16,-3 2 1 0,4-1-1 15,0 1 0-15,-2-5 0 16,-3 4 0-16,-4 3 0 0,-5-2 0 0,3 2 0 16,1 0 0-16,4 0 0 0,8 3 0 0,4 8 0 15,6-8 0-15,-3 6 0 0,-4-7 0 16,-3 0 0-16,-2 3 1 0,0-3-1 15,7 5 0-15,2-2 0 16,2 2 0-16,5-1 0 0,1 1 0 0,-4-4 0 16,-8-1 0-16,-1 2 0 0,-6 1 0 15,0-3 0-15,6 1 0 0,3 1 0 0,0 5 0 16,2-4 0-16,-6 4 0 0,1 0 0 16,0-2 0-16,-1 4 0 0,4-4 0 15,7 3 0-15,2 5 0 0,4-8 0 16,1 3 1-16,0-1-1 0,-8-2 0 15,-2 4 0-15,1 1 0 0,-8-5 0 16,8 2 0-16,-5-2 0 0,4 2 0 0,-8 0 1 16,-4-2-1-16,-1 2 0 0,-9-4 0 15,2 4-2-15,-1-2 2 0,3 2 0 16,-4 0-1-16,4 2 0 0,-2-3 1 16,-2-2 0-16,-10-3 0 0,-9 1 0 15,-4-2 0-15,-5-2 0 16,4 0 1-16,-4 0-1 0,0-6 1 0,-2 1 0 0,-3 1-1 15,-6-6 4-15,-3-1-4 0,-7 2-2 16,-2-3-3-16,-6-2-1 0,-3-2 0 16,1-5 0-16,-5-3-3 0,-3-2-3 15,0-2 1-15,-5-10-1 0,-2 3 4 16,0-8 4-16,-6-1 2 16,-1-7 3-16,2-1 2 0,-1-3-1 0,1 2 0 15,5-2 5-15,0 4 4 0,1-1 3 0,3 3 3 16,-3-1 2-16,6 4 1 0,0-2 1 15,2 4 0-15,4-4-2 0,-1 7-3 16,2 0-2-16,-2 2-4 0,4 5-3 16,-4-5-3-16,6 6-4 0,-4-3 0 15,4 8-1 1,-4 1-1-16,0 4 1 0,-2 0 1 0,1 4 0 0,-1 3 2 0,0 2 0 16,-1 1 0-16,1 3 0 0,-3 4-2 15,0-3 0-15,-2 4 0 0,0-2-3 16,0 3 1-16,0 1 1 0,-2-1-2 15,-2-1 1-15,1 0-4 0,-3 1-3 16,-2-3-4-16,-1 2 1 16,-5-4 1-16,-4 4 1 0,-5-3 3 0,-6 1 1 0,-1 0 0 31,0 0 1-31,-2-2 0 0,0 4 1 0,-5-4 0 0,3 4 0 0,-10-6-1 16,2 6 2-16,-6-4 0 0,-11 4 0 15,-5-6 2-15,-7 0 0 0,-1 4 0 16,-5 0 1-16,-4 0-1 0,-1-2-2 31,-6 2 0-31,-6-5-2 0,-13-1 1 0,-11 3 1 0,-3 1 1 0,-3-4 1 0,7 1 0 16,0 1 0-16,-2 1-2 0,-7 1 0 31,0 0 0-31,-3 4 1 0,6-2 2 16,-1-1 0-16,-5 0-1 0,-4 1 0 15,-9-4 1-15,-2 9-1 0,10 0 1 16,-8 2 0-16,2-1-1 0,-4-3 1 15,4 4-1-15,4 4 1 0,3-3-1 0,-9-2 1 16,-4 1 0-16,-6 0 0 0,3 1 0 16,2 1 1-16,-13-2 0 0,1 0 0 15,-3 0-1-15,1 4 1 0,8-3-2 16,-4 5 0-16,-3-3 1 0,-7-1 0 16,6 3 0-16,-2 2 0 0,-6-7 1 15,1 4-1-15,-6 3 1 0,1-3-1 0,-7-3 1 16,3 3-1-16,-7-2 1 0,8 3 0 15,-3-3 0-15,2-2 0 0,1 2-1 16,3-2-1-16,2 0-1 0,1 0 1 16,5 0 0-16,-7 0 1 0,6 0 0 15,-8 0 0-15,-2 0 0 0,-1 1 0 16,3-1 0-16,-3 2 0 0,1-2 0 16,1 4 0-16,-1 1 0 0,8-1 0 0,5-1-1 15,5 4 0-15,-3-1 1 0,17 4 0 16,-10 3 0-16,-2-8 1 0,0 6-1 15,-6-1 1-15,15-1-1 0,2 2 0 16,-4-1 0-16,0 1 0 0,-4 0 1 16,8-1 0-16,-2 3 0 0,-4-6 0 15,-3 2 0-15,-4-2-1 0,9 0 1 16,0 0 0-16,0 0-1 0,4-3 1 0,-2-3-1 16,7 5 0-16,8-5 0 0,-6 1 1 15,-2-2-1-15,2 0 1 0,-1 0 0 16,15 0-1-16,4 0 0 0,-10 0 0 15,-1 0-1-15,-7 2 1 16,1-2 0-16,6 0 0 0,-5 0 0 0,-6 0 0 0,-2 0-1 16,4 0 1-16,4-2 0 0,3-5 0 15,0 0 1-15,3-5-1 0,4 3 0 16,9 0-3-16,14-2 12 0,15 2 4 16,-10 0 4-16,2 1 7 15,-6-3-10-15,-5 4-2 0,-1 5-2 16,0-1-4-16,-4 3-3 0,1 0 0 0,-8 0-1 15,3 0 0-15,10 3-1 0,5-1-1 0,18 3 0 16,12 2 2 0,10-1 6-16,10 2-8 0,9-4-36 0,-5 7-82 0,0-11 65 15</inkml:trace>
  <inkml:trace contextRef="#ctx0" brushRef="#br0" timeOffset="130724.8">2970 11890 1241 0,'-11'-10'130'0,"2"4"141"0,0-1-177 0,4 5-47 0,0 2-15 15,1 0-14-15,-1 0-8 0,5 0 0 16,0 0 0-16,0 0 7 0,0 0 8 16,0 0 16-16,3 0 6 0,8 2 6 15,10 7 4-15,9 3-7 0,11 3 0 16,18 2-6-16,13 5-10 0,22 2-9 16,15 7-10-16,-1-3-6 0,7 0-4 0,-7 1-4 15,-3-3-10-15,-1 1-3 0,-3-6-4 16,-14-1-2-16,-12-4 11 0,-13-6-1 15,-11 1 5-15,-10 0 3 0,-11-4 0 16,-10-2-3-16,-19-5 0 0,-1 2 2 16,-16-2 1-16,-17-7 8 0,-20-2 1 15,-25-4-2-15,-32-4-1 0,-25-3 0 16,-16-1 5-16,-5 3 3 0,-2 0 10 0,6 10 17 16,5 2 12-16,-2 4 9 0,18 2-10 15,17 0-16-15,24 0-12 0,26 0-7 16,21 8 0-16,15-8-4 0,12 7-5 15,12 0 0-15,8-7-2 0,14 5 1 16,21 6-3-16,12-6-3 0,24 6 0 16,26 1 1-16,25 0 2 0,19-1 1 0,16 3-2 15,2-1 0-15,-5-6-3 0,-12 0-1 16,-8 0-4-16,-12-5 3 0,-9 1 2 16,-14 1 1-16,-22-1 4 0,-15 1-4 15,-17-1 0-15,-15 1 0 0,-13 0 2 0,-19-4-3 16,0 3-3-16,-23-3 0 0,-15-3 3 15,-24-8 7-15,-32-12 6 0,-31-9-4 16,-29-9-3-16,-24-5-4 0,-4-2 3 16,-8-3 1-16,9 3 0 15,19 5 8-15,32 3 0 0,41 11 2 16,31 8-1-16,31 0-6 0,12 5 3 0,17 0 6 16,14 2-3-16,22-1-9 0,28 7-13 0,24 4-8 15,34 6-4-15,30 12 0 0,19 9 7 16,15 11-4-16,2 5 3 0,-13 5 7 15,-25-1 1-15,-25-10 4 0,-24-1 0 16,-36-11 0-16,-23-1 13 0,-24-8 3 16,-19-3-4-16,-12-7 6 0,-19-4-7 15,-25-8 12-15,-24-8 10 16,-36-12-5-16,-27-11-6 0,-20-2-13 0,-15-3-5 0,-6-2 2 16,5 11-2-16,17-2-2 0,22 13-1 15,27 4 3 1,32 1-22-16,22 5-39 0,20 0-122 0,22 5 78 0,10 1 13 15</inkml:trace>
  <inkml:trace contextRef="#ctx0" brushRef="#br0" timeOffset="150883.56">17503 11858 1611 0,'29'-10'46'0,"-11"3"-22"0,-1-1-2 0,-4 1-7 0,-3 0 6 0,-3 0 10 16,1-2 10-16,-3 4 11 0,4-2 1 15,-4 0-6-15,2 2-8 0,-2-1-11 16,1-1-3-16,-1 4-3 0,-1 1 2 16,-4 2 5-16,0 0 5 15,0 0 0-15,0 0-6 0,0 0-6 0,0 0-6 0,0 0-1 16,0 0 6-16,0 0 4 0,-4-2 5 15,2 4 0-15,-5 1-6 0,2-1-3 16,0 0-2-16,-4 0-1 0,0 1-2 16,2-1-2-16,-4 0-2 0,-1 0-2 15,-2-2 2-15,-4 0 1 0,-3 0 2 16,-8 3 3-16,-1-1-1 0,-9 1-2 0,-9-1-1 16,-3 2-2-16,-4-1-2 0,-2 4-2 15,-5-1-3-15,-5-3-3 0,-6 4-2 16,-2 4 0-16,3-6 0 0,-1 6 0 15,-3-6-1-15,-2 2 1 0,0-3 6 0,-6-4 6 16,3-7 6-16,-6-4 4 0,4-3-4 16,-6-4-2-16,0 4-6 0,6 0-2 15,-2-2 0 1,7 2 0-16,9 0-1 0,8 3-1 0,14 0-2 0,6 2-1 16,11 2 0-16,0 2 8 0,6 0 7 0,5 1 1 15,3 2-1-15,4 2-9 0,1 0-5 16,6 2-3-16,-6 0-1 0,4 3 0 15,5 4-3 1,0 3-3-16,2 1-10 0,7 5-24 0,4 5-70 16,3 5-72-16,9 9 94 0</inkml:trace>
  <inkml:trace contextRef="#ctx0" brushRef="#br0" timeOffset="152729.95">15844 13727 1657 0,'23'14'147'0,"-2"-1"-67"0,-5-1-53 0,-3-3 1 15,-12-6 10-15,3-1-3 0,-4-2 8 0,0 0 10 16,0 0 5-1,0 0 12-15,0 0 2 0,-5 2-10 0,-2-2-5 0,-2 0-16 16,-6 2-8-16,-8 1 2 0,-5 4 0 0,-2 1-5 16,-4-1-5-16,-7 1-13 15,4 1-8-15,0 4-4 0,-6-1-1 0,-6-5-2 16,-10 4 0-16,-12 1 0 0,-3-3 0 16,-6 2-5-16,-5-2-35 0,-2-4-37 15,-12 4-41-15,-11-7-20 16,-12-2-43-16,-10-11 106 15</inkml:trace>
  <inkml:trace contextRef="#ctx0" brushRef="#br0" timeOffset="154401.33">14661 15920 1643 0,'34'-14'73'0,"-2"-4"7"0,-4 2-24 0,-5-1-21 0,-5-1 1 0,2 7 2 0,-8-1 0 0,-1 3-2 15,3 2-1-15,-5-2-4 0,1 0-5 16,-4 0-8-16,2 0-7 0,1 2-7 15,-9-2-2-15,13 4-4 0,-13 0-2 16,-6 0-3-16,1 3 0 0,-14-5 3 16,-10 3 3-16,-6-1 4 0,-15-4 0 0,-15 2 2 15,-21-4 16 1,-6 8 21-16,-12-3 15 0,-5 6 9 16,14 2-12-16,-1 3-12 0,14 1-8 0,11 3-6 0,13-1-4 15,19 3-5-15,12 0 0 0,11 1 0 16,9-3 1-1,9 0-4-15,7 3-4 0,9 3-3 0,8-1 0 0,15 5 0 0,16-1-1 32,7 3-2-32,10-1 0 0,13-4-1 0,9 0-1 15,15 1 1-15,14-6 3 0,0 1 10 0,0-1 4 0,-10-2 3 16,-18 0-3-16,-5 0-8 16,-6-1-4-16,-10 7-2 0,-9-3 1 0,-19 2 3 15,-20-5 1-15,-13-2-6 0,-19 0-4 0,-21-7-3 16,-21-7-1-16,-27-7 3 15,-28-9 3-15,-21-5-2 0,-23-1-1 0,-20 1 0 16,-5 3-11 0,-1 6-39-16,15 3-100 0,22 0 87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5T23:44:18.18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22416 14674 4607 0,'0'-7'400'0,"0"-3"-400"0,0 3 0 0,0 3 0 0,0 2 1200 0,0-2 144 0,0-11 48 0,-2-4 0 0,-1-5 1008 0,3 1 208 15,-2 1 32-15,2 8 16 0,-2 1-400 0,2 6-80 16,-2 3 0-16,2 2-16 0,0 2-384 0,0 6-80 0,2-3-16 16,0 7 0-16,0 7-592 0,1 2-128 0,1 5-32 0,-2 6 0 15,2 6-176-15,0 11-48 0,3 4 0 0,1 10 0 16,-1 8-224-16,1-1-48 0,-1 4-16 0,-3-8 0 16,2 2-192-16,-1-6-32 0,-1-1-16 0,-2 1 0 15,4-3-16-15,1-4 0 0,-1 1 0 0,1-12 0 16,-1-1-160-16,0-7 160 0,-1-2-160 0,-5-7 160 15,0-3-160-15,0-5 0 0,-3-3 0 0,1-7 0 16,0-3-176-16,-2-4-16 0,0 0 0 0,-1-4 0 16,-1-7-2000-16,2-4-416 15,-1-4-80-15,3-6-12880 0</inkml:trace>
  <inkml:trace contextRef="#ctx0" brushRef="#br0" timeOffset="1">23082 14827 4607 0,'0'-2'400'0,"0"-7"-400"0,0 7 0 0,-2-2 0 16,2 2 896-16,-2-2 112 0,0-3 16 0,-2-8 0 16,-1-2 272-16,1 2 64 15,-2 5 16-15,-1 1 0 0,1 5 416 0,0 4 96 0,-1 2 16 0,-1 7 0 16,-1 1 208-16,1 1 64 0,-1 6 0 0,-1 0 0 16,1 4-448-16,-2 5-64 0,3 1-32 0,-3 5 0 15,3 2-720-15,-1-4-144 0,1 6-16 0,-1-2-16 0,3 3-208 0,1-3-32 16,-1 6-16-16,4-1 0 0,2-1 16 0,0 7 0 15,4 4 0-15,5-1 0 16,-1 4-176-16,7-1-48 0,2 4 0 0,2-6 0 0,7 0-112 0,4-9-32 16,2-3 0-16,0-10 0 0,2-3-128 0,0-9 0 15,0-5 144-15,-2-6-144 0,0-4 128 0,-5-4-128 16,1-6 128-16,-4-7-128 0,-3-3 128 0,-4-5-128 16,0-1 160-16,-2-1-160 0,-2-5 192 0,-3-2-64 0,-1-9-128 0,-3-2 192 15,1 3-192-15,-5-7 128 0,0 0-128 0,-4-7 0 31,0 8 0-31,-1 1 0 0,-3-4 0 0,-2 2 0 0,-3 2 0 0,0 2 0 0,-2 0 0 0,-4 7 0 16,-2 2 0-16,-4 4-128 0,-5 4 128 0,-2 7-208 16,-4 2 208-16,-4 6-192 0,-3 5 192 0,-1-1-192 15,1 7 192-15,1-5 0 16,2 5 0-16,3 2 0 0,4 0 288 0,5 0 0 0,5 0 0 0,1 2 0 16,6-2-288-16,3 0 0 15,2 3 0-15,5-3 0 16,2-3-688-16,4 1-192 0</inkml:trace>
  <inkml:trace contextRef="#ctx0" brushRef="#br0" timeOffset="2">24320 14412 13823 0,'-2'0'1216'0,"0"0"-960"0,-1 0-256 0,1-2 0 0,2 2-208 0,-2 0-96 0,-2-2-16 0,-5-1 0 0,1 3 2336 0,-1-6 464 15,-1 4 80-15,-1 0 32 0,5 2-880 0,-5 0-176 16,3 2-48-16,-3 2 0 0,-2 3 112 0,2 3 0 15,-1 5 16-15,1-4 0 16,2 2-112-16,-1 6-32 0,-1 8 0 0,1 3 0 0,-1 11-816 0,2 5-160 16,-1 12-48-16,1 6 0 0,3 4-160 0,4 2-32 15,2 5-16-15,2-3 0 0,2-2-48 0,7 11-16 0,4 7 0 16,2-1 0-16,4 0 16 0,0-6 0 0,5 2 0 0,-1-2 0 16,3-9-48-16,0-6 0 0,-1-12 0 0,3-6 0 15,0-5-144-15,-2-5 0 0,-3-4 0 0,-1-6 0 16,-3 2 0-16,-2-7 0 15,3 3 0-15,-5-7 0 0,-3 0-144 0,-3-8-64 0,-2 0-16 0,-3-5 0 32,-2 0-464-32,-4-1-80 0,0-5-32 0,-6-7-17056 0</inkml:trace>
  <inkml:trace contextRef="#ctx0" brushRef="#br0" timeOffset="3">24778 14814 5519 0,'-7'-6'496'0,"3"6"-496"0,2-4 0 0,2 4 0 0,0 0 1344 0,0 4 192 0,2-2 16 0,0 4 16 0,5 7 1888 0,-1 11 368 0,5 7 80 0,-1 8 0 15,1 5-800-15,0 5-160 0,-3 5-48 0,3 1 0 16,-3 3-1232-16,-1 3-256 0,1 1-64 0,1 6 0 16,-1-6-720-16,3 2-160 0,-3-3-16 0,-1-3-16 15,1-9-304-15,-1 0-128 0,-1-4 128 0,1-3-128 0,-3-4 0 0,0-6 0 31,0-4 0-31,-2-9 0 0,1-6-160 0,-1-7-64 0,0-6-16 0,4-10 0 16,1-7-832-16,-1-9-160 0,3-8-48 0,1-15-15840 16</inkml:trace>
  <inkml:trace contextRef="#ctx0" brushRef="#br0" timeOffset="4">25602 14925 4367 0,'2'-2'0'0,"-2"-7"176"0,0 7-48 0,0-2 16 0,0 2-144 0,0-7 0 0,0-1 0 0,0-3 0 16,-2-4 1680-16,0 0 304 0,0 6 64 0,-2 7 16 15,-1 4-112-15,-3 2-32 0,1 9 0 0,1 8 0 16,-3 0 256-16,3 6 32 0,0 7 16 0,-1 2 0 0,1 5-560 0,2 1-128 16,2 7 0-16,-1 4-16 0,3 5-304 0,0 1-48 15,5 1-16-15,-1 1 0 0,4 1-336 0,5-3-80 16,2-6-16-16,4-4 0 0,3-6-208 0,3-9-32 16,3-3-16-16,0-12 0 0,1-4-240 0,1-6-48 15,-2-5-16-15,0-4 0 0,1-7-160 0,-3-4 128 0,-3-2-128 16,-3 3 128-16,-1-10-128 0,-4 1 0 15,-3-5 0-15,-3 3 0 0,-5-5 0 0,-2 1 0 0,-4-5 0 0,-2 0 0 16,-2 0-128-16,-5-2 128 0,-2 0 0 0,-6-5 0 16,0 3 0-16,-5-2 0 0,1 0 0 0,-3-1 0 15,1 1-144-15,-1 0 144 0,1 8-192 0,-1 2 192 32,5 7-768-32,2 4-32 0,2 4-16 0,2 5 0 0,6 5-544 0,3-3-112 0,4 6-32 0,2 0 0 15,6 0-608 1,3 2-112-16,1-2-16 0,7 0-9952 0</inkml:trace>
  <inkml:trace contextRef="#ctx0" brushRef="#br0" timeOffset="5">26015 14386 3679 0,'2'9'320'0,"1"-7"-320"0,3 2 0 0,0 0 0 0,1 1 1056 0,-1 1 144 0,3 0 16 0,8 9 16 0,10 9 1328 0,14 12 256 0,1 4 48 0,1 9 16 16,0 5-464-16,-5 1-96 15,-2 9-16-15,-6 2 0 0,-4 0-672 0,-5 4-144 0,-6 0-16 0,-2 7-16 16,-5 0-176-16,-6 4-16 0,-4 2-16 0,-2-3 0 16,-5 1-320-16,-6-4-64 0,3-7-16 0,-5-4 0 15,-3-4-288-15,5-13-64 0,1-11-16 0,1-6 0 16,0-4-256-16,2-7-48 15,3-4-16-15,-1-4 0 0,5-2-336 0,0-5-64 16,4-6-16-16,0-4 0 16,2-3-1504-16,2-8-304 0</inkml:trace>
  <inkml:trace contextRef="#ctx0" brushRef="#br0" timeOffset="6">26620 14322 13823 0,'0'15'608'0,"2"-6"128"0,3 1-592 0,-1-3-144 0,0 4 0 0,0-5 0 16,3 5 2672-16,6 10 496 0,8 11 96 0,7 8 32 16,6 7 160-16,2 2 16 15,0-9 16-15,-2 1 0 0,-2-9-2160 0,-2 2-432 0,-2-9-96 0,-5-1-16 31,-2-1-480-31,-2-4-112 0,-2-1 0 0,-4-4-16 16,0 1-176-16,-4-4 0 0,-1 0 0 0,-4-3 0 0,3 3-272 0,-5-9-48 0,-2 2 0 0,-2-2-11824 16,0-2-2368-16</inkml:trace>
  <inkml:trace contextRef="#ctx0" brushRef="#br0" timeOffset="7">27042 14199 11967 0,'-4'11'1072'0,"-1"-9"-864"16,3 2-208-16,-2 2 0 0,2 3 1664 0,0-3 272 16,-3 5 64-16,-1 4 16 0,-5 13 1648 0,-3 12 336 15,-6 9 64-15,-1 4 16 0,2 0-1760 0,-5 3-336 16,1-3-80-16,0 4-16 0,1 1-1184 0,3-3-256 16,0-6-32-16,2 0-16 0,2 0-176 0,0-6-32 0,2-5-16 15,3-6 0-15,3-6-352 0,5-7-64 0,4-4-16 0,0-7 0 31,5-4-400-31,1-2-96 0,1-4-16 0,2-4 0 16,-1-5-2032-16,-1-4-400 0,-1-2-96 0,1-8-10784 0</inkml:trace>
  <inkml:trace contextRef="#ctx0" brushRef="#br0" timeOffset="8">26769 14084 8287 0,'0'2'736'15,"2"2"-592"-15,1 1-144 0,-1 1 0 0,2 0 1472 0,0 9 272 16,5 7 48-16,3 16 16 0,6 17 2416 0,1 16 496 15,0-5 80-15,2 6 32 0,-2 2-1920 0,1-1-384 16,-3 1-80-16,0-3-16 0,-5-5-1632 0,1-7-336 16,-2 1-64-16,-1-11-16 0,-1-11-192 0,-5-4-64 15,0-6 0-15,1-7 0 0,-5-2-304 0,0-6-64 16,-2-7-16-16,-3-3-12272 16,-1-3-2448-16</inkml:trace>
  <inkml:trace contextRef="#ctx0" brushRef="#br0" timeOffset="9">26684 14782 23951 0,'2'0'2128'0,"5"0"-1696"0,-1 0-432 0,0 0 0 16,3 0 1088-16,2-2 144 0,8 0 32 0,11 0 0 15,8-7 1056-15,9 1 224 0,0-3 32 0,-1 1 16 16,-1-7-1376-16,-4 2-288 16,-3-2-48-16,-2 0-16 0,-2 0-864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6T21:55:14.22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6911 2405 1399 0,'20'1'340'0,"-13"65"1442"15,-4-93-2384 1,-6-12 165 0,1 34 100-16,2 5 355 0,0 0-4 15,-2-2-8-15,2 2-4 0,0 0-2 16,-3-3-1-16,-6-3-4 0,-2 1-1 0,-3 3-4 15,-5-5-2-15,-10 4 1 0,-8-1-2 16,-13 1 2-16,-8-4 0 0,-4 3 2 16,-11-3 3-16,-14 0 3 0,-17 3 1 15,-12-6 1-15,-10 1 0 0,-1 0-2 16,-4-3 0-16,1 3 0 0,-1-2 1 16,-2 2 1-16,3-3 1 0,6 3 0 15,9 2 2-15,5-2 0 0,2 2 0 0,0-2 0 16,7 4-1-16,3-2 0 0,15 5 0 15,12 2 0-15,9 0 0 0,23 7 0 16,11-2-1-16,6 4-1 0,8-2 1 16,5 2 4-16,2-4 0 0,4 2 5 15,-4-5 1-15,10 2 3 0,-3-1 10 0,7 6 12 16,16-2 14-16,-1 4 3 16,18 1-5-16,15 1-13 0,14-6-14 15,17 0-7-15,2-5-1 0,6-4-1 0,0-3 0 16,-2-1 0-16,2-3-2 0,-7 1-3 0,4-5-2 15,8 1-2-15,7 1 1 0,15 4-2 16,1 3-1-16,9 4-2 16,8 9-2-16,-3 9 1 0,4 5 1 0,-7 5 2 15,-10 4 0-15,-28-3 1 0,-22-4-1 16,-25-8 0-16,-25-6 0 0,-12-6-11 16,-11-5-10-16,-2 6-5 0,-5-3-13 15,-2-3 8-15,-20 5 8 0,-10-3 2 16,-24 2 13-16,-28-4 1 0,-20-9 2 0,-17 0 0 15,-10 2 2-15,1-4 1 0,-3 1 0 16,0 1 3-16,2 3 1 0,-6 5 1 16,2 1-1-16,6 0 0 0,1 0 0 15,14 0-2-15,6 0 5 16,12-4 22-16,20 4 14 0,16-3 16 16,17-3 6-16,16 3-16 0,16 1-9 0,17 2-10 0,-3 0-5 15,-7-2 0-15,11 2-3 0,-3-2-2 16,6 1-4-16,3 1-6 15,-3 0-13-15,-3 0-21 0,9-6-36 0,2 1-30 16,7-11 7-16,17-12 33 0</inkml:trace>
  <inkml:trace contextRef="#ctx0" brushRef="#br0" timeOffset="32084.21">2757 8649 1656 0,'0'0'63'0,"0"2"-10"0,-4 0 8 0,3-2 0 0,-3 3-2 0,-1-1-9 0,-4-2-3 16,-12 0-10-16,-2-2-8 0,-13-5-6 15,-6 2-9-15,-10-4-6 0,-13-2-3 16,-5 2-2 0,-2 1 0-16,-1 2-1 15,2-1 0-15,-2 5 1 0,6-1 2 0,-2 5 5 0,5-1-1 0,0 7 1 0,4-5-4 16,5 1-3 0,4 3 2-16,8-4-6 0,6 1-47 0,8-4-21 0,5-2 29 31</inkml:trace>
  <inkml:trace contextRef="#ctx0" brushRef="#br0" timeOffset="32686.8">2636 13394 2001 0,'43'51'157'0,"-252"-115"96"32,136 63-259-32,2-1 3 15,-5 2 2-15,-2-4 3 0,2-1-18 16,1 0-75-16,-3-8-38 0,-3 1 34 0,-8-8 9 16</inkml:trace>
  <inkml:trace contextRef="#ctx0" brushRef="#br0" timeOffset="33274.14">5296 17855 1966 0,'0'0'56'0,"-5"1"-31"0,-1-1-18 0,-6 4-7 0,-18-1-7 0,-16-1 0 0,-22 0 5 15,-29-4 0-15,-42-7 14 0,-41-7 21 16,-35-5-2-16,-21-4-2 0,-1 11-14 15,13 9-22-15,-4 5-3 0,8 7 2 16,-4 2-1-16,4 5 4 0,9 0 5 0,2 2 0 16,12-2 1-16,13 2 3 0,17 2 11 15,18-4 393-15,27-1-290 0</inkml:trace>
  <inkml:trace contextRef="#ctx0" brushRef="#br0" timeOffset="127119.7">3112 7069 1140 0,'-2'0'117'0,"-4"0"123"0,1-5-136 0,-4 0-31 16,2-2-13-16,-3-2-18 0,-1-5-14 0,2-1-8 0,0 1-6 15,2-2-1-15,0-5-4 0,0 0 0 16,-4-6 2-16,1-1-2 0,3 1-2 16,-1 2 1-16,3 2 2 0,3-1 2 15,2-3 12-15,0 0 10 0,6-3-3 16,3 0 7-16,3 0-8 15,4-4-11-15,5-5-3 0,8 6-11 0,8-10-2 0,5 0-4 16,4 1-9 0,9-2 17-16,6-1 7 0,3 4 7 15,-1 8 21-15,3-3-12 0,5 6-3 0,0 5-4 16,9 6-14-16,-6 6-7 0,-1 10-8 0,3 3-2 16,-5 2-5-16,-4 8-3 0,-10-1 6 15,-18 2 2-15,-7-1 5 0,-11-4 3 0,-7-3 0 16,-12-3-2-16,5 0 4 0,-12 0 2 15,-2 0 4-15,0-5 4 0,-2 1-4 16,-5-4-3-16,-9-1-2 0,-6-5-1 16,3 1-1-16,1-1 7 0,7 0 5 15,11 3 5-15,4 2 5 0,-5 0-2 0,8-1 0 16,-1 4 2-16,1-4 6 0,1 4 4 16,3-4-1-16,1 6-4 0,1-3-15 15,2 4-13 1,7 1-5-16,-1 2-6 0,0-2 3 0,7 4 3 0,2 0 0 15,8 3 2 1,-3 4 3-16,6-4 2 16,-4 4 2-16,-5-4-2 0,5 4-1 0,-2 4 1 0,0-5-2 0,1 0-2 0,-4 4 1 15,-8-5 2-15,1 4 0 0,-6 3 3 16,-6-2-4-16,-3 1-8 16,-6 1-1-16,-6-3-2 0,-5 1 6 0,-8-1 4 15,-4 1 1-15,-6-3 0 0,-2-2-4 16,-1-4 6-16,-2-3-33 0,-1-1-39 15,1-3-37-15,0-8-163 0,1-2 165 0</inkml:trace>
  <inkml:trace contextRef="#ctx0" brushRef="#br0" timeOffset="127837.5">5014 5855 1755 0,'0'3'100'0,"-2"-3"9"0,-1 0-3 0,3 0-36 0,0 0-21 15,9 2-18-15,-4 0-16 0,-5 3-12 16,5 4-7-16,-5 4-3 0,13 3 0 0,3 3-2 16,3 8-1-16,8 3 1 0,-1 9 0 15,3 0-7-15,-6 2-12 0,-2 5-8 16,-1-6 2 0,-3-1 10-16,-3-3 15 0,-5-11 7 15,-7-4-1-15,-2-7 1 0,-3-8 2 0,3-6 22 0,-8 0 45 0,3-6 30 16,0-1 41-16,-8-9 24 0,-1-10-32 15,-2-17-20 1,-5-8-32-16,1-10-29 0,6-4-2 16,7 1 1-16,4 0-5 0,6 9-3 15,1 9-9-15,-3 9-16 0,3 5-12 16,1 5-19-16,8 4-22 0,6 5-18 0,-1 4-38 16,5 0-34-16,-2 2-26 15,6 3-48-15,0 2-366 0,-1 5 369 0</inkml:trace>
  <inkml:trace contextRef="#ctx0" brushRef="#br0" timeOffset="129208.7">5635 6013 1774 0,'0'0'161'0,"1"0"101"0,-1 0-85 0,0-2-65 0,7 0-23 0,-3-1-19 15,0-1-18 1,3-5-16-16,-7 4-10 0,3-6-5 0,4 1-7 0,-3 1-3 0,3-4-4 15,0 1-2-15,-2-2-5 0,1-2-7 16,-6-4-7-16,0 4-8 0,-2 0 0 31,-2-1-11-31,-6 4-2 0,-3 3-8 16,-3 3-1-16,2 3 14 0,0-1 2 16,-4 3 0-16,4 4-30 0,0 3-17 15,1 0-29-15,3 13-3 0,3 2 22 0,1 6 6 16,6 10 26-16,6 3 13 0,8 1 5 15,7 1 9-15,8-4 10 16,-3-3 8-16,6 2 5 0,4-8 4 0,-8-2-2 16,0-4 3-16,-5-8 7 0,-3-2 39 15,-2-10 34-15,5 0 37 0,-4-4 34 0,-1-5-11 16,-6-2-1-16,1-5-20 0,-6-6-34 16,3-1-23-16,3-5-30 0,-1-3-20 15,2-3-7-15,-3 0-7 0,0-3-3 16,-2-1-5-16,-4-1-2 0,4 4-6 15,-7-3-14-15,1 4-6 0,-3 2-14 0,0 5-14 16,-2 6 2-16,-1 3 2 0,-3 5 22 16,3 6-7-16,-1 3 5 0,3 2-1 15,-7 0-11-15,5 2 26 0,-2 1 5 16,1 6 0-16,4-2 3 0,0 6-4 16,9 4 1-16,3 7 5 15,10 6 6-15,11 10 8 0,10 7 2 0,10 11 2 16,11 9 0-16,7 10-1 0,0 11-1 0,1 12 0 15,-8 10-2-15,-9-4-2 0,-10-3 1 16,-15-13 4-16,-20-10 5 0,-10-7 8 16,-16-13 1-16,-12-7-12 0,-11-16 8 15,-12-14-5-15,-15-12-2 0,-7-13 26 16,-7-15 16-16,4-8 34 0,12-14 27 16,9-4 9-16,13-3-13 0,12 2-23 15,10-8-21-15,10 3-22 0,10-5-7 16,10 5-11-16,8-8-9 0,10 0-6 0,4-8-8 15,9-4-6-15,3 5-14 0,-1 3-14 16,1 8-27-16,1 7-27 0,-3 9-63 16,4 5-35-16,-7 5-7 0,-3 8-24 15,-1 3 68-15,-15 5 56 16,-3 4 34-16,-1-2 71 0,-7 4 40 0,-5 0 19 16,-2 3 24-16,-2 0 14 15,0 2 9-15,0 0 14 0,0 0 13 0,0-2 4 0,1-5-19 16,5 2-21-16,-1-4-22 0,7-7-21 15,-1-3-8-15,0-6 4 0,6-7-11 16,-2-2-10-16,0-6-9 16,0-5-23-16,-8 6-4 0,0 4-3 0,-9-3-5 15,-3 8-3-15,-8 2-2 16,-3 3-5-16,0 7-3 0,-5 6-4 0,-2 5-6 16,-2 7-5-16,0 5 2 0,-3 11-11 0,0 11-6 15,1 12-2-15,1-4-7 16,2 11 11-16,7 0 1 0,1-7 0 0,10 4 4 15,6-6 0-15,6-5 3 0,10-2 8 16,0-3 8-16,9-8 6 0,-1-4 14 16,5-7 6-16,-1-8 9 0,4-1 7 15,9-12-1-15,-2-3-5 16,3-9-8-16,-4-1-7 0,4-6-6 16,1 0-1-16,-6-7 2 0,-2-5 0 0,-6 10 1 0,-10-1-9 15,-3 8 0-15,-2 9 5 0,-5-1-10 16,-2 1 23-16,-1 7 8 0,-3 1 1 15,-1 8 16-15,-2 0-12 0,-2 0-5 16,0 2-1-16,1 2-4 0,1-2 1 16,-2 0 5-16,2 0 2 15,-9 4-1-15,6 5-5 0,-5-1-5 16,1 7-3-16,-3 6-3 0,-4 6 2 0,3 1 1 0,-3 4 0 16,5 0 1-16,-4 5 0 0,5-5-1 15,-1-2-2-15,3 0-4 16,6-3-3-16,6 1-2 0,1-1 2 0,5-4 3 0,4-2 6 15,0-9 7-15,5-6 5 0,4-4 3 16,7-4 3 0,0-9-5-16,2-7-7 0,6-6-12 0,8-14-34 0,2-17-52 15,5-17-19-15,-7-15-3 0,-7-9-2 0,-15 9 30 16,-10 15 37-16,-9 15 9 16,-3 11 31-16,-6 3 16 0,-7 8-5 0,-5-1 6 15,0 8 8-15,0 7 13 0,3-1 16 16,0 10 15-16,2 3 37 0,4 2 24 15,5 3 18-15,0 4-7 0,7 6-37 16,-7 3-30-16,2 3-34 0,9 9-14 0,-6 9-5 16,13 9-6-16,-2 4-1 0,5 1-3 31,2-1-1-31,2-1 1 0,-4 1-2 0,-5-2-13 0,0 1-26 0,-4-6-32 16,3 1-35-16,1-7-25 0,-2-9-2 31,0 1 1-31,-5-15-186 0,5-7 213 15</inkml:trace>
  <inkml:trace contextRef="#ctx0" brushRef="#br0" timeOffset="129367.53">7814 5385 1492 0,'-32'18'67'0,"-11"5"1"0,-12 2 26 0,-12 1 32 0,-9 3-14 0,-15-6-21 0,-13-6-28 16,-6-4-29-16,-4-13-19 0,8-2-13 15,-6-10-41-15,13-11-322 0,5-9 246 16</inkml:trace>
  <inkml:trace contextRef="#ctx0" brushRef="#br0" timeOffset="129478.82">6216 5291 1913 0,'62'-3'326'15,"-9"-1"469"-15,-40-111-1425 31</inkml:trace>
  <inkml:trace contextRef="#ctx0" brushRef="#br0" timeOffset="130031.31">8441 5385 1747 0,'34'25'209'15,"-30"-43"17"-15,28 57-66 16,-91-131-188-16,52 80 64 0,7 10-14 15,0 2-20-15,-11-2-9 0,4 6-12 16,-3 8-3-16,-12 4 7 0,-1 5 1 16,-9 13 6-16,0 1 2 0,0 8 4 15,6-1-2-15,1 5-1 0,7-5-16 16,11-1-3-16,2-2 0 0,5-7 0 16,5-4 15-16,9-5 4 0,1-3 7 0,4-6 13 15,6-7 11-15,-4-7 10 0,6-2 3 16,-4-5 4-16,-2-11 17 0,2-5-1 15,-5-9 4-15,3-10-4 0,-1-11-25 16,-1-4-1-16,-8 2-17 0,-6 7-8 16,-5 7-3-16,-7 9-5 0,0 9-6 15,0 4 2-15,0 5-3 0,1 7 0 0,6 7 4 16,-1-2-13-16,-1 0-12 0,2 9-13 16,0 7-6-16,2 6 6 0,7 10 12 15,3 9 14-15,4 2 10 16,7-2-4-16,2 2-12 0,3-2-11 0,2-8-7 15,-7-2-7-15,2-13-3 0,0-6 8 16,-7-8 5-16,7-4 14 0,-2-6 11 0,-4-10-2 16,1-12-13-16,4-13-11 0,-6-10-35 15,9-11 40-15</inkml:trace>
  <inkml:trace contextRef="#ctx0" brushRef="#br0" timeOffset="130426.56">8519 4667 1793 0,'6'57'90'0,"6"3"10"0,8 18-5 0,13-2-29 0,1 4-22 15,7 0-21 1,0-4-16-16,1 2-2 0,1-5 0 0,-10-2 2 0,3-9 1 16,-11-14-6-16,1-9-2 0,-3-13-11 15,-5-6-3-15,-4-10-1 0,-5-10-3 0,-4-1 27 16,4-14 6-16,0-8 2 0,4-10-2 15,2-10-30-15,0-12-17 0,-1-2-17 16,-4-3-9-16,-6 2 7 16,0 1 12-16,-4 0 13 0,-2 8 15 0,-2 2 5 15,-1 7 2-15,0 8 3 0,-1 9 0 16,6 1 8-16,0 15 18 0,0 7 18 0,0-1 18 16,0-3-3-16,0 2-18 0,-1 0-17 15,2 6-20-15,1 1-3 0,2 10 3 16,4-1 6-16,-2 14 14 0,6 4 20 15,6 11 8-15,7 4-3 0,5 5-14 16,5 3-19-16,6-2-11 0,0 0 0 16,0-5 0-16,0-7 4 0,-13-8-10 0,-5-9-30 15,-7-8-54-15,-5-6-47 0,-4-10-35 16,-6 0 610-16,-1-9-350 0</inkml:trace>
  <inkml:trace contextRef="#ctx0" brushRef="#br0" timeOffset="130886.92">10252 4619 2154 0,'0'0'117'0,"3"0"13"0,-1 0-30 0,0 0-52 0,-4 2-27 16,-2 0-19-16,3-1-13 0,-8 8-7 15,5 4-1-15,-8 4 4 0,-11 8 7 16,-9 5 4-16,-7-1 2 0,-5 3 0 0,3-2-6 16,0-2-16-16,7-1-10 0,6-4-3 15,0-4 6-15,1-8 16 0,11 7 11 16,-5-11 4-16,12 2 1 0,2 0 2 15,7-9 2-15,0 0 6 0,2 3 11 16,3-6 6-16,9 3 7 0,4-2-4 16,12-2-12-16,16 2-8 0,5 2-8 0,6 0-2 15,2 0-1-15,-10 6 0 0,-3 3-1 16,-5 3-3-16,-4 4-3 0,-5 11-3 16,-1 3 0-16,-7 3 4 0,-4 8 3 15,-6 2-3-15,-14-1-1 0,-7 1-1 16,-13 1 1-16,-13-1 5 0,-12-2 3 15,-1-10 0-15,-7-8 0 0,7-3 1 0,7-11-11 16,5-6-29-16,10-11-19 0,6-10-24 16,5-11 34-16</inkml:trace>
  <inkml:trace contextRef="#ctx0" brushRef="#br0" timeOffset="131156.32">10567 4403 2080 0,'-1'2'104'15,"1"-1"12"-15,0 5-34 0,0-1-65 0,0 4-8 16,1 9-9-16,5 3-2 0,1 13 5 0,9 8-1 16,1 8 0-16,1 1-2 0,3 6-1 15,-3 9-1-15,3 3 2 16,2 0 0-16,0 5 5 0,-7-8-24 0,-1-9-8 15,-8-10-3-15,0-9-8 0,-4-12-1 16,-1-8-9-16,2-4-17 0,-3-8-24 16,-1-6 7-16,4 3 19 0,0-17-210 0,10-13 195 15</inkml:trace>
  <inkml:trace contextRef="#ctx0" brushRef="#br0" timeOffset="131583.32">11012 4793 2086 0,'-9'5'396'31,"11"-8"-425"-31,-7 13-15 0,-4 1 10 16,-7 8 14-16,-9 3 16 16,-10 1 6-1,-6 5 2-15,-7-1-1 0,-2-2 1 0,3 3 0 0,2-5-3 0,5-2 1 16,1-3-2-16,1-4-2 0,3-3-11 16,1-4-5-16,9-2-5 0,4-5-9 15,9-2-11-15,8 1-22 0,4-1-3 0,4-7 1 16,8-3-2-16,15-8 18 0,3 1 7 31,11-6 12-31,-11 9 27 0,0-7 12 0,-9 5 10 0,4 2 9 0,2 0 15 16,-1 4 17-16,2-2 20 0,-6 1 5 15,-1 10-13-15,-5-4-24 0,2 12-28 16,-1 2-11-16,8 9-2 0,5 5-4 16,1 8 2-16,8 1-2 0,-6 3-2 15,-1-1 1-15,-3 0 0 16,-8-7 0-16,-2-6 0 0,-10-3-3 0,-3-7-3 0,-8-3 1 15,0-6 5-15,0 0 11 0,0 0 13 16,2-6 25-16,2 1 15 0,-2 0 4 16,-2-8 2-16,4-4-19 0,-2-7-16 15,0-2-11-15,4-1-11 0,-1 4-7 0,4-5-3 16,0 3-6-16,2 6-22 0,0-6-28 31,11 2-22-31,1 0-59 0,7-11 157 0,13 7-46 16</inkml:trace>
  <inkml:trace contextRef="#ctx0" brushRef="#br0" timeOffset="131819.12">11480 4683 1758 0,'0'37'53'0,"0"0"-20"0,4 4-15 0,1-4-10 0,-1-1-2 15,1-4-1-15,0 3 1 0,-3-1-1 16,-2-6-11-16,-2-3-14 0,1-12-16 0,-6-6-26 16,1-6-57-16,4-2 25 0,-3-6 19 15,3-6 25-15,2-6 63 0,0-13-19 16,2-2-21-16,3 2-3 0,1-3 1 16,4 6 237-16,3-1-450 0,1-2 249 15</inkml:trace>
  <inkml:trace contextRef="#ctx0" brushRef="#br0" timeOffset="132188.76">11576 4692 1151 0,'21'-13'636'15,"-13"13"-518"1,-8-1-30-16,5 1-18 0,-2 1-20 0,1 3-20 16,-2 1 0-16,1-1-9 0,-3 1-9 15,4 4-5-15,1 0-9 0,-3 3-1 16,7 2 0-16,-2 6 2 0,5-4-1 16,-5 0 0-16,0-2-1 0,1 0 1 15,-5 2-9-15,4-2-6 0,-2-3-4 0,-3-6-7 16,2-1 3-16,-4 1 6 0,2-5 7 15,-1 0 8-15,3 0 5 0,5-5 20 16,-7 0-3-16,1-6-2 0,8-5 2 16,1-2-18-16,2-3 6 0,1 1 8 15,-8 3 12-15,1-3 21 0,5 4 15 16,-6 0 16-16,2 2 10 0,5 2-10 16,-2 5-7-16,-4-2-22 0,6 5-26 0,-4 2-12 15,3 2-14-15,3 0-7 0,5 4-2 16,-5 3-2-16,3 0-5 0,-1 2 1 15,-2 2-4-15,-2-4-14 0,-1 3-6 16,-1-4-10-16,-5 3 5 0,2-6 12 0,-2-1 10 16,-1 0 2-16,1-1-6 0,-6-1-6 15,1 0-1-15,2 0 6 16,-4 0 5-16,5-3 3 0,0-1 5 0,6-6-41 16,1-8 546-16,8-7-366 15</inkml:trace>
  <inkml:trace contextRef="#ctx0" brushRef="#br0" timeOffset="132605.06">12204 4573 917 0,'49'-55'1644'15,"-27"11"-1737"17,-22 44 89-32,0 2-16 15,-4-1-24-15,1 3-9 0,-10 5 5 16,-3 3 16-16,-5 4 19 0,0 0 13 0,-1-2 1 16,6 2-4-16,2-2-16 0,5-1-18 15,1 1-8 1,4-2 2-16,-3-3 12 0,3 0 17 0,1-2 5 0,3 0 2 15,0-7 3-15,0 0-5 16,2 0 15-16,1 0 11 0,6 0 13 0,-5-1 8 16,6-1-9-16,4-4-10 0,1 1-12 15,1 3-3-15,3-3-3 16,4 3-2-16,5 2-4 0,3 7-5 0,4 8-3 0,9 4-1 16,4 8 1-1,9 8 2-15,-2 6 2 0,-5 8-2 16,-4 3 1-16,-6 5 0 0,-9 6-3 0,-7 1-1 0,-8 0-7 0,-12 0-7 15,-8-13 2-15,-8-3 2 0,-11-7 8 16,-5-9 14-16,-8-11 4 0,-6 0 5 16,-3-12 10-16,-1-3 22 0,-2-8 17 31,6-9 16-31,1-6 0 0,4-10-8 0,8-12-1 16,8-5-4-16,7-4-7 0,3-7-17 15,11-4-33-15,7-5-44 0,8-1-55 16,6-15 498-16,12 0-328 0</inkml:trace>
  <inkml:trace contextRef="#ctx0" brushRef="#br0" timeOffset="132869.72">12819 4114 1593 0,'-5'7'76'0,"-8"5"46"0,-6 6-101 0,-2 3-8 0,-6 6-3 0,-3 1-1 0,-4 1-4 31,-8-4-3-31,-10 1 0 0,4-1 0 16,-3 0-1-16,7-8-2 0,8-1 0 16,6-3-2-16,10-4 2 0,12-2 1 0,-1-2 0 15,9-3 3-15,0 1 20 0,3-3 36 16,4 0 31-16,0 2 11 0,16-2-14 16,8 2-38-16,13 0-30 0,9 8-13 15,-5-1-6-15,5 9-1 0,-14 1-3 16,-3 8-2-16,-3 0 1 0,-8-4 1 15,-4 2-17-15,-8 1-41 0,-6 1-27 0,-12-2-13 16,-13-1-108-16,-14-6 140 0</inkml:trace>
  <inkml:trace contextRef="#ctx0" brushRef="#br0" timeOffset="132993.13">11142 4140 2235 0,'0'0'149'15,"5"-3"54"-15,0 3-73 0,1 0-70 16,6-2-71-16,-3-1-70 0,12-10 41 16</inkml:trace>
  <inkml:trace contextRef="#ctx0" brushRef="#br0" timeOffset="134535.31">2346 11507 1655 0,'-2'-2'95'0,"-3"-1"17"0,1-1-19 0,0-4-46 0,-1-3-15 0,-2-3-6 16,0-2 13-16,0-2 18 0,3 2 14 16,4-5 21-16,0-2 8 0,0-7-6 15,2-9-16-15,10-4-1 0,3-3-29 16,13-4-20-16,2 1 0 0,6 3-27 16,6-1-5-16,6-4 0 0,5 5-4 15,0 3-7-15,4-3-1 0,0 4-2 0,-6-1-5 16,8 6 1-16,-1 5 2 0,-1 5 2 15,-2 10 3-15,-4 4 0 0,-4 10 2 16,-7 3 2-16,-6 2 4 0,-9 5 2 16,-7-2 0-16,-8-3-4 0,-8 1-5 15,0 1 2-15,-2-1 0 0,-4-1 5 0,-3-2 4 16,-5 0 1-16,-8 0 1 0,-13-2 1 16,-6-7-1-16,-8-1 1 0,-4-6 0 15,0-4 0 1,-4-6 0-16,5-4 1 0,6 0 1 15,8 1-1-15,11 1 0 0,8-2 6 0,6 5 16 16,6-2 20-16,3 6 13 0,4 0 3 0,7 1-21 0,5 4-20 16,7 2-15-1,11-2-9-15,5 4 0 0,11 8-2 0,5 4-1 0,0 4 0 16,1 6 0-16,1 6 0 0,-4 2 2 16,-3 1 0-16,-6 6 3 0,-6 2 4 15,-8-2 0-15,-1-2 2 0,-8 0 0 16,-13-2-2-16,-6 0 1 0,-9-5-1 0,-7 0 0 15,-4 2 2-15,-4-6-2 0,-5 1 0 16,1-3-11-16,-1-1-25 0,1 0-36 16,0-3-61-16,1-5 83 0,11 3-3 15</inkml:trace>
  <inkml:trace contextRef="#ctx0" brushRef="#br0" timeOffset="135215.89">4165 9683 1481 0,'60'-5'314'0,"-51"68"1106"16,-52-70-1883 0,-29-10 111-16,47 32 375 0,-4 9-11 15,-4 4-8-15,-1 6-4 0,6 5-1 16,5 1-2-16,7-1-3 0,2 0-6 0,1-1-6 15,10-6-2-15,-1-1 1 0,2-2 4 16,2-1 1-16,6-1 5 0,-3-9 3 16,2-6 3-16,3-5 5 0,2-2 7 15,4-5 7-15,4-7 3 0,2-2 11 16,6-7-2-16,4-7 1 0,2-5-4 16,5-11-10-16,6-5-5 0,-13-6-6 15,-1-3 2-15,-1 5 5 0,-14 5 3 0,0 6-6 16,-10 5-17-16,-6 4-3 0,-5 3-4 15,-2 6 2-15,-9 3 14 0,2 5-2 16,2 4 1-16,0 3 5 0,5 4-1 16,2 0-2-16,7 11-12 0,0-2-15 15,5 10-5-15,-1 10-3 0,8 4 8 0,10 8 12 16,-1 0 7-16,7 0 6 0,2-6 4 16,-3-1 3-16,5-4 1 0,-4-7-18 15,-12-3-23-15,4-12-24 0,-6-4-27 16,0-4-8-16,7-11-2 0,-5-5 50 15</inkml:trace>
  <inkml:trace contextRef="#ctx0" brushRef="#br0" timeOffset="135515.98">4565 9428 1835 0,'2'1'85'0,"0"1"4"0,2 2-15 0,-3-1-27 0,1 4-17 0,2 6-15 0,-4 3-11 15,-4 3-2-15,-1 1 0 16,-4 4 1-16,-2 1-1 0,-3 2-3 0,0-2-2 16,-9 0 2-16,3-2 2 15,-1 3 2-15,2-3 0 0,8-5 0 0,4 0-1 16,2-4 0-16,8-2-2 0,-1-1 0 16,1-2-4-16,10-2 4 0,-1 3 2 15,4-4 6-15,5 3 4 0,3-6-3 0,0 1-2 16,-4-2-6-16,1-2-3 0,0 0-3 15,1-6-8-15,1 3-14 0,-4-6-17 16,4 3-15-16,4-4-14 0,-1-3-1 16,5 3 40-16</inkml:trace>
  <inkml:trace contextRef="#ctx0" brushRef="#br0" timeOffset="135610.76">5028 9514 1421 0,'30'48'194'16</inkml:trace>
  <inkml:trace contextRef="#ctx0" brushRef="#br0" timeOffset="136718.1">5149 9381 2436 0,'2'-1'8'16,"-2"-5"-8"-16,0 3 0 0,0-1 0 15,-8 2-4-15,0 2-8 0,-3 0-6 16,-7 2-6-16,1 5-4 0,-3 8 3 15,-1 6 5-15,1 0 6 0,-1 4 4 16,-2 3 1-16,0 2 3 0,5 1 0 0,2 6 4 31,7-5 0-31,2 1 2 0,4-2-3 0,3-3-3 0,3 0-2 0,8-3 0 16,-4 5 2-16,9-5 1 0,-5 0 1 16,-3-6 0-16,12-3 2 0,-6-1 2 15,4-5 0-15,3-3 2 0,-1 0-3 0,3-5-4 16,1 0-1-16,5-2 0 0,-4 0 3 15,3-4-2 1,-5-6-6-16,0 1-1 0,2-2-7 0,-9-3 4 0,-2-2 5 31,0-2 2-31,0 4 6 0,1 0 1 16,-8 5 1-16,2-2 7 0,-6-1 10 0,1 7 12 16,3-8 9-16,-7 4 6 0,3 2 2 15,1-2-1-15,3 2 4 0,-3-3-6 16,6-1-6-16,-1 2-4 0,3-3-6 15,1-2 0-15,1-1 8 0,0 1-3 16,-3 0-7-16,-4-2-8 0,0 0-14 16,-5-10-11-16,0 3-2 0,-4 3-1 15,0-3-4-15,-3 9 2 0,-2 5-4 0,0 2 0 16,-4 5-3-16,0 2 0 0,-5 4-2 16,-1 8-4-16,-3 2-4 0,2 9 0 15,6 0-2-15,5 7-7 0,-2 2-5 16,9 0-3-16,0-2 4 0,5-1 10 15,2-1 9-15,6-3 9 0,1-7 6 16,4-4 10-16,1-9 16 0,6-1 19 0,0-4 16 16,-6-7 27-16,6-6 13 0,2-4-3 15,-2-10-1-15,3-1-25 0,0-4-15 16,-3-4-8-16,-5-1-16 0,-1-6-7 16,-6 1-19-16,-3-4-1 0,-3 5-7 15,-3 11-6-15,-1 5 5 0,-6 11-10 16,3 9-4-16,0 5 1 0,2-6-1 0,7 6-5 15,-8 6 3-15,1-5 2 0,-2 5 2 16,-3 1 6-16,4-2 3 0,-1 4 0 16,4-6-1-16,-4 3-4 15,-2 1-1-15,2-5 2 0,-2 1 6 0,-1 1 6 16,3-4 4-16,-9 3 3 0,7-3 1 16,7 0 4-16,-6 0 5 0,2 0 8 15,3 0 7-15,-4 0 4 0,0 0-1 0,0-3-4 16,0 3 1-16,0 0-2 0,4-2-5 15,-1 4-8-15,-1 3-7 0,5-1-4 16,0 6-3-16,4 4 0 0,8 2-4 16,-3 13 0-16,4 1-4 0,-3 7 0 15,3 6-1-15,8 5-2 0,-3-1 4 0,3 5 2 16,-6 1 5-16,-3 2 1 0,8 5 2 16,-9 4 0-16,3-5-1 0,-2-3 2 15,-5-10 0-15,1-15-1 0,-10-7 6 16,0-13-6-16,-5-7-17 0,0-3-19 15,4-1-28-15,-4-12 3 0,-7-8 4 16,0-15 18-16,-6-9 19 0,-3-11-4 16,-7 0 11-16,-2 3 2 0,-5 1 2 0,7 8 11 15,-3 4 6-15,4 4 10 0,1 1 26 16,3 4 25-16,1 2 16 0,4-1 7 16,10 4-16-16,3-3-15 15,0-2-13-15,12-2-15 0,6-9-9 0,1 0-15 16,17 6-13-16,-1 1-8 0,4 11-9 15,-2 9 2-15,-5 3-1 0,0 10-1 16,0 2 3-16,-7 10-4 0,2 3 1 0,-3 4 7 16,-4 10-20-16,-6 10-3 0,-5 1-3 15,-9 5-7-15,-11-2 14 0,-8-4 7 16,-11-6 9-16,-4-6 8 16,-3-1 9-16,0-7 0 0,1-6-7 0,-1-10-31 15,3-4-17-15,6-12-28 0,1-11-12 16,8-5 564-16,-4-11-361 0</inkml:trace>
  <inkml:trace contextRef="#ctx0" brushRef="#br0" timeOffset="136987.39">6450 8615 1917 0,'7'114'942'0,"-14"-128"-1040"15,0 30 502-15,5 25-916 0,-3-47 110 16,12 56 402-16,7 1-1 0,2 1 1 0,0-4 0 16,0 3-1-16,2-1 2 15,1 3-10-15,-6-7-41 0,1-2-31 0,-9-10-29 16,4-8 110-16,-3-10-21 0</inkml:trace>
  <inkml:trace contextRef="#ctx0" brushRef="#br0" timeOffset="137137.24">6787 8874 1449 0,'-26'23'90'0,"-6"2"77"16,-11 5-53-16,-12-1 19 0,-7 1 7 0,-12-4-33 0,1-1-38 15,5-9-31-15,10-2-27 0,8-6-45 0,8-1-52 16,5-6 50-16</inkml:trace>
  <inkml:trace contextRef="#ctx0" brushRef="#br0" timeOffset="137588.65">7349 8052 1696 0,'5'16'96'0,"4"1"32"0,0 6-40 0,5-1-22 0,2 3-9 15,9 1-8-15,5-3-15 0,8 7-15 16,2 2-11-16,-1-2-7 0,4 0-3 16,-4 1 1-16,2-3-11 0,-1-5-25 15,-6-3-25-15,-5-3-28 0,-3-4-20 16,-10-8 60-16</inkml:trace>
  <inkml:trace contextRef="#ctx0" brushRef="#br0" timeOffset="137762.63">7603 8087 1801 0,'0'-2'157'0,"0"1"81"0,0 1-78 15,1 1-82-15,5 1-47 0,-1 2-32 16,8 6-16-16,4 6-5 0,8 6 9 15,5 4 10-15,4-1 4 0,0 2-3 16,-4-3-39-16,-9-8-56 0,0 0-40 16,-8-5 562-16,-4-2-349 0</inkml:trace>
  <inkml:trace contextRef="#ctx0" brushRef="#br0" timeOffset="138070.54">8441 7802 1691 0,'0'17'84'0,"4"1"11"0,-2 3-21 0,-1 10-24 0,-1 4-20 0,2 6-10 16,-2 1-4-16,-2-6-1 0,1 3-2 16,-6-5-4-16,1-3-7 0,-3 0 0 15,2-10-1-15,-2-3-8 0,2-6-14 16,-1-7-21-16,6-1-29 0,0-4 345 16,-2-7-219-16</inkml:trace>
  <inkml:trace contextRef="#ctx0" brushRef="#br0" timeOffset="138221.57">8647 7764 1811 0,'11'8'71'0,"1"0"-13"15,-3 5-16-15,2 5-39 0,-6 8-5 0,0 6-3 16,-7 9-3-16,-3 3 9 16,3 2 4-16,1-1 4 0,2-3 8 15,3-5-6-15,-1-5-34 0,5-5 22 0</inkml:trace>
  <inkml:trace contextRef="#ctx0" brushRef="#br0" timeOffset="138743.03">9989 7561 1960 0,'0'0'332'0,"-2"0"-243"0,-3 0-67 0,3 1-10 15,-1 5-20-15,-4 4-9 0,-4 8-5 0,0 10 4 16,-3 11 5-16,4 11 4 0,3 16 7 16,-2 6-1-16,7 6 0 0,2 7 1 15,0-1-1-15,5-1-13 0,1-8-24 16,-1-5-16-16,0-4-8 0,1-11-2 15,2-11 0-15,3-6-46 0,10-12-53 16,8-8-167-16,6-13 182 0</inkml:trace>
  <inkml:trace contextRef="#ctx0" brushRef="#br0" timeOffset="139391">10709 7997 1859 0,'-14'-2'94'16,"0"4"4"-16,0 3-22 0,-1 6-57 0,1 1-12 16,-5 2-4-16,1 8-4 0,-3 2-1 15,-6 5 2-15,-1-1 0 0,-1 2 1 16,-1-1 1-16,7-3-2 0,2 3-4 16,8-8-5-16,10 2-1 0,-4-4-4 15,9 1 2-15,-2-2 2 0,7-4-1 16,0-2-6-16,2-5 4 0,5 0 5 15,0-5 5-15,7-2 11 0,1-5-4 0,4-4-2 16,-3-2-2-16,0-3 3 0,0-4 3 16,-3-6 14-16,-4-3 14 0,-4 4 1 15,-5-4 0-15,0 6-8 0,-7 0-10 16,0 0 1-16,-1 3-1 0,-5 2 1 16,3 5-3-16,-1 4-10 0,-5 0-1 15,6 5-4-15,1 2-5 0,2 6-3 16,0-3-9-16,0 2-7 0,2 4 0 0,1 4 2 15,4 1-1-15,-1 2-7 16,4 3-11-16,5 6-4 0,8 2 7 0,3-4 12 16,4 5 14-16,-3-5 6 0,-2-3 3 15,-4-8 0-15,-7-5-2 0,-5-5 2 16,-4-4 12-16,1-7 6 0,-1-7-4 0,4-7 1 16,-4-7-8-16,1-3-1 0,-3-3 9 15,-3-1-2-15,0-6-4 0,2 4-5 16,1 2-1-16,5 3-2 0,2 8-1 15,-6 6 5-15,-1 11 2 0,4 1 3 16,0 6 6-16,2 2-10 0,5 0-3 16,1 5-6-16,-3 6-9 0,6 1 3 15,-6 2 2-15,1 4 1 0,1 2 1 0,0 3 4 16,0-2 1-16,-1 4 0 0,-3-2-7 16,-4-7-15-16,-3-7-8 0,2-2-3 15,-3-7 6-15,-2 0 14 0,-2 1 14 16,-3-1 12-16,5-1 20 0,2-3 12 15,-2-3 3-15,0 0 3 0,-5-5-6 16,1-3-8-16,4 1-6 0,-2 0-9 0,2 0-19 16,0 0-28-16,0-2-32 0,7-4-322 15,6-3 253-15</inkml:trace>
  <inkml:trace contextRef="#ctx0" brushRef="#br0" timeOffset="139912.44">11438 7897 1818 0,'2'-3'53'0,"-1"-2"-28"0,3 1-10 0,-4 2-33 0,0 2 0 16,0 0 1-16,-4 0 0 0,3 0 4 15,1 0 5-15,0 0 1 0,-4 4 6 0,4-2 11 16,0-2 11-16,0 0 12 0,0 3 6 15,-2 1-7-15,1-3-7 0,1 1-7 16,-6 5-6-16,1-3-5 0,0-2-2 16,-8 6-4-16,3-2-1 0,2 6 0 15,-6 1-2-15,0 3 0 0,0 0 2 0,0-2-2 32,1 5 0-32,6 1-2 0,5-3-3 0,2-2 0 0,9 4-1 0,4-3 8 15,4 0 10-15,10-2 11 16,0-7 11-16,3-3 6 0,3-6 4 0,6-7 4 15,-7-1 7-15,-1-15 4 0,-1 0-22 16,-4-16-26-16,3-16-46 0,-5-10-14 16,-13-18 11-16,-11 5 12 15,-11 2 37-15,-17 7-3 0,0 9-1 0,-11 5 1 0,-7 8-6 16,3 6 0-16,-3 10 1 0,-2 2 1 16,6 8 4-16,3 7 2 0,5 4 2 31,9 8-1-31,11 4-9 0,3 4-10 0,9 3-11 0,2 9-9 0,2 7-1 15,9 9 7-15,7 14 1 0,12 4 12 16,10 12 5-16,10-2 2 0,9 7 8 0,6 3-1 31,6 1-3-31,0-4-8 0,-4-5-17 16,-4-9-28-16,-5-12-391 0,-8-11 304 16</inkml:trace>
  <inkml:trace contextRef="#ctx0" brushRef="#br0" timeOffset="140404.82">12693 7436 1269 0,'-21'-14'394'0,"65"53"233"32,-79-53-626-32,40 21-1 0,4 14-1 15,3 1 0-15,6 3-1 0,2 5 2 16,1 3 0-16,0 3 2 0,0-1 2 15,-5 1-1-15,-3-6-1 0,-4-2-2 0,-4-6-3 16,-3-7-4 0,0-4-2-16,-2-9-1 0,0-2 1 0,-4 0 7 0,2-5 5 15,0-10 7-15,-1-8 5 0,3-10-2 16,0-8-1-16,2-3-6 0,5 3 12 16,3 0 7-16,1 6 11 0,3 3 14 15,0-6-4-15,1 6 0 0,1 4-14 16,5 5-8-16,0 9-10 0,6 5-14 0,1 4-9 15,2 5-7 1,2 5-3-16,2 7 3 0,-2 3 0 0,3 2-14 16,-5 1-20-16,-3 0-41 0,-6 3-24 0,-1-5-13 15,-1 0 10-15,-8-2 64 16</inkml:trace>
  <inkml:trace contextRef="#ctx0" brushRef="#br0" timeOffset="140849.6">13257 7369 1502 0,'7'-9'184'0,"6"2"177"0,1-5-230 0,5-1-85 0,4-4-31 16,-3-3-10-16,5 4-7 0,5 0-28 15,0 6-3-15,2 6-8 0,1 4-20 16,-6 9 25 0,3 5 3-16,0 9 6 0,-5 4 19 0,-4-1-1 0,-10 3-5 15,-6-1-4 1,-5 2-1-16,-14 0 4 0,-5-3 5 0,-6-4 8 0,-9-2 9 15,2-7 6-15,-3-7 4 0,5-3 7 0,-2-4 7 16,7-5 1-16,2-6 3 0,7-5-7 16,5-3-17-16,4-13-20 0,9-9-27 15,10-11-25-15,3-4-25 0,6 3 1 16,-3-1 19 0,3 6 21-16,5-1 34 0,-2 5 27 0,0 1 21 0,-1 6 66 0,-7-4 13 15,-3 11-15-15,-4 1 1 0,-2 6-49 16,-4 9-14-1,3 7 7-15,-1 0-11 0,-3 3-6 0,1 3-2 0,-3 1-6 16,0 0-12-16,6 3-33 0,-1 3-9 16,9 4 0-16,4 11 5 15,7 4 25-15,5 14 3 0,3 6 0 0,6 1-1 16,2 5 0 0,-2 4-2-16,0-2 1 0,0 2 2 0,-5 0-11 15,-7-10-31-15,-3-6-33 0,-9-11-30 0,-8-12-5 16,5-2 498-1,-8-9-297-15</inkml:trace>
  <inkml:trace contextRef="#ctx0" brushRef="#br0" timeOffset="141022.01">14057 7029 1707 0,'-11'9'28'0,"-7"5"-36"0,-12 7-10 0,-9 6 13 0,-7 4 10 0,-4 10 7 15,1 0 2-15,3 0-1 0,7-4-5 16,5 4-4-16,9-4 6 0,6-3 2 16,6-6-10-16,3-14-189 0,10-12 133 15</inkml:trace>
  <inkml:trace contextRef="#ctx0" brushRef="#br0" timeOffset="141364.99">13915 6601 1603 0,'7'15'54'0,"4"8"0"0,5 7-44 0,5 7-11 16,5 6 1-16,-1 3 0 16,5 1 2-16,2 10-2 0,-2 0 2 0,4 3 0 15,0 4 3-15,3 0 3 0,-5-9-1 0,-2-11 3 16,-9-12 0-16,-5-7-2 0,-3-14-1 15,-8-3 8-15,-5-6 14 0,2-2 26 16,0-3 24-16,-4-10-13 0,0-6-13 16,-2-13-28-16,3-5-23 0,-8-6 1 15,4 2-2-15,-1 2 1 0,6 6-1 16,0 8 1-16,6 5 1 0,-3 8 8 0,6 8 6 16,-6 3-7-1,6 1 0-15,4 3-11 0,6 8-8 0,3 5 5 0,4 3-2 16,3 6 2-16,-1 2 2 0,2-6 8 15,4 0-31-15,-1-5-52 0,-2-7 49 16</inkml:trace>
  <inkml:trace contextRef="#ctx0" brushRef="#br0" timeOffset="141554.29">14714 6905 1895 0,'20'49'68'0,"-6"-12"-28"0,4 6 6 0,-2-13-37 16,-7-3-4-16,7-1-1 0,-13-4-17 15,3-1-31 1,2-5-43-16,-6-7 42 0</inkml:trace>
  <inkml:trace contextRef="#ctx0" brushRef="#br0" timeOffset="142311.93">14807 6841 1765 0,'17'9'73'0,"-1"-1"-10"0,6 5-19 0,-1 1-30 16,-5 2-10 0,2 2-3-16,-6-1-1 15,0 3 1-15,4-4-2 0,-5-4-1 16,3 1 0-16,-3-6-1 0,-6 0 0 0,6-5 0 15,-8-1 0-15,1-1-1 16,1-3 0-16,-3-2-4 0,2-1 0 16,-3-1-10-16,-1-3-2 0,0-5 6 0,-1-6 0 15,1 2 12-15,5-4 2 0,2 3 1 16,5 6 6-16,-3 0 14 0,0-2 11 16,2 3-5-16,-4 4 19 0,3 2-8 15,1 2-10-15,0 3 4 0,-1-1-28 16,-1 3-6-16,4 0-5 0,-6 3 0 0,5 3-1 15,1-5 0-15,1 6 0 0,2 2 1 16,0 4 2-16,0-4 2 16,-2 3 1-16,-2 4-1 0,-1 2 0 0,-4-1 0 15,0-1-1-15,0 2 2 0,0-4 1 16,2-1 1-16,-2-3 0 0,0-4 1 16,0 1-7-16,-5-5-6 0,3-2-2 0,-3-2-1 15,4-5 6-15,-1 3 9 0,-2-8 5 16,4-1-2-16,4-6 18 0,-2-4 5 15,0 0-1-15,0-4 2 16,-4 2-10-16,-3 6-9 0,0-6-1 0,1 2 1 16,-3 2-3-16,2-2 16 0,-2 5-1 0,0 5 1 15,0 8 7-15,0 5-13 0,0 0-1 16,0 0-5-16,0 0-12 0,0 0-9 16,-7 0-9-16,3 0-6 0,-5 7-2 15,4 0-1-15,-2 0 5 0,0 2 6 16,0-3 4-16,7-5 6 0,-2 5 1 15,4-5 4-15,5 3 1 0,-4 0 3 16,6 3 17-16,0-6 14 0,2 1 13 0,5 5 7 16,7-3-13-16,2 6-13 0,1-1-14 15,13 9-10-15,-5 5-2 0,5 11-5 16,9 10 0-16,1 11-2 0,-1 11 0 16,-2 6-2-16,-5 1 0 0,-9 3-1 15,-9 4-6-15,-10-7-4 0,-13-6 0 0,-11-3 0 16,-9-16 7-16,-8-9 5 0,0-9 2 15,-6-5 4-15,-3-15 3 0,1-4 15 16,-1-8 19-16,-5-10 28 0,6-8 35 16,8-3 20-16,5-5 2 15,14-2-9-15,2-1-24 0,1-4-21 0,8-2-18 16,3-6-18-16,10 1-14 0,-1-6-12 0,-5 9-20 16,10 0-35-16,-6 5-60 0,-1-9-70 15,-1-12 96-15</inkml:trace>
  <inkml:trace contextRef="#ctx0" brushRef="#br0" timeOffset="142470.29">14649 6484 2643 0,'16'-17'88'0,"28"-6"-138"0,-3 0-51 16,1-16 14-16,17 0 96 0</inkml:trace>
  <inkml:trace contextRef="#ctx0" brushRef="#br0" timeOffset="143008.95">16241 6741 1915 0,'21'2'114'0,"1"-2"20"0,-5-3-4 0,-2-6-34 15,8-2-19-15,-4-7-12 0,4-1-13 16,2-8-17-16,-7-3-9 0,8 0-12 15,-4 0-8-15,1 2-5 0,-9-1-3 16,-7 3-3-16,-7 1-4 0,-2 2-6 0,-5-4-6 16,-7 8-5-16,0-1-3 0,-2 8-8 15,-4 6-23-15,-1 5-11 0,-9 2-12 16,-7 14 1-16,-4 2 17 0,0 15 14 16,7 9 16-16,1 5 11 0,6-2 12 15,6 4 1-15,8-9 0 0,4 0 2 16,6-1 0-16,5-8-3 0,3-2 5 0,4-7 12 15,5-5 19-15,4-3 29 0,8-4 17 16,6-6-1-16,7-3-12 0,4-2-20 16,5-7-30-16,8-7-45 0,3-5-22 15,12-18 25-15</inkml:trace>
  <inkml:trace contextRef="#ctx0" brushRef="#br0" timeOffset="143248.35">16420 5686 1382 0,'34'41'388'0,"58"92"-149"16,37 13-160 0,-52-72-70-1,-24-8-3-15,2-2-5 0,-4 5 1 0,-6-5-1 16,-5-4 0-16,-9-3-2 0,-10-13-13 0,-5-9-10 15,-9-6-16-15,-4-15-13 0,1 0-29 16,-2-12 46-16</inkml:trace>
  <inkml:trace contextRef="#ctx0" brushRef="#br0" timeOffset="143836.72">17218 5990 1593 0,'-103'145'211'32,"116"-156"-216"-32,-42 36 12 0,15-5 0 0,0 1-1 15,0-5 0-15,5-4 0 0,-2-3 2 16,9 0 0-16,4-4 1 0,2 3 0 16,-3-7-2-16,1-1 6 0,4 6 20 15,8-1 12-15,2-2 12 0,5 5-6 16,2-1-21-16,-2 2-14 0,1 5-12 15,-3 3-4-15,-5 1-3 0,0-2-2 0,-1 2-1 16,-10 3 0-16,3-3-9 0,-3 3-12 16,-8 0-8-16,-2-1-7 0,-4-2 7 15,-3-1 11 1,-2-2 7-16,4-8 7 0,3 0 4 0,0-4 4 0,2-3 4 16,3 0 6-1,4-3 20-15,4-6 25 0,3-2 26 16,4-3 18-16,8-7-23 0,4-6-23 0,14 1-26 0,9-5-22 0,6 5 1 15,-2-4-1-15,1-4-2 0,-3-5-1 16,-4-4 7-16,1-1-4 0,-1 0 1 16,-5 3-9-16,-9 6 2 15,-12 4 0 1,-13 5-5-16,-9 3 10 0,-6 7-6 0,-10 5-7 16,-3 6-3-16,-10 5-8 0,-1 5-4 15,-5 8 6-15,2 8 6 0,3 2 5 16,2 7 0-16,11 0 0 0,-2 4 3 15,5 0-1-15,9-1 4 0,6 1 2 16,8-4 1-16,6-2 10 0,5-1 20 16,7-6 15-16,3-3 12 0,6 0 7 15,4-9-6-15,-1-2-6 0,2-4-8 0,2-3-15 16,0 0-10-16,2-3-9 0,-7-4-4 16,5-2-18-16,-4-5-26 0,2-8-47 15,-1-2-30-15,1-10 189 0,6 0-87 16</inkml:trace>
  <inkml:trace contextRef="#ctx0" brushRef="#br0" timeOffset="144107.31">17599 5108 2197 0,'332'210'386'0,"-231"-129"-282"0,-7-1-51 0,5 7-8 0,0 12-14 15,2 8-15-15,-12-6-7 0,-9-6-5 16,-23-1-2-16,-20-7-1 0,-18-2 3 16,-20-10-2-16,-15-4-1 0,-9-6 2 15,-12-6-7-15,-17-8-66 16,-6-8-32-16,-14-9 49 0</inkml:trace>
  <inkml:trace contextRef="#ctx0" brushRef="#br0" timeOffset="-176913.69">5479 17392 1681 0,'-4'9'110'0,"-8"-2"108"0,-11-5-131 0,-6 1-6 0,-4-8-8 0,-5-2-26 0,-6-6-16 0,-7-1-16 15,-8 0-9-15,-5-2-7 0,-7-2-4 16,-10-3 0-16,-11 1 2 0,-11-4 3 16,-5 6 2-16,-6 2 5 0,1 2 2 15,-3 1-2-15,-2-1 1 0,-5 2-3 16,-1 1-3-16,0 4-1 0,12 0-3 0,9 2 0 15,6 3 1-15,5-5 1 0,3 5 1 16,8 0-1-16,4 2 0 0,12 0 0 16,4 4 1-1,12 1 0-15,-4-1 0 0,10 1 0 0,4 0 0 0,5-1 0 16,13-1 0 0,-4 1 0-16,9 1-1 0,4-5 1 0,1 4 6 0,6-2 14 0,5-2 11 15,0 0 9-15,0 1 5 0,0 1-1 31,0-2-7-31,0 0-3 0,0 5-10 16,3-5-10-16,1 0-4 0,-2 0 2 16,7 0 0-16,1-1 1 0,10-5 0 15,13-1-3-15,17 2 0 0,14-4-4 16,16 2-1-16,8 2-2 0,10 3-3 0,10 0-1 16,5 2-3-16,6-2-9 0,11-1-4 15,13 3 1-15,20 0-3 0,11 5 3 16,0 0 4-16,2 6 0 0,-5 3 5 15,1 4 6-15,-12 5 0 0,-7-2 0 16,-8 4 0-16,-3 2 4 0,-7-2 1 16,-27-1 1-16,-23-2 4 0,-32-10 3 15,-28-5 6-15,-13-2-1 0,-12 1-12 0,-3-6-11 16,-10 2-11-16,-8-2-3 0,-20 1 12 16,-28-1 6-16,-27-9 3 0,-40-3 6 15,-34-7 4-15,-24-3 0 0,-24-4-3 16,-5-3-2-16,7 4-10 0,-8 4 4 15,-1 0-2-15,17 5-1 0,-13 4 4 16,6 4 5-16,-1 0 20 0,5 4-1 16,21 2-5-16,32-1-9 0,36 6-15 0,21-1 3 15,23-2 0-15,14 4 2 0,20-3 0 16,12-1-1-16,11 0 2 0,8 2 4 16,13-2 3-16,0 0 8 0,0 0 10 15,4 0-6-15,8 0-8 0,8 0-14 16,12 0-18-16,17 2 1 0,20 3-1 0,20 1 3 15,14 2 5-15,5-2 1 0,11 3 7 16,10-4 4-16,11 2 1 0,18 0-3 16,-4 2-3-16,6-2 1 0,1 4-2 15,11 1 4-15,18 6-11 0,5 0-4 16,5 3 2-16,-13-3-2 0,-5-1 12 16,-15-1 3-16,-7 4 1 0,-6-4-11 15,-28 1 0-15,-22-1 0 0,-35-3 0 0,-33-8 9 16,-22 2-17-16,-16-7-3 0,-14 0-6 15,-21 0-1-15,-30-7 19 0,-41 0 0 16,-34-11-6-16,-44-5 1 0,-29 6-3 16,-15-8 2-16,-24 5 11 0,-10 1 15 15,8 1-1-15,3 6 2 0,24 6 4 16,22 3-14-16,17-3 7 0,32 5 2 0,23-1-4 16,38 0-3-16,28 2 13 0,23-2 17 15,23 2 12-15,21 0 14 0,-3 0 9 16,8 0-17-16,13-5-27 0,18 0-22 15,22-1-23-15,33-4-8 0,35 4 15 16,34 1 9-16,34 5-4 16,11 9 0-16,7 0 1 0,-1 0 6 0,-2 3-14 15,-6 0-9-15,-12 1 0 0,-17-4-3 0,-26-2 17 16,-13-5 13-16,-9-2 2 0,-21 0 1 16,-25-4 5-16,-23-5 2 15,-30 0 7-15,-24 2 1 0,-11-2 2 0,-20 2-1 16,-27-9 2-16,-34-5 1 0,-40-2-3 15,-50-5-5-15,-17-4-10 0,-27-2-7 16,-11 2 1-16,11 6-1 0,-4 6 0 16,23 8 0-16,13 3 2 0,17 3-1 0,31 6 0 15,19 0 1-15,25 0-2 0,21 0 1 16,13 0 0-16,26 4-2 0,20-4 2 16,19 0 0-16,-2 0-8 0,-1 2-34 15,16-2-31-15,3 0-52 0,16-2-59 16,25 0 106-16</inkml:trace>
  <inkml:trace contextRef="#ctx0" brushRef="#br0" timeOffset="-167907.96">2023 17200 1448 0,'-4'55'107'0,"1"-55"-13"0,1 2-31 0,0-2-3 0,2-51 8 16,0 51-11-16,0 0-9 0,0 0-11 15,0 0-17-15,0 0-10 0,2 0-3 0,-2 0 3 16,0 0 5-16,0 0 4 0,0 0 3 31,2 0-1-31,0 0-2 0,-1 0 1 16,8 5 3-16,-2-3 3 0,6 0-1 15,10 1-2-15,5 4-2 0,2-3-3 16,4 1 2-16,0 0 9 0,-2-1 17 16,-11-4 7-16,-3 0 2 0,-6 0-11 0,-3-2-16 15,-4-3-7-15,-3-1-2 0,-2 5-4 16,0 1-8-16,0 0-4 0,-4-9-10 15,-1 7-2-15,-2-1-1 0,-2-5-7 16,-5 5 0-16,-7-2 2 0,-6-1 1 16,-5 3 4-16,-3-1 3 0,-3 2 3 15,5 2 3-15,4 0 1 0,6 0 0 0,9 0 0 16,7-1-1-16,7 1 25 0,0 0 20 16,0 0 8-16,4-4 9 0,8 2-25 15,2 2-17-15,9-3-9 0,11 1-5 16,10 0-2-16,13 2-2 0,0 2 1 15,1 0 0-15,3 3 4 0,-3 2 5 0,-1 4 2 16,-6-4 6-16,-5 4 5 0,-14-6-2 16,-5 4-1-16,-13-8-6 0,-7 3-7 15,-5-4-4-15,-2 0 1 0,0 0 0 16,-4-2-1-16,-1 0-2 0,-9 1-6 16,-13-8-6-16,-14 4-2 0,-17-10 2 15,-17-1 5-15,-10 2-31 0,-3-2-59 0,-1-3-92 16,-8-3 91-16</inkml:trace>
  <inkml:trace contextRef="#ctx0" brushRef="#br0" timeOffset="-153083.99">7558 16381 1579 0,'-21'-2'76'0,"2"2"14"0,1-1-40 0,7-1-20 0,2-3-14 0,4 1-7 0,2 0-3 16,-1 4-2-16,2-1 10 0,2 1 11 16,0 0 8-16,0 0 4 0,0 0-7 15,0 0-10 1,7 1-7-16,-1-1-3 0,-1 0 1 0,6 0 4 0,1 0 7 16,6 0 8-16,7 0 4 0,1-1-1 15,6-1-6-15,0-2-8 16,11 1-8-16,6-2-6 0,8 5-1 0,7 0-2 0,-4 0 2 15,4 0-1-15,1 1-1 0,-8 3-2 16,3-1 0-16,-10 4 1 16,-6-3-1-16,-1 3 2 15,-9-3 0-15,-4 3-1 0,-11-2-1 16,-3-3 8-16,-5 0 4 0,-8-2 4 0,-3 0 5 0,0 0 0 16,0 0 1-16,-5-2-3 0,-4-5-2 15,0 0-10-15,-10-8-4 16,-1 3-1-16,-4-4-1 0,-3 0 0 15,4 2-1-15,0 0 1 0,7 0 1 0,0-1 1 0,5 1 1 16,6 2 2-16,1 3 1 16,4 0-1-16,2 2 9 0,-2 0 4 0,6 0 1 15,2 2-1-15,3 1-11 0,1-1-3 32,4 1-5-32,4 2-1 0,-4 2-3 0,5 0-3 15,2 9-4-15,-1 0-4 0,1 5 1 16,-4 4 5-16,1 3 3 0,-4-1 4 15,-1 3-4-15,-2-5-6 0,-6 5 0 16,0-2 0-16,-3 4 6 0,-4 3 3 16,-4-7 3-16,-3 1 0 0,-2-3-1 15,-5-5-4-15,3-3-9 0,-1-4-62 0,-2-3-49 16,0-8 64-16</inkml:trace>
  <inkml:trace contextRef="#ctx0" brushRef="#br0" timeOffset="-152326.34">8720 16220 1186 0,'72'-57'761'15,"-70"57"-581"-15,19-69-193 0,-56 10 48 16,60 20-8-16,-2 0-1 0,2-5-5 16,8 2-4-16,3-6-2 0,-1 5 5 15,3 6 1-15,-3 1 0 0,0 6 3 16,3 7-3-16,3 2-2 0,-1 7-5 0,6 9-3 16,6 3-6-16,1 4-9 0,9 10-3 15,4 6-4-15,-3 10-2 0,3 13 6 16,-6 3-19-16,2 15-14 0,2 10-6 15,2 16-6-15,-6 5 14 0,-5 8 11 16,-16 6-6-16,-7 5 12 0,-14-1 4 16,-9-4 2-16,-9-17 4 0,-11-18-21 0,-17-10 0 15,-10-1-3-15,-11-3 8 16,-19-5 12-16,-4-7 2 0,-13-13 11 0,-8-9 3 16,-8-7 18-16,-9-14-2 0,0-2 25 15,6-12 34-15,5-11 14 0,8-5 28 16,13-11-6-16,5-5-14 0,13-5-6 15,18 0-7-15,8-3 2 0,13-2 6 0,6-6-10 16,3-11-11 0,10-12-18-16,4-2-30 0,12 5-13 0,-1 8-10 15,1 5-25-15,5 3-37 0,11-1-55 0,18 6-92 16,14 3-268-16,20 7 286 0</inkml:trace>
  <inkml:trace contextRef="#ctx0" brushRef="#br0" timeOffset="-150558.22">10330 16585 1572 0,'0'0'86'0,"0"0"17"0,-2 0-21 0,-3 0-24 0,5-2-9 0,-7 1-1 0,1-1 1 16,1-7 1-16,-8 4-7 0,8-2-11 15,2-1-12-15,-5 1-12 0,0-2-4 0,-7-5-2 16,-4 0 1-16,-1-9 1 0,-3 0-2 15,-5-12 0-15,-2 1 0 16,0-2-2-16,-2 4 6 0,11 8 15 0,5 2 19 16,7 3 12-16,7-4 19 0,4 3-8 15,8-6-19-15,15-4-10 16,14-8-32-16,16 1-10 0,18-2-24 0,14-2-2 0,21 6 1 16,9-4 1-1,25 9 25-15,12 1 2 0,4 5 9 0,14 6-5 0,0 4-20 16,-2 7-5-16,-10 7-3 0,-6 5 8 15,-11 2 22-15,-10 4 13 0,4 3 3 16,-2 4 3 0,-15-4-1-16,-10 0-1 0,-9 0 2 0,-14-3 10 0,0 1 5 15,-13-5-1-15,-11 0 0 0,-14-5-6 0,-15-2-7 16,-11 0 0-16,-14-7-6 0,-4 5-5 16,-5-3 0-1,-7-4-7-15,-4 2-3 0,-6-5-8 0,-12-4-7 16,-13-7-2-16,-10-1-5 15,-10-4-5-15,-2 0 1 0,6 1 1 16,-2 1 8-16,6-1 10 0,7 0 6 16,-10 4 1-16,5-3 1 0,6 4 1 15,14 5 0-15,9 1 2 0,13 3 1 0,8 6 7 16,2-2 18-16,5 4 16 0,4-4-1 16,5 2-8-16,9-2-20 0,11 4-17 15,3-2-5-15,6 7-2 0,6 3-2 16,1 10-1-16,3 8 1 0,1 2 2 15,-5 7 2-15,3 11 1 0,-8 3-1 16,0 8 0-16,-7-1-2 0,-8 4-3 16,-11 0 3-16,-13-2 1 0,-12-7 3 15,-16-3 6-15,-13-4 2 0,-8-5 0 0,-18-6 0 16,-4-7-25-16,-6-8-74 0,-10-8-43 0,-3-10-201 16,-4-9 186-16</inkml:trace>
  <inkml:trace contextRef="#ctx0" brushRef="#br0" timeOffset="-149708.04">13186 15739 2059 0,'20'-40'128'0,"-4"-1"25"0,8-3-26 0,7 3-70 0,8-2-26 0,1-1-12 0,12-4-2 0,-4-3 2 0,7 1 6 16,5-1-1-16,2 8-3 0,2 2-6 15,7 9-8 1,3 7-3-16,13 6-3 0,11 8-1 0,3 8-2 0,1 5-2 16,12 10-3-16,5 15 1 0,8 15 0 15,3 6 1-15,-1 18 3 0,-8 4-2 16,-4 8 3-16,-9 13-1 0,-7 3-4 0,-5 7-25 15,-18 4-25 1,-14 6-17-16,-24 10-12 0,-17 3 23 16,-21 0 20-16,-28-3 20 0,-20-11 15 15,-27-17 6-15,-26-14 4 0,-17-14-2 0,-15-21 2 16,-14-8-1-16,-24-17 2 0,-8-13 4 0,-6-8 0 0,6-10-3 16,12-8 3-16,9-7 4 0,21-4 8 15,15-8 20 1,12-8 25-16,14-11 11 0,-6-25-5 15,5-20-14-15,8-16-27 0,14-9-15 16,23 4-1-16,24 9 1 0,19 10 3 16,12 15-3-16,6 5-11 0,3 10-20 15,0 6-42-15,6 5-64 0,3-3 67 0</inkml:trace>
  <inkml:trace contextRef="#ctx0" brushRef="#br0" timeOffset="-149039.84">11452 14876 1636 0,'-14'53'-262'0,"-4"-48"8"0,4 15 1316 0,-29-20-1202 0,15-51 1171 0,-32 51-1511 0,-1-9 106 16,22 32 376-16,-1 3-2 0,6 12-2 16,-1 9 0-16,-1 7 2 0,2 4 3 15,2 4-1-15,8-5-2 0,2 0-7 16,10-1-7-16,8-4-5 0,4-4-5 15,9-2 1-15,9-7 6 0,3 0 8 16,8-9 9-16,6-7 9 0,6-5 4 16,1-13 11-16,10-7 10 0,6-12 7 15,3-13 8-15,1-3 17 0,-9-9 9 0,-9-5-6 16,-1-11-7-16,-4-7-30 0,-6-12-55 16,-11-4-6-16,-15 5-8 0,-18 7 0 15,-17 13 28-15,-11 10-4 0,-7 10-4 16,1 3 5-16,-4 8 3 0,4 8 3 15,10 7 4-15,8 7-1 0,10 7-3 0,8 6 1 16,7 8 1-16,13 7 4 0,12 6 2 16,14 10 6-16,18 4 1 15,18 7-1-15,13 4-2 0,16-3-3 0,4-1 3 16,-5-7-1-16,-5-7-1 16,-6-9-4-16,-5-9-10 0,-1-7 6 15,-6-6-32-15,1-6 441 0,8-4-298 0</inkml:trace>
  <inkml:trace contextRef="#ctx0" brushRef="#br0" timeOffset="-146682.3">13853 15801 1435 0,'0'0'95'0,"2"0"18"0,-2 2-18 0,3-2-39 0,2 0-18 0,1-3-7 16,3-4-3-16,-2 0-2 0,0-4 3 15,-2 0 2-15,0 2 7 0,1-7 4 16,-3 2-1-16,1-5 1 0,-2-3-5 16,1 5-6-16,4-8-5 0,0 4-7 15,4-1-4-15,0 1-4 0,-3 2-1 16,12 1 2-16,-1 0-1 0,8 4-3 0,3 1-4 15,0 5-4-15,-3 4-3 0,8 4 0 16,1 4 1-16,5 4 2 0,10 5 2 16,-7 3 0-16,8 2 0 15,-4 6-2-15,1-2 0 0,3 8 0 16,-3-2 1-16,-4 2 0 0,-3 4 0 0,-6-2 1 0,-4-2 2 16,1 0 5-16,-11 0 9 15,1 1 8-15,-7-7 5 0,-4 3-1 0,2-8-6 16,-5 3-8-16,-4-1-8 0,-5 2-5 15,-10-3-2-15,-3 4-2 0,8-2-3 16,-6 1 1-16,1 3 0 0,1-1 1 16,-14 3 0-16,3 6 0 0,-8-2 1 0,0 2 0 15,-3-2 1-15,1 0-1 0,-9-8 1 16,-1-2 0-16,-3 3 0 0,-1-8 0 16,-1-3 1-16,1 1 1 0,-6-1 1 15,-1-2-1-15,5-1 0 0,-2-1-1 16,9 1-1-16,-4 2 0 0,-1-10 0 15,-4 2 0-15,2-3 0 0,-4-2-1 0,-1 0-1 16,5 0 0-16,0-2 2 16,5-1 0-16,4 1 0 15,1-1 0-15,4-5 1 0,-8 1 1 0,2-5-1 0,-2-2 1 16,10 0-2-16,5-2 2 0,-4 0-1 16,6-6 2-16,4 3-1 0,5-8 4 15,-1 1 11-15,8-4 12 0,0-2 9 16,0-11 0-16,14-1-8 0,2-9-12 15,11 3-10-15,-1-7-5 0,6 4-1 16,3-2-2-16,1 2 1 0,8-2 1 0,0 3-2 16,-1 3 2-16,6 3 0 0,-6 3-1 15,-1 1-1-15,2 3-1 0,1 8-12 16,2 7-19-16,5 4-26 0,1 6-35 16,5 3-51-16,6 11 160 0,12 7-48 0</inkml:trace>
  <inkml:trace contextRef="#ctx0" brushRef="#br0" timeOffset="-100627.7">1980 17287 1953 0,'0'0'57'0,"4"0"-25"0,5-2-14 0,3 1-7 0,11-8-8 0,9-2-5 0,12 2-5 0,15-3-2 16,10-1 0-16,14 5 2 0,8 1 4 15,17 5 2-15,11 0 1 0,10 4 0 16,8 5 0-16,12 7-1 0,16 9 0 16,5 7-8-16,7 9-13 0,2 0-28 15,2 11-42-15,-4 1-28 0,-10 1 11 16,-16-3 27-16,-27-1 41 0,-25-9 46 0,-19-2 22 16,-22-3 23-16,-20-7 16 0,-24-6-4 15,-23-3-14-15,-26-4-18 0,-22-7-10 16,-30-2-1-16,-25-5-1 0,-19-10 6 15,-18-4 2-15,-7-1 7 0,-4-1 11 16,1 2 8-16,-1-7 0 0,6 1-10 16,5-3-6-16,6 2-4 0,6 2-3 0,20-4-6 15,14 5-9-15,13-5-8 0,19 3-1 16,14 6 1-16,18 0-6 0,18 1 28 16,10 8 24-16,11-4 17 0,5 8 21 15,17-3-40-15,15-1-30 0,25-1-31 16,25 5-22-16,23 1 7 0,26 7 6 15,26 7 13-15,20 5 6 0,10-1 2 0,17 2 7 16,11 1-4-16,0-3 6 0,0 6 7 16,-9-6-2-16,-32-4 9 0,-34-3 2 15,-42-7-5-15,-46-4-4 0,-31-2-6 16,-26-4-15-16,-12 5-7 0,-25-1 1 16,-45-3-1-16,-37-8 8 0,-49-5 1 15,-31-3-3-15,-28 2-1 0,-9 10-9 16,11 7 1-16,-2 4-3 0,16 8-1 15,15 6 16-15,0 2-50 0,17 3-6 0,-1-3 32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6T22:00:58.48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9310 13651 981 0,'-12'10'235'0,"14"-13"67"0,3 1-192 16,0-1-23-16,9-10-13 0,2 10-32 16,4-1-5-16,5-3 3 0,5 3-5 15,-2 4 2-15,1-8-3 0,4 6-5 16,3-2-1-16,-6-6-3 16,2 4-4-16,0-1 0 0,-2 0 2 0,7 2 0 0,0 3 0 15,0 2 0-15,-5 2-1 0,-3 3-1 16,-4 4-2-16,-6-4 3 0,-5-3-2 15,-12 0-7-15,2-2-9 0,-4 2-4 16,-13 1-5-16,-12-3 4 0,-22 0 9 16,-24-9 3-16,-22-1-2 0,-22-3-6 31,-7 3-8-31,3 4-4 0,-5 5-1 0,-2 1 7 16,2 3 2-16,-14 1 2 0,-2 1 5 15,1 4 2-15,1 0 2 0,8 0 0 16,17-1-2-16,7-1-2 0,15-1 4 15,10-4 2-15,13-1 0 0,17 3-2 16,19-4 14-16,18-4 12 0,10 4 24 16,1-3 16-16,13 1-13 0,15-3-11 0,12-8-26 15,27 3-15-15,23-6-8 0,16 5-7 16,10 2 0-16,10-1-1 0,4 10-1 16,13 0 6-16,9 7-1 0,4 2 1 15,-2 1 0-15,-6 4-3 0,0 2 1 16,3 6 2-16,-14 2 1 0,-15-1 5 0,-23-10-3 15,-32-3-1-15,-20-2-2 0,-16-7 1 16,-15-1 1-16,-11 0-1 0,-8-1-4 16,-19-5-3-16,-21-6 2 0,-28-6 3 15,-40-8 7-15,-26-6 0 0,-10 5-2 16,-6-1-4-16,8 8-3 0,19 4 0 16,-6 4 2-16,6 1 1 0,6 4 0 0,1 0 1 15,12 5 3-15,14 4-1 0,13 3 2 16,17 1 0-16,17-1-2 0,12 2 0 15,10 0 0-15,9 0-1 0,6 4 0 16,3-8 0-16,4 1-2 0,-2-1-9 16,-2-3-19-16,3 4-67 0,-1-9-119 15,-5-15 124-15</inkml:trace>
  <inkml:trace contextRef="#ctx0" brushRef="#br0" timeOffset="20114.57">1727 8514 1384 0,'0'-1'84'0,"0"-5"68"0,-2 1-118 0,2 3-8 15,0-3 12-15,0 1 12 0,0 1 6 16,0 1 9-16,2 0 3 16,1 1-2-16,1-5-8 0,5 3-22 0,5-1-18 0,7-7-14 15,16 6-8-15,8-4-4 0,8 0-3 16,5 2 0-16,1 0 3 0,3 0 2 16,4 4 1-16,-1-5 3 0,1 3-1 15,-1 0 2-15,-2 1 0 0,-5 3 1 16,-1-1-1-16,-9 0 1 0,-6 0 1 15,-6 0 0-15,-10-1 1 16,-6 1 0-16,-6 0 3 0,-14 2-5 0,0 0 0 0,-7-1-4 16,-9-1-3-16,-12-2 4 0,-20-5-6 15,-18 1 2 1,-14 0 4-16,-15 0 3 0,-5 0 4 0,3 3 3 0,3-2-1 16,0 5-2-16,5-5-2 0,6 2 1 15,8 3-2 1,11-5 0-16,13 5-1 0,7-1 3 0,8 1-1 0,10 0 2 0,8-1 1 15,4 1 0-15,3 0 1 16,8 0 6-16,3 2 15 0,-6 0 14 16,13-1 8-16,6 1-3 0,4-2-16 0,15 2-15 15,20 0-11 1,15 2-5-16,25 5-1 0,11 3 2 0,14-1 4 0,6 0 4 0,1 2 2 16,2-3-1-16,-8 5-2 0,-6-4-3 31,-18 0-3-31,-21 1 0 0,-22-4 0 0,-15-3 0 15,-13 2 1-15,-9-3 2 16,-12-2 3-16,-1 0 2 0,-11 0-6 16,-8-5-5-16,-14-2-6 0,-25-2-1 0,-24-3 4 15,-31-3 1-15,-23 5 2 0,-8-1 0 16,-1 2 1-16,1 6 1 0,2-1 1 16,10 4 0-16,9 4 0 0,24 1-1 15,22 2 1-15,27-2-1 0,11 2 0 16,19-3 1-16,8 1 4 0,8-1 6 0,4-1 0 15,12-3-1-15,5 4-5 0,17 3-3 16,22 0 0-16,21 2 3 0,17-2 3 16,19 2-1-16,7-7-1 0,4 0-1 15,10-2-2-15,5-4 0 0,11-3 0 16,1 0-1-16,-8-7-1 0,-11 3 1 16,-28-1-1-16,-20-1 1 0,-14 4-1 0,-25 4-1 15,-13 0-1-15,-11 1 19 0,-17 2 13 16,-9-3-2-16,-11 1-1 0,-16 1-24 15,-29-8-11-15,-29 1 0 0,-28 1 1 16,-30-4 3-16,-19 1 0 0,-13 7 3 0,1-4 1 16,4 5 1-16,6 4 1 0,19 0 2 15,11 0 6-15,31 2 0 16,26 0 0-16,33 0-1 0,21-1-4 0,26-1 7 16,-7 2 1-16,21 2-9 0,17-4-4 15,23 1-6-15,32 3-5 0,32 5 4 16,34 1 2-16,21 3 0 0,9-2 1 15,9 1 3-15,-6-7 1 0,-7 4 0 0,-10-5 1 16,-25-1 0-16,-20 3-1 0,-28-6 0 16,-25 0 2-16,-26-4 6 0,-25-1-4 15,-13 1 9-15,-17-5-11 0,-10 4-11 16,-17-9 0-16,-25-4-8 0,-30-1 10 16,-26-1 4-16,-20 4 3 0,-14 2 3 15,-3 1 1-15,5 8 1 0,1 2-1 0,18 3-3 16,6 0-1-16,11 0 0 0,10 5 0 15,5-3 0-15,19 1 10 0,13 6-20 16,18-5-99-16,12-1 33 0,9-3 5 16</inkml:trace>
  <inkml:trace contextRef="#ctx0" brushRef="#br0" timeOffset="37552.06">10613 8887 1933 0,'38'23'48'0,"-12"-2"-37"0,-1-5-5 0,-9 0-2 0,-4-2-3 0,-3-3-1 16,-7-4 2-16,0-4 11 15,-2-3 15-15,0 4 25 0,-6-2 28 0,-6 0 14 16,-2-2 2-16,-9 1-15 0,-6 3-30 16,-11-2-24-16,-12 1-19 0,-17-3-8 15,-16-5-4-15,-16 0-1 0,-20-4 2 16,-22-4 1-16,-19 6 3 0,-18-3 5 0,-14 2 0 16,-15 3 3-16,-5 3 2 0,-12 2-3 15,-2 7-1-15,2-1 3 0,3 6 1 16,5 2-1-16,11 1 0 0,19 1-1 15,26 1 0-15,27 1 2 0,20 1-1 16,23-4-4-16,14-1-1 0,20-2-1 16,13-3 0-16,4-2-1 0,13-3-1 0,5-2 3 15,9-2-17-15,7-4-80 0,5 2-116 16,2-10 110 0</inkml:trace>
  <inkml:trace contextRef="#ctx0" brushRef="#br0" timeOffset="58765.06">2473 8589 532 0,'61'12'28'0,"-3"2"232"0,-44-10-110 15,8 0 64-15,-24-10-38 0,23-3-28 0,0 2-50 16,-5-7-14-16,-2 2-15 0,1-2-2 16,-5-2 16-16,-3 0 6 0,-3-4-2 15,-4 2-17-15,-4 1-29 0,-3-1-30 16,-3-3-14-16,-12-1-7 0,-11-4-4 16,-15 1-2-16,-16 4 2 0,-7-2 0 15,-2 7 0-15,-3 7 6 0,-2 5 3 16,0 2 2-16,-5 6 4 0,-1 3-1 0,-1-3 1 15,-2 5 0-15,-3-6-1 0,-2 4 1 16,5-2 0-16,5-1 0 0,10-2 0 16,15-2 5-16,14-2-33 0,17 0-29 15,10 0 133-15,14 2-89 0</inkml:trace>
  <inkml:trace contextRef="#ctx0" brushRef="#br0" timeOffset="59256.43">2417 13536 1667 0,'30'-27'519'0,"-25"59"449"15,-10-64-1203 1,-8-44-59-16,-4 28 275 0,-12 34 6 15,-6-1 1-15,-10 3 3 0,-3-2-7 0,-3 3-19 16,1 1-47-16,1 3-36 0,3-2-21 16,1 5 3-16,-1 2 20 0,0 4 27 15,-9 3 49-15</inkml:trace>
  <inkml:trace contextRef="#ctx0" brushRef="#br0" timeOffset="59715.1">4668 17305 1943 0,'-443'-7'589'31,"381"-2"-587"-31,-76 4-2 16,8-1-1-16,-1 8-3 15,18 7 1-15,3 3 1 0,-2-1 1 0,7 0 0 16,-1 1-26-16,7 2-48 0,1 0-36 15,-3 4-37-15,-7-5 455 0,-11-5-246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6T22:02:55.00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21534 7626 1630 0,'-7'-9'79'0,"-1"-1"38"0,1-1-82 0,-5 6-2 16,5-1-13-16,0 1-1 0,-4 3 2 16,0 1 6-16,3-1 12 0,-3-4 9 0,2 6 7 15,-2-3 5-15,1 3-6 0,-3 0-5 16,-1 2-8-16,0-2-5 0,-2 1-3 16,-3-1-4-16,-4 0-3 0,-2 0-3 15,-5 0-2-15,-1 0-4 0,-4 0-4 16,-2 0-4-16,-4 2-4 0,-3 2 0 15,-4-2-1-15,-5 1-1 0,-4 1 0 16,-7 3-1-16,-12-4-2 0,-13-1 1 16,-7 2 0-16,-6-4 0 0,-3 0 0 0,-3 0 1 15,-7-2-1-15,-4-4 0 0,-11-1 0 16,-4 0 0-16,2-2-1 0,3 4 1 16,-4 3-1-16,-2 1 0 0,-3 1 1 15,1 0 0-15,3 1 0 0,-3 3 0 0,-3-2 0 16,-4-1-1-16,-3 5 1 15,4-6-1-15,4 0 7 0,-8-4 4 0,9 1 0 16,0-1 1-16,5 2-7 0,23 2-3 16,7 0-1-16,0 0 0 0,5 0 1 15,-4 0-1-15,4 0-3 0,2-5 24 16,2-2 14-16,6-2 8 0,4-2 8 16,6 1-25-16,6-4-12 0,3 3-7 0,-2 0-2 15,9 2-1-15,3-1-1 0,11 1-1 16,9 4-1-16,11 1 1 15,-1-3-2-15,13 5 1 0,4 2 0 16,0 0-1-16,8 0 2 0,4 0-2 16,-5 2-1-16,5-2-8 0,0 0-16 0,0 0-23 0,0 0-45 15,2 0-83-15,1 0-272 16,2-7 269-16</inkml:trace>
  <inkml:trace contextRef="#ctx0" brushRef="#br0" timeOffset="17278.31">6883 17899 1421 0,'-9'2'90'0,"-2"1"48"0,2-3-26 0,6 0-19 0,1 0-7 0,2 0-9 0,0 0-14 16,0 0-4-16,4 0-5 0,3 0-17 15,0 0-9-15,9-3-15 0,9 1-4 16,5 0-2-16,9 2 5 0,5 0 1 16,11 2-3-16,-3 3-2 0,6-1-3 15,-1 1-1-15,-4 2 1 0,5 0 0 16,1 2-1-16,10-2 0 0,4 4-1 0,8 3 0 16,-6-2 5-16,-10 1 4 15,-8-6 0-15,-7-2-1 0,-6-1-4 16,-10-2-2-16,3-1 1 0,-16 1-1 15,2-2-1-15,-5 0-3 0,-7 0-2 16,-2 2-3-16,-9-2-5 0,0 0-7 16,-6 0-5-16,-4-4 1 0,-6 3 8 0,-6-3 9 0,-15-5 7 15,-11-1 2-15,-23-3-3 0,-14-5-1 16,-9 4 1-16,-3-2 4 0,-2 7 4 16,6-3 5-16,12 3 7 0,3 4 2 15,5-6 1-15,6 6 0 0,-1-4-3 16,20 4-4-16,9-2-2 0,16 3 4 15,7 2 9-15,9 2 16 0,7 0 15 0,0 0 3 16,6 0-6-16,8 0-17 0,5 0-17 16,17 0-13-16,21 4-10 0,17 6-4 15,24 5 0-15,15 2-1 0,9 8 4 16,22 5 3-16,14 6 0 0,-4-1 1 16,-9-5-4-16,-17-3 10 15,-18-8 2-15,-14 5 5 0,-8-9 2 0,-13 1-7 0,-15-8-1 16,-12-3-5-16,-23-3-2 15,-20-2-2-15,-5-2-3 0,-21-5 4 0,-16 0 4 16,-27-6 1-16,-16 1 2 0,-30-1-5 16,-9-3-4-16,-10 1-1 0,-4 0 0 15,-7-1 1-15,7 2-24 16,7 2-33-16,20 1-37 0,24 6-63 0,18 3-60 0,0-7 136 16,1-3-3-16</inkml:trace>
  <inkml:trace contextRef="#ctx0" brushRef="#br0" timeOffset="28297.75">16886 18053 1310 0,'-8'-18'38'0,"-1"-1"-13"0,-5-2-20 0,-6 1-5 0,2-1 0 0,-1 3-1 0,3 2 6 16,0 4 15-16,3 1 11 0,1 6 17 15,3-2 13-15,2 1 3 0,0 3 5 16,2-2 2-16,-2-1 1 0,1 1 0 16,1-2 1-16,1 1 0 0,-1-1-4 15,2 2-7-15,1-4-11 0,2 2-13 0,0-4-13 16,-2 1-10-16,2 3-10 0,0-4-3 16,2 4 5-16,1-4 3 15,8-3 1-15,3 0 1 0,7 0-9 0,17 1-3 16,11 5-6-16,20 2-3 0,9 8 3 15,4 5 4-15,0 0 3 0,-15 6 5 0,2-1 0 16,0 2-2-16,0 0-1 0,-7 1-1 16,-5-1-1-16,-7-5 3 0,-8-2-1 15,-8-6 6-15,-11-1 17 0,-7-1 12 16,-7-3 1-16,-9-3-4 0,-5 2-18 16,-10-8-15-16,-13-3-3 15,-9-1-4-15,-13-10-3 0,-5 0 0 0,-7 1 0 16,-7 1 1-16,-4 4 3 0,1 3 4 15,-6 6 1-15,-11-1 4 16,-3 6 5-16,-6 4 6 0,3 3 4 16,13 1-2-16,13 8-1 0,12 2-2 0,11-8 0 0,11 3 13 15,13-1 11-15,12-5 0 16,10 0-2-16,8 0-8 0,10 2-12 16,12 0-2-16,11-2 3 0,14 0-3 15,11 0 0-15,13 0-2 0,17 1-6 16,16 3-3-16,-2 1 4 0,-9-1 3 15,-9-2 2-15,-12-1 0 0,-4 6-6 0,-5-1-5 16,-14 3-2-16,-15-2 1 0,-10 0-1 0,-16-4 0 16,-14-3-5-16,3 2-8 0,-17-2-5 15,-4 0 2-15,-18 0 4 0,-15-3 8 0,-22-6 5 16,-20-2 1 0,-8 2 1-16,-18-3 3 0,-11-2 3 0,-5 5 3 0,-5 2 0 15,10 0-2-15,24 3 0 0,1 0 6 16,0-3 12-16,7 0 3 0,6-2-1 15,23 2-9 1,22 2-13-16,22 3-3 0,16 2-3 0,11 2 1 0,17 3 0 16,9 1-2-16,14 4 1 0,15 4-1 0,5 2-1 15,1 4-3-15,-6-1-11 0,-15-1-18 16,-10-2-23 0,-13-3-30-16,-5-1-44 0,-5-5-99 15,-10 0 131-15</inkml:trace>
  <inkml:trace contextRef="#ctx0" brushRef="#br0" timeOffset="44434.92">13812 9183 1545 0,'64'-4'130'0,"-50"-6"-46"0,0 6-45 0,0 1 1 0,-49 3-7 16,47-6-11-16,-3 3-8 0,5-1-5 0,-5 2 0 15,5-5 6-15,1 4 10 0,-8-1 11 16,2-3 12-16,-4 4 5 0,-3-1 3 16,1-5-2-16,-6 4-10 15,1-4-9-15,-2 5-16 0,-6-4-8 0,-4 2-9 0,-6-3-2 31,-5 2-2-31,-3 6-1 0,-1-3-1 0,-2 4 0 0,-1 0 0 0,0 7-4 16,-4 0 0-16,-5 0-2 0,-5 6-2 16,-10-8 1-1,-10 2 0-15,-19-3 5 0,-14-4 3 0,-17 0 3 0,-15-7 8 0,-7-1 4 16,3 0-3 0,4 2-1-16,-9 3-4 0,-6-4 10 15,-17 1 23-15,0-3 2 0,9 4 0 16,5-2-14-16,25 3-22 0,9 3-1 0,17 1 0 15,22 1-1-15,17 1 8 0,11 2 15 16,11-4 12-16,9 0 10 0,7 0-1 16,5 0-10-16,14 0-9 0,-9 0-6 0,4-2-2 15,7 2 6-15,-2 0 4 0,-3-5 11 16,10 3 6 0,-5-5-9-16,9 0-7 0,5 0-15 15,6 0-14-15,10-4-5 0,13 0-5 16,13 2-3-16,8-1 0 0,11 1 2 15,8 5 2-15,15 3 5 0,3-1 1 16,3 4 2-16,8-1 0 0,-2 8 1 0,0-3-1 16,3 4 0-16,-8 3-2 0,-11-6 1 15,-11 2 0-15,-7-8 0 0,-12 3 1 16,-2-2 0-16,-5 1 1 0,2-3-1 16,3 2 1-16,0 0 0 0,5-2 0 15,4 0 0-15,-5 2 1 0,-10-2-1 0,-10 0 0 16,2-2-2-16,-18 0-5 0,1-3-3 15,-3 5-4-15,-14 0-1 0,-2 0-2 16,-6 0-2-16,3 3-2 0,-4-1 2 16,-3 0 0-16,-2 0 1 0,-2-1-4 15,0-1-2-15,-7 6-1 0,2-1 3 16,-7 0 6-16,-5 4 6 0,-13-5 6 16,-9-1 2-16,-16 4 2 0,-16-7 1 0,-8 4 0 15,-18-4 0-15,-2-2-1 16,-1 2 0-16,5 0-3 0,1 2 1 0,-8-2-1 15,-3-2 1-15,-6 0 2 0,-6 1 1 16,5-3 1-16,6-1 1 0,13-1-1 16,8-4-1-16,7 3 0 0,9-2 1 15,5 2-1-15,13 1 5 0,12 3 10 16,8 1 4-16,4-5 2 0,6 2-3 0,6-3-10 16,4 5-3-16,11 3 1 0,1 0-3 15,-1 0 7-15,0 0 6 0,2-2-1 16,11 2 2-16,8 0-8 0,10 0-8 15,18 0-3-15,19 0-3 0,10 0 0 0,18 0 2 16,-2 0 1-16,4-2 1 0,9-6 0 16,-1 2 1-16,12-4 0 0,-3 4-1 15,1-4 1-15,-12 1 1 0,1 0 0 16,-2-4 2-16,2 1-3 0,7 3 1 16,20 2 1-16,6 0 0 0,2 3 0 15,-15 1 0-15,-28-4 0 0,-18 3 0 16,-10 1-1-16,-7 1-1 0,-1 2 0 0,-6 0 0 15,-16-2 0-15,-7 2 1 0,-5-3-1 16,-9-1-2-16,0 4 1 16,-9 0 1-16,-7 0-6 0,-7 0-2 15,-9 0-2-15,-3 0-5 0,-17 0 9 0,-17 4 8 16,-23 1 2-16,-18-3 3 0,-16 5-1 16,-9 0-3-16,-16-2 1 0,-10 4-3 0,1-2-2 15,8 6-1-15,17 1-3 16,7 0 3-16,-1-2 4 0,-2 1 7 15,-4 1 1-15,0 2 0 0,9 0-3 0,7 5-4 16,15-3-1-16,11 1 0 16,19 3-2-16,1-5 0 0,15-1 0 0,4-1 0 15,6-3 0-15,15 0 0 16,3-3-2-16,6-2-1 0,7-3 1 16,1-2-1-16,0-2 1 0,1 1-1 15,7 1-5-15,-3-2-11 0,4-3-21 16,5-1-20-16,0-5-65 0,9-5-514 0,13-7 429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6T22:04:10.51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16723 12647 1387 0,'-21'-19'67'0,"0"1"0"0,-8-1-7 0,5 4-23 15,-3-1 0-15,4 8 1 0,0-7 5 16,-2 3-2-16,2 0-7 0,2-1-6 16,-1 2-4-16,-4 1-3 0,3-4-3 15,0-4-5-15,-6 0-4 0,10 4-4 0,1 0-2 16,8 9 1-16,6-3 1 0,4 7 6 16,0 1 6-16,2 0 7 0,8 1 1 15,8 7-5-15,14 4-5 0,7 2-9 16,11 6-2-16,8 4-1 0,8 5-2 15,8 4 0-15,8 7 1 0,-1-3 1 16,3 2 2-16,-1-2 0 0,-8-7 7 16,-13-9 7-16,-18-5 13 0,-16-5 9 15,-8-6 9-15,-10-5 2 0,-8-1-13 0,-11-5-15 16,-10-4-17-16,-22-10-11 0,-17-15 0 16,-20-11 3-16,-20-2 3 0,-1-2 1 15,-6 7 5-15,-1 8 3 0,3 3 5 16,2 4 2-16,10-1-4 0,17 8-4 15,14 7-5-15,12 5-3 0,12 4 0 0,15 1 7 16,12 4 8-16,9 0 11 0,4 4 17 16,10 1 0-16,18 4-7 0,17 10-11 15,28 10-16-15,24 6-7 0,18 15-1 16,10 5-2-16,8 0 4 0,-12-2 6 16,1-3 0-16,-14-13 2 0,-23-7 2 15,-17-3-3-15,-24-13 2 0,-12 0 1 16,-13-12-3-16,-13-1-5 0,-8-2-6 0,-7-3-4 15,-13-3-3-15,-9-5 0 0,-19-10 3 16,-19-15 1-16,-13-7 2 0,-14-6 0 16,-1 6 1-16,3 1-5 0,7 8-39 15,8 12-83-15,6 0-64 16,9 5 86-16</inkml:trace>
  <inkml:trace contextRef="#ctx0" brushRef="#br0" timeOffset="34052.49">13624 9273 1367 0,'34'39'66'0,"3"-35"26"0,-16 3-17 0,1-5-1 0,-7-34-34 0,-7 34-14 0,-3-1-8 0,-5 1-8 0,0 0-6 16,-5 0-2 0,-4 1 9-16,-9-3 14 0,-7 0 8 0,-12-7 1 0,-11 2-7 15,-9-6-13 1,-7 0-5-16,1 4-5 0,-7-3-3 16,5 1-1-16,-11 0-1 0,-15-5 0 0,-8 0 8 0,-20-4-3 15,-7 0-2-15,6 9 1 0,-10-1-9 0,-3 4 6 16,-21-1 0-16,-16 0 1 0,-2-3 2 31,-6 6-3-31,12-1 1 0,3 1 0 0,17 2-1 16,22 1 1-16,13-1-1 15,20 2 0-15,17-2 3 0,19 2-3 0,19 0 22 16,18 0 9-16,6 2 10 0,12-2 10 16,0 2-19-16,11 1-6 0,6 4-2 15,17 2-6-15,18 0-2 0,18 0-2 16,3-2-9-16,9-5 2 0,1-1 0 15,6-2 2-15,21-5-1 0,12-2-3 16,14 2-3-16,21-4 0 0,4 1-2 16,13 3 0-16,14 3 0 0,-4 1 0 0,2-3 1 15,2 5 0-15,-4 5-1 0,6 2 1 16,-14 6 0-16,-24-1-1 0,-15 4 0 16,-15 2 1-16,-8 3-1 0,-24-3-1 15,-21-4 1-15,-30-5 0 0,-18-4-2 16,-8-1-3-16,-13-1-20 0,-2 2-15 15,-12-3-2-15,-16 4 5 0,-15 1 20 0,-26-6 17 16,-28-1 2-16,-20-7 0 0,-28-5 10 16,-18-6 0-16,-8-1 0 0,-14-6 1 15,5 5-6-15,10-3-3 0,-2 4 1 16,4 1-1-16,8 0-4 0,-2 1 4 16,4-1 0-16,4 2 0 0,11 0 0 15,8-4-1-15,20 10-2 0,16-1 1 16,23-1-1-16,21 8 1 0,20-5 0 0,21 4 2 15,11 3 24-15,10-3 15 16,7 5-3-16,8-2-2 0,21 2-23 0,23 0-13 16,22 2-1-16,26 5 0 0,19 7-1 0,18 4 0 15,18 7 1-15,12 3 0 16,18 4-1-16,10 9 1 0,6-2 0 16,12 7 0-16,-5 0-1 0,-4 2 1 0,-3 3-1 15,-11-5 0-15,-23-1 3 0,-19-4 4 16,-22-8 4-16,-30-3 0 15,-21-5-3-15,-21-9 22 0,-24-5 16 16,-20-11 5-16,-17 0-17 0,-21-6-21 0,-25-2-17 0,-31-8-3 16,-44-20 12-16,-47-6-3 15,-35-8-1-15,-28-5-1 0,-16 7 1 0,-3 4 1 16,2 3-2-16,12 11-2 0,19 5 0 16,15 6 0-16,9-1 3 0,21 6 1 0,13 3 6 15,23 2-12-15,17 8-75 16,19 1-50-16,17 0-173 0,19 0 154 0</inkml:trace>
  <inkml:trace contextRef="#ctx0" brushRef="#br0" timeOffset="63120.07">17395 11720 1320 0,'9'0'111'0,"-5"0"133"0,-1-2-203 0,-3 2-12 0,-3-3-10 0,-3-3-2 0,1 1-8 15,0-2 5-15,1 3 10 0,-1-1 10 16,3 3 13-16,0-3 20 15,2 0 12-15,2 5 10 0,5-2-7 0,-1-3-22 0,4 1-20 16,4-1-22-16,2 3-10 0,0-3-5 16,2 1-2-1,2 1 0-15,-3-1 0 0,3-1 0 0,1-1 0 0,-1-4-3 16,3 3-13-16,0-8-10 0,10-2-9 16,5-3 1-1,6 2 12-15,2-3 9 0,0 2 9 0,-3 1 4 0,1-2 0 0,2 5 0 31,4-1 0-31,1-2 0 0,-1 2 0 0,-8-9 0 0,-4 6-13 0,-8 1-5 16,-9-3-10-16,0-1-6 0,1-4 7 16,-3-8 4-1,-3-1 7-15,-4 1 8 0,-3-5 13 0,-3 0 12 0,-6 3 7 0,0 1 2 32,-4-1-7-32,-3-1-3 0,3 0-4 15,-3-4-2-15,2 0-2 0,-4-1-3 16,2-4 1-16,-5-2-13 0,-1-2-2 15,4 4-1-15,2 4-3 0,4 4 12 16,-1 5 5-16,1 1 6 0,3 2 8 0,0 1 6 16,1-3 2-16,1 4 1 0,3-7-1 15,1 1-2-15,4-2-4 0,6-1-7 16,9 0-4-16,0 1-2 0,7-4-2 16,-2 2 1-16,0 1-3 0,6 0-2 15,-1 3 0-15,1-3 0 0,3 3 1 16,1 4-3-16,3-5 0 0,-9 1 2 0,3 6-2 15,-2-1 5-15,-3 5-2 16,4 0-2-16,1 0 0 0,2 2-1 0,0 1 0 16,4 3-3-16,1 2 0 0,-2 2-1 15,3-4 0-15,4 4 0 0,3-3 0 16,5 1 1-16,-6 3 2 0,4-3-1 0,-2 6 2 16,-1-8 1-16,-1 7-1 15,-1-3 0-15,1 0 0 0,4 0-7 0,-2 0-6 16,4-1-4-16,5 1-16 0,4 0-11 15,-1 0 4-15,6 0 6 0,-12-1 15 16,-1 3 20-16,-1 0 5 16,10-3-21-16,17 3-3 0,1 3-1 0,10-2-4 0,-4 3 21 15,-4 2 0-15,8-3 2 16,-6 2 0-16,-2-3-1 0,3-1-3 0,-3 4-5 16,-2-5-17-16,8-1-6 0,-3 1 3 15,-3-2 4-15,-6 1 19 0,-8-1 5 16,-4 0 1-16,-1 3 0 0,-4-1 0 0,1-1 2 15,1 10-1 1,1-6 2-16,2 5 5 0,2-3 3 0,2 2 2 0,0 3-1 16,-2-1-3-16,-9-3-5 0,-4 3-1 15,-3-1 0-15,-7-5 0 16,2 2-1-16,-6-3 8 0,-5-5 6 16,0 1 4-16,0-2 5 0,2-1-4 0,3-5-2 0,0 5-1 15,-1-6-3-15,-1 3-4 0,-3 1-4 16,2-3-5-16,2 6-1 0,-2 4-1 15,1-1 0 1,6 5-1-16,-5-5-2 0,8 6-1 0,-1 2-1 0,-1 3 2 16,-4 0 1-16,-3-5 2 0,1 5-1 15,-6-3 0-15,-2-2 1 16,-6 2 0-16,-10-4 0 0,-8 0 0 0,-6-4 0 0,-10-6 1 16,-8-1 0-16,-8-4 0 0,-14-5-2 15,-2-1-1-15,-11-5 1 0,-9-1 1 16,-5 1 0-16,-6 1 0 0,-1 0 0 15,4 4 1 1,-4 4 1-16,8 4 0 0,1 5-1 16,7-1 1-16,10 9-1 0,8-3 0 0,6-1 0 0,6 8 0 0,9-2 1 15,4 5-1-15,10 2 3 0,0 0-1 16,10 9 4 0,17 0 1-16,21 10-2 0,17 6 1 15,15 11-5-15,12 6-1 0,6 13 0 16,12 5 2-16,10 11 2 0,3 4-1 15,-8 3 0-15,-12 2-3 0,-16-10-1 0,-18-2 0 16,-13-6-3-16,-22-5 2 0,-18-4 3 0,-18-2 11 0,-24-8 9 16,-26-6 5-16,-27-10-1 0,-35-8-10 15,-24-10-2-15,-18-4-21 0,-2-5-68 16,11-7 53-16</inkml:trace>
  <inkml:trace contextRef="#ctx0" brushRef="#br0" timeOffset="152412.53">16413 12761 1565 0,'-60'-29'163'0,"28"12"-88"0,-7 1-7 0,3-6 4 16,4 12-9-16,2-3-4 0,4 1-4 15,1-2-9-15,4 3-15 0,1 1-12 16,6-1-7-16,7-2-5 0,2-1 0 16,6-3 2-16,13-5-2 0,10 3 3 15,13-6-3-15,14 5-3 0,11 4 1 16,18 2-1-16,2 4 7 0,12 6 15 0,3 4 11 15,-3 5 6-15,2 6-4 0,-9-2-15 16,-4 3-12-16,-23-1-7 0,-8-2-3 16,-19-6 1-16,-17 1-3 15,-3-4-14-15,-13 0 3 0,0-2-4 0,-9 0-1 0,-18-1 14 16,-13-8 1-16,-23-5 9 16,-22-5 6-16,-9-2 5 0,-10-4-4 0,-3 4-6 15,8 2-3-15,5 0-3 0,7-1-1 16,7 7 2-16,11-1-1 15,13 3 2-15,18 1 18 0,17 5 11 0,12 1 23 0,9 3 10 16,9-3-9-16,11 3-10 0,10 1-23 16,21 2-14-16,18 4-11 15,22 5-4-15,15 5-2 0,9 5 2 0,9 4 2 16,8-1 3 0,-5 1 4-16,-6-4 2 0,-29-5 3 0,-17-1-4 0,-19-4-1 15,-18-8-1-15,-17 1-2 0,-19-2-3 0,3-2-3 16,-14-5-7-1,-9 0-2-15,-14-5 2 0,-21-8 2 0,-18-6 7 0,-19-4 2 16,-17-4 3-16,-1 2 0 0,4 4-1 16,6 6-1-16,17 1 1 15,20 9-1-15,31 6-1 0,16 3 2 0,16 3 1 16,7 0-6-16,10 0-7 0,24 9-4 0,24 3-16 16,27 9-32-16,18 8-41 15,17 1-75-15,8 0 91 16</inkml:trace>
  <inkml:trace contextRef="#ctx0" brushRef="#br0" timeOffset="153108.01">17188 11358 1212 0,'-46'30'788'63,"46"-30"-701"-63,2 0-46 15,1 2 5-15,-3-2 7 0,0 0 5 16,4-2-5-16,-3 1-13 0,-1 1-13 16,0 0-12-16,0 0-9 0,0 0-3 15,0 0-1-15,0 0-1 0,-1-2-1 0,1 2 0 16,0 0-2-16,0 0-1 0,-2 0-3 16,2 0-7-16,3 0-9 0,1 0-7 15,1 0-5-15,-3 0 1 0,0 0 11 16,7 2 8-16,-4-2 8 0,2 0 6 15,-3-2 1-15,-3 0 0 0,7-1 2 0,-7 1-6 16,5 0-21-16,2 0-29 16,-4-1-31-16,1 1-34 0,1-3 561 0,3-1-346 15</inkml:trace>
  <inkml:trace contextRef="#ctx0" brushRef="#br0" timeOffset="153330.38">17344 11307 1635 0,'0'21'690'16,"9"-10"-239"-16,-18-20-667 15,9 7-467-15,-25-19 683 16,23 17 2-16,1 4 1 0,1 0 1 16,0-1-1-16,-2-5 1 0,2-1 0 15,2 4 0-15,-1 1-2 0,-1-5 0 0,6 3 0 16,-6-1-1-16,0-4 1 15,5 5 0-15,-5-1-12 0,2-4 206 16,-1-1-146-16</inkml:trace>
  <inkml:trace contextRef="#ctx0" brushRef="#br0" timeOffset="155913.89">17209 12511 1697 0,'-35'-73'734'47,"33"59"-653"-47,2-43-66 15,0 6-7-15,0-1 3 0,5-1 5 16,-1 3 5-16,1-4 2 0,0 4 5 0,4-2 11 16,5-1 2-16,4-2-6 0,3-5-8 15,6-2-15-15,3-4-8 0,4 1-3 16,-4-6-1-16,0 0-3 0,0-2-2 15,2-5-2-15,5 2 1 0,1-2 0 16,11-5 2-16,10-2 3 0,3 1 2 0,11-1 8 16,-2 4 5-16,-4-5 2 0,0 1 1 15,10 9-5-15,2 0-3 0,14 10 0 16,-1 8 3-16,3-1 2 0,-2 6-2 16,1 3-3-16,-6-5-10 0,1 4-4 15,3 1-1-15,7-5 1 0,11 9 3 16,6-5 0-16,-1 3 0 0,-7 4-1 0,-2-2 2 15,-3 3-3-15,4 2 3 16,17 4 1-16,5 2-1 0,2-8 1 16,11 2-2-16,7 2-13 0,14 4 0 0,15 5-4 15,-8 1-2-15,0 3 16 0,0 3-16 16,2 3 4-16,0 6 7 0,-10 3-3 16,-22 2 14-16,-22-1-1 0,-2 1-4 15,-5 2 0-15,-6-2 2 0,-2 4 2 16,-4-4 3-16,-8 5-1 0,-5 2 2 15,-2 2 2-15,-4 2 0 0,-4 2 2 16,-4 5-2-16,-4-4-2 0,-13 2-2 16,-13-2-2-16,-13-3-3 0,-10 0-2 0,-12-2-4 15,-7 0-3-15,0 0 1 0,0 0 1 0,0-2 1 16,-7-3 0-16,2-2-3 0,-2 0-38 16,2 0-29-16,-6-8-91 0,-10-8 86 15</inkml:trace>
  <inkml:trace contextRef="#ctx0" brushRef="#br0" timeOffset="156512.6">17415 12062 1717 0,'5'-5'428'0,"4"-15"-130"0,-4 4-193 0,4 4 1 0,-7-6-81 0,3 18-14 15,-3 2-14-15,5 10-11 0,-2 6-3 16,1 5 0-16,3 13 1 0,1 8 5 0,-1 7 1 16,5 3-1-16,6 4-5 0,3 6-10 15,11-2-10-15,10 9-2 0,13 5 5 16,1 6 12-16,10 3 13 15,-6 0 6-15,-2 0 1 0,9-5 1 0,6 3 10 0,17-1 1 16,7 3-1-16,9-2 0 0,0 2-9 31,4 2-3-31,5 0 4 0,5 7-2 0,17 0 1 0,10 0-2 0,17-5 0 16,6-4 1-16,14 2 2 0,22 5 9 16,12 2-6-16,23 5 7 0,10-10 17 31,-10-13 14-31,-16-10 20 0,-5-20 5 15,-17-13-6-15,-4-3-15 0,-3-5-9 0,-6-9-10 16,-6-5 10-16,-5-9 4 0,-7-4 0 16,3 2-1-16,6-4-18 0,1-1-10 15,-5 1-6-15,-16 3-4 0,-7-8 0 16,-10 2-8-16,-3-2-34 0,-6 2-43 16,-15-2-136-16,-5-2 122 0</inkml:trace>
  <inkml:trace contextRef="#ctx0" brushRef="#br0" timeOffset="210270.55">12331 8917 1619 0,'31'7'-252'0,"-26"5"-74"0,-62-20 1141 32,52 4-731-32,10-3-20 0,4-6 3 15,12 3-15-15,9 3-13 0,13 1-2 16,14 5-11-16,7-1-3 0,15 4-4 15,12 5-9-15,13 0 0 0,19 9 0 16,10 5 0-16,10 2-2 0,-1 0-2 0,-12-3-2 16,-13-1-3-16,-9-3 1 15,-2 0 0-15,-10-2-2 0,-14 0 1 16,-24-8 0-16,-24-6 0 0,-9 0-1 0,-17 0 0 16,-6 0-9-16,-4-4-2 0,-8 4-4 15,-15 0-3-15,-30 0 12 0,-32 0 2 16,-35 0 6-16,-22 2 1 0,-5 2-2 0,-16 4-1 15,-12 0-3-15,-14 0 17 0,-15 1 4 16,4-3 0-16,19 1 1 0,9 2-17 16,17 1-2-16,25-3 0 0,8 2 0 15,25-2 0-15,14 0 1 0,9-1 1 16,15 1 0-16,12-4 0 0,17 3 0 16,14-1 6-16,16-5 33 0,-3 2 14 0,14-2 8 15,8 0-2-15,24 0-31 0,27 0-14 16,22-2-15-16,25 2-4 0,20 0 0 15,19 2 0-15,17 1 3 0,8 4 7 16,-14-3 9-16,-8-2 0 0,-6-1 4 16,-2 3-9-16,7 5-8 0,-5 1-3 15,-27-1 0-15,-12 0-3 0,-27-2-1 16,-18-1 0-16,-19-3 0 0,-20-1-2 0,-10-2-1 16,-16 0-8-16,0-2 2 15,-4-3 1-15,-16-2-2 0,-19 0 7 16,-31-11 0-16,-34-5 0 0,-42-6 4 0,-35-6 2 15,-29 0 1-15,-10 3-1 0,-5 2-3 16,-6 5 1-16,18 9-2 0,0 2 4 0,18 6 2 16,26 1 0-16,17 4 0 0,27 3 0 15,29 0 0-15,16 3 0 0,22 4 1 16,17 1-1-16,1-3-1 0,10 4 10 16,8-4 0-16,4 2-113 0,11-3 82 15</inkml:trace>
  <inkml:trace contextRef="#ctx0" brushRef="#br0" timeOffset="-192638.12">15917 1511 1247 0,'-29'-18'639'15,"19"15"-434"-15,6-6-241 16,-1 2 81-16,1 5-16 0,4 2-14 0,0 0-8 0,0 0-5 15,0 0-4 1,0 0-1-16,-2 0-3 0,-1 4 1 16,1 1-1-16,2 4 2 0,0 5 1 0,0 0 0 0,2 0 3 15,1 1-1-15,-1 2 1 0,2 3 3 16,-1-1 0-16,1-3 0 0,-1 0 2 16,6 2-2-16,-2 5-1 0,4-4-1 0,0 3-1 15,3-5-1-15,0 3-1 0,0-2 0 16,2 1 1-16,2-3 1 0,1 4 0 15,4 4-1-15,2 1 1 0,0-5-1 16,3 6 1-16,4-6 1 0,-2 3-1 16,2 0 2-16,0-2 1 0,-2 1-1 15,1-1 0-15,-7-3-1 0,5-1 0 0,-10-3-1 16,1-1 0-16,-2-2-2 0,-6 1 1 16,4-5 1 15,-4 2 0-31,6-6 0 0,-2 1 1 0,0 1 0 0,5-3 1 0,-3-2 4 0,0 0-1 0,8 0 2 15,1 0 0-15,1 0-2 0,2 0-1 16,-3 0-1-16,-4 0-1 16,5 0-1-16,8 0-1 0,1 0 0 0,6 2-2 0,6 1 1 15,-3 1-1-15,4 1 1 0,0-3 0 16,-8 2 1-16,1-1 0 0,1 2 0 16,-1-5 0-16,3 0 1 0,7 0 0 15,0 0 0-15,6-5-1 0,-1 2 0 16,4-1 0-16,13 2-1 0,3 0 1 15,1-3 0-15,3 2 0 0,-13-1 0 0,0-3-1 16,4 2 1-16,-2-1 0 0,5-4 0 16,2 3 0-16,2 1 0 0,5 3 0 15,-3-4 0-15,3 3 0 0,0 1 0 16,-5-5 0-16,1 5 0 0,-6-1 0 16,6-1-1-16,-1 3 1 0,7 1-2 15,7 2 0 1,-4 5-1-16,1-1-1 0,1 7 1 0,0 1 1 0,15 3 0 0,8 7 0 15,4 0-1-15,-2 5 1 0,-7 2-1 32,1 2 3-32,1 4-1 0,1-4-1 0,3 7 2 0,4-2 2 0,-3 4 0 15,-17-4 0-15,-15-7-1 0,-18-9-3 16,-14-5 1-16,2 4 1 16,-3-3 0-16,-6-4 2 0,-6 1 0 0,-2-7-1 0,-3-2 7 31,-8-1 14-31,-6-4 16 0,-1-2 25 15,-3-3 19-15,-6 0 5 0,1-4-9 16,3 0-23-16,6-5-22 0,-2-2-19 16,8-4-2-16,-1-1-1 0,1-4-1 15,3 0-3-15,-1-1-2 0,3-3-3 16,12-3-3-16,9 2-2 0,7 2-4 0,11 7 0 16,7-1-2-16,11 6 2 0,5 0 2 15,2 4 1-15,-2 3 3 0,3-1 1 16,-6-1-1-16,6-1 0 0,4 3 1 15,6-6-1-15,1 1 1 0,-5 0 0 16,-11 0 0-16,-7-4 0 0,3-1 1 16,1 4-1-16,9 1 1 0,12 7-1 15,-4-3 0-15,11 4-1 0,2-1 1 0,1 7 0 16,24 4-1-16,1 6-1 0,1 6-1 16,-4 7 1-16,-11 6 0 0,-11-1 1 15,10 2 1-15,3 0-1 0,-11-3 1 16,-8-6 0-16,-15-8 1 0,-9-4 0 15,3-9 1-15,0 0 0 0,5-11 2 0,-9-3 1 16,6-11 5-16,15-9-2 0,9-7-1 16,9-1-2-16,-2 6-1 0,1 6-3 15,5 4 356-15,18-1-256 0</inkml:trace>
  <inkml:trace contextRef="#ctx0" brushRef="#br0" timeOffset="-189532.21">20191 3515 1461 0,'181'-59'693'31,"-193"24"-654"-31,17 29-11 16,2 6-6-16,-5-1-3 0,2-1-7 0,-4 2-5 15,1 0-9-15,1 9-7 16,-2-1-3-16,0 5 1 0,0 10 0 0,-5 0 4 16,1 5-1-16,-6 6 1 0,-3-6 0 0,6 1-2 15,-5 1 0-15,-2-5-1 16,-2 1 1-16,-9 1-1 0,4-2 4 0,-3 3 5 16,3-1 2-16,-7 1 4 0,-8-1 3 15,-8 1-2-15,-2-3 1 0,-9 0-1 16,-5-1-2-16,-8-2 1 0,-4 1-2 15,-5-5-1-15,1-2-2 0,2-4 0 16,-4 0-2-16,-2-5 1 0,-5 2 1 16,-9-5-1-16,-7-1 1 0,-2-3 2 0,-5-1 0 15,1-5 0-15,-8-4 2 0,-4-1 0 16,-10 0 1-16,-8-6 0 0,15 6-3 16,0-7-2-1,3 1 1-15,-12-3 2 0,-8-3 1 0,1 3 1 0,-6-3-3 0,4 2 25 16,-7-2 4-16,0 4-1 0,12 1 0 15,13 0-24-15,10 9-5 0,8 2 0 16,-8-2 1-16,-2 0 1 0,8 4-2 16,-6-2 1-16,6 4-1 0,8 3-1 15,12 3 1-15,13 6-1 16,13-2 0-16,8 2 0 0,11 5 0 0,8 0-4 16,6 4-1-16,1 3-1 0,2-3 2 0,3 1 2 15,-5 5 2-15,3-5 1 0,-6 6 1 16,1-4-2-16,-2 2 0 0,-8 2 0 15,-4-2-2-15,-8-2-2 0,-5-5 1 16,-5-2-1-16,-18 1 1 0,-4-10 0 16,-4-5 0-16,-10 0 2 0,-2-2 0 15,3-1 1-15,-14-6 1 0,7 2 0 0,0-6 0 16,0-1 1-16,-1 5-1 0,0 0 1 16,-2-1-1-16,2 3 0 0,4 0-1 15,3-4 1-15,-15-1-1 0,-3-1 0 16,-3-1 0-16,2 3 0 0,3-1 0 15,4-2 0 1,5-1 1-16,-10 0 2 0,12-1-2 0,9-2 1 0,10 4-2 16,18 5 0-16,7 2-7 0,4 0 35 0,2-2 23 15,5 3 22-15,5-2 26 0,7 2-20 16,6-3-11-16,3 4-14 0,6 2-17 16,-3-6-14-16,3 3-12 0,-2-1-8 15,-4 0-2-15,-4-2 0 16,-1 4-1-16,-2-6 3 0,4 2-4 0,-4 2-49 0,-3-7-47 31,-13-2-67-31,-14-5 471 0,-18-15-262 16</inkml:trace>
  <inkml:trace contextRef="#ctx0" brushRef="#br0" timeOffset="-168890.88">14619 9211 1320 0,'0'0'76'0,"-2"0"9"0,-2 0 2 0,1-2-26 0,-2 1-1 0,-3-3 3 0,0-1 0 15,-3-1-6-15,0 5-6 0,4-1-9 16,2 2-12-16,3 0-10 0,2 0-7 16,-5 3-1-16,5 3 5 0,0 3 4 15,-2-2 4-15,-2 2 4 0,-3 3 2 0,-7-7 3 16,-2 4 4-16,0-3-3 0,-3 2-3 16,1-2-7-16,-1 4-10 0,1 1-6 15,-9-2-5-15,2 0 0 0,-1 1 1 16,-3-4 3-16,-1 3 3 0,-2-4 0 15,0 0 0-15,-3 2 0 0,0-1-1 16,8 2-1-16,-5-2-1 0,-5 3-3 0,-4-8-3 16,-10 5 0-16,-8 3-1 0,-3-6-1 15,0 8 0-15,-2-6-2 0,6 4-1 16,-4-2-1-16,1 4 1 16,-1-1 1-16,4-3 1 0,-1 2 1 0,-8-3 0 15,3 1 0-15,-7-4 0 0,-10-1 0 16,6 2 0-16,-7-1 0 0,3-3 0 15,-3 0 0-15,6 2 0 0,-6-2 0 0,-1 0 1 16,-2-2-1-16,-11-3 1 0,0 5-1 16,-8 0 0-16,1 0 0 0,4 0 0 15,-4 0 0-15,4 0 0 0,-4 0 0 16,-5-2 0-16,1-2 0 0,3 1 1 16,-6-8-1-16,0 1 0 0,0-1 0 15,-4 2 1-15,6-5-1 0,2 0 0 0,1-2 0 16,-1-7 0-16,-4-2 1 0,0 0-1 15,-2-3 0-15,2-1 0 0,-5-4 0 16,3-1 0-16,-3-1 0 16,5-6 1-16,6 2-1 0,11 3 1 0,10 3-1 15,3-3 1-15,11 1 2 0,2-3 0 16,10 8 0-16,13-3 1 16,3 1 1-16,9 0 2 0,2-2 3 0,5-7 0 0,4 4-1 15,1 2 1-15,2-4 1 0,2 5 3 16,6-7 2-16,3 4 2 15,7-2 1-15,-2-2-6 0,7-1-7 0,8-3-7 16,8-1-9-16,4-3 0 0,1-1-2 16,8-9 2-16,5-4 4 15,14-1 0-15,8-4 5 0,9 6-8 0,9 2-1 0,9 3 0 16,8 6-1-16,3 10 7 0,0 6 0 16,3 5-2-16,-1 3 1 0,14 0-2 15,9 10-5-15,14-1-2 0,9 0 1 16,8 7 3-16,3-1 1 0,13 3 3 15,3 4-1-15,-2-4 3 0,4 4 4 16,-2-4 0-16,5 5 0 0,7 3 0 16,-5 1-1-16,-9 0 0 0,-9 5 0 0,-2 4 0 15,2 3 1-15,2 4-1 0,7 4 1 16,5 6 0-16,-1 11 0 16,-8 1 1-16,3 11-1 0,-3 10 0 0,-5 1-3 15,-2 13 0-15,-4-1 0 0,-12 10-1 16,0-2 1-16,-8 0 0 15,-13-6-1-15,-16-5 0 0,-14-1-2 0,-11 1 0 16,-17 0-5-16,-13-4 2 0,-8 1 1 0,-17 3 3 16,-10-3-2-16,-18-4-6 15,-18-2-4-15,-16-3-2 0,-19-4 2 0,-18 0 3 16,-16-1 2-16,-19-6 5 0,-24-5 6 16,-24-4 6-16,-28-5 49 0,-12-7 0 15,-17-8-2-15,-3-4-1 0,-4-4-45 16,-15-6-2-16,3-3 1 15,6-2 0-15,17-7-2 0,8 1 1 0,4-7 3 0,6 1-1 16,4-7 0 0,26 0 1-16,22-1-5 0,18-1 17 0,24-1-57 0,22-1 436 15,18-9-295 1</inkml:trace>
  <inkml:trace contextRef="#ctx0" brushRef="#br0" timeOffset="-148800.39">33266 18124 2005 0,'28'2'80'0,"-12"-2"-21"0,-7 2-4 16,-9-1-42-16,0 1-4 0,-7 3 1 15,-9 3-2-15,-9-3 0 0,-10-5-3 16,-17-9 0-16,-6-5 0 0,-22-11-1 0,-14-7-1 16,-10-3 0-16,-15-6-2 15,-5 5 0-15,5 6-1 0,-14 4-1 0,-5 3 1 16,-15 0 0-16,-12 3 1 16,-9-5 1-16,-17 6-1 0,-8 3-5 0,-10 2 0 15,-18 1-12-15,-5 6-2 0,-16 2 6 16,-31-4-2-16,-26-9 13 0,-35-10 5 15,-31-8 0-15,-13-6 1 0,-3 6-5 0,2 12-2 16,8 2-1-16,-17 3 2 0,-5-10 3 16,-9-3 0-16,4-8 3 15,14 2-5-15,7 8 1 0,14 4-1 0,4 6-1 16,12 4 0-16,6 2-1 0,3 0 0 16,-9 0 2-16,-4-4 1 0,-19-9 1 15,-3-3 0-15,-4-5-1 0,-3-1 0 0,6 8-2 16,-1 0 1-16,12 5-2 15,14 1 1-15,17 6 1 0,15 2-1 16,13 0 1-16,14 2 1 0,30 3-1 16,10 5 2-16,31 4-2 0,27 2 16 15,15 9 18-15,27-4 10 0,16 0 7 0,12 0-11 16,-1 0-13-16,1-7-9 0,2-2-5 0,6-5-7 16,-1-5-3-16,8-4-2 15,1 0 1-15,7 0-1 0,17 0 1 0,13 0 0 16,17 2-1-16,13 1 1 15,12 1 1-15,6 5 0 0,11-2 0 16,0 4 1-16,2-3 1 0,3 5 0 16,3-4 2-16,4 3-1 0,4 1 0 0,-4-4-1 0,-3-2-1 15,0-5 3-15,-2-1 9 0,2-6 3 16,2-9-1-16,-4-11-4 0,-5-10-9 16,-2-20-3-16,-7-9 0 15,5-7 0-15,-1-7-1 0,3 4 1 0,7-4 1 16,0-4 0-16,7-12 2 0,6-14-2 15,5-9-1-15,3 2-1 0,-1-2-1 16,-2-2 0-16,-4-8-2 0,-9-11-2 16,-8-11-12-16,-11-13-4 15,-11-10-1-15,6 2 3 0,3 0 10 0,9 7 5 0,2 2 3 16,0-2 0-16,1-9-2 0,3 0 0 16,4-2-1-16,8 4 5 0,12 16 6 15,2 8 8-15,2 3 2 0,3 5-1 16,-5-4-5-16,-5-2-7 0,-4-3-4 15,-5-9 0-15,-8-3-7 0,-8-12-4 0,-2 3 1 16,-7-4 0-16,4 11 6 0,-4 3 3 16,3 2 0-16,6 7 3 0,0 7 3 15,7 9 0 1,0 6 2-16,7 3 3 0,0 7 2 0,3 10 5 16,10 17 7-16,4 12 5 0,6 9 4 0,2 10 1 0,0-3-9 15,0 13-12-15,3 5-8 0,2 5-6 16,2 12-3-16,-2-1 1 0,-1 3 0 15,-6 4-1-15,-2 1 2 0,4 6 1 16,-6 2-1-16,6-1 1 0,4 3 0 16,2-1 0-16,5 6-2 0,1-4-2 15,4 2-5 1,12 2-1-16,9 5 2 0,7 2-1 16,8 1 5-16,2 8 1 0,8 0-2 0,5 5 2 0,4 5 0 0,-2-2-3 15,5 1 0 1,-5 7 0-16,-1-8 0 0,8 1 3 15,0-3-1-15,5 5 2 0,2-6 0 0,4 3 1 16,3 1 0-16,9 1 1 16,13-1 0-16,-8-1 1 0,10 4 3 15,-3-5-4-15,-12-2 0 0,11-2 3 0,-2-8-3 0,-7-3 0 0,-7-1 2 16,-15-4-2 0,-15-10 0-16,3-7 3 15,-5-10 0-15,2-6 5 0,-1-4 0 0,-3-5 0 16,6-6 1-16,-6-1-5 0,0-4-1 15,-2 0 0-15,-8 2 4 0,1 1 3 16,2-3 2-16,-2-1 0 0,-1-3-4 16,-4 6 1-16,-2 3 2 0,-7 1-2 15,5 8-2-15,-1 4-6 0,1-2-1 16,3-2-1-16,-5 1 0 0,2-5 1 16,1 4-2-16,-3 1 1 0,1-3-1 15,-4 3 0-15,-2-1 0 0,6 0 0 0,3 2-1 16,6 4-2-16,3-3 1 0,3 8-2 15,4 4 2-15,4 3 1 0,0 3 0 16,8 1-1-16,-5 3-1 0,4 0 0 16,7 4 5-16,12 3-23 0,25 4-21 15,6-1-12-15,15 5-6 0,0 1 26 0,6 1 22 16,1 1 13-16,-3-2 0 0,-7-5 1 16,2-4 1-16,6 0-1 0,15-3 1 15,5 1-1-15,8 8 0 0,1-6 0 16,2 2-1-16,13 5 2 0,17 4-11 15,-5 3-8-15,-4 6 0 0,-5 2-1 0,-7-1 12 16,1 1 7-16,13 6 0 16,9 2 0-16,-11 1 0 0,0 4 0 0,2 1-1 15,-8-6 1-15,-2 2-2 0,-17-7 7 16,-19-7 4-16,-15-3 19 0,-17-1 9 16,-9-5-6-16,-12-2-3 0,-3 2-21 15,3 0-4-15,19 6-3 0,11 1 0 0,1 0 0 16,-1 4 0-16,-6-6 0 0,3 6-1 15,0-2 1-15,-4 1-1 0,-13 3 0 16,-17-2 1-16,-10 1-1 16,-6 4 1-16,-1 0-1 0,-4 0 1 0,-8 5-2 15,-14 2 0-15,-8 6-1 0,-6-3-9 16,-4 5-6-16,-1 4-1 0,-1 2-3 0,-3 4 9 16,2 4 4-16,-6 3 1 0,4 7 3 15,5 1 2-15,-7-1 1 0,6 2 0 16,-3 3 1-16,-1 4-4 0,4 2 0 15,3 10-1-15,-6 8-2 0,4 2-1 16,-5 14 1-16,-2 8 0 0,-1 14 1 16,-5 17 4-16,-2-1-3 0,-5 4 2 0,-4 2-2 15,-4 13 0-15,-2 10 1 0,0 21-1 16,-2 13 1-16,0 10 0 0,4 21 0 16,-2 14 2-16,4 22 1 0,6 21 1 15,15 16-2 1,2 21 3-16,7-1-22 0,-13-18-11 0,-12-16 0 0,-9-13-5 0,-4 9 24 15,-4 16 11-15,-3 8 3 0,-8 10-2 16,-8 3 1 0,-3-10 0-16,-5 0 0 0,1-6 1 0,-1-11-1 0,8 1 1 15,0-8 0-15,4-4-1 0,9 6-1 16,7-8-10-16,6-2 36 16,4 4 4-16,2-19 2 0,-3 6 26 0,-2-10-18 0,2-6 0 15,-7-12 0-15,-4-20-16 0,2-21-18 16,2-18-3-16,1-12 18 0,10-2-24 15,6 14 398-15,40 15-278 0</inkml:trace>
  <inkml:trace contextRef="#ctx0" brushRef="#br0" timeOffset="-137797.93">27959 16034 1496 0,'0'1'116'0,"-58"14"-9"16,51-19-104 0,0-5-2-16,-2 0 1 0,-4-3 0 15,6 0-1 1,-5-4 0-16,-1-2 1 0,-3-5-1 0,-7-2 1 0,4-3-1 0,1-4 5 16,4 0 10-16,0-5 9 0,0 1 6 15,5-5-3-15,3 1-8 0,10 2-8 16,7-2-3-16,8 2-1 0,4 3-2 15,14-2 0-15,4 1-1 0,7-1-2 16,14 3 0-16,2 2 0 16,9 6-3-16,21-1 0 0,7 11 0 0,14 4-3 0,0 10-1 15,0 6-3-15,1 12 1 0,-5 8-2 16,8 12 3-16,7 6-2 0,-11 10 1 16,-7 4 4-16,-14 5 0 0,-16 8 2 15,-7 4 0-15,-14 8 7 0,-14 3 7 16,-24-1 6-16,-22 0 26 0,-28-8 17 15,-24-3 16-15,-23-1 4 0,-16-7-23 16,-19-5-24-16,-18-8-23 0,-16-5-8 16,-11-9 2-16,2-8 0 0,-7-12 1 0,-8-2-2 15,7-8-4-15,0-7-1 0,19-7-1 16,1-15 15-16,10-2 15 0,11-15 9 16,15-6 2-16,25-1-14 0,21-9-14 15,26 4-9 1,19-1 3-16,15 1-17 0,20 1-33 0,19-7-58 0,16 3 495 0,25-10-320 31</inkml:trace>
  <inkml:trace contextRef="#ctx0" brushRef="#br0" timeOffset="-136957.91">28739 10442 1665 0,'13'19'59'0,"-3"4"10"0,-10 6-62 0,0 6-5 15,-8-5-2-15,-1 4-2 0,-6 3-1 16,-2 6 1-16,-3-4 0 0,-13 7 0 16,-5 0-1-16,-4 0 1 0,-13 7 0 15,-13-9 1-15,-11 1-2 0,-8-12 0 16,-5-8 3-16,1-7 3 0,1-11 7 15,-2-3 13-15,3-6 4 0,0-7 6 0,2 2 0 16,2-5-1-16,2-10 0 0,14 1-4 16,3-7 3-16,13-8 6 0,14-1 10 15,-2-7 10-15,11-8-1 0,0 1 0 16,3-6-6-16,11-5-4 16,7 2 5-16,9-1 3 0,6 3 7 15,12-2-8-15,12-6-12 0,3-5-18 0,19-3-15 0,8-1 1 16,15 4 1-16,15 7 4 15,7 6 1-15,1 5-2 0,-6 10-4 0,0 4-10 16,-3 7-7-16,-4 15-5 16,-2 4-3-16,1 13 3 0,-3 13-7 15,13 4-2-15,-3 10-13 0,-8 8-12 16,-5 4-5-16,-12 7-7 0,-4 6-1 16,-11 6-9-16,-5 6 12 0,-5 12 9 0,-11 1 17 0,-12-1 22 15,-16 5-1-15,-11-6 0 16,-16 3-2-16,-10 0 4 0,-10-5 2 0,-6-4 4 15,-9-11 7-15,-13-6 9 0,-14-8 20 16,-19-9 16-16,-19-15 7 0,-6-9-5 16,-2-6-17-16,13-5-17 15,10 0-12-15,9-5-2 0,9 1-2 0,10-3 1 16,15 2 1-16,19-1 0 16,18 1 1-16,10 1 3 0,13-1 0 0,7 2-17 0,4-3-57 15,15-1 72-15,24-12-34 0</inkml:trace>
  <inkml:trace contextRef="#ctx0" brushRef="#br0" timeOffset="-135783.14">17805 12410 1793 0,'64'-14'174'0,"-41"-8"-87"0,-9 8-64 0,-3 0-3 0,-47 7-16 16,38 5 0-16,0 2-5 0,-4 0-7 15,-3 5-8-15,-10 6 0 0,-13 3 1 16,-7 6 6-16,-17 3 2 0,-6 5 2 15,-13 0 1-15,0 1 2 0,-4 3 2 16,-3 1 1-16,-7 1 2 16,-11-4 3-16,-19-14 2 0,-14-3 3 0,-1-13 4 0,-1-13 0 15,12-8 3 1,22-9 7-16,10-4 12 0,7-5 4 0,0-9-2 0,-3-9-5 16,3-1-7-16,13-9 0 0,10 3 7 15,15-5-4-15,4-6 0 0,8-8 0 16,11-8-3-16,-3-19-6 0,8-3 5 15,11 0 20 1,-1 4 11-16,13 15 8 0,11 8-12 0,15-7-39 0,20 3-21 16,14-4-9-16,18 7-1 0,14 13 12 0,16 13 0 15,14 10 1 1,16 14 0-16,29 12-4 0,12 21 1 0,11 10-2 0,-1 18-2 16,-1 17 2-16,7 16-1 0,0 23 2 15,-2 19 2-15,-18 20-9 16,-35 1-10-16,-30-4-18 0,-39-12-4 0,-36-6-1 15,-28-8 7-15,-27 1 13 16,-22-5-4-16,-26-2 11 0,-24-1 11 0,-29-7 9 0,-26-3 17 16,-22-6 4-16,-35-10 14 0,-7-12 0 15,2-12-8-15,5-3 11 0,7-5-7 16,7-7 9-16,4 0 14 0,8-4 0 16,24-7-6-16,19-2-11 0,20-5-16 0,19-5-14 15,26-6-1 1,21-1 0-16,22-6 10 0,13-5 4 0,10-9-16 0,16-9-31 31,20-8-44-31,26-10-68 0,34-8-43 0,29-8 98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6T22:09:33.39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21702 7926 1949 0,'43'57'54'0,"-20"-57"-51"0,-14 0-3 0,-1 3-3 0,-25-54-3 15,17 51 4-15,5 0 2 0,-5 0 0 16,-2 0 1-16,-7 0-2 0,-3 0-2 0,5 1 2 16,-4 1 0-16,1 2 2 0,-8 5 3 15,-7-2 0-15,2 3 0 0,-7 5-3 16,-7-3-1-16,-2 2-4 0,-9-1-1 16,-4-5-1-16,-1 1 1 15,-4 4 3-15,-1-4 0 0,-6 5 2 0,-9 2 0 16,-5-2 0-16,-10-3 0 0,-15-1-1 0,-11-3-3 15,-15 0-1-15,-9-1-2 0,-6-5 1 16,-14 3 3-16,-7-4 0 0,-8 0 2 16,-8-4 1-16,-9 4 0 0,-3 4 4 15,-4-2-1-15,-7-2 2 0,-7-2 28 16,0-3 17-16,-4-4 3 0,1-4-3 16,12 1-28-16,7-2-17 0,7-2 3 15,0-2 12-15,5-9 2 0,-1-10 5 0,-4 2 3 16,0-15-5-16,0 1 2 0,5-5-8 15,19 1-7-15,20 5-7 0,29 4-2 16,24 10 1-16,27 6 0 0,24 5-1 16,13 10 3-16,18 6 3 0,7 7 7 15,2 0-18-15,2-1-62 0,18 1 44 0</inkml:trace>
  <inkml:trace contextRef="#ctx0" brushRef="#br0" timeOffset="4569.74">12860 8747 1190 0,'21'-11'410'0,"-14"4"-357"0,6-2 13 0,-6 0-32 16,2 4 0-16,-4 3 8 15,4 0 6-15,-4 1 0 0,4-5-1 0,-6 5-6 16,3-1-4-16,-1 2-4 0,0 3-5 16,4 3-6-16,-5-5-8 0,1 5-5 15,1-5-5-15,-6 1 2 0,1 4 1 16,-1-5-1-16,0-1 3 0,0 0 5 0,0 2-1 15,-7 0 11-15,0 0-1 0,-4-1-8 16,-1 5-1-16,-6-3-11 0,-1 6-1 16,-8-4-2-16,1 4 0 0,-5-2 0 15,0 2-3-15,-7 0 0 0,-1-2-2 16,0 0 0-16,-3 2 0 0,-8-5 4 16,-12-1 4-16,-7-3 5 0,-6 0 2 15,-8 0 2-15,3-1-2 0,-10-1 1 0,-4-2-3 16,3-1-1-16,1-6-1 0,10 2-4 15,8 4 0-15,13-4 0 0,4 4-1 16,13-2 1-16,10 3 3 0,3-1 19 16,15 3 7-16,5-1 7 15,6 3 4-15,3 0-11 0,3 0 1 0,1 0-4 16,1 0-4-16,-1 3-6 0,4-1-7 16,1-2-1-16,6 0-1 0,6 0 2 0,-2 0-1 15,8 0-3-15,7 0-1 16,6-2-2-16,15 2-3 0,4 2-1 15,10-2 0-15,5 5-1 0,15 4 0 0,14-4 1 16,5 6-1-16,4 1 0 0,1 1 0 16,-6-1 1-16,-6 1 1 0,-4-1 2 15,-13-3-1-15,-3 5-1 0,-5-5-1 16,-14 0 1-16,-7 2-1 0,-12-6 0 0,-13-2-1 16,-9 3 1-16,-12-5 0 0,-5-1 0 15,-4-1 0-15,-11-1-2 16,-5-9-5-16,-9 8-2 0,-15-8-4 0,-12-1 1 15,-13 3 2-15,-13 5 3 0,-6-1 3 16,-1 5 3-16,-4-2 1 16,3-1 0-16,-3 3 1 0,2 0 0 0,2-2-1 15,11 2 0-15,-3 0-2 0,5 0 0 0,1 0 0 16,3-2 2-16,3 0 0 0,8-1 0 16,6-3 1-16,-3 3 0 15,14-2 0-15,6 5 0 0,11-6 1 0,10 6-1 16,13 0 2-16,0 0 2 0,0 0 4 0,4-1 2 15,3 1-4-15,11 5-2 16,8-3-5-16,15 5-1 0,12 0 1 16,9-4 0-16,13 6 0 15,6-7 0-15,8 3 0 0,9 4 1 0,10-4 1 0,19 6 4 16,3-4-1-16,-1 0 1 0,-8-3-2 16,-17-1-3-16,-8 1 0 15,-7-1 0-15,-11-1 0 0,-14 0-3 0,-13-2 6 16,-21-4 8-16,-10 4 0 0,-13-1 4 15,-20-5-14-15,-1 3-12 0,-18-4-7 0,-21-4-3 16,-23-3 6-16,-32 3 5 0,-27 6 5 16,-5-2 2-1,-16 2 1-15,-5 1 1 0,10 0 0 0,-5 4 0 0,26 6 1 16,17 1 0-16,8-2 0 0,22-3 0 16,19 2 0-16,9-3 0 15,25 6 0-15,3-5 2 0,11-2 2 0,8 0-2 0,8 0 0 16,0 0-9-1,3 2-20-15,4-2-36 0,4 0-42 0,0 0-50 0,10 0 77 16</inkml:trace>
  <inkml:trace contextRef="#ctx0" brushRef="#br0" timeOffset="17916.37">5475 15505 1816 0,'5'0'85'0,"4"0"3"0,-2 0-7 0,0-5-20 0,2 1-7 0,0-3-3 0,2 0-5 0,-2-2-9 16,1 4-11 0,1-4-12-16,-6 4-11 0,-3 1-4 0,-2 1-12 15,0 1 17-15,-7-3 0 0,-4-2-3 16,-6-2 5-16,-21-4-14 0,-20-8 1 0,-29-2 3 0,-19 5 2 15,-19-1 2-15,-15-1 12 16,-1 4 2 0,-3 2 1-16,6 0-1 0,26 2-12 15,23 8-2-15,25-1 3 0,20 5 13 16,14 0 18-16,9 2 21 0,14-2 11 16,7 0 6-16,1 0-12 0,12-2-17 0,13 2-16 15,20 2-18-15,27 3-7 0,28 11-2 16,20 5-1-16,22 6 1 0,10 8 2 15,-2-3-1-15,-6 0 1 0,-7 0-2 16,-17-7-1-16,-17-1 0 0,-13-4-1 16,-24 1 1-16,-17-7 2 0,-16-6 0 15,-10 0-4-15,-20-8 0 0,-6 0-3 16,-21-10-5-16,-26-6 4 0,-37-11-3 0,-41-10 2 16,-36-7 10-16,-32-4-15 0,-15 2-46 15,6 7-87-15,11 5 292 0,27 2-162 16</inkml:trace>
  <inkml:trace contextRef="#ctx0" brushRef="#br0" timeOffset="18548.47">15037 15610 1777 0,'-80'-21'80'0,"15"3"-13"0,1-2 0 0,16-1-28 0,6 3-21 0,10 1-11 16,-6-3-4-16,8 2 0 0,5 1 0 15,4 3-6-15,10-1 16 0,6 3 35 16,7 7 21-16,12-4 18 0,13 5-13 16,15 4-33-16,17 4-20 0,17 10-12 0,13 11-6 15,8 5 1-15,2 4 2 0,4 5 1 16,-3-4 4-16,-14 1-3 0,-13-5-1 15,-18-7-1-15,-26-10 0 0,-12-9-2 16,-15-5-1-16,-2 0-2 0,-16-12-2 0,-21-15 1 16,-27-16 10-16,-37-19 17 0,-36-12 11 15,-19-8 10 1,-30 3-3-16,-5 6-7 0,10 7-9 0,11 11-11 0,40 15-7 16,33 9-8-16,31 14-2 0,31 11 0 15,13 6-2-15,15 2-30 0,13 12-75 16,20 8 64-16</inkml:trace>
  <inkml:trace contextRef="#ctx0" brushRef="#br0" timeOffset="25319.75">12858 8990 1642 0,'16'-2'43'0,"-4"-5"-26"0,-1 3-7 0,0 1-4 15,-2-3-1-15,-2 3 6 0,0 1 9 16,-5 0 12-16,-2 2 6 0,0 0-1 16,0 0-10-1,-8-7-12-15,0 4-6 0,-7 1-6 16,-11 0 0-16,-11 0 2 0,-11-5-1 0,-11 2 0 0,-10-8-1 15,-9 1-1 1,-9 1 2-16,0 1 1 0,-3 3-1 16,15 3-1-16,10 2-3 0,1 4 0 0,7-2 1 15,4 0 1-15,0 0 0 0,7-7 5 16,7 3 10-16,5 1 12 0,4 1 15 0,5 0 14 16,9-5 4-16,5 4 1 15,8 3 7-15,3 0 10 0,0 0 10 0,7 0 1 0,5-4-16 16,10-5-28-16,11 0-26 0,24 1-17 0,18-3-7 15,13 7-5-15,10 4 1 0,-6 4 2 16,2 10 2-16,0 2 3 0,-11 5 0 16,-10-1 0-1,-20-1 0-15,-23-4-5 0,-19-7-8 0,-11-4-1 0,-9-2 0 16,-16-4 3 0,-14 0 6-16,-30-10 0 0,-30-6 2 0,-22-1 1 0,-24-13 2 0,-6 9 0 15,0 7-2 1,17 3 11-16,17 13-17 15,16 2-109-15,21 10 199 0,7 1-109 0</inkml:trace>
  <inkml:trace contextRef="#ctx0" brushRef="#br0" timeOffset="195483.5">12651 9055 567 0,'30'-7'107'0,"-5"-5"57"0,1 1 16 0,-6 6-48 0,1-9-27 15,0 1-20-15,-1 1-16 0,-4-4-19 0,1 3-4 16,-1-1 4 0,0 2 0-16,6 5 2 0,-6 0-2 0,3 7-7 15,4 0-4-15,-2 7-5 0,2-7-5 0,-5 1-5 16,-2 1-6 0,-5 2-6-16,-4-2-6 0,-7 1-5 0,0-1-1 0,-13-2 0 15,-10 0 4-15,-14-2 10 16,-12-9 13-16,-12 1 3 0,-6 1-4 15,0 0-11-15,4 7-12 16,1 1-4-16,-5 1-2 0,-4 0 3 0,0-2 0 0,2 2 0 16,2-4 0-16,1 2 1 15,4 1-1-15,7 2 1 0,7-1 0 16,6 2 1-16,6 4 2 0,8-6 1 16,10 1 1-16,4-1 11 0,9 2 13 15,5-2 14-15,0 2 13 0,-2 0 7 16,5-1 5-16,10 3-9 0,10-2-14 15,16-1-15-15,18 1-23 0,5 2 11 16,5-4 8-16,2-4 1 0,2 1 4 0,11-10-17 16,1 1-7-16,-3-1 7 0,-13-4 3 15,-12 1 3-15,-9 0-3 0,-3 3-8 16,-8 1-4-16,-3 7-4 0,-5-4 0 16,-8 7-2-16,-5 2-2 0,-7-2-4 15,-5 2-2-15,-2 0-5 0,0 0-3 0,-5 2-3 16,-6 3 1-16,-14 2 3 0,-15-1 6 15,-15-3 5-15,-7 3 3 0,-11-5-1 16,2-1-2-16,4 0 0 0,1 0 1 16,15 0 2-16,6 0 1 0,8 2 0 15,0-2 2-15,5 0-2 0,4-2 1 16,4 2 0-16,7 0 1 0,4-1 0 16,6-5 1-16,0 3 1 0,7 3 2 0,0-2 1 15,0 0 0-15,-3-1 0 0,3-4-1 16,0 7-2-16,0 0 0 0,0-2-3 15,0 2-1-15,0 0-1 16,0 0-2-16,0 0-15 0,0 0-31 0,0 0-37 16,0 0-27-16,-4-9-4 0,-3 2 12 15,0-2 9-15,-11-7 577 0,-3-9-365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6T22:13:49.15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12502 12374 1673 0,'-176'-9'308'47,"189"8"-269"-47,1-6 11 0,5 3 8 0,10 2 7 16,6-7-3-16,4 4-15 0,7-4-18 16,2-1-14-16,2 1-8 0,8-4-5 15,8 3 4-15,8 3 14 0,4-4 9 16,9 6 7-16,2-1-3 15,1 6-14-15,-1 0-8 0,-2 6-4 0,-9-3-3 16,-7 2-1-16,-6 4-2 0,-20-2-1 0,-8-1-3 16,-14-5 4-1,-21-1 0-15,-2 0 1 0,-29-12 6 0,-24-4 1 0,-27-9 4 16,-31-5 0-16,-21 0-5 0,-8 3-7 31,-3 10-1-31,6 2 0 0,4 7 1 16,4 1 2-16,15 1-1 0,15 4 1 15,18 4-1-15,22 4 2 0,20 2 9 0,12 3 6 16,22 0 14-16,5-1 11 0,11-1 1 16,12 2-1-16,14 5-5 0,18-2-9 15,14 2-7-15,14-2 2 0,11 0-7 16,15 4-7-16,15 3-6 0,7 1-5 16,-3 1 3-16,-20-4 2 0,-18-3 4 0,-22-5-4 15,-15-1-2-15,-14-4 0 0,-20 1 1 16,-15-5 1-16,-2-2-1 0,-18 0-2 15,-13-2 0-15,-28-11 2 0,-26-10 2 16,-23-5 1-16,-31-8 1 0,2 1-5 16,18 5-3-16,6 7-2 0,15 2-2 0,14 3 4 15,4 2 2-15,15 3 0 0,18 8 0 16,8 5-27-16,16 2-40 0,7 5-60 16,8 2-91-16,3 5 323 0,3 4-137 15</inkml:trace>
  <inkml:trace contextRef="#ctx0" brushRef="#br0" timeOffset="4822.14">3035 12227 1474 0,'54'-5'50'0,"-5"-6"-12"0,-1 0-2 0,-9 6-6 0,-7-2-2 16,-5 2-5-16,-4 3 1 0,-4 0 5 15,-14 2 4-15,-5 0 1 0,-5 0-1 16,-18-2 3-1,-12-6 1-15,-24 4-3 0,-14-10-6 16,-24 1-14-16,-17-1 6 0,-4 4 9 0,-7 3 9 0,5-2 10 0,5 5 4 16,5 2 2-16,3 2-6 0,8 0-10 15,5 0-17-15,5-5-13 0,10 5-3 16,6-2 0-16,11 0-1 0,18 1-2 16,13-3 6-16,15 2 14 0,11-5 15 15,10 4 3-15,19 1-4 0,11 0-18 16,25-3-14-16,20 0-5 0,18 3-3 15,12-2-1-15,14 4-1 16,10 6 3-16,19 2 3 0,5 3 2 0,3 5 2 0,-1-4-1 16,-11 10-3-16,-15-6 12 0,-24 0 4 15,-25 0 11-15,-26-4 6 0,-24-1-10 16,-31-6-5-16,-13-2-11 0,-27-1-5 16,-34-2 3-16,-30-7-1 0,-29-5-1 15,-22-6-1-15,-10-3-2 0,-4-2-1 16,2-6-1-1,14-1-2-15,14 4 0 0,25-1-6 0,27 2-20 0,14 0-66 0,3-12-233 16,6-16 203-16</inkml:trace>
  <inkml:trace contextRef="#ctx0" brushRef="#br0" timeOffset="12533.29">16911 14004 1465 0,'-26'16'75'0,"-1"5"14"0,-1-3-23 0,3 5-26 0,2-4-5 15,2 1-6-15,6 1-8 0,8-5-6 0,2-4-9 16,3-1-3-16,2-6 1 0,6-3-1 16,-3-2 2-16,8-2-1 0,-1-3 1 15,10-6-2-15,1-1 0 0,6-4-1 16,5 0-1-16,3 2-1 0,8 0 2 16,5 5 1-16,5 3 2 0,9 6 1 15,2 2 0-15,8 5 2 0,5 7 3 0,-1 6 2 16,5 8 5-16,-3 1 3 0,-3-1 3 15,-8-3-2-15,-12-2-4 0,-18-5-8 16,-17-8-8-16,-18-6 2 0,-11-9 1 16,-20-13 3-16,-13-16 3 0,-17-8 0 15,-12-8 1-15,-5-3 1 0,-2 5 7 16,-10 4 4-16,1 5-1 0,5 7 1 16,-1 3-7-16,8 6-6 0,11 4-3 0,4 3-5 15,16 2-1-15,12 5 1 0,7 2-1 16,11 0 0-16,5 1 0 15,2 4 5-15,7 1 9 0,7-3 8 0,4 4 3 16,10 0-5-16,16 5-10 0,15 1-8 16,15 6-1-16,11 4 10 0,7 5 8 15,13-1 9-15,-4 1 4 0,8 0-3 0,3 1-8 16,-2 1-8-16,0 2-8 0,-15-4-6 16,-11 0 1-16,-19-5 0 0,-14-7-1 15,-10 2-1-15,-13-4-4 0,-8-4-4 16,-13-3-3-16,0 0 5 0,-16 0 0 15,-7-3 4-15,-14-6 8 0,-13-4 6 16,-10-4 8-16,-20-5 6 0,-11-1-2 0,-4-1-3 16,-6 4-1-16,7-3 2 0,5 3 1 15,7-1-3-15,8 2-6 0,8 1-7 16,10 2-5-16,1 4-1 0,9-1 0 16,5 6 0-16,12 4 0 0,12 1 1 15,8 2-11-15,9 0-34 0,0 5-30 16,9 0-82-16,7 3-428 0,21-1 384 15</inkml:trace>
  <inkml:trace contextRef="#ctx0" brushRef="#br0" timeOffset="52528.81">3262 12087 1659 0,'6'-2'95'0,"2"2"58"0,1 6-85 0,2-3-17 0,5 8-12 0,-2-1-14 15,4 5-12-15,-4-3-8 0,-3-3-2 16,-10-4-1-16,-11-5 0 0,-19-2-1 15,-11-5 0-15,-17-12 0 16,-10-2 1-16,-19-8 1 0,-6 4 8 0,-4-1 10 16,1 6 7-16,4 4 4 0,-6 0-1 15,-3 4-9-15,1 3-6 0,-4 0-6 0,11-1-6 16,5 2-3 0,4 3 1-16,10 3 0 0,6 2-1 0,10 0 2 0,13 2-1 15,12-2 0-15,14 0 3 0,16 0 6 16,-5 4 9-16,13-3 11 0,6-1 7 31,15 0-7-31,21-3-7 0,15 1-13 0,14 4-9 0,8-2 1 0,7 0 0 16,0 2 1-16,9-2 2 0,2 0-1 31,-4 7 1-31,-7-5 0 0,-10 3-1 0,-15-3 0 16,-5 3 0-16,-7 0-2 0,-7-1 0 15,-10 3 1-15,-10-4-1 0,-12-1 2 16,-9 0-2-16,-7 2-2 0,-7-4-1 15,-14 0-2-15,-15 0 0 0,-19-6 1 16,-16 4 2-16,-9 1 3 0,-15-1 4 16,-5 2 5-16,-1-2 2 0,2 2 2 0,9 2 0 15,13 0 1-15,12 3-2 0,10 2-2 16,11-7-5-16,10 2-6 0,9 0 0 16,11-1-2-16,7 7 0 0,5-8-1 15,2 1-3-15,0-1-18 0,0 0-21 16,2 2-44-16,5-2-44 0,7 7 401 15,9-2-236-15</inkml:trace>
  <inkml:trace contextRef="#ctx0" brushRef="#br0" timeOffset="56619.96">2924 12238 1437 0,'-4'0'45'0,"-1"0"-17"0,5 0 1 0,0 0-8 0,2 0-3 15,5 0-3-15,5 0-7 0,2 0-5 16,4 0 5-16,0 0 15 0,3 0 11 16,-2 0 10-16,6 0-2 0,-2-2-13 15,4-3-11-15,3-1-6 0,2 3-6 16,2-10-3-16,-4 1 0 0,4-2-2 15,-3-4-1-15,7-3 2 0,1-2-1 0,-6-4 0 16,8 1 1-16,-7-3-1 0,-2 3 0 16,0-5 7-16,-13 1 1 0,1-2 1 15,-1-3 0-15,-5-2-4 0,-5-6-3 16,-2 2-1-16,-1-3-1 0,-5-2 0 16,-1 3 0-16,0-1 1 0,0 0 3 15,-1-4 3-15,-3 2 10 0,4 1 6 16,0 3 6-16,0 5-1 0,2-1-5 0,7 1-7 15,-6 2-6-15,4 5-3 0,11-1-1 16,-7 5 1-16,8 3 1 0,-1 2 0 16,1-3-3-16,5 10-1 0,2 0-3 15,4 5-2-15,-1 0 0 0,1 4 0 16,3 3 0-16,-1 2-1 0,6 4 0 16,1 3 1-16,-4 5 0 0,4 1 0 15,-9 4 0-15,0 3-1 0,-1-2 1 0,-10 1-2 16,11 4 1-16,-8-3 1 0,2 5 0 15,1 3 2-15,-3 0 0 0,4 1 0 16,-5-6-1-16,1-2 1 0,-5-2-1 16,-1-3 0-16,0-1 0 15,0-5-1-15,-1 1 0 0,0-2 0 0,1-2 0 16,2-2 2-16,-2 1 4 16,-2-3 4-16,2-1 2 0,0 0 3 0,2-1-2 15,0-1-3-15,1 0-2 0,-3 0-3 0,-2 0-2 16,-1-1 1-16,1-1 0 0,0 0 5 15,-5-1 5-15,5-6 5 0,-1 3 5 16,-1-4 1-16,4-1 0 0,-2 4 0 16,2-5-1-16,-2 1-1 0,-1-5-3 0,-3 2-3 15,-1-2-5-15,0 0-4 0,-4 0-4 16,2-5-2-16,-5 1 0 0,-2-5-2 16,0 8 0-16,-2-10 0 0,2 2 0 15,0 4 1-15,0-6 0 0,2 4 0 16,-4 2 0-16,2 1 0 0,0-1 0 15,-1 3 1-15,1 2-1 0,1 2 0 16,5-2 0-16,1 4 0 0,-4-2 0 0,3 1-1 16,-6 3 0-16,1-3 0 0,-1 4 0 15,4-3-2-15,-4 0-1 0,4 1-1 16,-1 4 1-16,1-4 1 0,-1 4-1 16,-1 0-2-16,2 2-2 15,-1-4-1-15,4 7 0 0,-2 0-2 0,6 1-2 0,-6-1-3 16,3-2-1-16,6 4-1 0,0 0 0 15,4 6 4-15,-1-5 4 16,5 6 3 0,-6 4 3-16,3 0 1 0,4 3 1 15,-2 0-1-15,1 2 0 0,-3-2 1 16,6 4-1-16,-5-2 1 0,6 5-1 16,-1-5 0-16,-7 2 0 0,1 0 0 0,-3-2 1 15,0 5 0-15,-3-7 1 0,-1 4 0 16,0-2 1-16,1 0-1 0,3 3 1 15,1-3-1-15,1-2 0 0,0-3 1 16,-4 3-1-16,0-3 0 0,-3-1 0 16,3 5 0-16,-1-10 0 0,-1 2 1 0,0-5 0 15,3 1-1-15,-1 6 1 0,-2-7 0 16,1 1 0-16,-3 1 0 0,1 0 1 16,-2-3-1-16,5-1 2 0,-9 0 0 15,4-5 2-15,-2 1 1 0,0 1 3 16,4 3 5-16,-4-7 7 0,5 0 2 15,-5-2 1-15,4 2 0 0,-2-4-1 16,-2 1-1-16,2 1-1 0,5-4-5 0,-7-1-4 16,0 0-6-16,-1-4-6 0,-5-3 0 15,1 1-2-15,0-6 0 0,3-1 2 16,-10-3-1-16,3 0-1 0,2 0 0 16,-12-6-1-16,15 6 1 0,-3 0 0 15,-5 3 1-15,5 4 1 0,-4-5 0 16,-1 5 0-16,7 3 0 0,1-3-2 15,-1 6-1-15,0-1-3 0,-2 2-5 0,2-2-6 16,-2 8-6-16,5-5-4 0,-1 3 4 16,-3 1 7-16,-1-1 8 0,-1 3 7 15,1-2 0-15,0 4-1 0,8 4 2 16,-8 3-3-16,0-2-1 0,0 2-1 16,0 0-8-16,2 0 0 0,4-2-1 15,-6 2-2-15,0 2 6 0,1 0 3 0,6 1 0 16,-3 1 3-16,-2-2 1 0,7 1 2 15,-6 3 1-15,8 1 2 0,3 3 0 16,2-6-1-16,2 3-1 0,-2 0 1 16,0-3-1-16,-4 3 1 0,-3-4-1 15,5 1 1-15,0 3-1 0,2-4 0 16,0 3 0-16,-3 1 1 0,1-2-1 0,0 0 0 16,0 1 1-16,-1-3-1 0,-3 3 0 15,3-1 1-15,-3-3-1 0,3 3 0 16,1-3 0-16,0 3 0 0,0 0 0 15,0-1 1-15,-3 1-1 0,3-3 1 16,0 0 0-16,1 3-1 0,-1 0 1 16,0-3-1-16,4 2 1 0,-4-2-1 15,-2 3 0-15,1-5 1 0,1 2-1 0,-2-1 2 16,4-1-1-16,-7 0 1 0,3 0 1 16,-3 0 0-16,0-1 1 0,2-5 0 15,-4 3 5-15,0 1 5 0,0 0 3 16,0-1 4-16,-1-4-5 0,-1 3-5 15,2-3-4-15,-2 0-3 0,4 3-2 16,4-5-1-16,-6 1 1 0,3 1-1 0,1-4 0 16,-8 4 1-16,3-4 0 0,-6 2-2 15,2 2 2-15,1-3-1 0,-3-3-3 16,7 1 2-16,-5-2-2 0,-2-1 2 16,5 1 0-16,-5 2 0 0,0-2 1 15,-5-1-2-15,3 1 0 0,2 4 0 16,-3-3 0-16,3 3 1 15,0 1 4-15,0-4 3 0,3-1 7 0,-3 3 2 16,2 4 0-16,-2-3-2 0,0 3-5 0,5 3-2 16,-5-1-3-16,4-1 0 0,-2 3 0 15,1-2-1-15,2-1 0 0,-3 3-1 16,0-3-1-16,0-1-1 0,3 0-1 16,-5-3 0-16,0 6 0 15,-3-3 1-15,1 2 0 16,2 1 1-16,0-1 0 0,0-2 3 0,0 3 0 0,5-1 1 0,-1 1 3 15,-4 4-2-15,1 0-1 0,-1 0-1 16,0-2-1-16,2 2-2 0,-4-8-1 16,6 2-1-16,0 5-6 0,-3-7-3 15,5 7-3-15,-6-1-2 0,0-3 2 16,-6-1 2-16,3 1 4 0,3 5 1 16,0-2 1-16,0 2-1 0,0-2 0 0,0-1 1 15,-6-6 1-15,6 9 1 0,0 0 2 16,0-2 0-16,0 0 0 0,0-1 1 15,0-4-1-15,4 5-2 0,-2-5-4 16,1 3-2-16,1 1-1 0,-9-6 1 16,5-2 3-16,-2 2 2 15,2-5 1-15,2 0 3 0,-1 0-1 0,3 0 1 16,-9-2 3-16,3 2 8 0,2-2 9 0,2 3 9 16,-1-1 5-16,6 3-1 0,-1 4-7 15,-1-3-11-15,0 3-11 0,1-1-13 16,-1 1-5-16,4 0 0 0,7 0 0 15,-4 0 4-15,8-4 1 0,-4 1-6 16,-2 1 19-16,9-3 6 0,-7 1 1 16,2 4 9-16,-4-2-18 0,0 5-2 0,2 4-6 15,0 0-7-15,2 6-4 0,-1 3-2 16,3-1 0 0,-2 10-1-16,3 0 5 0,2 3 2 0,2 0 6 0,-2 4 3 15,0-3 3-15,2 2-1 0,-2-1 1 16,0 0 1-1,3-1 0-15,-3-1 0 0,0-1 0 0,-1 3 0 0,-1-6 0 0,-1 6-2 16,-8-5-6-16,-1 2-5 0,-8-1-12 16,-1-1-16-16,-4-2-3 0,-9 3-2 15,-10 4 7-15,-4 6 16 0,-14-3 9 16,-7 3 5-16,-3-8 4 0,-13 4 2 16,8-4 3-16,-9 0 0 15,0-6 0-15,5-3 9 0,-2-9 9 0,10-3 14 16,2-1 14-16,2-12 11 0,11-3 6 0,-4-1-3 15,5-8-1-15,11-2-1 0,3 1-6 16,11-3-1-16,9-1 1 0,4-4 6 16,7-8-8-16,-2-2-9 0,10 1-24 15,-5 0-41-15,8 3-29 0,9-1-66 16,8-3 64-16</inkml:trace>
  <inkml:trace contextRef="#ctx0" brushRef="#br0" timeOffset="62203.93">7464 10584 1561 0,'2'-6'60'0,"0"-3"8"0,-2 2-47 0,2-3-9 0,-6 1 3 15,2 0 0-15,-1-2 5 0,-1-1 7 16,4 7 7-16,0-4 10 0,-1 0 7 16,-5-4 4-16,1-3 2 0,0-1 0 15,1-1-10-15,4 0-15 16,0-5-13-16,5 2-11 0,4-7-3 0,-2 1-2 16,4 2-1-16,0 4 0 0,-6-6 3 0,4 1 5 15,-6 4 3-15,4-2 3 16,1 4 2-16,-1 1 5 0,1 1 5 0,3 2 8 15,-4 2 5-15,4-1-9 0,-1 3-5 16,5 1-10-16,2 4-14 0,3 0-3 16,1 2-7-16,2 3-2 0,7 2 1 15,-1 0 3-15,3 0 3 0,-8 4 2 0,1-1-1 16,0 1 1-16,-2-1 0 0,2 1-1 16,-2 3 1-16,5-3 0 15,-6 3 0-15,6 1-1 0,2 5-1 16,-5 1-1-16,7-2 0 0,0 3-2 0,-2 1 1 0,5 0 1 15,-1-2-1-15,-2 0 3 0,2 0 0 16,3 0 1-16,-3-5 1 0,-1 4 0 16,-1-3 0-16,-2 1 0 0,4 1 0 15,2-1-1-15,1 3 1 0,-2-3 0 16,4 1-1-16,-5 1 2 0,3-1-2 16,-3-1 0-16,3-1 0 0,-5 1 0 15,7 0-1-15,0-4 0 16,5 3 0-16,4-3 0 0,2 6 1 0,0-1 0 0,-4 1 0 31,3 3 0-31,-3 3 0 0,2 1 0 0,-3 1-1 0,2 4 1 0,5-1 1 16,-1 1 0-16,2 4 1 0,1-3-1 15,-6 3-1-15,-2-6 1 0,-6-7-1 16,-1 0 1-16,0-2-1 0,0 0 0 16,0 0 0-16,4 0 0 0,-2-1 0 15,0-1 0-15,6 1-1 0,1 4 1 0,6-1 0 16,-1 4-1-16,0 5 1 0,4-6 0 15,-6 4 1-15,2-2 0 0,2 1 1 16,-2-5-2-16,4-1 1 0,-7 2-1 16,1-4 0-16,-1 0 1 0,3 1-1 15,4-5 1 1,5 3-1-16,3-8 1 0,-3 2-1 0,8-2 1 16,-8 4 0-16,-2-7 0 0,4 3 0 0,-6-1 0 0,-1-1 1 15,0-1-1-15,-2 2 2 0,-2-4-1 16,-7 3-1-16,-2 3 4 0,-6-5 3 15,-8 5 2-15,-2 1 3 0,-8-5-1 16,-10 1-3-16,-1-1-3 16,-9-2-4-1,2 0-2-15,0 0-1 0,-2 0 0 0,1 0 1 16,-1 0 2-16,0 0 0 0,0 0-2 16,0 0 0-16,0 0 0 0,0 0-1 15,0-2 1-15,0 0 0 0,0 1 0 16,-7-10 0-16,-3 2-2 0,-3-2-2 15,-3-3 1-15,0 0 0 0,-7-2 0 16,-1-2 2-16,-3 4 0 0,0-4 1 16,-3 6-1-16,2 3-1 0,-1-1-2 0,8 6 0 15,2-3 1-15,6 5 2 0,3 0 0 16,4 2-2-16,6 0 1 0,-1 0 0 16,1 0 2-16,-2 0 3 0,7 0 3 15,4 2 0-15,0-2-2 0,7 0 0 16,10 0 1-16,8 4-3 0,3 1 2 0,9-1 0 15,6 6-1-15,3 1 0 0,5 7-1 16,-5-2-2-16,-5 3 1 0,1 6-1 16,-7 1 0-16,3-1 0 0,-1 7 0 15,-9-7-2-15,-9 2 0 0,-10-3-2 16,-7-4-1-16,-6 1-3 0,-5-7-3 16,0 2 1-16,-5 2 2 0,-6 0 3 15,-3-4 3-15,-9 0 2 0,-7-3 3 0,-8-1 4 16,-15-6 2-16,3-2-1 0,-12-6-5 15,4-5-2-15,-4 1-2 0,-6-7-4 16,12 3-42-16,3-2-48 0,10 3 43 16,6-1-7-16</inkml:trace>
  <inkml:trace contextRef="#ctx0" brushRef="#br0" timeOffset="65992.46">13330 11610 1375 0,'-16'-19'96'0,"35"-28"681"63,-13 47-776-48,2 2-4-15,1 2-2 0,0 3-2 16,-4-4 0-16,8 10 0 0,-4-1 2 16,1 2 2-16,5 6 1 0,4 5 1 0,4 0-1 15,4 7 0-15,8-8-1 0,2 3-1 16,1-2 2-16,4 0 0 0,-1-8 0 16,-4-1 2-16,4-7 3 0,3-5 1 15,-1-4 2-15,-1-4 0 0,-1-3-1 16,-4-7 2-16,-3 0-5 0,0-6-2 15,-6-6-3-15,-1-3-4 0,-6-3-1 0,-5-7 4 16,4-3 1-16,-6-4 3 16,0 0 1-16,-2-4 0 0,-6 4 1 0,-1 1 2 15,-5 5 1-15,-2 4-2 0,0-3 0 16,2 7-3-16,2 4-2 0,4 0 1 16,-6-1 1-16,1 3 0 0,1 1 1 15,2 4-1-15,8 5 5 0,-7 7-4 16,8 3 1-16,-3 5-1 0,1 2-8 0,5 3-1 15,0 8-4-15,9 6 1 16,-2 7 2-16,0 3 2 0,5 2 2 0,-5 6 1 16,4 3 3-16,3 0 0 0,5 5 1 0,1-3 2 15,3-7 0-15,-5-6 6 0,-8-8 1 16,-1-6 2-16,-2-7-3 0,0-2 0 16,-5-3-2-16,3-4 6 15,-3-5 7-15,1-5 4 0,8-3 5 0,-4-1-1 16,-5-3-4-16,7-2-3 15,-11-1-6-15,2 5-4 0,-2-3-4 0,0-1-1 0,-1-2-2 16,-3-2 0 0,3 0 0-16,-3 4-1 0,1-2 1 0,3 0-1 0,-7-9-1 15,7 7-2-15,4-1 2 0,2 4 2 16,1 8 0-16,0 0 4 16,2 3-3-16,2-1-2 0,2 8-2 15,3 1-3-15,2 1-1 0,0 2-1 0,1 2 2 16,4 5 0-16,2-4 1 15,4 8 1-15,-2-6 1 0,-8 4 0 0,5-2 0 0,-1 0 0 16,-3 2 0-16,-8-3 1 0,6-3-1 16,-9 2 1-16,4-1 0 0,1-2-1 15,-3-2 1-15,-2 0-1 16,-3-2 0-16,-3-2 0 0,1-1 1 0,-2 2 0 16,0-6 1-16,2 2 0 0,-2-4 0 0,0 0-1 15,1 4 1 1,1-2 0-16,-2 4-1 0,3-6 1 0,-4 3 1 0,1 0-1 15,1-4 3-15,3 0 4 0,-1-1 5 16,-1 1 4-16,-2-2 1 0,0-2-1 16,0-2-2-16,3 0-2 0,-3-5-5 0,0 2 2 15,-1-2-2-15,2 2 0 0,-1-6 3 32,7 2 0-32,0 2 1 0,-3-4 0 0,-1 3 0 15,-1-1-1-15,2 4 1 0,-4-1 1 16,1 3-2-16,6 1-1 0,-7 2-2 0,2-2-1 0,0 8 4 0,-2-3 1 15,5 3-1 1,6-1-1-16,3 4-5 0,5-4-3 0,4 1-1 0,9 3-1 16,7-4-1-16,0 4 2 0,2-6-3 31,-8-4-24-31,-6-3-35 0,-6 1 5 16,-3-22 14-16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6T22:15:49.04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15734 7802 1431 0,'9'-7'123'0,"21"40"63"16,2 75-30-16,-80-235-182 16,20 84 89-16,29 43-14 0,5-2 6 0,6 2-4 15,4-1-4-15,2-3-6 0,10 2-10 0,9 2-4 16,10 0 0-16,9 0-2 0,12 6 0 16,-3-1-4-16,10 4-3 0,-4-2-4 15,0 5-3-15,-2 1-5 0,-11 1-2 16,-6-3-1-16,-8-4-1 0,-12 2 1 15,-4-8-1-15,-8 5 1 0,-10-5-3 0,-8-1-5 16,0 0-9-16,-6 0-8 0,-8 0-4 16,-11-1 4-16,-23-3 7 0,-22-12 9 15,-29-9 5-15,-22-8-1 0,-17-12-2 16,-8 1-3-16,-1 1 1 0,-1 1 1 16,4 3 2-16,18 7 1 0,9 4 1 15,21 3 0-15,20 5 2 0,12 6 1 16,14 0-1-16,16 5 0 15,14 4 10-15,16 5 10 0,0-2 25 16,2-7 11-16,6 9 11 0,8-3-4 0,16 3-21 0,16 0-11 16,23 5-20-16,22 7-8 0,15 6-5 15,17 5 1-15,6 5 1 0,6 4 0 16,-9 0 2-16,-6 2 0 0,-10-2 0 16,-16-4 0-16,-16-7 2 0,-12 1 0 15,-18-8 0-15,-15-7 9 0,-13 0-5 0,-17-7-1 16,-3 0-6-16,-5 0-14 0,0-5-7 15,-4 1-4 1,-18-3 5-16,-14-5 5 0,-14-10 9 0,-19-1 2 0,-11-7-1 16,-4 2 2-16,-1 0-1 0,3 3-1 0,4 5-10 15,10-1-32-15,9 5-62 0,9 2-50 32,-3-2 74-32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6T22:16:13.27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3459 13766 1653 0,'-16'-23'76'0,"-115"-51"168"16,122 70-165-16,13 4-24 15,10 0-3 1,18 0-26-16,12 5-15 0,9-1-6 0,11 3 0 0,0 4 3 15,5-3 2-15,2 0-3 0,2-3 2 16,1-2-3-16,-3 1-2 0,4 0 0 16,-5-4 3-16,-4-4 2 0,-7-3 1 15,-6 2 6-15,-5-4 5 0,-11 3 5 16,-2 1 6-16,-15 0 7 0,-6 1-3 0,-5-1-9 16,-9 0-4-16,-2 1-14 0,-10-3-7 15,-13 2 0-15,-16-1-2 0,-17-6-1 16,-20-1 0-16,-20-1-1 0,-7-3 1 15,-12 2 0-15,-10-2 1 0,10 4 0 16,-7-5 0-16,7 3 3 16,12-1 2-16,9 3 2 0,24 6-1 0,15 5 1 0,23-3 6 15,9 5 3-15,13-2 9 0,10 0-1 16,6 2-7-16,10 2-9 0,11 2-9 16,23 3-2-16,21 3 2 0,26 5 1 15,15 1 5-15,11 0-3 0,-1-2 0 16,5 0 1-16,4 2-1 0,0-2-1 15,-3 0 1 1,-3 0-1-16,-13-3-1 0,-16-7 1 16,-18-1 1-16,-23-3 0 0,-14 0 2 0,-16-2-2 0,-7 1 3 0,-9-1-2 15,-7-5-3-15,-2 3-2 0,-10 2-4 16,-13 2 2-16,-23-3 3 0,-24-2 2 16,-30-3 3-16,-18-6 0 0,-18 2-1 15,-8-1 2 1,-3 3 6-16,2 3 10 0,16-2 7 15,5 2 8-15,16 0-2 0,11 1-9 0,24 5-8 16,22-1-8-16,23 2-6 16,16 0-1-16,10-4-2 0,4 1-8 15,6 3-18-15,2 0-32 0,1 2-34 0,11-2-78 0,1-6 30 0,7-1 57 16</inkml:trace>
  <inkml:trace contextRef="#ctx0" brushRef="#br0" timeOffset="53444.18">3620 13782 1470 0,'-12'-7'82'0,"42"5"875"0,-90-5-741 15,-6 7-669-15,10 0 105 0,41 0 373 16,-1 5 4-16,4-3 10 0,5 5 10 15,5-5-1-15,2 2 0 16,4 3-10-16,5-6-10 16,15 7-5-16,5-1-9 0,10-2-5 0,9 2-4 0,5-5 1 15,12 0 5-15,8-2 9 0,5 0 4 16,-2 0 4-16,4-4-5 0,0 0-7 0,-9 1-6 16,2 1-7-16,-13 2-3 0,-5-3-1 15,-4 3-1-15,-1 1 3 0,-4-1 2 16,-7 2 1-16,-11-2 3 0,-12 0 1 15,-10 0-2 1,-6 0 8-16,1-2-3 0,-8 1-4 16,-16-6 1-16,-18-1-9 0,-24-8 1 15,-27-5 0-15,-24 0 0 0,-8 0 0 16,-10 5 2-16,1 5 5 0,12 2 5 16,2 4 4-16,-3 0 0 0,10-3-6 15,11 1-3-15,20 0-4 0,26-3-1 0,17 3 1 16,17-1 2-16,9 5 4 0,12 3 16 15,-4-7 7-15,13 1 2 0,7-1-4 16,19 0-17-16,20 6-10 0,20 2-3 16,19 3-1-16,5 5 1 0,0 0 3 15,-5 1 2-15,0 4 0 0,0 1-1 16,0 1-2-16,6 1 1 0,-5 3-1 16,-3-2 0-16,-8-3 0 0,-11 0-1 0,-13-5 1 15,-12-4-2-15,-11-3 0 16,-18 2-2-16,-8-3 1 0,-11-2-3 0,-5-5-6 15,-9 0 1-15,-17-2-3 0,-20-4 5 16,-22-5 6-16,-19-7 0 0,-23 3-1 16,-7-1 0-16,-6 5 0 0,6 2 1 15,12 5 0-15,3-3 1 0,4-1 1 16,8-1-1-16,11 0 2 0,20 3 2 0,24 1 6 16,20 4 16-16,11 1 8 15,13-2 1-15,15 3-5 0,10-1-15 0,22 0-12 16,29 3-5-16,10 2-5 0,26 7-1 15,13-2 2-15,9 6 0 0,13-7 4 16,3 3 3-16,-14 0 4 0,-5 0 3 16,-18 0 1-16,-19 4 0 0,-19-8 0 0,-22 1-2 15,-21 3 6-15,-19-7 2 0,-15 0 6 16,2 0 3-16,-11-6-9 0,-9 1-4 16,-11-4-7-16,-24 2-4 0,-24-7 1 15,-17 2 0-15,-18-3-2 0,-2-1-1 16,4 2 0-16,5-4-3 0,9 4-9 15,15 4-23-15,9-1-40 0,14 6-94 0,-1-8-457 16,6-17 400-16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6T22:18:23.69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27215 15734 1715 0,'54'-16'74'0,"-11"5"1"0,-2 4 5 0,-11 7-16 0,-2-1-11 0,1 1-12 0,-4 0-6 15,-4 0-6-15,-2 0-1 0,-3 0-1 0,-3 0 3 16,-4 0-2-16,-4 0-2 0,-5 0-5 16,2 0-9-16,-1 0-5 0,3 1-3 15,-4 3-3-15,-4 3 1 0,-1 0 1 16,-7 6 1-16,-3 2 2 0,-6 3 4 15,-12 2 3-15,-6-4 4 0,-11-2 2 16,-7 2 0-16,-7-2-2 0,-10 0 5 0,-11 4 2 16,-16 0 8-16,-7-2 6 0,-13 3-3 15,-7-3-4-15,-1 2-8 0,-2 5-8 16,-4 0-7-16,-9 5 2 0,-6 2-2 16,-10 6-1-16,4-1-8 15,-20 3 21-15,-19 2 5 0,-7-1 1 0,-21-3 8 0,1 1-27 16,-7 0-4-16,-10 4-3 0,-13 5 0 15,-1 6 0-15,-8-5-1 0,-7 3 1 16,8 3-8-16,-15-1-1 0,-2 1-5 16,8 4 2-16,-22-1 9 15,-3 3-2-15,-8-8 6 0,-22-6-1 16,7-5-2-16,-26-6 2 0,10-2-3 0,-13-2 0 16,-15-7 16-16,-7-5 1 0,-11-6 2 15,-7-6 1-15,3-3-16 0,5 1-1 0,-2-4 0 16,6-2 0-16,4-7 0 0,-13-5 8 15,7-4 0-15,0-5 3 0,5-2 1 16,8-1-7-16,5-4-1 0,7-6-21 16,-13-6 61-1,20-3-2-15,18 3 1 0,35 6 19 0,43 3-63 0,10 1 3 16,13 0 0-16,16 0-2 0,18 0 3 16,27 4 3-16,24 1-22 0,22 6-44 0,17-1-51 15,22-2-115-15,14-12-233 0,10-21 273 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6T22:18:47.08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5807 6499 1482 0,'14'-2'105'0,"21"12"73"16,-17 6-12-16,-36-44-198 0,-3 1 68 0,21 27-4 16,0 0-5-16,0 0-3 0,0 0-5 15,0 2-7-15,7-2-2 0,-7 0 3 16,0 0 3-16,0 0-1 0,0 2-3 16,0-2-4-16,0 0-4 15,0 0 2-15,0 0 4 0,-3 2 2 0,-3-2 1 16,6 0-1-16,0 0-3 0,-3 0-3 0,-4 7 0 15,-2-5-1-15,-4 5-1 0,-4 2 0 16,-5 1-1-16,-1 4-2 0,4-7 0 16,-8 4-2-16,2 3-1 0,-5-3-1 15,-4 1-1-15,-3-1 0 16,2-2-1-16,-2 3 0 16,-4 1-1-16,0 3 1 0,-5 0 0 0,-6 1-1 0,-4 1 2 15,-6 3-1-15,-6-5 2 0,-4 4 2 0,-6-4 2 16,-11-2 1-1,-3-3 2-15,-11-1-2 0,-12-5 0 16,-9-1 1-16,-11 0 1 0,-16-4 3 0,0 1 2 16,-8-1 11-16,-1 0 11 0,4 4 0 15,2-1-2-15,3 5-30 16,-8-5 67-16,1 2 1 0,4 1 0 16,-1-5 19-16,17 1-81 0,-7-2-2 15,1-5 0-15,8-4-1 0,1 0 0 0,4-1 0 16,1-3 1-16,-1-5 1 15,9-3 1-15,13 2 2 0,10 3 0 0,16-6 1 16,8 6 17-16,13 2 2 0,9 4 2 16,16 3 0-16,14-1-19 0,3 3-1 15,11 2-2-15,2-3-2 0,0 6 0 16,7 0-2-16,-5 0 0 0,5 0-2 16,0 0-1-16,0 0-2 0,0 0-6 0,0 4-8 0,0-4-13 0,0 0-11 15,0 2-34-15,3-1-50 0,-1 5 247 16,-2 3-131-1</inkml:trace>
  <inkml:trace contextRef="#ctx0" brushRef="#br0" timeOffset="7769.35">2069 6030 441 0,'-4'4'113'0,"-1"8"-125"0,2-10 645 0,1-2 760 16,2 0-1125-1,0 0-856-15,0 0-66 0,-5-9 719 0,-1 4-11 0,-3-6-14 0,2 1-9 16,-5 1-3-16,1 0 2 0,4 4 1 16,-7-2-3-16,3 3-3 15,1 2-4-15,3 2-2 0,-1 0 1 0,7 4 2 16,1-1-2-16,3 4 0 0,6 4-3 15,5 0-3-15,11 6-2 0,0-1-3 16,9 0 1-16,-1-1 2 0,6-1 8 0,-5 0 1 16,-2-5-5-16,-2 1-2 0,-2 3-7 15,-5-1-2-15,2 1-1 0,-7-4-1 16,-7-2 10-16,-2 0 7 0,-9-7 0 16,-2 5-6-1,-11-5 1-15,-13 0 13 0,-19-5 9 16,-13-2 10-16,-8-6-10 0,-5 1-18 15,11-1-7-15,3 5 6 0,6-3 5 16,10 7 2-16,6-3 0 0,10 4-8 16,11 1 0-16,12 2 12 0,0 0 6 15,0-2 5-15,11 2-7 0,5-3-14 16,11 3-17-16,7 3-4 0,12-1-2 0,8 5 0 16,5 4 7-16,5 3-1 0,3 4 1 15,-6-2 0-15,-13-4-1 0,-14-3 0 16,-18-7-2-16,-12-2-4 0,1 0-6 15,-8-2-8-15,-2-5-2 0,-7 0 7 16,-11-6-10-16,-5-1-73 0,-2 0-53 16,-11-4 71-16</inkml:trace>
  <inkml:trace contextRef="#ctx0" brushRef="#br0" timeOffset="8592.95">2849 6096 1633 0,'-12'0'72'0,"-1"-2"6"0,1-1-17 0,1 3-22 0,2-7 3 0,2 5 0 0,2-2 4 16,-2 3 2-16,3 1-3 0,4 0 1 15,-7-8-1-15,7 8 2 0,0 0-4 0,0-3-9 16,4 3-12-16,-2 2-15 0,3-1-8 15,0 7-5-15,-1-5 0 0,6 2 1 16,-1 6 1-16,4 0 3 0,-3 3 1 16,3-2 3-16,-1 1-1 15,-5-6 1-15,2 2 1 16,-2-4-2-16,0 0 1 0,-3 1 0 0,1-5-1 0,0 1 0 0,-5 0 12 16,2-2 6-16,-2 0 5 0,0 0 3 15,-2-5-3-15,-6-1-5 0,-7-3-3 16,-2-5-2-16,-12 0-7 0,-3-4-2 15,-3 1-1 1,-2 1-1-16,7 3-1 0,-4 3 1 0,4 1-1 0,8 5 1 0,-1-3 5 16,6 4 6-16,8-1 7 0,7 4 6 15,-1 0 2-15,4 0-2 0,10 0-11 32,1 0-14-32,11 0-7 0,16 2-14 0,18 3-31 0,23 4-44 0,21 3-43 15,20 8 54-15,12 3 19 0</inkml:trace>
  <inkml:trace contextRef="#ctx0" brushRef="#br0" timeOffset="9530.51">4133 6048 1677 0,'0'0'71'0,"-4"0"2"0,4 0-29 0,-3 0-17 0,5 0-1 0,-4 0 7 0,2 0 15 0,0 0 12 15,0 0 10 1,0 0 2-16,0 0-9 0,2-2-12 16,-2 2-12-16,0 0-8 0,1 0-10 0,-1 0-7 0,4 2-11 15,1-2-11-15,6 2-4 0,10 3 0 0,4 2 5 16,16 6 7-16,1-3 1 0,1 1-1 15,-1 0 2-15,-6 1 0 16,-6-8 1-16,-7 5 1 0,-7-8-1 16,-11-1-2-16,-3 0-2 0,-2 0-8 15,-7-1-11-15,-5-5 3 0,-4 3 4 16,-9 1 7-16,-7-2 13 0,-7-1 4 0,0 1 0 0,-4 1 3 16,4 1-1-1,9-1 0-15,7 3 4 0,7 0 1 0,9-2 1 0,2 2-4 16,5 0-4-16,0 0-4 0,0 0 0 15,0 0-2-15,0 0-5 16,0 0-16-16,5-4-15 16,-1 4-23-16,1-1-27 0,4-1-14 0,-4-4-11 0,15 3 100 0,4-2-15 15</inkml:trace>
  <inkml:trace contextRef="#ctx0" brushRef="#br0" timeOffset="10070.59">5466 6155 1919 0,'0'0'83'0,"-2"-2"1"0,1 2-28 0,1 0-33 0,0 0-4 15,1 2-4-15,1-1 0 16,0 5-5-16,3-5 3 0,-3-1 2 0,10 6 2 15,-1 1 3-15,9-2-3 0,8 6-1 16,2 3-4-16,2 2-4 0,0-2-2 0,-4 0-2 16,-1 0-1-16,-2 1 0 0,-4-1-2 15,-3 0 2-15,-4 0-1 0,-7-5 4 16,-2-4 17-16,-3-3 4 0,2-2 5 16,-4 0 1-16,0 0-14 0,0 0-7 15,-13-7-2-15,-10-4-4 0,-9-3-1 0,-14-11 5 16,-12-1-3-16,-8-4-1 15,-5-2 0-15,9 5-1 0,16 8 0 0,12 5-1 16,13 3 4-16,12 0 14 0,6 8 17 16,3-1 18-16,1 1 4 15,6 1-7-15,1 0-22 0,8 0-32 0,12 2-11 16,13 2-10-16,19 7-5 0,14 7-14 0,17 9-31 16,17 0 395-16,21 3-262 0</inkml:trace>
  <inkml:trace contextRef="#ctx0" brushRef="#br0" timeOffset="11851.14">4354 6045 1544 0,'-1'0'83'0,"-1"-4"23"0,-5 4-20 0,5-2-15 0,2 2-1 0,0 0 1 0,7 0-6 16,-3 0-8-16,-1 0-4 0,4 0-7 0,-5 0-6 15,3 2-8-15,3-2-6 0,-3 4-4 16,-2-3-2-16,4 1-3 0,-3 0-6 15,0 2-6-15,3 3-5 0,-7-2-3 16,1 4-1-16,-1-2 2 0,0 4 3 16,-1 1 5-16,-5 4 8 0,5 0 6 15,-1 2 3-15,-2 3-2 0,1-5-5 16,-8 5-6-16,4 2-5 0,2-3-3 0,-1 1 0 16,3-2-2-16,-6-1 0 0,2 2 1 15,-2-3 6-15,-7-1 4 0,4 6 3 16,-10-1-1-16,1 0-1 0,0 0-1 15,-4 1-1-15,-2 1-1 0,-3 3-2 16,2-3-3-16,-2 2-1 0,-11-2-1 16,5-5 0-16,3 2-1 0,1-5-1 15,5 3 11-15,-1-7 10 0,-2-2 7 0,0 0 4 16,-9-6-12-16,0-1-7 16,-4-2-5-16,2-2-2 0,-8-1 2 0,1-5 0 15,-4 1-1-15,-10-3-1 0,-5-3-1 16,-11-3-1-16,-2 0-1 0,0 0 0 15,-5-8 0-15,0 6-1 0,-2-5 1 0,7-2-2 16,8 7-1 0,10-1 1-16,7 5 0 0,5-2 0 0,6 0 1 15,3-2-1-15,9 4 2 0,7 3 0 16,6-1 0-16,5 3 0 0,3 2 1 0,6-4 0 16,-3 8 2-16,7-4-1 0,1 7 0 15,0-2 0-15,0 0-18 0,0 2-30 16,0-2-39-16,1 2-71 15,1-2-44-15,5-14 101 0</inkml:trace>
  <inkml:trace contextRef="#ctx0" brushRef="#br0" timeOffset="12403.59">2557 5917 1627 0,'7'2'71'0,"0"1"11"0,-2 4-24 0,2-3 8 0,-1-2 6 0,-5 1 16 0,1 3-5 15,-4-3-21-15,2-1-5 0,-5 1-27 16,-4 3-11-16,-3-3-3 0,-11 4-10 16,-8 4 1-16,-4 0 0 0,-13 1 0 0,4-3 0 15,-2 0 3-15,5-4 6 0,4 0 6 16,-8-1 13-16,6-4 12 0,0 4 12 16,2-3 4-1,2 1-9-15,3-2-15 0,5 0-18 16,6 0-12-16,-2 0-4 0,5-2-1 0,2 1-2 0,7-1-3 15,2 0 17-15,-2 2 9 0,9 0 5 16,0 0 7-16,0 0-17 0,2 0-7 0,7 2-13 16,7 3-3-16,16 6-1 0,21 1-2 15,27 2 6-15,23 2-3 0,17-2-9 16,10 1-1-16,-6 1 0 16,-4-2 5-16,-4 4 7 0,-14 1 1 0,-15-5 1 15,-21 0 0-15,-24-8 4 16,-22-3-6-16,-18-3-14 0,0 2-19 15,-17-4-5-15,-13-3 8 0,-29-6 14 0,-30-5 17 0,-33-7 2 16,-38-7 17-16,-21-4-54 0,-14-8-88 16,-17-4-444-16,15-9 339 0</inkml:trace>
  <inkml:trace contextRef="#ctx0" brushRef="#br0" timeOffset="13023.92">2307 6307 1513 0,'0'0'89'0,"-48"-7"354"31,46 9-360-31,-2 1-22 0,3 1-25 16,1-1-25-16,5 4-11 0,-3-3-1 0,1 8-2 16,6 3-1-16,0 2 0 0,3 8 3 15,6-4 0-15,2 4 4 0,8 4 4 16,2-3 3-16,13 4 4 15,1 0 3-15,7 1 6 0,12-5 8 0,0-3 5 16,12 0 1-16,12-7 4 0,16-2-6 16,15-3-3-16,5-11 8 0,3 0 6 15,-6-12 6-15,-12-2 2 0,-7-10-7 16,-8 0-1-16,-10-10 10 0,2-3 8 16,2-6 3-16,-2-6-5 0,-2-3-14 15,-8 1-15-15,-15 1-11 0,-5 6-11 0,-11 3-7 16,1 4 0-16,-12 8-2 0,-10 8-2 15,-5 3-3-15,-7 6-7 0,-9 1-9 0,1 6-22 16,-3-2-45-16,-2 3-71 16,-5-3-83-16,-3-2 122 0</inkml:trace>
  <inkml:trace contextRef="#ctx0" brushRef="#br0" timeOffset="13741.95">1667 6036 1383 0,'-4'0'63'0,"0"3"-95"0,1 4-9 0,-1-5-14 0,4 0 142 0,0 0 9 16,-3-2 35-16,3 0 0 0,0 0-5 16,0 0-5-1,0 0-3-15,0 0-13 0,0 0-24 0,0 0-26 0,0 0-23 16,0 0-7-16,0 0-3 0,0 2-3 0,0-1-4 16,0 3-11-16,0-2-7 0,0 3-6 15,3 0 0-15,-3 4 3 0,0 2 2 31,4 3 4-31,3 4-2 0,2 5 1 16,5-2-1-16,2 4 1 0,2 1 1 16,8 3 0-16,6 1 3 0,7 2 3 0,6 0 1 15,4 3 1-15,3-3-4 0,4 0-1 16,12-2 0-16,3 0 0 0,7-7 0 16,7 0 1-16,7-1-1 0,4-6 0 15,3-4 0-15,-1-5-1 0,1-7 1 16,4-5-1-16,10-2 0 0,17-2 1 15,1-4-2-15,5-1 1 0,-3-3-2 0,-3-3 2 16,-4-3 0-16,5 0 1 0,-4-5 1 16,-1-6 3-16,-17 0 5 0,-16-7 40 15,-7 1 17-15,-23-3 2 0,3 1 0 16,-13-3-41-16,2 3-15 0,-3 3 0 16,-17 3 2-16,1 8 8 0,-17 3 0 0,-3 5-8 15,-2-1-17-15,-5 2-27 16,-4 3-39-16,-3-7-41 0,0 1-52 0,-11-4 308 15,-5-6-149-15</inkml:trace>
  <inkml:trace contextRef="#ctx0" brushRef="#br0" timeOffset="14306.14">1429 6337 1994 0,'0'0'39'0,"-2"0"-42"0,2 4-9 0,0-1-4 0,0 3 5 0,2-3 3 0,0 8 3 16,3-2 2-16,-3 5 3 0,3 5-1 0,4-1 7 15,0 3 9-15,5 4 5 0,4 5 9 16,-1 8-6-16,10-3-7 0,1 6-4 15,6 0-5-15,7 3-1 0,1 2 0 16,10 4-2-16,5-4 4 0,8 0 1 16,8 2 1-16,5 1 1 0,11-3-1 15,8-1-2-15,13-4-1 0,11-10-1 16,1-4-2-16,2-11-2 0,13-4 6 0,6-6 3 16,17-8 24-16,14-3 16 0,1-11 10 15,2-6 15 1,8-2 1-16,1-10 10 0,0-7 4 0,6-9 12 0,-4-8-8 15,1 1-7-15,-1-1-4 0,-9-6-26 16,-3-2-16-16,-2-6-17 0,-10-1-18 0,-13 2-4 16,-23 5-1-16,-32 10 1 0,-15 4-7 31,-8-5-2-31,7-17-615 0,1-18 444 0</inkml:trace>
  <inkml:trace contextRef="#ctx0" brushRef="#br0" timeOffset="21158.98">5940 6632 1591 0,'62'5'176'0,"-57"-9"-59"15,13-12-138-15,-22-17 57 0,11 33-9 16,6 0 4-16,-1 3 0 0,0 1 4 15,-3-1 0-15,-2-1-8 0,-7-2-8 0,2 0-5 16,-4 4-5-16,-6-1-1 16,-8-1-1-16,-18 3-3 0,-10-7-1 0,-10-6 1 15,-4-1-4-15,-2 2 5 0,-11-6 8 16,-9-3 2-16,-2 0 4 0,-1 0-3 16,3 6-7-16,-1-1-5 0,-17 2 1 0,-5-3-3 15,-14-4-2-15,-7 2 1 0,-2 3-1 16,-3 2 0-16,-6 6 0 0,0-1 0 15,-15 2 1-15,-3 2 0 16,-1-1 0-16,5 2-1 0,5-1 0 0,-6 0-1 16,-12 2 2-16,-8-4 0 0,0 2-1 15,7 2 2-15,3 0-2 0,11 3 0 0,4-1 0 16,15-3 1 0,26 1-6-16,22 0 31 0,15-2 14 0,14-2 9 0,7 0 13 15,10-6-26-15,6 2-2 0,7 5 6 16,10-5 13-16,12 6 12 0,-1 0 3 15,0-2-4-15,0 1-13 16,2-3-16-16,0 2-11 0,4 2-10 0,3 0-6 16,5 0-4-16,4 0-1 0,13-3-2 15,4-1 1-15,14-1-1 0,8 0-1 0,3-2-4 16,13-4 2-16,9-3 0 0,19-2 0 16,18-2 2-16,20 2-2 0,3-3-3 15,10 1 1-15,10 2 1 0,10 5 1 16,7 4 0-16,8 4 0 15,-4-1-2-15,0 4 3 0,-2 5-1 16,5-3 1-16,2 9 0 0,-1-1 0 0,-10 5-1 0,-24 1-1 16,-18 3 1-16,-21-5 1 0,-17 4 1 15,-10 0 0-15,-15-2 0 0,-24 0 0 16,-7-4 1-16,-20 0-2 0,-5-3-5 16,-12-9-7-16,0 2-10 0,-2 3-9 0,-7-5-6 31,-2 2 2-31,-5-4 5 0,-13 2 9 0,-19 0 7 15,-30 2 5-15,-32 3 4 0,-36-10 2 16,-33-2 2-16,-22-4 0 0,-8-1 1 16,-11 5 0-16,1-5-1 0,8 12 1 0,-7-2-1 0,7 5 1 15,-10 8 0 1,0-2 1-16,2 9 1 0,12-1 0 16,15-3-1-16,18 4 0 0,25-2 0 15,23-3 0-15,30-3 0 0,14-3 0 0,16 0 0 16,21-1 2-16,13-6 0 15,14 0 1-15,4-2 3 0,12 2 19 16,0 0 7-16,0 0 5 0,4-2 0 0,6 0-16 16,8 2-8-16,12-1-11 0,25 1-2 0,25 0-4 0,26 1-1 0,24 3 3 15,17-1 0 1,25 5 1-16,17-7 0 16,17 5 1-16,23 1 1 0,10-4 1 0,-1 1-1 15,8 5-1-15,4-4 1 16,-10 0-3-16,11 2 0 0,1 2 0 15,-11-7-1-15,6 10 2 0,3-4 1 16,-6 0 0-16,-4 5 0 0,-27-8 0 0,-38-1-1 16,-40 1 0-16,-39-5 1 0,-31 0 1 15,-24 0 2-15,-18 0-4 0,-23 0-15 16,0-4-16-16,-14 4-12 0,-23-1-2 16,-27-3 14-16,-57 1 12 0,-63-12 13 15,-70-4 7-15,-51-1-2 0,-16 4-1 16,-1 6-3-16,13 12-1 0,13 6 3 0,-9 5 3 15,16-1 1-15,4 4 1 0,15-2 0 16,34 6-1-16,27 5 9 0,39-8 4 16,35 3-137-16,22-2-265 0,24-13 238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4T21:45:49.67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5943 8996 7359 0,'-5'2'656'0,"1"-2"-528"0,4 0-128 0,0 0 0 0,-2 0 1088 0,0 0 192 0,-2 0 48 0,-1 0 0 0,1-2 560 0,-2-2 112 15,4-3 32-15,4-1 0 16,4-5-832-16,3-4-176 0,3-6-16 0,3-3-16 15,5-2 112-15,1-1 32 0,4-1 0 0,1-4 0 16,2 2-576-16,-5 0-112 0,0-2-32 0,3-2 0 0,8-13 544 0,2-7 128 0,-4 3 0 0,0 4 16 16,0 4-672-16,-6 3-144 15,-3 3-32-15,-2 5 0 0,-1 5-256 0,-5 5 0 0,-1-1 0 0,-1 3 0 16,-2 3 0-16,0 4 0 0,-3 2 0 0,1 5 0 16,-3 2 0-16,-4 1 0 0,0 10 0 0,-2-5 0 15,-2 10-128-15,-4 1 128 0,-3 0 0 0,1 6-144 16,-3-3 144-16,-4 8 0 0,-4 8-144 0,-2 1 144 15,-3 1-256-15,-3 7 32 0,-5 3 0 0,-5 7 0 16,5-2 224-16,-4 4 0 0,0 5-160 0,0-3 160 16,2 2 0-16,2-6 0 0,0 2 0 0,2-2 0 0,2-2 0 0,3-7 0 15,1-3 0-15,3-8 0 0,2-3 0 0,6-5 0 16,2-6 0-16,5-6 0 0,2-1 0 0,-1-8 0 16,5-6 0-16,0-5 0 0,5-2 0 0,3-4 0 15,3-6 0-15,2-5 0 16,6-8 0-16,0-2 128 0,2 4-128 0,3-11 0 0,1-2 0 0,3 2 0 15,-2-1 128-15,-3 1-128 16,3 7 416-16,1-11 48 0,3 0 16 0,2-5 0 16,0 3 0-16,-2 2 0 0,-5 7 0 0,1 3 0 15,-7 3-480-15,0 6 128 0,-2 5-128 0,-4 4 0 16,-2 4 0-16,-3 4 0 0,1 4 0 0,-5 3 0 0,0 4 0 0,-2 4 0 0,-2 4 0 0,-2 3 0 16,-2 8 0-16,-5 0 0 15,-1 4 0-15,-3 3 0 16,-4 5-400-16,-4 5-32 0,-3 9 0 0,-1 2 0 0,-1-3 256 0,-2 7 176 0,-1 0-208 0,-3 7 80 15,-2 3 128-15,0-3 0 0,2-1 0 0,2-4 0 16,4-4 0-16,5-7 0 0,4-3 0 0,6-8-128 16,5-12 128-16,2-4 0 0,6-4 128 0,2-9-128 15,5-5 0-15,1-7 0 0,5-5 0 0,2-9 0 16,2-2 0-16,0-4 0 0,1 0 0 0,1-2 0 16,4-8 0-16,5-7 0 0,4-6 0 0,0-3 0 15,1 1 0-15,-4 5 0 16,-1 8 0-16,-6 10 128 0,-5 2-128 0,-6 15 0 0,-5 0 0 0,-4 12 0 0,-4 8 0 0,-6 5 0 31,-2 7 0-31,-5 8-128 0,-4 9-64 0,-5 9-16 16,-3 8 0-16,-1 2 0 15,1-2-816-15,-3 6-144 0,-2 11-48 0,-2-2-7840 0,7 4-1568 0</inkml:trace>
  <inkml:trace contextRef="#ctx0" brushRef="#br0" timeOffset="967.72">6085 13573 5519 0,'-2'-4'496'0,"-2"0"-496"0,2 1 0 0,0 3 0 0,2 0 864 0,-2 0 80 0,-5-4 16 0,-1 2 0 16,-1-4 752-16,1 4 144 0,3 4 48 0,1 0 0 15,2 4-944-15,0 1-176 0,6 1-32 0,3 3-16 16,1 1 48-16,3 6 16 0,-1 1 0 0,3 0 0 16,4 6-416-16,0 7-64 0,2 0-32 0,3 7 0 15,1-1 144-15,3 0 16 0,-1 1 16 0,3-5 0 16,2 2-16-16,0-4-16 0,-3-2 0 0,-1 1 0 15,-1 4-192-15,-1-4-48 0,-3-1 0 0,-6-6 0 16,-2-7-64-16,-3-2-128 0,-3-5 176 0,-3 1-176 16,-4-5 624-16,0-6 16 0,-2-6 0 0,-2 0 0 15,-5-5-32-15,-1-4 0 0,-3-11 0 0,-4-6 0 16,0-2-64-16,-5-6-16 0,1-7 0 0,-2 2 0 0,-3-4-320 0,-2 1-64 16,-1-6-16-16,-3 5 0 0,2 0-128 0,-2-2 0 15,0-2 0-15,0 4 0 0,4 2 0 0,3 7 0 16,3 8 0-16,5 6 0 15,2 7-144-15,3 8 144 0,3 1 0 0,5 6 0 0,4 8 0 0,4 0-128 16,5 9 128-16,3 0 0 0,3 2 0 0,5 4 0 16,3 6 0-16,5 5 0 0,-1-2 0 0,1-1 0 15,-5-1 0-15,3 0 0 0,0 3 0 0,1-1 0 16,5-2 0-16,0-3 0 0,-4 0 0 0,0-1 0 0,1-1 0 0,-3 2 0 16,-1 1 0-16,-1-1 0 0,-5-1 0 0,-2-5 0 31,-6-7 0-31,-3-3 0 0,-6-3 0 0,-2-13 0 0,-4 1 0 0,0-3-128 0,-5-6 128 0,-1-2-14752 15</inkml:trace>
  <inkml:trace contextRef="#ctx0" brushRef="#br0" timeOffset="8713.01">4763 10733 4607 0,'-2'-2'400'0,"2"-2"-400"0,0 4 0 0,0-5 0 0,-3 3 960 0,1 0 96 0,0-4 32 0,-2-5 0 16,-5-2 1568-16,1 3 320 0,-3-5 64 0,-2 2 16 16,3 5-336-16,-1-1-64 0,1 1-16 0,-3 1 0 15,2 1-1040-15,-2-5-224 0,1 5-32 0,1 1-16 16,-2-1-448-16,0 4-96 0,1 0-16 0,-1 2 0 15,0 2-576-15,0 0-192 0,0 4 128 0,1-3-128 16,-3 5 176-16,0-6-32 0,2 7 0 0,0-3 0 16,-2 5 48-16,3-1 0 0,-1 3 0 0,0 4 0 15,0 2-192-15,-2 3 128 0,3-3-128 0,-3 6 128 0,0 7-128 16,0-4 0-16,4-5 0 0,-2 3 0 0,3 2 0 0,-1 4 0 16,0 2 0-16,1 2 0 0,1 2 0 0,3-6 0 15,-1 2 0-15,1-2 0 0,2-4 0 0,2 6 0 16,-3 2 0-16,3 2 0 0,0 1 0 0,2 1 0 15,-2 3 0-15,2 4 0 0,2-3 0 0,-2 1 0 16,2-5 0-16,3-1 0 0,1-5 0 0,2-2 0 16,5-2 0-16,0-5 0 0,-2-4 0 0,4 1 0 0,0-3 0 0,-1 2 0 15,1-2 0-15,0 0 0 0,2 1 0 0,0-1 0 16,2 0 0-16,1 0 0 0,1 0 0 0,5-2 0 16,3 5 0-16,3-1 0 0,-2-4 0 0,0-4 0 15,0 6 0-15,2-2 0 0,-7-4 0 0,3 1 0 16,0 1 0-16,1-6 0 15,1-1 0-15,0-1 0 0,0-3 0 0,0-4 0 0,2-6 0 0,2-3 0 16,0-1 256-16,0 1 128 0,-4-2 32 0,2 1 0 16,2-3-192-16,-2-2-32 0,-5 0-16 0,1 0 0 15,2-2-176-15,-2 0 160 0,4-4-160 0,-5-3 160 16,1 3-32-16,0 0 0 0,-5 0 0 0,-2-1 0 16,-1 5-128-16,-3-4 0 0,0 4 0 0,-3-4 0 15,1-3 0-15,-2-1 0 0,0-9 0 0,-7 10 0 0,1 5 0 0,-3-2 128 16,0-15-128-16,-2-9 192 0,-2-6-64 0,-4-2-128 15,0-5 192-15,-7 1-64 0,-2 3-128 0,-1-1 0 16,-1 6 0-16,-5-4 0 0,3 8 0 0,-4 0 0 16,0 3 0-16,-5 1 0 0,-1 1 128 0,-8 8-128 15,6 4 0-15,-5 5 128 0,-5 2-128 0,-3 4-144 16,-7 4 144-16,-2 0-208 0,-1 7 208 0,-1-5 0 16,2 3 0-16,2 1 0 0,4 3 0 0,5 2 0 0,-1-5 128 0,5 3-128 15,6 4 0-15,3-4 0 0,3 2 0 0,5 2 0 16,2 0 0-16,2-5 0 0,4 3-208 0,1 2 80 31,1 0-864-31,5 0-160 0</inkml:trace>
  <inkml:trace contextRef="#ctx0" brushRef="#br0" timeOffset="46058.43">4929 10639 6447 0,'-2'-8'576'0,"0"2"-576"0,-1 1 0 0,1 3 0 0,0 2 864 0,0-6 64 0,-4-3 16 0,-3-4 0 16,-2-6 576-16,-1 0 112 0,-3 0 32 0,2 6 0 15,0-2-112-15,-2 5-16 0,3 1 0 0,-3 5 0 16,0-2-544-16,-2 3-112 0,-2 1-32 0,-3 4 0 16,1 1 64-16,2 3 16 0,0 0 0 0,-3 5 0 15,3 0-480-15,-2 3-80 0,2-1-32 0,-3 4 0 16,3 0-336-16,-2 2 0 0,2 3 0 0,-3-1 0 15,1 0 160-15,0 5 16 0,-3-1 0 0,3 1 0 16,0 4 128-16,2 0 16 0,-1-1 16 0,1 1 0 16,-2 6-144-16,-2 3-48 0,-1 3 0 0,3 1 0 15,0-1 0-15,6-1 0 0,-2-5 0 0,6 2 0 16,2 3 192-16,1-1 48 0,1 5 0 0,3-2 0 16,2-1 80-16,0 3 32 0,2 4 0 0,2-4 0 0,0-1 0 15,5-3 0-15,5-7 0 0,8 2 0 0,1-2-96 0,4 0-16 16,-1-2 0-16,4-4 0 0,4 4-192 0,-3-5-64 15,-1-1 0-15,0 2 0 0,4-7-128 0,4 6 0 16,4 1 0-16,3-7 0 0,2-1 0 0,-3-5 0 16,-3-1 0-16,1-7 0 0,3-7 0 0,-3 0 160 15,-2-4-160-15,1-5 160 0,-3-2 32 0,2-4 0 0,1-6 0 16,-1-2 0-16,3-3-192 0,-1-1 0 0,0-5 0 0,-1-2 0 16,-5-5 0-16,-2 1 0 0,-2-3 0 0,-5 1 0 15,1-7 0-15,-5 2 0 0,-2 1 0 0,-8 1 0 16,-3 1 0-16,-5 3 0 0,-3 5 0 0,-5-2 0 15,-1 2 0-15,-5-2 0 0,-6 0 0 0,-2-3 0 16,-4-8 0-16,-7 3 0 0,0-3 0 0,-4 2 0 16,-2 0 0-16,-7 3 0 0,0-1 0 0,-6 9 0 15,0-2 0-15,0 8 0 0,3 7 128 0,1 2-128 16,9 6 144-16,2 5 0 0,2-3 0 0,6 3 0 16,5 1-144-16,4 5-176 0,2-2 48 0,4 4 0 15,3-5-1344-15,6 5-256 0</inkml:trace>
  <inkml:trace contextRef="#ctx0" brushRef="#br0" timeOffset="75133.62">1866 11289 11967 0,'-4'-9'1072'0,"2"5"-864"0,2-2-208 0,2 3 0 0,-2 1 1104 0,2-2 176 16,0-2 48-16,0-5 0 0,0-4 480 0,5 2 112 15,-3-2 0-15,2 5 16 0,1 1-1168 0,-1 5-256 16,0 4-32-16,1 0-16 0,-1 0-64 0,3 2-16 0,1 2 0 15,3 3 0-15,4-1-240 0,2 3-144 0,5-3 160 0,3 1-160 32,1 1-256-32,8-6-128 0,5 2-48 0,8-4 0 15,10-4-1728-15,10-2-336 0,9-5-80 0,8-2-16 0</inkml:trace>
  <inkml:trace contextRef="#ctx0" brushRef="#br0" timeOffset="75275.98">3676 10976 6447 0,'73'-4'272'0,"-37"-3"80"16,2 5-352-16,-8 0 0 15,-11 2 0-15,-4 2 0 0,2 2 1088 0,15 1 128 0,19 5 48 16,15 1 0-16,5 6-560 0,-7 4-96 0,-7-4-32 0,-8-4 0 16,-6 2-576-16,-5 0 0 0,-2-7 0 0,3 3 0 15,-3-3 0-15,4-1-160 0,5-3 160 0,2 0 0 16,0 3-464-16,6-7 16 0,11-5 0 0,8-1 0 0</inkml:trace>
  <inkml:trace contextRef="#ctx0" brushRef="#br0" timeOffset="75418.43">6298 10827 13823 0,'81'-13'608'0,"-38"2"128"0,6 5-592 0,-11 0-144 16,-8 1 0-16,-6 5 0 0,10-4 1872 0,25 0 352 16,29-3 64-16,16 1 16 0,2 2-816 0,-12 2-144 0,-13 2-48 15,-9 2 0-15,-10 2-1088 0,-2 0-208 0,-5 5 0 16,3-1 0 0,1 3-896-16,3 0-80 0,4-5-16 0,7 0-9824 0</inkml:trace>
  <inkml:trace contextRef="#ctx0" brushRef="#br0" timeOffset="75545.72">9055 10618 6447 0,'110'-17'272'0,"-48"9"80"0,4-1-352 0,-13 5 0 16,-14 4 0-16,-7-4 0 0,19 1 1648 0,34-1 256 0,45-2 48 0,27-1 16 0,10 3-192 15,-23 4-48 1,-14 0 0-16,-17 0 0 0,-13 2-656 0,-6 0-144 0,-4-2-32 0,-3-2 0 16,4 0-688-16,5-6-208 0,7-1 0 0,1-2-10160 15</inkml:trace>
  <inkml:trace contextRef="#ctx0" brushRef="#br0" timeOffset="75704.03">13402 10258 22111 0,'70'0'976'0,"-19"3"208"0,0 1-944 0,-12 0-240 0,-14-2 0 0,-4 2 0 16,7 1 1024-16,21 1 176 0,30 5 16 0,21 4 16 16,13 0-912-16,2-3-176 0,-2 1-144 0,-7-2 192 46,1-5-832-46,-9 0-176 0,-2-3-16 0,-3 3-10288 0</inkml:trace>
  <inkml:trace contextRef="#ctx0" brushRef="#br0" timeOffset="75829.92">16663 10435 10127 0,'49'4'896'16,"-7"1"-704"-16,-10-3-192 0,-10 0 0 0,-3 4 1264 0,15-4 208 15,30 7 64-15,36 2 0 0,28 6-288 0,10 4-48 16,-4-4-16-16,-17-2 0 15,-10 2-1408-15,-9-4-288 0,-7 1-48 0,5-7-16 0</inkml:trace>
  <inkml:trace contextRef="#ctx0" brushRef="#br0" timeOffset="75956.81">19504 10435 28559 0,'38'-13'1264'0,"-6"1"272"0,0 1-1232 0,-8 2-304 15,-7 5 0-15,-4 2 0 0,6-4 1328 0,13-3 208 0,17-2 32 0,17-6 16 16,10 0-688-16,5 0-128 15,-4-4-16-15,-7 4-16 16,-2-4-3088-16,-2-1-608 0,-2 1-128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6T22:19:47.59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18347 7272 1947 0,'0'0'68'0,"0"0"2"0,2 1-59 0,-2 3-11 0,-2 5-7 0,-1-2-4 0,-13 11 4 16,-7 3 7-16,-11 7 8 0,-14 2 11 15,-8-1 3-15,-14-1-1 0,-13-7 7 16,-9-5 1-1,-23-3-4-15,-13-4 1 0,-14-2-1 16,-9-4-2-16,-6-3 0 0,-14-5 0 0,-1 0 20 0,-5-6-1 0,0-3 12 16,-2-6 12-16,-2-3-23 0,5-5-1 31,3-4-17-31,10 2-15 0,6 0-5 16,10 1-1-16,7-1 0 0,18 4 0 15,12 8 0-15,20-2 0 0,17 11 0 16,16 1-1-16,16 6 0 0,13 2-1 15,12 5-1-15,7 2-9 0,9-7-37 0,0 2-102 16,11 3-193-16,17 1 191 0</inkml:trace>
  <inkml:trace contextRef="#ctx0" brushRef="#br0" timeOffset="806.68">6716 16839 2623 0,'2'0'97'0,"2"0"-22"0,-3 0-5 0,-1 0-27 15,2 0-22-15,-2 0-19 0,0 0-6 0,0 1-5 16,0-1-5-16,0 2-5 0,-7 2-5 16,3 1-6-16,-6-3 1 0,-3 7 3 15,-15 5 6-15,-18 5 10 0,-25 4 4 16,-30 8 3-16,-18 2 1 0,-19-3 0 15,-13-1 2 1,-1-1 0-16,-4 1 0 0,1-1 1 0,-6 0 0 0,5 1 1 16,-9-1 3-16,-14 0 2 0,-9-5-2 0,-11 0-1 15,10-7-3-15,10-3-4 0,3-10 26 16,9 1 6-16,-1-4 0 0,8 0 4 16,12-4-18-1,0 3-2-15,10-1 2 0,16 0 1 0,17 2-8 0,15-3-1 16,15 1 1-16,11 2 0 15,17 0 0-15,15 5 0 0,9-1-3 0,10-4-1 16,6 3-1-16,7-3-3 0,0 4-4 16,4-1-19-16,-3-3-32 0,3 2-60 0,1-2-68 15,4-5-38-15,16-6 103 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6T22:20:25.67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30693 6834 1942 0,'-5'0'47'0,"-6"0"-31"16,-12 5-2-16,-16-3 4 0,-7 3 3 0,-18 6-1 0,-3 1-8 0,-11 2-9 0,-7-1-1 0,3-3-2 15,-8 3-3-15,-6-1-3 16,-3-1 2-16,-4-4 0 0,-5 0 7 0,0-2 13 0,-2 2 13 16,-9-5 9-16,-5-2-1 0,-7 0 6 15,-9 0-13-15,-2 0-6 0,0 0-4 31,-4 0-17-31,-4 0 0 0,-1 0-1 16,-5 0 0-16,4 0-1 0,-3 0 0 0,3-7 0 16,1 0 0-16,-1-2 1 0,10-3 1 15,3-4 0-15,10 2 1 0,8-4 0 16,15 4 0-16,21 5 0 0,23 2 0 16,18 5-1-16,15 2 1 0,15 0 0 15,5 2 1-15,7-2 8 0,4 3-69 16,14 8 44-16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4T21:49:41.84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30512 10395 3679 0,'0'0'320'0,"-3"0"-320"0,1 0 0 0,0 0 0 0,0 0 1488 0,0 0 240 0,-2 0 32 16,-3-5 16-16,-1 3 800 0,-5 0 176 0,0 0 16 0,0-2 16 15,1-1-736-15,-1 3-128 0,-4-4-48 0,2 2 0 16,0-3-544-16,-4 3-112 0,-2 0-32 0,-1 2 0 16,3 2-256-16,-6 0-48 0,-1 0-16 0,-4 0 0 15,-2 0-224-15,-4 4-32 0,0 2-16 0,-3 1 0 16,3-1-208-16,0 0-32 0,2 3-16 0,4-5 0 16,5 3-128-16,5-7-16 0,3 0-16 0,2 0 0 15,5-5-48-15,3-1 0 0,5 2 0 0,2-3 0 16,5 1-128-16,1-5 192 0,7 1-192 0,4-5 192 15,2 2 16-15,4 2 16 0,3-4 0 0,2 3 0 0,6 1-96 0,2-4-128 16,2 2 176-16,1 1-176 0,3 3 128 0,-1-6-128 16,-3 9 0-16,0-5 0 0,-1-2 0 0,-3 3 0 15,-7 5 0-15,-3-3 0 0,1 2 240 0,-6 1-64 16,-4 3-16-16,-2 2 0 0,-4 0-160 0,-3 2 0 16,-2 0 0-16,-6 5 0 0,0-1 0 0,-6 1 0 15,-3 3 128-15,-4 1-128 0,-2 0 128 0,-4 3-128 16,-5-3 192-16,-2 0-64 0,7-3-128 0,-7 3 0 0,-8 0 0 0,-11 1 128 15,-6 3-128-15,0-2 0 0,4 4 0 0,6-11 0 16,5 5 0-16,0-5 0 16,1 3 0-16,5-3 0 0,3-1 0 0,5 1 0 15,7-4 0-15,2 2 0 0,7-4 0 0,3 0 0 16,5 0 0-16,3 0 0 0,3 0 0 0,5 0 0 0,6-4 0 0,6 2 0 16,3-4 0-16,-1 1 128 0,-1 5-128 0,5-8 128 15,10 6 16-15,1-7 0 0,3 7 0 0,-1-4 0 16,-1 4-144-16,-5 2 0 0,-2 4 0 0,-4 0 0 15,-4 2 0-15,-7 1 0 0,0 3 128 0,-6-1-128 16,-5-3 0-16,-4 1 0 0,-6-1 0 0,-2 3 0 16,-2-3 0-16,-7 0 0 0,0-1 0 0,-2 1 0 15,2-2 0-15,-1-2 0 0,-4 3 0 0,1-1 0 0,-2 0-192 0,2 3 192 16,-2-3-160-16,2 2 160 31,0-2-1024-31,2 3-96 0</inkml:trace>
  <inkml:trace contextRef="#ctx0" brushRef="#br0" timeOffset="29358.59">13924 3082 9215 0,'-11'-24'816'0,"5"7"-656"0,-1-4-160 0,3 11 0 0,2-1 0 0,-2 4 0 0,-3-3 0 0,-4-5 0 0,-6-8 704 0,-10-7 144 16,-9 0 48-16,-3 0 0 0,-6 7-720 0,1-1-176 15,-3 7 0-15,-4 2 0 0,-2 5 240 0,-5-5 16 16,-6 6 0-16,0 1 0 0,-6 1 0 0,-5 1 0 15,-1 2 0-15,-10 4 0 0,-3 0-512 0,-5 0-80 16,-2 6-32-16,-8-2 0 16,-5 7-288-16,-6-9-64 0,-6 7-16 0,-5-7 0 0,-8 4 448 0,2 3 96 0,-2 1 0 0,-2 1 16 15,-3 0 400-15,-6-3 80 0,-4 5 16 0,-2 4 0 16,2 0-128-16,-4 0 0 0,-3 2-16 0,-4-2 0 16,-2 0-176-16,7-2 0 0,10 0 0 0,-4 0 0 15,-2 4 0-15,-5 0 0 0,5-2 0 0,4 2 0 16,7 1 0-16,-10 9 208 0,-5 3-16 0,-3 2-16 15,5 0-176-15,-5 3 0 0,3 1 0 0,-1 7 128 16,7 2-400-16,0-1-96 0,2 3-16 0,-2 2 0 16,0 5 384-16,0 3 0 0,-4 1-144 0,4 6 144 15,6-4 0-15,4 4-128 0,5 2 128 0,2 8 0 0,0 12-128 16,4-3 128-16,0 4 0 0,1 5 0 0,1 4-160 0,2 4 160 16,3 0-128-16,2 5 128 0,10-5 0 0,11-4 0 15,9-4 0-15,-1 8 128 0,3 11-128 0,6 6 0 16,9-2 0-16,6 0 128 0,10-2-128 0,9 0 0 15,9 0 0-15,8 2 0 0,9 4 0 0,10-2 0 16,7-6 0-16,6-8 0 0,2-12 0 0,11 12 0 16,7 7 0-16,10 8 0 0,6 5 0 0,7-6 0 15,-1-14 128-15,3-14-128 0,2-3 144 0,13 5-144 16,15 9 192-16,12 3-192 0,13-5 304 0,5-4-48 0,6-9-16 16,6-6 0-16,5-15-80 0,12-4-16 0,13 6 0 0,9-9 0 15,3-3 80-15,3-7 16 0,0 0 0 0,13-7 0 16,6 1-112-16,9-7-128 0,2 0 176 0,8-6-176 15,7-7 240-15,4-3-64 16,4-3-16-16,5-5 0 0,6-3 336 0,4-5 64 16,0 0 16-16,4-4 0 0,3-4-160 0,0-2-32 0,-9-1 0 0,10-3 0 15,5-3-256-15,2-2-128 0,-2 0 0 0,-11-6 128 16,-12 4-400-16,17-11-96 0,8-2-16 0,-2-6 0 16,-24 4 80-16,18-15 16 0,12-2 0 0,-4-6 0 15,-4-5 288-15,-5 5 0 0,1 0 176 0,-9-3-176 0,-6-1 208 0,-9-1-64 16,-2 3-16-16,-15-3 0 0,-19 0-128 0,-5-6 0 15,1-6 0-15,-5-5 0 0,-6-1-128 0,-8-3 128 16,-15-5-160-16,-5 3 160 0,-6 0 0 0,-7-6 0 16,-8-5 128-16,-12 3-128 0,-16 12 384 0,-4-8-16 15,-2-9-16-15,-2-4 0 16,-7-9-784-16,-8 1-144 0,-4-7-48 0,-9-4 0 16,-9-1-1216-16,-8-1-240 0,-6 2-48 0,-11-9-16 15,-8 0 800-15,-9-8 176 0,-5 8 16 0,-7-4 16 0,-14-8 1296 0,-10-5 256 0,-9-4 48 0,-8 4 16 16,0 20 480-16,-9 1 80 0,-11-1 32 0,-14-5 0 15,-13 4 272-15,-11 5 48 0,-8 2 16 0,-7 6 0 16,11 17 224-16,-15 0 48 16,-8 0 16-16,-13 5 0 0,-9 8-224 0,-8 6-64 15,-5 7 0-15,-6 10 0 0,-4 16-960 0,-11 5-208 16,-2 7-48-16,-2 15 0 16,2 7-656-16,-4 5-144 0</inkml:trace>
  <inkml:trace contextRef="#ctx0" brushRef="#br0" timeOffset="30452.58">14269 10880 13823 0,'2'-34'1216'0,"-2"2"-960"0,-2 15-256 0,0 2 0 0,-1 4 512 0,-1-12 48 0,-4-20 16 0,-3-18 0 16,-8-18-336-16,-7-4-64 0,-6-2-16 0,-8 6 0 0,-3 9-160 0,-6 4 0 15,-6 10 0-15,-7 3-176 0,-4 11 336 0,-9 3 64 16,-5 5 16-16,-8 7 0 31,-5 3-672-31,-8 5-128 0,-3 0-16 0,-9 2-16 16,-2 4-256-16,-4-2-48 0,-3-2-16 0,-1 0 0 0,-3 2 912 0,-4 0 0 15,-10 2 128-15,-5 1 0 0,-4-1 704 0,-5 0 128 16,1 5 48-16,-7-1 0 0,3 1-240 0,-9 8-32 0,-5 2-16 0,-6 10 0 16,-4 1-464-16,-8 11-112 0,-5 5-16 0,2 6 0 15,5 5-128-15,-7 3-144 0,-6 12 144 0,-5 2-208 16,1 7 208-16,-5 11-144 0,0 8 144 0,5 8-128 15,8-1 128-15,-9 12-128 0,-5 17 128 0,3-8-128 16,24-11-64-16,-5 11-16 0,3 8 0 0,2 11 0 16,8 6-64-16,7 0-16 0,8 0 0 0,9 3 0 15,6 6 288-15,-4 12 0 0,2 18 0 0,7-5 0 16,12-6 0-16,4 6 0 0,5 11 0 0,6 7 0 0,9 5-192 16,4-3 192-16,10-11-192 0,5 12 192 0,2 11-144 0,10-6 144 15,10-13 0-15,7 9-144 0,11 4 144 0,9-7 0 16,9-8 0-16,7-2 0 0,12 4 128 0,8-2 16 15,8 0 0-15,9-13 0 0,5-8 16 0,14 6 0 16,17 11 0-16,7-9 0 0,8-8-16 0,11 1 0 16,8 8 0-16,11-1 0 0,6 2 48 0,5-12 16 15,-9-18 0-15,22-2 0 0,14 9-208 0,15-6 0 16,11-1 0-16,4-16 0 0,-4-11 0 0,13-3 0 16,14-3 0-16,9-7 0 0,13-2 0 0,9-9 0 15,7-4 0-15,8-12 0 0,8-3 224 0,6-6 0 16,9-5 0-16,-20-7 0 0,-19-8 288 0,29-5 64 0,28 1 16 0,6-6 0 15,-8-6-352-15,1-11-80 0,4-2-16 0,7-13 0 16,7-4 640-16,-3-13 128 0,-2-2 32 0,-3-7 0 16,3-5-240-16,1-10-32 0,10-8-16 0,-8-6 0 15,-1-6-288-15,2-12-64 0,4 5-16 0,-2-10 0 16,0 5-448-16,-15-12-96 0,-15-2 0 0,-9-6-16 16,-1-3-560-1,-5-12-128-15,-2-1 0 0,-13-8-16 0,-10 2 240 0,-17-10 48 16,-13-3 16-16,-16-6 0 0,-7-8 1056 0,-11-7 192 0,-9-2 64 0,-17-9 0 0,-13 5 848 15,-14-9 176-15,-9-2 48 0,-19-10 0 16,-15-5-448-16,-18-6-96 0,-11-1-16 0,-18-3 0 16,-13-7-528-16,-19 0-112 0,-13 11-32 0,-19-15 0 15,-17-2-624-15,-16-1-128 0,-10-1-32 0,-16-2 0 16,-18 1-784-16,-10-1-176 0,-5 6-16 0,-12 4-16 16,-9 4-224-16,-6 7-32 0,7 19-16 0,-20-9 0 15,-11 3 448-15,-14 2 96 0,-5 10 0 0,-4 7 16 0,6 6 608 0,-1 17 112 16,-1 6 32-16,-23 7 0 0,-20 9 912 0,-12 6 192 15,-4 8 48-15,-7 7 0 0,0 10-304 0,-2 13-48 16,-4 15-16-16,-2 11 0 0,-2 6-400 0,-3 15-128 16,-6 6 0-16,-13 11 0 15,-8 7-320-15,4 7-192 0</inkml:trace>
  <inkml:trace contextRef="#ctx0" brushRef="#br0" timeOffset="42542.43">5010 10073 8287 0,'-4'4'736'0,"-1"3"-592"0,3-1-144 0,2-6 0 0,0 2 1120 0,0 3 192 0,2 3 32 0,-2 1 16 16,7 1-144-16,5-5-48 0,5-8 0 0,5-9 0 16,5-10-208-16,3-12-64 0,6-8 0 0,7-16 0 15,8-10-32-15,9-11-16 0,4 3 0 0,2-14 0 16,8-18 48-16,12-14 16 0,11-18 0 0,12-18 0 16,8-10 192-16,0-4 48 0,-10 6 0 0,4-11 0 15,6-4-272-15,0 4-48 0,-13 22-16 0,7-1 0 16,6-1-464-16,-6 2-96 0,-9 8 0 0,-8 15-16 15,-11 19-240-15,-8 13 0 0,-1 4 0 0,-6 13 0 16,-4 8 0-16,-6 14-128 0,-7 10-16 0,-13 12 0 16,-6 9 144-16,-13 13 0 0,-8 13-144 0,-11 13 144 0,-4 1 0 0,-13 14-176 15,-13 12 176-15,-9 11-128 0,-10 10-208 0,-8 7-48 16,-7 11 0-16,-6 10 0 0,-5 8 384 0,-14 20 0 16,-13 15 0-16,-7 6 0 0,7-13 0 0,-16 18-176 15,-18 21 48-15,-2 10 0 0,6 7-16 0,4-3 0 16,6-4 0-16,-1 5 0 0,-3 8-48 0,9-15 0 15,19-27 0-15,13-9 0 0,8-5-48 0,9 1-16 16,6-6 0-16,7-14 0 0,12-6 256 0,9-23-176 0,13-11 176 0,8-23-160 16,13-11 160-16,9-19 0 0,10-11 0 0,9-19 0 15,10-8 0-15,9-20 0 0,10-12 0 0,5-26-192 16,6-17 192-16,7-17-192 0,-3-2 192 0,9-17-192 16,15-13 752-16,2-11 144 0,0-3 16 0,-11 14 16 15,-10 23 0-15,8-14 0 0,11-17 0 0,0 8 0 16,-5 15-512-16,-10 21-96 0,-8 19-128 0,-16 20 176 15,-8 12-1072 1,-6 14-192-16,-9 11-64 0,-6 8-13248 0</inkml:trace>
  <inkml:trace contextRef="#ctx0" brushRef="#br0" timeOffset="43302.63">5297 11951 14735 0,'-10'-7'640'0,"5"5"160"0,1 0-640 0,2 2-160 0,2 0 0 0,0 0 0 0,2 0 800 0,2 4 128 0,3 3 32 0,6 3 0 0,4 8 0 0,8-4 16 16,7 10 0-16,4 4 0 0,9 6 144 0,4 4 32 15,4 11 0-15,7 10 0 0,10 14-144 0,5 12-32 16,1 11 0-16,-3 2 0 0,-3 0-176 0,7 19-32 16,8 17-16-16,4 11 0 0,1 4-336 0,-3 0-64 15,-6-9-16-15,4 11 0 0,5-2 32 0,1 3 0 16,-1-6 0-16,-9-5 0 16,-11-26-48-16,3 4-16 0,1 0 0 0,-6-4 0 0,-4-6-96 0,-2-1-16 15,-2-3 0-15,-3-7 0 0,-2-7 32 0,-3-14 0 0,-3-11 0 0,-11-13 0 16,-4-12-64-16,-11-14-16 0,-6-8 0 0,-8-8 0 31,-5-11-144-31,-8-9 0 0,-7-3 0 0,-8-14 0 16,-9-6 0-16,-8-15 128 0,-8-10-128 0,-18-26 128 0,-15-28 0 0,-10-29 0 0,-5-16 0 0,1-1 0 15,1 3-320-15,-10-20-64 0,-11-24 0 0,-2 8-16 32,11 24-432-32,2 5-64 0,2 1-32 0,4 7 0 0,5 6 400 0,6 6 80 0,6 13 0 0,3 9 16 15,-1 15 48-15,3 6 0 16,-3 6 0-16,1 12 0 15,7 9-192-15,12 14-16 0,10 14-16 0,9 7 0 0,8 13 480 0,7 1 0 0,8 5 0 0,5 9 0 16,6 6 0-16,8 6 0 0,7 9-128 0,8 10 128 0,11 9 176 0,13 15 80 16,12 15 0-16,16 19 16 0,10 16 320 15,6 8 64-15,3 8 16 0,0 12 0 0,3 14-192 0,3 8-32 16,-4 2-16-16,2 6 0 0,2 2-240 0,4 1-32 16,5-7-16-16,-9-10 0 0,-9-14 0 0,-2-14 0 15,-1-13 0-15,-5-8 0 16,-1-5-304-16,-3-8-64 0,-4-7-16 0,-10-10 0 31,-1-13-1120-31,-6-13-240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4T21:57:26.37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4320 8321 6447 0,'-2'-8'576'0,"-3"1"-576"16,3 3 0-16,2 2 0 0,0-5 1776 0,0 3 240 0,-2-2 48 0,0-5 16 0,0-8 1040 0,0 2 208 0,0 0 32 0,-1 4 16 15,3 5-1584-15,-2-1-320 0,4 5-64 16,-2 0-16-16,5 1 128 0,-1 1 16 0,2 2 16 0,5 2 0 15,2-2-688-15,6 7-144 0,6-7-16 0,3 2-16 16,8 0-272-16,3-2-48 0,3 0-16 0,5-2 0 16,9 2-160-16,5 0-48 15,12 0 0-15,1 2 0 0,3 0 32 0,0-2 0 0,-3 4 0 0,-1-4 0 16,-7 0-176-16,-5 0 0 0,-7-4 144 0,3 0-144 16,-1 2 0-16,-3-2 0 0,-6 1 0 0,-9 1 128 15,-6 0-128-15,-7 2 0 0,-5-4 0 0,-8 2 0 16,-5 0 0-16,-7 0 0 0,-4 2 0 0,-7-5 0 15,-6 1 176-15,-7 4-48 0,-5-2 0 0,-8 4 0 16,-3 0 0-16,-9 5 0 0,-6-3 0 0,-9 4 0 0,4 1-128 16,-10-5 0-16,-9 5-192 0,-4-5 192 0,0 0-224 0,0 3 80 15,6-7 16-15,5 2 0 0,6 2 128 0,-3 0 0 16,3 0 0-16,7 3-128 0,6-3 128 0,6 2 0 16,4 1 0-16,9-7 0 0,4 2 0 0,7 0 0 15,6-2 0-15,6 0 0 0,9 0 0 0,8-2 0 16,7 0 0-16,11-2 0 0,3 1 0 0,9-5 0 0,9 2 0 15,8-1 0-15,-1-3 0 0,7-1 0 0,11 0 0 0,5-2 0 16,6 3 0-16,-2 1 192 16,2 5-64-16,-5-2 0 0,1 4-128 0,-11-3 0 0,-4 3 128 0,-11 0-128 15,-4 2 0-15,-7 0 0 16,-4 2 0-16,-10 0 0 0,-7 3 0 0,-4-1 0 0,-6 0 0 0,-5 5 0 16,-4-3 0-16,-4 2 0 0,-5 1 0 0,-6 2 0 15,-2-1 0-15,-4 1 0 0,-5 0 0 0,-4-1 0 16,-6 1-176-16,-8 2 0 0,-5-3 0 0,-7-1 0 15,3-5-16-15,-2-2 0 0,-3 2 0 0,-6-4 0 16,-4 0 32-16,2-6 0 0,11 6 0 0,-5 0 0 16,0 6 160-16,5 1 0 0,6-3 0 0,8 2 0 15,5 5-128-15,9-7 0 0,5 5 0 0,9-5 0 0,11 0 128 16,4-1 0-16,7 1-144 0,6-4 144 0,0 0 0 0,13-4-144 16,10 1 144-16,9-5 0 0,2 1-192 0,8 1 192 15,14-5-192-15,1 1 192 0,2-1 0 0,-3 7-128 16,-5 2 128-16,-4 2 0 15,-1 4-1200-15,-7 2-176 0</inkml:trace>
  <inkml:trace contextRef="#ctx0" brushRef="#br0" timeOffset="25509.26">6718 6916 2751 0,'-17'6'256'0,"8"-3"-256"0,1 1 0 0,4 0 0 0,2-2 576 0,-1 0 80 0,3 0 16 0,-2 3 0 0,0-3 432 0,2 2 96 15,4-2 16-15,5-2 0 16,4-2-16-16,2 2 0 0,4-6 0 0,4-3 0 0,1 3-112 0,1 2-32 16,1 1 0-16,-1 3 0 0,1 0-528 0,-1 0-96 15,-3 0-32-15,-3 3 0 0,0 1 0 0,-2 0 0 31,-4-4 0-31,0 2 0 0,-1 0 144 0,-1-2 32 0,-2 0 0 0,-3-2 0 0,0 0-80 0,-3 2-16 0,-1 0 0 0,-2 0 0 16,-2 0-176-16,-3-4-48 0,-1 2 0 0,-5 0 0 16,1 2-96-16,-5-3-32 0,-2 3 0 0,-3 0 0 31,1-4-128-31,-2 2 0 0,-7 0 0 0,-2 0 0 16,-4-5 0-16,-2 3 0 0,0-2 0 0,0-1 0 15,10 3 0-15,1-4 192 0,-1 1-192 0,1 3 192 16,7-2 160-16,1-3 32 0,5 5 16 0,3-7 0 15,5 5 112-15,2-3 32 0,4-1 0 0,4-1 0 16,5-2-224-16,4-2-64 0,4 0 0 0,7 0 0 16,1 1 128-16,3 3 0 0,0 2 16 0,0 1 0 15,0 4 0-15,-1-1 0 0,3 5 0 0,-4-2 0 0,-2 4-240 0,-5 0-160 16,0 5 192-16,-6-3-192 0,-2 0 144 0,-7 5-144 16,-2-3 0-16,-1 1 144 0,-1 3-144 0,-4 1 160 15,-1 0-160-15,1-3 160 0,0-1-160 0,-2 3 0 16,-2-6 0-16,-1 3 128 0,3-3-416 0,-5 0-96 15,5-4 0-15,-2 2-14432 16</inkml:trace>
  <inkml:trace contextRef="#ctx0" brushRef="#br0" timeOffset="29882.1">5478 7431 3679 0,'2'-4'320'0,"1"0"-320"0,-1-3 0 0,0 5 0 0,-2 0 832 0,2-2 80 0,2-3 32 0,3-7 0 0,-1 1-48 0,0-4 0 0,3 2 0 0,-5 2 0 16,0 5-16-16,-1 1-16 0,1 1 0 0,-2 4 0 15,0-1 96-15,2 3 0 16,1 3 16-16,-1 1 0 15,2 2-208-15,1 3-32 0,3-5-16 0,3 2 0 0,2-3-368 0,4 1-80 16,2-4-16-16,5 0 0 0,2 0-64 0,4 0 0 0,4-4-16 0,4 1 0 31,1 3-176-31,-1-4 192 0,5 8-192 0,4-8 192 0,0 4-192 16,4-2 0-16,-2 0 144 0,7 0-144 0,-1-7 0 0,5 7 0 16,-6-6 0-16,7 1 0 0,6 1 0 0,3-1 0 15,5-3 0-15,4-1 0 0,2-4 576 0,0-2 32 16,4 0 16-16,-2-2 0 0,-2 2 112 0,-8 4 32 15,-7 5 0-15,-2-1 0 0,0 5-256 0,0 4-32 16,0 2-16-16,0 2 0 0,0 1-160 0,2-5-48 16,-2 2 0-16,-4 2 0 0,-4 0 320 0,-7 0 64 15,-2 3 16-15,-4 4 0 0,-9-5-352 0,-2 5-80 16,-6-1-16-16,-3 1 0 0,-4 2-208 0,-1-3 128 0,-3-1-128 16,-5-3 0-16,1 1 160 0,-2-3-160 0,-3-4 160 0,3 0-160 15,-3-4 192-15,-1-3-64 0,1 1-128 0,-3-3 192 16,-1-1-64-16,0-1 0 0,0 0-128 0,-1 3 192 15,-3-1-192-15,2 3-128 0,-4 2 128 0,-3 4-14912 16</inkml:trace>
  <inkml:trace contextRef="#ctx0" brushRef="#br0" timeOffset="32470.81">10192 7369 5519 0,'0'-2'496'0,"0"-2"-496"0,0 4 0 0,2 0 0 0,-2-4 992 0,0 2 96 0,2-3 32 0,0-1 0 16,3 2 208-16,1-9 32 0,-2 5 16 0,3 1 0 16,-1-4-224-16,0 5-32 0,1 2-16 0,-1-3 0 0,1 7-192 0,-1-6-32 15,2 4-16-15,1 2 0 0,0 0-288 0,-1 0-64 16,3 4-16-16,-3 0 0 0,3-1-112 0,0 1-32 15,-1 2 0-15,1 1 0 16,2 1-16-16,-1-6 0 0,1 0 0 0,0 5 0 0,2-7 32 0,0 2 0 16,2-2 0-16,2 0 0 0,2 0 80 0,-2-2 32 15,1 2 0-15,1-4 0 0,-2 1-160 0,2 1-48 16,1 0 0-16,1 2 0 0,3 0-144 0,-1-4-128 16,5 8 144-16,-2-4-144 0,2 0 0 0,-1 2 0 15,-1 0 0-15,4 5 0 0,0-5 0 0,4 0 0 0,2 4 0 0,3-3 0 16,-1 1 0-16,-1-2 128 0,-3-2-128 0,0 0 0 15,3 2 192-15,-3-2-16 0,4 2 0 0,3-4 0 32,-1 0 144-32,3 0 48 0,0-5 0 0,0 3 0 15,4-2-368-15,2 2 0 0,4-3 0 0,3 1 0 0,1 1 256 0,5-1 0 0,2 2-16 0,-2-3 0 16,-2 3 272-16,-3-2 48 0,-1 2 16 0,-3-3 0 16,-4 1 64-16,1 2 0 0,-1 4 16 0,-2-5 0 15,-5 5-240-15,-3-2-48 16,-3 0-16-16,-2 0 0 0,-4-2-352 0,0 1 128 15,2-5-128-15,-4-1 0 0,0 5 272 0,-4-6-16 0,-5-1 0 0,-2 5 0 16,-2-5-80-16,-4 2-32 0,-2 3 0 0,-7 0 0 16,-2-3-144-16,-4 3 0 0,0 4 0 0,0-5 0 15,-3 5-128-15,1 0-16 0,2 2 0 0,-7 0 0 16,1 2-1344-16,-3 2-272 0,1 7-48 0,-5 4-14032 16</inkml:trace>
  <inkml:trace contextRef="#ctx0" brushRef="#br0" timeOffset="33486.53">14839 7233 2751 0,'-4'0'256'0,"2"0"-256"0,0 0 0 0,0 0 0 0,2 4 896 0,-2-4 128 0,-3 0 16 0,-3 0 16 0,-3-4 416 0,1 4 64 16,1 0 32-16,-2 0 0 0,5 0-288 0,0 0-64 15,-1 4-16-15,1-4 0 0,2 3-112 0,-1 1-32 16,1-2 0-16,0 2 0 0,0 1-128 0,1-3-32 16,3 0 0-16,0 4 0 0,0-6-112 0,3 4-16 15,-1-1-16-15,2 1 0 0,2-4-176 0,3 2-48 16,-1 0 0-16,1-2 0 0,2 2-80 0,1 2-32 15,-1-4 0-15,2 0 0 0,2 0 0 0,0 0 0 0,-3 0 0 0,5 0 0 16,-2-4-80-16,2 2-16 0,3 0 0 0,1 0 0 16,0 2-64-16,0-4 0 0,1-1-16 0,1 3 0 15,1 2-80-15,-1-4-16 0,3 2 0 0,-1-2 0 16,1 4 176-16,1-5 16 0,7 3 16 0,-2 2 0 16,2 0-128-16,1 0-32 0,-1 0 0 0,2 0 0 15,0 2-64-15,0 3 0 0,3-5-128 0,-3 0 192 16,2 4 64-16,1-4 0 0,-3 0 0 0,0 0 0 15,0 0 0-15,2-2 16 0,5 4 0 0,-2-2 0 16,-3 0-112-16,4 0-32 0,3 2 0 0,2 2 0 16,0-2-128-16,4-2 0 0,0 2 0 0,2-2 0 0,3-2 0 15,1 0 0-15,3-8 128 0,2 3-128 0,-5-1 320 0,3-3 0 16,-1 2-16-16,1 1 0 16,0 2 32-16,4-5 16 0,4 5 0 0,0-3 0 15,0-2-352-15,-4 1 0 0,-4-1 0 0,-5 5 128 16,-4 4-128-16,0-7 0 0,0 7 128 0,-4-4-128 15,-4 6 0-15,-1 0 0 0,3-3 0 0,-4 3 128 0,-5 3-128 0,0-3 0 16,-2 2 0-16,-2-2 0 0,0 4 0 0,-4-4 144 16,-3 0-144-16,-3 2 0 0,-3 0 224 0,-4-2-64 15,-3 0-16-15,-3 0 0 0,0 0-144 0,-5 0 160 0,-2 0-160 0,-2 0 160 16,0-2-160-16,-4 2 0 0,-1-2 0 0,-3 2 128 16,-3 0-128-16,1 0-192 0,-1 0 32 0,-2 0 16 31,-2 0-1008-31,2 0-192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5-11-24T21:59:11.587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1-24T21:59:13.125"/>
    </inkml:context>
  </inkml:definitions>
  <inkml:trace contextRef="#ctx0" brushRef="#br0">31581 17997 0</inkml:trace>
  <inkml:trace contextRef="#ctx1" brushRef="#br0">17979 8436 4607 0,'-4'-4'400'0,"-1"2"-400"0,3-3 0 0,0 3 0 0,2 2 0 0,0-2 0 0,0 2 0 0,0-2 0 16,0-2 768-16,-2-3 256 0,0 1 64 0,0-3 16 15,0 1 480-15,0-1 80 0,-1 3 32 0,-1-2 0 0,2-1-80 0,-2 1-16 16,0 1 0-16,-3 1 0 0,1-1-768 16,-3 3-176-16,1 0-16 0,-5 2-16 0,0 0-624 0,-2-1 0 15,-2 3 0-15,-2-4 0 0,-2 2 0 0,-1-2 0 16,-1 0 0-16,-3-5 128 16,-1 5 464-16,-7-7 112 0,0 3 0 0,-7-1 16 15,3 1 96-15,-7-3 16 0,0 2 0 0,-2 1 0 16,-2 2-432-16,1-7-80 0,-6 4 0 0,1-4-16 0,-5 1-304 0,-1-1 0 15,1 0 0-15,-3 0 0 0,1 3 0 0,-2-1 0 16,-2 5 0-16,-2-1-144 0,-4 3 144 0,0 2-160 16,-5 2 160-16,-2 2-160 0,5 0-32 0,-7 0 0 15,-2 3 0-15,-2 1 0 0,4 0 0 0,3 1 0 0,-3 1 0 0,-6 3 0 32,-5 4-176-32,-1-2-32 0,-7 1-16 0,4-1 0 0,2 0 192 0,-1 0 32 0,-3 4 16 0,0-4 0 15,2 4 176-15,-2 4 0 0,1 4 0 0,-6 1 128 16,3-3-256-16,3 3-64 0,-3 2 0 0,4-1 0 15,2 3-512 1,-6 2-128-16,-6 6 0 0,-2 3-16 0,-3-3 592 0,0 0 112 0,3 1 144 0,1-1-208 16,14 0 208-16,-7 1 0 15,-7 1 0-15,-7 7 0 0,1-2 0 0,4-3 0 16,3-3 0-16,4-3 0 0,4 2 0 0,2 7 0 16,-6 4 0-16,6 0 0 0,7 2-192 0,-9 6-80 0,-4 3-32 0,0 2 0 15,0 4-256-15,4 2-48 0,2 2-16 0,5-2 0 16,2 7 624-16,4-5 0 0,4-4 0 0,6-2 128 15,5-2 256-15,0 1 64 0,-2 8 0 0,6 1 0 16,4-2-448-16,7-4 0 0,10-4 0 0,9-4-176 16,11-3 176-16,2-2 0 0,8-4 0 0,2 0 128 15,5-4-128-15,1-3 0 0,3 1 0 0,2 2-128 0,2-5 128 0,5 3 0 16,-1-5 0-16,5 5 0 0,4 3 320 0,4 5 32 16,0 5 16-16,2 1 0 0,1 3-48 0,1 2 0 15,3 1 0-15,1-7 0 0,3-1-320 0,-2-2 0 16,4-8 0-16,2 0 0 0,6 2 0 0,3-5 0 15,2 3 128-15,4-2-128 16,6 5 240-16,3-5-32 0,-3 4 0 0,2-7 0 16,1-1-80-16,4-5-128 0,-3-7 176 0,7-3-176 15,7-3 576-15,6-6 0 0,4 0 0 0,6 2 0 16,3 0-80-16,-3 4-16 0,-4 5 0 0,1-3 0 16,-5-1-480-16,-3-1 128 0,3 0-128 0,5 3 0 15,5-1 0-15,1 2 0 0,6-1 0 0,-2 1 0 16,-5-3 0-16,-8-5 0 0,2 4 0 0,3 0 0 0,8 7 0 15,2-5 0-15,2 7 0 0,-7-4 0 0,-5-5 0 0,5 0 0 16,7-4 0-16,5-2 0 0,-1 0 192 0,1 2-64 16,3-6-128-16,3 2 192 0,2-3 128 0,-2 1 32 15,-3 4 0-15,-6-5 0 0,-1-3-160 0,1 4-16 16,2-1-16-16,5-3 0 0,-1 1-32 0,-1 1 0 16,-3-3 0-16,3-2 0 0,1-4-128 0,-1-2 0 15,2-2 0-15,3 0 0 0,12-3 0 0,-3 1 128 16,-3-1-128-16,-6 3 128 0,1-2 64 0,7-5 0 0,5 3 0 0,1-5 0 15,-5-4-192-15,-10 2 0 0,-2-2 0 0,1-4-176 16,5-3 176-16,5 1 0 0,3 4 0 0,-1-7 0 16,-9 3 0-16,-3-3 128 0,1 3-128 0,0-5 128 15,0 2-128-15,-1 3 0 0,5 2 0 0,-4-1 0 16,-4-9 0-16,-3-1 0 0,0-2 0 0,-4 2 128 16,-2 2-128-16,-2 0 176 0,0 0-176 0,-6-2 192 15,-3 2 64-15,-6 1 32 0,-11-3 0 0,-4 0 0 16,-6 2-160-16,-1-6-128 0,-1-3 144 0,-3 1-144 15,-6-4 224-15,-4 3-48 0,-4 1-16 0,-5 0 0 16,0-5 48-16,-6 0 16 0,-3 3 0 0,-3-7 0 16,-3 0-224-16,-6-2 0 0,-4 0 128 0,-5-4-128 0,-4-4 0 15,-4-1 0-15,-4 5 128 0,-1 4-128 0,1 2 0 0,-7-2 144 16,-4-2-144-16,-6-8 128 0,-3 3-128 0,-4 3 0 16,1 2 0-16,-6 2 0 15,-1 2-384-15,-2-2-96 0,-3 4-32 0,-3-4 0 16,1 3-832-16,-4-1-192 0,3 4-16 0,-3-2-7184 15,-2 3-1440-15</inkml:trace>
  <inkml:trace contextRef="#ctx1" brushRef="#br0" timeOffset="59559.8">10032 10771 4607 0,'-10'-4'400'0,"1"2"-400"0,3 2 0 0,3-4 0 0,1 4 576 0,-2-2 16 16,-4-3 16-16,-7 1 0 0,-2 2 176 0,0-2 48 15,4 4 0-15,4 4 0 0,5-2-400 0,6 7-80 16,5-3-16-16,3 5 0 0,5 1-64 0,2 3-16 16,2 0 0-16,3 2 0 0,-5-2 0 0,2 4 0 15,9 3 0-15,3 3 0 0,-1-1 64 0,2-1 16 0,0 0 0 16,-4 1 0-16,-3-7-144 0,-5-2-48 0,-3-2 0 0,-7 1 0 16,1-3-144-16,-7 2 160 0,-4-5-160 0,-4-1 160 15,0-5 640-15,-7-2 128 0,0-2 32 0,-4-5 0 16,-4-1-464-16,-2-5-96 0,-5-4-16 0,-3 2 0 15,-3-6-256-15,0 6-128 0,4 2 0 0,-4 0 128 16,-4 5-128-16,2 4 0 0,-2 2 0 16,2 2 0-16,-1 4 0 0,3 2 0 0,3 7 0 0,1 2 0 15,5-2 0-15,6-1 0 0,2-5 0 0,4 1 0 16,2 1-144-16,3-3 144 0,2-2-192 0,4 1 192 16,4-5 0-16,5 0 0 0,1-2 0 0,5-5 0 15,2-3 0-15,4-3-128 0,3-4 128 0,-1-5 0 16,5-3 0-16,0-1 0 0,2-1 0 0,-1-3 0 0,3-2 0 0,-2 4 0 15,0 1 0-15,-2 5 0 0,-3 7-144 0,-1 5 144 16,-5 3 0-16,-2 3-144 0,-2 6 144 0,-5 5 0 16,1 1-144-16,-5 5 144 0,-1 4 0 0,-5 0 0 15,2 9 0-15,-6 8 0 16,-3 6 0-16,-1 7 0 0,-1-11-144 0,-4 15 144 0,-2 13 0 0,-4 8 0 0,0 5 0 0,-2-2 0 16,-1 1 0-16,3-14 0 0,4-9 0 0,3-17 0 15,3-12 0-15,-2-18 0 0,5-6 0 0,0-13 144 16,1-6-144-16,1-11 128 0,0-8-128 0,0-4 128 15,2-3 0-15,2 2 0 16,-3-4 0-16,3-4 0 0,3-4 0 0,-3-7 0 0,0-4 0 0,0-2 0 16,2 4-128-16,-2 9 0 15,2 8 0-15,2 7 0 0,0 8 0 0,3 4 0 16,-1 7 0-16,5 4-8960 0</inkml:trace>
  <inkml:trace contextRef="#ctx1" brushRef="#br0" timeOffset="61553.32">7849 13916 2751 0,'-2'-9'256'0,"2"7"-256"0,2-2 0 0,-4 4 0 0,2 0 224 0,-2-2 0 0,-3 0 0 0,1-5 0 16,-2 1 544-16,-1 0 128 0,1-1 0 0,0 3 16 15,1 4-160-15,3-7-48 0,0 5 0 0,2 0 0 16,0 2-528-16,0-4-176 0,0 2 0 0,0 0 0 15,0 2 192-15,-2 0-192 0,2 0 192 0,0 2-192 0,0 0 432 16,0-2-32-16,0 0 0 0,0 0 0 0,0 0-224 0,0 0-48 16,0 0-128-16,0 0 192 0,0 0-192 0,28 26 0 15,-22-24 0-15,-2 2 0 16,3 0 0-16,1 3 0 0,-1-3 0 0,-1 2 0 16,3-2 0-16,-1 3 0 0,3-3 0 0,-1 2 144 0,1-1-144 0,0 1 0 15,-1 0 0-15,3-3 128 0,-2-3-128 0,-1 0 160 16,1 0-160-16,2 0 160 0,-3 0-160 0,3 0 0 0,0 0 0 15,0-3 128-15,2 6-128 16,0-3 160-16,0 0-160 0,-1 0 160 0,3 0-160 0,-2 0 0 0,2 2 0 16,-2 0 0-16,0 2 0 0,0-2 0 0,0 0 0 0,0-2 0 15,2 0 0-15,0 0 0 0,0 0 0 0,0-2 0 16,2 0 0-16,3-2 0 0,-3 0 0 0,2-3 0 16,3 5 0-16,-1-6 0 0,-2 1 0 0,1 1 0 15,1 2 0-15,-2-1 128 0,3 3-128 0,-1-2 128 16,-2 2-128-16,3 2 0 0,-3 0 0 0,3 2 0 15,-3 2-128-15,0-2 128 0,3-2 0 0,1 0 0 16,1 0 0-16,1 0 0 0,3-2 0 0,0-2 0 16,-2 0 0-16,4 2 0 0,0-5 128 0,2 1-128 0,0 2 128 15,2-3-128-15,2 3 192 0,1 0-64 0,1 1 96 0,1 1 16 16,-1 2 0-16,3-2 0 0,-1 2 240 0,1 0 48 16,-1 2 16-16,1 0 0 0,0 5-336 0,-3-5-64 15,1 2-16-15,-1 3 0 16,1 1-128-16,-1-1 0 0,1-5 0 0,-3 6 0 15,2-4 0-15,-1 3 0 0,3-3-192 0,-1 2 192 0,-1-3 0 0,3-1 0 16,-1 0 0-16,3-4 0 0,0 0 0 0,0-1 0 16,1-3 0-16,1 2 0 0,-4 0 0 0,-1-1 0 15,-1 3 0-15,-3-2 0 0,3 4 0 0,-3 0 0 16,0-2 0-16,-1 2 0 0,1 0 0 0,-4 0 0 0,2 2 0 0,0 2 0 16,-1-4 0-16,-1 2 0 0,0 3 0 0,0-1 0 15,2 0 0-15,-2 2 0 0,2-3 0 0,-2-1 0 16,0 0 0-16,-2 2 0 0,5-4 144 0,-3 6-144 15,0-6 0-15,-2 3 0 0,0-1 0 0,0 0 0 16,0 2 0-16,0-4 0 0,2 4 0 0,0-1-128 16,-2 1 128-16,-3-2 0 0,3 0 0 0,0 4 0 15,0-3 0-15,2-1 0 0,0 4 0 0,1-4 0 16,1 2 0-16,2-1 0 0,-2-1 128 0,3 0-128 16,-1 2 0-16,0-4 0 0,3 0 0 0,-1 0-128 0,1 0 128 0,-1 0 0 15,3 0 128-15,-5 0-128 0,3-4 0 0,-3 4 0 16,0 0 0-16,1 4 0 0,-1-4 0 0,0 0 0 15,-2 2 0-15,1 0-128 16,3 0 128-16,-1 3 0 0,-1-1 0 0,2-2 0 16,5 2 0-16,-7-4 0 0,3 0 128 0,-1 0-128 15,1-4 0-15,4 2 0 0,-1 0 0 0,-1 0 0 0,-3-5 0 0,-1 3 0 16,1 0 0-16,-2-3 0 0,5 7 176 0,-7-6-48 0,0 6 0 0,3-4 0 16,3 2-128-16,1 0 0 15,0 2 0-15,-1-3 0 0,-1 3 128 0,1 0 0 16,1 0 0-16,-3 0 0 0,1 3 832 0,-3 1 144 0,5 0 48 0,-1 2 0 15,-1-3-928-15,-1-1-224 0,1 0 0 0,-1 2 0 16,1-8 144-16,-1 2-16 0,1-3 0 0,-1 1 0 31,-2 2-128-31,1 2-176 0,1 0 48 0,1-4 0 16,-1 4 128-16,1 0 0 0,-3-2 0 0,2 2 0 16,-1-2 0-16,-1 2 0 0,0 2 0 0,1 0 0 15,-1 2 0-15,1-2 0 0,-1 2 0 0,-4 1 0 16,-2 1 0-16,0-6 0 0,0 4 0 0,0-4 0 15,2-2 0-15,-2 0 0 0,-2 2 0 0,-5 0 0 0,1-4 0 16,1 2 0-16,3 2 0 0,-2-2 0 0,2-1 0 0,-5 3 0 16,1 0 0-16,-3 0 0 0,1 0 0 0,-5 0 176 15,2 0-48-15,-4 0 0 0,0 0-128 0,-2 0 0 16,-2 0 0-16,-2 0 0 0,-3 0 0 0,-2 0 0 16,1 0 0-16,-3 0 0 0,-4 0 240 0,0-4 16 15,-2 2 0-15,-2 2 0 0,-1-6 784 0,1 1 176 0,0 5 16 16,4 0 16-16,0 0-864 0,0 0-192 0,0 0-16 15,-32-17-16-15,26 15-160 0,-1 0 0 0,-1 2 0 0,1-6 0 16,3 1 0-16,0 1-176 0,6-2 48 0,0 2 0 16,2 1-16-16,5-3 0 0,4 2 0 0,2 0-11984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5-11-24T22:02:17.46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1-24T22:02:18.773"/>
    </inkml:context>
  </inkml:definitions>
  <inkml:trace contextRef="#ctx0" brushRef="#br0">25108 16964 0,'64'141'0,"-64"-141"0</inkml:trace>
  <inkml:trace contextRef="#ctx1" brushRef="#br0">12075 8393 4607 0,'-4'-2'400'0,"-1"2"-400"0,3 0 0 0,2 0 0 0,-2 0 1104 0,2 0 144 0,-4 0 32 0,-1 0 0 0,-3 0 448 0,4 0 80 16,-3 0 32-16,3 0 0 16,2 2-480-16,0 3-80 0,2-5-32 0,0 4 0 0,2 2-528 0,0-3-96 15,2 1-32-15,3 0 0 16,-3-2 336-16,2 2 64 0,3 1 16 0,-1-3 0 15,5 2-304-15,-2 0-48 0,-1-2-16 0,1 3 0 0,0 1-640 0,2-2 0 16,-3 1 0-16,3 1 0 0,0-2-144 0,0 3 144 16,-3-3 0-16,3-2 0 0,2 2 0 0,0-2 224 0,-2-2-16 15,1 5 0-15,4-5 0 0,-1 0 0 0,0 0 0 0,2 0 0 16,0-5-16-16,0 5 0 0,0-2 0 0,0 2 0 16,-2 0-192-16,1 0 0 0,1 0 0 15,-2 0 0-15,-2 0 0 0,0-4 0 0,-1 4 0 0,4 4 144 16,-1-4-144-16,0 0 0 0,0 0 0 0,0 0 0 15,0 0 0-15,2 0 0 0,-2 0 0 0,0-4 0 32,0 4 128-32,2-2-128 0,5 4 128 0,1-4-128 0,5-2 240 0,0-1-48 15,0 1 0-15,-1-2 0 0,-5 1 80 16,1-1 16-16,3 2 0 0,2-3 0 0,0 1-144 0,-3 0-16 16,1-1-128-16,0 3 192 0,-5-4-192 0,-1 5 0 0,1-3 128 0,3 2-128 0,1-3 256 0,3 3 16 31,0 0 0-31,0 2 0 0,0-3-80 0,-5 3-32 0,-2 0 0 0,3 0 0 15,2 2-160-15,2 0 192 0,6 0-192 0,-4 0 192 0,-5-4 128 0,-1 2 16 16,-3 2 16-16,1 0 0 16,6 0-352-16,-5-2 144 0,-1-1-144 0,1 3 0 15,3 0 144-15,0-6-144 0,1 4 0 0,-1 0 144 16,-4-5-144-16,1 3 192 0,1 0-192 0,1 2 192 0,-1-5-16 0,-1 3 0 16,1-2 0-16,-3 1 0 0,3 1 80 0,0-2 32 15,3-1 0-15,-1-1 0 16,2 2-96-16,0-1 0 0,2-1-16 0,0-1 0 15,2 1-48-15,-2-1-128 0,0 1 192 0,0 1-64 16,-3 1 16-16,1 2 0 0,-2-5 0 0,0 5 0 16,-5-1-16-16,3 1-128 0,-1 0 192 0,-1 2-64 15,-1 2 32-15,-2 0 0 0,1-4 0 0,-3 4 0 16,0 0-160-16,-2 0 128 0,0 0-128 0,-2-3 128 16,2 3-128-16,0 0 0 0,0 3 0 0,0-3 0 15,2 4 0-15,-2-4 0 0,-2 0 0 0,-2 2 0 16,0 2 128-16,-3 0-128 0,-1-1 128 0,-3-1-128 0,-1 2 0 0,-1 5 0 15,-2-7 0-15,-2 2 0 16,2 0-608-16,-4-2-96 0,2 0-32 0,-4 1-11056 16,2-3-2224-16</inkml:trace>
  <inkml:trace contextRef="#ctx0" brushRef="#br0" timeOffset="3238.55">21340 12423 0,'0'0'0,"23"-178"0</inkml:trace>
  <inkml:trace contextRef="#ctx1" brushRef="#br0" timeOffset="6084.41">10164 4840 8271 0,'-2'0'736'0,"0"2"-592"0,0-2-144 0,2-2 0 0,-2 2 352 0,0 0 32 0,-1 0 16 0,-3-2 0 15,-5 2 80-15,1-4 16 0,-1 2 0 0,0-2 32 16,3-1-144-16,-3 3-16 0,3-6-16 0,-3 6 0 15,3-7-96-15,-1 3-32 0,-2-1 0 0,1 1 32 16,1-3-256-16,-1 1 0 0,-1-1-176 0,-2-1 176 16,3-1-256-16,-1 0 64 0,0-1 16 0,-2-3 48 15,1 0 0-15,1 0 0 0,0 0 0 0,1-2 128 16,1 2 0-16,-1 0-144 0,3 2 144 0,-1-1 0 16,3 1 0-16,3 2 0 0,-2-6 144 0,2 2 0 15,2 0-144-15,-2 2-224 0,2-4 48 0,0-2 16 16,2 7 160-16,0-6 0 0,0 1 0 0,0 3 0 0,3-1 352 0,1 2 16 15,0-6 0-15,1 4 0 0,-1 2-160 0,0 0-16 16,1-2-16-16,-1 3 32 0,1-3-64 0,1-2-16 16,1 0 0-16,1-5 0 0,1 5 240 0,2-4 32 15,0 0 16-15,1 4 0 0,1-5-32 0,2 5 0 16,0-2 0-16,3 0 0 0,-1 4-176 0,0-2-32 16,2 2-16-16,-2 2 0 0,5 3-160 0,-3-1 0 0,0 1 0 0,3-1 128 15,4 0-128-15,-1 1 0 0,7-1 0 0,0-2 0 16,3 3 160-16,1-1 0 0,-2 0 0 0,3 3 0 15,-1-1-160-15,-2 3 0 0,0 2 0 0,3-3 0 16,-1 3 0-16,0-2 0 16,-2 1-192-16,-1 1 192 0,-1 0 0 0,0 2 0 0,-4 2 0 0,-1 0 0 15,-1 0-160-15,-2 0 160 0,-3 4 0 0,-2 2-144 16,-1-1 144-16,-1 1 0 0,2 0 0 0,0 1 0 16,1 1 0-16,1 1 0 0,3 1 0 0,-3 3 0 15,3 0 0-15,-3 2 0 0,-2 2 0 0,-2 0 0 16,1 0 0-16,-8 4 0 0,1 0 0 0,-6 3 0 15,-3-3 0-15,-2 0 0 0,-2 7 0 0,-2-2 0 16,-2-7 128-16,-1 4 0 0,-5 5 0 0,-3 2 0 0,-6 6 352 16,-7 2 80-16,-6 5 16 0,-4 4 0 0,-7 0-128 0,-3 1-32 15,-3-3 0-15,2-4 0 0,2-3 16 0,4-8 0 16,5-3 0-16,6-7 0 0,7-3-128 0,4-7-32 16,8-5 0-16,5-3 0 0,4-4-272 0,6-3 0 15,2-5 0-15,9-1-7296 16,4-6-1536-16</inkml:trace>
  <inkml:trace contextRef="#ctx1" brushRef="#br0" timeOffset="7166.13">9990 11798 4607 0,'-3'-3'400'0,"1"1"-400"0,2 2 0 0,0 0 0 0,0 0 1280 0,0 0 192 0,2 0 16 0,-2 0 16 0,5-4-208 0,1 4-32 16,3 0-16-16,-9 0 0 0,0 0-112 0,46 6-32 16,-22-1 0-16,4-1 0 15,4-2 48-15,4 2 0 0,2 3 0 0,5-3 0 16,-3-2-352-16,3 2-64 0,-1 1-16 0,-3-5 0 0,-1 0-384 0,-4-5-80 0,-4 5 0 0,-5-4-16 16,-1 2 32-16,-5-2 16 0,-4 2 0 0,-4 2 0 15,-3 0-48-15,-4-5-16 16,-4 3 0-16,-4 2 0 0,-2 0 112 0,-5 0 32 0,-4 2 0 0,-2 3 0 15,-6 1-112-15,-5 0-32 0,-6 5 0 0,-4 4 0 16,-3-4-352-16,-1 6-80 0,1-7-16 0,-8 7 0 16,-6-2-368-1,1 2-80-15,14-6-16 0,6 2 0 16,2-3-80-16,0 1 0 0,-2 0-16 0,4-3 0 0,7-2 544 0,6 1 240 0,8-5-192 0,3 0 192 0,4-4 384 0,4 0 192 16,2-2 32-16,5-5 16 0,3 1 352 15,8-5 80-15,3-2 16 16,9-2 0-16,6-9-224 0,7 5-32 0,6 0-16 0,0 2 0 15,2 2-224-15,-4 2-32 0,-2 4-16 0,-6 0 0 0,-5 5-368 0,-6-3-160 16,-3 3 128-16,-5 0-128 0,-5-1 0 0,-7 3 0 16,1-2 0-16,-2 6 0 0,-3-5 0 0,-2 10-272 15,1-5 64-15,-1 6-15024 0</inkml:trace>
  <inkml:trace contextRef="#ctx1" brushRef="#br0" timeOffset="13870.95">10989 11178 7615 0,'0'-4'0'0,"0"2"0"0,0 0 0 0,0-1 0 0,0 3 176 0,0 0 144 0,0-4 48 0,0-2 32 0,0-1 528 0,-3 3 96 16,3-7 32-16,0 5 32 0,0 2-320 0,0 0-80 16,-2 1-16-16,2-3 32 0,0 2-160 0,0 4-32 0,0-4-16 0,-2-1 32 15,2 3 240-15,-2-2 64 0,2 2 0 0,-2 2 32 16,2-4 176-16,0 4 48 0,-2-3 0 0,0 3 0 16,2 0-384-16,0 0-80 0,0 0-16 0,0 0 32 15,0 0-192-15,0 0-64 16,0 0 0-16,0 0 48 0,0 0-48 0,0 0-16 0,0 0 0 0,0 0 32 15,0 0 64-15,0 0 16 0,0 0 0 0,0 34 32 16,4-34-192-16,0 3-64 0,3-3 0 0,-3 0 48 16,2 0 16-16,1 2 16 0,-3-2 0 0,2 0 48 15,3 0-128-15,-3 0-32 0,3-2 0 0,-1 2 0 16,3-3 48-16,-1-1 16 0,-1 4 0 0,4-2 0 16,-3 2-32-16,5-2 0 0,-2 4 0 0,2-2 0 15,2 0-128-15,4 0-128 0,1 0 192 0,1 0-192 16,-2-2 144-16,3 0-144 0,6 2 0 0,4-9 144 0,2 7 16 0,2-4 0 15,1-3 0-15,-5 3 0 0,-5 2-32 0,8 1-128 16,7-3 192-16,14 2-64 0,4 0-128 0,4-1 0 16,2 3 0-16,-8 2 0 0,-3 0 0 0,-8 0 0 15,-2 0 0-15,-9 0 0 0,-2 0 0 0,-1 0 0 16,1-4 0-16,-4 2 128 0,-3-5 160 0,-3 3 32 0,0-2 0 16,-3 2 0-16,0-5-144 0,-3 7-32 0,-1-7 0 0,-4 5 0 15,0 0-144-15,-3-3 0 0,-3 3 0 0,-1 4 0 16,1-6 0-16,-3 4 0 0,-1 2 0 0,-1 2 0 31,0 4-704-31,0 1-112 0</inkml:trace>
  <inkml:trace contextRef="#ctx1" brushRef="#br0" timeOffset="15238.54">10539 11887 5519 0,'-2'4'496'0,"0"-4"-496"0,2 2 0 0,-2-2 0 0,2 0 1056 0,-2 3 112 0,-1-1 32 0,-1-2 0 0,0-2 1056 0,-2-1 224 0,1 1 32 0,1-4 16 0,0 2-1248 0,2-1-256 16,2 1-64-16,0 2 0 0,0-4-192 0,2 6-64 16,0-5 0-16,2 5 0 0,0 5 64 0,1-5 0 15,-1 6 0-15,-4-6 0 0,0 0-320 0,0 0-64 16,21 28-16-16,-14-13 0 0,-1-5-48 0,3 7-16 15,-1 0 0-15,3 5 0 0,-3-1 32 0,1 0 16 0,-3 7 0 16,3-1 0-16,-3-1 144 0,0 4 16 0,3 6 16 0,2 2 0 16,1 1-16-16,1 1 0 0,2 3 0 0,-2 1 0 15,2 3-304-15,0-4-64 0,2 1-16 0,-2-1 0 16,0 2-128-16,-1-3 0 0,1 7 0 0,5-6 0 16,-1 2 0-16,0-1 0 15,0-1 0-15,0-1 0 0,0 3 0 0,3-2 240 0,-1 1-64 0,0 5-16 16,3 0-160-16,1 7 0 0,-1 8 0 0,3-3 0 15,-3-1 0-15,-1-3 128 0,1-1-128 0,-5-1 0 16,2 0 128-16,3 5-128 0,-1 4 128 0,5 6-128 16,-3-4 0-16,1 0 128 0,-1 4-128 0,-1-6 0 0,-1 2 0 0,-1-6 128 15,-1 0-128-15,-2-5 0 16,-2-4 0-16,0 2 0 0,-2 3 128 0,0 1-128 0,2 5 0 0,0 2 0 16,-2 0 0-16,2-3 0 0,-4 1 272 0,-1-2 32 31,1 3 0-31,-2 1 0 0,0-4 16 0,-1-3 0 0,3 1 0 0,-2-3 0 0,-1-2-320 0,-1-4 128 15,-1-2-128-15,1 0 0 0,-1-11 208 0,-1 0-64 16,1 1-16-16,-1-5 0 0,1 2-128 0,-1-2 192 31,1 2-192-31,3 2 192 0,2-2-192 0,-1 2 0 0,3 2 0 16,2 1 0-16,0-5 0 0,0 0 0 0,2 2 0 0,-4-10 0 16,2 1 0-16,-2-3 0 0,0-1-128 0,2-2 128 15,0 1-192-15,-4-7 16 0,0 0 16 0,-2-7 0 31,-3 1-1184-31,1-9-224 0,-3 0-48 0,0-7-14192 0</inkml:trace>
  <inkml:trace contextRef="#ctx1" brushRef="#br0" timeOffset="33791.8">13834 11080 5519 0,'-4'-6'496'0,"2"1"-496"0,2 5 0 0,-2-4 0 0,2 2 816 0,0 0 64 0,0 0 16 0,2 2 0 0,2-9 976 0,2 1 208 16,3-1 32-16,2 1 16 0,-1-1-288 0,-1 3-64 15,1-3-16-15,-1 3 0 0,2 0-432 0,-1 1-96 16,1 3-16-16,2-4 0 0,-3 4-96 0,3 0-32 16,2 2 0-16,2 0 0 0,2 0-352 0,0 0-80 15,3 0-16-15,-1-5 0 0,2 10-96 0,1-5-32 16,-3 2 0-16,3-2 0 0,1 2-80 0,3 0-32 15,2 2 0-15,4-4 0 16,0 0-32-16,0 2-16 0,-2 3 0 0,0-1 0 0,4 2-128 0,2 7-32 16,-4-4 0-16,0 1 0 0,3 1-64 0,-1 2 0 15,0-3-128-15,-6-1 192 0,-2-1 48 0,4 1 0 0,4-1 0 0,4 1 0 16,3-5-16-16,-1-2 0 0,3 2 0 0,-2-8 0 16,-3 2-32-16,3-2 0 0,6-5 0 0,-4 3 0 15,-5-3-16-15,-2 5-16 0,-1-7 0 0,-6 5 0 31,-1 2-160-31,-6-5 0 0,-3 3 0 0,-6 4 128 0,-4-2-128 0,-7-1 160 16,-2 5-160-16,-4-2 160 0,-2 4-160 0,-5-2 0 0,3 2 0 0,-7-2 0 16,2 3-160-16,-4 1-64 0,0-4-16 0,1 0 0 15,1 0-1344-15,0 2-272 16</inkml:trace>
  <inkml:trace contextRef="#ctx1" brushRef="#br0" timeOffset="34681.94">9796 4627 10127 0,'4'-2'896'0,"0"2"-704"0,1-4-192 0,-1 2 0 0,-2 2 0 0,2-2-144 16,3-5 144-16,3 1-208 0,1-5 1056 0,0-6 224 16,-3 0 32-16,-2-2 16 0,-1 2 1360 0,-5 0 272 15,-2-4 48-15,-3 4 16 0,1-2-704 0,-2-1-144 16,-1 3-32-16,1 3 0 0,2-3-1024 0,-3-1-208 15,1-1-32-15,-1-2-16 0,1 2-368 0,2-2-80 16,2-5-16-16,0 3 0 0,4-7-192 0,0 2 0 0,2-2 0 16,5 1 0-16,3-6 0 0,3 4 0 15,7-4 0-15,1 4 0 0,7-1 0 0,4 0 0 0,4 2 0 0,5 2 0 16,4-4 0-16,4 5-128 0,0-5 128 0,2 6 0 16,0 3 0-16,1 6 192 0,-1 2-16 0,0 8-16 15,-2 7 208-15,3 5 32 0,-1 12 16 0,0 4 0 16,-2 7-416-16,-2 6 128 0,-2 0-128 0,-4 6 0 15,-1 3 272-15,-6 1-16 0,-2 1-16 0,-2-2 0 16,-4 6 0-16,0 0 0 0,-5 0 0 0,-1-5 0 0,-5-1-240 16,-3-9 128-16,-3-2-128 0,-2 0 0 0,-1-4 0 0,-1-5 128 31,-1-2-128-31,-2-4 0 0,3-2 0 0,-1 0 0 0,0-9 0 0,3-1-16816 16</inkml:trace>
  <inkml:trace contextRef="#ctx1" brushRef="#br0" timeOffset="36956.4">15998 5554 3679 0,'2'-3'320'0,"0"-3"-320"0,1 6 0 0,-3-4 0 0,0 4 864 0,2-2 96 0,0-3 32 0,0-3 0 0,2-1 592 0,0-1 112 16,1 1 32-16,-3 3 0 0,0 2-336 0,0 1-64 31,-2-1-16-31,0 2 0 0,0 2-208 0,0 0-32 0,0 2-16 0,0-2 0 16,2 0-320-16,-2 4-64 0,2-4-16 0,-2 0 0 15,2 5-32-15,-2-5-16 16,0 0 0-16,0 0 0 0,0 0-48 0,0 0-16 16,0 0 0-16,0 0 0 0,0 0-64 0,0 0-16 15,0 0 0-15,18 34 0 0,-14-34-288 0,-2 0-176 16,2 2 192-16,-2 0-192 0,3-2 208 0,-5 2-64 0,4-2-16 0,-2 0 0 15,0 4 608-15,0-4 112 16,0 0 32-16,0 0 0 0,1 0-624 0,-3 3-128 0,2-3-128 0,0 0 176 16,0-3-176-16,2 3 0 0,-2 0 0 0,5 0 0 15,-3 0 0-15,2 0 0 0,3-4 128 0,-1 4-128 16,1-2 0-16,0 2 0 0,1-2 0 0,3 2 0 16,2-2 0-16,-2 2 0 0,2 2 0 0,-1-2 0 15,3 0 0-15,-2 2 0 0,2 4 0 0,0-3 0 16,1 1 0-16,-4 0 0 0,6 2 0 0,-1-3 0 15,2 5 0-15,0-6 0 0,1 7 0 0,1-7 0 16,-2 2 0-16,3 0 0 0,1-4 0 0,1 2 0 16,2 1 0-16,-3-3 0 0,5 2 0 0,-2 2 0 0,-1-4-128 15,3 0 128-15,2 2 0 0,2 2 0 0,-2-4 0 0,2 3 0 16,2 1 0-16,1 0 0 0,3 0-144 0,1 5 144 16,3-1 0-16,1 3 0 0,4 0 0 0,-2-1 0 15,4 1 0-15,2-3 0 0,-2 1 0 0,1-3 0 16,5-4 0-16,3-2 0 0,4 0 0 0,-1-2 0 15,4-2 0-15,1 2 0 0,0-2 0 0,-4 2 0 16,0 4 0-16,-7 2 0 0,-4-2 0 0,-6 4 0 16,-2-3 0-16,-2-1 0 0,-7 2 0 0,-2-4 0 0,-6 2 0 15,-5-2 0-15,-2 2 176 0,-4 0-16 0,-2-2 0 0,-4 5 0 16,-3-5 640-16,-3 0 128 16,-1 0 32-16,-4 0 0 0,0 0-752 0,0 2-208 15,-2 0 0-15,-2 0 128 0,-1 2-128 0,-1-4 0 0,2 4-128 0,-3 3-16960 16</inkml:trace>
  <inkml:trace contextRef="#ctx1" brushRef="#br0" timeOffset="37926.01">13970 17243 6447 0,'-4'-2'576'0,"2"-2"-576"0,2 2 0 0,0 0 0 0,-2 2 496 0,0-2-16 15,0-7 0-15,-3 0 0 0,-1-5 1184 0,2-1 256 16,-1-2 32-16,3 4 16 0,2-2-128 0,-2 2-32 16,2 3 0-16,0 1 0 0,2 1-208 0,-2-1-64 15,2 5 0-15,-2-3 0 0,5 3-64 0,-3 0 0 16,2 0-16-16,3-3 0 0,1 3-432 0,1-2-64 0,5 1-32 0,4-3 0 15,1-1-320-15,2-1-64 0,2 1-16 0,3-2 0 16,6 3-240-16,0 4-48 0,-2-3-16 0,4-1 0 16,0 6-64-16,4 2-16 0,5 0 0 0,4 2 0 15,2 6-144-15,4-1 0 0,0 3 0 0,3 1 0 16,-3 0 0-16,0-5 0 0,2 5 0 0,1-7 0 16,-1 2 0-16,-2-1 160 0,3-3-160 0,-3 2 160 15,-2-2 16-15,-2 2 0 0,2 1 0 0,-4-3 0 16,-4 0-176-16,-5 0 0 0,-2 0 0 0,-8-2 0 0,-7 2 128 15,-4-2 0-15,-4 2 0 0,-4-2 0 0,-3 0-128 0,-4 0 0 16,-2 0 0-16,-2-2 0 0,-2 0 128 0,-1-2-128 16,1 0 128-16,-4-3-128 15,1 3 0-15,-1-5 0 0,-3 3 0 0,3 0 0 16,-1-1-1264-16,-2 1-176 0,1 2-32 0,1 4-15104 16</inkml:trace>
  <inkml:trace contextRef="#ctx1" brushRef="#br0" timeOffset="43659.68">16786 11316 7359 0,'-4'-2'656'0,"0"-4"-528"0,2 4-128 0,-1 2 0 0,3 0 624 0,-2-2 80 0,-4-3 32 0,-3-1 0 0,-1 0 736 0,-1-5 128 15,0 2 48-15,1 3 0 0,1 2 48 0,5 2 16 16,0-5 0-16,6 5 0 0,2 0-384 0,5-2-80 31,6 2-16-31,2-3 0 0,4 3-576 0,2 0-112 0,7 0-32 0,2-4 0 0,9 1 0 0,3-3 0 0,7-3 0 0,3-2 0 16,1 1 96-16,5-1 16 0,-3 0 0 0,-1 0 0 31,-5 5 160-31,0 1 48 0,4-1 0 0,-4 6 0 16,-4-5-640-16,-2 7-192 0,0 3 0 0,-5 3 0 15,-6 2 0-15,-4 3 0 0,0 2 0 0,-5 4 0 16,1 2 0-16,-7-2 0 0,-2-2 128 0,-4 2-128 16,-5 0 160-16,-5-2-32 0,-1-2 0 0,-7 2 0 15,-1-7 272-15,-2 1 48 0,-5-3 16 0,-2-2 0 16,0-2-144-16,-2-2-48 0,-4-2 0 0,-3-2 0 16,1-2-96-16,-5-5-32 0,-6 0 0 0,-2-4 0 15,0 3-144-15,-5-3 128 0,-1 2-128 0,-3-2 128 0,-2 4-128 0,0-1 0 16,0 3 0-16,2 3 0 0,5 2 0 0,-3 1 0 15,3 3 0-15,-3-4 0 0,3 4 0 0,2 0 0 16,1 4 0-16,5-4 0 0,7 0 0 0,1 5 0 16,5-3 0-16,4 2 0 0,5-4 0 0,3 0 0 15,5 0 0-15,4-4 0 0,9 0 0 0,4-3 0 16,-5 3 0-16,5-2 0 0,7-1 0 0,8 1 0 16,4-3 0-16,4 3 0 0,9-1 0 0,2 3 0 15,2 2 0-15,0 2 128 0,-4-2-128 0,2 6 0 0,-4 0 0 16,-1 1 128-16,1 1-128 0,-4 0 0 0,-3 1 0 0,-4-1 0 15,0 3 0-15,-2-3 0 0,-4 1 0 0,-5 1 0 16,-2-4 0-16,-6 3 0 0,-2-1 0 0,-4-2 0 16,-3 3 0-16,-4-3 0 0,-2 2 0 0,-2-3 0 15,-4 1 128-15,-1 0-128 0,-6 0 128 0,-6 3-128 16,0-5 0-16,-6 2 0 0,-7-4-224 0,-5 2 80 16,3 0-352-16,-4-2-64 0,-11-2-16 15,-6 0 0-15,3-2-112 0,3 2-16 0,3-3-16 0,3 1 0 16,3 2 416-16,5-2 96 0,8 2 16 0,5 0 0 15,8-1 192-15,3-1 0 0,7 0 0 0,2 2 0 16,8-5 0-16,2 3 0 0,5-2 128 0,6-5-128 0,5 0 0 16,6 3 0-16,2-3 0 0,4-2 0 15,2 3-1360-15,3-5-176 0,1 2-48 0,1 0-12064 16</inkml:trace>
  <inkml:trace contextRef="#ctx1" brushRef="#br0" timeOffset="45466.57">16518 12149 4607 0,'-7'-2'400'0,"3"-5"-400"0,2 5 0 0,0 0 0 0,0-2 448 0,2 2 0 0,-2-3 0 0,2-1 0 15,-2-5 352-15,-1-4 80 0,1 1 16 0,0 1 0 16,0-2 336-16,2 4 80 0,-2 5 16 15,2 2 0-15,0 1-176 0,0-1-48 0,-2 8 0 0,2-4 0 16,0 3-16-16,2 5-16 0,0-4 0 0,2 5 0 16,1 2-144-16,1 3-32 0,2-1 0 0,-1 6 0 31,4-2-288-31,-3 7-64 0,3 4-16 0,-1 1 0 16,3 5-64-16,0 0-16 0,2 7 0 0,2-1 0 15,-2 1 0-15,2-3-16 0,-2 3 0 0,2-3 0 16,-2 4-48-16,2-1 0 0,2 8 0 0,-2 0 0 15,0-2-256-15,-2-3-128 0,4 10 128 0,2-1-128 0,1 4 160 0,-1 1-160 16,2 6 192-16,1 0-192 0,1-1 176 0,-1 1-176 16,-1 2 160-16,1-6-160 0,-1-7 0 0,-2-2 0 15,1 5 0-15,-3-8 0 0,0-5 0 0,2 0 128 16,-2 1-128-16,1-1 144 0,-3-5 160 0,0 3 16 16,0-1 16-16,0 1 0 0,2 1 160 0,-2 1 16 15,4-3 16-15,-2 1 0 0,3 3-192 0,-3-5-32 16,0 3-16-16,0-3 0 0,0 1-288 0,-2 0 160 0,1-3-160 15,-1-3 128-15,-3 0-128 0,4-4 0 0,1 4 0 0,0 0 0 16,0 4 0-16,0-10 0 0,0-1 0 0,-2-1 0 16,0-5 0-16,-2-4 0 0,-2-6 0 0,2 0 0 15,-4-3 0-15,-3 1 208 0,-1 1-48 16,-1-6-16-16,-2 5 48 0,-2-5 16 0,1-2 0 0,-1 1 0 16,-2-3-80-16,0 0-128 0,2 0 176 0,-4-3-176 15,2-3 0-15,-5-7 0 0,-1-2 0 0,-3-2 0 16,-1-4 0-16,-3-5 0 0,-4-3 0 0,-4-10 0 15,-7-8 0-15,-2-4 0 0,-4-6 0 0,-2-5 0 16,-2-4 0-16,-5-4 0 0,0 0 0 0,-1-7 0 16,-1-4 0-16,2 7 0 0,3 8 0 0,-1-2 0 0,3-1 0 0,-5-7 0 15,1-12 128-15,-3 5-128 0,7 5 240 0,2 1-16 16,-1 0 0-16,5 5 0 0,5 2 32 0,1 4 0 16,5-2 0-16,2 6 0 0,-3 0-96 0,3 0-16 15,-2 1 0-15,0-1 0 0,-1 9-144 0,1-5 0 16,0 7 0-16,-1 4 0 15,3 0 128-15,4 5-128 0,0-3 192 0,3 7-64 0,3 2-128 0,1 4-176 16,3 0 48-16,-1 8 0 0,6 1 128 0,-2 4 0 0,2 2 0 16,0 2 0-16,0 2 0 0,2 5 0 0,2 1 0 0,-2 5 0 15,3 2 0-15,-1 2 0 0,0 2 0 0,5 3 0 16,-1 3 0-16,5 5 0 0,2 7 0 0,2 5 0 16,0 7-128-16,4 9 0 0,1 8 0 0,1 7 0 15,0-1 0-15,1 5 0 0,-1 10 0 0,5 9 0 16,0 13 128-16,6 8 176 0,-4 9-48 0,1 4 0 15,4 2-128-15,-3-7-176 0,-3-7 48 0,1-6 0 16,-2-3 128-16,0-9 0 0,-1-2 0 0,3-6 0 16,2-2 0-16,2-5 0 0,0-2 0 0,2-4 0 15,-2 0 0-15,-2-7 176 0,-2-6-48 0,0-2 0 16,-2-4-128-16,-3 0 0 0,3 1 0 0,0-1 0 0,-3-7 0 16,1 7 0-16,-1 2 0 0,1 2-176 0,-3-9 176 0,-1-1 0 15,-3-3 128-15,-2-8-128 0,-2-3 0 0,-5-4 0 16,1-1 0-16,-5-6 0 0,-1-1 0 0,-1-2 0 15,0 0 0-15,-2-5 0 0,-2 2 0 0,-2-5 0 16,0-1 0-16,-2-4 0 0,0-1 0 0,-1-1-128 16,-1-2 0-16,-5-9 0 15,1-2 128-15,-3 0 0 0,0-11 0 0,-4 0 0 16,0-3 0-16,-4-8 176 0,-1 1-48 0,-3-15 0 0,-7-13 0 0,-2-9 0 0,-5-8 0 0,1-8 0 16,-5 8-128-16,5-5 192 0,-2-10-192 0,-1 3 192 15,3 7-192 1,-3-5 0-16,1-12 0 0,-3-3 0 0,1-7 0 0,1 6 0 15,3 11 0-15,4 9 0 0,2 10 0 0,2 5 0 16,2 1 0-16,-1-1 0 0,-1 1-240 0,2-3 80 0,5 5 16 0,-1 5 0 16,5 3-16-16,2 9 0 0,0 5 0 0,4 9 0 15,3 2 32-15,1 6 0 0,5 4 0 0,-1 7 0 16,5 4-192-16,-2 2-16 0,4 8-16 0,-2-3 0 16,5 5 48-16,-5 5 16 0,4 5 0 0,0-1 0 0,5 13-32 15,-1 0 0-15,3 9 0 0,4 8 0 31,0 8-128-31,4 5-16 0,-2 2-16 0,4 15 0 0,7 17 224 0,4 19 64 0,6 17 0 0,5 11 0 0,-1 2 192 0,7 10 0 16,5 11 0-16,1-4 0 0,-2-9 0 0,5 7 0 16,1 2 0-16,-3-11 0 0,-9-14 0 0,-5-20 0 15,-5-15 0-15,-3-10 0 0,-2-3 0 0,2-6 0 16,2-4-128-16,-4-13 128 0,-5-10-288 0,-3-11-16 0,-3-11 0 31,-6-13 0-15,-2-6-1360-16,-2-6-256 0,-3-5-64 0,1-10-10464 0</inkml:trace>
  <inkml:trace contextRef="#ctx1" brushRef="#br0" timeOffset="53584.17">16910 17167 4607 0,'-4'-2'400'0,"-1"-5"-400"0,3 3 0 0,0 0 0 0,0 1 1280 0,0-1 192 0,-5-6 16 0,-3-3 16 16,-3-2 112-16,0-4 32 0,0 4 0 0,1 0 0 16,3 4-384-16,-2 1-80 0,5 3-16 0,-3 1 0 31,3 2-32-31,0-1-16 0,1 3 0 0,1 0 0 0,2 2 160 0,2 0 48 0,0 2 0 0,2 0 0 16,2 3-384-16,1-1-80 0,1 2-16 0,3-4 0 15,-1 3-128-15,1-3-16 0,6 0-16 0,2 0 0 16,4 2-208-16,2-4-32 15,7 0-16-15,2 0 0 0,4 0-144 0,3 0-32 0,5 0 0 0,3 0 0 0,4 0-48 0,-2 5-16 16,2 3 0-16,-2 1 0 0,-4-1-192 16,0 5 0-1,4 0 0-15,-2 2 0 0,-3 2 0 0,-1-7 128 16,-2 3-128-16,-5-2 0 0,-4-3 128 0,-2-1-128 16,-3-5 176-16,1-2-176 0,-5-2 336 0,-1-3-32 15,-3-1-16-15,-4 0 0 0,0-5-128 0,-7 0-32 16,1 1 0-16,-3-1 0 0,-2 0-128 0,-2 1 192 0,-4-1-192 0,2 0 192 15,-4 3-192-15,-2-3 0 0,-3 1 0 0,-4-1 0 16,-2 0 0-16,-2 1 0 0,-4-1 0 0,-2 0 0 16,-5 3 0-16,-2-1-256 0,-4 5 64 0,-2 0 16 31,-5 4-208-31,-3 0-64 0,-1 2 0 0,-2 0 0 0,-4 4 256 0,-2-1 64 0,0-1 0 0,-3-2 0 16,5-2 128-16,0-2 0 0,4-2 0 0,4-3 0 15,7-3 0-15,0-5 0 0,6 2 0 0,7-2 0 16,1 0 0-16,8-2 0 0,5 4 0 0,3-4 0 15,4 2 0-15,2 1 0 0,6 1 0 0,5 2 0 16,-1-4 128-16,7 9-128 0,2-5 128 0,5 5-128 0,6 2 0 16,2 1 128-16,8 1-128 0,3 2 0 0,4 2 0 0,-3 1 0 15,5-3 0-15,2 4 128 0,5-4-128 0,-3 2 128 16,2-2-128-16,-4 2 128 0,-2 0-128 0,-2 2 192 16,0 3-64-16,-6-5 0 15,-3 6-128-15,-4-3 0 0,0 3 0 0,-8-4 0 0,-5 3 0 0,-4-3 0 16,-2 0 0-16,-4-1 0 0,-3 1 304 0,-6-4-16 15,0 2 0-15,-4 0 0 0,-2-2-144 0,-2 0-16 0,-5 0-128 16,-4-2 192-16,0 0-192 0,-6-2 0 0,-5 1 128 0,-6-5-128 16,-2 1 0-16,-6 1 0 0,-7-2 0 0,-2-1 0 15,-2 1 0-15,-5 1 0 0,-7 1 0 0,-3 2 0 16,0-3-192-16,-5 3-64 0,3 2-32 0,2-2 0 16,6 4 96-16,7-5 0 0,6 5 16 0,9-2 0 15,6 2 176-15,9 0-128 0,3 0 128 0,8 0-128 16,7 0 128-16,5 0 0 0,2 0 0 0,7-2 0 15,6 2 0-15,4 0 0 0,7-2 0 0,6 2 0 16,6-4 0-16,11 1 0 0,6 3 0 0,5 0-128 16,4-4 304-16,0 2 64 0,-2 0 16 0,-3 0 0 15,-1 2 0-15,-3 0 16 0,-2 0 0 0,-2 0 0 16,-4 4-272-16,-2 2 0 0,-5 12 128 0,-1-6-128 0,-3 7 0 0,-8-2 0 16,-1-2 0-16,-5 2-144 15,-5-6-608-15,-2 2-112 0</inkml:trace>
  <inkml:trace contextRef="#ctx1" brushRef="#br0" timeOffset="61404.94">19476 8872 3679 0,'-12'0'320'0,"-1"0"-320"0,4 0 0 0,3 3 0 0,2-1 640 0,-7 0 64 0,-8 6 16 0,-13-1 0 0,-11 8 176 0,-6 6 16 0,9 2 16 0,4 5 0 0,4 4-240 0,4 2-48 16,7 4-16-16,1 5 0 0,3 6-272 0,3 4-48 31,1 0-16-31,0 13 0 0,4 2-160 0,1 11-128 16,2 2 192-16,8 13-192 0,4-1 144 0,7-1-144 0,6-11 0 0,4-4 144 0,5-7-144 0,4-4 128 16,2-11-128-16,9 3 128 15,10 3-128-15,11-1 0 0,2-5 0 0,6-1 0 16,3-12 0-16,4-1 0 0,4-5 0 0,2-9 0 15,4-5 288-15,-1-16 80 0,-1-6 16 0,-8-6 0 16,-7-11 224-16,5-9 48 0,2-12 16 0,0-11 0 0,-3-11-464 0,-1-1-80 16,-5-3-128-16,-6-2 176 0,-6 0-176 0,-9-2-224 15,-7-3 48-15,-6-5 16 16,-4-7-32-16,-10-9 0 0,-8-2 0 0,-5 9 0 16,-5 6 192-16,-8-8 0 0,-7-15 0 0,-8-13 0 15,-11 0 368-15,-6-2 144 0,-9 6 48 0,-6 7 0 16,0 15 208-16,0 16 32 0,0 7 16 0,-13-4 0 15,-17 2 400-15,-10 10 64 0,-3 12 32 0,4 22 0 16,1 13-160-16,-1 18-16 0,3 14-16 0,-2 11 0 16,8 6-1472-16,2 5-288 0,0 12-64 0,11-6-16 15,15 2-752-15,12 0-128 0</inkml:trace>
  <inkml:trace contextRef="#ctx1" brushRef="#br0" timeOffset="75637.37">19564 15033 8287 0,'0'9'736'0,"0"-7"-592"0,0-2-144 0,0-2 0 0,0-4 1040 0,0 3 176 0,2 1 48 0,-2-2 0 0,2 2 480 0,2 0 112 0,0 0 0 0,-4 2 16 31,0 0 16-31,0 0 0 0,0 0 0 0,39 0 0 0,-26-5-544 0,-1 5-96 0,5-2-32 0,0 0 0 16,0 0-192-16,5 2-64 0,1 2 0 0,3 0 0 31,4 0-192-31,-1-2-32 0,1 5-16 0,4-5 0 0,-2 0-480 0,4-5-112 16,1 1 0-16,-1 2-128 0,0-2 304 0,2 0-48 0,3-1-16 0,1 1 0 15,-3-2-240-15,1 1 144 0,5-1-144 0,0 2 128 16,-1-7 80-16,1 0 16 0,-4 5 0 0,-1-5 0 16,1-3 128-16,-7 3 32 0,-4 0 0 0,-5 3 0 15,1-1-224-15,-5 3-32 0,0 2-128 0,-4-1 192 16,-2 3-192-16,-4 2 0 0,-3 0 0 0,1 0 0 15,-5 0 0-15,-2 0 0 0,0 2 0 0,-2-2 0 0,0 0-224 0,0 2-96 16,-2 5 0-16,2-1-17536 16</inkml:trace>
  <inkml:trace contextRef="#ctx1" brushRef="#br0" timeOffset="76335.97">22505 15053 4607 0,'-2'-5'400'0,"0"1"-400"0,2 2 0 0,0 2 0 0,0-4 784 0,-2 2 80 0,0-3 16 0,-3-5 0 16,1-7 1120-16,0 6 240 0,2-6 32 0,0 4 16 15,2 5-224-15,0-3-32 0,2 0-16 0,2 3 0 16,0 6-304-16,3-7-64 0,-1 3-16 0,0 4 0 16,3-5-192-16,-1 5-32 0,3 0-16 0,0-2 0 15,2 2-368-15,1 2-80 0,3-2-16 0,1-1 0 16,1 3-288-16,0-6-48 0,2 4-16 0,5 0 0 16,4-5-304-16,1 3-64 0,4-2-16 0,3-1 0 15,0 3-16-15,5-4-16 0,-1-1 0 0,3 1 0 16,2 1-32-16,-2 3-128 0,-1 2 192 0,1-2-64 0,0 8-128 0,0-4 0 15,-3 2 144-15,3 2-144 0,-5-2 0 0,3 3 0 16,-7-5 0-16,3 4 0 0,1-2 144 0,-2 0-144 16,3-2 192-16,-3 0-192 0,-2 0 144 0,-4-2-144 15,-4 0 0-15,-2 2 144 0,-5-4-144 0,-2-1 0 16,-2 3 0-16,-6-4 128 0,-1 2-128 0,1-1 0 0,-7-1 0 0,-2 0 0 16,1-5 0-16,-3 0 0 0,-3 1 0 0,1-1 0 31,0-2-816-31,-2 3-144 0</inkml:trace>
  <inkml:trace contextRef="#ctx1" brushRef="#br0" timeOffset="77032.45">19647 11793 2751 0,'-7'-8'256'0,"3"1"-256"0,0 1 0 0,2 2 0 0,2 2 1216 0,0 2 192 0,-2-5 32 0,2 1 16 0,0-2 400 0,0-1 96 0,0 3 16 0,4 0 0 16,2 4-368-16,3 0-80 0,4 4-16 0,-1 2 0 16,3 5-304-16,2 4-64 0,2-2-16 0,5 6 0 15,1 0-176-15,3 5-48 0,-7-5 0 0,5 0 0 16,6 9-256-16,2-1-48 0,9 7-16 0,1 5 0 16,3 1-112-16,0 5-16 0,2-1-16 0,2 5 0 15,2 0 64-15,1 0 16 0,-5 0 0 0,-3-2 0 16,1 0-128-16,-6 0-32 0,-3-5 0 0,-4-1 0 15,-6-7-208-15,0-2-144 0,-5-2 192 0,-2-1-192 16,-1-3 240-16,-6-5-64 0,1-2-16 0,-6-6 0 16,-1 0-160-16,1-2 0 0,-3-7 0 0,-1 2 0 15,-1-6-256-15,-2-6-96 0,0 2-16 0,-2-3-15008 16</inkml:trace>
  <inkml:trace contextRef="#ctx1" brushRef="#br0" timeOffset="77348.7">19730 11395 8287 0,'-2'-8'368'0,"2"1"80"0,2 3-448 0,0 2 0 0,2-2 0 0,-2 4 0 16,5-2 2112-16,1-1 320 0,7 1 80 0,11-6 16 16,6 1 656-16,4 1 128 0,6 2 16 0,7-5 16 15,0 5-1040-15,7-7-192 0,1 3-64 0,5-3 0 16,2 3-832-16,2-1-160 0,4 3-32 0,-2 1-16 16,-8 3-688-16,-2 2-128 0,1 7-16 0,-3-1-16 15,-7 3-160-15,-5 1 0 0,-5 3 0 0,-7 2 0 16,-3-4 0-16,-1 1 0 0,-7 3 0 0,1-4-12160 15,-5 0-2400-15</inkml:trace>
  <inkml:trace contextRef="#ctx1" brushRef="#br0" timeOffset="77937.45">22693 13145 2751 0,'-5'-2'256'0,"-1"-2"-256"0,2 2 0 0,2 0 0 0,-1-1 1136 0,-1-1 176 0,-2-2 32 0,-3-7 16 0,-1-2 1136 0,3 0 240 0,3 2 32 0,6 3 16 16,4-1-560-16,7 0-112 0,2-1-32 0,6 1 0 15,5 3-224-15,4 1-32 0,4-4-16 0,11 1 0 16,4 3-640-16,6-7-128 0,9 3-16 0,6-4-16 15,7 0-304-15,0 0-64 0,-3 5-16 0,-8-5 0 16,-11 4-368-16,-1 3-64 0,-3-1 0 0,-2 3-16 31,-2-7-176-31,-7 4 0 0,-4 3 0 0,-6-5 0 0,-4 5 0 0,-5 2 0 0,-2-3-176 0,-6 1 176 32,-2 4-848-32,-5 0-96 0,-4 2-16 0,-4 0-14912 0</inkml:trace>
  <inkml:trace contextRef="#ctx1" brushRef="#br0" timeOffset="78265.36">22737 11885 6447 0,'-4'-11'272'0,"2"3"80"0,0-1-352 0,0 5 0 0,2 0 0 0,0 2 0 16,0-3 976-16,0 1 128 0,2-2 32 0,4-5 0 15,1-4 1216-15,5 2 240 0,3-4 48 0,4 7 16 16,5-7-592-16,4 4-112 0,6 0-32 0,4-4 0 16,5 6-160-16,-1 1-32 0,7 1-16 0,2 7 0 15,0 0-688-15,3 2-128 0,-1 2-16 0,-2 2-16 16,-8-2-448-16,3 3-96 0,1-5 0 0,2-5-16 15,0-1-64-15,0-5-16 0,-4 1 0 0,-2-3 0 0,1-2-224 0,-3 0 0 16,-3 2 0-16,-2-6 0 0,1 4 0 0,-3 0 0 16,-5-2 0-16,-3 7-11280 15,0 1-2288-15</inkml:trace>
  <inkml:trace contextRef="#ctx1" brushRef="#br0" timeOffset="78770.72">25400 13143 2751 0,'-9'-11'256'0,"5"3"-256"0,0 1 0 0,2 1 0 0,-1 2 1840 0,3 2 320 0,0-7 64 0,3 1 16 0,-1-5 192 0,4-2 64 0,3 0 0 16,3-4 0-16,5 4-416 0,7 0-80 0,4 0-16 0,3 2 0 31,6 3-576-31,7-1-112 0,5 3-16 0,3-3-16 0,-8 5-464 0,12-3-96 16,12 1 0-16,8-5-16 0,8 2-112 0,-1-4-32 15,-5 0 0-15,-3 3 0 0,-13-1-128 0,-3 2-32 0,1 7 0 0,-7-5 0 16,-4 7-224-16,-8-2-160 0,-3 0 192 0,-8 2-192 15,-2-3 0-15,-7 3 0 0,-4-4 0 0,-6 2 0 16,-3-3-368-16,-8 3-16 0,0-5-16 0,-8 1-10480 16,-3 4-2080-16</inkml:trace>
  <inkml:trace contextRef="#ctx1" brushRef="#br0" timeOffset="79039.39">25479 11538 911 0,'4'-17'0'0,"-2"6"0"16,2 3 0-16,0 1 0 15,3 3 2208-15,-1 2 352 0,3 2 80 0,6-7 16 16,12-1 224-16,16-3 32 0,14-1 16 0,5-5 0 0,2 2 16 0,2 2 0 15,13-2 0-15,2 2 0 0,2 3-1024 0,0-1-208 16,2 0-48-16,-4 7 0 0,-4-2-800 0,-5 1-160 0,-1 10-48 0,-5-3 0 16,-5 6-448-16,-5 5-80 0,-7 2-128 0,-7-4 176 15,-3 6-176-15,-5-2 0 0,-2 4 0 0,-5 0-17952 16</inkml:trace>
  <inkml:trace contextRef="#ctx1" brushRef="#br0" timeOffset="81578.4">27911 12443 9215 0,'-11'6'816'0,"5"-4"-656"0,-3 5-160 0,3-7 0 0,2 4 512 0,-1-2 80 0,1 4 16 0,-11 3 0 16,-6 1-16-16,-7-1 0 0,-6 4 0 0,-4-3 0 15,2-3 64-15,-1-3 16 0,3-2 0 0,-2-6 0 16,2 2 32-16,-2-9 0 0,0 5 0 0,-1-3 0 15,6 3-80-15,-6-1-16 0,-1 1 0 0,-2 2 0 16,1 4-608-16,-1 0 0 0,-5-4 0 0,-2 4-192 16,0 0 192-16,-2 0 0 0,-4 0 0 0,0 0-128 0,-3 4 128 15,-1-4 176-15,-5 2-48 0,-4 0 0 0,-2 4 16 0,4 1 0 16,4-5 0-16,-1 0 0 0,-3 4-16 0,-4-3-128 16,-1 5 192-16,1-6-64 15,0 7 0-15,-2-3 0 0,0-2 0 0,-1 3 0 16,-1-5 16-16,-3 0 0 0,-4 4 0 0,1-1 0 0,-5 3 528 0,2 1 96 15,2-3 32-15,0 5 0 0,-2-7-272 0,0 2-48 16,2-6-16-16,-2 0 0 0,3-4-128 0,-1 2-16 16,2-2-16-16,0 0 0 0,1 1-176 0,-1-1-128 15,3 2 144-15,-3 0-144 0,0 2 272 0,0-2-32 0,1-3-16 0,1-1 0 16,3 0-96-16,-1 1 0 0,3-3-128 0,-2 6 192 16,-1-5-192-16,1 7 0 0,-5-4 0 0,-2-2 0 15,7-1 448-15,-3-1 0 0,3-3 0 0,2-2 0 16,2-1-64-16,-1-1 0 0,-1 2-16 0,0 0 0 15,-5 2 64-15,1 1 16 16,-1-1 0-16,1 3 0 0,-1-3-288 0,-2-2-160 0,1-2 192 0,1-2-192 16,7 0 0-16,0 0 0 15,0-2 0-15,0-2 0 0,2 2 128 0,0-7-128 16,-1 3 0-16,1-7 0 0,0 2 256 0,3-2 0 0,1 3 0 0,2-1 0 0,0 2-64 0,-1-1 0 16,-7-5-16-16,-3 0 0 0,-3 2-176 0,-1 5 0 15,1-3 0-15,-1 7 128 0,-4-3-128 0,0 1 0 16,3 4 0-16,-3-9 0 0,0 7 0 0,-2-7 0 15,2 7-144-15,1-5 144 0,-1 5 0 16,0 0 0-16,2-3 0 0,1-1 0 0,-1-3 0 0,0-4 0 16,3-2 128-16,6 4-128 0,2 0 0 0,0-4 0 0,-3-4 0 15,3 0 0-15,0-5 176 0,2-2-176 0,-2-4 192 0,2 0-192 16,1-4 496-16,-1 2-16 0,-2 0 0 0,-3 2 0 16,1 2-304-16,-2 5-176 0,-2-1 192 0,-5 5-192 15,2 2 0-15,-3-1 0 0,1 1 0 0,-2-2 0 16,2-5 0-16,3 3 0 0,1 1 0 0,1-1 0 15,0 2 0-15,-1-1 0 0,-1 1 0 0,-5-4 0 32,-6 1 0-32,-5-4 0 0,-1 5 0 0,-1-1 0 0,-4 3 0 0,-2-2 0 0,-2-1 0 0,-2 3 0 15,2 2 0-15,-5 2 0 0,-5 2 0 0,1-2 0 0,0 2 0 0,-1-4 0 16,1 4 0-16,2 4 0 0,-1 5 0 0,-5-9 0 31,-4 8 0-31,-2-4 0 0,4 7 0 0,0 0 0 16,-5 4 0-16,-1 2 0 0,4-2 0 0,-7 2 0 15,1-2 0-15,-5 0 0 0,6 0 0 0,-5 0 0 16,-5 2 0-16,-5-2 0 0,-1 6 0 0,-3 1 0 16,-4-5 0-16,-2 2 0 0,-2-2 0 0,2 4 0 15,5 5 0-15,-1-2 0 0,0-1 0 0,1-2 0 16,7 1 0-16,-3-1 0 0,-3 11 0 0,-1-6 0 0,-3 6-128 16,4-2 128-16,7-1 0 0,-7 8 0 0,-6 1 0 0,3 1 0 15,5 1 0-15,-1-2 0 0,-3 5 0 0,9-2 0 16,8 5 0-16,-10 6 160 0,-7-1-160 0,-6 2 128 15,4 0-128-15,-2 1 0 0,-2-1-192 0,0-2 192 16,4 2 0-16,0-1 0 0,3-1 0 0,-1 2 0 16,-4 0 0-16,2-2 0 0,4 1 0 0,3 1 0 15,6 2 0-15,0-4 0 0,4 5 0 0,2-3 0 16,1 0 0-16,-1 3 0 0,0 1 0 0,3-1 0 16,8 1 0-16,-4 1 0 0,-1 0 0 0,1 3 0 15,2-1 0-15,2-2 0 0,11-1 0 0,3 5 0 16,3-2 0-16,-10 10 0 0,-1 11 0 0,1 4 0 0,12 2 0 0,0 5 0 15,4 8-128-15,13-8 128 0,16-9 0 0,-6 6 0 16,-3 18-144-16,2-1 144 0,6 3 0 0,6-7-128 16,14-4 128-16,5 0 0 0,9-4 0 0,7 2 0 15,6-2 0-15,6 6 0 0,5 4-128 0,6 5 128 16,6 2 0-16,3-3 0 0,6 1 0 0,4-11-128 16,4-2 128-16,7-5 0 0,6-1 0 0,9-5 0 15,4-2 0-15,11-2 0 0,6-2 0 0,8-2-128 0,11-5 128 16,7-6 0-16,6-4-208 0,4-5 16 0,1-1 0 0,3-3 0 15,3-2-144-15,4-2-32 0,6-2 0 0,6-2 0 16,8 0 368-16,-4-3-144 0,1 1 144 0,2-7 0 16,3-4 0-16,7 0 0 0,10-4 0 0,1-7 0 15,-15-1 0-15,5-5 0 16,10-9 0-16,5 3 0 0,-2-3 0 0,-5 3 0 0,-2 1 0 0,0 5 0 16,4-4 0-16,5 0 0 0,6 4 0 0,-2 2 0 15,-11 2 0-15,7-2 0 0,6 2 0 0,-2 3 0 16,-7 1 0-16,-2 3 0 0,3-1 0 0,1 1 0 15,3 2 0-15,-2-3 0 0,-5 3 0 0,-4-4 0 0,0 1 0 0,5 1 0 16,1-5 0-16,-4 5 0 0,-16-3 0 0,5 3 0 16,7 0 0-16,4-3 0 0,5 7 0 0,-5-4 0 15,-4-3 0-15,-2 3 0 0,-7 1 0 0,5 3 0 16,2 4 0-16,-2 1 0 0,-7-6 0 0,-4 3 0 16,0 0 0-16,2 3 0 0,0 3 0 0,-6-6 0 15,-6 4 0-15,-3 3 0 0,4-5 0 0,3 8 128 16,0 5-128-16,-1 2 0 0,-1 5 0 0,-5 1 0 15,-4 2 0-15,-6 1-160 0,-7-3 160 0,5 3 0 16,6 2 0-16,-1-1 0 0,-1-3 0 0,-4 1 0 0,-5 3 0 0,-2-9 0 16,0 5 0-1,0-5 0-15,0 2 0 0,-4-2 0 0,0 5 0 0,-2-9 0 0,-1 2 0 0,-1 0 0 16,-7-7 0-16,3 3 128 0,3 4-128 0,1 2 0 16,1 2 0-16,-1 1 0 0,2 1 0 0,-5-2 0 15,-4-4 0-15,1-2 0 16,3 2 0-16,1-2 0 0,1 2 0 0,-1 3 0 15,-3-1 0-15,-2 0 0 0,0 2 0 0,-6-2 0 0,-11-2 0 0,3 0 0 16,3 5 0-16,3-1 0 0,-1 0 0 0,1 3 0 16,-2 1 0-16,-3-1 0 0,3 3 0 0,-3-1 0 0,-2 1 0 15,-1 1 0-15,-3 0 0 0,0 0 0 0,0 1 0 0,0-1 0 16,4 4 0-16,2-2 0 0,-4 2 0 0,1 0 0 16,-3-5 0-16,0 5 0 0,-2-4 0 0,2 2 0 15,-2-1 0-15,-3-7 0 0,-1-1 0 0,2-2 0 16,2 0 0-16,2 3 0 0,2 1 0 0,2-6 0 15,5 4 0-15,-7 1 128 16,-6-5-128-16,4 4 0 0,6 0 0 0,0 1 0 0,-3-1 0 0,1 2 0 16,4 3 0-16,3-3 0 0,2 5 0 0,0-2 0 15,6 1 0-15,0-3 0 0,0 1 0 0,1-1 0 16,-3 1 0-16,2-4 0 0,2 7 0 0,0 0 0 16,3-1 0-16,-1-3 0 0,1 6 0 0,1-3 0 15,5-3 0-15,-2-3 128 0,-2 0-128 0,1 1 0 0,3-1 0 0,-2-2 0 16,-3 7 0-16,5 6 0 0,9 6 0 0,-3 2 0 15,2 1 0-15,1-3 0 0,-5 3 0 0,-2-5 0 16,0 2 0-16,4-4 0 0,7 2 0 16,3-4 0-16,6-4 0 0,-3 0 0 0,2-5 0 0,-2-4 0 15,4-2 224-15,0-6 80 0,7-3 16 0,0-3 0 16,-3-5 64-16,1 0 32 16,3-5 0-16,1-1 0 0,2-3 32 0,-2-1 0 15,0-3 0-15,-7 0 0 0,-6 0-288 0,2-1-160 16,3-3 192-16,1-3-192 0,0-1 160 0,-3 2-160 15,-3-2 128-15,-7-1-128 0,-6 5 144 0,7-4-144 16,6-7 160-16,0 1-160 0,-4 5 0 0,-7-10 128 16,1 5-128-16,-10-12 0 0,-1 1 0 0,-9-2 0 15,1-5 0-15,-5 0 0 0,-3-2 0 0,-5-4 0 16,-3 2 0-16,-4-10 0 0,-6 3 0 0,-11-1 0 16,-2 2 0-16,-9-1 0 0,-4 1 0 0,-4-3 0 15,-7 1 0-15,-6-3 144 0,-4-1-144 0,-7-3 128 16,-8 0-128-16,-6-2 128 0,-9-2-128 0,-9 0 0 0,3 10 0 15,-9-8 0-15,-11-11 0 0,-8-3 0 0,-6 3 0 0,-9 2 0 16,-9-1 144-16,-6 3 0 0,-8 1 0 0,-9 2 0 16,-5 4-144-16,-5 2 0 0,-1-2 0 0,-2 6-176 15,13 18 176-15,-4-1-160 0,-11 5 160 0,-4 4-160 16,-2 6 160-16,-3 7-160 0,5 4 160 0,0 6-160 16,6 7-208-1,1 6-32-15,1 7-16 0,-4 8-17568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596DD-BE7E-4548-8C4A-56C24A49605F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DC811-2E56-4EB3-8AA6-45D2255F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82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s3, s5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S0 to s4 on input 1</a:t>
            </a:r>
          </a:p>
          <a:p>
            <a:r>
              <a:rPr lang="en-US" dirty="0"/>
              <a:t>S1 to s2 on input 1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S4 to s5 on input 0</a:t>
            </a:r>
          </a:p>
          <a:p>
            <a:r>
              <a:rPr lang="en-US" dirty="0"/>
              <a:t>S5 to s4 on input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9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NFA: </a:t>
            </a:r>
          </a:p>
          <a:p>
            <a:r>
              <a:rPr lang="en-US" dirty="0"/>
              <a:t>Start state: a</a:t>
            </a:r>
          </a:p>
          <a:p>
            <a:r>
              <a:rPr lang="en-US" dirty="0"/>
              <a:t>Accept states: a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A to b on epsilon</a:t>
            </a:r>
          </a:p>
          <a:p>
            <a:r>
              <a:rPr lang="en-US" dirty="0"/>
              <a:t>A to c on input 1</a:t>
            </a:r>
          </a:p>
          <a:p>
            <a:r>
              <a:rPr lang="en-US" dirty="0"/>
              <a:t>B to a on input 0</a:t>
            </a:r>
          </a:p>
          <a:p>
            <a:r>
              <a:rPr lang="en-US" dirty="0"/>
              <a:t>C to c on input 0</a:t>
            </a:r>
          </a:p>
          <a:p>
            <a:r>
              <a:rPr lang="en-US" dirty="0"/>
              <a:t>C to b on input 0,1</a:t>
            </a:r>
          </a:p>
          <a:p>
            <a:endParaRPr lang="en-US" dirty="0"/>
          </a:p>
          <a:p>
            <a:r>
              <a:rPr lang="en-US" dirty="0"/>
              <a:t>DFA: </a:t>
            </a:r>
          </a:p>
          <a:p>
            <a:r>
              <a:rPr lang="en-US" dirty="0"/>
              <a:t>Start state: {</a:t>
            </a:r>
            <a:r>
              <a:rPr lang="en-US" dirty="0" err="1"/>
              <a:t>a,b</a:t>
            </a:r>
            <a:r>
              <a:rPr lang="en-US" dirty="0"/>
              <a:t>}</a:t>
            </a:r>
          </a:p>
          <a:p>
            <a:r>
              <a:rPr lang="en-US" dirty="0"/>
              <a:t>Accept states: {a}, {</a:t>
            </a:r>
            <a:r>
              <a:rPr lang="en-US" dirty="0" err="1"/>
              <a:t>a,b</a:t>
            </a:r>
            <a:r>
              <a:rPr lang="en-US" dirty="0"/>
              <a:t>}, {</a:t>
            </a:r>
            <a:r>
              <a:rPr lang="en-US" dirty="0" err="1"/>
              <a:t>a,c</a:t>
            </a:r>
            <a:r>
              <a:rPr lang="en-US" dirty="0"/>
              <a:t>}, {</a:t>
            </a:r>
            <a:r>
              <a:rPr lang="en-US" dirty="0" err="1"/>
              <a:t>a,b,c</a:t>
            </a:r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{a} to {</a:t>
            </a:r>
            <a:r>
              <a:rPr lang="en-US" dirty="0" err="1"/>
              <a:t>a,b</a:t>
            </a:r>
            <a:r>
              <a:rPr lang="en-US" dirty="0"/>
              <a:t>} on input 0</a:t>
            </a:r>
          </a:p>
          <a:p>
            <a:r>
              <a:rPr lang="en-US" dirty="0"/>
              <a:t>{a} to {c} on input 1</a:t>
            </a:r>
          </a:p>
          <a:p>
            <a:r>
              <a:rPr lang="en-US" dirty="0"/>
              <a:t>{</a:t>
            </a:r>
            <a:r>
              <a:rPr lang="en-US" dirty="0" err="1"/>
              <a:t>a,b</a:t>
            </a:r>
            <a:r>
              <a:rPr lang="en-US" dirty="0"/>
              <a:t>} to {</a:t>
            </a:r>
            <a:r>
              <a:rPr lang="en-US" dirty="0" err="1"/>
              <a:t>a,b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a,b</a:t>
            </a:r>
            <a:r>
              <a:rPr lang="en-US" dirty="0"/>
              <a:t>} to {c} on input 1</a:t>
            </a:r>
          </a:p>
          <a:p>
            <a:r>
              <a:rPr lang="en-US" dirty="0"/>
              <a:t>{</a:t>
            </a:r>
            <a:r>
              <a:rPr lang="en-US" dirty="0" err="1"/>
              <a:t>a,c</a:t>
            </a:r>
            <a:r>
              <a:rPr lang="en-US" dirty="0"/>
              <a:t>} to {</a:t>
            </a:r>
            <a:r>
              <a:rPr lang="en-US" dirty="0" err="1"/>
              <a:t>a,b,c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a,c</a:t>
            </a:r>
            <a:r>
              <a:rPr lang="en-US" dirty="0"/>
              <a:t>} to {</a:t>
            </a:r>
            <a:r>
              <a:rPr lang="en-US" dirty="0" err="1"/>
              <a:t>b,c</a:t>
            </a:r>
            <a:r>
              <a:rPr lang="en-US" dirty="0"/>
              <a:t>} on input 1</a:t>
            </a:r>
          </a:p>
          <a:p>
            <a:r>
              <a:rPr lang="en-US" dirty="0"/>
              <a:t>{b} to {</a:t>
            </a:r>
            <a:r>
              <a:rPr lang="en-US" dirty="0" err="1"/>
              <a:t>a,b</a:t>
            </a:r>
            <a:r>
              <a:rPr lang="en-US" dirty="0"/>
              <a:t>} on input 0</a:t>
            </a:r>
          </a:p>
          <a:p>
            <a:r>
              <a:rPr lang="en-US" dirty="0"/>
              <a:t>{b} to </a:t>
            </a:r>
            <a:r>
              <a:rPr lang="en-US" dirty="0" err="1"/>
              <a:t>emptyset</a:t>
            </a:r>
            <a:r>
              <a:rPr lang="en-US" dirty="0"/>
              <a:t> on input 1</a:t>
            </a:r>
          </a:p>
          <a:p>
            <a:r>
              <a:rPr lang="en-US" dirty="0"/>
              <a:t>{c} to {</a:t>
            </a:r>
            <a:r>
              <a:rPr lang="en-US" dirty="0" err="1"/>
              <a:t>b,c</a:t>
            </a:r>
            <a:r>
              <a:rPr lang="en-US" dirty="0"/>
              <a:t>} on input 0</a:t>
            </a:r>
          </a:p>
          <a:p>
            <a:r>
              <a:rPr lang="en-US" dirty="0"/>
              <a:t>{c} to {b} on input 1</a:t>
            </a:r>
          </a:p>
          <a:p>
            <a:r>
              <a:rPr lang="en-US" dirty="0"/>
              <a:t>{</a:t>
            </a:r>
            <a:r>
              <a:rPr lang="en-US" dirty="0" err="1"/>
              <a:t>b,c</a:t>
            </a:r>
            <a:r>
              <a:rPr lang="en-US" dirty="0"/>
              <a:t>} to {</a:t>
            </a:r>
            <a:r>
              <a:rPr lang="en-US" dirty="0" err="1"/>
              <a:t>a,b,c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b,c</a:t>
            </a:r>
            <a:r>
              <a:rPr lang="en-US" dirty="0"/>
              <a:t>} to {b} on input 1</a:t>
            </a:r>
          </a:p>
          <a:p>
            <a:r>
              <a:rPr lang="en-US" dirty="0"/>
              <a:t>{</a:t>
            </a:r>
            <a:r>
              <a:rPr lang="en-US" dirty="0" err="1"/>
              <a:t>a,b,c</a:t>
            </a:r>
            <a:r>
              <a:rPr lang="en-US" dirty="0"/>
              <a:t>} to {</a:t>
            </a:r>
            <a:r>
              <a:rPr lang="en-US" dirty="0" err="1"/>
              <a:t>a,b,c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a,b,c</a:t>
            </a:r>
            <a:r>
              <a:rPr lang="en-US" dirty="0"/>
              <a:t>} to {</a:t>
            </a:r>
            <a:r>
              <a:rPr lang="en-US" dirty="0" err="1"/>
              <a:t>b,c</a:t>
            </a:r>
            <a:r>
              <a:rPr lang="en-US" dirty="0"/>
              <a:t>} on input 1</a:t>
            </a:r>
          </a:p>
          <a:p>
            <a:r>
              <a:rPr lang="en-US" dirty="0" err="1"/>
              <a:t>Emptyset</a:t>
            </a:r>
            <a:r>
              <a:rPr lang="en-US" dirty="0"/>
              <a:t> to </a:t>
            </a:r>
            <a:r>
              <a:rPr lang="en-US" dirty="0" err="1"/>
              <a:t>emptyset</a:t>
            </a:r>
            <a:r>
              <a:rPr lang="en-US" dirty="0"/>
              <a:t> on input 0,1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94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s9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s1 on epsilon</a:t>
            </a:r>
          </a:p>
          <a:p>
            <a:r>
              <a:rPr lang="en-US" dirty="0"/>
              <a:t>S0 to s8 on epsilon</a:t>
            </a:r>
          </a:p>
          <a:p>
            <a:r>
              <a:rPr lang="en-US" dirty="0"/>
              <a:t>S1 to s2 on epsilon</a:t>
            </a:r>
          </a:p>
          <a:p>
            <a:r>
              <a:rPr lang="en-US" dirty="0"/>
              <a:t>S1 to s3 on epsilon</a:t>
            </a:r>
          </a:p>
          <a:p>
            <a:r>
              <a:rPr lang="en-US" dirty="0"/>
              <a:t>S2 to s4 on 0</a:t>
            </a:r>
          </a:p>
          <a:p>
            <a:r>
              <a:rPr lang="en-US" dirty="0"/>
              <a:t>S3 to s5 on 1</a:t>
            </a:r>
          </a:p>
          <a:p>
            <a:r>
              <a:rPr lang="en-US" dirty="0"/>
              <a:t>S4 to s6 on epsilon</a:t>
            </a:r>
          </a:p>
          <a:p>
            <a:r>
              <a:rPr lang="en-US" dirty="0"/>
              <a:t>S5 to s1 on epsilon</a:t>
            </a:r>
          </a:p>
          <a:p>
            <a:r>
              <a:rPr lang="en-US" dirty="0"/>
              <a:t>S5 to s8 on epsilon</a:t>
            </a:r>
          </a:p>
          <a:p>
            <a:r>
              <a:rPr lang="en-US" dirty="0"/>
              <a:t>S6 to s7 on 1</a:t>
            </a:r>
          </a:p>
          <a:p>
            <a:r>
              <a:rPr lang="en-US" dirty="0"/>
              <a:t>S7 to s1 on epsilon</a:t>
            </a:r>
          </a:p>
          <a:p>
            <a:r>
              <a:rPr lang="en-US" dirty="0"/>
              <a:t>S7 to s8 on epsilon</a:t>
            </a:r>
          </a:p>
          <a:p>
            <a:r>
              <a:rPr lang="en-US" dirty="0"/>
              <a:t>S8 to s9 on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DC811-2E56-4EB3-8AA6-45D2255FE78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02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t0</a:t>
            </a:r>
          </a:p>
          <a:p>
            <a:r>
              <a:rPr lang="en-US" dirty="0"/>
              <a:t>Accept states: t0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T0 to t0 on input 0</a:t>
            </a:r>
          </a:p>
          <a:p>
            <a:r>
              <a:rPr lang="en-US" dirty="0"/>
              <a:t>T0 to t1 on input 1</a:t>
            </a:r>
          </a:p>
          <a:p>
            <a:r>
              <a:rPr lang="en-US" dirty="0"/>
              <a:t>T0 to t2 on input 2</a:t>
            </a:r>
          </a:p>
          <a:p>
            <a:r>
              <a:rPr lang="en-US" dirty="0"/>
              <a:t>T1 to t1 on input 0</a:t>
            </a:r>
          </a:p>
          <a:p>
            <a:r>
              <a:rPr lang="en-US" dirty="0"/>
              <a:t>T1 to t2 on input 1</a:t>
            </a:r>
          </a:p>
          <a:p>
            <a:r>
              <a:rPr lang="en-US" dirty="0"/>
              <a:t>T1 to t0 on input 2</a:t>
            </a:r>
          </a:p>
          <a:p>
            <a:r>
              <a:rPr lang="en-US" dirty="0"/>
              <a:t>T2 to t2 on input 0</a:t>
            </a:r>
          </a:p>
          <a:p>
            <a:r>
              <a:rPr lang="en-US" dirty="0"/>
              <a:t>T2 to t0 on input 1</a:t>
            </a:r>
          </a:p>
          <a:p>
            <a:r>
              <a:rPr lang="en-US" dirty="0"/>
              <a:t>T2 to t1 on input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DC811-2E56-4EB3-8AA6-45D2255FE78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84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</a:t>
            </a:r>
          </a:p>
          <a:p>
            <a:r>
              <a:rPr lang="en-US" dirty="0"/>
              <a:t>Accept states: f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S to t0 on epsilon</a:t>
            </a:r>
          </a:p>
          <a:p>
            <a:r>
              <a:rPr lang="en-US" dirty="0"/>
              <a:t>T0 to t0 on input 0</a:t>
            </a:r>
          </a:p>
          <a:p>
            <a:r>
              <a:rPr lang="en-US" dirty="0"/>
              <a:t>T0 to t1 on input 1</a:t>
            </a:r>
          </a:p>
          <a:p>
            <a:r>
              <a:rPr lang="en-US" dirty="0"/>
              <a:t>T0 to f on epsilon</a:t>
            </a:r>
          </a:p>
          <a:p>
            <a:r>
              <a:rPr lang="en-US" dirty="0"/>
              <a:t>T0 to t2 on input 2</a:t>
            </a:r>
          </a:p>
          <a:p>
            <a:r>
              <a:rPr lang="en-US" dirty="0"/>
              <a:t>T1 to t1 on input 0</a:t>
            </a:r>
          </a:p>
          <a:p>
            <a:r>
              <a:rPr lang="en-US" dirty="0"/>
              <a:t>T1 to t2 on input 1</a:t>
            </a:r>
          </a:p>
          <a:p>
            <a:r>
              <a:rPr lang="en-US" dirty="0"/>
              <a:t>T1 to t0 on input 2</a:t>
            </a:r>
          </a:p>
          <a:p>
            <a:r>
              <a:rPr lang="en-US" dirty="0"/>
              <a:t>T2 to t2 on input 0</a:t>
            </a:r>
          </a:p>
          <a:p>
            <a:r>
              <a:rPr lang="en-US" dirty="0"/>
              <a:t>T2 to t0 on input 1</a:t>
            </a:r>
          </a:p>
          <a:p>
            <a:r>
              <a:rPr lang="en-US" dirty="0"/>
              <a:t>T2 to t1 on input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DC811-2E56-4EB3-8AA6-45D2255FE78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14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</a:t>
            </a:r>
          </a:p>
          <a:p>
            <a:r>
              <a:rPr lang="en-US" dirty="0"/>
              <a:t>Accept states: f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S to t0 on epsilon</a:t>
            </a:r>
          </a:p>
          <a:p>
            <a:r>
              <a:rPr lang="en-US" dirty="0"/>
              <a:t>T0 to t0 on input 0 u 10*2</a:t>
            </a:r>
          </a:p>
          <a:p>
            <a:r>
              <a:rPr lang="en-US" dirty="0"/>
              <a:t>T0 to t2 on input 2 U 10*1</a:t>
            </a:r>
          </a:p>
          <a:p>
            <a:r>
              <a:rPr lang="en-US" dirty="0"/>
              <a:t>T0 to f on epsilon</a:t>
            </a:r>
          </a:p>
          <a:p>
            <a:r>
              <a:rPr lang="en-US" dirty="0"/>
              <a:t>T2 to t2 on input 0 u 20*1</a:t>
            </a:r>
          </a:p>
          <a:p>
            <a:r>
              <a:rPr lang="en-US" dirty="0"/>
              <a:t>T2 to t0 on input 1 u 20*2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DC811-2E56-4EB3-8AA6-45D2255FE78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76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NFA1: </a:t>
            </a:r>
          </a:p>
          <a:p>
            <a:r>
              <a:rPr lang="en-US" dirty="0"/>
              <a:t>Start state: s</a:t>
            </a:r>
          </a:p>
          <a:p>
            <a:r>
              <a:rPr lang="en-US" dirty="0"/>
              <a:t>Accept states: f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 to t0 on epsilon</a:t>
            </a:r>
          </a:p>
          <a:p>
            <a:r>
              <a:rPr lang="en-US" dirty="0"/>
              <a:t>T0 to t0 on R1</a:t>
            </a:r>
          </a:p>
          <a:p>
            <a:r>
              <a:rPr lang="en-US" dirty="0"/>
              <a:t>T0 to t2 on R2</a:t>
            </a:r>
          </a:p>
          <a:p>
            <a:r>
              <a:rPr lang="en-US" dirty="0"/>
              <a:t>T0 to f on epsilon</a:t>
            </a:r>
          </a:p>
          <a:p>
            <a:r>
              <a:rPr lang="en-US" dirty="0"/>
              <a:t>T2 to t0 on r3</a:t>
            </a:r>
          </a:p>
          <a:p>
            <a:r>
              <a:rPr lang="en-US" dirty="0"/>
              <a:t>T2 to t2 on r4</a:t>
            </a:r>
          </a:p>
          <a:p>
            <a:endParaRPr lang="en-US" dirty="0"/>
          </a:p>
          <a:p>
            <a:r>
              <a:rPr lang="en-US" dirty="0"/>
              <a:t>NFA2:</a:t>
            </a:r>
          </a:p>
          <a:p>
            <a:r>
              <a:rPr lang="en-US" dirty="0"/>
              <a:t>Start state: s</a:t>
            </a:r>
          </a:p>
          <a:p>
            <a:r>
              <a:rPr lang="en-US" dirty="0"/>
              <a:t>Accept states: f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 to t0 on epsilon</a:t>
            </a:r>
          </a:p>
          <a:p>
            <a:r>
              <a:rPr lang="en-US" dirty="0"/>
              <a:t>T0 to t0 on r5</a:t>
            </a:r>
          </a:p>
          <a:p>
            <a:r>
              <a:rPr lang="en-US" dirty="0"/>
              <a:t>T0 to f on epsilon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DC811-2E56-4EB3-8AA6-45D2255FE78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74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DC811-2E56-4EB3-8AA6-45D2255FE78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40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s3, s5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S0 to s4 on input 1</a:t>
            </a:r>
          </a:p>
          <a:p>
            <a:r>
              <a:rPr lang="en-US" dirty="0"/>
              <a:t>S1 to s2 on input 1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S4 to s5 on input 0</a:t>
            </a:r>
          </a:p>
          <a:p>
            <a:r>
              <a:rPr lang="en-US" dirty="0"/>
              <a:t>S5 to s4 on input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70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q</a:t>
            </a:r>
          </a:p>
          <a:p>
            <a:r>
              <a:rPr lang="en-US" dirty="0"/>
              <a:t>Accept states: s0, t0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Q to s0 on epsilon</a:t>
            </a:r>
          </a:p>
          <a:p>
            <a:r>
              <a:rPr lang="en-US" dirty="0"/>
              <a:t>Q to t0 on epsilon</a:t>
            </a:r>
          </a:p>
          <a:p>
            <a:r>
              <a:rPr lang="en-US" dirty="0"/>
              <a:t>S0 to s0 on input 0,1</a:t>
            </a:r>
          </a:p>
          <a:p>
            <a:r>
              <a:rPr lang="en-US" dirty="0"/>
              <a:t>S0 to s1 on input 2</a:t>
            </a:r>
          </a:p>
          <a:p>
            <a:r>
              <a:rPr lang="en-US" dirty="0"/>
              <a:t>S1 to s1 on input 0,1</a:t>
            </a:r>
          </a:p>
          <a:p>
            <a:r>
              <a:rPr lang="en-US" dirty="0"/>
              <a:t>S1 to s2 on input 2</a:t>
            </a:r>
          </a:p>
          <a:p>
            <a:r>
              <a:rPr lang="en-US" dirty="0"/>
              <a:t>T0 to t0 on input 0</a:t>
            </a:r>
          </a:p>
          <a:p>
            <a:r>
              <a:rPr lang="en-US" dirty="0"/>
              <a:t>T0 to t1 on input 1</a:t>
            </a:r>
          </a:p>
          <a:p>
            <a:r>
              <a:rPr lang="en-US" dirty="0"/>
              <a:t>T0 to t2 on input 2</a:t>
            </a:r>
          </a:p>
          <a:p>
            <a:r>
              <a:rPr lang="en-US" dirty="0"/>
              <a:t>T1 to t1 on input 0</a:t>
            </a:r>
          </a:p>
          <a:p>
            <a:r>
              <a:rPr lang="en-US" dirty="0"/>
              <a:t>T1 to t2 on input 1</a:t>
            </a:r>
          </a:p>
          <a:p>
            <a:r>
              <a:rPr lang="en-US" dirty="0"/>
              <a:t>T1 to t0 on input 2</a:t>
            </a:r>
          </a:p>
          <a:p>
            <a:r>
              <a:rPr lang="en-US" dirty="0"/>
              <a:t>T2 to t2 on input 0</a:t>
            </a:r>
          </a:p>
          <a:p>
            <a:r>
              <a:rPr lang="en-US" dirty="0"/>
              <a:t>T2 to t0 on input 1</a:t>
            </a:r>
          </a:p>
          <a:p>
            <a:r>
              <a:rPr lang="en-US" dirty="0"/>
              <a:t>T2 to t1 on input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1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q</a:t>
            </a:r>
          </a:p>
          <a:p>
            <a:r>
              <a:rPr lang="en-US" dirty="0"/>
              <a:t>Accept states: s0, t0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Q to s0 on epsilon</a:t>
            </a:r>
          </a:p>
          <a:p>
            <a:r>
              <a:rPr lang="en-US" dirty="0"/>
              <a:t>Q to t0 on epsilon</a:t>
            </a:r>
          </a:p>
          <a:p>
            <a:r>
              <a:rPr lang="en-US" dirty="0"/>
              <a:t>S0 to s0 on input 0,1</a:t>
            </a:r>
          </a:p>
          <a:p>
            <a:r>
              <a:rPr lang="en-US" dirty="0"/>
              <a:t>S0 to s1 on input 2</a:t>
            </a:r>
          </a:p>
          <a:p>
            <a:r>
              <a:rPr lang="en-US" dirty="0"/>
              <a:t>S1 to s1 on input 0,1</a:t>
            </a:r>
          </a:p>
          <a:p>
            <a:r>
              <a:rPr lang="en-US" dirty="0"/>
              <a:t>S1 to s2 on input 2</a:t>
            </a:r>
          </a:p>
          <a:p>
            <a:r>
              <a:rPr lang="en-US" dirty="0"/>
              <a:t>T0 to t0 on input 0</a:t>
            </a:r>
          </a:p>
          <a:p>
            <a:r>
              <a:rPr lang="en-US" dirty="0"/>
              <a:t>T0 to t1 on input 1</a:t>
            </a:r>
          </a:p>
          <a:p>
            <a:r>
              <a:rPr lang="en-US" dirty="0"/>
              <a:t>T0 to t2 on input 2</a:t>
            </a:r>
          </a:p>
          <a:p>
            <a:r>
              <a:rPr lang="en-US" dirty="0"/>
              <a:t>T1 to t1 on input 0</a:t>
            </a:r>
          </a:p>
          <a:p>
            <a:r>
              <a:rPr lang="en-US" dirty="0"/>
              <a:t>T1 to t2 on input 1</a:t>
            </a:r>
          </a:p>
          <a:p>
            <a:r>
              <a:rPr lang="en-US" dirty="0"/>
              <a:t>T1 to t0 on input 2</a:t>
            </a:r>
          </a:p>
          <a:p>
            <a:r>
              <a:rPr lang="en-US" dirty="0"/>
              <a:t>T2 to t2 on input 0</a:t>
            </a:r>
          </a:p>
          <a:p>
            <a:r>
              <a:rPr lang="en-US" dirty="0"/>
              <a:t>T2 to t0 on input 1</a:t>
            </a:r>
          </a:p>
          <a:p>
            <a:r>
              <a:rPr lang="en-US" dirty="0"/>
              <a:t>T2 to t1 on input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12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s3</a:t>
            </a:r>
          </a:p>
          <a:p>
            <a:r>
              <a:rPr lang="en-US" dirty="0"/>
              <a:t>Accept states: s0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S3 to s2 on input 1</a:t>
            </a:r>
          </a:p>
          <a:p>
            <a:r>
              <a:rPr lang="en-US" dirty="0"/>
              <a:t>S2 s1 on input 0,1</a:t>
            </a:r>
          </a:p>
          <a:p>
            <a:r>
              <a:rPr lang="en-US" dirty="0"/>
              <a:t>S1 to s0 on input 0,1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71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See: https://en.wikipedia.org/wiki/Trust,_but_verify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DC811-2E56-4EB3-8AA6-45D2255FE7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16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 for binary strings with 1 </a:t>
            </a:r>
          </a:p>
          <a:p>
            <a:r>
              <a:rPr lang="en-US" dirty="0"/>
              <a:t>Start state: s3</a:t>
            </a:r>
          </a:p>
          <a:p>
            <a:r>
              <a:rPr lang="en-US" dirty="0"/>
              <a:t>Accept states: s0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S3 to s2 on input 1</a:t>
            </a:r>
          </a:p>
          <a:p>
            <a:r>
              <a:rPr lang="en-US" dirty="0"/>
              <a:t>S2 s1 on input 0,1</a:t>
            </a:r>
          </a:p>
          <a:p>
            <a:r>
              <a:rPr lang="en-US" dirty="0"/>
              <a:t>S1 to s0 on input 0,1</a:t>
            </a:r>
          </a:p>
          <a:p>
            <a:endParaRPr lang="en-US" dirty="0"/>
          </a:p>
          <a:p>
            <a:r>
              <a:rPr lang="en-US" dirty="0"/>
              <a:t>Visualization of parallel exploration of the NFA</a:t>
            </a:r>
          </a:p>
          <a:p>
            <a:r>
              <a:rPr lang="en-US" dirty="0"/>
              <a:t>Start state: s3</a:t>
            </a:r>
          </a:p>
          <a:p>
            <a:endParaRPr lang="en-US" dirty="0"/>
          </a:p>
          <a:p>
            <a:r>
              <a:rPr lang="en-US" dirty="0"/>
              <a:t>Paths: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Path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0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(accepted)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89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 for binary strings with 1 </a:t>
            </a:r>
          </a:p>
          <a:p>
            <a:r>
              <a:rPr lang="en-US" dirty="0"/>
              <a:t>Start state: s3</a:t>
            </a:r>
          </a:p>
          <a:p>
            <a:r>
              <a:rPr lang="en-US" dirty="0"/>
              <a:t>Accept states: s0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S3 to s2 on input 1</a:t>
            </a:r>
          </a:p>
          <a:p>
            <a:r>
              <a:rPr lang="en-US" dirty="0"/>
              <a:t>S2 s1 on input 0,1</a:t>
            </a:r>
          </a:p>
          <a:p>
            <a:r>
              <a:rPr lang="en-US" dirty="0"/>
              <a:t>S1 to s0 on input 0,1</a:t>
            </a:r>
          </a:p>
          <a:p>
            <a:endParaRPr lang="en-US" dirty="0"/>
          </a:p>
          <a:p>
            <a:r>
              <a:rPr lang="en-US" dirty="0"/>
              <a:t>Visualization of parallel exploration of the NFA</a:t>
            </a:r>
          </a:p>
          <a:p>
            <a:r>
              <a:rPr lang="en-US" dirty="0"/>
              <a:t>Start state: s3</a:t>
            </a:r>
          </a:p>
          <a:p>
            <a:endParaRPr lang="en-US" dirty="0"/>
          </a:p>
          <a:p>
            <a:r>
              <a:rPr lang="en-US" dirty="0"/>
              <a:t>Paths: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Path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0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(accepted)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45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NFA: </a:t>
            </a:r>
          </a:p>
          <a:p>
            <a:r>
              <a:rPr lang="en-US" dirty="0"/>
              <a:t>Start state: a</a:t>
            </a:r>
          </a:p>
          <a:p>
            <a:r>
              <a:rPr lang="en-US" dirty="0"/>
              <a:t>Accept states: a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A to b on epsilon</a:t>
            </a:r>
          </a:p>
          <a:p>
            <a:r>
              <a:rPr lang="en-US" dirty="0"/>
              <a:t>A to c on input 1</a:t>
            </a:r>
          </a:p>
          <a:p>
            <a:r>
              <a:rPr lang="en-US" dirty="0"/>
              <a:t>B to a on input 0</a:t>
            </a:r>
          </a:p>
          <a:p>
            <a:r>
              <a:rPr lang="en-US" dirty="0"/>
              <a:t>C to c on input 0</a:t>
            </a:r>
          </a:p>
          <a:p>
            <a:r>
              <a:rPr lang="en-US" dirty="0"/>
              <a:t>C to b on input 0,1</a:t>
            </a:r>
          </a:p>
          <a:p>
            <a:endParaRPr lang="en-US" dirty="0"/>
          </a:p>
          <a:p>
            <a:r>
              <a:rPr lang="en-US" dirty="0"/>
              <a:t>Partial DFA: </a:t>
            </a:r>
          </a:p>
          <a:p>
            <a:r>
              <a:rPr lang="en-US" dirty="0"/>
              <a:t>Edges: </a:t>
            </a:r>
          </a:p>
          <a:p>
            <a:r>
              <a:rPr lang="en-US" dirty="0"/>
              <a:t>{a} to {</a:t>
            </a:r>
            <a:r>
              <a:rPr lang="en-US" dirty="0" err="1"/>
              <a:t>a,b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a,b</a:t>
            </a:r>
            <a:r>
              <a:rPr lang="en-US" dirty="0"/>
              <a:t>} to {c} on input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4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5B6B8A2-AF91-4106-8320-68B771A76D7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48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1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3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12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0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27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8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6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5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5B6B8A2-AF91-4106-8320-68B771A76D7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84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11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AnX5E8RQPcM7oTAt8" TargetMode="External"/><Relationship Id="rId2" Type="http://schemas.openxmlformats.org/officeDocument/2006/relationships/hyperlink" Target="https://courses.cs.washington.edu/courses/cse311/25au/exams/final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customXml" Target="../ink/ink13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.xml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customXml" Target="../ink/ink32.xml"/><Relationship Id="rId21" Type="http://schemas.openxmlformats.org/officeDocument/2006/relationships/customXml" Target="../ink/ink23.xml"/><Relationship Id="rId34" Type="http://schemas.openxmlformats.org/officeDocument/2006/relationships/image" Target="../media/image39.png"/><Relationship Id="rId42" Type="http://schemas.openxmlformats.org/officeDocument/2006/relationships/image" Target="../media/image44.png"/><Relationship Id="rId7" Type="http://schemas.openxmlformats.org/officeDocument/2006/relationships/customXml" Target="../ink/ink16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29" Type="http://schemas.openxmlformats.org/officeDocument/2006/relationships/customXml" Target="../ink/ink27.xml"/><Relationship Id="rId41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ustomXml" Target="../ink/ink18.xml"/><Relationship Id="rId24" Type="http://schemas.openxmlformats.org/officeDocument/2006/relationships/image" Target="../media/image31.png"/><Relationship Id="rId32" Type="http://schemas.openxmlformats.org/officeDocument/2006/relationships/image" Target="../media/image38.png"/><Relationship Id="rId37" Type="http://schemas.openxmlformats.org/officeDocument/2006/relationships/customXml" Target="../ink/ink31.xml"/><Relationship Id="rId40" Type="http://schemas.openxmlformats.org/officeDocument/2006/relationships/image" Target="../media/image42.png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23" Type="http://schemas.openxmlformats.org/officeDocument/2006/relationships/customXml" Target="../ink/ink24.xml"/><Relationship Id="rId28" Type="http://schemas.openxmlformats.org/officeDocument/2006/relationships/image" Target="../media/image36.png"/><Relationship Id="rId36" Type="http://schemas.openxmlformats.org/officeDocument/2006/relationships/image" Target="../media/image40.png"/><Relationship Id="rId10" Type="http://schemas.openxmlformats.org/officeDocument/2006/relationships/image" Target="../media/image23.png"/><Relationship Id="rId19" Type="http://schemas.openxmlformats.org/officeDocument/2006/relationships/customXml" Target="../ink/ink22.xml"/><Relationship Id="rId31" Type="http://schemas.openxmlformats.org/officeDocument/2006/relationships/customXml" Target="../ink/ink28.xml"/><Relationship Id="rId44" Type="http://schemas.openxmlformats.org/officeDocument/2006/relationships/image" Target="../media/image45.png"/><Relationship Id="rId4" Type="http://schemas.openxmlformats.org/officeDocument/2006/relationships/image" Target="../media/image34.png"/><Relationship Id="rId9" Type="http://schemas.openxmlformats.org/officeDocument/2006/relationships/customXml" Target="../ink/ink17.xml"/><Relationship Id="rId14" Type="http://schemas.openxmlformats.org/officeDocument/2006/relationships/image" Target="../media/image25.png"/><Relationship Id="rId22" Type="http://schemas.openxmlformats.org/officeDocument/2006/relationships/image" Target="../media/image29.png"/><Relationship Id="rId27" Type="http://schemas.openxmlformats.org/officeDocument/2006/relationships/customXml" Target="../ink/ink26.xml"/><Relationship Id="rId30" Type="http://schemas.openxmlformats.org/officeDocument/2006/relationships/image" Target="../media/image37.png"/><Relationship Id="rId35" Type="http://schemas.openxmlformats.org/officeDocument/2006/relationships/customXml" Target="../ink/ink30.xml"/><Relationship Id="rId43" Type="http://schemas.openxmlformats.org/officeDocument/2006/relationships/customXml" Target="../ink/ink34.xml"/><Relationship Id="rId8" Type="http://schemas.openxmlformats.org/officeDocument/2006/relationships/image" Target="../media/image22.png"/><Relationship Id="rId3" Type="http://schemas.openxmlformats.org/officeDocument/2006/relationships/image" Target="../media/image33.png"/><Relationship Id="rId12" Type="http://schemas.openxmlformats.org/officeDocument/2006/relationships/image" Target="../media/image24.png"/><Relationship Id="rId17" Type="http://schemas.openxmlformats.org/officeDocument/2006/relationships/customXml" Target="../ink/ink21.xml"/><Relationship Id="rId25" Type="http://schemas.openxmlformats.org/officeDocument/2006/relationships/customXml" Target="../ink/ink25.xml"/><Relationship Id="rId33" Type="http://schemas.openxmlformats.org/officeDocument/2006/relationships/customXml" Target="../ink/ink29.xml"/><Relationship Id="rId38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5" Type="http://schemas.openxmlformats.org/officeDocument/2006/relationships/image" Target="../media/image160.png"/><Relationship Id="rId4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customXml" Target="../ink/ink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customXml" Target="../ink/ink37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customXml" Target="../ink/ink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customXml" Target="../ink/ink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customXml" Target="../ink/ink42.xml"/><Relationship Id="rId4" Type="http://schemas.openxmlformats.org/officeDocument/2006/relationships/image" Target="../media/image2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7" Type="http://schemas.openxmlformats.org/officeDocument/2006/relationships/image" Target="../media/image5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5" Type="http://schemas.openxmlformats.org/officeDocument/2006/relationships/image" Target="../media/image510.png"/><Relationship Id="rId4" Type="http://schemas.openxmlformats.org/officeDocument/2006/relationships/image" Target="../media/image2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customXml" Target="../ink/ink44.xml"/><Relationship Id="rId4" Type="http://schemas.openxmlformats.org/officeDocument/2006/relationships/image" Target="../media/image2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57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.xml"/><Relationship Id="rId5" Type="http://schemas.openxmlformats.org/officeDocument/2006/relationships/image" Target="../media/image80.png"/><Relationship Id="rId4" Type="http://schemas.openxmlformats.org/officeDocument/2006/relationships/image" Target="../media/image2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customXml" Target="../ink/ink46.xml"/><Relationship Id="rId4" Type="http://schemas.openxmlformats.org/officeDocument/2006/relationships/image" Target="../media/image2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59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.xml"/><Relationship Id="rId5" Type="http://schemas.openxmlformats.org/officeDocument/2006/relationships/image" Target="../media/image300.png"/><Relationship Id="rId4" Type="http://schemas.openxmlformats.org/officeDocument/2006/relationships/image" Target="../media/image1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customXml" Target="../ink/ink4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customXml" Target="../ink/ink50.xml"/><Relationship Id="rId4" Type="http://schemas.openxmlformats.org/officeDocument/2006/relationships/image" Target="../media/image6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00.png"/><Relationship Id="rId4" Type="http://schemas.openxmlformats.org/officeDocument/2006/relationships/image" Target="../media/image5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9DF5-BF61-469B-B552-E667BB668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Regular Languages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01B83-E246-4C81-9ED5-1D2430B5F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/>
              <a:t>Lecture 26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0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Perfect guesser view makes this easier.</a:t>
                </a:r>
              </a:p>
              <a:p>
                <a:pPr marL="0" indent="0">
                  <a:buNone/>
                </a:pPr>
                <a:r>
                  <a:rPr lang="en-US" dirty="0"/>
                  <a:t>Design an NFA for the language in the title.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  <a:blipFill>
                <a:blip r:embed="rId2"/>
                <a:stretch>
                  <a:fillRect l="-1525" t="-3475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17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CC827-301D-4D7E-9CAE-DAD5506D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40685"/>
            <a:ext cx="11187258" cy="28686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That’s WAY easier than the DFA…</a:t>
            </a:r>
          </a:p>
        </p:txBody>
      </p:sp>
      <p:grpSp>
        <p:nvGrpSpPr>
          <p:cNvPr id="4" name="Group 3" descr="NFA for binary strings with a 1 in the third position from the end ">
            <a:extLst>
              <a:ext uri="{FF2B5EF4-FFF2-40B4-BE49-F238E27FC236}">
                <a16:creationId xmlns:a16="http://schemas.microsoft.com/office/drawing/2014/main" id="{A0246724-722D-44F8-B8C7-F38D4165646C}"/>
              </a:ext>
            </a:extLst>
          </p:cNvPr>
          <p:cNvGrpSpPr/>
          <p:nvPr/>
        </p:nvGrpSpPr>
        <p:grpSpPr>
          <a:xfrm>
            <a:off x="1087179" y="1463857"/>
            <a:ext cx="5836506" cy="1350814"/>
            <a:chOff x="1259457" y="2778274"/>
            <a:chExt cx="5836506" cy="13508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1DBF63-2047-4000-9E96-D443A540644C}"/>
                </a:ext>
              </a:extLst>
            </p:cNvPr>
            <p:cNvSpPr txBox="1"/>
            <p:nvPr/>
          </p:nvSpPr>
          <p:spPr>
            <a:xfrm>
              <a:off x="1590143" y="277827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051B9C-91A7-4EF2-9882-5A6379AA510C}"/>
                </a:ext>
              </a:extLst>
            </p:cNvPr>
            <p:cNvGrpSpPr/>
            <p:nvPr/>
          </p:nvGrpSpPr>
          <p:grpSpPr>
            <a:xfrm>
              <a:off x="1599751" y="3519488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FED5BB29-6F2D-4A9D-90DE-05F7637D6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4D007237-A51E-4416-B56D-F583A7AB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E2D6F1-2641-4141-98E1-E913117E5355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1259457" y="3824288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5FB79C3-8390-4FF9-8D22-06584C493208}"/>
                </a:ext>
              </a:extLst>
            </p:cNvPr>
            <p:cNvSpPr/>
            <p:nvPr/>
          </p:nvSpPr>
          <p:spPr>
            <a:xfrm>
              <a:off x="1615075" y="3265488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C8A623-FC2B-4C6D-9CD0-A4B27ABB5965}"/>
                </a:ext>
              </a:extLst>
            </p:cNvPr>
            <p:cNvGrpSpPr/>
            <p:nvPr/>
          </p:nvGrpSpPr>
          <p:grpSpPr>
            <a:xfrm>
              <a:off x="2209351" y="3518624"/>
              <a:ext cx="1625932" cy="609600"/>
              <a:chOff x="2209351" y="3518624"/>
              <a:chExt cx="1625932" cy="609600"/>
            </a:xfrm>
          </p:grpSpPr>
          <p:cxnSp>
            <p:nvCxnSpPr>
              <p:cNvPr id="22" name="AutoShape 39">
                <a:extLst>
                  <a:ext uri="{FF2B5EF4-FFF2-40B4-BE49-F238E27FC236}">
                    <a16:creationId xmlns:a16="http://schemas.microsoft.com/office/drawing/2014/main" id="{2F986FBC-0EAB-4B54-8BD5-4B605386090E}"/>
                  </a:ext>
                </a:extLst>
              </p:cNvPr>
              <p:cNvCxnSpPr>
                <a:cxnSpLocks noChangeShapeType="1"/>
                <a:stCxn id="27" idx="6"/>
                <a:endCxn id="25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32F136F-F76B-4D5A-84C3-4138FD5E1B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4" name="Text Box 7">
                  <a:extLst>
                    <a:ext uri="{FF2B5EF4-FFF2-40B4-BE49-F238E27FC236}">
                      <a16:creationId xmlns:a16="http://schemas.microsoft.com/office/drawing/2014/main" id="{728D975A-4C7C-46D0-8B79-4D81BEBF25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8A2697-BDFE-4CF0-BEFF-58EE6D876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71F54F-F9E0-4370-AD28-B7F20B1DF1AE}"/>
                </a:ext>
              </a:extLst>
            </p:cNvPr>
            <p:cNvGrpSpPr/>
            <p:nvPr/>
          </p:nvGrpSpPr>
          <p:grpSpPr>
            <a:xfrm>
              <a:off x="3844099" y="3505535"/>
              <a:ext cx="1625932" cy="609600"/>
              <a:chOff x="2209351" y="3518624"/>
              <a:chExt cx="1625932" cy="609600"/>
            </a:xfrm>
          </p:grpSpPr>
          <p:cxnSp>
            <p:nvCxnSpPr>
              <p:cNvPr id="18" name="AutoShape 39">
                <a:extLst>
                  <a:ext uri="{FF2B5EF4-FFF2-40B4-BE49-F238E27FC236}">
                    <a16:creationId xmlns:a16="http://schemas.microsoft.com/office/drawing/2014/main" id="{6AF5E6B7-180A-41FE-96EF-D7042B5F09A8}"/>
                  </a:ext>
                </a:extLst>
              </p:cNvPr>
              <p:cNvCxnSpPr>
                <a:cxnSpLocks noChangeShapeType="1"/>
                <a:endCxn id="21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895C3C1-69F2-41F7-912F-6B466572BE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099C6FF8-EA0D-4501-9CFE-2D372B48AE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21" name="Oval 24">
                  <a:extLst>
                    <a:ext uri="{FF2B5EF4-FFF2-40B4-BE49-F238E27FC236}">
                      <a16:creationId xmlns:a16="http://schemas.microsoft.com/office/drawing/2014/main" id="{93CA711E-4776-41B6-B6FB-7D3C4A0C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cxnSp>
          <p:nvCxnSpPr>
            <p:cNvPr id="11" name="AutoShape 39">
              <a:extLst>
                <a:ext uri="{FF2B5EF4-FFF2-40B4-BE49-F238E27FC236}">
                  <a16:creationId xmlns:a16="http://schemas.microsoft.com/office/drawing/2014/main" id="{C81A6E75-AC45-4DB9-B107-41D56E3A12F2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V="1">
              <a:off x="5470031" y="3799434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0D22AE-655E-429C-99E9-681FD4345AE5}"/>
                </a:ext>
              </a:extLst>
            </p:cNvPr>
            <p:cNvGrpSpPr/>
            <p:nvPr/>
          </p:nvGrpSpPr>
          <p:grpSpPr>
            <a:xfrm>
              <a:off x="6486363" y="349463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674D758C-6DEC-45AF-967B-97588BD6B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D1047FFA-C44C-4FD1-8BA5-9B3FC703A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3A35C0-BEDF-4627-B582-859768E292C3}"/>
                </a:ext>
              </a:extLst>
            </p:cNvPr>
            <p:cNvSpPr txBox="1"/>
            <p:nvPr/>
          </p:nvSpPr>
          <p:spPr>
            <a:xfrm>
              <a:off x="3971209" y="3331811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A0BA4-FA26-40E5-8D35-36866A6FE960}"/>
                </a:ext>
              </a:extLst>
            </p:cNvPr>
            <p:cNvSpPr txBox="1"/>
            <p:nvPr/>
          </p:nvSpPr>
          <p:spPr>
            <a:xfrm>
              <a:off x="5627808" y="3326883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41EC25-FDBE-47D6-AF8E-83A948F4C4A5}"/>
                </a:ext>
              </a:extLst>
            </p:cNvPr>
            <p:cNvSpPr txBox="1"/>
            <p:nvPr/>
          </p:nvSpPr>
          <p:spPr>
            <a:xfrm>
              <a:off x="2457429" y="334953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E2578EB-0B48-4477-8252-C7D504EEE8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515240" y="2407680"/>
              <a:ext cx="4921560" cy="598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E2578EB-0B48-4477-8252-C7D504EEE8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5880" y="2398320"/>
                <a:ext cx="4940280" cy="61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3071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BFB-2C14-4E4D-B6B1-E7C5676F8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an NFA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AF677-5A71-4EB7-AF06-01CC19332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“trust but verify”</a:t>
                </a:r>
                <a:endParaRPr lang="en-US" dirty="0"/>
              </a:p>
              <a:p>
                <a:r>
                  <a:rPr lang="en-US" dirty="0"/>
                  <a:t>Trust the NFA will magically make the transition needed.</a:t>
                </a:r>
              </a:p>
              <a:p>
                <a:r>
                  <a:rPr lang="en-US" dirty="0"/>
                  <a:t>But verify that the NFA “did it for the right reason”</a:t>
                </a:r>
              </a:p>
              <a:p>
                <a:r>
                  <a:rPr lang="en-US" dirty="0"/>
                  <a:t>We didn’t just build this: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accepts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0∪1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You need to verify it was the third character from the end. </a:t>
                </a:r>
              </a:p>
              <a:p>
                <a:r>
                  <a:rPr lang="en-US" dirty="0"/>
                  <a:t>The magic decisions are “what leads to acceptance” not “what I had in mind when I made this machine.”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AF677-5A71-4EB7-AF06-01CC19332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3019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 descr="NFA with S3 start state, S0 accept state&#10;edges: &#10;S3 to s3 on input 0,1&#10;s3 to s0 on input 1&#10;s0 to s0 on input 0,1">
            <a:extLst>
              <a:ext uri="{FF2B5EF4-FFF2-40B4-BE49-F238E27FC236}">
                <a16:creationId xmlns:a16="http://schemas.microsoft.com/office/drawing/2014/main" id="{F8689B1B-0058-4032-BAA2-200B0A424315}"/>
              </a:ext>
            </a:extLst>
          </p:cNvPr>
          <p:cNvGrpSpPr/>
          <p:nvPr/>
        </p:nvGrpSpPr>
        <p:grpSpPr>
          <a:xfrm>
            <a:off x="4254922" y="3190387"/>
            <a:ext cx="2585156" cy="1392443"/>
            <a:chOff x="2155534" y="3535170"/>
            <a:chExt cx="2585156" cy="13924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620A58-129B-46CC-B823-67440A3BDCAC}"/>
                </a:ext>
              </a:extLst>
            </p:cNvPr>
            <p:cNvSpPr txBox="1"/>
            <p:nvPr/>
          </p:nvSpPr>
          <p:spPr>
            <a:xfrm>
              <a:off x="2486220" y="3576799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7ABE491-7C1C-40C6-9B7C-31CC3C8A53E0}"/>
                </a:ext>
              </a:extLst>
            </p:cNvPr>
            <p:cNvGrpSpPr/>
            <p:nvPr/>
          </p:nvGrpSpPr>
          <p:grpSpPr>
            <a:xfrm>
              <a:off x="2495828" y="4318013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64F43445-EC90-4859-93FC-9A814FAC6B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B1EBE523-4629-485B-990A-83B0FBD88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65EB009-D2CF-43D0-908A-4D33BC59FB0A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2155534" y="4622813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A34A00FE-5659-4B87-B822-B9926B0A992A}"/>
                </a:ext>
              </a:extLst>
            </p:cNvPr>
            <p:cNvSpPr/>
            <p:nvPr/>
          </p:nvSpPr>
          <p:spPr>
            <a:xfrm>
              <a:off x="2511152" y="4064013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cxnSp>
          <p:nvCxnSpPr>
            <p:cNvPr id="22" name="AutoShape 39">
              <a:extLst>
                <a:ext uri="{FF2B5EF4-FFF2-40B4-BE49-F238E27FC236}">
                  <a16:creationId xmlns:a16="http://schemas.microsoft.com/office/drawing/2014/main" id="{21F3AE90-6041-4EC3-91F5-D00A4574E7BC}"/>
                </a:ext>
              </a:extLst>
            </p:cNvPr>
            <p:cNvCxnSpPr>
              <a:cxnSpLocks noChangeShapeType="1"/>
              <a:stCxn id="27" idx="6"/>
            </p:cNvCxnSpPr>
            <p:nvPr/>
          </p:nvCxnSpPr>
          <p:spPr bwMode="auto">
            <a:xfrm flipV="1">
              <a:off x="3105428" y="4621949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CBD03D3-C73B-4401-8F6C-F0B3A2DFABC1}"/>
                </a:ext>
              </a:extLst>
            </p:cNvPr>
            <p:cNvGrpSpPr/>
            <p:nvPr/>
          </p:nvGrpSpPr>
          <p:grpSpPr>
            <a:xfrm>
              <a:off x="4131090" y="430492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38FDFD34-5D44-4454-8CB3-6A1DEA3A51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B37B3A38-D518-4378-A0A0-5138AB0F3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AFC527-E1AA-4834-B01B-FA0971A86AF5}"/>
                </a:ext>
              </a:extLst>
            </p:cNvPr>
            <p:cNvSpPr txBox="1"/>
            <p:nvPr/>
          </p:nvSpPr>
          <p:spPr>
            <a:xfrm>
              <a:off x="3353506" y="4148059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6AF83C-70F1-4825-BF47-0014396D24ED}"/>
                </a:ext>
              </a:extLst>
            </p:cNvPr>
            <p:cNvSpPr txBox="1"/>
            <p:nvPr/>
          </p:nvSpPr>
          <p:spPr>
            <a:xfrm>
              <a:off x="4112751" y="3535170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E6B03C6B-CAFC-41E0-8962-E85C000407BB}"/>
                </a:ext>
              </a:extLst>
            </p:cNvPr>
            <p:cNvSpPr/>
            <p:nvPr/>
          </p:nvSpPr>
          <p:spPr>
            <a:xfrm>
              <a:off x="4137683" y="4022384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6FB64D2-749D-40DE-9BA4-6885A139BC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808000" y="2911320"/>
              <a:ext cx="8561520" cy="3567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6FB64D2-749D-40DE-9BA4-6885A139BC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8640" y="2901960"/>
                <a:ext cx="8580240" cy="358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9728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 descr="NFA for binary strings with a 1 in the third position from the end 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grpSp>
        <p:nvGrpSpPr>
          <p:cNvPr id="4" name="Group 3" descr="visualization of parallel exploration of NFA">
            <a:extLst>
              <a:ext uri="{FF2B5EF4-FFF2-40B4-BE49-F238E27FC236}">
                <a16:creationId xmlns:a16="http://schemas.microsoft.com/office/drawing/2014/main" id="{FDB8BB6D-AF31-4CA9-BFA9-6190A63A1558}"/>
              </a:ext>
            </a:extLst>
          </p:cNvPr>
          <p:cNvGrpSpPr/>
          <p:nvPr/>
        </p:nvGrpSpPr>
        <p:grpSpPr>
          <a:xfrm>
            <a:off x="2067663" y="3256421"/>
            <a:ext cx="8048411" cy="3143664"/>
            <a:chOff x="2067663" y="3256421"/>
            <a:chExt cx="8048411" cy="3143664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4703753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730495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757237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783979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8810721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9837463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677011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50269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2407958" y="380889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8" name="Straight Arrow Connector 27"/>
            <p:cNvCxnSpPr>
              <a:endCxn id="32" idx="2"/>
            </p:cNvCxnSpPr>
            <p:nvPr/>
          </p:nvCxnSpPr>
          <p:spPr>
            <a:xfrm>
              <a:off x="2067663" y="4051205"/>
              <a:ext cx="340294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2892583" y="3813409"/>
              <a:ext cx="1040069" cy="484625"/>
              <a:chOff x="1368582" y="3813408"/>
              <a:chExt cx="1040069" cy="484625"/>
            </a:xfrm>
          </p:grpSpPr>
          <p:sp>
            <p:nvSpPr>
              <p:cNvPr id="56" name="Oval 24"/>
              <p:cNvSpPr>
                <a:spLocks noChangeArrowheads="1"/>
              </p:cNvSpPr>
              <p:nvPr/>
            </p:nvSpPr>
            <p:spPr bwMode="auto">
              <a:xfrm>
                <a:off x="1911110" y="381340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" name="AutoShape 39"/>
              <p:cNvCxnSpPr>
                <a:cxnSpLocks noChangeShapeType="1"/>
                <a:stCxn id="32" idx="6"/>
              </p:cNvCxnSpPr>
              <p:nvPr/>
            </p:nvCxnSpPr>
            <p:spPr bwMode="auto">
              <a:xfrm>
                <a:off x="1368582" y="4051205"/>
                <a:ext cx="552247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2006009" y="384840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916813" y="326936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917455" y="3267206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918097" y="3265049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918739" y="326289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19381" y="3260735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920023" y="325857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20665" y="3256421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946889" y="3822439"/>
              <a:ext cx="1046245" cy="2576545"/>
              <a:chOff x="3422888" y="3822438"/>
              <a:chExt cx="1046245" cy="2576545"/>
            </a:xfrm>
          </p:grpSpPr>
          <p:sp>
            <p:nvSpPr>
              <p:cNvPr id="98" name="Oval 24"/>
              <p:cNvSpPr>
                <a:spLocks noChangeArrowheads="1"/>
              </p:cNvSpPr>
              <p:nvPr/>
            </p:nvSpPr>
            <p:spPr bwMode="auto">
              <a:xfrm>
                <a:off x="3971592" y="591435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24"/>
              <p:cNvSpPr>
                <a:spLocks noChangeArrowheads="1"/>
              </p:cNvSpPr>
              <p:nvPr/>
            </p:nvSpPr>
            <p:spPr bwMode="auto">
              <a:xfrm>
                <a:off x="3965416" y="382243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4060315" y="385743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79" name="AutoShape 39"/>
              <p:cNvCxnSpPr>
                <a:cxnSpLocks noChangeShapeType="1"/>
              </p:cNvCxnSpPr>
              <p:nvPr/>
            </p:nvCxnSpPr>
            <p:spPr bwMode="auto">
              <a:xfrm>
                <a:off x="3422888" y="4060237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4066491" y="594935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03" name="AutoShape 39"/>
              <p:cNvCxnSpPr>
                <a:cxnSpLocks noChangeShapeType="1"/>
              </p:cNvCxnSpPr>
              <p:nvPr/>
            </p:nvCxnSpPr>
            <p:spPr bwMode="auto">
              <a:xfrm>
                <a:off x="3444577" y="613298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" name="Group 5"/>
            <p:cNvGrpSpPr/>
            <p:nvPr/>
          </p:nvGrpSpPr>
          <p:grpSpPr>
            <a:xfrm>
              <a:off x="3848764" y="3817923"/>
              <a:ext cx="1117217" cy="2582162"/>
              <a:chOff x="2324763" y="3817923"/>
              <a:chExt cx="1117217" cy="2582162"/>
            </a:xfrm>
          </p:grpSpPr>
          <p:sp>
            <p:nvSpPr>
              <p:cNvPr id="87" name="Oval 24"/>
              <p:cNvSpPr>
                <a:spLocks noChangeArrowheads="1"/>
              </p:cNvSpPr>
              <p:nvPr/>
            </p:nvSpPr>
            <p:spPr bwMode="auto">
              <a:xfrm>
                <a:off x="2944439" y="5915460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24"/>
              <p:cNvSpPr>
                <a:spLocks noChangeArrowheads="1"/>
              </p:cNvSpPr>
              <p:nvPr/>
            </p:nvSpPr>
            <p:spPr bwMode="auto">
              <a:xfrm>
                <a:off x="2938263" y="381792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3033162" y="385291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75" name="AutoShape 39"/>
              <p:cNvCxnSpPr>
                <a:cxnSpLocks noChangeShapeType="1"/>
                <a:stCxn id="56" idx="6"/>
                <a:endCxn id="59" idx="2"/>
              </p:cNvCxnSpPr>
              <p:nvPr/>
            </p:nvCxnSpPr>
            <p:spPr bwMode="auto">
              <a:xfrm>
                <a:off x="2395735" y="405572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6" name="Text Box 7"/>
              <p:cNvSpPr txBox="1">
                <a:spLocks noChangeArrowheads="1"/>
              </p:cNvSpPr>
              <p:nvPr/>
            </p:nvSpPr>
            <p:spPr bwMode="auto">
              <a:xfrm>
                <a:off x="3039338" y="5950455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05" name="AutoShape 39"/>
              <p:cNvCxnSpPr>
                <a:cxnSpLocks noChangeShapeType="1"/>
                <a:stCxn id="56" idx="5"/>
                <a:endCxn id="87" idx="2"/>
              </p:cNvCxnSpPr>
              <p:nvPr/>
            </p:nvCxnSpPr>
            <p:spPr bwMode="auto">
              <a:xfrm>
                <a:off x="2324763" y="4227061"/>
                <a:ext cx="619676" cy="193071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" name="Group 9"/>
            <p:cNvGrpSpPr/>
            <p:nvPr/>
          </p:nvGrpSpPr>
          <p:grpSpPr>
            <a:xfrm>
              <a:off x="8028347" y="3835984"/>
              <a:ext cx="1060942" cy="1894561"/>
              <a:chOff x="6504347" y="3835983"/>
              <a:chExt cx="1060942" cy="1894561"/>
            </a:xfrm>
          </p:grpSpPr>
          <p:sp>
            <p:nvSpPr>
              <p:cNvPr id="116" name="Oval 24"/>
              <p:cNvSpPr>
                <a:spLocks noChangeArrowheads="1"/>
              </p:cNvSpPr>
              <p:nvPr/>
            </p:nvSpPr>
            <p:spPr bwMode="auto">
              <a:xfrm>
                <a:off x="7060518" y="5245919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Oval 24"/>
              <p:cNvSpPr>
                <a:spLocks noChangeArrowheads="1"/>
              </p:cNvSpPr>
              <p:nvPr/>
            </p:nvSpPr>
            <p:spPr bwMode="auto">
              <a:xfrm>
                <a:off x="7067748" y="4557131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24"/>
              <p:cNvSpPr>
                <a:spLocks noChangeArrowheads="1"/>
              </p:cNvSpPr>
              <p:nvPr/>
            </p:nvSpPr>
            <p:spPr bwMode="auto">
              <a:xfrm>
                <a:off x="7046875" y="383598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7"/>
              <p:cNvSpPr txBox="1">
                <a:spLocks noChangeArrowheads="1"/>
              </p:cNvSpPr>
              <p:nvPr/>
            </p:nvSpPr>
            <p:spPr bwMode="auto">
              <a:xfrm>
                <a:off x="7141774" y="387097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3" name="AutoShape 39"/>
              <p:cNvCxnSpPr>
                <a:cxnSpLocks noChangeShapeType="1"/>
              </p:cNvCxnSpPr>
              <p:nvPr/>
            </p:nvCxnSpPr>
            <p:spPr bwMode="auto">
              <a:xfrm>
                <a:off x="6504347" y="407378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5" name="Text Box 7"/>
              <p:cNvSpPr txBox="1">
                <a:spLocks noChangeArrowheads="1"/>
              </p:cNvSpPr>
              <p:nvPr/>
            </p:nvSpPr>
            <p:spPr bwMode="auto">
              <a:xfrm>
                <a:off x="7155417" y="5280914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14" name="AutoShape 39"/>
              <p:cNvCxnSpPr>
                <a:cxnSpLocks noChangeShapeType="1"/>
              </p:cNvCxnSpPr>
              <p:nvPr/>
            </p:nvCxnSpPr>
            <p:spPr bwMode="auto">
              <a:xfrm>
                <a:off x="6524633" y="547392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0" name="Text Box 7"/>
              <p:cNvSpPr txBox="1">
                <a:spLocks noChangeArrowheads="1"/>
              </p:cNvSpPr>
              <p:nvPr/>
            </p:nvSpPr>
            <p:spPr bwMode="auto">
              <a:xfrm>
                <a:off x="7162647" y="4592126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26" name="AutoShape 39"/>
              <p:cNvCxnSpPr>
                <a:cxnSpLocks noChangeShapeType="1"/>
              </p:cNvCxnSpPr>
              <p:nvPr/>
            </p:nvCxnSpPr>
            <p:spPr bwMode="auto">
              <a:xfrm>
                <a:off x="6540733" y="4775754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5903070" y="3826954"/>
              <a:ext cx="1125053" cy="2562647"/>
              <a:chOff x="4379069" y="3826953"/>
              <a:chExt cx="1125053" cy="2562647"/>
            </a:xfrm>
          </p:grpSpPr>
          <p:sp>
            <p:nvSpPr>
              <p:cNvPr id="102" name="Oval 24"/>
              <p:cNvSpPr>
                <a:spLocks noChangeArrowheads="1"/>
              </p:cNvSpPr>
              <p:nvPr/>
            </p:nvSpPr>
            <p:spPr bwMode="auto">
              <a:xfrm>
                <a:off x="4998376" y="5904975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24"/>
              <p:cNvSpPr>
                <a:spLocks noChangeArrowheads="1"/>
              </p:cNvSpPr>
              <p:nvPr/>
            </p:nvSpPr>
            <p:spPr bwMode="auto">
              <a:xfrm>
                <a:off x="5006581" y="5256404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24"/>
              <p:cNvSpPr>
                <a:spLocks noChangeArrowheads="1"/>
              </p:cNvSpPr>
              <p:nvPr/>
            </p:nvSpPr>
            <p:spPr bwMode="auto">
              <a:xfrm>
                <a:off x="4992569" y="382695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5087468" y="386194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1" name="AutoShape 39"/>
              <p:cNvCxnSpPr>
                <a:cxnSpLocks noChangeShapeType="1"/>
              </p:cNvCxnSpPr>
              <p:nvPr/>
            </p:nvCxnSpPr>
            <p:spPr bwMode="auto">
              <a:xfrm>
                <a:off x="4450041" y="4064753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1" name="Text Box 7"/>
              <p:cNvSpPr txBox="1">
                <a:spLocks noChangeArrowheads="1"/>
              </p:cNvSpPr>
              <p:nvPr/>
            </p:nvSpPr>
            <p:spPr bwMode="auto">
              <a:xfrm>
                <a:off x="5093275" y="5939970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04" name="AutoShape 39"/>
              <p:cNvCxnSpPr>
                <a:cxnSpLocks noChangeShapeType="1"/>
              </p:cNvCxnSpPr>
              <p:nvPr/>
            </p:nvCxnSpPr>
            <p:spPr bwMode="auto">
              <a:xfrm>
                <a:off x="4462491" y="613298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9" name="Text Box 7"/>
              <p:cNvSpPr txBox="1">
                <a:spLocks noChangeArrowheads="1"/>
              </p:cNvSpPr>
              <p:nvPr/>
            </p:nvSpPr>
            <p:spPr bwMode="auto">
              <a:xfrm>
                <a:off x="5101480" y="5291399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34" name="AutoShape 39"/>
              <p:cNvCxnSpPr>
                <a:cxnSpLocks noChangeShapeType="1"/>
                <a:stCxn id="62" idx="5"/>
                <a:endCxn id="120" idx="2"/>
              </p:cNvCxnSpPr>
              <p:nvPr/>
            </p:nvCxnSpPr>
            <p:spPr bwMode="auto">
              <a:xfrm>
                <a:off x="4379069" y="4236091"/>
                <a:ext cx="627512" cy="126262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2502856" y="384388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055501" y="3840498"/>
              <a:ext cx="1060573" cy="1890046"/>
              <a:chOff x="7531500" y="3840498"/>
              <a:chExt cx="1060573" cy="1890046"/>
            </a:xfrm>
          </p:grpSpPr>
          <p:sp>
            <p:nvSpPr>
              <p:cNvPr id="129" name="Oval 24"/>
              <p:cNvSpPr>
                <a:spLocks noChangeArrowheads="1"/>
              </p:cNvSpPr>
              <p:nvPr/>
            </p:nvSpPr>
            <p:spPr bwMode="auto">
              <a:xfrm>
                <a:off x="8094532" y="454774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24"/>
              <p:cNvSpPr>
                <a:spLocks noChangeArrowheads="1"/>
              </p:cNvSpPr>
              <p:nvPr/>
            </p:nvSpPr>
            <p:spPr bwMode="auto">
              <a:xfrm>
                <a:off x="8074028" y="384049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7"/>
              <p:cNvSpPr txBox="1">
                <a:spLocks noChangeArrowheads="1"/>
              </p:cNvSpPr>
              <p:nvPr/>
            </p:nvSpPr>
            <p:spPr bwMode="auto">
              <a:xfrm>
                <a:off x="8168927" y="387549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4" name="AutoShape 39"/>
              <p:cNvCxnSpPr>
                <a:cxnSpLocks noChangeShapeType="1"/>
              </p:cNvCxnSpPr>
              <p:nvPr/>
            </p:nvCxnSpPr>
            <p:spPr bwMode="auto">
              <a:xfrm>
                <a:off x="7531500" y="407830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8" name="Text Box 7"/>
              <p:cNvSpPr txBox="1">
                <a:spLocks noChangeArrowheads="1"/>
              </p:cNvSpPr>
              <p:nvPr/>
            </p:nvSpPr>
            <p:spPr bwMode="auto">
              <a:xfrm>
                <a:off x="8189431" y="458274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27" name="AutoShape 39"/>
              <p:cNvCxnSpPr>
                <a:cxnSpLocks noChangeShapeType="1"/>
              </p:cNvCxnSpPr>
              <p:nvPr/>
            </p:nvCxnSpPr>
            <p:spPr bwMode="auto">
              <a:xfrm>
                <a:off x="7558647" y="4775754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7662577" y="5268879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cs typeface="Franklin Gothic Medium"/>
                  </a:rPr>
                  <a:t>X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930222" y="3831469"/>
              <a:ext cx="1131914" cy="2559245"/>
              <a:chOff x="5406222" y="3831468"/>
              <a:chExt cx="1131914" cy="2559245"/>
            </a:xfrm>
          </p:grpSpPr>
          <p:sp>
            <p:nvSpPr>
              <p:cNvPr id="118" name="Oval 24"/>
              <p:cNvSpPr>
                <a:spLocks noChangeArrowheads="1"/>
              </p:cNvSpPr>
              <p:nvPr/>
            </p:nvSpPr>
            <p:spPr bwMode="auto">
              <a:xfrm>
                <a:off x="6033734" y="5255302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24"/>
              <p:cNvSpPr>
                <a:spLocks noChangeArrowheads="1"/>
              </p:cNvSpPr>
              <p:nvPr/>
            </p:nvSpPr>
            <p:spPr bwMode="auto">
              <a:xfrm>
                <a:off x="6040595" y="455823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24"/>
              <p:cNvSpPr>
                <a:spLocks noChangeArrowheads="1"/>
              </p:cNvSpPr>
              <p:nvPr/>
            </p:nvSpPr>
            <p:spPr bwMode="auto">
              <a:xfrm>
                <a:off x="6019722" y="383146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6114621" y="386646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2" name="AutoShape 39"/>
              <p:cNvCxnSpPr>
                <a:cxnSpLocks noChangeShapeType="1"/>
              </p:cNvCxnSpPr>
              <p:nvPr/>
            </p:nvCxnSpPr>
            <p:spPr bwMode="auto">
              <a:xfrm>
                <a:off x="5477194" y="4069269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7" name="Text Box 7"/>
              <p:cNvSpPr txBox="1">
                <a:spLocks noChangeArrowheads="1"/>
              </p:cNvSpPr>
              <p:nvPr/>
            </p:nvSpPr>
            <p:spPr bwMode="auto">
              <a:xfrm>
                <a:off x="6128633" y="5290297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13" name="AutoShape 39"/>
              <p:cNvCxnSpPr>
                <a:cxnSpLocks noChangeShapeType="1"/>
              </p:cNvCxnSpPr>
              <p:nvPr/>
            </p:nvCxnSpPr>
            <p:spPr bwMode="auto">
              <a:xfrm>
                <a:off x="5506719" y="547392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" name="Text Box 7"/>
              <p:cNvSpPr txBox="1">
                <a:spLocks noChangeArrowheads="1"/>
              </p:cNvSpPr>
              <p:nvPr/>
            </p:nvSpPr>
            <p:spPr bwMode="auto">
              <a:xfrm>
                <a:off x="6135494" y="459322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36" name="AutoShape 39"/>
              <p:cNvCxnSpPr>
                <a:cxnSpLocks noChangeShapeType="1"/>
                <a:stCxn id="65" idx="5"/>
                <a:endCxn id="133" idx="2"/>
              </p:cNvCxnSpPr>
              <p:nvPr/>
            </p:nvCxnSpPr>
            <p:spPr bwMode="auto">
              <a:xfrm>
                <a:off x="5406222" y="4240606"/>
                <a:ext cx="634373" cy="55994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0" name="TextBox 149"/>
              <p:cNvSpPr txBox="1"/>
              <p:nvPr/>
            </p:nvSpPr>
            <p:spPr>
              <a:xfrm>
                <a:off x="5635879" y="5929048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cs typeface="Franklin Gothic Medium"/>
                  </a:rPr>
                  <a:t>X</a:t>
                </a: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BE613C4-E414-487B-A6EB-65801D4E45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863360" y="1326240"/>
              <a:ext cx="8807400" cy="488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BE613C4-E414-487B-A6EB-65801D4E45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4000" y="1316880"/>
                <a:ext cx="8826120" cy="490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1569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D6FC47-DD39-44E8-9871-1EFCDA81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Languages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7BC6CE-811B-420D-A57F-E4FEDF910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11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NFAs/DFAs what can and can’t they do?</a:t>
                </a:r>
              </a:p>
              <a:p>
                <a:r>
                  <a:rPr lang="en-US" dirty="0"/>
                  <a:t>Can NFAs do more than DFAs?</a:t>
                </a:r>
              </a:p>
              <a:p>
                <a:r>
                  <a:rPr lang="en-US" dirty="0"/>
                  <a:t>How do they relate to context-free-grammars? Regular expressions?</a:t>
                </a:r>
              </a:p>
              <a:p>
                <a:endParaRPr lang="en-US" dirty="0"/>
              </a:p>
              <a:p>
                <a:r>
                  <a:rPr lang="en-US" dirty="0"/>
                  <a:t>i.e. is there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 but not a DFA? Or vice versa?</a:t>
                </a:r>
              </a:p>
              <a:p>
                <a:r>
                  <a:rPr lang="en-US" dirty="0"/>
                  <a:t>What about CFGs/regexes?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78525914-E8E4-413B-AF07-3C6D14908D6A}"/>
              </a:ext>
            </a:extLst>
          </p:cNvPr>
          <p:cNvSpPr/>
          <p:nvPr/>
        </p:nvSpPr>
        <p:spPr>
          <a:xfrm>
            <a:off x="6878280" y="4413305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sli.do and enter cse311</a:t>
            </a:r>
          </a:p>
        </p:txBody>
      </p:sp>
    </p:spTree>
    <p:extLst>
      <p:ext uri="{BB962C8B-B14F-4D97-AF65-F5344CB8AC3E}">
        <p14:creationId xmlns:p14="http://schemas.microsoft.com/office/powerpoint/2010/main" val="3201723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 (Kleene's Theorem)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4A32-4DFC-4D88-BBF8-DED4901D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NFAs/DFAs what can and can’t they do?</a:t>
            </a:r>
          </a:p>
          <a:p>
            <a:r>
              <a:rPr lang="en-US" dirty="0"/>
              <a:t>Can NFAs do more than DFAs?</a:t>
            </a:r>
          </a:p>
          <a:p>
            <a:r>
              <a:rPr lang="en-US" dirty="0"/>
              <a:t>How do they relate to context-free-grammars? Regular expressions?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 descr="Kleene's theorem: for every language L: L is the language of a regular expression if and only if L is the language of a DFA if and only if L is the language of an NFA">
            <a:extLst>
              <a:ext uri="{FF2B5EF4-FFF2-40B4-BE49-F238E27FC236}">
                <a16:creationId xmlns:a16="http://schemas.microsoft.com/office/drawing/2014/main" id="{A43DDEBF-C363-4FB6-ACA4-F58B1FC01116}"/>
              </a:ext>
            </a:extLst>
          </p:cNvPr>
          <p:cNvGrpSpPr/>
          <p:nvPr/>
        </p:nvGrpSpPr>
        <p:grpSpPr>
          <a:xfrm>
            <a:off x="575238" y="3429000"/>
            <a:ext cx="11358853" cy="3066275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language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is the language of a regular expression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 DFA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an NFA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0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ADDFCD-8A69-4475-8DFF-CB794958FC1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Kleene’s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999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6CFF-30E5-4B79-832E-505442D9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68E3-3D5D-4148-B4D4-3A130E0B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983596"/>
          </a:xfrm>
        </p:spPr>
        <p:txBody>
          <a:bodyPr>
            <a:normAutofit fontScale="92500"/>
          </a:bodyPr>
          <a:lstStyle/>
          <a:p>
            <a:r>
              <a:rPr lang="en-US" dirty="0"/>
              <a:t>So NFAs, DFAs, and regular expressions are all “equally powerful”</a:t>
            </a:r>
          </a:p>
          <a:p>
            <a:r>
              <a:rPr lang="en-US" dirty="0"/>
              <a:t>Every language either can be expressed with any of them or none of them.</a:t>
            </a:r>
          </a:p>
          <a:p>
            <a:r>
              <a:rPr lang="en-US" dirty="0"/>
              <a:t>A set of strings that is recognized by a DFA (equivalently, recognized by an NFA; equivalently, the language of a regular expression) is called a </a:t>
            </a:r>
            <a:r>
              <a:rPr lang="en-US" b="1" dirty="0"/>
              <a:t>regular language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So to show a language is “regular” you just need to show one of these and prove it works. There are some “irregular” languages (that don’t have a corresponding NFA/DFA/regex).</a:t>
            </a:r>
          </a:p>
          <a:p>
            <a:r>
              <a:rPr lang="en-US" dirty="0"/>
              <a:t>CFGs are “more powerful” (every regular language can also be represented with a CFG, but some languages with CFGs have no NFA/DFA/regex).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5B17EB-184E-495A-9238-23E6D801B0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73640" y="3266280"/>
              <a:ext cx="10181160" cy="575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5B17EB-184E-495A-9238-23E6D801B0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280" y="3256920"/>
                <a:ext cx="10199880" cy="59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7493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 descr="L is the language of a regular expression implies L is the language of an NFA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 descr="L is the language of an NFA implies L is the language of a DFA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 descr="L is the language of a DFA implies L is the language of an NFA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30031" y="4885949"/>
            <a:ext cx="3972107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just a “sketch” of the proof. We want you to get the intuition for why this is true, we’ll go very quickly for some cases.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EBD7B6-5EFF-49CD-92BB-E56CCFE828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313240" y="2482920"/>
              <a:ext cx="6219720" cy="3424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EBD7B6-5EFF-49CD-92BB-E56CCFE828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03880" y="2473560"/>
                <a:ext cx="6238440" cy="344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6590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(2: every DFA is an NFA)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 descr="L is the language of a regular expression implies L is the language of an NFA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 descr="L is the language of an NFA implies L is the language of a DFA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 descr="L is the language of a DFA implies L is the language of an NFA because every DFA is an NFA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16018" y="1978253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an NFA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/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language of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also satisfies the requirements for an NFA,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the language of an NFA.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blipFill>
                <a:blip r:embed="rId5"/>
                <a:stretch>
                  <a:fillRect l="-1218" t="-2632" r="-271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26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32D8-050F-4B24-8EBB-A81EE645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1FC89-8F9B-4C88-9A0F-40830D42D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01270"/>
            <a:ext cx="11187258" cy="54550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HW8 will be released today or tomorrow.</a:t>
            </a:r>
          </a:p>
          <a:p>
            <a:pPr lvl="1"/>
            <a:r>
              <a:rPr lang="en-US" dirty="0"/>
              <a:t>Due Fri Dec 5</a:t>
            </a:r>
            <a:r>
              <a:rPr lang="en-US" baseline="30000" dirty="0"/>
              <a:t>th</a:t>
            </a:r>
            <a:r>
              <a:rPr lang="en-US" dirty="0"/>
              <a:t> (the last day of the quarter)</a:t>
            </a:r>
            <a:r>
              <a:rPr lang="en-US" b="1" dirty="0"/>
              <a:t>. Maximum 1 late day can be used </a:t>
            </a:r>
            <a:r>
              <a:rPr lang="en-US" dirty="0"/>
              <a:t>(to submit on Sat Dec 6</a:t>
            </a:r>
            <a:r>
              <a:rPr lang="en-US" baseline="30000" dirty="0"/>
              <a:t>th</a:t>
            </a:r>
            <a:r>
              <a:rPr lang="en-US" dirty="0"/>
              <a:t>) so we can release solutions on Sunday after the deadline.</a:t>
            </a:r>
            <a:endParaRPr lang="en-US" b="1" dirty="0"/>
          </a:p>
          <a:p>
            <a:r>
              <a:rPr lang="en-US" dirty="0"/>
              <a:t>Final review materials and logistics on </a:t>
            </a:r>
            <a:r>
              <a:rPr lang="en-US" dirty="0">
                <a:hlinkClick r:id="rId2"/>
              </a:rPr>
              <a:t>this page</a:t>
            </a:r>
            <a:r>
              <a:rPr lang="en-US" dirty="0"/>
              <a:t>.</a:t>
            </a:r>
          </a:p>
          <a:p>
            <a:r>
              <a:rPr lang="en-US" dirty="0"/>
              <a:t>What’s fair game for the final?</a:t>
            </a:r>
          </a:p>
          <a:p>
            <a:pPr lvl="1"/>
            <a:r>
              <a:rPr lang="en-US" dirty="0"/>
              <a:t>Everything through the end of this slide deck can show up in any way. (cumulative)</a:t>
            </a:r>
          </a:p>
          <a:p>
            <a:pPr lvl="1"/>
            <a:r>
              <a:rPr lang="en-US" dirty="0"/>
              <a:t>Monday you’ll learn how to show a language is “not regular.” Wednesday you’ll learn how to show a set is “uncountable.” There will be a problem on the final “choose one of these two: show a language is irregular; show a set is uncountable”</a:t>
            </a:r>
          </a:p>
          <a:p>
            <a:pPr lvl="1"/>
            <a:r>
              <a:rPr lang="en-US" dirty="0"/>
              <a:t>Last day of class will wrap those topics/talk about the Halting Problem (won’t be tested directly).</a:t>
            </a:r>
          </a:p>
          <a:p>
            <a:r>
              <a:rPr lang="en-US" dirty="0"/>
              <a:t>If you need a conflict exam fill out </a:t>
            </a:r>
            <a:r>
              <a:rPr lang="en-US" dirty="0">
                <a:hlinkClick r:id="rId3"/>
              </a:rPr>
              <a:t>the Final Exam form</a:t>
            </a:r>
            <a:r>
              <a:rPr lang="en-US" dirty="0"/>
              <a:t> as soon as possible.</a:t>
            </a:r>
          </a:p>
          <a:p>
            <a:pPr lvl="1"/>
            <a:r>
              <a:rPr lang="en-US" dirty="0"/>
              <a:t>(for pre-existing conflicts; for illnesses day-of directions on the exams page)</a:t>
            </a:r>
          </a:p>
        </p:txBody>
      </p:sp>
    </p:spTree>
    <p:extLst>
      <p:ext uri="{BB962C8B-B14F-4D97-AF65-F5344CB8AC3E}">
        <p14:creationId xmlns:p14="http://schemas.microsoft.com/office/powerpoint/2010/main" val="257532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Right 18" descr="L is the language of a regular expression implies L is the language of an NFA">
            <a:extLst>
              <a:ext uri="{FF2B5EF4-FFF2-40B4-BE49-F238E27FC236}">
                <a16:creationId xmlns:a16="http://schemas.microsoft.com/office/drawing/2014/main" id="{C81FB702-16C6-443C-97F8-897402C61855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 descr="L is the language of an NFA implies L is the language of a DFA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 descr="L is the language of a DFA implies L is the language of an NFA because every DFA is an NFA">
            <a:extLst>
              <a:ext uri="{FF2B5EF4-FFF2-40B4-BE49-F238E27FC236}">
                <a16:creationId xmlns:a16="http://schemas.microsoft.com/office/drawing/2014/main" id="{D171FEF7-438F-49A9-B9FC-B5357C08AE9C}"/>
              </a:ext>
            </a:extLst>
          </p:cNvPr>
          <p:cNvGrpSpPr/>
          <p:nvPr/>
        </p:nvGrpSpPr>
        <p:grpSpPr>
          <a:xfrm>
            <a:off x="7816018" y="1978253"/>
            <a:ext cx="735219" cy="3342761"/>
            <a:chOff x="6397283" y="4245410"/>
            <a:chExt cx="735219" cy="3342761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DA20B0E0-D7F5-40C5-A138-A06C88D6CDD8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D157C6-6E15-4307-9818-6A088059E9B7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an NFA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336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1500807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 descr="NFA for binary strings with a 1 in the third position from the end 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 (again)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grpSp>
        <p:nvGrpSpPr>
          <p:cNvPr id="4" name="Group 3" descr="visualization of parallel exploration of NFA">
            <a:extLst>
              <a:ext uri="{FF2B5EF4-FFF2-40B4-BE49-F238E27FC236}">
                <a16:creationId xmlns:a16="http://schemas.microsoft.com/office/drawing/2014/main" id="{FDB8BB6D-AF31-4CA9-BFA9-6190A63A1558}"/>
              </a:ext>
            </a:extLst>
          </p:cNvPr>
          <p:cNvGrpSpPr/>
          <p:nvPr/>
        </p:nvGrpSpPr>
        <p:grpSpPr>
          <a:xfrm>
            <a:off x="2067663" y="3256421"/>
            <a:ext cx="8048411" cy="3143664"/>
            <a:chOff x="2067663" y="3256421"/>
            <a:chExt cx="8048411" cy="3143664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4703753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730495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757237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783979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8810721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9837463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677011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50269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2407958" y="380889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8" name="Straight Arrow Connector 27"/>
            <p:cNvCxnSpPr>
              <a:endCxn id="32" idx="2"/>
            </p:cNvCxnSpPr>
            <p:nvPr/>
          </p:nvCxnSpPr>
          <p:spPr>
            <a:xfrm>
              <a:off x="2067663" y="4051205"/>
              <a:ext cx="340294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2892583" y="3813409"/>
              <a:ext cx="1040069" cy="484625"/>
              <a:chOff x="1368582" y="3813408"/>
              <a:chExt cx="1040069" cy="484625"/>
            </a:xfrm>
          </p:grpSpPr>
          <p:sp>
            <p:nvSpPr>
              <p:cNvPr id="56" name="Oval 24"/>
              <p:cNvSpPr>
                <a:spLocks noChangeArrowheads="1"/>
              </p:cNvSpPr>
              <p:nvPr/>
            </p:nvSpPr>
            <p:spPr bwMode="auto">
              <a:xfrm>
                <a:off x="1911110" y="381340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" name="AutoShape 39"/>
              <p:cNvCxnSpPr>
                <a:cxnSpLocks noChangeShapeType="1"/>
                <a:stCxn id="32" idx="6"/>
              </p:cNvCxnSpPr>
              <p:nvPr/>
            </p:nvCxnSpPr>
            <p:spPr bwMode="auto">
              <a:xfrm>
                <a:off x="1368582" y="4051205"/>
                <a:ext cx="552247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2006009" y="384840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916813" y="326936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917455" y="3267206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918097" y="3265049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918739" y="326289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19381" y="3260735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920023" y="325857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20665" y="3256421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946889" y="3822439"/>
              <a:ext cx="1046245" cy="2576545"/>
              <a:chOff x="3422888" y="3822438"/>
              <a:chExt cx="1046245" cy="2576545"/>
            </a:xfrm>
          </p:grpSpPr>
          <p:sp>
            <p:nvSpPr>
              <p:cNvPr id="98" name="Oval 24"/>
              <p:cNvSpPr>
                <a:spLocks noChangeArrowheads="1"/>
              </p:cNvSpPr>
              <p:nvPr/>
            </p:nvSpPr>
            <p:spPr bwMode="auto">
              <a:xfrm>
                <a:off x="3971592" y="591435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24"/>
              <p:cNvSpPr>
                <a:spLocks noChangeArrowheads="1"/>
              </p:cNvSpPr>
              <p:nvPr/>
            </p:nvSpPr>
            <p:spPr bwMode="auto">
              <a:xfrm>
                <a:off x="3965416" y="382243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4060315" y="385743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79" name="AutoShape 39"/>
              <p:cNvCxnSpPr>
                <a:cxnSpLocks noChangeShapeType="1"/>
              </p:cNvCxnSpPr>
              <p:nvPr/>
            </p:nvCxnSpPr>
            <p:spPr bwMode="auto">
              <a:xfrm>
                <a:off x="3422888" y="4060237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4066491" y="594935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03" name="AutoShape 39"/>
              <p:cNvCxnSpPr>
                <a:cxnSpLocks noChangeShapeType="1"/>
              </p:cNvCxnSpPr>
              <p:nvPr/>
            </p:nvCxnSpPr>
            <p:spPr bwMode="auto">
              <a:xfrm>
                <a:off x="3444577" y="613298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" name="Group 5"/>
            <p:cNvGrpSpPr/>
            <p:nvPr/>
          </p:nvGrpSpPr>
          <p:grpSpPr>
            <a:xfrm>
              <a:off x="3848764" y="3817923"/>
              <a:ext cx="1117217" cy="2582162"/>
              <a:chOff x="2324763" y="3817923"/>
              <a:chExt cx="1117217" cy="2582162"/>
            </a:xfrm>
          </p:grpSpPr>
          <p:sp>
            <p:nvSpPr>
              <p:cNvPr id="87" name="Oval 24"/>
              <p:cNvSpPr>
                <a:spLocks noChangeArrowheads="1"/>
              </p:cNvSpPr>
              <p:nvPr/>
            </p:nvSpPr>
            <p:spPr bwMode="auto">
              <a:xfrm>
                <a:off x="2944439" y="5915460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24"/>
              <p:cNvSpPr>
                <a:spLocks noChangeArrowheads="1"/>
              </p:cNvSpPr>
              <p:nvPr/>
            </p:nvSpPr>
            <p:spPr bwMode="auto">
              <a:xfrm>
                <a:off x="2938263" y="381792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3033162" y="385291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75" name="AutoShape 39"/>
              <p:cNvCxnSpPr>
                <a:cxnSpLocks noChangeShapeType="1"/>
                <a:stCxn id="56" idx="6"/>
                <a:endCxn id="59" idx="2"/>
              </p:cNvCxnSpPr>
              <p:nvPr/>
            </p:nvCxnSpPr>
            <p:spPr bwMode="auto">
              <a:xfrm>
                <a:off x="2395735" y="405572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6" name="Text Box 7"/>
              <p:cNvSpPr txBox="1">
                <a:spLocks noChangeArrowheads="1"/>
              </p:cNvSpPr>
              <p:nvPr/>
            </p:nvSpPr>
            <p:spPr bwMode="auto">
              <a:xfrm>
                <a:off x="3039338" y="5950455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05" name="AutoShape 39"/>
              <p:cNvCxnSpPr>
                <a:cxnSpLocks noChangeShapeType="1"/>
                <a:stCxn id="56" idx="5"/>
                <a:endCxn id="87" idx="2"/>
              </p:cNvCxnSpPr>
              <p:nvPr/>
            </p:nvCxnSpPr>
            <p:spPr bwMode="auto">
              <a:xfrm>
                <a:off x="2324763" y="4227061"/>
                <a:ext cx="619676" cy="193071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" name="Group 9"/>
            <p:cNvGrpSpPr/>
            <p:nvPr/>
          </p:nvGrpSpPr>
          <p:grpSpPr>
            <a:xfrm>
              <a:off x="8028347" y="3835984"/>
              <a:ext cx="1060942" cy="1894561"/>
              <a:chOff x="6504347" y="3835983"/>
              <a:chExt cx="1060942" cy="1894561"/>
            </a:xfrm>
          </p:grpSpPr>
          <p:sp>
            <p:nvSpPr>
              <p:cNvPr id="116" name="Oval 24"/>
              <p:cNvSpPr>
                <a:spLocks noChangeArrowheads="1"/>
              </p:cNvSpPr>
              <p:nvPr/>
            </p:nvSpPr>
            <p:spPr bwMode="auto">
              <a:xfrm>
                <a:off x="7060518" y="5245919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Oval 24"/>
              <p:cNvSpPr>
                <a:spLocks noChangeArrowheads="1"/>
              </p:cNvSpPr>
              <p:nvPr/>
            </p:nvSpPr>
            <p:spPr bwMode="auto">
              <a:xfrm>
                <a:off x="7067748" y="4557131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24"/>
              <p:cNvSpPr>
                <a:spLocks noChangeArrowheads="1"/>
              </p:cNvSpPr>
              <p:nvPr/>
            </p:nvSpPr>
            <p:spPr bwMode="auto">
              <a:xfrm>
                <a:off x="7046875" y="383598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7"/>
              <p:cNvSpPr txBox="1">
                <a:spLocks noChangeArrowheads="1"/>
              </p:cNvSpPr>
              <p:nvPr/>
            </p:nvSpPr>
            <p:spPr bwMode="auto">
              <a:xfrm>
                <a:off x="7141774" y="387097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3" name="AutoShape 39"/>
              <p:cNvCxnSpPr>
                <a:cxnSpLocks noChangeShapeType="1"/>
              </p:cNvCxnSpPr>
              <p:nvPr/>
            </p:nvCxnSpPr>
            <p:spPr bwMode="auto">
              <a:xfrm>
                <a:off x="6504347" y="407378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5" name="Text Box 7"/>
              <p:cNvSpPr txBox="1">
                <a:spLocks noChangeArrowheads="1"/>
              </p:cNvSpPr>
              <p:nvPr/>
            </p:nvSpPr>
            <p:spPr bwMode="auto">
              <a:xfrm>
                <a:off x="7155417" y="5280914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14" name="AutoShape 39"/>
              <p:cNvCxnSpPr>
                <a:cxnSpLocks noChangeShapeType="1"/>
              </p:cNvCxnSpPr>
              <p:nvPr/>
            </p:nvCxnSpPr>
            <p:spPr bwMode="auto">
              <a:xfrm>
                <a:off x="6524633" y="547392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0" name="Text Box 7"/>
              <p:cNvSpPr txBox="1">
                <a:spLocks noChangeArrowheads="1"/>
              </p:cNvSpPr>
              <p:nvPr/>
            </p:nvSpPr>
            <p:spPr bwMode="auto">
              <a:xfrm>
                <a:off x="7162647" y="4592126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26" name="AutoShape 39"/>
              <p:cNvCxnSpPr>
                <a:cxnSpLocks noChangeShapeType="1"/>
              </p:cNvCxnSpPr>
              <p:nvPr/>
            </p:nvCxnSpPr>
            <p:spPr bwMode="auto">
              <a:xfrm>
                <a:off x="6540733" y="4775754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5903070" y="3826954"/>
              <a:ext cx="1125053" cy="2562647"/>
              <a:chOff x="4379069" y="3826953"/>
              <a:chExt cx="1125053" cy="2562647"/>
            </a:xfrm>
          </p:grpSpPr>
          <p:sp>
            <p:nvSpPr>
              <p:cNvPr id="102" name="Oval 24"/>
              <p:cNvSpPr>
                <a:spLocks noChangeArrowheads="1"/>
              </p:cNvSpPr>
              <p:nvPr/>
            </p:nvSpPr>
            <p:spPr bwMode="auto">
              <a:xfrm>
                <a:off x="4998376" y="5904975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24"/>
              <p:cNvSpPr>
                <a:spLocks noChangeArrowheads="1"/>
              </p:cNvSpPr>
              <p:nvPr/>
            </p:nvSpPr>
            <p:spPr bwMode="auto">
              <a:xfrm>
                <a:off x="5006581" y="5256404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24"/>
              <p:cNvSpPr>
                <a:spLocks noChangeArrowheads="1"/>
              </p:cNvSpPr>
              <p:nvPr/>
            </p:nvSpPr>
            <p:spPr bwMode="auto">
              <a:xfrm>
                <a:off x="4992569" y="382695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5087468" y="386194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1" name="AutoShape 39"/>
              <p:cNvCxnSpPr>
                <a:cxnSpLocks noChangeShapeType="1"/>
              </p:cNvCxnSpPr>
              <p:nvPr/>
            </p:nvCxnSpPr>
            <p:spPr bwMode="auto">
              <a:xfrm>
                <a:off x="4450041" y="4064753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1" name="Text Box 7"/>
              <p:cNvSpPr txBox="1">
                <a:spLocks noChangeArrowheads="1"/>
              </p:cNvSpPr>
              <p:nvPr/>
            </p:nvSpPr>
            <p:spPr bwMode="auto">
              <a:xfrm>
                <a:off x="5093275" y="5939970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04" name="AutoShape 39"/>
              <p:cNvCxnSpPr>
                <a:cxnSpLocks noChangeShapeType="1"/>
              </p:cNvCxnSpPr>
              <p:nvPr/>
            </p:nvCxnSpPr>
            <p:spPr bwMode="auto">
              <a:xfrm>
                <a:off x="4462491" y="613298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9" name="Text Box 7"/>
              <p:cNvSpPr txBox="1">
                <a:spLocks noChangeArrowheads="1"/>
              </p:cNvSpPr>
              <p:nvPr/>
            </p:nvSpPr>
            <p:spPr bwMode="auto">
              <a:xfrm>
                <a:off x="5101480" y="5291399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34" name="AutoShape 39"/>
              <p:cNvCxnSpPr>
                <a:cxnSpLocks noChangeShapeType="1"/>
                <a:stCxn id="62" idx="5"/>
                <a:endCxn id="120" idx="2"/>
              </p:cNvCxnSpPr>
              <p:nvPr/>
            </p:nvCxnSpPr>
            <p:spPr bwMode="auto">
              <a:xfrm>
                <a:off x="4379069" y="4236091"/>
                <a:ext cx="627512" cy="126262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2502856" y="384388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055501" y="3840498"/>
              <a:ext cx="1060573" cy="1890046"/>
              <a:chOff x="7531500" y="3840498"/>
              <a:chExt cx="1060573" cy="1890046"/>
            </a:xfrm>
          </p:grpSpPr>
          <p:sp>
            <p:nvSpPr>
              <p:cNvPr id="129" name="Oval 24"/>
              <p:cNvSpPr>
                <a:spLocks noChangeArrowheads="1"/>
              </p:cNvSpPr>
              <p:nvPr/>
            </p:nvSpPr>
            <p:spPr bwMode="auto">
              <a:xfrm>
                <a:off x="8094532" y="454774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24"/>
              <p:cNvSpPr>
                <a:spLocks noChangeArrowheads="1"/>
              </p:cNvSpPr>
              <p:nvPr/>
            </p:nvSpPr>
            <p:spPr bwMode="auto">
              <a:xfrm>
                <a:off x="8074028" y="384049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7"/>
              <p:cNvSpPr txBox="1">
                <a:spLocks noChangeArrowheads="1"/>
              </p:cNvSpPr>
              <p:nvPr/>
            </p:nvSpPr>
            <p:spPr bwMode="auto">
              <a:xfrm>
                <a:off x="8168927" y="387549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4" name="AutoShape 39"/>
              <p:cNvCxnSpPr>
                <a:cxnSpLocks noChangeShapeType="1"/>
              </p:cNvCxnSpPr>
              <p:nvPr/>
            </p:nvCxnSpPr>
            <p:spPr bwMode="auto">
              <a:xfrm>
                <a:off x="7531500" y="407830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8" name="Text Box 7"/>
              <p:cNvSpPr txBox="1">
                <a:spLocks noChangeArrowheads="1"/>
              </p:cNvSpPr>
              <p:nvPr/>
            </p:nvSpPr>
            <p:spPr bwMode="auto">
              <a:xfrm>
                <a:off x="8189431" y="458274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27" name="AutoShape 39"/>
              <p:cNvCxnSpPr>
                <a:cxnSpLocks noChangeShapeType="1"/>
              </p:cNvCxnSpPr>
              <p:nvPr/>
            </p:nvCxnSpPr>
            <p:spPr bwMode="auto">
              <a:xfrm>
                <a:off x="7558647" y="4775754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7662577" y="5268879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cs typeface="Franklin Gothic Medium"/>
                  </a:rPr>
                  <a:t>X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930222" y="3831469"/>
              <a:ext cx="1131914" cy="2559245"/>
              <a:chOff x="5406222" y="3831468"/>
              <a:chExt cx="1131914" cy="2559245"/>
            </a:xfrm>
          </p:grpSpPr>
          <p:sp>
            <p:nvSpPr>
              <p:cNvPr id="118" name="Oval 24"/>
              <p:cNvSpPr>
                <a:spLocks noChangeArrowheads="1"/>
              </p:cNvSpPr>
              <p:nvPr/>
            </p:nvSpPr>
            <p:spPr bwMode="auto">
              <a:xfrm>
                <a:off x="6033734" y="5255302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24"/>
              <p:cNvSpPr>
                <a:spLocks noChangeArrowheads="1"/>
              </p:cNvSpPr>
              <p:nvPr/>
            </p:nvSpPr>
            <p:spPr bwMode="auto">
              <a:xfrm>
                <a:off x="6040595" y="455823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24"/>
              <p:cNvSpPr>
                <a:spLocks noChangeArrowheads="1"/>
              </p:cNvSpPr>
              <p:nvPr/>
            </p:nvSpPr>
            <p:spPr bwMode="auto">
              <a:xfrm>
                <a:off x="6019722" y="383146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6114621" y="386646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2" name="AutoShape 39"/>
              <p:cNvCxnSpPr>
                <a:cxnSpLocks noChangeShapeType="1"/>
              </p:cNvCxnSpPr>
              <p:nvPr/>
            </p:nvCxnSpPr>
            <p:spPr bwMode="auto">
              <a:xfrm>
                <a:off x="5477194" y="4069269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7" name="Text Box 7"/>
              <p:cNvSpPr txBox="1">
                <a:spLocks noChangeArrowheads="1"/>
              </p:cNvSpPr>
              <p:nvPr/>
            </p:nvSpPr>
            <p:spPr bwMode="auto">
              <a:xfrm>
                <a:off x="6128633" y="5290297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13" name="AutoShape 39"/>
              <p:cNvCxnSpPr>
                <a:cxnSpLocks noChangeShapeType="1"/>
              </p:cNvCxnSpPr>
              <p:nvPr/>
            </p:nvCxnSpPr>
            <p:spPr bwMode="auto">
              <a:xfrm>
                <a:off x="5506719" y="547392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" name="Text Box 7"/>
              <p:cNvSpPr txBox="1">
                <a:spLocks noChangeArrowheads="1"/>
              </p:cNvSpPr>
              <p:nvPr/>
            </p:nvSpPr>
            <p:spPr bwMode="auto">
              <a:xfrm>
                <a:off x="6135494" y="459322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36" name="AutoShape 39"/>
              <p:cNvCxnSpPr>
                <a:cxnSpLocks noChangeShapeType="1"/>
                <a:stCxn id="65" idx="5"/>
                <a:endCxn id="133" idx="2"/>
              </p:cNvCxnSpPr>
              <p:nvPr/>
            </p:nvCxnSpPr>
            <p:spPr bwMode="auto">
              <a:xfrm>
                <a:off x="5406222" y="4240606"/>
                <a:ext cx="634373" cy="55994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0" name="TextBox 149"/>
              <p:cNvSpPr txBox="1"/>
              <p:nvPr/>
            </p:nvSpPr>
            <p:spPr>
              <a:xfrm>
                <a:off x="5635879" y="5929048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cs typeface="Franklin Gothic Medium"/>
                  </a:rPr>
                  <a:t>X</a:t>
                </a: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C74C382-5FDC-4445-BE85-EE3F9E342F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350600" y="3401640"/>
              <a:ext cx="3006360" cy="3300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C74C382-5FDC-4445-BE85-EE3F9E342F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1240" y="3392280"/>
                <a:ext cx="3025080" cy="33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9916636-21A1-2DBD-44BE-049611054A5D}"/>
                  </a:ext>
                </a:extLst>
              </p14:cNvPr>
              <p14:cNvContentPartPr/>
              <p14:nvPr/>
            </p14:nvContentPartPr>
            <p14:xfrm>
              <a:off x="4234320" y="3485160"/>
              <a:ext cx="1243080" cy="3158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9916636-21A1-2DBD-44BE-049611054A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24960" y="3475800"/>
                <a:ext cx="1261800" cy="317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4042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FA45-B2A1-4B7F-91BA-2DCFBDA1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an NFA to a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an NFA with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Need to define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that recognizes the same language.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a DFA with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How do we update?</a:t>
                </a:r>
              </a:p>
              <a:p>
                <a:r>
                  <a:rPr lang="en-US" dirty="0"/>
                  <a:t>If I’m in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if the next character to be read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exactly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8AC0C1-8672-416C-9FC2-C4F88C135C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823720" y="3011760"/>
              <a:ext cx="697320" cy="118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8AC0C1-8672-416C-9FC2-C4F88C135C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4360" y="3002400"/>
                <a:ext cx="716040" cy="1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39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(starting point)</a:t>
            </a:r>
          </a:p>
        </p:txBody>
      </p:sp>
      <p:grpSp>
        <p:nvGrpSpPr>
          <p:cNvPr id="4" name="Group 66" descr="example NFA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 descr="partial DFA">
            <a:extLst>
              <a:ext uri="{FF2B5EF4-FFF2-40B4-BE49-F238E27FC236}">
                <a16:creationId xmlns:a16="http://schemas.microsoft.com/office/drawing/2014/main" id="{E39E8CBC-0DA7-4755-87E9-D19848EAB1F2}"/>
              </a:ext>
            </a:extLst>
          </p:cNvPr>
          <p:cNvGrpSpPr/>
          <p:nvPr/>
        </p:nvGrpSpPr>
        <p:grpSpPr>
          <a:xfrm>
            <a:off x="6096000" y="1148862"/>
            <a:ext cx="3168466" cy="2865657"/>
            <a:chOff x="6096000" y="1148862"/>
            <a:chExt cx="3168466" cy="286565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E2A203-83F7-40B0-AC2B-B461116EDFA3}"/>
                </a:ext>
              </a:extLst>
            </p:cNvPr>
            <p:cNvSpPr/>
            <p:nvPr/>
          </p:nvSpPr>
          <p:spPr>
            <a:xfrm>
              <a:off x="6096000" y="1148862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{a}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6E5AE28-561D-447C-AF4B-C034D303FFC2}"/>
                </a:ext>
              </a:extLst>
            </p:cNvPr>
            <p:cNvSpPr/>
            <p:nvPr/>
          </p:nvSpPr>
          <p:spPr>
            <a:xfrm>
              <a:off x="7256584" y="3084123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</a:t>
              </a:r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29825F8-BEEC-4730-B2C9-9993A0D9D292}"/>
                </a:ext>
              </a:extLst>
            </p:cNvPr>
            <p:cNvCxnSpPr>
              <a:stCxn id="21" idx="4"/>
              <a:endCxn id="37" idx="1"/>
            </p:cNvCxnSpPr>
            <p:nvPr/>
          </p:nvCxnSpPr>
          <p:spPr>
            <a:xfrm>
              <a:off x="6561198" y="2079258"/>
              <a:ext cx="831639" cy="1141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A1F404-5702-4449-953C-29971C8183F6}"/>
                </a:ext>
              </a:extLst>
            </p:cNvPr>
            <p:cNvSpPr txBox="1"/>
            <p:nvPr/>
          </p:nvSpPr>
          <p:spPr>
            <a:xfrm>
              <a:off x="6463323" y="2379295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DBE206B-801B-4BA9-9825-F14B6BD93A57}"/>
                </a:ext>
              </a:extLst>
            </p:cNvPr>
            <p:cNvSpPr/>
            <p:nvPr/>
          </p:nvSpPr>
          <p:spPr>
            <a:xfrm>
              <a:off x="8334070" y="1250637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{c}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A5B7B60-0F52-4D3D-85F5-775B723E3EE9}"/>
                </a:ext>
              </a:extLst>
            </p:cNvPr>
            <p:cNvCxnSpPr>
              <a:cxnSpLocks/>
              <a:stCxn id="37" idx="7"/>
              <a:endCxn id="41" idx="4"/>
            </p:cNvCxnSpPr>
            <p:nvPr/>
          </p:nvCxnSpPr>
          <p:spPr>
            <a:xfrm flipV="1">
              <a:off x="8050727" y="2181033"/>
              <a:ext cx="748541" cy="10393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2D0064-8FA2-4199-82A7-60796A4E0E28}"/>
                </a:ext>
              </a:extLst>
            </p:cNvPr>
            <p:cNvSpPr txBox="1"/>
            <p:nvPr/>
          </p:nvSpPr>
          <p:spPr>
            <a:xfrm>
              <a:off x="8407978" y="2587943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88AB5E3-2E10-4774-802C-6D3E590F5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24400" y="1171440"/>
              <a:ext cx="10080360" cy="6022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88AB5E3-2E10-4774-802C-6D3E590F5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5040" y="1162080"/>
                <a:ext cx="10099080" cy="604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279DA585-5499-DD90-B5FF-1336AF87933B}"/>
              </a:ext>
            </a:extLst>
          </p:cNvPr>
          <p:cNvGrpSpPr/>
          <p:nvPr/>
        </p:nvGrpSpPr>
        <p:grpSpPr>
          <a:xfrm>
            <a:off x="8308342" y="217468"/>
            <a:ext cx="3476880" cy="1130400"/>
            <a:chOff x="8308342" y="217468"/>
            <a:chExt cx="3476880" cy="11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695BAC3-E2A5-F05F-B22D-F03D94F5E450}"/>
                    </a:ext>
                  </a:extLst>
                </p14:cNvPr>
                <p14:cNvContentPartPr/>
                <p14:nvPr/>
              </p14:nvContentPartPr>
              <p14:xfrm>
                <a:off x="8449822" y="231508"/>
                <a:ext cx="112320" cy="681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695BAC3-E2A5-F05F-B22D-F03D94F5E45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43702" y="225388"/>
                  <a:ext cx="12456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AECE5DE-C98B-015C-391D-567E507FA054}"/>
                    </a:ext>
                  </a:extLst>
                </p14:cNvPr>
                <p14:cNvContentPartPr/>
                <p14:nvPr/>
              </p14:nvContentPartPr>
              <p14:xfrm>
                <a:off x="8308342" y="542548"/>
                <a:ext cx="145440" cy="162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AECE5DE-C98B-015C-391D-567E507FA05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02222" y="536428"/>
                  <a:ext cx="157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DEE9B3E-CF1D-0704-21D7-D2D7C2EB1D9D}"/>
                    </a:ext>
                  </a:extLst>
                </p14:cNvPr>
                <p14:cNvContentPartPr/>
                <p14:nvPr/>
              </p14:nvContentPartPr>
              <p14:xfrm>
                <a:off x="8443702" y="662068"/>
                <a:ext cx="146160" cy="61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DEE9B3E-CF1D-0704-21D7-D2D7C2EB1D9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37582" y="655948"/>
                  <a:ext cx="158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5ABF98E-D06C-107C-EBFA-A141C6462DB9}"/>
                    </a:ext>
                  </a:extLst>
                </p14:cNvPr>
                <p14:cNvContentPartPr/>
                <p14:nvPr/>
              </p14:nvContentPartPr>
              <p14:xfrm>
                <a:off x="8585902" y="553348"/>
                <a:ext cx="745560" cy="255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5ABF98E-D06C-107C-EBFA-A141C6462DB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79782" y="547228"/>
                  <a:ext cx="7578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A277380-6871-19D8-EE5E-D002B828CCC5}"/>
                    </a:ext>
                  </a:extLst>
                </p14:cNvPr>
                <p14:cNvContentPartPr/>
                <p14:nvPr/>
              </p14:nvContentPartPr>
              <p14:xfrm>
                <a:off x="9556462" y="217468"/>
                <a:ext cx="157320" cy="536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A277380-6871-19D8-EE5E-D002B828CCC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50342" y="211348"/>
                  <a:ext cx="16956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F091081-8D82-42CE-EEC2-686EF9DEE8D3}"/>
                    </a:ext>
                  </a:extLst>
                </p14:cNvPr>
                <p14:cNvContentPartPr/>
                <p14:nvPr/>
              </p14:nvContentPartPr>
              <p14:xfrm>
                <a:off x="9799102" y="522388"/>
                <a:ext cx="165960" cy="203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F091081-8D82-42CE-EEC2-686EF9DEE8D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792982" y="516268"/>
                  <a:ext cx="178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116265E-15FC-EBBC-63CB-03CD1F29330B}"/>
                    </a:ext>
                  </a:extLst>
                </p14:cNvPr>
                <p14:cNvContentPartPr/>
                <p14:nvPr/>
              </p14:nvContentPartPr>
              <p14:xfrm>
                <a:off x="10005382" y="236908"/>
                <a:ext cx="181440" cy="480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116265E-15FC-EBBC-63CB-03CD1F29330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999262" y="230788"/>
                  <a:ext cx="19368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8F20927-81DD-EDF3-0949-C6DEDC88E265}"/>
                    </a:ext>
                  </a:extLst>
                </p14:cNvPr>
                <p14:cNvContentPartPr/>
                <p14:nvPr/>
              </p14:nvContentPartPr>
              <p14:xfrm>
                <a:off x="10471222" y="574228"/>
                <a:ext cx="456840" cy="251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8F20927-81DD-EDF3-0949-C6DEDC88E26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65102" y="568108"/>
                  <a:ext cx="4690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D6E3484-0B90-ED60-1A69-34172AD7F07A}"/>
                    </a:ext>
                  </a:extLst>
                </p14:cNvPr>
                <p14:cNvContentPartPr/>
                <p14:nvPr/>
              </p14:nvContentPartPr>
              <p14:xfrm>
                <a:off x="11385622" y="315028"/>
                <a:ext cx="399600" cy="529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D6E3484-0B90-ED60-1A69-34172AD7F0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379502" y="308908"/>
                  <a:ext cx="41184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D52E146-36FB-548A-0AA0-94F6D4CD27FB}"/>
                    </a:ext>
                  </a:extLst>
                </p14:cNvPr>
                <p14:cNvContentPartPr/>
                <p14:nvPr/>
              </p14:nvContentPartPr>
              <p14:xfrm>
                <a:off x="8936902" y="807508"/>
                <a:ext cx="145440" cy="421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D52E146-36FB-548A-0AA0-94F6D4CD27F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30782" y="801388"/>
                  <a:ext cx="15768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4C5385B-7A2E-FCEC-FFAB-2A2DF69014DC}"/>
                    </a:ext>
                  </a:extLst>
                </p14:cNvPr>
                <p14:cNvContentPartPr/>
                <p14:nvPr/>
              </p14:nvContentPartPr>
              <p14:xfrm>
                <a:off x="8871742" y="1042948"/>
                <a:ext cx="225360" cy="43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4C5385B-7A2E-FCEC-FFAB-2A2DF69014D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65622" y="1036828"/>
                  <a:ext cx="237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648F596-A6E8-6F0C-42F8-42783F00B1B3}"/>
                    </a:ext>
                  </a:extLst>
                </p14:cNvPr>
                <p14:cNvContentPartPr/>
                <p14:nvPr/>
              </p14:nvContentPartPr>
              <p14:xfrm>
                <a:off x="8935462" y="1057348"/>
                <a:ext cx="324720" cy="137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648F596-A6E8-6F0C-42F8-42783F00B1B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29342" y="1051228"/>
                  <a:ext cx="336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F39F4BC-FB2D-A145-19DB-B7AC35F5ECE6}"/>
                    </a:ext>
                  </a:extLst>
                </p14:cNvPr>
                <p14:cNvContentPartPr/>
                <p14:nvPr/>
              </p14:nvContentPartPr>
              <p14:xfrm>
                <a:off x="9171622" y="964108"/>
                <a:ext cx="442440" cy="142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F39F4BC-FB2D-A145-19DB-B7AC35F5ECE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65502" y="957988"/>
                  <a:ext cx="454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6024569-6FD3-41CE-4626-9EE4166D1DBE}"/>
                    </a:ext>
                  </a:extLst>
                </p14:cNvPr>
                <p14:cNvContentPartPr/>
                <p14:nvPr/>
              </p14:nvContentPartPr>
              <p14:xfrm>
                <a:off x="9777502" y="754948"/>
                <a:ext cx="154080" cy="520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6024569-6FD3-41CE-4626-9EE4166D1DB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71382" y="748828"/>
                  <a:ext cx="16632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EFF77FE-C7DC-653B-6E6C-2FDAF95C7CE3}"/>
                    </a:ext>
                  </a:extLst>
                </p14:cNvPr>
                <p14:cNvContentPartPr/>
                <p14:nvPr/>
              </p14:nvContentPartPr>
              <p14:xfrm>
                <a:off x="10047502" y="1080748"/>
                <a:ext cx="275760" cy="199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EFF77FE-C7DC-653B-6E6C-2FDAF95C7CE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041382" y="1074628"/>
                  <a:ext cx="288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52DC4F7-8CC1-00C5-2B60-CB431814E4BE}"/>
                    </a:ext>
                  </a:extLst>
                </p14:cNvPr>
                <p14:cNvContentPartPr/>
                <p14:nvPr/>
              </p14:nvContentPartPr>
              <p14:xfrm>
                <a:off x="10318582" y="871588"/>
                <a:ext cx="215640" cy="445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52DC4F7-8CC1-00C5-2B60-CB431814E4B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312462" y="865468"/>
                  <a:ext cx="2278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052573A-BE53-CAE6-D4D0-69A79747F45F}"/>
                    </a:ext>
                  </a:extLst>
                </p14:cNvPr>
                <p14:cNvContentPartPr/>
                <p14:nvPr/>
              </p14:nvContentPartPr>
              <p14:xfrm>
                <a:off x="10715662" y="998308"/>
                <a:ext cx="534600" cy="271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052573A-BE53-CAE6-D4D0-69A79747F45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09542" y="992188"/>
                  <a:ext cx="5468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4CA1E37-53E3-97EF-8194-CAF9B7EEB0B5}"/>
                    </a:ext>
                  </a:extLst>
                </p14:cNvPr>
                <p14:cNvContentPartPr/>
                <p14:nvPr/>
              </p14:nvContentPartPr>
              <p14:xfrm>
                <a:off x="11623942" y="898588"/>
                <a:ext cx="130320" cy="449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4CA1E37-53E3-97EF-8194-CAF9B7EEB0B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617822" y="892468"/>
                  <a:ext cx="142560" cy="46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B32D89F-3FAC-05A3-0976-5F93320248A0}"/>
                  </a:ext>
                </a:extLst>
              </p14:cNvPr>
              <p14:cNvContentPartPr/>
              <p14:nvPr/>
            </p14:nvContentPartPr>
            <p14:xfrm>
              <a:off x="997560" y="268200"/>
              <a:ext cx="9897120" cy="38275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B32D89F-3FAC-05A3-0976-5F93320248A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88200" y="258840"/>
                <a:ext cx="9915840" cy="38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2927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CE9D-90FD-4FBE-AF4C-52FC38A8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start and accept states?</a:t>
                </a:r>
              </a:p>
              <a:p>
                <a:endParaRPr lang="en-US" dirty="0"/>
              </a:p>
              <a:p>
                <a:r>
                  <a:rPr lang="en-US" dirty="0"/>
                  <a:t>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reachable from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</a:t>
                </a:r>
              </a:p>
              <a:p>
                <a:r>
                  <a:rPr lang="en-US" dirty="0"/>
                  <a:t>i.e. the states the NFA could be in before reading a character of the input.</a:t>
                </a:r>
              </a:p>
              <a:p>
                <a:r>
                  <a:rPr lang="en-US" dirty="0"/>
                  <a:t>Final states?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final state if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final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 (If at least one version of the computation is in a final state, then the NFA will accept)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03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(finished)</a:t>
            </a:r>
          </a:p>
        </p:txBody>
      </p:sp>
      <p:grpSp>
        <p:nvGrpSpPr>
          <p:cNvPr id="4" name="Group 66" descr="example NFA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 descr="DFA representation of NFA">
            <a:extLst>
              <a:ext uri="{FF2B5EF4-FFF2-40B4-BE49-F238E27FC236}">
                <a16:creationId xmlns:a16="http://schemas.microsoft.com/office/drawing/2014/main" id="{EA5FD3E1-C197-4A55-87D1-2C5E0510E40C}"/>
              </a:ext>
            </a:extLst>
          </p:cNvPr>
          <p:cNvGrpSpPr/>
          <p:nvPr/>
        </p:nvGrpSpPr>
        <p:grpSpPr>
          <a:xfrm>
            <a:off x="6096000" y="659167"/>
            <a:ext cx="5851431" cy="5629071"/>
            <a:chOff x="6096000" y="659167"/>
            <a:chExt cx="5851431" cy="5629071"/>
          </a:xfrm>
        </p:grpSpPr>
        <p:grpSp>
          <p:nvGrpSpPr>
            <p:cNvPr id="20" name="Group 19" descr="DFA representation of NFA">
              <a:extLst>
                <a:ext uri="{FF2B5EF4-FFF2-40B4-BE49-F238E27FC236}">
                  <a16:creationId xmlns:a16="http://schemas.microsoft.com/office/drawing/2014/main" id="{66B9AA80-7EB6-4D17-85A5-6E084178A123}"/>
                </a:ext>
              </a:extLst>
            </p:cNvPr>
            <p:cNvGrpSpPr/>
            <p:nvPr/>
          </p:nvGrpSpPr>
          <p:grpSpPr>
            <a:xfrm>
              <a:off x="6096000" y="659167"/>
              <a:ext cx="5851431" cy="3966001"/>
              <a:chOff x="6096000" y="659167"/>
              <a:chExt cx="5851431" cy="396600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2E2A203-83F7-40B0-AC2B-B461116EDFA3}"/>
                  </a:ext>
                </a:extLst>
              </p:cNvPr>
              <p:cNvSpPr/>
              <p:nvPr/>
            </p:nvSpPr>
            <p:spPr>
              <a:xfrm>
                <a:off x="6096000" y="1148862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 w="698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{a}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6E5AE28-561D-447C-AF4B-C034D303FFC2}"/>
                  </a:ext>
                </a:extLst>
              </p:cNvPr>
              <p:cNvSpPr/>
              <p:nvPr/>
            </p:nvSpPr>
            <p:spPr>
              <a:xfrm>
                <a:off x="7256584" y="3084123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 w="698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{</a:t>
                </a:r>
                <a:r>
                  <a:rPr lang="en-US" dirty="0" err="1">
                    <a:solidFill>
                      <a:schemeClr val="tx1"/>
                    </a:solidFill>
                  </a:rPr>
                  <a:t>a,b</a:t>
                </a:r>
                <a:r>
                  <a:rPr lang="en-US" dirty="0">
                    <a:solidFill>
                      <a:schemeClr val="tx1"/>
                    </a:solidFill>
                  </a:rPr>
                  <a:t>}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329825F8-BEEC-4730-B2C9-9993A0D9D292}"/>
                  </a:ext>
                </a:extLst>
              </p:cNvPr>
              <p:cNvCxnSpPr>
                <a:stCxn id="21" idx="4"/>
                <a:endCxn id="37" idx="1"/>
              </p:cNvCxnSpPr>
              <p:nvPr/>
            </p:nvCxnSpPr>
            <p:spPr>
              <a:xfrm>
                <a:off x="6561198" y="2079258"/>
                <a:ext cx="831639" cy="11411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4A1F404-5702-4449-953C-29971C8183F6}"/>
                  </a:ext>
                </a:extLst>
              </p:cNvPr>
              <p:cNvSpPr txBox="1"/>
              <p:nvPr/>
            </p:nvSpPr>
            <p:spPr>
              <a:xfrm>
                <a:off x="6463323" y="2379295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0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DBE206B-801B-4BA9-9825-F14B6BD93A57}"/>
                  </a:ext>
                </a:extLst>
              </p:cNvPr>
              <p:cNvSpPr/>
              <p:nvPr/>
            </p:nvSpPr>
            <p:spPr>
              <a:xfrm>
                <a:off x="8334070" y="1250637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{c}</a:t>
                </a: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CA5B7B60-0F52-4D3D-85F5-775B723E3EE9}"/>
                  </a:ext>
                </a:extLst>
              </p:cNvPr>
              <p:cNvCxnSpPr>
                <a:cxnSpLocks/>
                <a:stCxn id="37" idx="7"/>
                <a:endCxn id="41" idx="4"/>
              </p:cNvCxnSpPr>
              <p:nvPr/>
            </p:nvCxnSpPr>
            <p:spPr>
              <a:xfrm flipV="1">
                <a:off x="8050727" y="2181033"/>
                <a:ext cx="748541" cy="103934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F2D0064-8FA2-4199-82A7-60796A4E0E28}"/>
                  </a:ext>
                </a:extLst>
              </p:cNvPr>
              <p:cNvSpPr txBox="1"/>
              <p:nvPr/>
            </p:nvSpPr>
            <p:spPr>
              <a:xfrm>
                <a:off x="8407978" y="2587943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A9A70C0-0F94-452F-938D-C13C6CF1C728}"/>
                      </a:ext>
                    </a:extLst>
                  </p:cNvPr>
                  <p:cNvSpPr txBox="1"/>
                  <p:nvPr/>
                </p:nvSpPr>
                <p:spPr>
                  <a:xfrm>
                    <a:off x="7256584" y="684021"/>
                    <a:ext cx="93003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A9A70C0-0F94-452F-938D-C13C6CF1C7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6584" y="684021"/>
                    <a:ext cx="930031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74EF443-A8DD-4E8E-A2D8-8D49F44549D9}"/>
                  </a:ext>
                </a:extLst>
              </p:cNvPr>
              <p:cNvCxnSpPr>
                <a:cxnSpLocks/>
                <a:stCxn id="21" idx="6"/>
                <a:endCxn id="41" idx="2"/>
              </p:cNvCxnSpPr>
              <p:nvPr/>
            </p:nvCxnSpPr>
            <p:spPr>
              <a:xfrm>
                <a:off x="7026396" y="1614060"/>
                <a:ext cx="1307674" cy="1017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9A5FD9C-C3D4-4626-9D76-3A45C7F2C21C}"/>
                  </a:ext>
                </a:extLst>
              </p:cNvPr>
              <p:cNvSpPr txBox="1"/>
              <p:nvPr/>
            </p:nvSpPr>
            <p:spPr>
              <a:xfrm>
                <a:off x="7618690" y="1667773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C8D077B-87AF-4689-9F2F-36BB23163B73}"/>
                  </a:ext>
                </a:extLst>
              </p:cNvPr>
              <p:cNvSpPr/>
              <p:nvPr/>
            </p:nvSpPr>
            <p:spPr>
              <a:xfrm>
                <a:off x="9301468" y="2385344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{b}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ED7C5DA0-FE1E-4FA7-9F5A-EE1F1ABD7470}"/>
                  </a:ext>
                </a:extLst>
              </p:cNvPr>
              <p:cNvCxnSpPr>
                <a:cxnSpLocks/>
                <a:stCxn id="32" idx="3"/>
                <a:endCxn id="37" idx="6"/>
              </p:cNvCxnSpPr>
              <p:nvPr/>
            </p:nvCxnSpPr>
            <p:spPr>
              <a:xfrm flipH="1">
                <a:off x="8186980" y="3179487"/>
                <a:ext cx="1250741" cy="36983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B9078D3-6BCB-4FF2-863C-18B70DD90D0E}"/>
                  </a:ext>
                </a:extLst>
              </p:cNvPr>
              <p:cNvSpPr txBox="1"/>
              <p:nvPr/>
            </p:nvSpPr>
            <p:spPr>
              <a:xfrm>
                <a:off x="8852205" y="2798463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0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F65E4341-F5D0-45D2-ABA6-87FD73F98107}"/>
                      </a:ext>
                    </a:extLst>
                  </p:cNvPr>
                  <p:cNvSpPr/>
                  <p:nvPr/>
                </p:nvSpPr>
                <p:spPr>
                  <a:xfrm>
                    <a:off x="10999972" y="3462277"/>
                    <a:ext cx="930396" cy="9303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∅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F65E4341-F5D0-45D2-ABA6-87FD73F9810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99972" y="3462277"/>
                    <a:ext cx="930396" cy="930396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B3EB27E7-3418-42F1-B940-248309FB7B6F}"/>
                  </a:ext>
                </a:extLst>
              </p:cNvPr>
              <p:cNvCxnSpPr>
                <a:cxnSpLocks/>
                <a:stCxn id="32" idx="5"/>
                <a:endCxn id="38" idx="1"/>
              </p:cNvCxnSpPr>
              <p:nvPr/>
            </p:nvCxnSpPr>
            <p:spPr>
              <a:xfrm>
                <a:off x="10095611" y="3179487"/>
                <a:ext cx="1040614" cy="41904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0A2D020-90F0-4F17-9C23-DA5EC9E800CC}"/>
                  </a:ext>
                </a:extLst>
              </p:cNvPr>
              <p:cNvSpPr txBox="1"/>
              <p:nvPr/>
            </p:nvSpPr>
            <p:spPr>
              <a:xfrm>
                <a:off x="9683466" y="1618918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</a:t>
                </a:r>
              </a:p>
            </p:txBody>
          </p:sp>
          <p:cxnSp>
            <p:nvCxnSpPr>
              <p:cNvPr id="31" name="Connector: Curved 30">
                <a:extLst>
                  <a:ext uri="{FF2B5EF4-FFF2-40B4-BE49-F238E27FC236}">
                    <a16:creationId xmlns:a16="http://schemas.microsoft.com/office/drawing/2014/main" id="{AEABA751-2D2F-4191-8FDA-1F58AEBF22B9}"/>
                  </a:ext>
                </a:extLst>
              </p:cNvPr>
              <p:cNvCxnSpPr>
                <a:stCxn id="37" idx="6"/>
                <a:endCxn id="37" idx="4"/>
              </p:cNvCxnSpPr>
              <p:nvPr/>
            </p:nvCxnSpPr>
            <p:spPr>
              <a:xfrm flipH="1">
                <a:off x="7721782" y="3549321"/>
                <a:ext cx="465198" cy="465198"/>
              </a:xfrm>
              <a:prstGeom prst="curvedConnector4">
                <a:avLst>
                  <a:gd name="adj1" fmla="val -49140"/>
                  <a:gd name="adj2" fmla="val 149140"/>
                </a:avLst>
              </a:prstGeom>
              <a:ln w="3492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A901097-1E88-4956-9D71-E9704D3B46D9}"/>
                  </a:ext>
                </a:extLst>
              </p:cNvPr>
              <p:cNvSpPr txBox="1"/>
              <p:nvPr/>
            </p:nvSpPr>
            <p:spPr>
              <a:xfrm>
                <a:off x="8334070" y="3966746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0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DA33F25-35FE-474E-973D-229B378B7F7D}"/>
                  </a:ext>
                </a:extLst>
              </p:cNvPr>
              <p:cNvSpPr/>
              <p:nvPr/>
            </p:nvSpPr>
            <p:spPr>
              <a:xfrm>
                <a:off x="9740501" y="659167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{</a:t>
                </a:r>
                <a:r>
                  <a:rPr lang="en-US" dirty="0" err="1">
                    <a:solidFill>
                      <a:schemeClr val="tx1"/>
                    </a:solidFill>
                  </a:rPr>
                  <a:t>b,c</a:t>
                </a:r>
                <a:r>
                  <a:rPr lang="en-US" dirty="0">
                    <a:solidFill>
                      <a:schemeClr val="tx1"/>
                    </a:solidFill>
                  </a:rPr>
                  <a:t>}</a:t>
                </a: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0EDD4633-F331-45E7-8AF9-27B27FCD2E9F}"/>
                  </a:ext>
                </a:extLst>
              </p:cNvPr>
              <p:cNvCxnSpPr>
                <a:cxnSpLocks/>
                <a:stCxn id="41" idx="7"/>
                <a:endCxn id="57" idx="2"/>
              </p:cNvCxnSpPr>
              <p:nvPr/>
            </p:nvCxnSpPr>
            <p:spPr>
              <a:xfrm flipV="1">
                <a:off x="9128213" y="1124365"/>
                <a:ext cx="612288" cy="26252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FEB33F6-51BC-4A07-BE66-829AA5381ED1}"/>
                  </a:ext>
                </a:extLst>
              </p:cNvPr>
              <p:cNvSpPr txBox="1"/>
              <p:nvPr/>
            </p:nvSpPr>
            <p:spPr>
              <a:xfrm>
                <a:off x="9157183" y="779253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0</a:t>
                </a:r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2E9B3101-948C-41E7-8ECD-1D032EC8FC23}"/>
                  </a:ext>
                </a:extLst>
              </p:cNvPr>
              <p:cNvCxnSpPr>
                <a:cxnSpLocks/>
                <a:stCxn id="41" idx="5"/>
                <a:endCxn id="32" idx="1"/>
              </p:cNvCxnSpPr>
              <p:nvPr/>
            </p:nvCxnSpPr>
            <p:spPr>
              <a:xfrm>
                <a:off x="9128213" y="2044780"/>
                <a:ext cx="309508" cy="47681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551290E-F700-4D4A-ADD7-9C77CB350796}"/>
                  </a:ext>
                </a:extLst>
              </p:cNvPr>
              <p:cNvSpPr txBox="1"/>
              <p:nvPr/>
            </p:nvSpPr>
            <p:spPr>
              <a:xfrm>
                <a:off x="9226394" y="1882074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</a:t>
                </a:r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36073BEB-91B4-4D17-92CF-EB1DE7CD5355}"/>
                  </a:ext>
                </a:extLst>
              </p:cNvPr>
              <p:cNvCxnSpPr>
                <a:cxnSpLocks/>
                <a:endCxn id="32" idx="0"/>
              </p:cNvCxnSpPr>
              <p:nvPr/>
            </p:nvCxnSpPr>
            <p:spPr>
              <a:xfrm flipH="1">
                <a:off x="9766666" y="1500158"/>
                <a:ext cx="328946" cy="88518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5FB0C05-E9AA-4F81-8D1C-9D589C8D304C}"/>
                  </a:ext>
                </a:extLst>
              </p:cNvPr>
              <p:cNvSpPr txBox="1"/>
              <p:nvPr/>
            </p:nvSpPr>
            <p:spPr>
              <a:xfrm>
                <a:off x="10484549" y="2993360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</a:t>
                </a: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62E9DFF-10CF-48F0-AB7F-10F94813FAE9}"/>
                  </a:ext>
                </a:extLst>
              </p:cNvPr>
              <p:cNvSpPr/>
              <p:nvPr/>
            </p:nvSpPr>
            <p:spPr>
              <a:xfrm>
                <a:off x="10881154" y="1858653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 w="698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{</a:t>
                </a:r>
                <a:r>
                  <a:rPr lang="en-US" dirty="0" err="1">
                    <a:solidFill>
                      <a:schemeClr val="tx1"/>
                    </a:solidFill>
                  </a:rPr>
                  <a:t>a,b,c</a:t>
                </a:r>
                <a:r>
                  <a:rPr lang="en-US" dirty="0">
                    <a:solidFill>
                      <a:schemeClr val="tx1"/>
                    </a:solidFill>
                  </a:rPr>
                  <a:t>}</a:t>
                </a:r>
              </a:p>
            </p:txBody>
          </p: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B6B110F4-E2A0-474D-8232-CC10211CE57A}"/>
                  </a:ext>
                </a:extLst>
              </p:cNvPr>
              <p:cNvCxnSpPr>
                <a:cxnSpLocks/>
                <a:stCxn id="57" idx="5"/>
                <a:endCxn id="77" idx="1"/>
              </p:cNvCxnSpPr>
              <p:nvPr/>
            </p:nvCxnSpPr>
            <p:spPr>
              <a:xfrm>
                <a:off x="10534644" y="1453310"/>
                <a:ext cx="482763" cy="5415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06001C8-A7BA-49D1-912D-E2CB71F73AD6}"/>
                  </a:ext>
                </a:extLst>
              </p:cNvPr>
              <p:cNvSpPr txBox="1"/>
              <p:nvPr/>
            </p:nvSpPr>
            <p:spPr>
              <a:xfrm>
                <a:off x="10414990" y="1547679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0</a:t>
                </a:r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98EDEB5B-00C3-4261-B44A-A61113CBE89B}"/>
                  </a:ext>
                </a:extLst>
              </p:cNvPr>
              <p:cNvCxnSpPr>
                <a:cxnSpLocks/>
                <a:stCxn id="77" idx="0"/>
                <a:endCxn id="57" idx="6"/>
              </p:cNvCxnSpPr>
              <p:nvPr/>
            </p:nvCxnSpPr>
            <p:spPr>
              <a:xfrm flipH="1" flipV="1">
                <a:off x="10670897" y="1124365"/>
                <a:ext cx="675455" cy="7342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35A5160-EC3D-45F3-9CFE-3E3B511F582F}"/>
                  </a:ext>
                </a:extLst>
              </p:cNvPr>
              <p:cNvSpPr txBox="1"/>
              <p:nvPr/>
            </p:nvSpPr>
            <p:spPr>
              <a:xfrm>
                <a:off x="11017407" y="1185425"/>
                <a:ext cx="276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</a:t>
                </a:r>
              </a:p>
            </p:txBody>
          </p:sp>
          <p:cxnSp>
            <p:nvCxnSpPr>
              <p:cNvPr id="86" name="Connector: Curved 85">
                <a:extLst>
                  <a:ext uri="{FF2B5EF4-FFF2-40B4-BE49-F238E27FC236}">
                    <a16:creationId xmlns:a16="http://schemas.microsoft.com/office/drawing/2014/main" id="{40862236-86A5-42A9-959D-D08850DDF335}"/>
                  </a:ext>
                </a:extLst>
              </p:cNvPr>
              <p:cNvCxnSpPr>
                <a:cxnSpLocks/>
                <a:stCxn id="77" idx="5"/>
                <a:endCxn id="77" idx="3"/>
              </p:cNvCxnSpPr>
              <p:nvPr/>
            </p:nvCxnSpPr>
            <p:spPr>
              <a:xfrm rot="5400000">
                <a:off x="11346352" y="2323851"/>
                <a:ext cx="12700" cy="657890"/>
              </a:xfrm>
              <a:prstGeom prst="curvedConnector3">
                <a:avLst>
                  <a:gd name="adj1" fmla="val 2872858"/>
                </a:avLst>
              </a:prstGeom>
              <a:ln w="3492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A0B511B-CFFB-4599-9924-82D42067EB1F}"/>
                  </a:ext>
                </a:extLst>
              </p:cNvPr>
              <p:cNvSpPr txBox="1"/>
              <p:nvPr/>
            </p:nvSpPr>
            <p:spPr>
              <a:xfrm>
                <a:off x="11531505" y="2746378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0</a:t>
                </a:r>
              </a:p>
            </p:txBody>
          </p: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7D1BE5E4-D029-4C4E-A28E-1C67EC737778}"/>
                  </a:ext>
                </a:extLst>
              </p:cNvPr>
              <p:cNvCxnSpPr>
                <a:cxnSpLocks/>
                <a:endCxn id="37" idx="3"/>
              </p:cNvCxnSpPr>
              <p:nvPr/>
            </p:nvCxnSpPr>
            <p:spPr>
              <a:xfrm flipV="1">
                <a:off x="7026396" y="3878266"/>
                <a:ext cx="366441" cy="424381"/>
              </a:xfrm>
              <a:prstGeom prst="straightConnector1">
                <a:avLst/>
              </a:prstGeom>
              <a:ln w="47625">
                <a:solidFill>
                  <a:srgbClr val="0070C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or: Curved 30">
                <a:extLst>
                  <a:ext uri="{FF2B5EF4-FFF2-40B4-BE49-F238E27FC236}">
                    <a16:creationId xmlns:a16="http://schemas.microsoft.com/office/drawing/2014/main" id="{AEABA751-2D2F-4191-8FDA-1F58AEBF22B9}"/>
                  </a:ext>
                </a:extLst>
              </p:cNvPr>
              <p:cNvCxnSpPr>
                <a:stCxn id="38" idx="4"/>
                <a:endCxn id="38" idx="2"/>
              </p:cNvCxnSpPr>
              <p:nvPr/>
            </p:nvCxnSpPr>
            <p:spPr>
              <a:xfrm rot="5400000" flipH="1">
                <a:off x="10999972" y="3927475"/>
                <a:ext cx="465198" cy="465198"/>
              </a:xfrm>
              <a:prstGeom prst="curvedConnector4">
                <a:avLst>
                  <a:gd name="adj1" fmla="val -49140"/>
                  <a:gd name="adj2" fmla="val 149140"/>
                </a:avLst>
              </a:prstGeom>
              <a:ln w="3492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A901097-1E88-4956-9D71-E9704D3B46D9}"/>
                  </a:ext>
                </a:extLst>
              </p:cNvPr>
              <p:cNvSpPr txBox="1"/>
              <p:nvPr/>
            </p:nvSpPr>
            <p:spPr>
              <a:xfrm>
                <a:off x="10141128" y="4163503"/>
                <a:ext cx="6897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0,1</a:t>
                </a:r>
              </a:p>
            </p:txBody>
          </p: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A38029B-0AA3-4D52-802B-AFEFEDEBFD8F}"/>
                </a:ext>
              </a:extLst>
            </p:cNvPr>
            <p:cNvSpPr/>
            <p:nvPr/>
          </p:nvSpPr>
          <p:spPr>
            <a:xfrm>
              <a:off x="9060168" y="5357842"/>
              <a:ext cx="930396" cy="93039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</a:t>
              </a:r>
              <a:r>
                <a:rPr lang="en-US" dirty="0" err="1">
                  <a:solidFill>
                    <a:schemeClr val="tx1"/>
                  </a:solidFill>
                </a:rPr>
                <a:t>a,c</a:t>
              </a:r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C9EA36E-D332-4213-A4DB-0AF7B7631B53}"/>
                </a:ext>
              </a:extLst>
            </p:cNvPr>
            <p:cNvCxnSpPr>
              <a:cxnSpLocks/>
              <a:stCxn id="56" idx="0"/>
              <a:endCxn id="77" idx="2"/>
            </p:cNvCxnSpPr>
            <p:nvPr/>
          </p:nvCxnSpPr>
          <p:spPr>
            <a:xfrm flipV="1">
              <a:off x="9525366" y="2323851"/>
              <a:ext cx="1355788" cy="303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7C1815E-9408-4EA3-9232-430E83C238E7}"/>
                </a:ext>
              </a:extLst>
            </p:cNvPr>
            <p:cNvSpPr txBox="1"/>
            <p:nvPr/>
          </p:nvSpPr>
          <p:spPr>
            <a:xfrm>
              <a:off x="9723176" y="4705955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2FE0BD0-F64B-4546-9572-FD0862827DEC}"/>
                </a:ext>
              </a:extLst>
            </p:cNvPr>
            <p:cNvCxnSpPr>
              <a:cxnSpLocks/>
              <a:stCxn id="56" idx="0"/>
              <a:endCxn id="57" idx="4"/>
            </p:cNvCxnSpPr>
            <p:nvPr/>
          </p:nvCxnSpPr>
          <p:spPr>
            <a:xfrm flipV="1">
              <a:off x="9525366" y="1589563"/>
              <a:ext cx="680333" cy="37682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5D51B4D-72C0-43A1-A0E3-62B9B9CFC6D9}"/>
                </a:ext>
              </a:extLst>
            </p:cNvPr>
            <p:cNvSpPr txBox="1"/>
            <p:nvPr/>
          </p:nvSpPr>
          <p:spPr>
            <a:xfrm>
              <a:off x="9457830" y="3891824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3AD8F2-765C-3E56-B3F9-B86EDB610438}"/>
                  </a:ext>
                </a:extLst>
              </p14:cNvPr>
              <p14:cNvContentPartPr/>
              <p14:nvPr/>
            </p14:nvContentPartPr>
            <p14:xfrm>
              <a:off x="2833920" y="1348920"/>
              <a:ext cx="7605720" cy="3485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3AD8F2-765C-3E56-B3F9-B86EDB6104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4560" y="1339560"/>
                <a:ext cx="7624440" cy="350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2655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5C6F8A-5592-43DD-B23A-BF0ECB1E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“on all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set of states the NFA could be in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corresponds to the state the DFA is in”</a:t>
                </a:r>
              </a:p>
              <a:p>
                <a:pPr marL="0" indent="0">
                  <a:buNone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choices of start and final states ensure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accepted by the NFA if and only if it is accepted by the DFA.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  <a:blipFill>
                <a:blip r:embed="rId2"/>
                <a:stretch>
                  <a:fillRect l="-153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984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A5B0-88DD-4094-8820-AB922E6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formally (the “</a:t>
            </a:r>
            <a:r>
              <a:rPr lang="en-US" dirty="0" err="1"/>
              <a:t>powerset</a:t>
            </a:r>
            <a:r>
              <a:rPr lang="en-US" dirty="0"/>
              <a:t> construction”)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original NFA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Outputs set of all states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using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(and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-transitions)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2160"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The constructed DFA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6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030AD5-A716-BD50-AF0D-1C50F3F52591}"/>
                  </a:ext>
                </a:extLst>
              </p14:cNvPr>
              <p14:cNvContentPartPr/>
              <p14:nvPr/>
            </p14:nvContentPartPr>
            <p14:xfrm>
              <a:off x="1707480" y="1087200"/>
              <a:ext cx="9077040" cy="1533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030AD5-A716-BD50-AF0D-1C50F3F525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8120" y="1077840"/>
                <a:ext cx="9095760" cy="155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1726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(4: powerset construction)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 descr=" L is the language of a regular expression implies L is the language of an NFA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 descr="L is the language of an NFA implies L is the language of a DFA by the powerset construction">
            <a:extLst>
              <a:ext uri="{FF2B5EF4-FFF2-40B4-BE49-F238E27FC236}">
                <a16:creationId xmlns:a16="http://schemas.microsoft.com/office/drawing/2014/main" id="{BE472EA0-67DC-414B-8AB2-ED7B3CFAC663}"/>
              </a:ext>
            </a:extLst>
          </p:cNvPr>
          <p:cNvGrpSpPr/>
          <p:nvPr/>
        </p:nvGrpSpPr>
        <p:grpSpPr>
          <a:xfrm>
            <a:off x="8399821" y="1681249"/>
            <a:ext cx="563336" cy="3184131"/>
            <a:chOff x="8399821" y="1681249"/>
            <a:chExt cx="563336" cy="3184131"/>
          </a:xfrm>
        </p:grpSpPr>
        <p:sp>
          <p:nvSpPr>
            <p:cNvPr id="8" name="Arrow: Right 7" descr="L is the language of an NFA implies L is the language of a DFA by powerset construction">
              <a:extLst>
                <a:ext uri="{FF2B5EF4-FFF2-40B4-BE49-F238E27FC236}">
                  <a16:creationId xmlns:a16="http://schemas.microsoft.com/office/drawing/2014/main" id="{4314E8F7-507C-4CE2-B9C3-24B7BD85FE3E}"/>
                </a:ext>
              </a:extLst>
            </p:cNvPr>
            <p:cNvSpPr/>
            <p:nvPr/>
          </p:nvSpPr>
          <p:spPr>
            <a:xfrm rot="2782737">
              <a:off x="7089423" y="2991647"/>
              <a:ext cx="3184131" cy="563336"/>
            </a:xfrm>
            <a:prstGeom prst="rightArrow">
              <a:avLst/>
            </a:prstGeom>
            <a:solidFill>
              <a:srgbClr val="117EA7"/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28DCAE-6AD7-480D-92DF-B7F48D702DF7}"/>
                </a:ext>
              </a:extLst>
            </p:cNvPr>
            <p:cNvSpPr txBox="1"/>
            <p:nvPr/>
          </p:nvSpPr>
          <p:spPr>
            <a:xfrm rot="2768225">
              <a:off x="7290758" y="2956279"/>
              <a:ext cx="267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Powerset Construction</a:t>
              </a:r>
            </a:p>
          </p:txBody>
        </p:sp>
      </p:grpSp>
      <p:grpSp>
        <p:nvGrpSpPr>
          <p:cNvPr id="14" name="Group 13" descr="L is the language of a DFA implies L is the language of an NFA because every DFA is an NFA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49291" y="1989619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B67F89-D4E2-FA61-80CF-DD93924E05C1}"/>
                  </a:ext>
                </a:extLst>
              </p14:cNvPr>
              <p14:cNvContentPartPr/>
              <p14:nvPr/>
            </p14:nvContentPartPr>
            <p14:xfrm>
              <a:off x="1407960" y="1917000"/>
              <a:ext cx="2013480" cy="2437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B67F89-D4E2-FA61-80CF-DD93924E05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8600" y="1907640"/>
                <a:ext cx="2032200" cy="245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10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6A298-2F65-80D5-B36C-B3004C929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2850-A33A-21A8-BD9D-CAA967F0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97DD-2E97-1B87-9C06-0F6BA81E3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01270"/>
            <a:ext cx="11187258" cy="5455023"/>
          </a:xfrm>
        </p:spPr>
        <p:txBody>
          <a:bodyPr>
            <a:normAutofit/>
          </a:bodyPr>
          <a:lstStyle/>
          <a:p>
            <a:r>
              <a:rPr lang="en-US" dirty="0"/>
              <a:t>CC26 and 27 are both based on this slide deck.</a:t>
            </a:r>
          </a:p>
          <a:p>
            <a:r>
              <a:rPr lang="en-US" dirty="0"/>
              <a:t>Both out today, both due Monday (in case you are travelling).</a:t>
            </a:r>
          </a:p>
          <a:p>
            <a:endParaRPr lang="en-US" dirty="0"/>
          </a:p>
          <a:p>
            <a:r>
              <a:rPr lang="en-US" dirty="0"/>
              <a:t>Some OH made remote or </a:t>
            </a:r>
            <a:r>
              <a:rPr lang="en-US"/>
              <a:t>cancelled this </a:t>
            </a:r>
            <a:r>
              <a:rPr lang="en-US" dirty="0"/>
              <a:t>week (TAs and students travelling) </a:t>
            </a:r>
          </a:p>
        </p:txBody>
      </p:sp>
    </p:spTree>
    <p:extLst>
      <p:ext uri="{BB962C8B-B14F-4D97-AF65-F5344CB8AC3E}">
        <p14:creationId xmlns:p14="http://schemas.microsoft.com/office/powerpoint/2010/main" val="1225241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E604-813E-41DB-972D-D4C3B929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regular expression has a corresponding NFA.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D0953-5ED8-43C2-9599-1B457FAE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by…</a:t>
            </a:r>
          </a:p>
          <a:p>
            <a:r>
              <a:rPr lang="en-US" dirty="0"/>
              <a:t>Structural induction! </a:t>
            </a:r>
          </a:p>
          <a:p>
            <a:endParaRPr lang="en-US" dirty="0"/>
          </a:p>
          <a:p>
            <a:r>
              <a:rPr lang="en-US" dirty="0"/>
              <a:t>Regular expressions are recursively defined, so we can prove something about every regular expression via induction.</a:t>
            </a:r>
          </a:p>
          <a:p>
            <a:r>
              <a:rPr lang="en-US" dirty="0"/>
              <a:t>What was that definition again…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64CEF3-E319-DCAE-2D41-05E10DB220AC}"/>
                  </a:ext>
                </a:extLst>
              </p14:cNvPr>
              <p14:cNvContentPartPr/>
              <p14:nvPr/>
            </p14:nvContentPartPr>
            <p14:xfrm>
              <a:off x="585360" y="803160"/>
              <a:ext cx="10027800" cy="513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64CEF3-E319-DCAE-2D41-05E10DB220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00" y="793800"/>
                <a:ext cx="10046520" cy="5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6993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0C3D-F1C0-4363-86F4-DE08F10F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:r>
                  <a:rPr lang="en-US" b="0" dirty="0">
                    <a:latin typeface="Cambria Math" panose="02040503050406030204" pitchFamily="18" charset="0"/>
                  </a:rPr>
                  <a:t>Basis: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a regular expression. The empty string itself matches the pattern (and nothing else does).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is a regular expression. No strings match this pattern.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regular expression,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(i.e. any character). The character itself matching this </a:t>
                </a:r>
                <a:r>
                  <a:rPr lang="en-US" dirty="0" err="1"/>
                  <a:t>mattern</a:t>
                </a:r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Recursive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regular expression</a:t>
                </a:r>
              </a:p>
              <a:p>
                <a:pPr lvl="1"/>
                <a:r>
                  <a:rPr lang="en-US" dirty="0"/>
                  <a:t>   matched by any string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[or both]).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regular expression,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that can be divided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more strings that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3C2B1E-8B49-0F48-E75B-E109DC9D4FCD}"/>
                  </a:ext>
                </a:extLst>
              </p14:cNvPr>
              <p14:cNvContentPartPr/>
              <p14:nvPr/>
            </p14:nvContentPartPr>
            <p14:xfrm>
              <a:off x="72000" y="1932120"/>
              <a:ext cx="8158680" cy="3956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3C2B1E-8B49-0F48-E75B-E109DC9D4F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40" y="1922760"/>
                <a:ext cx="8177400" cy="397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2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.” (base cases)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4" t="-17964" b="-2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 Cases: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C6F1F70-5484-063D-B754-7D8001FA3F84}"/>
                  </a:ext>
                </a:extLst>
              </p14:cNvPr>
              <p14:cNvContentPartPr/>
              <p14:nvPr/>
            </p14:nvContentPartPr>
            <p14:xfrm>
              <a:off x="566280" y="792360"/>
              <a:ext cx="6168600" cy="5655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C6F1F70-5484-063D-B754-7D8001FA3F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920" y="783000"/>
                <a:ext cx="6187320" cy="567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1366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.” (base cases; complete)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62" t="-10180" b="-1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 Cases: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" descr="NFA for the empty set with a single vertex which is the start state, no accept states">
            <a:extLst>
              <a:ext uri="{FF2B5EF4-FFF2-40B4-BE49-F238E27FC236}">
                <a16:creationId xmlns:a16="http://schemas.microsoft.com/office/drawing/2014/main" id="{EEF40155-23E0-4BB3-833B-9D20086A3DE0}"/>
              </a:ext>
            </a:extLst>
          </p:cNvPr>
          <p:cNvGrpSpPr>
            <a:grpSpLocks/>
          </p:cNvGrpSpPr>
          <p:nvPr/>
        </p:nvGrpSpPr>
        <p:grpSpPr bwMode="auto">
          <a:xfrm>
            <a:off x="2864339" y="2696308"/>
            <a:ext cx="609600" cy="328613"/>
            <a:chOff x="4114800" y="2286000"/>
            <a:chExt cx="609600" cy="32861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4C48008-B06B-4DA5-BDFC-3827ADD20827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BE2839-425B-4375-801E-6CC18D71D98E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26" descr="NFA for the empty string with a single vertex which is the start state, and is an accept state">
            <a:extLst>
              <a:ext uri="{FF2B5EF4-FFF2-40B4-BE49-F238E27FC236}">
                <a16:creationId xmlns:a16="http://schemas.microsoft.com/office/drawing/2014/main" id="{9AE7D613-48AE-47FF-B3D9-6593A15BE605}"/>
              </a:ext>
            </a:extLst>
          </p:cNvPr>
          <p:cNvGrpSpPr>
            <a:grpSpLocks/>
          </p:cNvGrpSpPr>
          <p:nvPr/>
        </p:nvGrpSpPr>
        <p:grpSpPr bwMode="auto">
          <a:xfrm>
            <a:off x="2927839" y="4360008"/>
            <a:ext cx="546100" cy="328613"/>
            <a:chOff x="4178141" y="3657600"/>
            <a:chExt cx="546259" cy="32861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FC2DD13-F01F-43E9-9056-8D598D826700}"/>
                </a:ext>
              </a:extLst>
            </p:cNvPr>
            <p:cNvSpPr/>
            <p:nvPr/>
          </p:nvSpPr>
          <p:spPr bwMode="auto">
            <a:xfrm>
              <a:off x="4419511" y="3657600"/>
              <a:ext cx="304889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28CE948-F4C0-41F5-9E4B-EA02BDE90579}"/>
                </a:ext>
              </a:extLst>
            </p:cNvPr>
            <p:cNvCxnSpPr/>
            <p:nvPr/>
          </p:nvCxnSpPr>
          <p:spPr bwMode="auto">
            <a:xfrm>
              <a:off x="4178141" y="3821113"/>
              <a:ext cx="30965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 descr="NFA for the set (a such that a ELEMENT-OF sigma) two vertices: start state, then transition from start state to final state on character a">
            <a:extLst>
              <a:ext uri="{FF2B5EF4-FFF2-40B4-BE49-F238E27FC236}">
                <a16:creationId xmlns:a16="http://schemas.microsoft.com/office/drawing/2014/main" id="{6A053622-EEC2-496D-97A4-1833522E7038}"/>
              </a:ext>
            </a:extLst>
          </p:cNvPr>
          <p:cNvGrpSpPr/>
          <p:nvPr/>
        </p:nvGrpSpPr>
        <p:grpSpPr>
          <a:xfrm>
            <a:off x="2864339" y="5526821"/>
            <a:ext cx="2057400" cy="698500"/>
            <a:chOff x="2864339" y="5526821"/>
            <a:chExt cx="2057400" cy="6985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4527FEF-A08D-458F-BA4B-E1E1D47072E7}"/>
                </a:ext>
              </a:extLst>
            </p:cNvPr>
            <p:cNvSpPr/>
            <p:nvPr/>
          </p:nvSpPr>
          <p:spPr bwMode="auto">
            <a:xfrm>
              <a:off x="4616939" y="5884008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FA1FC9C7-02E5-41C8-B5A1-97104DEA06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4339" y="5896708"/>
              <a:ext cx="609600" cy="328613"/>
              <a:chOff x="4114800" y="2286000"/>
              <a:chExt cx="609600" cy="328613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ED1575FE-B22C-4A6D-A16E-270D3EB98CC9}"/>
                  </a:ext>
                </a:extLst>
              </p:cNvPr>
              <p:cNvCxnSpPr/>
              <p:nvPr/>
            </p:nvCxnSpPr>
            <p:spPr bwMode="auto">
              <a:xfrm>
                <a:off x="4114800" y="2438400"/>
                <a:ext cx="309563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5F3A08B-6CCF-456B-8529-3B5E03BF6A2C}"/>
                  </a:ext>
                </a:extLst>
              </p:cNvPr>
              <p:cNvSpPr/>
              <p:nvPr/>
            </p:nvSpPr>
            <p:spPr bwMode="auto">
              <a:xfrm>
                <a:off x="4419600" y="2286000"/>
                <a:ext cx="304800" cy="3286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037FBAE-8AE0-4B3F-A411-6929B7A69288}"/>
                </a:ext>
              </a:extLst>
            </p:cNvPr>
            <p:cNvCxnSpPr>
              <a:endCxn id="7" idx="2"/>
            </p:cNvCxnSpPr>
            <p:nvPr/>
          </p:nvCxnSpPr>
          <p:spPr>
            <a:xfrm>
              <a:off x="3473939" y="6049108"/>
              <a:ext cx="1143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F0E35C-5D4E-44D8-B520-B28743D0C98D}"/>
                </a:ext>
              </a:extLst>
            </p:cNvPr>
            <p:cNvSpPr txBox="1"/>
            <p:nvPr/>
          </p:nvSpPr>
          <p:spPr>
            <a:xfrm>
              <a:off x="3888277" y="5526821"/>
              <a:ext cx="369887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1" dirty="0">
                  <a:latin typeface="+mn-lt"/>
                </a:rPr>
                <a:t>a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6560430-BB59-BD49-1006-4EC0E3180B16}"/>
                  </a:ext>
                </a:extLst>
              </p14:cNvPr>
              <p14:cNvContentPartPr/>
              <p14:nvPr/>
            </p14:nvContentPartPr>
            <p14:xfrm>
              <a:off x="455040" y="2938320"/>
              <a:ext cx="3412800" cy="33267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6560430-BB59-BD49-1006-4EC0E3180B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5680" y="2928960"/>
                <a:ext cx="3431520" cy="334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4716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.” (union; setup)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4" t="-17964" b="-2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2" descr="sketch for NFA N_a with a start state and two accepting states">
            <a:extLst>
              <a:ext uri="{FF2B5EF4-FFF2-40B4-BE49-F238E27FC236}">
                <a16:creationId xmlns:a16="http://schemas.microsoft.com/office/drawing/2014/main" id="{D46E980B-0714-47E3-93F1-8AB9592B132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962400"/>
            <a:ext cx="2362200" cy="1752600"/>
            <a:chOff x="1524000" y="3962400"/>
            <a:chExt cx="2362200" cy="17526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13" descr="sketch for NFA N_b with a start state and two accepting states">
            <a:extLst>
              <a:ext uri="{FF2B5EF4-FFF2-40B4-BE49-F238E27FC236}">
                <a16:creationId xmlns:a16="http://schemas.microsoft.com/office/drawing/2014/main" id="{3EB86D75-909C-4055-9908-6D504425091F}"/>
              </a:ext>
            </a:extLst>
          </p:cNvPr>
          <p:cNvGrpSpPr>
            <a:grpSpLocks/>
          </p:cNvGrpSpPr>
          <p:nvPr/>
        </p:nvGrpSpPr>
        <p:grpSpPr bwMode="auto">
          <a:xfrm>
            <a:off x="4919133" y="3970866"/>
            <a:ext cx="2362200" cy="1752600"/>
            <a:chOff x="1524000" y="3962400"/>
            <a:chExt cx="2362200" cy="1752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2523266" y="5811424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922999" y="5811424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7745047" y="3173046"/>
                <a:ext cx="368886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 sketch for this proof – so we’ll just doodle stuff.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recognize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language,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recognize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 language.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047" y="3173046"/>
                <a:ext cx="3688862" cy="3108543"/>
              </a:xfrm>
              <a:prstGeom prst="rect">
                <a:avLst/>
              </a:prstGeom>
              <a:blipFill>
                <a:blip r:embed="rId4"/>
                <a:stretch>
                  <a:fillRect l="-3471" t="-2161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29161E-A2B5-C8D3-7ED2-C0D8FDD313EA}"/>
                  </a:ext>
                </a:extLst>
              </p14:cNvPr>
              <p14:cNvContentPartPr/>
              <p14:nvPr/>
            </p14:nvContentPartPr>
            <p14:xfrm>
              <a:off x="2465640" y="2675880"/>
              <a:ext cx="5286960" cy="386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29161E-A2B5-C8D3-7ED2-C0D8FDD313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56280" y="2666520"/>
                <a:ext cx="5305680" cy="388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5099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.” (union)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4" t="-17964" b="-2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sketch for NFA N_a with a start state and two accepting states">
            <a:extLst>
              <a:ext uri="{FF2B5EF4-FFF2-40B4-BE49-F238E27FC236}">
                <a16:creationId xmlns:a16="http://schemas.microsoft.com/office/drawing/2014/main" id="{7B0DA622-879F-4082-9F7A-AB0BD77FB61A}"/>
              </a:ext>
            </a:extLst>
          </p:cNvPr>
          <p:cNvGrpSpPr/>
          <p:nvPr/>
        </p:nvGrpSpPr>
        <p:grpSpPr>
          <a:xfrm>
            <a:off x="8229600" y="2335864"/>
            <a:ext cx="2998795" cy="1711508"/>
            <a:chOff x="8229600" y="2335864"/>
            <a:chExt cx="2998795" cy="1711508"/>
          </a:xfrm>
        </p:grpSpPr>
        <p:grpSp>
          <p:nvGrpSpPr>
            <p:cNvPr id="16" name="Group 12">
              <a:extLst>
                <a:ext uri="{FF2B5EF4-FFF2-40B4-BE49-F238E27FC236}">
                  <a16:creationId xmlns:a16="http://schemas.microsoft.com/office/drawing/2014/main" id="{D46E980B-0714-47E3-93F1-8AB9592B13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29600" y="2335864"/>
              <a:ext cx="2362200" cy="1711508"/>
              <a:chOff x="1524000" y="3962400"/>
              <a:chExt cx="2362200" cy="17526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484B6DF-30A2-4BEB-A412-141F76C5CC1B}"/>
                  </a:ext>
                </a:extLst>
              </p:cNvPr>
              <p:cNvSpPr/>
              <p:nvPr/>
            </p:nvSpPr>
            <p:spPr>
              <a:xfrm>
                <a:off x="1600200" y="3962400"/>
                <a:ext cx="2286000" cy="1752600"/>
              </a:xfrm>
              <a:prstGeom prst="rect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AFAFC0E-D30C-496C-A230-3F3A1977BB18}"/>
                  </a:ext>
                </a:extLst>
              </p:cNvPr>
              <p:cNvCxnSpPr/>
              <p:nvPr/>
            </p:nvCxnSpPr>
            <p:spPr bwMode="auto">
              <a:xfrm>
                <a:off x="1524000" y="4800600"/>
                <a:ext cx="309563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45E0A74-BA77-4E9E-A7CB-2B82B9B84AAB}"/>
                  </a:ext>
                </a:extLst>
              </p:cNvPr>
              <p:cNvSpPr/>
              <p:nvPr/>
            </p:nvSpPr>
            <p:spPr bwMode="auto">
              <a:xfrm>
                <a:off x="1828800" y="4648200"/>
                <a:ext cx="304800" cy="3286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6E336E7-2595-4D4E-9FEB-8136C616051F}"/>
                  </a:ext>
                </a:extLst>
              </p:cNvPr>
              <p:cNvSpPr/>
              <p:nvPr/>
            </p:nvSpPr>
            <p:spPr bwMode="auto">
              <a:xfrm>
                <a:off x="3276600" y="4267200"/>
                <a:ext cx="304800" cy="328613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CE8AB79-B3B1-4BA0-B293-266611FCB01D}"/>
                  </a:ext>
                </a:extLst>
              </p:cNvPr>
              <p:cNvSpPr/>
              <p:nvPr/>
            </p:nvSpPr>
            <p:spPr bwMode="auto">
              <a:xfrm>
                <a:off x="3276600" y="5181600"/>
                <a:ext cx="304800" cy="328613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D5D5D5-A275-4F60-8242-C30163C7E9B9}"/>
                </a:ext>
              </a:extLst>
            </p:cNvPr>
            <p:cNvSpPr/>
            <p:nvPr/>
          </p:nvSpPr>
          <p:spPr>
            <a:xfrm>
              <a:off x="10697480" y="2834050"/>
              <a:ext cx="53091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A</a:t>
              </a:r>
              <a:endParaRPr lang="en-US" sz="2600" dirty="0"/>
            </a:p>
          </p:txBody>
        </p:sp>
      </p:grpSp>
      <p:grpSp>
        <p:nvGrpSpPr>
          <p:cNvPr id="5" name="Group 4" descr="sketch for NFA N_b with a start state and two accepting states">
            <a:extLst>
              <a:ext uri="{FF2B5EF4-FFF2-40B4-BE49-F238E27FC236}">
                <a16:creationId xmlns:a16="http://schemas.microsoft.com/office/drawing/2014/main" id="{46BEB3B4-2323-4789-9878-8DB197445989}"/>
              </a:ext>
            </a:extLst>
          </p:cNvPr>
          <p:cNvGrpSpPr/>
          <p:nvPr/>
        </p:nvGrpSpPr>
        <p:grpSpPr>
          <a:xfrm>
            <a:off x="8335280" y="4369451"/>
            <a:ext cx="2978098" cy="1752600"/>
            <a:chOff x="8335280" y="4369451"/>
            <a:chExt cx="2978098" cy="1752600"/>
          </a:xfrm>
        </p:grpSpPr>
        <p:grpSp>
          <p:nvGrpSpPr>
            <p:cNvPr id="22" name="Group 13">
              <a:extLst>
                <a:ext uri="{FF2B5EF4-FFF2-40B4-BE49-F238E27FC236}">
                  <a16:creationId xmlns:a16="http://schemas.microsoft.com/office/drawing/2014/main" id="{3EB86D75-909C-4055-9908-6D5044250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5280" y="4369451"/>
              <a:ext cx="2362200" cy="1752600"/>
              <a:chOff x="1524000" y="3962400"/>
              <a:chExt cx="2362200" cy="175260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DC9F3BA-B94D-4A83-B01D-73D4EE58F8D1}"/>
                  </a:ext>
                </a:extLst>
              </p:cNvPr>
              <p:cNvSpPr/>
              <p:nvPr/>
            </p:nvSpPr>
            <p:spPr>
              <a:xfrm>
                <a:off x="1600200" y="3962400"/>
                <a:ext cx="2286000" cy="1752600"/>
              </a:xfrm>
              <a:prstGeom prst="rect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3161B330-CEE7-42E2-93EC-891C042F9D9F}"/>
                  </a:ext>
                </a:extLst>
              </p:cNvPr>
              <p:cNvCxnSpPr/>
              <p:nvPr/>
            </p:nvCxnSpPr>
            <p:spPr bwMode="auto">
              <a:xfrm>
                <a:off x="1524000" y="4800600"/>
                <a:ext cx="309563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E4231E8-F9DA-4164-A56C-776C51DD3014}"/>
                  </a:ext>
                </a:extLst>
              </p:cNvPr>
              <p:cNvSpPr/>
              <p:nvPr/>
            </p:nvSpPr>
            <p:spPr bwMode="auto">
              <a:xfrm>
                <a:off x="1828800" y="4648200"/>
                <a:ext cx="304800" cy="3286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E85C508-7759-40BA-B64D-1E201579C748}"/>
                  </a:ext>
                </a:extLst>
              </p:cNvPr>
              <p:cNvSpPr/>
              <p:nvPr/>
            </p:nvSpPr>
            <p:spPr bwMode="auto">
              <a:xfrm>
                <a:off x="3276600" y="4267200"/>
                <a:ext cx="304800" cy="328613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8C23E15-BCCE-49C4-BFAE-BF260A845D21}"/>
                  </a:ext>
                </a:extLst>
              </p:cNvPr>
              <p:cNvSpPr/>
              <p:nvPr/>
            </p:nvSpPr>
            <p:spPr bwMode="auto">
              <a:xfrm>
                <a:off x="3276600" y="5181600"/>
                <a:ext cx="304800" cy="328613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E0C511-4171-4624-8657-50F4E624DB87}"/>
                </a:ext>
              </a:extLst>
            </p:cNvPr>
            <p:cNvSpPr/>
            <p:nvPr/>
          </p:nvSpPr>
          <p:spPr>
            <a:xfrm>
              <a:off x="10792574" y="5055251"/>
              <a:ext cx="52080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B</a:t>
              </a:r>
              <a:endParaRPr lang="en-US" sz="2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blipFill>
                <a:blip r:embed="rId4"/>
                <a:stretch>
                  <a:fillRect l="-3471" t="-4405" r="-24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518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.” (union; complete)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4" t="-17964" b="-2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blipFill>
                <a:blip r:embed="rId4"/>
                <a:stretch>
                  <a:fillRect l="-3471" t="-4405" r="-24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C6C15-2701-4C41-9C03-48908602F22F}"/>
                  </a:ext>
                </a:extLst>
              </p:cNvPr>
              <p:cNvSpPr txBox="1"/>
              <p:nvPr/>
            </p:nvSpPr>
            <p:spPr>
              <a:xfrm>
                <a:off x="394139" y="3270147"/>
                <a:ext cx="500602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Then you match one of the two regexes. New machine transitions into start state of appropriate old machine. Will be accepted.</a:t>
                </a:r>
              </a:p>
              <a:p>
                <a:r>
                  <a:rPr lang="en-US" dirty="0"/>
                  <a:t>Accepted by the machine? First step </a:t>
                </a:r>
                <a:r>
                  <a:rPr lang="en-US" b="1" dirty="0"/>
                  <a:t>has </a:t>
                </a:r>
                <a:r>
                  <a:rPr lang="en-US" dirty="0"/>
                  <a:t>to be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dirty="0"/>
                  <a:t>transition into one of the machines, so would have been accepted by the smaller machine, so must have matched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C6C15-2701-4C41-9C03-48908602F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39" y="3270147"/>
                <a:ext cx="5006028" cy="2031325"/>
              </a:xfrm>
              <a:prstGeom prst="rect">
                <a:avLst/>
              </a:prstGeom>
              <a:blipFill>
                <a:blip r:embed="rId5"/>
                <a:stretch>
                  <a:fillRect l="-1096" t="-1497" r="-974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sketch of an NFA for A u B: an overall start state, connected by epsilon transitions to start state of N_a and start state of N_b ">
            <a:extLst>
              <a:ext uri="{FF2B5EF4-FFF2-40B4-BE49-F238E27FC236}">
                <a16:creationId xmlns:a16="http://schemas.microsoft.com/office/drawing/2014/main" id="{631AF62D-BDD2-4240-B124-46CB9DC98AEC}"/>
              </a:ext>
            </a:extLst>
          </p:cNvPr>
          <p:cNvGrpSpPr/>
          <p:nvPr/>
        </p:nvGrpSpPr>
        <p:grpSpPr>
          <a:xfrm>
            <a:off x="5657362" y="2335864"/>
            <a:ext cx="5656016" cy="3786187"/>
            <a:chOff x="5657362" y="2335864"/>
            <a:chExt cx="5656016" cy="378618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 bwMode="auto">
            <a:xfrm>
              <a:off x="8305800" y="2335864"/>
              <a:ext cx="2286000" cy="1711508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8229600" y="3154411"/>
              <a:ext cx="309563" cy="0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8534400" y="3005585"/>
              <a:ext cx="304800" cy="32090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9982200" y="2633518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9982200" y="3526478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 bwMode="auto">
            <a:xfrm>
              <a:off x="8411480" y="4369451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8335280" y="5207651"/>
              <a:ext cx="309563" cy="0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8640080" y="5055251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10087880" y="4674251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10087880" y="5588651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D5D5D5-A275-4F60-8242-C30163C7E9B9}"/>
                </a:ext>
              </a:extLst>
            </p:cNvPr>
            <p:cNvSpPr/>
            <p:nvPr/>
          </p:nvSpPr>
          <p:spPr>
            <a:xfrm>
              <a:off x="10697480" y="2834050"/>
              <a:ext cx="53091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A</a:t>
              </a:r>
              <a:endParaRPr lang="en-US" sz="26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E0C511-4171-4624-8657-50F4E624DB87}"/>
                </a:ext>
              </a:extLst>
            </p:cNvPr>
            <p:cNvSpPr/>
            <p:nvPr/>
          </p:nvSpPr>
          <p:spPr>
            <a:xfrm>
              <a:off x="10792574" y="5055251"/>
              <a:ext cx="52080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B</a:t>
              </a:r>
              <a:endParaRPr lang="en-US" sz="2600" dirty="0"/>
            </a:p>
          </p:txBody>
        </p:sp>
        <p:grpSp>
          <p:nvGrpSpPr>
            <p:cNvPr id="31" name="Group 20">
              <a:extLst>
                <a:ext uri="{FF2B5EF4-FFF2-40B4-BE49-F238E27FC236}">
                  <a16:creationId xmlns:a16="http://schemas.microsoft.com/office/drawing/2014/main" id="{97C8110D-D88E-4019-AE5D-56D175C7DC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57362" y="4040839"/>
              <a:ext cx="609600" cy="328612"/>
              <a:chOff x="4114800" y="2286000"/>
              <a:chExt cx="609600" cy="328613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280B7AA5-5190-4DAE-AD20-FB925B330ADA}"/>
                  </a:ext>
                </a:extLst>
              </p:cNvPr>
              <p:cNvCxnSpPr/>
              <p:nvPr/>
            </p:nvCxnSpPr>
            <p:spPr bwMode="auto">
              <a:xfrm>
                <a:off x="4114800" y="2438400"/>
                <a:ext cx="309562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1A4ED8F-7424-43D9-94B9-714893852F3B}"/>
                  </a:ext>
                </a:extLst>
              </p:cNvPr>
              <p:cNvSpPr/>
              <p:nvPr/>
            </p:nvSpPr>
            <p:spPr bwMode="auto">
              <a:xfrm>
                <a:off x="4419600" y="2286000"/>
                <a:ext cx="304800" cy="3286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4" name="Curved Connector 2">
              <a:extLst>
                <a:ext uri="{FF2B5EF4-FFF2-40B4-BE49-F238E27FC236}">
                  <a16:creationId xmlns:a16="http://schemas.microsoft.com/office/drawing/2014/main" id="{9BF9F41A-FF50-435E-979A-13B7CBE1F0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2513" y="3164539"/>
              <a:ext cx="2267548" cy="925512"/>
            </a:xfrm>
            <a:prstGeom prst="curvedConnector3">
              <a:avLst>
                <a:gd name="adj1" fmla="val 13121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28">
              <a:extLst>
                <a:ext uri="{FF2B5EF4-FFF2-40B4-BE49-F238E27FC236}">
                  <a16:creationId xmlns:a16="http://schemas.microsoft.com/office/drawing/2014/main" id="{77656E51-5552-465F-BEDD-84DD8F9A6385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>
              <a:off x="6222325" y="4321328"/>
              <a:ext cx="2417755" cy="898230"/>
            </a:xfrm>
            <a:prstGeom prst="curvedConnector3">
              <a:avLst>
                <a:gd name="adj1" fmla="val 10887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3243D67-DAC8-47D8-91F7-A95D76F67E2E}"/>
                </a:ext>
              </a:extLst>
            </p:cNvPr>
            <p:cNvSpPr txBox="1"/>
            <p:nvPr/>
          </p:nvSpPr>
          <p:spPr>
            <a:xfrm>
              <a:off x="6287599" y="3126439"/>
              <a:ext cx="358775" cy="522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lvl="0" eaLnBrk="1" hangingPunct="1"/>
              <a:r>
                <a:rPr lang="en-US" sz="28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602AE03-C20E-4773-8547-EC2563760C91}"/>
                </a:ext>
              </a:extLst>
            </p:cNvPr>
            <p:cNvSpPr txBox="1"/>
            <p:nvPr/>
          </p:nvSpPr>
          <p:spPr>
            <a:xfrm>
              <a:off x="6287599" y="4999689"/>
              <a:ext cx="358775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lvl="0" eaLnBrk="1" hangingPunct="1"/>
              <a:r>
                <a:rPr lang="en-US" sz="28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BA3484B-9CE7-5D75-FC1D-BF3C7036B232}"/>
                  </a:ext>
                </a:extLst>
              </p14:cNvPr>
              <p14:cNvContentPartPr/>
              <p14:nvPr/>
            </p14:nvContentPartPr>
            <p14:xfrm>
              <a:off x="3138480" y="529920"/>
              <a:ext cx="8856720" cy="6004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BA3484B-9CE7-5D75-FC1D-BF3C7036B2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9120" y="520560"/>
                <a:ext cx="8875440" cy="602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3086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.” (concatenation)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4" t="-17964" b="-2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sketch for NFA N_a with a start state and two accepting states">
            <a:extLst>
              <a:ext uri="{FF2B5EF4-FFF2-40B4-BE49-F238E27FC236}">
                <a16:creationId xmlns:a16="http://schemas.microsoft.com/office/drawing/2014/main" id="{DCE36F56-C881-459C-93FC-5672A6DDEABB}"/>
              </a:ext>
            </a:extLst>
          </p:cNvPr>
          <p:cNvGrpSpPr/>
          <p:nvPr/>
        </p:nvGrpSpPr>
        <p:grpSpPr>
          <a:xfrm>
            <a:off x="568397" y="3212858"/>
            <a:ext cx="2362200" cy="2149021"/>
            <a:chOff x="568397" y="3212858"/>
            <a:chExt cx="2362200" cy="21490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 bwMode="auto">
            <a:xfrm>
              <a:off x="644597" y="3212858"/>
              <a:ext cx="2286000" cy="1711508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568397" y="4031405"/>
              <a:ext cx="309563" cy="0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873197" y="3882579"/>
              <a:ext cx="304800" cy="32090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2320997" y="3510512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2320997" y="4403472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D5D5D5-A275-4F60-8242-C30163C7E9B9}"/>
                </a:ext>
              </a:extLst>
            </p:cNvPr>
            <p:cNvSpPr/>
            <p:nvPr/>
          </p:nvSpPr>
          <p:spPr>
            <a:xfrm>
              <a:off x="1522139" y="4869436"/>
              <a:ext cx="53091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A</a:t>
              </a:r>
              <a:endParaRPr lang="en-US" sz="2600" dirty="0"/>
            </a:p>
          </p:txBody>
        </p:sp>
      </p:grpSp>
      <p:grpSp>
        <p:nvGrpSpPr>
          <p:cNvPr id="5" name="Group 4" descr="sketch for NFA N_b with a start state and two accepting states">
            <a:extLst>
              <a:ext uri="{FF2B5EF4-FFF2-40B4-BE49-F238E27FC236}">
                <a16:creationId xmlns:a16="http://schemas.microsoft.com/office/drawing/2014/main" id="{0EDE97A4-5361-439E-B13E-FD18C01CBA21}"/>
              </a:ext>
            </a:extLst>
          </p:cNvPr>
          <p:cNvGrpSpPr/>
          <p:nvPr/>
        </p:nvGrpSpPr>
        <p:grpSpPr>
          <a:xfrm>
            <a:off x="4225997" y="3212858"/>
            <a:ext cx="2362200" cy="2245043"/>
            <a:chOff x="4225997" y="3212858"/>
            <a:chExt cx="2362200" cy="224504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 bwMode="auto">
            <a:xfrm>
              <a:off x="4302197" y="3212858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4225997" y="4051058"/>
              <a:ext cx="309563" cy="0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4530797" y="3898658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5978597" y="3517658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5978597" y="4432058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E0C511-4171-4624-8657-50F4E624DB87}"/>
                </a:ext>
              </a:extLst>
            </p:cNvPr>
            <p:cNvSpPr/>
            <p:nvPr/>
          </p:nvSpPr>
          <p:spPr>
            <a:xfrm>
              <a:off x="5130108" y="4965458"/>
              <a:ext cx="52080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B</a:t>
              </a:r>
              <a:endParaRPr lang="en-US" sz="2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DC74CFB-B862-33AB-2853-A36765257B71}"/>
                  </a:ext>
                </a:extLst>
              </p14:cNvPr>
              <p14:cNvContentPartPr/>
              <p14:nvPr/>
            </p14:nvContentPartPr>
            <p14:xfrm>
              <a:off x="1508400" y="2721960"/>
              <a:ext cx="6334560" cy="2920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DC74CFB-B862-33AB-2853-A36765257B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9040" y="2712600"/>
                <a:ext cx="6353280" cy="293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11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.” (concatenation; complete)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62" t="-10180" b="-1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NFA for AB: overall start state the start state of N_a, epsilon transitions from the final states of N_a that go to the start state of N_b">
            <a:extLst>
              <a:ext uri="{FF2B5EF4-FFF2-40B4-BE49-F238E27FC236}">
                <a16:creationId xmlns:a16="http://schemas.microsoft.com/office/drawing/2014/main" id="{339B27C0-F91C-4770-A767-292B2C580A46}"/>
              </a:ext>
            </a:extLst>
          </p:cNvPr>
          <p:cNvGrpSpPr/>
          <p:nvPr/>
        </p:nvGrpSpPr>
        <p:grpSpPr>
          <a:xfrm>
            <a:off x="591674" y="3212858"/>
            <a:ext cx="6019973" cy="2245043"/>
            <a:chOff x="591674" y="3212858"/>
            <a:chExt cx="6019973" cy="224504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 bwMode="auto">
            <a:xfrm>
              <a:off x="668047" y="3212858"/>
              <a:ext cx="2286000" cy="1711508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591847" y="4031405"/>
              <a:ext cx="309563" cy="0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896647" y="3882579"/>
              <a:ext cx="304800" cy="32090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2344447" y="3510512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2344447" y="4403472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 bwMode="auto">
            <a:xfrm>
              <a:off x="4325647" y="3212858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4249447" y="4051058"/>
              <a:ext cx="309563" cy="0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4554247" y="3898658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6002047" y="3517658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6002047" y="4432058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D5D5D5-A275-4F60-8242-C30163C7E9B9}"/>
                </a:ext>
              </a:extLst>
            </p:cNvPr>
            <p:cNvSpPr/>
            <p:nvPr/>
          </p:nvSpPr>
          <p:spPr>
            <a:xfrm>
              <a:off x="1545589" y="4869436"/>
              <a:ext cx="53091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A</a:t>
              </a:r>
              <a:endParaRPr lang="en-US" sz="26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E0C511-4171-4624-8657-50F4E624DB87}"/>
                </a:ext>
              </a:extLst>
            </p:cNvPr>
            <p:cNvSpPr/>
            <p:nvPr/>
          </p:nvSpPr>
          <p:spPr>
            <a:xfrm>
              <a:off x="5153558" y="4965458"/>
              <a:ext cx="52080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B</a:t>
              </a:r>
              <a:endParaRPr lang="en-US" sz="2600" dirty="0"/>
            </a:p>
          </p:txBody>
        </p:sp>
        <p:grpSp>
          <p:nvGrpSpPr>
            <p:cNvPr id="22" name="Group 20">
              <a:extLst>
                <a:ext uri="{FF2B5EF4-FFF2-40B4-BE49-F238E27FC236}">
                  <a16:creationId xmlns:a16="http://schemas.microsoft.com/office/drawing/2014/main" id="{A0D4CFBA-F4F1-472E-B482-08DEC4FD4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674" y="3899394"/>
              <a:ext cx="609600" cy="328612"/>
              <a:chOff x="4114800" y="2286000"/>
              <a:chExt cx="609600" cy="328613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26790666-F88D-4910-9450-5908C8F34D7E}"/>
                  </a:ext>
                </a:extLst>
              </p:cNvPr>
              <p:cNvCxnSpPr/>
              <p:nvPr/>
            </p:nvCxnSpPr>
            <p:spPr bwMode="auto">
              <a:xfrm>
                <a:off x="4114800" y="2438400"/>
                <a:ext cx="309562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EA45FE7-6738-4F1C-8D56-ED3F2EB612B2}"/>
                  </a:ext>
                </a:extLst>
              </p:cNvPr>
              <p:cNvSpPr/>
              <p:nvPr/>
            </p:nvSpPr>
            <p:spPr bwMode="auto">
              <a:xfrm>
                <a:off x="4419600" y="2286000"/>
                <a:ext cx="304800" cy="3286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31CD0B0-A9A3-4839-A87A-6A42D1A7DD63}"/>
                </a:ext>
              </a:extLst>
            </p:cNvPr>
            <p:cNvSpPr txBox="1"/>
            <p:nvPr/>
          </p:nvSpPr>
          <p:spPr>
            <a:xfrm>
              <a:off x="3407630" y="3243263"/>
              <a:ext cx="358775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lvl="0" eaLnBrk="1" hangingPunct="1"/>
              <a:r>
                <a:rPr lang="en-US" sz="28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34" name="Curved Connector 21">
              <a:extLst>
                <a:ext uri="{FF2B5EF4-FFF2-40B4-BE49-F238E27FC236}">
                  <a16:creationId xmlns:a16="http://schemas.microsoft.com/office/drawing/2014/main" id="{EB9F6E02-EE6D-4C74-A29B-336DFF05D9DA}"/>
                </a:ext>
              </a:extLst>
            </p:cNvPr>
            <p:cNvCxnSpPr/>
            <p:nvPr/>
          </p:nvCxnSpPr>
          <p:spPr>
            <a:xfrm>
              <a:off x="2612292" y="3670300"/>
              <a:ext cx="1905000" cy="3810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27">
              <a:extLst>
                <a:ext uri="{FF2B5EF4-FFF2-40B4-BE49-F238E27FC236}">
                  <a16:creationId xmlns:a16="http://schemas.microsoft.com/office/drawing/2014/main" id="{78BA3767-D5CA-46F5-B165-9168B1439B50}"/>
                </a:ext>
              </a:extLst>
            </p:cNvPr>
            <p:cNvCxnSpPr/>
            <p:nvPr/>
          </p:nvCxnSpPr>
          <p:spPr>
            <a:xfrm flipV="1">
              <a:off x="2612292" y="4076700"/>
              <a:ext cx="1905000" cy="5080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D104A35-3E7C-4A24-96AB-9E2CD69F0E59}"/>
                </a:ext>
              </a:extLst>
            </p:cNvPr>
            <p:cNvSpPr txBox="1"/>
            <p:nvPr/>
          </p:nvSpPr>
          <p:spPr>
            <a:xfrm>
              <a:off x="3407630" y="4322763"/>
              <a:ext cx="358775" cy="522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lvl="0" eaLnBrk="1" hangingPunct="1"/>
              <a:r>
                <a:rPr lang="en-US" sz="28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36842A-70F2-4DB7-ABFF-34C9C5614A9C}"/>
                  </a:ext>
                </a:extLst>
              </p:cNvPr>
              <p:cNvSpPr txBox="1"/>
              <p:nvPr/>
            </p:nvSpPr>
            <p:spPr>
              <a:xfrm>
                <a:off x="7139642" y="3030101"/>
                <a:ext cx="459544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can divide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NFA can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would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-transition, then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would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so accepted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is accepted?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must run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-transition, then run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until acceptance. Substring read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must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Substring read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must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(by IH) so string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36842A-70F2-4DB7-ABFF-34C9C5614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642" y="3030101"/>
                <a:ext cx="4595446" cy="2585323"/>
              </a:xfrm>
              <a:prstGeom prst="rect">
                <a:avLst/>
              </a:prstGeom>
              <a:blipFill>
                <a:blip r:embed="rId5"/>
                <a:stretch>
                  <a:fillRect l="-1061" t="-1179" r="-1857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AABDF5D-560E-1076-DB87-BBF5973D3A5E}"/>
                  </a:ext>
                </a:extLst>
              </p14:cNvPr>
              <p14:cNvContentPartPr/>
              <p14:nvPr/>
            </p14:nvContentPartPr>
            <p14:xfrm>
              <a:off x="589680" y="3543120"/>
              <a:ext cx="5916240" cy="1602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AABDF5D-560E-1076-DB87-BBF5973D3A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0320" y="3533760"/>
                <a:ext cx="5934960" cy="162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5909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.” (Kleene star)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4" t="-17964" b="-2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sketch for NFA N_a with a start state and two accepting states">
            <a:extLst>
              <a:ext uri="{FF2B5EF4-FFF2-40B4-BE49-F238E27FC236}">
                <a16:creationId xmlns:a16="http://schemas.microsoft.com/office/drawing/2014/main" id="{F38F8210-5B8D-4625-8A38-01CD0439AE35}"/>
              </a:ext>
            </a:extLst>
          </p:cNvPr>
          <p:cNvGrpSpPr/>
          <p:nvPr/>
        </p:nvGrpSpPr>
        <p:grpSpPr>
          <a:xfrm>
            <a:off x="2561327" y="3361349"/>
            <a:ext cx="2902765" cy="1711508"/>
            <a:chOff x="2561327" y="3361349"/>
            <a:chExt cx="2902765" cy="171150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 bwMode="auto">
            <a:xfrm>
              <a:off x="2637527" y="3361349"/>
              <a:ext cx="2286000" cy="1711508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2561327" y="4179896"/>
              <a:ext cx="309563" cy="0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2866127" y="4031070"/>
              <a:ext cx="304800" cy="32090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4313927" y="3659003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4313927" y="4551963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D5D5D5-A275-4F60-8242-C30163C7E9B9}"/>
                </a:ext>
              </a:extLst>
            </p:cNvPr>
            <p:cNvSpPr/>
            <p:nvPr/>
          </p:nvSpPr>
          <p:spPr>
            <a:xfrm>
              <a:off x="4933177" y="4031070"/>
              <a:ext cx="53091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A</a:t>
              </a:r>
              <a:endParaRPr lang="en-US" sz="2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AAB9E24-D15C-0D28-671E-16C507E883B1}"/>
                  </a:ext>
                </a:extLst>
              </p14:cNvPr>
              <p14:cNvContentPartPr/>
              <p14:nvPr/>
            </p14:nvContentPartPr>
            <p14:xfrm>
              <a:off x="5387040" y="2665800"/>
              <a:ext cx="595440" cy="191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AAB9E24-D15C-0D28-671E-16C507E883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7680" y="2656440"/>
                <a:ext cx="614160" cy="21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491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0786-1D7C-4EA7-ADDE-F1DBE1A5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try to make our more powerful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get rid of some of the restrictions on DFAs, to see if we can get more powerful machines (i.e. can recognize more languages).</a:t>
                </a:r>
              </a:p>
              <a:p>
                <a:endParaRPr lang="en-US" dirty="0"/>
              </a:p>
              <a:p>
                <a:r>
                  <a:rPr lang="en-US" dirty="0"/>
                  <a:t>From a given state, we’ll allow any number of outgoing edges labeled with a given character. The machine can follow any of them. </a:t>
                </a:r>
              </a:p>
              <a:p>
                <a:r>
                  <a:rPr lang="en-US" dirty="0"/>
                  <a:t>We’ll have edges labeled with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” – the machine (optionally) can follow one of those without reading another character from the input.</a:t>
                </a:r>
              </a:p>
              <a:p>
                <a:r>
                  <a:rPr lang="en-US" dirty="0"/>
                  <a:t>If we “get stuck” i.e. the next character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there’s no transition leaving our state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computation dies.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CD57E7-0FF5-4236-93B0-B2C9B2B09E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92040" y="3273840"/>
              <a:ext cx="99720" cy="1158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CD57E7-0FF5-4236-93B0-B2C9B2B09E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680" y="3264480"/>
                <a:ext cx="118440" cy="11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986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.” (Kleene star; complete)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62" t="-10180" b="-1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635" y="147948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635" y="1479487"/>
                <a:ext cx="11187258" cy="4845504"/>
              </a:xfrm>
              <a:blipFill>
                <a:blip r:embed="rId3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125011" y="5780826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11" y="5780826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628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NFA sketch for A*: overall start state (that also accepts) with epsilon transition to the start state of N_a, and the final states of N_a have epsilon transitions back to the start state of N_a">
            <a:extLst>
              <a:ext uri="{FF2B5EF4-FFF2-40B4-BE49-F238E27FC236}">
                <a16:creationId xmlns:a16="http://schemas.microsoft.com/office/drawing/2014/main" id="{39F1A8F5-84A0-40ED-9CE7-AF0C06B4F8DE}"/>
              </a:ext>
            </a:extLst>
          </p:cNvPr>
          <p:cNvGrpSpPr/>
          <p:nvPr/>
        </p:nvGrpSpPr>
        <p:grpSpPr>
          <a:xfrm>
            <a:off x="1093904" y="3227217"/>
            <a:ext cx="4464514" cy="2836227"/>
            <a:chOff x="1093904" y="3227217"/>
            <a:chExt cx="4464514" cy="283622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 bwMode="auto">
            <a:xfrm>
              <a:off x="2567192" y="3697252"/>
              <a:ext cx="2286000" cy="1711508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2561327" y="4515799"/>
              <a:ext cx="309563" cy="0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2866127" y="4366973"/>
              <a:ext cx="304800" cy="32090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4313927" y="3994906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4313927" y="4887866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D5D5D5-A275-4F60-8242-C30163C7E9B9}"/>
                </a:ext>
              </a:extLst>
            </p:cNvPr>
            <p:cNvSpPr/>
            <p:nvPr/>
          </p:nvSpPr>
          <p:spPr>
            <a:xfrm>
              <a:off x="5027503" y="4269577"/>
              <a:ext cx="53091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A</a:t>
              </a:r>
              <a:endParaRPr lang="en-US" sz="2600" dirty="0"/>
            </a:p>
          </p:txBody>
        </p:sp>
        <p:grpSp>
          <p:nvGrpSpPr>
            <p:cNvPr id="11" name="Group 14">
              <a:extLst>
                <a:ext uri="{FF2B5EF4-FFF2-40B4-BE49-F238E27FC236}">
                  <a16:creationId xmlns:a16="http://schemas.microsoft.com/office/drawing/2014/main" id="{C15AEA69-A58C-4226-A220-C9196FB14E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3904" y="4376455"/>
              <a:ext cx="609600" cy="328613"/>
              <a:chOff x="4114800" y="2286000"/>
              <a:chExt cx="609600" cy="328613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FB378D2-41F9-4A36-9951-067BB876789E}"/>
                  </a:ext>
                </a:extLst>
              </p:cNvPr>
              <p:cNvCxnSpPr/>
              <p:nvPr/>
            </p:nvCxnSpPr>
            <p:spPr bwMode="auto">
              <a:xfrm>
                <a:off x="4114800" y="2438400"/>
                <a:ext cx="309563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8518CBB-A174-4611-B1C6-E8D72AD53C5D}"/>
                  </a:ext>
                </a:extLst>
              </p:cNvPr>
              <p:cNvSpPr/>
              <p:nvPr/>
            </p:nvSpPr>
            <p:spPr bwMode="auto">
              <a:xfrm>
                <a:off x="4419600" y="2286000"/>
                <a:ext cx="304800" cy="328613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C204409-DD0B-4DAA-B1D1-427C1E84A7B1}"/>
                </a:ext>
              </a:extLst>
            </p:cNvPr>
            <p:cNvCxnSpPr/>
            <p:nvPr/>
          </p:nvCxnSpPr>
          <p:spPr>
            <a:xfrm flipV="1">
              <a:off x="1703504" y="4516155"/>
              <a:ext cx="1158875" cy="127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78D822-22A1-4C2B-9C27-65BC36935DD8}"/>
                </a:ext>
              </a:extLst>
            </p:cNvPr>
            <p:cNvSpPr txBox="1"/>
            <p:nvPr/>
          </p:nvSpPr>
          <p:spPr>
            <a:xfrm>
              <a:off x="1924167" y="4062130"/>
              <a:ext cx="34817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lvl="0" eaLnBrk="1" hangingPunct="1"/>
              <a:r>
                <a:rPr lang="en-US" sz="28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16" name="Curved Connector 17">
              <a:extLst>
                <a:ext uri="{FF2B5EF4-FFF2-40B4-BE49-F238E27FC236}">
                  <a16:creationId xmlns:a16="http://schemas.microsoft.com/office/drawing/2014/main" id="{EE71D18C-5B23-4ADA-BD79-51EC0FBD09BD}"/>
                </a:ext>
              </a:extLst>
            </p:cNvPr>
            <p:cNvCxnSpPr/>
            <p:nvPr/>
          </p:nvCxnSpPr>
          <p:spPr>
            <a:xfrm rot="16200000" flipH="1" flipV="1">
              <a:off x="3540362" y="3432361"/>
              <a:ext cx="381000" cy="1447800"/>
            </a:xfrm>
            <a:prstGeom prst="curvedConnector3">
              <a:avLst>
                <a:gd name="adj1" fmla="val -16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94D9DC-A8FB-4FCD-B429-F92B76281F1D}"/>
                </a:ext>
              </a:extLst>
            </p:cNvPr>
            <p:cNvSpPr txBox="1"/>
            <p:nvPr/>
          </p:nvSpPr>
          <p:spPr>
            <a:xfrm>
              <a:off x="3556118" y="3227217"/>
              <a:ext cx="358775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lvl="0" eaLnBrk="1" hangingPunct="1"/>
              <a:r>
                <a:rPr lang="en-US" sz="28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AA296A-6283-4024-9062-A9890457E016}"/>
                </a:ext>
              </a:extLst>
            </p:cNvPr>
            <p:cNvSpPr txBox="1"/>
            <p:nvPr/>
          </p:nvSpPr>
          <p:spPr>
            <a:xfrm>
              <a:off x="3636253" y="5539569"/>
              <a:ext cx="147878" cy="523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lvl="0" eaLnBrk="1" hangingPunct="1"/>
              <a:r>
                <a:rPr lang="en-US" sz="28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24" name="Curved Connector 28">
              <a:extLst>
                <a:ext uri="{FF2B5EF4-FFF2-40B4-BE49-F238E27FC236}">
                  <a16:creationId xmlns:a16="http://schemas.microsoft.com/office/drawing/2014/main" id="{F2EDFB22-C263-449B-8A1A-50B5734730A7}"/>
                </a:ext>
              </a:extLst>
            </p:cNvPr>
            <p:cNvCxnSpPr/>
            <p:nvPr/>
          </p:nvCxnSpPr>
          <p:spPr>
            <a:xfrm rot="5400000" flipH="1">
              <a:off x="3464162" y="4218174"/>
              <a:ext cx="533400" cy="1447800"/>
            </a:xfrm>
            <a:prstGeom prst="curvedConnector3">
              <a:avLst>
                <a:gd name="adj1" fmla="val -85714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E0224D-3185-4412-9A4F-82223B511130}"/>
                  </a:ext>
                </a:extLst>
              </p:cNvPr>
              <p:cNvSpPr txBox="1"/>
              <p:nvPr/>
            </p:nvSpPr>
            <p:spPr>
              <a:xfrm>
                <a:off x="6096000" y="2688492"/>
                <a:ext cx="600466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then by def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with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machine accepts by not transitioning. Otherwise run accepting computation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return to start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then end in accept state (all possible by IH)</a:t>
                </a:r>
              </a:p>
              <a:p>
                <a:r>
                  <a:rPr lang="en-US" dirty="0"/>
                  <a:t>If accepted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or go from start state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to final state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 back to start some number of times. So we can break string into parts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by IH we can break string into substrings all matched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i.e. we match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E0224D-3185-4412-9A4F-82223B511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88492"/>
                <a:ext cx="6004662" cy="2862322"/>
              </a:xfrm>
              <a:prstGeom prst="rect">
                <a:avLst/>
              </a:prstGeom>
              <a:blipFill>
                <a:blip r:embed="rId5"/>
                <a:stretch>
                  <a:fillRect l="-812" t="-1064" r="-305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A6512F-975F-4769-9BCC-062B7D9C0139}"/>
                  </a:ext>
                </a:extLst>
              </p14:cNvPr>
              <p14:cNvContentPartPr/>
              <p14:nvPr/>
            </p14:nvContentPartPr>
            <p14:xfrm>
              <a:off x="1079280" y="4826160"/>
              <a:ext cx="640080" cy="151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A6512F-975F-4769-9BCC-062B7D9C01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9920" y="4816800"/>
                <a:ext cx="658800" cy="16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1046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792B2-86B6-42CE-B5D4-7B984967E5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.” (implication)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792B2-86B6-42CE-B5D4-7B984967E5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4" t="-17964" b="-2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4D759-15CF-40AA-AC55-6AA124E0A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By principle of structural induction,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regular expressions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Thus every regular expression has an equivalent NFA.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4D759-15CF-40AA-AC55-6AA124E0A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 descr="arrow with &quot;every regex has an equivalent NFA&quot;">
            <a:extLst>
              <a:ext uri="{FF2B5EF4-FFF2-40B4-BE49-F238E27FC236}">
                <a16:creationId xmlns:a16="http://schemas.microsoft.com/office/drawing/2014/main" id="{B2A50CE4-10F9-4B45-BF5B-3011466B8AC3}"/>
              </a:ext>
            </a:extLst>
          </p:cNvPr>
          <p:cNvSpPr/>
          <p:nvPr/>
        </p:nvSpPr>
        <p:spPr>
          <a:xfrm>
            <a:off x="4110849" y="4642652"/>
            <a:ext cx="5343363" cy="94534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F5269-C840-466E-AF36-064280AC6931}"/>
              </a:ext>
            </a:extLst>
          </p:cNvPr>
          <p:cNvSpPr txBox="1"/>
          <p:nvPr/>
        </p:nvSpPr>
        <p:spPr>
          <a:xfrm rot="14368">
            <a:off x="4351884" y="4959530"/>
            <a:ext cx="4492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regex has an equivalent NFA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0AFC2B-CD25-FB85-91DE-EF412A5792E1}"/>
                  </a:ext>
                </a:extLst>
              </p14:cNvPr>
              <p14:cNvContentPartPr/>
              <p14:nvPr/>
            </p14:nvContentPartPr>
            <p14:xfrm>
              <a:off x="3732120" y="5651640"/>
              <a:ext cx="6188040" cy="551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0AFC2B-CD25-FB85-91DE-EF412A5792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2760" y="5642280"/>
                <a:ext cx="6206760" cy="56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17689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641E-72DC-47DD-BD0C-A0B476AF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CFE00AB-A6A0-48D5-95DF-393C0106D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85925"/>
            <a:ext cx="1741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 b="1" dirty="0"/>
              <a:t>(01</a:t>
            </a:r>
            <a:r>
              <a:rPr lang="en-US" sz="2800" b="1" dirty="0">
                <a:sym typeface="Symbol" charset="0"/>
              </a:rPr>
              <a:t> 1</a:t>
            </a:r>
            <a:r>
              <a:rPr lang="en-US" sz="2800" b="1" dirty="0"/>
              <a:t>)*0</a:t>
            </a:r>
          </a:p>
        </p:txBody>
      </p:sp>
      <p:grpSp>
        <p:nvGrpSpPr>
          <p:cNvPr id="3" name="Group 2" descr="NFA for (01 u 1)*0">
            <a:extLst>
              <a:ext uri="{FF2B5EF4-FFF2-40B4-BE49-F238E27FC236}">
                <a16:creationId xmlns:a16="http://schemas.microsoft.com/office/drawing/2014/main" id="{643267DA-CD99-4B62-99AD-F6B4AAEF8CD9}"/>
              </a:ext>
            </a:extLst>
          </p:cNvPr>
          <p:cNvGrpSpPr/>
          <p:nvPr/>
        </p:nvGrpSpPr>
        <p:grpSpPr>
          <a:xfrm>
            <a:off x="733097" y="2594722"/>
            <a:ext cx="10550151" cy="3323654"/>
            <a:chOff x="1143000" y="3369112"/>
            <a:chExt cx="6739083" cy="167913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73F61F2-CBB2-48A9-A7EF-4B7E1475063F}"/>
                </a:ext>
              </a:extLst>
            </p:cNvPr>
            <p:cNvSpPr/>
            <p:nvPr/>
          </p:nvSpPr>
          <p:spPr bwMode="auto">
            <a:xfrm>
              <a:off x="3429000" y="4495800"/>
              <a:ext cx="327025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s3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2BD8663-DD2C-4396-A047-AC3F12F3A4A0}"/>
                </a:ext>
              </a:extLst>
            </p:cNvPr>
            <p:cNvCxnSpPr>
              <a:cxnSpLocks/>
              <a:stCxn id="28" idx="5"/>
              <a:endCxn id="5" idx="2"/>
            </p:cNvCxnSpPr>
            <p:nvPr/>
          </p:nvCxnSpPr>
          <p:spPr bwMode="auto">
            <a:xfrm>
              <a:off x="2787062" y="4177847"/>
              <a:ext cx="641938" cy="444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ACF939B-D091-4684-A880-F5ABE60D613F}"/>
                </a:ext>
              </a:extLst>
            </p:cNvPr>
            <p:cNvSpPr/>
            <p:nvPr/>
          </p:nvSpPr>
          <p:spPr bwMode="auto">
            <a:xfrm>
              <a:off x="4572000" y="4495800"/>
              <a:ext cx="327025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s5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E093A8E-149A-4B7B-B188-7C48A373F318}"/>
                </a:ext>
              </a:extLst>
            </p:cNvPr>
            <p:cNvCxnSpPr>
              <a:cxnSpLocks/>
              <a:stCxn id="5" idx="6"/>
              <a:endCxn id="7" idx="2"/>
            </p:cNvCxnSpPr>
            <p:nvPr/>
          </p:nvCxnSpPr>
          <p:spPr bwMode="auto">
            <a:xfrm>
              <a:off x="3756025" y="4622007"/>
              <a:ext cx="81597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95">
              <a:extLst>
                <a:ext uri="{FF2B5EF4-FFF2-40B4-BE49-F238E27FC236}">
                  <a16:creationId xmlns:a16="http://schemas.microsoft.com/office/drawing/2014/main" id="{1C343811-15A6-4295-AB0E-317CA1CFC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7000" y="4038600"/>
              <a:ext cx="1405083" cy="252413"/>
              <a:chOff x="4800600" y="4800600"/>
              <a:chExt cx="1405083" cy="25241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53CA603-2D1A-452B-8404-8F902FCF4276}"/>
                  </a:ext>
                </a:extLst>
              </p:cNvPr>
              <p:cNvSpPr/>
              <p:nvPr/>
            </p:nvSpPr>
            <p:spPr bwMode="auto">
              <a:xfrm>
                <a:off x="5867400" y="4800600"/>
                <a:ext cx="338283" cy="252413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s9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18B2932-DA5D-4731-B08B-B065E6778B5B}"/>
                  </a:ext>
                </a:extLst>
              </p:cNvPr>
              <p:cNvSpPr/>
              <p:nvPr/>
            </p:nvSpPr>
            <p:spPr bwMode="auto">
              <a:xfrm>
                <a:off x="4800600" y="4800600"/>
                <a:ext cx="327025" cy="2524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s8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541CCDD-A970-4FB3-AB25-01BB6768CE70}"/>
                  </a:ext>
                </a:extLst>
              </p:cNvPr>
              <p:cNvCxnSpPr>
                <a:cxnSpLocks/>
                <a:stCxn id="11" idx="6"/>
                <a:endCxn id="10" idx="2"/>
              </p:cNvCxnSpPr>
              <p:nvPr/>
            </p:nvCxnSpPr>
            <p:spPr bwMode="auto">
              <a:xfrm>
                <a:off x="5127625" y="4926807"/>
                <a:ext cx="73977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43">
              <a:extLst>
                <a:ext uri="{FF2B5EF4-FFF2-40B4-BE49-F238E27FC236}">
                  <a16:creationId xmlns:a16="http://schemas.microsoft.com/office/drawing/2014/main" id="{DBC84086-0756-4031-86B2-E616AC2B03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000" y="3429000"/>
              <a:ext cx="1165225" cy="252413"/>
              <a:chOff x="4800600" y="4800600"/>
              <a:chExt cx="1165225" cy="2524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92AA32E-0DB6-4E6F-8F69-9F3DD7B0715E}"/>
                  </a:ext>
                </a:extLst>
              </p:cNvPr>
              <p:cNvSpPr/>
              <p:nvPr/>
            </p:nvSpPr>
            <p:spPr bwMode="auto">
              <a:xfrm>
                <a:off x="5638800" y="4800600"/>
                <a:ext cx="327025" cy="2524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s6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1605F43-22DB-48E4-B7C2-B0EDBCF771F7}"/>
                  </a:ext>
                </a:extLst>
              </p:cNvPr>
              <p:cNvSpPr/>
              <p:nvPr/>
            </p:nvSpPr>
            <p:spPr bwMode="auto">
              <a:xfrm>
                <a:off x="4800600" y="4800600"/>
                <a:ext cx="327308" cy="2524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s4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735B678-466E-41DF-8C0A-02DF4D4B9F9E}"/>
                  </a:ext>
                </a:extLst>
              </p:cNvPr>
              <p:cNvCxnSpPr>
                <a:cxnSpLocks/>
                <a:stCxn id="15" idx="6"/>
                <a:endCxn id="14" idx="2"/>
              </p:cNvCxnSpPr>
              <p:nvPr/>
            </p:nvCxnSpPr>
            <p:spPr bwMode="auto">
              <a:xfrm>
                <a:off x="5127908" y="4926807"/>
                <a:ext cx="51089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52">
              <a:extLst>
                <a:ext uri="{FF2B5EF4-FFF2-40B4-BE49-F238E27FC236}">
                  <a16:creationId xmlns:a16="http://schemas.microsoft.com/office/drawing/2014/main" id="{FB3D0936-A5DD-4B7A-B735-51E29EE24D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3369112"/>
              <a:ext cx="3766443" cy="1423033"/>
              <a:chOff x="2971800" y="3292919"/>
              <a:chExt cx="3766742" cy="142309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4C2E54D-A13B-4771-9611-BD9C591AF9B8}"/>
                  </a:ext>
                </a:extLst>
              </p:cNvPr>
              <p:cNvSpPr/>
              <p:nvPr/>
            </p:nvSpPr>
            <p:spPr bwMode="auto">
              <a:xfrm>
                <a:off x="5257981" y="3352809"/>
                <a:ext cx="327334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s2</a:t>
                </a:r>
              </a:p>
            </p:txBody>
          </p:sp>
          <p:grpSp>
            <p:nvGrpSpPr>
              <p:cNvPr id="19" name="Group 16397">
                <a:extLst>
                  <a:ext uri="{FF2B5EF4-FFF2-40B4-BE49-F238E27FC236}">
                    <a16:creationId xmlns:a16="http://schemas.microsoft.com/office/drawing/2014/main" id="{7F05C82B-F0BC-4CE2-BABC-9A8E99E77D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1800" y="3886231"/>
                <a:ext cx="1690943" cy="252423"/>
                <a:chOff x="4267200" y="3505231"/>
                <a:chExt cx="1690943" cy="252423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FD514E8C-0536-4CFB-B30B-9014EDEF456F}"/>
                    </a:ext>
                  </a:extLst>
                </p:cNvPr>
                <p:cNvCxnSpPr>
                  <a:cxnSpLocks/>
                  <a:endCxn id="29" idx="2"/>
                </p:cNvCxnSpPr>
                <p:nvPr/>
              </p:nvCxnSpPr>
              <p:spPr bwMode="auto">
                <a:xfrm flipV="1">
                  <a:off x="4267200" y="3631443"/>
                  <a:ext cx="304824" cy="26194"/>
                </a:xfrm>
                <a:prstGeom prst="straightConnector1">
                  <a:avLst/>
                </a:prstGeom>
                <a:ln w="57150">
                  <a:solidFill>
                    <a:srgbClr val="0070C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4F86D839-F198-43E7-914A-6122E28191F8}"/>
                    </a:ext>
                  </a:extLst>
                </p:cNvPr>
                <p:cNvSpPr/>
                <p:nvPr/>
              </p:nvSpPr>
              <p:spPr bwMode="auto">
                <a:xfrm>
                  <a:off x="5638909" y="3505231"/>
                  <a:ext cx="319234" cy="25242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400" b="1" dirty="0">
                      <a:solidFill>
                        <a:schemeClr val="tx1"/>
                      </a:solidFill>
                    </a:rPr>
                    <a:t>s1</a:t>
                  </a: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469B0CF6-513A-420F-8F8B-EE9502F03446}"/>
                    </a:ext>
                  </a:extLst>
                </p:cNvPr>
                <p:cNvSpPr/>
                <p:nvPr/>
              </p:nvSpPr>
              <p:spPr bwMode="auto">
                <a:xfrm>
                  <a:off x="4572024" y="3505231"/>
                  <a:ext cx="333212" cy="25242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400" b="1" dirty="0">
                      <a:solidFill>
                        <a:schemeClr val="tx1"/>
                      </a:solidFill>
                    </a:rPr>
                    <a:t>s0</a:t>
                  </a:r>
                  <a:endParaRPr lang="en-US" sz="12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9033D3E6-5E28-4447-927A-5AD15CDFD2CA}"/>
                    </a:ext>
                  </a:extLst>
                </p:cNvPr>
                <p:cNvCxnSpPr>
                  <a:cxnSpLocks/>
                  <a:stCxn id="29" idx="6"/>
                  <a:endCxn id="28" idx="2"/>
                </p:cNvCxnSpPr>
                <p:nvPr/>
              </p:nvCxnSpPr>
              <p:spPr bwMode="auto">
                <a:xfrm>
                  <a:off x="4905236" y="3631443"/>
                  <a:ext cx="73367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307CC442-34C7-42BD-B9FC-400089B08134}"/>
                  </a:ext>
                </a:extLst>
              </p:cNvPr>
              <p:cNvCxnSpPr>
                <a:cxnSpLocks/>
                <a:stCxn id="18" idx="6"/>
              </p:cNvCxnSpPr>
              <p:nvPr/>
            </p:nvCxnSpPr>
            <p:spPr bwMode="auto">
              <a:xfrm>
                <a:off x="5585315" y="3479021"/>
                <a:ext cx="434727" cy="2619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AD739AB7-B9F7-4535-BAF3-F4DBABBDBC4C}"/>
                  </a:ext>
                </a:extLst>
              </p:cNvPr>
              <p:cNvCxnSpPr>
                <a:cxnSpLocks/>
                <a:stCxn id="28" idx="7"/>
                <a:endCxn id="18" idx="2"/>
              </p:cNvCxnSpPr>
              <p:nvPr/>
            </p:nvCxnSpPr>
            <p:spPr bwMode="auto">
              <a:xfrm flipV="1">
                <a:off x="4615992" y="3479021"/>
                <a:ext cx="641989" cy="4441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5">
                <a:extLst>
                  <a:ext uri="{FF2B5EF4-FFF2-40B4-BE49-F238E27FC236}">
                    <a16:creationId xmlns:a16="http://schemas.microsoft.com/office/drawing/2014/main" id="{7829BF7E-35F9-4655-A186-390751B7CC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0653" y="3294759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2000" b="1" dirty="0">
                    <a:sym typeface="Symbol" charset="0"/>
                  </a:rPr>
                  <a:t>0</a:t>
                </a:r>
                <a:endParaRPr lang="en-US" sz="2000" b="1" dirty="0"/>
              </a:p>
            </p:txBody>
          </p:sp>
          <p:sp>
            <p:nvSpPr>
              <p:cNvPr id="23" name="TextBox 28">
                <a:extLst>
                  <a:ext uri="{FF2B5EF4-FFF2-40B4-BE49-F238E27FC236}">
                    <a16:creationId xmlns:a16="http://schemas.microsoft.com/office/drawing/2014/main" id="{9FA7AA3C-10EB-4CDC-827E-C2A234DB46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3286" y="3547907"/>
                <a:ext cx="290487" cy="369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lvl="0" eaLnBrk="1" hangingPunct="1"/>
                <a:r>
                  <a:rPr lang="en-US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ɛ</a:t>
                </a:r>
                <a:endParaRPr lang="en-US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TextBox 29">
                <a:extLst>
                  <a:ext uri="{FF2B5EF4-FFF2-40B4-BE49-F238E27FC236}">
                    <a16:creationId xmlns:a16="http://schemas.microsoft.com/office/drawing/2014/main" id="{50A5BDE3-FFF3-4D97-9826-EFCBD34EF1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6245" y="3814729"/>
                <a:ext cx="290487" cy="369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lvl="0" eaLnBrk="1" hangingPunct="1"/>
                <a:r>
                  <a:rPr lang="en-US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ɛ</a:t>
                </a:r>
                <a:endParaRPr lang="en-US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8">
                <a:extLst>
                  <a:ext uri="{FF2B5EF4-FFF2-40B4-BE49-F238E27FC236}">
                    <a16:creationId xmlns:a16="http://schemas.microsoft.com/office/drawing/2014/main" id="{38E1C0E4-4779-4AC3-9635-6374123379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9298" y="4346663"/>
                <a:ext cx="290487" cy="369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lvl="0" eaLnBrk="1" hangingPunct="1"/>
                <a:r>
                  <a:rPr lang="en-US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ɛ</a:t>
                </a:r>
                <a:endParaRPr lang="en-US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TextBox 28">
                <a:extLst>
                  <a:ext uri="{FF2B5EF4-FFF2-40B4-BE49-F238E27FC236}">
                    <a16:creationId xmlns:a16="http://schemas.microsoft.com/office/drawing/2014/main" id="{C852582C-1ECE-4C1D-8F63-6280A2C987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48055" y="3292919"/>
                <a:ext cx="290487" cy="369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lvl="0" eaLnBrk="1" hangingPunct="1"/>
                <a:r>
                  <a:rPr lang="en-US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ɛ</a:t>
                </a:r>
                <a:endParaRPr lang="en-US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53">
              <a:extLst>
                <a:ext uri="{FF2B5EF4-FFF2-40B4-BE49-F238E27FC236}">
                  <a16:creationId xmlns:a16="http://schemas.microsoft.com/office/drawing/2014/main" id="{120992FF-0522-4D0B-A910-B60841B643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6225" y="3429000"/>
              <a:ext cx="852802" cy="252413"/>
              <a:chOff x="7185025" y="3352800"/>
              <a:chExt cx="852802" cy="25241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30B609-8991-481E-8BA0-B84ACCAFDF0B}"/>
                  </a:ext>
                </a:extLst>
              </p:cNvPr>
              <p:cNvSpPr/>
              <p:nvPr/>
            </p:nvSpPr>
            <p:spPr bwMode="auto">
              <a:xfrm>
                <a:off x="7696200" y="3352800"/>
                <a:ext cx="341627" cy="2524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s7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F6C28D47-082D-4F8A-9F73-46F6FB061316}"/>
                  </a:ext>
                </a:extLst>
              </p:cNvPr>
              <p:cNvCxnSpPr>
                <a:cxnSpLocks/>
                <a:stCxn id="14" idx="6"/>
                <a:endCxn id="32" idx="2"/>
              </p:cNvCxnSpPr>
              <p:nvPr/>
            </p:nvCxnSpPr>
            <p:spPr bwMode="auto">
              <a:xfrm>
                <a:off x="7185025" y="3479007"/>
                <a:ext cx="51117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25">
              <a:extLst>
                <a:ext uri="{FF2B5EF4-FFF2-40B4-BE49-F238E27FC236}">
                  <a16:creationId xmlns:a16="http://schemas.microsoft.com/office/drawing/2014/main" id="{30E16F07-7AEE-4F09-B143-5438BAFD7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0" y="3984180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 dirty="0">
                  <a:sym typeface="Symbol" charset="0"/>
                </a:rPr>
                <a:t>0</a:t>
              </a:r>
              <a:endParaRPr lang="en-US" sz="2000" b="1" dirty="0"/>
            </a:p>
          </p:txBody>
        </p:sp>
        <p:sp>
          <p:nvSpPr>
            <p:cNvPr id="35" name="TextBox 25">
              <a:extLst>
                <a:ext uri="{FF2B5EF4-FFF2-40B4-BE49-F238E27FC236}">
                  <a16:creationId xmlns:a16="http://schemas.microsoft.com/office/drawing/2014/main" id="{BEE49EEB-C63D-4672-B6A1-61A36CF9B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4648200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1</a:t>
              </a:r>
              <a:endParaRPr lang="en-US" sz="2000" b="1"/>
            </a:p>
          </p:txBody>
        </p:sp>
        <p:sp>
          <p:nvSpPr>
            <p:cNvPr id="36" name="TextBox 25">
              <a:extLst>
                <a:ext uri="{FF2B5EF4-FFF2-40B4-BE49-F238E27FC236}">
                  <a16:creationId xmlns:a16="http://schemas.microsoft.com/office/drawing/2014/main" id="{35761F2C-227A-43BC-B858-A863D5B69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4189" y="3369112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 dirty="0">
                  <a:sym typeface="Symbol" charset="0"/>
                </a:rPr>
                <a:t>1</a:t>
              </a:r>
              <a:endParaRPr lang="en-US" sz="2000" b="1" dirty="0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6390D66-5003-48FA-9D57-C1CF843B2C11}"/>
                </a:ext>
              </a:extLst>
            </p:cNvPr>
            <p:cNvCxnSpPr>
              <a:cxnSpLocks/>
              <a:stCxn id="32" idx="3"/>
              <a:endCxn id="28" idx="6"/>
            </p:cNvCxnSpPr>
            <p:nvPr/>
          </p:nvCxnSpPr>
          <p:spPr>
            <a:xfrm flipH="1">
              <a:off x="2833809" y="3644447"/>
              <a:ext cx="3083622" cy="4441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A9CFC2F-472F-4A70-9102-33F20A89076A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 flipV="1">
              <a:off x="2819401" y="4114801"/>
              <a:ext cx="1800491" cy="4179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29">
              <a:extLst>
                <a:ext uri="{FF2B5EF4-FFF2-40B4-BE49-F238E27FC236}">
                  <a16:creationId xmlns:a16="http://schemas.microsoft.com/office/drawing/2014/main" id="{31091CE0-2A61-4279-9AD0-5C9731B46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1209" y="412646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29">
              <a:extLst>
                <a:ext uri="{FF2B5EF4-FFF2-40B4-BE49-F238E27FC236}">
                  <a16:creationId xmlns:a16="http://schemas.microsoft.com/office/drawing/2014/main" id="{A437385D-350C-4243-8A44-709D8D8CD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9345" y="3756055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1" name="Curved Connector 89">
              <a:extLst>
                <a:ext uri="{FF2B5EF4-FFF2-40B4-BE49-F238E27FC236}">
                  <a16:creationId xmlns:a16="http://schemas.microsoft.com/office/drawing/2014/main" id="{27F47AAC-08EF-46AD-BE5D-EECCA192A400}"/>
                </a:ext>
              </a:extLst>
            </p:cNvPr>
            <p:cNvCxnSpPr>
              <a:cxnSpLocks/>
              <a:stCxn id="29" idx="5"/>
              <a:endCxn id="11" idx="3"/>
            </p:cNvCxnSpPr>
            <p:nvPr/>
          </p:nvCxnSpPr>
          <p:spPr>
            <a:xfrm rot="16200000" flipH="1">
              <a:off x="4090441" y="1819596"/>
              <a:ext cx="76201" cy="4792700"/>
            </a:xfrm>
            <a:prstGeom prst="curvedConnector3">
              <a:avLst>
                <a:gd name="adj1" fmla="val 1295142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105">
              <a:extLst>
                <a:ext uri="{FF2B5EF4-FFF2-40B4-BE49-F238E27FC236}">
                  <a16:creationId xmlns:a16="http://schemas.microsoft.com/office/drawing/2014/main" id="{8D4A4B99-E15D-4305-9245-4E20ED7F3BC0}"/>
                </a:ext>
              </a:extLst>
            </p:cNvPr>
            <p:cNvCxnSpPr>
              <a:cxnSpLocks/>
              <a:stCxn id="7" idx="6"/>
              <a:endCxn id="11" idx="2"/>
            </p:cNvCxnSpPr>
            <p:nvPr/>
          </p:nvCxnSpPr>
          <p:spPr>
            <a:xfrm flipV="1">
              <a:off x="4899025" y="4164807"/>
              <a:ext cx="1577975" cy="457200"/>
            </a:xfrm>
            <a:prstGeom prst="curvedConnector3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147">
              <a:extLst>
                <a:ext uri="{FF2B5EF4-FFF2-40B4-BE49-F238E27FC236}">
                  <a16:creationId xmlns:a16="http://schemas.microsoft.com/office/drawing/2014/main" id="{0A4FA3DD-4E39-4CDA-8596-05C25A537B05}"/>
                </a:ext>
              </a:extLst>
            </p:cNvPr>
            <p:cNvCxnSpPr>
              <a:cxnSpLocks/>
              <a:stCxn id="32" idx="6"/>
              <a:endCxn id="11" idx="1"/>
            </p:cNvCxnSpPr>
            <p:nvPr/>
          </p:nvCxnSpPr>
          <p:spPr>
            <a:xfrm>
              <a:off x="6209027" y="3555206"/>
              <a:ext cx="315865" cy="520359"/>
            </a:xfrm>
            <a:prstGeom prst="curved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9">
              <a:extLst>
                <a:ext uri="{FF2B5EF4-FFF2-40B4-BE49-F238E27FC236}">
                  <a16:creationId xmlns:a16="http://schemas.microsoft.com/office/drawing/2014/main" id="{7215373C-2D55-4026-A27D-019EF9204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368" y="4648200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Box 29">
              <a:extLst>
                <a:ext uri="{FF2B5EF4-FFF2-40B4-BE49-F238E27FC236}">
                  <a16:creationId xmlns:a16="http://schemas.microsoft.com/office/drawing/2014/main" id="{FDFFBFF9-EEDF-4278-934C-69A7BC298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7129" y="4164807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TextBox 29">
              <a:extLst>
                <a:ext uri="{FF2B5EF4-FFF2-40B4-BE49-F238E27FC236}">
                  <a16:creationId xmlns:a16="http://schemas.microsoft.com/office/drawing/2014/main" id="{265597AF-8667-4E77-891B-404F509A3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3505200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08B35D3-C088-E850-210A-F22FCA275D97}"/>
                  </a:ext>
                </a:extLst>
              </p14:cNvPr>
              <p14:cNvContentPartPr/>
              <p14:nvPr/>
            </p14:nvContentPartPr>
            <p14:xfrm>
              <a:off x="292320" y="2093760"/>
              <a:ext cx="2115000" cy="5014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08B35D3-C088-E850-210A-F22FCA275D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960" y="2084400"/>
                <a:ext cx="2133720" cy="52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72964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(5: regex to equivalent NFA)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 descr="L is the language of a regular expression implies L is the language of an NFA by regex to equivalent NFA">
            <a:extLst>
              <a:ext uri="{FF2B5EF4-FFF2-40B4-BE49-F238E27FC236}">
                <a16:creationId xmlns:a16="http://schemas.microsoft.com/office/drawing/2014/main" id="{E9A1B855-B56D-4184-B85E-3F9D3FBB0D2E}"/>
              </a:ext>
            </a:extLst>
          </p:cNvPr>
          <p:cNvGrpSpPr/>
          <p:nvPr/>
        </p:nvGrpSpPr>
        <p:grpSpPr>
          <a:xfrm>
            <a:off x="2881245" y="1722286"/>
            <a:ext cx="563336" cy="3184131"/>
            <a:chOff x="2881245" y="1722286"/>
            <a:chExt cx="563336" cy="3184131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1D2CECED-7332-4D00-986E-A73136F308EE}"/>
                </a:ext>
              </a:extLst>
            </p:cNvPr>
            <p:cNvSpPr/>
            <p:nvPr/>
          </p:nvSpPr>
          <p:spPr>
            <a:xfrm rot="18380261">
              <a:off x="1570847" y="3032684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97A99E-2E64-4F49-BFEA-1B667D612FCD}"/>
                </a:ext>
              </a:extLst>
            </p:cNvPr>
            <p:cNvSpPr txBox="1"/>
            <p:nvPr/>
          </p:nvSpPr>
          <p:spPr>
            <a:xfrm rot="18394629">
              <a:off x="1778555" y="3174772"/>
              <a:ext cx="267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Regex -&gt; equiv. NFA</a:t>
              </a:r>
            </a:p>
          </p:txBody>
        </p:sp>
      </p:grpSp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3" y="3479805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 descr="L is the language of a DFA implies L is the language of an NFA by &quot;every DFA is an NFA&quot;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41382" y="1957611"/>
            <a:ext cx="692441" cy="3299658"/>
            <a:chOff x="5524020" y="5519603"/>
            <a:chExt cx="692441" cy="329965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4213622" y="6830001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4433603" y="703640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an NFA</a:t>
              </a:r>
            </a:p>
          </p:txBody>
        </p:sp>
      </p:grpSp>
      <p:grpSp>
        <p:nvGrpSpPr>
          <p:cNvPr id="8" name="Group 7" descr="L is the language of an NFA implies L is the language of a DFA by &quot;convert NFA to DFA&quot;">
            <a:extLst>
              <a:ext uri="{FF2B5EF4-FFF2-40B4-BE49-F238E27FC236}">
                <a16:creationId xmlns:a16="http://schemas.microsoft.com/office/drawing/2014/main" id="{0EBE0F1B-1669-450D-959E-BDFDF922E144}"/>
              </a:ext>
            </a:extLst>
          </p:cNvPr>
          <p:cNvGrpSpPr/>
          <p:nvPr/>
        </p:nvGrpSpPr>
        <p:grpSpPr>
          <a:xfrm>
            <a:off x="8426878" y="1668678"/>
            <a:ext cx="563336" cy="3184131"/>
            <a:chOff x="8426878" y="1668678"/>
            <a:chExt cx="563336" cy="3184131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D383886A-1B3E-49A9-9E14-825312486A02}"/>
                </a:ext>
              </a:extLst>
            </p:cNvPr>
            <p:cNvSpPr/>
            <p:nvPr/>
          </p:nvSpPr>
          <p:spPr>
            <a:xfrm rot="2793101">
              <a:off x="7116480" y="2979076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EC999A-5B58-4AB7-AC61-BAB0C44A51AD}"/>
                </a:ext>
              </a:extLst>
            </p:cNvPr>
            <p:cNvSpPr txBox="1"/>
            <p:nvPr/>
          </p:nvSpPr>
          <p:spPr>
            <a:xfrm rot="2807469">
              <a:off x="7399518" y="3114297"/>
              <a:ext cx="267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Convert NFA to DFA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228657-8F0A-D7A0-12E4-970A92E25574}"/>
                  </a:ext>
                </a:extLst>
              </p14:cNvPr>
              <p14:cNvContentPartPr/>
              <p14:nvPr/>
            </p14:nvContentPartPr>
            <p14:xfrm>
              <a:off x="891000" y="2583360"/>
              <a:ext cx="5715000" cy="3655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228657-8F0A-D7A0-12E4-970A92E255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1640" y="2574000"/>
                <a:ext cx="5733720" cy="367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94260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1E92-7F5D-426F-AD99-AF94F263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D2B85-6F8A-428D-934A-BF5C0DE73D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Nondeterminism wasn’t magic. It was just efficiency.</a:t>
                </a:r>
              </a:p>
              <a:p>
                <a:r>
                  <a:rPr lang="en-US" dirty="0"/>
                  <a:t>The construction we had would turn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state NFA into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state DFA.</a:t>
                </a:r>
              </a:p>
              <a:p>
                <a:r>
                  <a:rPr lang="en-US" dirty="0"/>
                  <a:t>For some languages there might be a smaller DFA. But for some it really is (essentially) that big.</a:t>
                </a:r>
              </a:p>
              <a:p>
                <a:r>
                  <a:rPr lang="en-US" dirty="0"/>
                  <a:t>“string has a 1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character from the end” is an example.</a:t>
                </a:r>
              </a:p>
              <a:p>
                <a:endParaRPr lang="en-US" dirty="0"/>
              </a:p>
              <a:p>
                <a:r>
                  <a:rPr lang="en-US" dirty="0"/>
                  <a:t>The P vs. NP question asks whether nondeterminism is similar for running time on our computers (it doesn’t let you do anything new, but it lets you do it MUCH more efficiently).</a:t>
                </a:r>
              </a:p>
              <a:p>
                <a:r>
                  <a:rPr lang="en-US" dirty="0"/>
                  <a:t>Next time: Showing a language is not regular!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D2B85-6F8A-428D-934A-BF5C0DE73D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6405DD-5244-8278-4588-A1FC90ED0B96}"/>
                  </a:ext>
                </a:extLst>
              </p14:cNvPr>
              <p14:cNvContentPartPr/>
              <p14:nvPr/>
            </p14:nvContentPartPr>
            <p14:xfrm>
              <a:off x="9516240" y="2460240"/>
              <a:ext cx="1533600" cy="49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6405DD-5244-8278-4588-A1FC90ED0B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06880" y="2450880"/>
                <a:ext cx="1552320" cy="6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44678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E36512-D49E-4F53-9FA5-04EF596A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CF5CC-E3D9-42A9-B033-750859E68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(optional) sketch that for every NFA there is an equivalent regular expression. </a:t>
            </a:r>
          </a:p>
        </p:txBody>
      </p:sp>
    </p:spTree>
    <p:extLst>
      <p:ext uri="{BB962C8B-B14F-4D97-AF65-F5344CB8AC3E}">
        <p14:creationId xmlns:p14="http://schemas.microsoft.com/office/powerpoint/2010/main" val="173894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9B16-B059-456E-93BC-841F9D54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NFA has an equivalent regular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E245-55F3-4CB2-A0BA-B2EC843D2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responsible for this, but if you’re curious:</a:t>
            </a:r>
          </a:p>
        </p:txBody>
      </p:sp>
    </p:spTree>
    <p:extLst>
      <p:ext uri="{BB962C8B-B14F-4D97-AF65-F5344CB8AC3E}">
        <p14:creationId xmlns:p14="http://schemas.microsoft.com/office/powerpoint/2010/main" val="26804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NFAs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Like NFAs but allow</a:t>
            </a:r>
          </a:p>
          <a:p>
            <a:pPr lvl="1">
              <a:defRPr/>
            </a:pPr>
            <a:r>
              <a:rPr lang="en-US" dirty="0"/>
              <a:t>Parallel edges</a:t>
            </a:r>
          </a:p>
          <a:p>
            <a:pPr lvl="1">
              <a:defRPr/>
            </a:pPr>
            <a:r>
              <a:rPr lang="en-US" dirty="0"/>
              <a:t>Regular Expressions as edge labels</a:t>
            </a:r>
          </a:p>
          <a:p>
            <a:pPr lvl="2">
              <a:defRPr/>
            </a:pPr>
            <a:r>
              <a:rPr lang="en-US" dirty="0"/>
              <a:t>NFAs already have edges labeled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r>
              <a:rPr lang="en-US" dirty="0">
                <a:sym typeface="Symbol"/>
              </a:rPr>
              <a:t> or </a:t>
            </a:r>
            <a:r>
              <a:rPr lang="en-US" b="1" i="1" dirty="0">
                <a:sym typeface="Symbol"/>
              </a:rPr>
              <a:t>a</a:t>
            </a:r>
          </a:p>
          <a:p>
            <a:pPr>
              <a:defRPr/>
            </a:pPr>
            <a:r>
              <a:rPr lang="en-US" dirty="0">
                <a:sym typeface="Symbol"/>
              </a:rPr>
              <a:t>An edge labeled by </a:t>
            </a:r>
            <a:r>
              <a:rPr lang="en-US" b="1" dirty="0">
                <a:sym typeface="Symbol"/>
              </a:rPr>
              <a:t>A</a:t>
            </a:r>
            <a:r>
              <a:rPr lang="en-US" dirty="0">
                <a:sym typeface="Symbol"/>
              </a:rPr>
              <a:t> can be followed by reading a string of input chars that is in the language represented by </a:t>
            </a:r>
            <a:r>
              <a:rPr lang="en-US" b="1" dirty="0">
                <a:sym typeface="Symbol"/>
              </a:rPr>
              <a:t>A</a:t>
            </a:r>
            <a:r>
              <a:rPr lang="en-US" dirty="0">
                <a:sym typeface="Symbol"/>
              </a:rPr>
              <a:t> </a:t>
            </a:r>
          </a:p>
          <a:p>
            <a:pPr>
              <a:defRPr/>
            </a:pPr>
            <a:r>
              <a:rPr lang="en-US" dirty="0" err="1">
                <a:sym typeface="Symbol"/>
              </a:rPr>
              <a:t>Defn</a:t>
            </a:r>
            <a:r>
              <a:rPr lang="en-US" dirty="0">
                <a:sym typeface="Symbol"/>
              </a:rPr>
              <a:t>: A string </a:t>
            </a:r>
            <a:r>
              <a:rPr lang="en-US" dirty="0">
                <a:latin typeface="+mn-lt"/>
                <a:sym typeface="Symbol"/>
              </a:rPr>
              <a:t>x</a:t>
            </a:r>
            <a:r>
              <a:rPr lang="en-US" dirty="0">
                <a:sym typeface="Symbol"/>
              </a:rPr>
              <a:t> is accepted </a:t>
            </a:r>
            <a:r>
              <a:rPr lang="en-US" dirty="0" err="1">
                <a:sym typeface="Symbol"/>
              </a:rPr>
              <a:t>iff</a:t>
            </a:r>
            <a:r>
              <a:rPr lang="en-US" dirty="0">
                <a:sym typeface="Symbol"/>
              </a:rPr>
              <a:t> there is a </a:t>
            </a:r>
            <a:r>
              <a:rPr lang="en-US" i="1" dirty="0">
                <a:sym typeface="Symbol"/>
              </a:rPr>
              <a:t>path</a:t>
            </a:r>
            <a:r>
              <a:rPr lang="en-US" dirty="0">
                <a:sym typeface="Symbol"/>
              </a:rPr>
              <a:t> from start to final state </a:t>
            </a:r>
            <a:r>
              <a:rPr lang="en-US" i="1" dirty="0">
                <a:sym typeface="Symbol"/>
              </a:rPr>
              <a:t>labeled by a regular expression</a:t>
            </a:r>
            <a:r>
              <a:rPr lang="en-US" dirty="0">
                <a:sym typeface="Symbol"/>
              </a:rPr>
              <a:t> whose language contains </a:t>
            </a:r>
            <a:r>
              <a:rPr lang="en-US" dirty="0">
                <a:latin typeface="+mn-lt"/>
                <a:sym typeface="Symbol"/>
              </a:rPr>
              <a:t>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11505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from an NFA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105379" y="1244160"/>
            <a:ext cx="8229600" cy="5140800"/>
          </a:xfrm>
        </p:spPr>
        <p:txBody>
          <a:bodyPr/>
          <a:lstStyle/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Add new start state and final state</a:t>
            </a:r>
          </a:p>
          <a:p>
            <a:pPr marL="342900" lvl="2" indent="-342900"/>
            <a:endParaRPr lang="en-US" sz="2800" dirty="0">
              <a:latin typeface="Franklin Gothic Medium" panose="020B0603020102020204" pitchFamily="34" charset="0"/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</p:txBody>
      </p:sp>
      <p:grpSp>
        <p:nvGrpSpPr>
          <p:cNvPr id="4" name="Group 3" descr="NFA with overall start state, then epsilon transition from overall start state to start state of sub-NFA, accept states of sub-NFA with epsilon transitions to an overall accept state">
            <a:extLst>
              <a:ext uri="{FF2B5EF4-FFF2-40B4-BE49-F238E27FC236}">
                <a16:creationId xmlns:a16="http://schemas.microsoft.com/office/drawing/2014/main" id="{459F92E1-E582-4167-A19D-3E36D64190DD}"/>
              </a:ext>
            </a:extLst>
          </p:cNvPr>
          <p:cNvGrpSpPr/>
          <p:nvPr/>
        </p:nvGrpSpPr>
        <p:grpSpPr>
          <a:xfrm>
            <a:off x="3276601" y="2017887"/>
            <a:ext cx="5105399" cy="1525588"/>
            <a:chOff x="3276601" y="2017887"/>
            <a:chExt cx="5105399" cy="1525588"/>
          </a:xfrm>
        </p:grpSpPr>
        <p:sp>
          <p:nvSpPr>
            <p:cNvPr id="7" name="Rectangle 6"/>
            <p:cNvSpPr/>
            <p:nvPr/>
          </p:nvSpPr>
          <p:spPr bwMode="auto">
            <a:xfrm>
              <a:off x="4735514" y="2017887"/>
              <a:ext cx="1989137" cy="1525588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933951" y="2614787"/>
              <a:ext cx="265113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194426" y="2283000"/>
              <a:ext cx="265113" cy="285750"/>
            </a:xfrm>
            <a:prstGeom prst="ellipse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194426" y="3079925"/>
              <a:ext cx="265113" cy="285750"/>
            </a:xfrm>
            <a:prstGeom prst="ellipse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8116888" y="2614787"/>
              <a:ext cx="265112" cy="28575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5859" name="TextBox 20"/>
            <p:cNvSpPr txBox="1">
              <a:spLocks noChangeArrowheads="1"/>
            </p:cNvSpPr>
            <p:nvPr/>
          </p:nvSpPr>
          <p:spPr bwMode="auto">
            <a:xfrm>
              <a:off x="7151234" y="2055198"/>
              <a:ext cx="3481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cxnSp>
          <p:nvCxnSpPr>
            <p:cNvPr id="22" name="Curved Connector 21"/>
            <p:cNvCxnSpPr>
              <a:stCxn id="11" idx="6"/>
              <a:endCxn id="17" idx="2"/>
            </p:cNvCxnSpPr>
            <p:nvPr/>
          </p:nvCxnSpPr>
          <p:spPr bwMode="auto">
            <a:xfrm>
              <a:off x="6459538" y="2427462"/>
              <a:ext cx="1657350" cy="331788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 bwMode="auto">
            <a:xfrm flipV="1">
              <a:off x="6459538" y="2781476"/>
              <a:ext cx="1657350" cy="441325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2" name="TextBox 30"/>
            <p:cNvSpPr txBox="1">
              <a:spLocks noChangeArrowheads="1"/>
            </p:cNvSpPr>
            <p:nvPr/>
          </p:nvSpPr>
          <p:spPr bwMode="auto">
            <a:xfrm>
              <a:off x="7151234" y="2994872"/>
              <a:ext cx="3481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3276601" y="2748137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 bwMode="auto">
            <a:xfrm>
              <a:off x="3541713" y="2614787"/>
              <a:ext cx="265112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26" idx="6"/>
              <a:endCxn id="10" idx="2"/>
            </p:cNvCxnSpPr>
            <p:nvPr/>
          </p:nvCxnSpPr>
          <p:spPr bwMode="auto">
            <a:xfrm>
              <a:off x="3806826" y="2757662"/>
              <a:ext cx="11271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6" name="TextBox 20"/>
            <p:cNvSpPr txBox="1">
              <a:spLocks noChangeArrowheads="1"/>
            </p:cNvSpPr>
            <p:nvPr/>
          </p:nvSpPr>
          <p:spPr bwMode="auto">
            <a:xfrm>
              <a:off x="4138551" y="2349537"/>
              <a:ext cx="3481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Group 1" descr="NFA with start state, and transition on input A to final state"/>
          <p:cNvGrpSpPr/>
          <p:nvPr/>
        </p:nvGrpSpPr>
        <p:grpSpPr>
          <a:xfrm>
            <a:off x="3276600" y="5159025"/>
            <a:ext cx="5105400" cy="577850"/>
            <a:chOff x="1752600" y="4876800"/>
            <a:chExt cx="5105400" cy="577850"/>
          </a:xfrm>
        </p:grpSpPr>
        <p:sp>
          <p:nvSpPr>
            <p:cNvPr id="37" name="Oval 36"/>
            <p:cNvSpPr/>
            <p:nvPr/>
          </p:nvSpPr>
          <p:spPr bwMode="auto">
            <a:xfrm>
              <a:off x="6592888" y="5168900"/>
              <a:ext cx="265112" cy="28575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1752600" y="5300663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auto">
            <a:xfrm>
              <a:off x="2017713" y="5168900"/>
              <a:ext cx="265112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3" idx="6"/>
              <a:endCxn id="37" idx="2"/>
            </p:cNvCxnSpPr>
            <p:nvPr/>
          </p:nvCxnSpPr>
          <p:spPr bwMode="auto">
            <a:xfrm>
              <a:off x="2282825" y="5311775"/>
              <a:ext cx="43100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20"/>
            <p:cNvSpPr txBox="1">
              <a:spLocks noChangeArrowheads="1"/>
            </p:cNvSpPr>
            <p:nvPr/>
          </p:nvSpPr>
          <p:spPr bwMode="auto">
            <a:xfrm>
              <a:off x="4114800" y="4876800"/>
              <a:ext cx="4048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127957" y="3756506"/>
            <a:ext cx="70160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Then eliminate original states one by one, keeping the same language, until it looks like:</a:t>
            </a: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Final regular expression will be </a:t>
            </a:r>
            <a:r>
              <a:rPr lang="en-US" sz="2800" b="1" dirty="0">
                <a:latin typeface="Franklin Gothic Medium" panose="020B0603020102020204" pitchFamily="34" charset="0"/>
                <a:sym typeface="Symbol" pitchFamily="18" charset="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751664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two simplification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/>
              <a:t>Rule 1</a:t>
            </a:r>
            <a:r>
              <a:rPr lang="en-US" dirty="0"/>
              <a:t>:  For any two states 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with parallel edges (possibly 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), replace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Rule 2</a:t>
            </a:r>
            <a:r>
              <a:rPr lang="en-US" dirty="0"/>
              <a:t>: Eliminate non-start/final state q</a:t>
            </a:r>
            <a:r>
              <a:rPr lang="en-US" baseline="-25000" dirty="0"/>
              <a:t>3</a:t>
            </a:r>
            <a:r>
              <a:rPr lang="en-US" dirty="0"/>
              <a:t> by replacing all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</a:t>
            </a:r>
          </a:p>
          <a:p>
            <a:pPr marL="0" indent="0">
              <a:buNone/>
              <a:defRPr/>
            </a:pPr>
            <a:r>
              <a:rPr lang="en-US" dirty="0"/>
              <a:t>    for </a:t>
            </a:r>
            <a:r>
              <a:rPr lang="en-US" i="1" dirty="0"/>
              <a:t>every</a:t>
            </a:r>
            <a:r>
              <a:rPr lang="en-US" dirty="0"/>
              <a:t> pair of states q</a:t>
            </a:r>
            <a:r>
              <a:rPr lang="en-US" baseline="-25000" dirty="0"/>
              <a:t>1</a:t>
            </a:r>
            <a:r>
              <a:rPr lang="en-US" dirty="0"/>
              <a:t>, q</a:t>
            </a:r>
            <a:r>
              <a:rPr lang="en-US" baseline="-25000" dirty="0"/>
              <a:t>2</a:t>
            </a:r>
            <a:r>
              <a:rPr lang="en-US" dirty="0"/>
              <a:t> (even if 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36871" name="Group 114" descr="NFA 1: states q1 and q2 with edges q1 to q2 on input A and q1 to q2 on input &#10;NFA 2: states q1 and q2 with edge from q1 to q2 on input A u B&#10;&#10;NFA1 by NFA2"/>
          <p:cNvGrpSpPr>
            <a:grpSpLocks/>
          </p:cNvGrpSpPr>
          <p:nvPr/>
        </p:nvGrpSpPr>
        <p:grpSpPr bwMode="auto">
          <a:xfrm>
            <a:off x="3124201" y="2209801"/>
            <a:ext cx="6156325" cy="1376363"/>
            <a:chOff x="1600200" y="2286000"/>
            <a:chExt cx="6157046" cy="1376065"/>
          </a:xfrm>
        </p:grpSpPr>
        <p:grpSp>
          <p:nvGrpSpPr>
            <p:cNvPr id="36895" name="Group 113"/>
            <p:cNvGrpSpPr>
              <a:grpSpLocks/>
            </p:cNvGrpSpPr>
            <p:nvPr/>
          </p:nvGrpSpPr>
          <p:grpSpPr bwMode="auto">
            <a:xfrm>
              <a:off x="1600200" y="2286000"/>
              <a:ext cx="3353392" cy="1376065"/>
              <a:chOff x="1600200" y="2286000"/>
              <a:chExt cx="3353392" cy="1376065"/>
            </a:xfrm>
          </p:grpSpPr>
          <p:sp>
            <p:nvSpPr>
              <p:cNvPr id="36903" name="TextBox 20"/>
              <p:cNvSpPr txBox="1">
                <a:spLocks noChangeArrowheads="1"/>
              </p:cNvSpPr>
              <p:nvPr/>
            </p:nvSpPr>
            <p:spPr bwMode="auto">
              <a:xfrm>
                <a:off x="1600200" y="28956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904" name="TextBox 22"/>
              <p:cNvSpPr txBox="1">
                <a:spLocks noChangeArrowheads="1"/>
              </p:cNvSpPr>
              <p:nvPr/>
            </p:nvSpPr>
            <p:spPr bwMode="auto">
              <a:xfrm>
                <a:off x="3810000" y="28194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259" y="2895468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543" y="2286000"/>
                <a:ext cx="369931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A</a:t>
                </a:r>
              </a:p>
            </p:txBody>
          </p:sp>
          <p:cxnSp>
            <p:nvCxnSpPr>
              <p:cNvPr id="17" name="Curved Connector 16"/>
              <p:cNvCxnSpPr>
                <a:stCxn id="22" idx="7"/>
                <a:endCxn id="24" idx="1"/>
              </p:cNvCxnSpPr>
              <p:nvPr/>
            </p:nvCxnSpPr>
            <p:spPr>
              <a:xfrm rot="5400000" flipH="1" flipV="1">
                <a:off x="2941001" y="2030951"/>
                <a:ext cx="4762" cy="1867119"/>
              </a:xfrm>
              <a:prstGeom prst="curvedConnector3">
                <a:avLst>
                  <a:gd name="adj1" fmla="val 6493143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1600200" y="2895468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9" name="Curved Connector 18"/>
              <p:cNvCxnSpPr>
                <a:stCxn id="22" idx="5"/>
                <a:endCxn id="24" idx="3"/>
              </p:cNvCxnSpPr>
              <p:nvPr/>
            </p:nvCxnSpPr>
            <p:spPr>
              <a:xfrm rot="5400000" flipH="1" flipV="1">
                <a:off x="2929891" y="2365840"/>
                <a:ext cx="26982" cy="1867119"/>
              </a:xfrm>
              <a:prstGeom prst="curvedConnector3">
                <a:avLst>
                  <a:gd name="adj1" fmla="val -1114205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819543" y="3200202"/>
                <a:ext cx="357230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19930" y="2819285"/>
                <a:ext cx="533463" cy="52376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by</a:t>
                </a:r>
              </a:p>
            </p:txBody>
          </p:sp>
        </p:grpSp>
        <p:grpSp>
          <p:nvGrpSpPr>
            <p:cNvPr id="36896" name="Group 101"/>
            <p:cNvGrpSpPr>
              <a:grpSpLocks/>
            </p:cNvGrpSpPr>
            <p:nvPr/>
          </p:nvGrpSpPr>
          <p:grpSpPr bwMode="auto">
            <a:xfrm>
              <a:off x="5077446" y="2667000"/>
              <a:ext cx="2679800" cy="708120"/>
              <a:chOff x="5077446" y="2667000"/>
              <a:chExt cx="2679800" cy="708120"/>
            </a:xfrm>
          </p:grpSpPr>
          <p:cxnSp>
            <p:nvCxnSpPr>
              <p:cNvPr id="8" name="Straight Arrow Connector 7"/>
              <p:cNvCxnSpPr>
                <a:stCxn id="47" idx="6"/>
                <a:endCxn id="44" idx="2"/>
              </p:cNvCxnSpPr>
              <p:nvPr/>
            </p:nvCxnSpPr>
            <p:spPr>
              <a:xfrm flipV="1">
                <a:off x="5556713" y="3114495"/>
                <a:ext cx="1730578" cy="158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8" name="TextBox 11"/>
              <p:cNvSpPr txBox="1">
                <a:spLocks noChangeArrowheads="1"/>
              </p:cNvSpPr>
              <p:nvPr/>
            </p:nvSpPr>
            <p:spPr bwMode="auto">
              <a:xfrm>
                <a:off x="6020317" y="2666917"/>
                <a:ext cx="739862" cy="461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 b="1">
                    <a:solidFill>
                      <a:prstClr val="black"/>
                    </a:solidFill>
                    <a:latin typeface="Calibri" pitchFamily="34" charset="0"/>
                  </a:rPr>
                  <a:t>A</a:t>
                </a:r>
                <a:r>
                  <a:rPr lang="en-US" sz="2000" b="1">
                    <a:solidFill>
                      <a:prstClr val="black"/>
                    </a:solidFill>
                    <a:latin typeface="Cambria Math" pitchFamily="18" charset="0"/>
                  </a:rPr>
                  <a:t>⋃</a:t>
                </a:r>
                <a:r>
                  <a:rPr lang="en-US" sz="2400" b="1">
                    <a:solidFill>
                      <a:prstClr val="black"/>
                    </a:solidFill>
                    <a:latin typeface="Calibri" pitchFamily="34" charset="0"/>
                  </a:rPr>
                  <a:t>B</a:t>
                </a:r>
              </a:p>
            </p:txBody>
          </p:sp>
          <p:sp>
            <p:nvSpPr>
              <p:cNvPr id="36899" name="TextBox 41"/>
              <p:cNvSpPr txBox="1">
                <a:spLocks noChangeArrowheads="1"/>
              </p:cNvSpPr>
              <p:nvPr/>
            </p:nvSpPr>
            <p:spPr bwMode="auto">
              <a:xfrm>
                <a:off x="5077446" y="28863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900" name="TextBox 42"/>
              <p:cNvSpPr txBox="1">
                <a:spLocks noChangeArrowheads="1"/>
              </p:cNvSpPr>
              <p:nvPr/>
            </p:nvSpPr>
            <p:spPr bwMode="auto">
              <a:xfrm>
                <a:off x="7287246" y="28101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7287291" y="2885945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077232" y="2885945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Group 1" descr="NFA 1: states q1, q3, q2 with edges q1 to q3 on input A, q3 to q3 on input B, q3 to q2 on input C&#10;NFA 2: states q1 and q2 with edge q1 to q2 on input AB*C&#10;&#10;NFA1 by NFA2">
            <a:extLst>
              <a:ext uri="{FF2B5EF4-FFF2-40B4-BE49-F238E27FC236}">
                <a16:creationId xmlns:a16="http://schemas.microsoft.com/office/drawing/2014/main" id="{0AB59D1F-A8AA-4E4A-A0B6-53F17DADB2CA}"/>
              </a:ext>
            </a:extLst>
          </p:cNvPr>
          <p:cNvGrpSpPr/>
          <p:nvPr/>
        </p:nvGrpSpPr>
        <p:grpSpPr>
          <a:xfrm>
            <a:off x="3200400" y="4572001"/>
            <a:ext cx="6337300" cy="936625"/>
            <a:chOff x="3200400" y="4572001"/>
            <a:chExt cx="6337300" cy="936625"/>
          </a:xfrm>
        </p:grpSpPr>
        <p:grpSp>
          <p:nvGrpSpPr>
            <p:cNvPr id="36872" name="Group 111"/>
            <p:cNvGrpSpPr>
              <a:grpSpLocks/>
            </p:cNvGrpSpPr>
            <p:nvPr/>
          </p:nvGrpSpPr>
          <p:grpSpPr bwMode="auto">
            <a:xfrm>
              <a:off x="3200400" y="4572001"/>
              <a:ext cx="6337300" cy="936625"/>
              <a:chOff x="1676400" y="4419600"/>
              <a:chExt cx="6337400" cy="936720"/>
            </a:xfrm>
          </p:grpSpPr>
          <p:cxnSp>
            <p:nvCxnSpPr>
              <p:cNvPr id="64" name="Curved Connector 63"/>
              <p:cNvCxnSpPr>
                <a:stCxn id="85" idx="1"/>
                <a:endCxn id="85" idx="7"/>
              </p:cNvCxnSpPr>
              <p:nvPr/>
            </p:nvCxnSpPr>
            <p:spPr>
              <a:xfrm rot="5400000" flipH="1" flipV="1">
                <a:off x="3276625" y="4781601"/>
                <a:ext cx="12701" cy="323855"/>
              </a:xfrm>
              <a:prstGeom prst="curvedConnector3">
                <a:avLst>
                  <a:gd name="adj1" fmla="val 2897205"/>
                </a:avLst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81" idx="6"/>
              </p:cNvCxnSpPr>
              <p:nvPr/>
            </p:nvCxnSpPr>
            <p:spPr>
              <a:xfrm>
                <a:off x="2133607" y="5105470"/>
                <a:ext cx="91441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85" idx="6"/>
                <a:endCxn id="88" idx="2"/>
              </p:cNvCxnSpPr>
              <p:nvPr/>
            </p:nvCxnSpPr>
            <p:spPr>
              <a:xfrm>
                <a:off x="3505229" y="5105470"/>
                <a:ext cx="91441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2438412" y="4724431"/>
                <a:ext cx="369894" cy="4620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A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895619" y="4419600"/>
                <a:ext cx="357194" cy="4620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810034" y="4724431"/>
                <a:ext cx="347668" cy="4620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C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400875" y="4724431"/>
                <a:ext cx="860439" cy="4620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AB*C</a:t>
                </a:r>
              </a:p>
            </p:txBody>
          </p:sp>
          <p:grpSp>
            <p:nvGrpSpPr>
              <p:cNvPr id="36881" name="Group 81"/>
              <p:cNvGrpSpPr>
                <a:grpSpLocks/>
              </p:cNvGrpSpPr>
              <p:nvPr/>
            </p:nvGrpSpPr>
            <p:grpSpPr bwMode="auto">
              <a:xfrm>
                <a:off x="1676400" y="4800600"/>
                <a:ext cx="470000" cy="533400"/>
                <a:chOff x="7439646" y="3114956"/>
                <a:chExt cx="470000" cy="533400"/>
              </a:xfrm>
            </p:grpSpPr>
            <p:sp>
              <p:nvSpPr>
                <p:cNvPr id="36893" name="TextBox 79"/>
                <p:cNvSpPr txBox="1">
                  <a:spLocks noChangeArrowheads="1"/>
                </p:cNvSpPr>
                <p:nvPr/>
              </p:nvSpPr>
              <p:spPr bwMode="auto">
                <a:xfrm>
                  <a:off x="7439646" y="3114956"/>
                  <a:ext cx="4700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sz="2400">
                      <a:solidFill>
                        <a:prstClr val="black"/>
                      </a:solidFill>
                    </a:rPr>
                    <a:t>q</a:t>
                  </a:r>
                  <a:r>
                    <a:rPr lang="en-US" sz="2400" baseline="-2500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>
                  <a:off x="7439646" y="3191203"/>
                  <a:ext cx="457207" cy="4572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50" b="1" baseline="-250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6882" name="TextBox 83"/>
              <p:cNvSpPr txBox="1">
                <a:spLocks noChangeArrowheads="1"/>
              </p:cNvSpPr>
              <p:nvPr/>
            </p:nvSpPr>
            <p:spPr bwMode="auto">
              <a:xfrm>
                <a:off x="3048000" y="48006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3</a:t>
                </a: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3048022" y="4876846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6884" name="Group 85"/>
              <p:cNvGrpSpPr>
                <a:grpSpLocks/>
              </p:cNvGrpSpPr>
              <p:nvPr/>
            </p:nvGrpSpPr>
            <p:grpSpPr bwMode="auto">
              <a:xfrm>
                <a:off x="4419600" y="4800600"/>
                <a:ext cx="470000" cy="533400"/>
                <a:chOff x="7439646" y="3114956"/>
                <a:chExt cx="470000" cy="533400"/>
              </a:xfrm>
            </p:grpSpPr>
            <p:sp>
              <p:nvSpPr>
                <p:cNvPr id="36891" name="TextBox 86"/>
                <p:cNvSpPr txBox="1">
                  <a:spLocks noChangeArrowheads="1"/>
                </p:cNvSpPr>
                <p:nvPr/>
              </p:nvSpPr>
              <p:spPr bwMode="auto">
                <a:xfrm>
                  <a:off x="7439646" y="3114956"/>
                  <a:ext cx="4700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sz="2400" dirty="0">
                      <a:solidFill>
                        <a:prstClr val="black"/>
                      </a:solidFill>
                    </a:rPr>
                    <a:t>q</a:t>
                  </a:r>
                  <a:r>
                    <a:rPr lang="en-US" sz="2400" baseline="-25000" dirty="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  <p:sp>
              <p:nvSpPr>
                <p:cNvPr id="88" name="Oval 87"/>
                <p:cNvSpPr/>
                <p:nvPr/>
              </p:nvSpPr>
              <p:spPr bwMode="auto">
                <a:xfrm>
                  <a:off x="7439689" y="3191203"/>
                  <a:ext cx="457207" cy="4572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50" b="1" baseline="-25000" dirty="0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104" name="Straight Arrow Connector 103"/>
              <p:cNvCxnSpPr>
                <a:stCxn id="109" idx="6"/>
                <a:endCxn id="108" idx="2"/>
              </p:cNvCxnSpPr>
              <p:nvPr/>
            </p:nvCxnSpPr>
            <p:spPr>
              <a:xfrm flipV="1">
                <a:off x="6118295" y="5105470"/>
                <a:ext cx="1425597" cy="6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6" name="TextBox 105"/>
              <p:cNvSpPr txBox="1">
                <a:spLocks noChangeArrowheads="1"/>
              </p:cNvSpPr>
              <p:nvPr/>
            </p:nvSpPr>
            <p:spPr bwMode="auto">
              <a:xfrm>
                <a:off x="5638800" y="48675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grpSp>
            <p:nvGrpSpPr>
              <p:cNvPr id="36887" name="Group 110"/>
              <p:cNvGrpSpPr>
                <a:grpSpLocks/>
              </p:cNvGrpSpPr>
              <p:nvPr/>
            </p:nvGrpSpPr>
            <p:grpSpPr bwMode="auto">
              <a:xfrm>
                <a:off x="7543800" y="4800600"/>
                <a:ext cx="470000" cy="533400"/>
                <a:chOff x="7848600" y="4791356"/>
                <a:chExt cx="470000" cy="533400"/>
              </a:xfrm>
            </p:grpSpPr>
            <p:sp>
              <p:nvSpPr>
                <p:cNvPr id="36889" name="TextBox 106"/>
                <p:cNvSpPr txBox="1">
                  <a:spLocks noChangeArrowheads="1"/>
                </p:cNvSpPr>
                <p:nvPr/>
              </p:nvSpPr>
              <p:spPr bwMode="auto">
                <a:xfrm>
                  <a:off x="7848600" y="4791356"/>
                  <a:ext cx="4700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sz="2400">
                      <a:solidFill>
                        <a:prstClr val="black"/>
                      </a:solidFill>
                    </a:rPr>
                    <a:t>q</a:t>
                  </a:r>
                  <a:r>
                    <a:rPr lang="en-US" sz="2400" baseline="-2500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  <p:sp>
              <p:nvSpPr>
                <p:cNvPr id="108" name="Oval 107"/>
                <p:cNvSpPr/>
                <p:nvPr/>
              </p:nvSpPr>
              <p:spPr bwMode="auto">
                <a:xfrm>
                  <a:off x="7848693" y="4867603"/>
                  <a:ext cx="457207" cy="4572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50" b="1" baseline="-250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9" name="Oval 108"/>
              <p:cNvSpPr/>
              <p:nvPr/>
            </p:nvSpPr>
            <p:spPr>
              <a:xfrm>
                <a:off x="5638863" y="4867320"/>
                <a:ext cx="479433" cy="489000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6553200" y="4953001"/>
              <a:ext cx="533400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prstClr val="black"/>
                  </a:solidFill>
                  <a:latin typeface="Calibri"/>
                </a:rPr>
                <a:t>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74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C658-E277-46F9-896E-E3764641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So…magic guessing doesn’t exist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63D55-A2C9-4FC4-BA25-176DD34F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know.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parallel computation view is realistic.</a:t>
            </a:r>
          </a:p>
          <a:p>
            <a:r>
              <a:rPr lang="en-US" dirty="0"/>
              <a:t>Lets us give simpler descriptions of complicated objects.</a:t>
            </a:r>
          </a:p>
          <a:p>
            <a:endParaRPr lang="en-US" dirty="0"/>
          </a:p>
          <a:p>
            <a:r>
              <a:rPr lang="en-US" dirty="0"/>
              <a:t>This notion of “nondeterminism” is also really useful in more advanced CS theory (you’ll see it again in 421 or 431 if not sooner).</a:t>
            </a:r>
          </a:p>
          <a:p>
            <a:r>
              <a:rPr lang="en-US" dirty="0"/>
              <a:t>Source of the P vs. NP problem.</a:t>
            </a:r>
          </a:p>
        </p:txBody>
      </p:sp>
    </p:spTree>
    <p:extLst>
      <p:ext uri="{BB962C8B-B14F-4D97-AF65-F5344CB8AC3E}">
        <p14:creationId xmlns:p14="http://schemas.microsoft.com/office/powerpoint/2010/main" val="209615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an NFA to a regular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820" y="1092201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the DFA for the mod 3 sum</a:t>
            </a:r>
          </a:p>
          <a:p>
            <a:pPr lvl="1"/>
            <a:r>
              <a:rPr lang="en-US" dirty="0"/>
              <a:t>Accept strings from </a:t>
            </a:r>
            <a:r>
              <a:rPr lang="en-US" dirty="0">
                <a:latin typeface="+mn-lt"/>
              </a:rPr>
              <a:t>{0,1,2}*</a:t>
            </a:r>
            <a:r>
              <a:rPr lang="en-US" dirty="0"/>
              <a:t> where the mod </a:t>
            </a:r>
            <a:r>
              <a:rPr lang="en-US" dirty="0">
                <a:latin typeface="+mn-lt"/>
              </a:rPr>
              <a:t>3</a:t>
            </a:r>
            <a:r>
              <a:rPr lang="en-US" dirty="0"/>
              <a:t> sum of the digits is </a:t>
            </a:r>
            <a:r>
              <a:rPr lang="en-US" dirty="0">
                <a:latin typeface="+mn-lt"/>
              </a:rPr>
              <a:t>0</a:t>
            </a:r>
          </a:p>
        </p:txBody>
      </p:sp>
      <p:grpSp>
        <p:nvGrpSpPr>
          <p:cNvPr id="4" name="Group 3" descr="NFA for strings from {0,1,2}* where the mod 3 sum of the digits is 0">
            <a:extLst>
              <a:ext uri="{FF2B5EF4-FFF2-40B4-BE49-F238E27FC236}">
                <a16:creationId xmlns:a16="http://schemas.microsoft.com/office/drawing/2014/main" id="{4FAC1C43-E9F3-40F7-833C-9EB7C320DF61}"/>
              </a:ext>
            </a:extLst>
          </p:cNvPr>
          <p:cNvGrpSpPr/>
          <p:nvPr/>
        </p:nvGrpSpPr>
        <p:grpSpPr>
          <a:xfrm>
            <a:off x="2921884" y="2980887"/>
            <a:ext cx="3700149" cy="2429352"/>
            <a:chOff x="2921884" y="2980887"/>
            <a:chExt cx="3700149" cy="2429352"/>
          </a:xfrm>
        </p:grpSpPr>
        <p:sp>
          <p:nvSpPr>
            <p:cNvPr id="63" name="Oval 62"/>
            <p:cNvSpPr/>
            <p:nvPr/>
          </p:nvSpPr>
          <p:spPr>
            <a:xfrm>
              <a:off x="3551755" y="4801185"/>
              <a:ext cx="533400" cy="5334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5685355" y="4809123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4678879" y="3566272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1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3901799" y="3997117"/>
              <a:ext cx="777081" cy="7659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5212280" y="3997117"/>
              <a:ext cx="678669" cy="7659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4085155" y="5169487"/>
              <a:ext cx="160020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4007040" y="4071097"/>
              <a:ext cx="794077" cy="7796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 flipV="1">
              <a:off x="5091151" y="4091734"/>
              <a:ext cx="733753" cy="7875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45479" y="5014704"/>
              <a:ext cx="1600200" cy="7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Arc 71"/>
            <p:cNvSpPr/>
            <p:nvPr/>
          </p:nvSpPr>
          <p:spPr bwMode="auto">
            <a:xfrm rot="20665359">
              <a:off x="3108602" y="4908786"/>
              <a:ext cx="398462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73" name="Arc 72"/>
            <p:cNvSpPr/>
            <p:nvPr/>
          </p:nvSpPr>
          <p:spPr bwMode="auto">
            <a:xfrm rot="5132981">
              <a:off x="4793179" y="3150591"/>
              <a:ext cx="390101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74" name="Arc 73"/>
            <p:cNvSpPr/>
            <p:nvPr/>
          </p:nvSpPr>
          <p:spPr bwMode="auto">
            <a:xfrm rot="9384845">
              <a:off x="6231932" y="4778900"/>
              <a:ext cx="390101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75" name="TextBox 25"/>
            <p:cNvSpPr txBox="1">
              <a:spLocks noChangeArrowheads="1"/>
            </p:cNvSpPr>
            <p:nvPr/>
          </p:nvSpPr>
          <p:spPr bwMode="auto">
            <a:xfrm>
              <a:off x="4661527" y="2980887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0</a:t>
              </a:r>
              <a:endParaRPr lang="en-US" sz="1400" dirty="0"/>
            </a:p>
          </p:txBody>
        </p:sp>
        <p:sp>
          <p:nvSpPr>
            <p:cNvPr id="76" name="TextBox 25"/>
            <p:cNvSpPr txBox="1">
              <a:spLocks noChangeArrowheads="1"/>
            </p:cNvSpPr>
            <p:nvPr/>
          </p:nvSpPr>
          <p:spPr bwMode="auto">
            <a:xfrm>
              <a:off x="6226693" y="4542949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0</a:t>
              </a:r>
              <a:endParaRPr lang="en-US" sz="1400" dirty="0"/>
            </a:p>
          </p:txBody>
        </p:sp>
        <p:sp>
          <p:nvSpPr>
            <p:cNvPr id="77" name="TextBox 25"/>
            <p:cNvSpPr txBox="1">
              <a:spLocks noChangeArrowheads="1"/>
            </p:cNvSpPr>
            <p:nvPr/>
          </p:nvSpPr>
          <p:spPr bwMode="auto">
            <a:xfrm>
              <a:off x="2921884" y="4754979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0</a:t>
              </a:r>
              <a:endParaRPr lang="en-US" sz="1400" dirty="0"/>
            </a:p>
          </p:txBody>
        </p:sp>
        <p:sp>
          <p:nvSpPr>
            <p:cNvPr id="78" name="TextBox 25"/>
            <p:cNvSpPr txBox="1">
              <a:spLocks noChangeArrowheads="1"/>
            </p:cNvSpPr>
            <p:nvPr/>
          </p:nvSpPr>
          <p:spPr bwMode="auto">
            <a:xfrm>
              <a:off x="4009180" y="4177741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1</a:t>
              </a:r>
              <a:endParaRPr lang="en-US" sz="1400" dirty="0"/>
            </a:p>
          </p:txBody>
        </p:sp>
        <p:sp>
          <p:nvSpPr>
            <p:cNvPr id="79" name="TextBox 25"/>
            <p:cNvSpPr txBox="1">
              <a:spLocks noChangeArrowheads="1"/>
            </p:cNvSpPr>
            <p:nvPr/>
          </p:nvSpPr>
          <p:spPr bwMode="auto">
            <a:xfrm>
              <a:off x="5461627" y="4099673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1</a:t>
              </a:r>
              <a:endParaRPr lang="en-US" sz="1400" dirty="0"/>
            </a:p>
          </p:txBody>
        </p:sp>
        <p:sp>
          <p:nvSpPr>
            <p:cNvPr id="80" name="TextBox 25"/>
            <p:cNvSpPr txBox="1">
              <a:spLocks noChangeArrowheads="1"/>
            </p:cNvSpPr>
            <p:nvPr/>
          </p:nvSpPr>
          <p:spPr bwMode="auto">
            <a:xfrm>
              <a:off x="4721639" y="510246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1</a:t>
              </a:r>
              <a:endParaRPr lang="en-US" sz="1400" dirty="0"/>
            </a:p>
          </p:txBody>
        </p:sp>
        <p:sp>
          <p:nvSpPr>
            <p:cNvPr id="81" name="TextBox 25"/>
            <p:cNvSpPr txBox="1">
              <a:spLocks noChangeArrowheads="1"/>
            </p:cNvSpPr>
            <p:nvPr/>
          </p:nvSpPr>
          <p:spPr bwMode="auto">
            <a:xfrm>
              <a:off x="4897806" y="4754977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2</a:t>
              </a:r>
              <a:endParaRPr lang="en-US" sz="1400" dirty="0"/>
            </a:p>
          </p:txBody>
        </p:sp>
        <p:sp>
          <p:nvSpPr>
            <p:cNvPr id="82" name="TextBox 81"/>
            <p:cNvSpPr txBox="1">
              <a:spLocks noChangeArrowheads="1"/>
            </p:cNvSpPr>
            <p:nvPr/>
          </p:nvSpPr>
          <p:spPr bwMode="auto">
            <a:xfrm>
              <a:off x="5177575" y="436736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2</a:t>
              </a:r>
              <a:endParaRPr lang="en-US" sz="1400" dirty="0"/>
            </a:p>
          </p:txBody>
        </p:sp>
        <p:sp>
          <p:nvSpPr>
            <p:cNvPr id="83" name="TextBox 25"/>
            <p:cNvSpPr txBox="1">
              <a:spLocks noChangeArrowheads="1"/>
            </p:cNvSpPr>
            <p:nvPr/>
          </p:nvSpPr>
          <p:spPr bwMode="auto">
            <a:xfrm>
              <a:off x="4394827" y="4365871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2</a:t>
              </a:r>
              <a:endParaRPr lang="en-US" sz="1400" dirty="0"/>
            </a:p>
          </p:txBody>
        </p:sp>
        <p:cxnSp>
          <p:nvCxnSpPr>
            <p:cNvPr id="28" name="Straight Arrow Connector 27"/>
            <p:cNvCxnSpPr>
              <a:endCxn id="63" idx="1"/>
            </p:cNvCxnSpPr>
            <p:nvPr/>
          </p:nvCxnSpPr>
          <p:spPr bwMode="auto">
            <a:xfrm>
              <a:off x="3416818" y="4653318"/>
              <a:ext cx="213052" cy="22598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4905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a state t</a:t>
            </a:r>
            <a:r>
              <a:rPr lang="en-US" baseline="-25000" dirty="0"/>
              <a:t>1</a:t>
            </a:r>
            <a:r>
              <a:rPr lang="en-US" dirty="0"/>
              <a:t> (setup)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91049"/>
            <a:ext cx="8229600" cy="514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Regular expressions to add to edges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00478" y="2137366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10*2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10*1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20*2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20*1</a:t>
            </a:r>
          </a:p>
          <a:p>
            <a:endParaRPr lang="en-US" sz="2200" dirty="0"/>
          </a:p>
          <a:p>
            <a:endParaRPr lang="en-US" sz="2200" dirty="0"/>
          </a:p>
        </p:txBody>
      </p:sp>
      <p:grpSp>
        <p:nvGrpSpPr>
          <p:cNvPr id="4" name="Group 3" descr="NFA for strings from {0,1,2}* where the mod 3 sum of the digits is 0; adding states s and f">
            <a:extLst>
              <a:ext uri="{FF2B5EF4-FFF2-40B4-BE49-F238E27FC236}">
                <a16:creationId xmlns:a16="http://schemas.microsoft.com/office/drawing/2014/main" id="{614B2EF8-DF73-4DEF-B0BE-1AFEDED11E04}"/>
              </a:ext>
            </a:extLst>
          </p:cNvPr>
          <p:cNvGrpSpPr/>
          <p:nvPr/>
        </p:nvGrpSpPr>
        <p:grpSpPr>
          <a:xfrm>
            <a:off x="5371005" y="2438401"/>
            <a:ext cx="4236724" cy="3352800"/>
            <a:chOff x="5371005" y="2438401"/>
            <a:chExt cx="4236724" cy="3352800"/>
          </a:xfrm>
        </p:grpSpPr>
        <p:sp>
          <p:nvSpPr>
            <p:cNvPr id="7" name="Oval 6"/>
            <p:cNvSpPr/>
            <p:nvPr/>
          </p:nvSpPr>
          <p:spPr>
            <a:xfrm>
              <a:off x="6537451" y="4258699"/>
              <a:ext cx="533400" cy="533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8671051" y="4266637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664575" y="3023786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1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887495" y="3454631"/>
              <a:ext cx="777081" cy="7659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8197976" y="3454631"/>
              <a:ext cx="678669" cy="7659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7070851" y="4627001"/>
              <a:ext cx="160020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992736" y="3528611"/>
              <a:ext cx="794077" cy="7796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8076847" y="3549248"/>
              <a:ext cx="733753" cy="7875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080303" y="4480156"/>
              <a:ext cx="1600200" cy="7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 bwMode="auto">
            <a:xfrm rot="20665359">
              <a:off x="6094298" y="4366300"/>
              <a:ext cx="398462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7" name="Arc 16"/>
            <p:cNvSpPr/>
            <p:nvPr/>
          </p:nvSpPr>
          <p:spPr bwMode="auto">
            <a:xfrm rot="5132981">
              <a:off x="7778875" y="2608105"/>
              <a:ext cx="390101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8" name="Arc 17"/>
            <p:cNvSpPr/>
            <p:nvPr/>
          </p:nvSpPr>
          <p:spPr bwMode="auto">
            <a:xfrm rot="9384845">
              <a:off x="9217628" y="4236414"/>
              <a:ext cx="390101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9" name="TextBox 25"/>
            <p:cNvSpPr txBox="1">
              <a:spLocks noChangeArrowheads="1"/>
            </p:cNvSpPr>
            <p:nvPr/>
          </p:nvSpPr>
          <p:spPr bwMode="auto">
            <a:xfrm>
              <a:off x="7647223" y="2438401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0</a:t>
              </a:r>
              <a:endParaRPr lang="en-US" sz="1400" dirty="0"/>
            </a:p>
          </p:txBody>
        </p:sp>
        <p:sp>
          <p:nvSpPr>
            <p:cNvPr id="20" name="TextBox 25"/>
            <p:cNvSpPr txBox="1">
              <a:spLocks noChangeArrowheads="1"/>
            </p:cNvSpPr>
            <p:nvPr/>
          </p:nvSpPr>
          <p:spPr bwMode="auto">
            <a:xfrm>
              <a:off x="9212389" y="4000463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0</a:t>
              </a:r>
              <a:endParaRPr lang="en-US" sz="1400" dirty="0"/>
            </a:p>
          </p:txBody>
        </p:sp>
        <p:sp>
          <p:nvSpPr>
            <p:cNvPr id="22" name="TextBox 25"/>
            <p:cNvSpPr txBox="1">
              <a:spLocks noChangeArrowheads="1"/>
            </p:cNvSpPr>
            <p:nvPr/>
          </p:nvSpPr>
          <p:spPr bwMode="auto">
            <a:xfrm>
              <a:off x="6994876" y="363525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1</a:t>
              </a:r>
              <a:endParaRPr lang="en-US" sz="1400" dirty="0"/>
            </a:p>
          </p:txBody>
        </p:sp>
        <p:sp>
          <p:nvSpPr>
            <p:cNvPr id="23" name="TextBox 25"/>
            <p:cNvSpPr txBox="1">
              <a:spLocks noChangeArrowheads="1"/>
            </p:cNvSpPr>
            <p:nvPr/>
          </p:nvSpPr>
          <p:spPr bwMode="auto">
            <a:xfrm>
              <a:off x="8447323" y="3557187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1</a:t>
              </a:r>
              <a:endParaRPr lang="en-US" sz="1400" dirty="0"/>
            </a:p>
          </p:txBody>
        </p:sp>
        <p:sp>
          <p:nvSpPr>
            <p:cNvPr id="24" name="TextBox 25"/>
            <p:cNvSpPr txBox="1">
              <a:spLocks noChangeArrowheads="1"/>
            </p:cNvSpPr>
            <p:nvPr/>
          </p:nvSpPr>
          <p:spPr bwMode="auto">
            <a:xfrm>
              <a:off x="7707335" y="4559976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1</a:t>
              </a:r>
              <a:endParaRPr lang="en-US" sz="1400" dirty="0"/>
            </a:p>
          </p:txBody>
        </p:sp>
        <p:sp>
          <p:nvSpPr>
            <p:cNvPr id="25" name="TextBox 25"/>
            <p:cNvSpPr txBox="1">
              <a:spLocks noChangeArrowheads="1"/>
            </p:cNvSpPr>
            <p:nvPr/>
          </p:nvSpPr>
          <p:spPr bwMode="auto">
            <a:xfrm>
              <a:off x="7883502" y="4212491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2</a:t>
              </a:r>
              <a:endParaRPr lang="en-US" sz="1400" dirty="0"/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8163271" y="3824874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2</a:t>
              </a:r>
              <a:endParaRPr lang="en-US" sz="1400" dirty="0"/>
            </a:p>
          </p:txBody>
        </p:sp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7380523" y="38233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2</a:t>
              </a:r>
              <a:endParaRPr lang="en-US" sz="1400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371005" y="3483771"/>
              <a:ext cx="1233272" cy="1036499"/>
              <a:chOff x="4388877" y="3483770"/>
              <a:chExt cx="1233272" cy="1036499"/>
            </a:xfrm>
          </p:grpSpPr>
          <p:sp>
            <p:nvSpPr>
              <p:cNvPr id="21" name="TextBox 25"/>
              <p:cNvSpPr txBox="1">
                <a:spLocks noChangeArrowheads="1"/>
              </p:cNvSpPr>
              <p:nvPr/>
            </p:nvSpPr>
            <p:spPr bwMode="auto">
              <a:xfrm>
                <a:off x="4925452" y="4212492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sym typeface="Symbol" charset="0"/>
                  </a:rPr>
                  <a:t>0</a:t>
                </a:r>
                <a:endParaRPr lang="en-US" sz="1400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658752" y="348377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4388877" y="3761449"/>
                <a:ext cx="269875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29" idx="5"/>
                <a:endCxn id="7" idx="1"/>
              </p:cNvCxnSpPr>
              <p:nvPr/>
            </p:nvCxnSpPr>
            <p:spPr>
              <a:xfrm>
                <a:off x="5114037" y="3939055"/>
                <a:ext cx="508112" cy="3977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20"/>
              <p:cNvSpPr txBox="1">
                <a:spLocks noChangeArrowheads="1"/>
              </p:cNvSpPr>
              <p:nvPr/>
            </p:nvSpPr>
            <p:spPr bwMode="auto">
              <a:xfrm>
                <a:off x="5266841" y="3785018"/>
                <a:ext cx="2904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792862" y="4781550"/>
              <a:ext cx="628032" cy="1009651"/>
              <a:chOff x="5810734" y="4781549"/>
              <a:chExt cx="628032" cy="1009651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905366" y="5257800"/>
                <a:ext cx="533400" cy="5334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f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0" name="Straight Arrow Connector 39"/>
              <p:cNvCxnSpPr>
                <a:stCxn id="7" idx="4"/>
                <a:endCxn id="30" idx="0"/>
              </p:cNvCxnSpPr>
              <p:nvPr/>
            </p:nvCxnSpPr>
            <p:spPr>
              <a:xfrm>
                <a:off x="5810734" y="4792099"/>
                <a:ext cx="361332" cy="46570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20"/>
              <p:cNvSpPr txBox="1">
                <a:spLocks noChangeArrowheads="1"/>
              </p:cNvSpPr>
              <p:nvPr/>
            </p:nvSpPr>
            <p:spPr bwMode="auto">
              <a:xfrm>
                <a:off x="5997044" y="4781549"/>
                <a:ext cx="29527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61315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a state t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91049"/>
            <a:ext cx="8229600" cy="514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Regular expressions to add to edges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00478" y="2137366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10*2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10*1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20*2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20*1</a:t>
            </a:r>
          </a:p>
          <a:p>
            <a:endParaRPr lang="en-US" sz="2200" dirty="0"/>
          </a:p>
          <a:p>
            <a:endParaRPr lang="en-US" sz="2200" dirty="0"/>
          </a:p>
        </p:txBody>
      </p:sp>
      <p:grpSp>
        <p:nvGrpSpPr>
          <p:cNvPr id="5" name="Group 4" descr="NFA for strings from {0,1,2}* where the mod 3 sum of the digits is 0; removing state t1">
            <a:extLst>
              <a:ext uri="{FF2B5EF4-FFF2-40B4-BE49-F238E27FC236}">
                <a16:creationId xmlns:a16="http://schemas.microsoft.com/office/drawing/2014/main" id="{6D76CC9C-78CF-4F3B-9571-6B4BD564D521}"/>
              </a:ext>
            </a:extLst>
          </p:cNvPr>
          <p:cNvGrpSpPr/>
          <p:nvPr/>
        </p:nvGrpSpPr>
        <p:grpSpPr>
          <a:xfrm>
            <a:off x="5092361" y="3483771"/>
            <a:ext cx="5151080" cy="2307430"/>
            <a:chOff x="5092361" y="3483771"/>
            <a:chExt cx="5151080" cy="2307430"/>
          </a:xfrm>
        </p:grpSpPr>
        <p:sp>
          <p:nvSpPr>
            <p:cNvPr id="7" name="Oval 6"/>
            <p:cNvSpPr/>
            <p:nvPr/>
          </p:nvSpPr>
          <p:spPr>
            <a:xfrm>
              <a:off x="6537451" y="4258699"/>
              <a:ext cx="533400" cy="533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8671051" y="4266637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2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7070851" y="4627001"/>
              <a:ext cx="160020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070851" y="4472218"/>
              <a:ext cx="1600200" cy="7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 bwMode="auto">
            <a:xfrm rot="20665359">
              <a:off x="6094298" y="4366300"/>
              <a:ext cx="398462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8" name="Arc 17"/>
            <p:cNvSpPr/>
            <p:nvPr/>
          </p:nvSpPr>
          <p:spPr bwMode="auto">
            <a:xfrm rot="9384845">
              <a:off x="9217628" y="4236414"/>
              <a:ext cx="390101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0" name="TextBox 25"/>
            <p:cNvSpPr txBox="1">
              <a:spLocks noChangeArrowheads="1"/>
            </p:cNvSpPr>
            <p:nvPr/>
          </p:nvSpPr>
          <p:spPr bwMode="auto">
            <a:xfrm>
              <a:off x="9212390" y="3918425"/>
              <a:ext cx="10310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0 </a:t>
              </a:r>
              <a:r>
                <a:rPr lang="en-US" dirty="0">
                  <a:solidFill>
                    <a:prstClr val="black"/>
                  </a:solidFill>
                  <a:latin typeface="Cambria Math"/>
                  <a:ea typeface="Cambria Math"/>
                  <a:cs typeface="+mn-cs"/>
                </a:rPr>
                <a:t>∪</a:t>
              </a:r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20*1</a:t>
              </a:r>
              <a:endParaRPr lang="en-US" sz="1200" dirty="0"/>
            </a:p>
          </p:txBody>
        </p:sp>
        <p:sp>
          <p:nvSpPr>
            <p:cNvPr id="25" name="TextBox 25"/>
            <p:cNvSpPr txBox="1">
              <a:spLocks noChangeArrowheads="1"/>
            </p:cNvSpPr>
            <p:nvPr/>
          </p:nvSpPr>
          <p:spPr bwMode="auto">
            <a:xfrm>
              <a:off x="7416687" y="4153018"/>
              <a:ext cx="10310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 </a:t>
              </a:r>
              <a:r>
                <a:rPr lang="en-US" dirty="0">
                  <a:solidFill>
                    <a:prstClr val="black"/>
                  </a:solidFill>
                  <a:latin typeface="Cambria Math"/>
                  <a:ea typeface="Cambria Math"/>
                  <a:cs typeface="+mn-cs"/>
                </a:rPr>
                <a:t>∪</a:t>
              </a:r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10*1</a:t>
              </a:r>
              <a:endParaRPr lang="en-US" sz="1200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092361" y="3483771"/>
              <a:ext cx="1511917" cy="1253821"/>
              <a:chOff x="4110232" y="3483770"/>
              <a:chExt cx="1511917" cy="1253821"/>
            </a:xfrm>
          </p:grpSpPr>
          <p:sp>
            <p:nvSpPr>
              <p:cNvPr id="21" name="TextBox 25"/>
              <p:cNvSpPr txBox="1">
                <a:spLocks noChangeArrowheads="1"/>
              </p:cNvSpPr>
              <p:nvPr/>
            </p:nvSpPr>
            <p:spPr bwMode="auto">
              <a:xfrm>
                <a:off x="4110232" y="4368259"/>
                <a:ext cx="103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0 </a:t>
                </a:r>
                <a:r>
                  <a:rPr lang="en-US" dirty="0">
                    <a:solidFill>
                      <a:prstClr val="black"/>
                    </a:solidFill>
                    <a:latin typeface="Cambria Math"/>
                    <a:ea typeface="Cambria Math"/>
                    <a:cs typeface="+mn-cs"/>
                  </a:rPr>
                  <a:t>∪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10*2</a:t>
                </a:r>
                <a:endParaRPr lang="en-US" sz="1200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658752" y="348377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4388877" y="3761449"/>
                <a:ext cx="269875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29" idx="5"/>
                <a:endCxn id="7" idx="1"/>
              </p:cNvCxnSpPr>
              <p:nvPr/>
            </p:nvCxnSpPr>
            <p:spPr>
              <a:xfrm>
                <a:off x="5114037" y="3939055"/>
                <a:ext cx="508112" cy="3977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20"/>
              <p:cNvSpPr txBox="1">
                <a:spLocks noChangeArrowheads="1"/>
              </p:cNvSpPr>
              <p:nvPr/>
            </p:nvSpPr>
            <p:spPr bwMode="auto">
              <a:xfrm>
                <a:off x="5266841" y="3785018"/>
                <a:ext cx="2904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792862" y="4781550"/>
              <a:ext cx="628032" cy="1009651"/>
              <a:chOff x="5810734" y="4781549"/>
              <a:chExt cx="628032" cy="1009651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905366" y="5257800"/>
                <a:ext cx="533400" cy="5334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f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0" name="Straight Arrow Connector 39"/>
              <p:cNvCxnSpPr>
                <a:stCxn id="7" idx="4"/>
                <a:endCxn id="30" idx="0"/>
              </p:cNvCxnSpPr>
              <p:nvPr/>
            </p:nvCxnSpPr>
            <p:spPr>
              <a:xfrm>
                <a:off x="5810734" y="4792099"/>
                <a:ext cx="361332" cy="46570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20"/>
              <p:cNvSpPr txBox="1">
                <a:spLocks noChangeArrowheads="1"/>
              </p:cNvSpPr>
              <p:nvPr/>
            </p:nvSpPr>
            <p:spPr bwMode="auto">
              <a:xfrm>
                <a:off x="5997044" y="4781549"/>
                <a:ext cx="29527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7422079" y="4550425"/>
              <a:ext cx="10775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 </a:t>
              </a:r>
              <a:r>
                <a:rPr lang="en-US" dirty="0">
                  <a:solidFill>
                    <a:prstClr val="black"/>
                  </a:solidFill>
                  <a:latin typeface="Cambria Math"/>
                  <a:ea typeface="Cambria Math"/>
                </a:rPr>
                <a:t>∪</a:t>
              </a:r>
              <a:r>
                <a:rPr lang="en-US" dirty="0">
                  <a:solidFill>
                    <a:prstClr val="black"/>
                  </a:solidFill>
                </a:rPr>
                <a:t> 20*2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83951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state t</a:t>
            </a:r>
            <a:r>
              <a:rPr lang="en-US" baseline="-25000" dirty="0"/>
              <a:t>2 </a:t>
            </a:r>
            <a:r>
              <a:rPr lang="en-US" dirty="0"/>
              <a:t>(and then t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33600" y="1736658"/>
            <a:ext cx="357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:   0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10*2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:   2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10*1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3</a:t>
            </a:r>
            <a:r>
              <a:rPr lang="en-US" sz="2000" dirty="0"/>
              <a:t>:   1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20*2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:   0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20*1</a:t>
            </a:r>
          </a:p>
        </p:txBody>
      </p:sp>
      <p:grpSp>
        <p:nvGrpSpPr>
          <p:cNvPr id="3" name="Group 2" descr="NFA1: NFA for strings from {0,1,2}* where the mod 3 sum of the digits is 0; using R1, R2, R3, R4 for edge input ">
            <a:extLst>
              <a:ext uri="{FF2B5EF4-FFF2-40B4-BE49-F238E27FC236}">
                <a16:creationId xmlns:a16="http://schemas.microsoft.com/office/drawing/2014/main" id="{C5882284-661E-43E9-9994-B167F9481683}"/>
              </a:ext>
            </a:extLst>
          </p:cNvPr>
          <p:cNvGrpSpPr/>
          <p:nvPr/>
        </p:nvGrpSpPr>
        <p:grpSpPr>
          <a:xfrm>
            <a:off x="4948314" y="1461169"/>
            <a:ext cx="4367187" cy="2081798"/>
            <a:chOff x="4948314" y="1461169"/>
            <a:chExt cx="4367187" cy="2081798"/>
          </a:xfrm>
        </p:grpSpPr>
        <p:sp>
          <p:nvSpPr>
            <p:cNvPr id="7" name="Oval 6"/>
            <p:cNvSpPr/>
            <p:nvPr/>
          </p:nvSpPr>
          <p:spPr>
            <a:xfrm>
              <a:off x="6058439" y="2253105"/>
              <a:ext cx="533400" cy="533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8192039" y="2261043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2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591839" y="2621407"/>
              <a:ext cx="160020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592675" y="2483324"/>
              <a:ext cx="1600200" cy="7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 bwMode="auto">
            <a:xfrm rot="20665359">
              <a:off x="5615286" y="2360706"/>
              <a:ext cx="398462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8" name="Arc 17"/>
            <p:cNvSpPr/>
            <p:nvPr/>
          </p:nvSpPr>
          <p:spPr bwMode="auto">
            <a:xfrm rot="10110693">
              <a:off x="8738616" y="2345791"/>
              <a:ext cx="390101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5274168" y="2275482"/>
              <a:ext cx="3818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R</a:t>
              </a:r>
              <a:r>
                <a:rPr lang="en-US" sz="1400" baseline="-25000" dirty="0">
                  <a:sym typeface="Symbol" charset="0"/>
                </a:rPr>
                <a:t>1</a:t>
              </a:r>
              <a:endParaRPr lang="en-US" sz="1400" dirty="0"/>
            </a:p>
          </p:txBody>
        </p:sp>
        <p:sp>
          <p:nvSpPr>
            <p:cNvPr id="30" name="TextBox 25"/>
            <p:cNvSpPr txBox="1">
              <a:spLocks noChangeArrowheads="1"/>
            </p:cNvSpPr>
            <p:nvPr/>
          </p:nvSpPr>
          <p:spPr bwMode="auto">
            <a:xfrm>
              <a:off x="8933665" y="2109207"/>
              <a:ext cx="3818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R</a:t>
              </a:r>
              <a:r>
                <a:rPr lang="en-US" sz="1400" baseline="-25000" dirty="0">
                  <a:sym typeface="Symbol" charset="0"/>
                </a:rPr>
                <a:t>4</a:t>
              </a:r>
              <a:endParaRPr lang="en-US" sz="1400" baseline="-25000" dirty="0"/>
            </a:p>
          </p:txBody>
        </p:sp>
        <p:sp>
          <p:nvSpPr>
            <p:cNvPr id="31" name="TextBox 25"/>
            <p:cNvSpPr txBox="1">
              <a:spLocks noChangeArrowheads="1"/>
            </p:cNvSpPr>
            <p:nvPr/>
          </p:nvSpPr>
          <p:spPr bwMode="auto">
            <a:xfrm>
              <a:off x="7201021" y="2138857"/>
              <a:ext cx="3818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R</a:t>
              </a:r>
              <a:r>
                <a:rPr lang="en-US" sz="1400" baseline="-25000" dirty="0">
                  <a:sym typeface="Symbol" charset="0"/>
                </a:rPr>
                <a:t>2</a:t>
              </a:r>
              <a:endParaRPr lang="en-US" sz="1400" baseline="-25000" dirty="0"/>
            </a:p>
          </p:txBody>
        </p:sp>
        <p:sp>
          <p:nvSpPr>
            <p:cNvPr id="32" name="TextBox 25"/>
            <p:cNvSpPr txBox="1">
              <a:spLocks noChangeArrowheads="1"/>
            </p:cNvSpPr>
            <p:nvPr/>
          </p:nvSpPr>
          <p:spPr bwMode="auto">
            <a:xfrm>
              <a:off x="7461788" y="2599034"/>
              <a:ext cx="3818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R</a:t>
              </a:r>
              <a:r>
                <a:rPr lang="en-US" sz="1400" baseline="-25000" dirty="0">
                  <a:sym typeface="Symbol" charset="0"/>
                </a:rPr>
                <a:t>3</a:t>
              </a:r>
              <a:endParaRPr lang="en-US" sz="1400" baseline="-250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910859" y="3038468"/>
              <a:ext cx="481917" cy="504499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7" idx="5"/>
            </p:cNvCxnSpPr>
            <p:nvPr/>
          </p:nvCxnSpPr>
          <p:spPr>
            <a:xfrm>
              <a:off x="6513725" y="2708390"/>
              <a:ext cx="433695" cy="4353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0"/>
            <p:cNvSpPr txBox="1">
              <a:spLocks noChangeArrowheads="1"/>
            </p:cNvSpPr>
            <p:nvPr/>
          </p:nvSpPr>
          <p:spPr bwMode="auto">
            <a:xfrm>
              <a:off x="6444202" y="2794444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948314" y="1461169"/>
              <a:ext cx="1244561" cy="853044"/>
              <a:chOff x="4388877" y="3483770"/>
              <a:chExt cx="1244561" cy="853044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658752" y="348377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4388877" y="3761449"/>
                <a:ext cx="269875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37" idx="5"/>
              </p:cNvCxnSpPr>
              <p:nvPr/>
            </p:nvCxnSpPr>
            <p:spPr>
              <a:xfrm>
                <a:off x="5114037" y="3939055"/>
                <a:ext cx="519401" cy="3977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20"/>
              <p:cNvSpPr txBox="1">
                <a:spLocks noChangeArrowheads="1"/>
              </p:cNvSpPr>
              <p:nvPr/>
            </p:nvSpPr>
            <p:spPr bwMode="auto">
              <a:xfrm>
                <a:off x="5266841" y="3785018"/>
                <a:ext cx="2904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8CD3148-E78C-4262-9C03-D489E6134978}"/>
              </a:ext>
            </a:extLst>
          </p:cNvPr>
          <p:cNvSpPr txBox="1"/>
          <p:nvPr/>
        </p:nvSpPr>
        <p:spPr>
          <a:xfrm>
            <a:off x="2133599" y="4354797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5</a:t>
            </a:r>
            <a:r>
              <a:rPr lang="en-US" sz="2000" dirty="0"/>
              <a:t>:   R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R</a:t>
            </a:r>
            <a:r>
              <a:rPr lang="en-US" sz="2000" baseline="-25000" dirty="0"/>
              <a:t>2</a:t>
            </a:r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*R</a:t>
            </a:r>
            <a:r>
              <a:rPr lang="en-US" sz="2000" baseline="-25000" dirty="0"/>
              <a:t>3</a:t>
            </a:r>
          </a:p>
        </p:txBody>
      </p:sp>
      <p:grpSp>
        <p:nvGrpSpPr>
          <p:cNvPr id="5" name="Group 4" descr="NFA2: NFA for strings from {0,1,2}* where the mod 3 sum of the digits is 0; using R5"/>
          <p:cNvGrpSpPr/>
          <p:nvPr/>
        </p:nvGrpSpPr>
        <p:grpSpPr>
          <a:xfrm>
            <a:off x="5702858" y="3622436"/>
            <a:ext cx="3146308" cy="1272911"/>
            <a:chOff x="4178858" y="3622435"/>
            <a:chExt cx="3146308" cy="1272911"/>
          </a:xfrm>
        </p:grpSpPr>
        <p:grpSp>
          <p:nvGrpSpPr>
            <p:cNvPr id="9" name="Group 8"/>
            <p:cNvGrpSpPr/>
            <p:nvPr/>
          </p:nvGrpSpPr>
          <p:grpSpPr>
            <a:xfrm>
              <a:off x="4632135" y="4304418"/>
              <a:ext cx="1288123" cy="590928"/>
              <a:chOff x="5083594" y="3515933"/>
              <a:chExt cx="1288123" cy="59092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5838317" y="3573461"/>
                <a:ext cx="5334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t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34" name="Arc 33"/>
              <p:cNvSpPr/>
              <p:nvPr/>
            </p:nvSpPr>
            <p:spPr bwMode="auto">
              <a:xfrm rot="20665359">
                <a:off x="5395164" y="3681062"/>
                <a:ext cx="398462" cy="387350"/>
              </a:xfrm>
              <a:prstGeom prst="arc">
                <a:avLst>
                  <a:gd name="adj1" fmla="val 1453660"/>
                  <a:gd name="adj2" fmla="val 0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 b="1"/>
              </a:p>
            </p:txBody>
          </p:sp>
          <p:sp>
            <p:nvSpPr>
              <p:cNvPr id="35" name="TextBox 25"/>
              <p:cNvSpPr txBox="1">
                <a:spLocks noChangeArrowheads="1"/>
              </p:cNvSpPr>
              <p:nvPr/>
            </p:nvSpPr>
            <p:spPr bwMode="auto">
              <a:xfrm>
                <a:off x="5083594" y="3515933"/>
                <a:ext cx="38183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sym typeface="Symbol" charset="0"/>
                  </a:rPr>
                  <a:t>R</a:t>
                </a:r>
                <a:r>
                  <a:rPr lang="en-US" sz="1400" baseline="-25000" dirty="0">
                    <a:sym typeface="Symbol" charset="0"/>
                  </a:rPr>
                  <a:t>5</a:t>
                </a:r>
                <a:endParaRPr lang="en-US" sz="1400" baseline="-25000" dirty="0"/>
              </a:p>
            </p:txBody>
          </p:sp>
        </p:grpSp>
        <p:sp>
          <p:nvSpPr>
            <p:cNvPr id="42" name="Oval 41"/>
            <p:cNvSpPr/>
            <p:nvPr/>
          </p:nvSpPr>
          <p:spPr>
            <a:xfrm>
              <a:off x="6791766" y="4359945"/>
              <a:ext cx="533400" cy="504499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3" name="Straight Arrow Connector 42"/>
            <p:cNvCxnSpPr>
              <a:stCxn id="33" idx="6"/>
              <a:endCxn id="42" idx="2"/>
            </p:cNvCxnSpPr>
            <p:nvPr/>
          </p:nvCxnSpPr>
          <p:spPr>
            <a:xfrm flipV="1">
              <a:off x="5920258" y="4612195"/>
              <a:ext cx="871508" cy="164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6208375" y="4187286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178858" y="3622435"/>
              <a:ext cx="1244561" cy="853044"/>
              <a:chOff x="4388877" y="3483770"/>
              <a:chExt cx="1244561" cy="853044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658752" y="348377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4388877" y="3761449"/>
                <a:ext cx="269875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6" idx="5"/>
              </p:cNvCxnSpPr>
              <p:nvPr/>
            </p:nvCxnSpPr>
            <p:spPr>
              <a:xfrm>
                <a:off x="5114037" y="3939055"/>
                <a:ext cx="519401" cy="3977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20"/>
              <p:cNvSpPr txBox="1">
                <a:spLocks noChangeArrowheads="1"/>
              </p:cNvSpPr>
              <p:nvPr/>
            </p:nvSpPr>
            <p:spPr bwMode="auto">
              <a:xfrm>
                <a:off x="5266841" y="3785018"/>
                <a:ext cx="2904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2209799" y="5388876"/>
            <a:ext cx="58977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Final regular expression: </a:t>
            </a:r>
            <a:r>
              <a:rPr lang="en-US" sz="2000" dirty="0">
                <a:solidFill>
                  <a:prstClr val="black"/>
                </a:solidFill>
              </a:rPr>
              <a:t>R</a:t>
            </a:r>
            <a:r>
              <a:rPr lang="en-US" sz="2000" baseline="-25000" dirty="0">
                <a:solidFill>
                  <a:prstClr val="black"/>
                </a:solidFill>
              </a:rPr>
              <a:t>5</a:t>
            </a:r>
            <a:r>
              <a:rPr lang="en-US" sz="2000" dirty="0">
                <a:solidFill>
                  <a:prstClr val="black"/>
                </a:solidFill>
              </a:rPr>
              <a:t>*=</a:t>
            </a:r>
            <a:endParaRPr lang="en-US" sz="2200" dirty="0"/>
          </a:p>
          <a:p>
            <a:r>
              <a:rPr lang="en-US" sz="2200" dirty="0"/>
              <a:t>((0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10*2)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(2 </a:t>
            </a:r>
            <a:r>
              <a:rPr lang="en-US" sz="2200" dirty="0">
                <a:latin typeface="Cambria Math"/>
                <a:ea typeface="Cambria Math"/>
              </a:rPr>
              <a:t>∪ </a:t>
            </a:r>
            <a:r>
              <a:rPr lang="en-US" sz="2200" dirty="0"/>
              <a:t>10*1)(0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20*1)*(1 </a:t>
            </a:r>
            <a:r>
              <a:rPr lang="en-US" sz="2200" dirty="0">
                <a:latin typeface="Cambria Math"/>
                <a:ea typeface="Cambria Math"/>
              </a:rPr>
              <a:t>∪ </a:t>
            </a:r>
            <a:r>
              <a:rPr lang="en-US" sz="2200" dirty="0"/>
              <a:t>20*2))*</a:t>
            </a:r>
          </a:p>
        </p:txBody>
      </p:sp>
    </p:spTree>
    <p:extLst>
      <p:ext uri="{BB962C8B-B14F-4D97-AF65-F5344CB8AC3E}">
        <p14:creationId xmlns:p14="http://schemas.microsoft.com/office/powerpoint/2010/main" val="6272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(6: 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3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5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 descr="L is the language of a regular expression implies L is the language of an NFA by &quot;regex to equivalent NFA&quot;">
            <a:extLst>
              <a:ext uri="{FF2B5EF4-FFF2-40B4-BE49-F238E27FC236}">
                <a16:creationId xmlns:a16="http://schemas.microsoft.com/office/drawing/2014/main" id="{59ED259C-228D-4A75-A1EF-0EDAB2AF45CA}"/>
              </a:ext>
            </a:extLst>
          </p:cNvPr>
          <p:cNvGrpSpPr/>
          <p:nvPr/>
        </p:nvGrpSpPr>
        <p:grpSpPr>
          <a:xfrm>
            <a:off x="2881245" y="1722286"/>
            <a:ext cx="563336" cy="3184131"/>
            <a:chOff x="2881245" y="1722286"/>
            <a:chExt cx="563336" cy="3184131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1D2CECED-7332-4D00-986E-A73136F308EE}"/>
                </a:ext>
              </a:extLst>
            </p:cNvPr>
            <p:cNvSpPr/>
            <p:nvPr/>
          </p:nvSpPr>
          <p:spPr>
            <a:xfrm rot="18380261">
              <a:off x="1570847" y="3032684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97A99E-2E64-4F49-BFEA-1B667D612FCD}"/>
                </a:ext>
              </a:extLst>
            </p:cNvPr>
            <p:cNvSpPr txBox="1"/>
            <p:nvPr/>
          </p:nvSpPr>
          <p:spPr>
            <a:xfrm rot="18394629">
              <a:off x="1779636" y="3138393"/>
              <a:ext cx="267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Regex -&gt; equiv. NFA</a:t>
              </a:r>
            </a:p>
          </p:txBody>
        </p:sp>
      </p:grpSp>
      <p:grpSp>
        <p:nvGrpSpPr>
          <p:cNvPr id="8" name="Group 7" descr="L is the language of an NFA implies L is the language of a regular expression by &quot;GNFA simplified to regex&quot;">
            <a:extLst>
              <a:ext uri="{FF2B5EF4-FFF2-40B4-BE49-F238E27FC236}">
                <a16:creationId xmlns:a16="http://schemas.microsoft.com/office/drawing/2014/main" id="{8FEAC464-5BC5-4B3F-9C51-067EE8B8DE07}"/>
              </a:ext>
            </a:extLst>
          </p:cNvPr>
          <p:cNvGrpSpPr/>
          <p:nvPr/>
        </p:nvGrpSpPr>
        <p:grpSpPr>
          <a:xfrm>
            <a:off x="3401337" y="1263008"/>
            <a:ext cx="1111173" cy="3923518"/>
            <a:chOff x="3401337" y="1263008"/>
            <a:chExt cx="1111173" cy="392351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FE67976B-6673-4ACC-9E59-2CB91E8E4A74}"/>
                </a:ext>
              </a:extLst>
            </p:cNvPr>
            <p:cNvSpPr/>
            <p:nvPr/>
          </p:nvSpPr>
          <p:spPr>
            <a:xfrm rot="7518772">
              <a:off x="2090939" y="3312793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58C7AA-150B-4DAE-AE8B-BA89558C08CE}"/>
                </a:ext>
              </a:extLst>
            </p:cNvPr>
            <p:cNvSpPr txBox="1"/>
            <p:nvPr/>
          </p:nvSpPr>
          <p:spPr>
            <a:xfrm rot="18344944">
              <a:off x="2344736" y="2784451"/>
              <a:ext cx="36892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GNFA simplified to regex</a:t>
              </a:r>
            </a:p>
            <a:p>
              <a:endPara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4" name="Group 13" descr="L is the language of a DFA implies L is the language of an NFA by &quot;every DFA is an NFA&quot;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749570" y="1923080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an NFA</a:t>
              </a:r>
            </a:p>
          </p:txBody>
        </p:sp>
      </p:grpSp>
      <p:grpSp>
        <p:nvGrpSpPr>
          <p:cNvPr id="7" name="Group 6" descr="L is the language of an NFA implies L is the language of a DFA by &quot;Convert NFA to DFA&quot;">
            <a:extLst>
              <a:ext uri="{FF2B5EF4-FFF2-40B4-BE49-F238E27FC236}">
                <a16:creationId xmlns:a16="http://schemas.microsoft.com/office/drawing/2014/main" id="{893E8877-3D47-4E44-9F15-70F3B9E9ECC5}"/>
              </a:ext>
            </a:extLst>
          </p:cNvPr>
          <p:cNvGrpSpPr/>
          <p:nvPr/>
        </p:nvGrpSpPr>
        <p:grpSpPr>
          <a:xfrm>
            <a:off x="8426878" y="1668678"/>
            <a:ext cx="563336" cy="3184131"/>
            <a:chOff x="8426878" y="1668678"/>
            <a:chExt cx="563336" cy="3184131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D383886A-1B3E-49A9-9E14-825312486A02}"/>
                </a:ext>
              </a:extLst>
            </p:cNvPr>
            <p:cNvSpPr/>
            <p:nvPr/>
          </p:nvSpPr>
          <p:spPr>
            <a:xfrm rot="2793101">
              <a:off x="7116480" y="2979076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EC999A-5B58-4AB7-AC61-BAB0C44A51AD}"/>
                </a:ext>
              </a:extLst>
            </p:cNvPr>
            <p:cNvSpPr txBox="1"/>
            <p:nvPr/>
          </p:nvSpPr>
          <p:spPr>
            <a:xfrm rot="2807469">
              <a:off x="7399518" y="3114297"/>
              <a:ext cx="267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Convert NFA to DFA</a:t>
              </a:r>
            </a:p>
          </p:txBody>
        </p:sp>
      </p:grpSp>
      <p:pic>
        <p:nvPicPr>
          <p:cNvPr id="1026" name="Picture 2" descr="Party Popper on Google Android 11.0">
            <a:extLst>
              <a:ext uri="{FF2B5EF4-FFF2-40B4-BE49-F238E27FC236}">
                <a16:creationId xmlns:a16="http://schemas.microsoft.com/office/drawing/2014/main" id="{F726AADB-AF92-46A5-903E-CF1DA2A7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71" y="3335590"/>
            <a:ext cx="2915771" cy="291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3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5" name="Group 24" descr="NFA for binary strings that begin with '111' or are made up of at least one pair of '10'">
            <a:extLst>
              <a:ext uri="{FF2B5EF4-FFF2-40B4-BE49-F238E27FC236}">
                <a16:creationId xmlns:a16="http://schemas.microsoft.com/office/drawing/2014/main" id="{191B25EE-48AA-490C-8744-ED1073FAC7A1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46BC0F-7B06-45EC-8139-3D91A09E90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C22F4FA-9011-499D-8374-285FE274EB32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EF0289-2AE8-4241-8EC7-F094BC923BC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E881E56-1207-4312-A0DE-31D7D24A90A1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F0F7A38-63E5-41C9-90C2-F4C601A02A5E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91CB6CF-6E8C-4B3E-8D23-B5F22D2BA123}"/>
                  </a:ext>
                </a:extLst>
              </p:cNvPr>
              <p:cNvCxnSpPr>
                <a:stCxn id="28" idx="7"/>
                <a:endCxn id="29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83DA9D4-ED20-43DD-B0A5-9579392F3849}"/>
                  </a:ext>
                </a:extLst>
              </p:cNvPr>
              <p:cNvCxnSpPr>
                <a:stCxn id="28" idx="5"/>
                <a:endCxn id="31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6A5F6D52-1E36-4AF7-9899-8DE78A3C0795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E8238674-9090-4A54-9308-84446794D28B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89BAD991-5B15-442D-8C9F-2FA5DB169748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9231319-273A-4D15-99DF-34EBCC704543}"/>
                  </a:ext>
                </a:extLst>
              </p:cNvPr>
              <p:cNvCxnSpPr>
                <a:endCxn id="28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1D88C8-7300-4037-9A9A-3F3F1ABA442C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EE86D3-E163-4FBF-84A2-C8CD2D146EBD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C546B-6F4D-4EE5-B41A-2561151992FC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9491D1-D429-4C1B-BEE8-90DA58C4F4AD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652EE0F-C7D8-4AA8-8C74-DA9714634839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AB8B879-63CF-4252-A431-1B8A9D234D9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36D4DAA-3752-40E7-8D94-53FC2FE54AF0}"/>
                  </a:ext>
                </a:extLst>
              </p:cNvPr>
              <p:cNvCxnSpPr>
                <a:stCxn id="29" idx="6"/>
                <a:endCxn id="42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9E5BE86-3B1D-47EB-AB9A-90AB48C36758}"/>
                  </a:ext>
                </a:extLst>
              </p:cNvPr>
              <p:cNvCxnSpPr>
                <a:stCxn id="42" idx="6"/>
                <a:endCxn id="43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6C380D0-9363-42E5-BA1F-882C3A3943E9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8D65C4-5833-4022-B43A-DC4B41F6B615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AABE69-8A28-4D4D-B482-7ACAE43A7CFE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D427E8-1D2A-46FB-902F-5FD95B1E20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797480" y="4037760"/>
              <a:ext cx="8680320" cy="229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3D427E8-1D2A-46FB-902F-5FD95B1E20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8120" y="4028400"/>
                <a:ext cx="8699040" cy="23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 descr="111(0 u 1)*">
                <a:extLst>
                  <a:ext uri="{FF2B5EF4-FFF2-40B4-BE49-F238E27FC236}">
                    <a16:creationId xmlns:a16="http://schemas.microsoft.com/office/drawing/2014/main" id="{BC347646-FBEE-4D2B-B1F1-4988045E1D9E}"/>
                  </a:ext>
                </a:extLst>
              </p14:cNvPr>
              <p14:cNvContentPartPr/>
              <p14:nvPr/>
            </p14:nvContentPartPr>
            <p14:xfrm>
              <a:off x="7392600" y="969840"/>
              <a:ext cx="2688840" cy="772200"/>
            </p14:xfrm>
          </p:contentPart>
        </mc:Choice>
        <mc:Fallback xmlns="">
          <p:pic>
            <p:nvPicPr>
              <p:cNvPr id="49" name="Ink 48" descr="111(0 u 1)*">
                <a:extLst>
                  <a:ext uri="{FF2B5EF4-FFF2-40B4-BE49-F238E27FC236}">
                    <a16:creationId xmlns:a16="http://schemas.microsoft.com/office/drawing/2014/main" id="{BC347646-FBEE-4D2B-B1F1-4988045E1D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83240" y="960480"/>
                <a:ext cx="2707560" cy="7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" name="Ink 50" descr="10 (10)*">
                <a:extLst>
                  <a:ext uri="{FF2B5EF4-FFF2-40B4-BE49-F238E27FC236}">
                    <a16:creationId xmlns:a16="http://schemas.microsoft.com/office/drawing/2014/main" id="{C5F72EDC-A249-4BE9-BE87-202616008709}"/>
                  </a:ext>
                </a:extLst>
              </p14:cNvPr>
              <p14:cNvContentPartPr/>
              <p14:nvPr/>
            </p14:nvContentPartPr>
            <p14:xfrm>
              <a:off x="8065800" y="5070240"/>
              <a:ext cx="1707120" cy="770760"/>
            </p14:xfrm>
          </p:contentPart>
        </mc:Choice>
        <mc:Fallback xmlns="">
          <p:pic>
            <p:nvPicPr>
              <p:cNvPr id="51" name="Ink 50" descr="10 (10)*">
                <a:extLst>
                  <a:ext uri="{FF2B5EF4-FFF2-40B4-BE49-F238E27FC236}">
                    <a16:creationId xmlns:a16="http://schemas.microsoft.com/office/drawing/2014/main" id="{C5F72EDC-A249-4BE9-BE87-2026160087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56440" y="5060880"/>
                <a:ext cx="1725840" cy="78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212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8" name="Group 27" descr="NFA for binary strings that begin with '111' or are made up of at least one pair of '10'">
            <a:extLst>
              <a:ext uri="{FF2B5EF4-FFF2-40B4-BE49-F238E27FC236}">
                <a16:creationId xmlns:a16="http://schemas.microsoft.com/office/drawing/2014/main" id="{B51D66C4-0C0C-4086-8913-7B63F332714C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09F72E-37DA-4E77-8ECB-03C0E708DE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E47D942-F11A-4F3F-92C8-98D54D7C35DD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117A4DB-6D9B-4F96-87E9-1A762ECFA80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1A5B13E-8F30-4BA2-88C8-04C96D704C7F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4E2A1DA-DE8A-4333-BBB7-CD2667DF2E4B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480D5E4-10A4-4450-A190-906A72078794}"/>
                  </a:ext>
                </a:extLst>
              </p:cNvPr>
              <p:cNvCxnSpPr>
                <a:stCxn id="5" idx="7"/>
                <a:endCxn id="6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0F40B24-52E6-4041-A780-F82A888F18B3}"/>
                  </a:ext>
                </a:extLst>
              </p:cNvPr>
              <p:cNvCxnSpPr>
                <a:stCxn id="5" idx="5"/>
                <a:endCxn id="8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4BCC6594-1A3D-4540-B31C-F37BCD63305A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837B352F-38D1-4447-8D80-CFA8E8870C20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E23A82D8-E188-434A-B62A-78D9B01EA6A9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F181EF7-110F-4254-9183-105E45B3B631}"/>
                  </a:ext>
                </a:extLst>
              </p:cNvPr>
              <p:cNvCxnSpPr>
                <a:endCxn id="5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C8E262-3CA1-4A90-AE5E-7D3A6157BBCA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DB2AEC-0AD8-4143-ACC4-0213129548B9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4FC7E-A4C0-42EA-BEC9-B7D8D1D0FF47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BD1BE5-C604-4247-B0E8-974BE19F9C3C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7336CC-D070-408E-821B-514FB87D5754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22ADBD-8FCD-4893-9A44-A79D828F467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BE1DF80-26F9-422E-9149-C211C2330001}"/>
                  </a:ext>
                </a:extLst>
              </p:cNvPr>
              <p:cNvCxnSpPr>
                <a:stCxn id="6" idx="6"/>
                <a:endCxn id="19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0E1A1E2-2938-4D8D-91A9-61AD06C7DC2B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0622EE-54B4-40EC-9BE3-F4299AAB61F2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310428-2920-462C-BCB2-D27863EE69C6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5D91B3-1428-402A-882E-4DC322685A14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/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0∪1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/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/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Overall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111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0∪1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∪[</m:t>
                      </m:r>
                      <m:r>
                        <a:rPr lang="en-US" sz="2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blipFill>
                <a:blip r:embed="rId5"/>
                <a:stretch>
                  <a:fillRect l="-2555" t="-5882" r="-1363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98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NFA for strings over {0,1,2} with an even number of 2s or the sum % 3 = 0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4" y="1469571"/>
            <a:ext cx="5334186" cy="4934205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B14782-7EA1-4DD2-82F0-6FE560F856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69600" y="2916720"/>
              <a:ext cx="6648840" cy="2208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B14782-7EA1-4DD2-82F0-6FE560F856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0240" y="2907360"/>
                <a:ext cx="6667560" cy="222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998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 (complete)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NFA for strings over {0,1,2} with an even number of 2s or the sum % 3 = 0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3" y="1277943"/>
            <a:ext cx="5357147" cy="5125833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/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strings 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{0,1,2}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an even number of 2’s or the sum %3 = 0.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blipFill>
                <a:blip r:embed="rId4"/>
                <a:stretch>
                  <a:fillRect l="-2524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D8789D7-46A5-4C4E-84C1-C16893ADB1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562760" y="977760"/>
              <a:ext cx="9421920" cy="6149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D8789D7-46A5-4C4E-84C1-C16893ADB1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3400" y="968400"/>
                <a:ext cx="9440640" cy="616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9429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7501</TotalTime>
  <Words>5329</Words>
  <Application>Microsoft Office PowerPoint</Application>
  <PresentationFormat>Widescreen</PresentationFormat>
  <Paragraphs>928</Paragraphs>
  <Slides>54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Aptos</vt:lpstr>
      <vt:lpstr>Arial</vt:lpstr>
      <vt:lpstr>Calibri</vt:lpstr>
      <vt:lpstr>Cambria Math</vt:lpstr>
      <vt:lpstr>Franklin Gothic Medium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Regular Languages</vt:lpstr>
      <vt:lpstr>Announcements (1)</vt:lpstr>
      <vt:lpstr>Announcements (2)</vt:lpstr>
      <vt:lpstr>Let’s try to make our more powerful automata</vt:lpstr>
      <vt:lpstr>So…magic guessing doesn’t exist</vt:lpstr>
      <vt:lpstr>NFA practice</vt:lpstr>
      <vt:lpstr>NFA practice (solution)</vt:lpstr>
      <vt:lpstr>What about those ε-transitions?</vt:lpstr>
      <vt:lpstr>What about those ε-transitions? (complete)</vt:lpstr>
      <vt:lpstr>NFA that recognizes “binary strings with a 1 in the third position from the end”</vt:lpstr>
      <vt:lpstr>NFA that recognizes “binary strings with a 1 in the third position from the end” (solution)</vt:lpstr>
      <vt:lpstr>Designing an NFA</vt:lpstr>
      <vt:lpstr>Parallel Exploration view of an NFA</vt:lpstr>
      <vt:lpstr>Regular Languages</vt:lpstr>
      <vt:lpstr>Regularity Idea</vt:lpstr>
      <vt:lpstr>Regularity (Kleene's Theorem)</vt:lpstr>
      <vt:lpstr>Regularity</vt:lpstr>
      <vt:lpstr>Proof [sketch] (1)</vt:lpstr>
      <vt:lpstr>Proof [sketch] (2: every DFA is an NFA)</vt:lpstr>
      <vt:lpstr>Proof [sketch] (3)</vt:lpstr>
      <vt:lpstr>Can we convert an NFA to a DFA?</vt:lpstr>
      <vt:lpstr>Parallel Exploration view of an NFA (again)</vt:lpstr>
      <vt:lpstr>Converting from an NFA to a DFA</vt:lpstr>
      <vt:lpstr>An example (starting point)</vt:lpstr>
      <vt:lpstr>Finishing the DFA</vt:lpstr>
      <vt:lpstr>An example (finished)</vt:lpstr>
      <vt:lpstr>Proof Sketch</vt:lpstr>
      <vt:lpstr>More formally (the “powerset construction”)</vt:lpstr>
      <vt:lpstr>Proof [sketch] (4: powerset construction)</vt:lpstr>
      <vt:lpstr>Every regular expression has a corresponding NFA.</vt:lpstr>
      <vt:lpstr>Regular Expressions</vt:lpstr>
      <vt:lpstr>Let P(A) be “There is an NFA whose language is the same as the language for A.” (base cases)</vt:lpstr>
      <vt:lpstr>Let P(A) be “There is an NFA whose language is the same as the language for A.” (base cases; complete)</vt:lpstr>
      <vt:lpstr>Let P(A) be “There is an NFA whose language is the same as the language for A.” (union; setup)</vt:lpstr>
      <vt:lpstr>Let P(A) be “There is an NFA whose language is the same as the language for A.” (union)</vt:lpstr>
      <vt:lpstr>Let P(A) be “There is an NFA whose language is the same as the language for A.” (union; complete)</vt:lpstr>
      <vt:lpstr>Let P(A) be “There is an NFA whose language is the same as the language for A.” (concatenation)</vt:lpstr>
      <vt:lpstr>Let P(A) be “There is an NFA whose language is the same as the language for A.” (concatenation; complete)</vt:lpstr>
      <vt:lpstr>Let P(A) be “There is an NFA whose language is the same as the language for A.” (Kleene star)</vt:lpstr>
      <vt:lpstr>Let P(A) be “There is an NFA whose language is the same as the language for A.” (Kleene star; complete)</vt:lpstr>
      <vt:lpstr>Let P(A) be “There is an NFA whose language is the same as the language for A.” (implication)</vt:lpstr>
      <vt:lpstr>An example</vt:lpstr>
      <vt:lpstr>Proof [sketch] (5: regex to equivalent NFA)</vt:lpstr>
      <vt:lpstr>Takeaways</vt:lpstr>
      <vt:lpstr>Enrichment Content</vt:lpstr>
      <vt:lpstr>Every NFA has an equivalent regular expression</vt:lpstr>
      <vt:lpstr>Generalized NFAs </vt:lpstr>
      <vt:lpstr>Starting from an NFA</vt:lpstr>
      <vt:lpstr>Only two simplification rules</vt:lpstr>
      <vt:lpstr>Converting an NFA to a regular expression</vt:lpstr>
      <vt:lpstr>Splicing out a state t1 (setup)</vt:lpstr>
      <vt:lpstr>Splicing out a state t1</vt:lpstr>
      <vt:lpstr>Splicing out state t2 (and then t0)</vt:lpstr>
      <vt:lpstr>Proof [sketch] (6: complete)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77</cp:revision>
  <cp:lastPrinted>2025-11-24T16:04:47Z</cp:lastPrinted>
  <dcterms:created xsi:type="dcterms:W3CDTF">2020-12-03T23:18:29Z</dcterms:created>
  <dcterms:modified xsi:type="dcterms:W3CDTF">2025-11-26T23:20:33Z</dcterms:modified>
</cp:coreProperties>
</file>