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641" r:id="rId3"/>
    <p:sldId id="726" r:id="rId4"/>
    <p:sldId id="644" r:id="rId5"/>
    <p:sldId id="657" r:id="rId6"/>
    <p:sldId id="658" r:id="rId7"/>
    <p:sldId id="729" r:id="rId8"/>
    <p:sldId id="647" r:id="rId9"/>
    <p:sldId id="659" r:id="rId10"/>
    <p:sldId id="660" r:id="rId11"/>
    <p:sldId id="649" r:id="rId12"/>
    <p:sldId id="661" r:id="rId13"/>
    <p:sldId id="266" r:id="rId14"/>
    <p:sldId id="669" r:id="rId15"/>
    <p:sldId id="671" r:id="rId16"/>
    <p:sldId id="672" r:id="rId17"/>
    <p:sldId id="673" r:id="rId18"/>
    <p:sldId id="670" r:id="rId19"/>
    <p:sldId id="674" r:id="rId20"/>
    <p:sldId id="257" r:id="rId21"/>
    <p:sldId id="656" r:id="rId22"/>
    <p:sldId id="675" r:id="rId23"/>
    <p:sldId id="655" r:id="rId24"/>
    <p:sldId id="651" r:id="rId25"/>
    <p:sldId id="687" r:id="rId26"/>
    <p:sldId id="652" r:id="rId27"/>
    <p:sldId id="688" r:id="rId28"/>
    <p:sldId id="653" r:id="rId29"/>
    <p:sldId id="654" r:id="rId30"/>
    <p:sldId id="694" r:id="rId31"/>
    <p:sldId id="676" r:id="rId32"/>
    <p:sldId id="678" r:id="rId33"/>
    <p:sldId id="677" r:id="rId34"/>
    <p:sldId id="679" r:id="rId35"/>
    <p:sldId id="680" r:id="rId36"/>
    <p:sldId id="681" r:id="rId37"/>
    <p:sldId id="683" r:id="rId38"/>
    <p:sldId id="682" r:id="rId39"/>
    <p:sldId id="686" r:id="rId40"/>
    <p:sldId id="690" r:id="rId41"/>
    <p:sldId id="685" r:id="rId42"/>
    <p:sldId id="623" r:id="rId43"/>
    <p:sldId id="693" r:id="rId44"/>
    <p:sldId id="727" r:id="rId45"/>
    <p:sldId id="721" r:id="rId46"/>
    <p:sldId id="695" r:id="rId47"/>
    <p:sldId id="720" r:id="rId48"/>
    <p:sldId id="708" r:id="rId49"/>
    <p:sldId id="710" r:id="rId50"/>
    <p:sldId id="728" r:id="rId51"/>
    <p:sldId id="711" r:id="rId52"/>
    <p:sldId id="714" r:id="rId53"/>
    <p:sldId id="715" r:id="rId54"/>
    <p:sldId id="716" r:id="rId55"/>
    <p:sldId id="719" r:id="rId56"/>
    <p:sldId id="717" r:id="rId57"/>
    <p:sldId id="6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88" autoAdjust="0"/>
    <p:restoredTop sz="72176" autoAdjust="0"/>
  </p:normalViewPr>
  <p:slideViewPr>
    <p:cSldViewPr snapToGrid="0">
      <p:cViewPr>
        <p:scale>
          <a:sx n="71" d="100"/>
          <a:sy n="71" d="100"/>
        </p:scale>
        <p:origin x="429" y="42"/>
      </p:cViewPr>
      <p:guideLst/>
    </p:cSldViewPr>
  </p:slideViewPr>
  <p:outlineViewPr>
    <p:cViewPr>
      <p:scale>
        <a:sx n="33" d="100"/>
        <a:sy n="33" d="100"/>
      </p:scale>
      <p:origin x="0" y="-1321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0FEC19F0-632A-4091-A599-41032B278FBF}"/>
    <pc:docChg chg="undo custSel addSld delSld modSld">
      <pc:chgData name="mnats" userId="2d5df061-6255-4755-935c-bfd826af269a" providerId="ADAL" clId="{0FEC19F0-632A-4091-A599-41032B278FBF}" dt="2025-11-21T20:25:27.486" v="10374" actId="20577"/>
      <pc:docMkLst>
        <pc:docMk/>
      </pc:docMkLst>
      <pc:sldChg chg="modSp mod">
        <pc:chgData name="mnats" userId="2d5df061-6255-4755-935c-bfd826af269a" providerId="ADAL" clId="{0FEC19F0-632A-4091-A599-41032B278FBF}" dt="2025-11-20T22:34:06.818" v="2" actId="20577"/>
        <pc:sldMkLst>
          <pc:docMk/>
          <pc:sldMk cId="4153340847" sldId="256"/>
        </pc:sldMkLst>
        <pc:spChg chg="mod">
          <ac:chgData name="mnats" userId="2d5df061-6255-4755-935c-bfd826af269a" providerId="ADAL" clId="{0FEC19F0-632A-4091-A599-41032B278FBF}" dt="2025-11-20T22:34:06.818" v="2" actId="20577"/>
          <ac:spMkLst>
            <pc:docMk/>
            <pc:sldMk cId="4153340847" sldId="256"/>
            <ac:spMk id="3" creationId="{E272A6AA-839F-429E-9D23-71CFC34E794F}"/>
          </ac:spMkLst>
        </pc:spChg>
      </pc:sldChg>
      <pc:sldChg chg="addSp modSp mod modNotesTx">
        <pc:chgData name="mnats" userId="2d5df061-6255-4755-935c-bfd826af269a" providerId="ADAL" clId="{0FEC19F0-632A-4091-A599-41032B278FBF}" dt="2025-11-21T20:19:38.125" v="10196" actId="20577"/>
        <pc:sldMkLst>
          <pc:docMk/>
          <pc:sldMk cId="1721602731" sldId="266"/>
        </pc:sldMkLst>
        <pc:spChg chg="mod">
          <ac:chgData name="mnats" userId="2d5df061-6255-4755-935c-bfd826af269a" providerId="ADAL" clId="{0FEC19F0-632A-4091-A599-41032B278FBF}" dt="2025-11-21T20:19:38.125" v="10196" actId="20577"/>
          <ac:spMkLst>
            <pc:docMk/>
            <pc:sldMk cId="1721602731" sldId="266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1:06.022" v="2976" actId="164"/>
          <ac:spMkLst>
            <pc:docMk/>
            <pc:sldMk cId="1721602731" sldId="266"/>
            <ac:spMk id="24" creationId="{3B63EDDA-DDBE-4036-BFD9-98ED45909AEC}"/>
          </ac:spMkLst>
        </pc:spChg>
        <pc:grpChg chg="add mod">
          <ac:chgData name="mnats" userId="2d5df061-6255-4755-935c-bfd826af269a" providerId="ADAL" clId="{0FEC19F0-632A-4091-A599-41032B278FBF}" dt="2025-11-21T18:42:28.091" v="3170" actId="962"/>
          <ac:grpSpMkLst>
            <pc:docMk/>
            <pc:sldMk cId="1721602731" sldId="266"/>
            <ac:grpSpMk id="3" creationId="{45BE9147-A3AA-4642-85E3-B33EF6D3594C}"/>
          </ac:grpSpMkLst>
        </pc:grp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1:06.022" v="2976" actId="164"/>
          <ac:cxnSpMkLst>
            <pc:docMk/>
            <pc:sldMk cId="1721602731" sldId="266"/>
            <ac:cxnSpMk id="25" creationId="{0A513C5E-4538-45FD-9C91-D55D50E0DC7D}"/>
          </ac:cxnSpMkLst>
        </pc:cxnChg>
      </pc:sldChg>
      <pc:sldChg chg="addSp modSp mod modAnim modNotesTx">
        <pc:chgData name="mnats" userId="2d5df061-6255-4755-935c-bfd826af269a" providerId="ADAL" clId="{0FEC19F0-632A-4091-A599-41032B278FBF}" dt="2025-11-21T20:03:55.242" v="8073" actId="962"/>
        <pc:sldMkLst>
          <pc:docMk/>
          <pc:sldMk cId="134712806" sldId="623"/>
        </pc:sldMkLst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17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31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32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89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1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2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3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4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20:03:42.495" v="7961" actId="164"/>
          <ac:spMkLst>
            <pc:docMk/>
            <pc:sldMk cId="134712806" sldId="623"/>
            <ac:spMk id="95" creationId="{00000000-0000-0000-0000-000000000000}"/>
          </ac:spMkLst>
        </pc:spChg>
        <pc:grpChg chg="add mod">
          <ac:chgData name="mnats" userId="2d5df061-6255-4755-935c-bfd826af269a" providerId="ADAL" clId="{0FEC19F0-632A-4091-A599-41032B278FBF}" dt="2025-11-21T20:03:55.242" v="8073" actId="962"/>
          <ac:grpSpMkLst>
            <pc:docMk/>
            <pc:sldMk cId="134712806" sldId="623"/>
            <ac:grpSpMk id="4" creationId="{FDB8BB6D-AF31-4CA9-BFA9-6190A63A1558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5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6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7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8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9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10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20:03:42.495" v="7961" actId="164"/>
          <ac:grpSpMkLst>
            <pc:docMk/>
            <pc:sldMk cId="134712806" sldId="623"/>
            <ac:grpSpMk id="11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9:59:12.972" v="7069" actId="962"/>
          <ac:grpSpMkLst>
            <pc:docMk/>
            <pc:sldMk cId="134712806" sldId="623"/>
            <ac:grpSpMk id="51" creationId="{00000000-0000-0000-0000-000000000000}"/>
          </ac:grpSpMkLst>
        </pc:grp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27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28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2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3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4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5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6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7" creationId="{00000000-0000-0000-0000-000000000000}"/>
          </ac:cxnSpMkLst>
        </pc:cxnChg>
        <pc:cxnChg chg="mod">
          <ac:chgData name="mnats" userId="2d5df061-6255-4755-935c-bfd826af269a" providerId="ADAL" clId="{0FEC19F0-632A-4091-A599-41032B278FBF}" dt="2025-11-21T20:03:42.495" v="7961" actId="164"/>
          <ac:cxnSpMkLst>
            <pc:docMk/>
            <pc:sldMk cId="134712806" sldId="623"/>
            <ac:cxnSpMk id="148" creationId="{00000000-0000-0000-0000-000000000000}"/>
          </ac:cxnSpMkLst>
        </pc:cxnChg>
      </pc:sldChg>
      <pc:sldChg chg="addSp delSp modSp mod modAnim modNotesTx">
        <pc:chgData name="mnats" userId="2d5df061-6255-4755-935c-bfd826af269a" providerId="ADAL" clId="{0FEC19F0-632A-4091-A599-41032B278FBF}" dt="2025-11-21T18:32:27.158" v="885" actId="20577"/>
        <pc:sldMkLst>
          <pc:docMk/>
          <pc:sldMk cId="2268678694" sldId="641"/>
        </pc:sldMkLst>
        <pc:spChg chg="mod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2" creationId="{0CF55D98-4227-4815-9221-51B5709ADEFA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7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9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10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11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12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15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16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18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19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24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28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39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41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42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44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45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47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48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50" creationId="{00000000-0000-0000-0000-000000000000}"/>
          </ac:spMkLst>
        </pc:spChg>
        <pc:spChg chg="mod">
          <ac:chgData name="mnats" userId="2d5df061-6255-4755-935c-bfd826af269a" providerId="ADAL" clId="{0FEC19F0-632A-4091-A599-41032B278FBF}" dt="2025-11-21T18:28:26.369" v="6" actId="165"/>
          <ac:spMkLst>
            <pc:docMk/>
            <pc:sldMk cId="2268678694" sldId="641"/>
            <ac:spMk id="51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52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56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57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78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79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80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81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82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83" creationId="{00000000-0000-0000-0000-000000000000}"/>
          </ac:spMkLst>
        </pc:spChg>
        <pc:spChg chg="mod topLvl">
          <ac:chgData name="mnats" userId="2d5df061-6255-4755-935c-bfd826af269a" providerId="ADAL" clId="{0FEC19F0-632A-4091-A599-41032B278FBF}" dt="2025-11-21T18:28:35.334" v="7" actId="164"/>
          <ac:spMkLst>
            <pc:docMk/>
            <pc:sldMk cId="2268678694" sldId="641"/>
            <ac:spMk id="205" creationId="{00000000-0000-0000-0000-000000000000}"/>
          </ac:spMkLst>
        </pc:spChg>
        <pc:grpChg chg="add del mod">
          <ac:chgData name="mnats" userId="2d5df061-6255-4755-935c-bfd826af269a" providerId="ADAL" clId="{0FEC19F0-632A-4091-A599-41032B278FBF}" dt="2025-11-21T18:28:26.369" v="6" actId="165"/>
          <ac:grpSpMkLst>
            <pc:docMk/>
            <pc:sldMk cId="2268678694" sldId="641"/>
            <ac:grpSpMk id="3" creationId="{CC1D1FB0-5E0D-4BCB-8E10-497DC6AE75F9}"/>
          </ac:grpSpMkLst>
        </pc:grpChg>
        <pc:grpChg chg="add mod">
          <ac:chgData name="mnats" userId="2d5df061-6255-4755-935c-bfd826af269a" providerId="ADAL" clId="{0FEC19F0-632A-4091-A599-41032B278FBF}" dt="2025-11-21T18:29:01.121" v="149" actId="962"/>
          <ac:grpSpMkLst>
            <pc:docMk/>
            <pc:sldMk cId="2268678694" sldId="641"/>
            <ac:grpSpMk id="5" creationId="{411A4E38-6853-4B19-BBC9-4A52F9977148}"/>
          </ac:grpSpMkLst>
        </pc:grpChg>
        <pc:grpChg chg="mod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8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14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17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40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43" creationId="{00000000-0000-0000-0000-000000000000}"/>
          </ac:grpSpMkLst>
        </pc:grpChg>
        <pc:grpChg chg="mod topLvl">
          <ac:chgData name="mnats" userId="2d5df061-6255-4755-935c-bfd826af269a" providerId="ADAL" clId="{0FEC19F0-632A-4091-A599-41032B278FBF}" dt="2025-11-21T18:28:35.334" v="7" actId="164"/>
          <ac:grpSpMkLst>
            <pc:docMk/>
            <pc:sldMk cId="2268678694" sldId="641"/>
            <ac:grpSpMk id="49" creationId="{00000000-0000-0000-0000-000000000000}"/>
          </ac:grpSpMkLst>
        </pc:grp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13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22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27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36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58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61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64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67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70" creationId="{00000000-0000-0000-0000-000000000000}"/>
          </ac:cxnSpMkLst>
        </pc:cxnChg>
        <pc:cxnChg chg="mod topLvl">
          <ac:chgData name="mnats" userId="2d5df061-6255-4755-935c-bfd826af269a" providerId="ADAL" clId="{0FEC19F0-632A-4091-A599-41032B278FBF}" dt="2025-11-21T18:28:35.334" v="7" actId="164"/>
          <ac:cxnSpMkLst>
            <pc:docMk/>
            <pc:sldMk cId="2268678694" sldId="641"/>
            <ac:cxnSpMk id="74" creationId="{00000000-0000-0000-0000-000000000000}"/>
          </ac:cxnSpMkLst>
        </pc:cxnChg>
      </pc:sldChg>
      <pc:sldChg chg="modSp mod">
        <pc:chgData name="mnats" userId="2d5df061-6255-4755-935c-bfd826af269a" providerId="ADAL" clId="{0FEC19F0-632A-4091-A599-41032B278FBF}" dt="2025-11-21T20:18:16.918" v="10152" actId="20577"/>
        <pc:sldMkLst>
          <pc:docMk/>
          <pc:sldMk cId="991135724" sldId="644"/>
        </pc:sldMkLst>
        <pc:spChg chg="mod">
          <ac:chgData name="mnats" userId="2d5df061-6255-4755-935c-bfd826af269a" providerId="ADAL" clId="{0FEC19F0-632A-4091-A599-41032B278FBF}" dt="2025-11-21T20:18:16.918" v="10152" actId="20577"/>
          <ac:spMkLst>
            <pc:docMk/>
            <pc:sldMk cId="991135724" sldId="644"/>
            <ac:spMk id="3" creationId="{77AC7B58-D791-4641-A27F-37F00964433A}"/>
          </ac:spMkLst>
        </pc:spChg>
      </pc:sldChg>
      <pc:sldChg chg="addSp modSp mod modNotesTx">
        <pc:chgData name="mnats" userId="2d5df061-6255-4755-935c-bfd826af269a" providerId="ADAL" clId="{0FEC19F0-632A-4091-A599-41032B278FBF}" dt="2025-11-21T18:35:43.564" v="1914" actId="20577"/>
        <pc:sldMkLst>
          <pc:docMk/>
          <pc:sldMk cId="1495421763" sldId="647"/>
        </pc:sldMkLst>
        <pc:grpChg chg="add mod">
          <ac:chgData name="mnats" userId="2d5df061-6255-4755-935c-bfd826af269a" providerId="ADAL" clId="{0FEC19F0-632A-4091-A599-41032B278FBF}" dt="2025-11-21T18:34:14.914" v="1445" actId="962"/>
          <ac:grpSpMkLst>
            <pc:docMk/>
            <pc:sldMk cId="1495421763" sldId="647"/>
            <ac:grpSpMk id="3" creationId="{77977526-FF78-4250-84C5-B19649C50039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2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3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4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5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6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7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8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29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30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3:52.826" v="1313" actId="164"/>
          <ac:grpSpMkLst>
            <pc:docMk/>
            <pc:sldMk cId="1495421763" sldId="647"/>
            <ac:grpSpMk id="9231" creationId="{00000000-0000-0000-0000-000000000000}"/>
          </ac:grpSpMkLst>
        </pc:grpChg>
      </pc:sldChg>
      <pc:sldChg chg="modSp mod">
        <pc:chgData name="mnats" userId="2d5df061-6255-4755-935c-bfd826af269a" providerId="ADAL" clId="{0FEC19F0-632A-4091-A599-41032B278FBF}" dt="2025-11-21T18:39:10.846" v="2973" actId="962"/>
        <pc:sldMkLst>
          <pc:docMk/>
          <pc:sldMk cId="2097529312" sldId="649"/>
        </pc:sldMkLst>
        <pc:grpChg chg="mod">
          <ac:chgData name="mnats" userId="2d5df061-6255-4755-935c-bfd826af269a" providerId="ADAL" clId="{0FEC19F0-632A-4091-A599-41032B278FBF}" dt="2025-11-21T18:39:06.796" v="2965" actId="962"/>
          <ac:grpSpMkLst>
            <pc:docMk/>
            <pc:sldMk cId="2097529312" sldId="649"/>
            <ac:grpSpMk id="122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9:10.846" v="2973" actId="962"/>
          <ac:grpSpMkLst>
            <pc:docMk/>
            <pc:sldMk cId="2097529312" sldId="649"/>
            <ac:grpSpMk id="4103" creationId="{00000000-0000-0000-0000-000000000000}"/>
          </ac:grpSpMkLst>
        </pc:grpChg>
      </pc:sldChg>
      <pc:sldChg chg="modSp mod">
        <pc:chgData name="mnats" userId="2d5df061-6255-4755-935c-bfd826af269a" providerId="ADAL" clId="{0FEC19F0-632A-4091-A599-41032B278FBF}" dt="2025-11-21T18:47:17.715" v="4338" actId="962"/>
        <pc:sldMkLst>
          <pc:docMk/>
          <pc:sldMk cId="3027273817" sldId="651"/>
        </pc:sldMkLst>
        <pc:picChg chg="mod">
          <ac:chgData name="mnats" userId="2d5df061-6255-4755-935c-bfd826af269a" providerId="ADAL" clId="{0FEC19F0-632A-4091-A599-41032B278FBF}" dt="2025-11-21T18:47:07.521" v="4299" actId="962"/>
          <ac:picMkLst>
            <pc:docMk/>
            <pc:sldMk cId="3027273817" sldId="651"/>
            <ac:picMk id="16390" creationId="{00000000-0000-0000-0000-000000000000}"/>
          </ac:picMkLst>
        </pc:picChg>
        <pc:picChg chg="mod">
          <ac:chgData name="mnats" userId="2d5df061-6255-4755-935c-bfd826af269a" providerId="ADAL" clId="{0FEC19F0-632A-4091-A599-41032B278FBF}" dt="2025-11-21T18:47:05.173" v="4287" actId="962"/>
          <ac:picMkLst>
            <pc:docMk/>
            <pc:sldMk cId="3027273817" sldId="651"/>
            <ac:picMk id="16391" creationId="{00000000-0000-0000-0000-000000000000}"/>
          </ac:picMkLst>
        </pc:picChg>
        <pc:picChg chg="mod">
          <ac:chgData name="mnats" userId="2d5df061-6255-4755-935c-bfd826af269a" providerId="ADAL" clId="{0FEC19F0-632A-4091-A599-41032B278FBF}" dt="2025-11-21T18:47:10.931" v="4337" actId="962"/>
          <ac:picMkLst>
            <pc:docMk/>
            <pc:sldMk cId="3027273817" sldId="651"/>
            <ac:picMk id="16393" creationId="{00000000-0000-0000-0000-000000000000}"/>
          </ac:picMkLst>
        </pc:picChg>
        <pc:cxnChg chg="mod">
          <ac:chgData name="mnats" userId="2d5df061-6255-4755-935c-bfd826af269a" providerId="ADAL" clId="{0FEC19F0-632A-4091-A599-41032B278FBF}" dt="2025-11-21T18:47:17.715" v="4338" actId="962"/>
          <ac:cxnSpMkLst>
            <pc:docMk/>
            <pc:sldMk cId="3027273817" sldId="651"/>
            <ac:cxnSpMk id="3" creationId="{00000000-0000-0000-0000-000000000000}"/>
          </ac:cxnSpMkLst>
        </pc:cxnChg>
      </pc:sldChg>
      <pc:sldChg chg="modSp mod modNotesTx">
        <pc:chgData name="mnats" userId="2d5df061-6255-4755-935c-bfd826af269a" providerId="ADAL" clId="{0FEC19F0-632A-4091-A599-41032B278FBF}" dt="2025-11-21T18:49:17.759" v="4624" actId="962"/>
        <pc:sldMkLst>
          <pc:docMk/>
          <pc:sldMk cId="3398096873" sldId="652"/>
        </pc:sldMkLst>
        <pc:grpChg chg="mod">
          <ac:chgData name="mnats" userId="2d5df061-6255-4755-935c-bfd826af269a" providerId="ADAL" clId="{0FEC19F0-632A-4091-A599-41032B278FBF}" dt="2025-11-21T18:49:17.759" v="4624" actId="962"/>
          <ac:grpSpMkLst>
            <pc:docMk/>
            <pc:sldMk cId="3398096873" sldId="652"/>
            <ac:grpSpMk id="2" creationId="{9D73BBBF-EE68-40F4-83E6-0BA1B527C8AA}"/>
          </ac:grpSpMkLst>
        </pc:grpChg>
      </pc:sldChg>
      <pc:sldChg chg="modSp mod modNotesTx">
        <pc:chgData name="mnats" userId="2d5df061-6255-4755-935c-bfd826af269a" providerId="ADAL" clId="{0FEC19F0-632A-4091-A599-41032B278FBF}" dt="2025-11-21T18:56:06.040" v="5603" actId="962"/>
        <pc:sldMkLst>
          <pc:docMk/>
          <pc:sldMk cId="790157529" sldId="653"/>
        </pc:sldMkLst>
        <pc:grpChg chg="mod">
          <ac:chgData name="mnats" userId="2d5df061-6255-4755-935c-bfd826af269a" providerId="ADAL" clId="{0FEC19F0-632A-4091-A599-41032B278FBF}" dt="2025-11-21T18:56:06.040" v="5603" actId="962"/>
          <ac:grpSpMkLst>
            <pc:docMk/>
            <pc:sldMk cId="790157529" sldId="653"/>
            <ac:grpSpMk id="3" creationId="{C2D94F10-D9E5-4C40-87D0-E50D09D71C4B}"/>
          </ac:grpSpMkLst>
        </pc:grpChg>
      </pc:sldChg>
      <pc:sldChg chg="modSp mod modNotesTx">
        <pc:chgData name="mnats" userId="2d5df061-6255-4755-935c-bfd826af269a" providerId="ADAL" clId="{0FEC19F0-632A-4091-A599-41032B278FBF}" dt="2025-11-21T18:56:26.580" v="5791" actId="962"/>
        <pc:sldMkLst>
          <pc:docMk/>
          <pc:sldMk cId="3854083585" sldId="654"/>
        </pc:sldMkLst>
        <pc:grpChg chg="mod">
          <ac:chgData name="mnats" userId="2d5df061-6255-4755-935c-bfd826af269a" providerId="ADAL" clId="{0FEC19F0-632A-4091-A599-41032B278FBF}" dt="2025-11-21T18:56:26.580" v="5791" actId="962"/>
          <ac:grpSpMkLst>
            <pc:docMk/>
            <pc:sldMk cId="3854083585" sldId="654"/>
            <ac:grpSpMk id="2" creationId="{FE6B09B9-0A9D-4CB1-90CA-94F198D14FFB}"/>
          </ac:grpSpMkLst>
        </pc:grpChg>
      </pc:sldChg>
      <pc:sldChg chg="modSp mod">
        <pc:chgData name="mnats" userId="2d5df061-6255-4755-935c-bfd826af269a" providerId="ADAL" clId="{0FEC19F0-632A-4091-A599-41032B278FBF}" dt="2025-11-21T20:20:00.571" v="10216" actId="20577"/>
        <pc:sldMkLst>
          <pc:docMk/>
          <pc:sldMk cId="2749799430" sldId="656"/>
        </pc:sldMkLst>
        <pc:spChg chg="mod">
          <ac:chgData name="mnats" userId="2d5df061-6255-4755-935c-bfd826af269a" providerId="ADAL" clId="{0FEC19F0-632A-4091-A599-41032B278FBF}" dt="2025-11-21T20:20:00.571" v="10216" actId="20577"/>
          <ac:spMkLst>
            <pc:docMk/>
            <pc:sldMk cId="2749799430" sldId="656"/>
            <ac:spMk id="2" creationId="{7A110209-DB5C-4FA9-8284-0AA204915CFD}"/>
          </ac:spMkLst>
        </pc:spChg>
      </pc:sldChg>
      <pc:sldChg chg="delSp modSp mod modNotesTx">
        <pc:chgData name="mnats" userId="2d5df061-6255-4755-935c-bfd826af269a" providerId="ADAL" clId="{0FEC19F0-632A-4091-A599-41032B278FBF}" dt="2025-11-21T20:18:19.425" v="10156" actId="20577"/>
        <pc:sldMkLst>
          <pc:docMk/>
          <pc:sldMk cId="1686663068" sldId="657"/>
        </pc:sldMkLst>
        <pc:spChg chg="mod ord">
          <ac:chgData name="mnats" userId="2d5df061-6255-4755-935c-bfd826af269a" providerId="ADAL" clId="{0FEC19F0-632A-4091-A599-41032B278FBF}" dt="2025-11-21T20:18:19.425" v="10156" actId="20577"/>
          <ac:spMkLst>
            <pc:docMk/>
            <pc:sldMk cId="1686663068" sldId="657"/>
            <ac:spMk id="24" creationId="{A08F9ADA-89B8-4D53-9401-4DE68578FAF4}"/>
          </ac:spMkLst>
        </pc:spChg>
        <pc:grpChg chg="mod">
          <ac:chgData name="mnats" userId="2d5df061-6255-4755-935c-bfd826af269a" providerId="ADAL" clId="{0FEC19F0-632A-4091-A599-41032B278FBF}" dt="2025-11-21T18:33:42.149" v="1312" actId="962"/>
          <ac:grpSpMkLst>
            <pc:docMk/>
            <pc:sldMk cId="1686663068" sldId="657"/>
            <ac:grpSpMk id="3" creationId="{00000000-0000-0000-0000-000000000000}"/>
          </ac:grpSpMkLst>
        </pc:grpChg>
        <pc:inkChg chg="del mod">
          <ac:chgData name="mnats" userId="2d5df061-6255-4755-935c-bfd826af269a" providerId="ADAL" clId="{0FEC19F0-632A-4091-A599-41032B278FBF}" dt="2025-11-21T18:39:23.349" v="2975" actId="478"/>
          <ac:inkMkLst>
            <pc:docMk/>
            <pc:sldMk cId="1686663068" sldId="657"/>
            <ac:inkMk id="2" creationId="{566CE330-F08C-4CC1-A17B-E9CA7F967D42}"/>
          </ac:inkMkLst>
        </pc:inkChg>
      </pc:sldChg>
      <pc:sldChg chg="modSp mod">
        <pc:chgData name="mnats" userId="2d5df061-6255-4755-935c-bfd826af269a" providerId="ADAL" clId="{0FEC19F0-632A-4091-A599-41032B278FBF}" dt="2025-11-21T20:25:27.486" v="10374" actId="20577"/>
        <pc:sldMkLst>
          <pc:docMk/>
          <pc:sldMk cId="854978316" sldId="658"/>
        </pc:sldMkLst>
        <pc:spChg chg="mod">
          <ac:chgData name="mnats" userId="2d5df061-6255-4755-935c-bfd826af269a" providerId="ADAL" clId="{0FEC19F0-632A-4091-A599-41032B278FBF}" dt="2025-11-21T20:25:27.486" v="10374" actId="20577"/>
          <ac:spMkLst>
            <pc:docMk/>
            <pc:sldMk cId="854978316" sldId="658"/>
            <ac:spMk id="3" creationId="{C2A6A328-1DBA-4008-B31A-160B50CBB2CE}"/>
          </ac:spMkLst>
        </pc:spChg>
        <pc:spChg chg="mod">
          <ac:chgData name="mnats" userId="2d5df061-6255-4755-935c-bfd826af269a" providerId="ADAL" clId="{0FEC19F0-632A-4091-A599-41032B278FBF}" dt="2025-11-21T20:25:24.653" v="10366" actId="20577"/>
          <ac:spMkLst>
            <pc:docMk/>
            <pc:sldMk cId="854978316" sldId="658"/>
            <ac:spMk id="4" creationId="{790F91C3-E16E-4775-9B0A-A15C722410C2}"/>
          </ac:spMkLst>
        </pc:spChg>
      </pc:sldChg>
      <pc:sldChg chg="addSp delSp modSp mod modNotesTx">
        <pc:chgData name="mnats" userId="2d5df061-6255-4755-935c-bfd826af269a" providerId="ADAL" clId="{0FEC19F0-632A-4091-A599-41032B278FBF}" dt="2025-11-21T20:19:24.209" v="10179" actId="20577"/>
        <pc:sldMkLst>
          <pc:docMk/>
          <pc:sldMk cId="310310294" sldId="659"/>
        </pc:sldMkLst>
        <pc:spChg chg="mod">
          <ac:chgData name="mnats" userId="2d5df061-6255-4755-935c-bfd826af269a" providerId="ADAL" clId="{0FEC19F0-632A-4091-A599-41032B278FBF}" dt="2025-11-21T20:19:24.209" v="10179" actId="20577"/>
          <ac:spMkLst>
            <pc:docMk/>
            <pc:sldMk cId="310310294" sldId="659"/>
            <ac:spMk id="125" creationId="{00000000-0000-0000-0000-000000000000}"/>
          </ac:spMkLst>
        </pc:spChg>
        <pc:spChg chg="add del">
          <ac:chgData name="mnats" userId="2d5df061-6255-4755-935c-bfd826af269a" providerId="ADAL" clId="{0FEC19F0-632A-4091-A599-41032B278FBF}" dt="2025-11-21T18:36:24.627" v="2094" actId="22"/>
          <ac:spMkLst>
            <pc:docMk/>
            <pc:sldMk cId="310310294" sldId="659"/>
            <ac:spMk id="126" creationId="{D002F7AA-BF74-4137-8239-6089DDA5B214}"/>
          </ac:spMkLst>
        </pc:spChg>
        <pc:spChg chg="add mod">
          <ac:chgData name="mnats" userId="2d5df061-6255-4755-935c-bfd826af269a" providerId="ADAL" clId="{0FEC19F0-632A-4091-A599-41032B278FBF}" dt="2025-11-21T18:36:33.987" v="2098" actId="20577"/>
          <ac:spMkLst>
            <pc:docMk/>
            <pc:sldMk cId="310310294" sldId="659"/>
            <ac:spMk id="127" creationId="{50B3F0D1-8E57-42FF-9233-C59C20B04A73}"/>
          </ac:spMkLst>
        </pc:spChg>
        <pc:grpChg chg="mod">
          <ac:chgData name="mnats" userId="2d5df061-6255-4755-935c-bfd826af269a" providerId="ADAL" clId="{0FEC19F0-632A-4091-A599-41032B278FBF}" dt="2025-11-21T18:36:04.742" v="2076" actId="962"/>
          <ac:grpSpMkLst>
            <pc:docMk/>
            <pc:sldMk cId="310310294" sldId="659"/>
            <ac:grpSpMk id="3" creationId="{00000000-0000-0000-0000-000000000000}"/>
          </ac:grpSpMkLst>
        </pc:grpChg>
      </pc:sldChg>
      <pc:sldChg chg="addSp modSp mod modNotesTx">
        <pc:chgData name="mnats" userId="2d5df061-6255-4755-935c-bfd826af269a" providerId="ADAL" clId="{0FEC19F0-632A-4091-A599-41032B278FBF}" dt="2025-11-21T20:19:30.669" v="10192" actId="20577"/>
        <pc:sldMkLst>
          <pc:docMk/>
          <pc:sldMk cId="3451473992" sldId="660"/>
        </pc:sldMkLst>
        <pc:spChg chg="mod ord">
          <ac:chgData name="mnats" userId="2d5df061-6255-4755-935c-bfd826af269a" providerId="ADAL" clId="{0FEC19F0-632A-4091-A599-41032B278FBF}" dt="2025-11-21T20:19:30.669" v="10192" actId="20577"/>
          <ac:spMkLst>
            <pc:docMk/>
            <pc:sldMk cId="3451473992" sldId="660"/>
            <ac:spMk id="80" creationId="{00000000-0000-0000-0000-000000000000}"/>
          </ac:spMkLst>
        </pc:spChg>
        <pc:grpChg chg="add mod">
          <ac:chgData name="mnats" userId="2d5df061-6255-4755-935c-bfd826af269a" providerId="ADAL" clId="{0FEC19F0-632A-4091-A599-41032B278FBF}" dt="2025-11-21T18:38:10.852" v="2743" actId="962"/>
          <ac:grpSpMkLst>
            <pc:docMk/>
            <pc:sldMk cId="3451473992" sldId="660"/>
            <ac:grpSpMk id="2" creationId="{C7D6CC51-5EDF-46EE-97C1-2D5E31FEC267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2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3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4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5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6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7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8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29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30" creationId="{00000000-0000-0000-0000-000000000000}"/>
          </ac:grpSpMkLst>
        </pc:grpChg>
        <pc:grpChg chg="mod">
          <ac:chgData name="mnats" userId="2d5df061-6255-4755-935c-bfd826af269a" providerId="ADAL" clId="{0FEC19F0-632A-4091-A599-41032B278FBF}" dt="2025-11-21T18:37:56.159" v="2497" actId="164"/>
          <ac:grpSpMkLst>
            <pc:docMk/>
            <pc:sldMk cId="3451473992" sldId="660"/>
            <ac:grpSpMk id="9231" creationId="{00000000-0000-0000-0000-000000000000}"/>
          </ac:grpSpMkLst>
        </pc:grpChg>
        <pc:cxnChg chg="mod">
          <ac:chgData name="mnats" userId="2d5df061-6255-4755-935c-bfd826af269a" providerId="ADAL" clId="{0FEC19F0-632A-4091-A599-41032B278FBF}" dt="2025-11-21T18:37:56.159" v="2497" actId="164"/>
          <ac:cxnSpMkLst>
            <pc:docMk/>
            <pc:sldMk cId="3451473992" sldId="660"/>
            <ac:cxnSpMk id="4" creationId="{00000000-0000-0000-0000-000000000000}"/>
          </ac:cxnSpMkLst>
        </pc:cxnChg>
      </pc:sldChg>
      <pc:sldChg chg="addSp modSp mod modNotesTx">
        <pc:chgData name="mnats" userId="2d5df061-6255-4755-935c-bfd826af269a" providerId="ADAL" clId="{0FEC19F0-632A-4091-A599-41032B278FBF}" dt="2025-11-21T20:19:41.964" v="10200" actId="20577"/>
        <pc:sldMkLst>
          <pc:docMk/>
          <pc:sldMk cId="3714572917" sldId="669"/>
        </pc:sldMkLst>
        <pc:spChg chg="mod">
          <ac:chgData name="mnats" userId="2d5df061-6255-4755-935c-bfd826af269a" providerId="ADAL" clId="{0FEC19F0-632A-4091-A599-41032B278FBF}" dt="2025-11-21T20:19:41.964" v="10200" actId="20577"/>
          <ac:spMkLst>
            <pc:docMk/>
            <pc:sldMk cId="3714572917" sldId="669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3" creationId="{7B267072-EAAB-4274-ADD8-7CE70037FAA7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4" creationId="{93C674B6-30F1-4C5D-B239-53879D002F16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3:45.914" v="3459" actId="164"/>
          <ac:spMkLst>
            <pc:docMk/>
            <pc:sldMk cId="3714572917" sldId="669"/>
            <ac:spMk id="24" creationId="{3B63EDDA-DDBE-4036-BFD9-98ED45909AEC}"/>
          </ac:spMkLst>
        </pc:spChg>
        <pc:grpChg chg="add mod">
          <ac:chgData name="mnats" userId="2d5df061-6255-4755-935c-bfd826af269a" providerId="ADAL" clId="{0FEC19F0-632A-4091-A599-41032B278FBF}" dt="2025-11-21T18:44:40.892" v="3796" actId="962"/>
          <ac:grpSpMkLst>
            <pc:docMk/>
            <pc:sldMk cId="3714572917" sldId="669"/>
            <ac:grpSpMk id="27" creationId="{345FA51C-7B4D-497F-AEE7-E45D30D87E10}"/>
          </ac:grpSpMkLst>
        </pc:grp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3:45.914" v="3459" actId="164"/>
          <ac:cxnSpMkLst>
            <pc:docMk/>
            <pc:sldMk cId="3714572917" sldId="669"/>
            <ac:cxnSpMk id="25" creationId="{0A513C5E-4538-45FD-9C91-D55D50E0DC7D}"/>
          </ac:cxnSpMkLst>
        </pc:cxnChg>
      </pc:sldChg>
      <pc:sldChg chg="addSp modSp mod modNotesTx">
        <pc:chgData name="mnats" userId="2d5df061-6255-4755-935c-bfd826af269a" providerId="ADAL" clId="{0FEC19F0-632A-4091-A599-41032B278FBF}" dt="2025-11-21T20:19:44.977" v="10204" actId="20577"/>
        <pc:sldMkLst>
          <pc:docMk/>
          <pc:sldMk cId="1806074073" sldId="671"/>
        </pc:sldMkLst>
        <pc:spChg chg="mod">
          <ac:chgData name="mnats" userId="2d5df061-6255-4755-935c-bfd826af269a" providerId="ADAL" clId="{0FEC19F0-632A-4091-A599-41032B278FBF}" dt="2025-11-21T20:19:44.977" v="10204" actId="20577"/>
          <ac:spMkLst>
            <pc:docMk/>
            <pc:sldMk cId="1806074073" sldId="671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3" creationId="{7B267072-EAAB-4274-ADD8-7CE70037FAA7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4" creationId="{93C674B6-30F1-4C5D-B239-53879D002F16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24" creationId="{3B63EDDA-DDBE-4036-BFD9-98ED45909AEC}"/>
          </ac:spMkLst>
        </pc:spChg>
        <pc:spChg chg="mod">
          <ac:chgData name="mnats" userId="2d5df061-6255-4755-935c-bfd826af269a" providerId="ADAL" clId="{0FEC19F0-632A-4091-A599-41032B278FBF}" dt="2025-11-21T18:44:27.068" v="3718" actId="164"/>
          <ac:spMkLst>
            <pc:docMk/>
            <pc:sldMk cId="1806074073" sldId="671"/>
            <ac:spMk id="26" creationId="{630B25B4-DD1E-480B-816D-ADFE2C4449C7}"/>
          </ac:spMkLst>
        </pc:spChg>
        <pc:grpChg chg="add mod">
          <ac:chgData name="mnats" userId="2d5df061-6255-4755-935c-bfd826af269a" providerId="ADAL" clId="{0FEC19F0-632A-4091-A599-41032B278FBF}" dt="2025-11-21T18:44:54.142" v="3810" actId="962"/>
          <ac:grpSpMkLst>
            <pc:docMk/>
            <pc:sldMk cId="1806074073" sldId="671"/>
            <ac:grpSpMk id="27" creationId="{5ECB7652-B87A-4C02-966D-F23F3AF7A932}"/>
          </ac:grpSpMkLst>
        </pc:grp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4:27.068" v="3718" actId="164"/>
          <ac:cxnSpMkLst>
            <pc:docMk/>
            <pc:sldMk cId="1806074073" sldId="671"/>
            <ac:cxnSpMk id="25" creationId="{0A513C5E-4538-45FD-9C91-D55D50E0DC7D}"/>
          </ac:cxnSpMkLst>
        </pc:cxnChg>
      </pc:sldChg>
      <pc:sldChg chg="addSp modSp mod modNotesTx">
        <pc:chgData name="mnats" userId="2d5df061-6255-4755-935c-bfd826af269a" providerId="ADAL" clId="{0FEC19F0-632A-4091-A599-41032B278FBF}" dt="2025-11-21T20:19:48.389" v="10208" actId="20577"/>
        <pc:sldMkLst>
          <pc:docMk/>
          <pc:sldMk cId="1535061657" sldId="672"/>
        </pc:sldMkLst>
        <pc:spChg chg="mod">
          <ac:chgData name="mnats" userId="2d5df061-6255-4755-935c-bfd826af269a" providerId="ADAL" clId="{0FEC19F0-632A-4091-A599-41032B278FBF}" dt="2025-11-21T20:19:48.389" v="10208" actId="20577"/>
          <ac:spMkLst>
            <pc:docMk/>
            <pc:sldMk cId="1535061657" sldId="672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5:17.883" v="3814" actId="164"/>
          <ac:spMkLst>
            <pc:docMk/>
            <pc:sldMk cId="1535061657" sldId="672"/>
            <ac:spMk id="24" creationId="{3B63EDDA-DDBE-4036-BFD9-98ED45909AEC}"/>
          </ac:spMkLst>
        </pc:spChg>
        <pc:grpChg chg="add mod">
          <ac:chgData name="mnats" userId="2d5df061-6255-4755-935c-bfd826af269a" providerId="ADAL" clId="{0FEC19F0-632A-4091-A599-41032B278FBF}" dt="2025-11-21T18:45:25.128" v="3896" actId="962"/>
          <ac:grpSpMkLst>
            <pc:docMk/>
            <pc:sldMk cId="1535061657" sldId="672"/>
            <ac:grpSpMk id="3" creationId="{FA2A3C9B-6420-4B8A-863B-15C4126383C0}"/>
          </ac:grpSpMkLst>
        </pc:grp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5:17.883" v="3814" actId="164"/>
          <ac:cxnSpMkLst>
            <pc:docMk/>
            <pc:sldMk cId="1535061657" sldId="672"/>
            <ac:cxnSpMk id="25" creationId="{0A513C5E-4538-45FD-9C91-D55D50E0DC7D}"/>
          </ac:cxnSpMkLst>
        </pc:cxnChg>
      </pc:sldChg>
      <pc:sldChg chg="addSp modSp mod modNotesTx">
        <pc:chgData name="mnats" userId="2d5df061-6255-4755-935c-bfd826af269a" providerId="ADAL" clId="{0FEC19F0-632A-4091-A599-41032B278FBF}" dt="2025-11-21T20:19:52.556" v="10212" actId="20577"/>
        <pc:sldMkLst>
          <pc:docMk/>
          <pc:sldMk cId="1092122186" sldId="673"/>
        </pc:sldMkLst>
        <pc:spChg chg="mod">
          <ac:chgData name="mnats" userId="2d5df061-6255-4755-935c-bfd826af269a" providerId="ADAL" clId="{0FEC19F0-632A-4091-A599-41032B278FBF}" dt="2025-11-21T20:19:52.556" v="10212" actId="20577"/>
          <ac:spMkLst>
            <pc:docMk/>
            <pc:sldMk cId="1092122186" sldId="673"/>
            <ac:spMk id="2" creationId="{8CFDB80F-0B56-465E-A685-BCAA03D36CBB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5" creationId="{EF1FD654-92A8-4407-BF81-12EC89A1CA8F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6" creationId="{A27794A1-242A-444B-860F-D8109C43A493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7" creationId="{92651B73-5BE1-48E6-AA3A-B01DFF6107F3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8" creationId="{F5228FD0-E2A6-4692-906A-9409C693E918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1" creationId="{3920C42A-14FA-435E-AF53-924F99BE2EDA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2" creationId="{7F4BC7CA-7DB6-47A7-A68D-03FEAB58412E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5" creationId="{C5D285B7-803D-4621-B253-89BF4F05B4AF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6" creationId="{D54CA689-087D-42EB-8C0A-1335DFE1783E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19" creationId="{1E0C7055-9666-40BA-9A07-57FECF8B0605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20" creationId="{06472046-F904-44EA-A079-27CB0A633B95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23" creationId="{8C23F6D7-20A4-4744-A7BA-B901AC06DF66}"/>
          </ac:spMkLst>
        </pc:spChg>
        <pc:spChg chg="mod">
          <ac:chgData name="mnats" userId="2d5df061-6255-4755-935c-bfd826af269a" providerId="ADAL" clId="{0FEC19F0-632A-4091-A599-41032B278FBF}" dt="2025-11-21T18:45:37.333" v="3897" actId="164"/>
          <ac:spMkLst>
            <pc:docMk/>
            <pc:sldMk cId="1092122186" sldId="673"/>
            <ac:spMk id="24" creationId="{3B63EDDA-DDBE-4036-BFD9-98ED45909AEC}"/>
          </ac:spMkLst>
        </pc:spChg>
        <pc:spChg chg="mod">
          <ac:chgData name="mnats" userId="2d5df061-6255-4755-935c-bfd826af269a" providerId="ADAL" clId="{0FEC19F0-632A-4091-A599-41032B278FBF}" dt="2025-11-21T18:46:26.090" v="4141" actId="164"/>
          <ac:spMkLst>
            <pc:docMk/>
            <pc:sldMk cId="1092122186" sldId="673"/>
            <ac:spMk id="27" creationId="{DD0FE35E-5494-40FC-8E82-5AF2A98F06E0}"/>
          </ac:spMkLst>
        </pc:spChg>
        <pc:spChg chg="mod">
          <ac:chgData name="mnats" userId="2d5df061-6255-4755-935c-bfd826af269a" providerId="ADAL" clId="{0FEC19F0-632A-4091-A599-41032B278FBF}" dt="2025-11-21T18:46:26.090" v="4141" actId="164"/>
          <ac:spMkLst>
            <pc:docMk/>
            <pc:sldMk cId="1092122186" sldId="673"/>
            <ac:spMk id="28" creationId="{13D2AA5E-AF5F-4F1D-9E0C-6B411CDEA751}"/>
          </ac:spMkLst>
        </pc:spChg>
        <pc:spChg chg="mod">
          <ac:chgData name="mnats" userId="2d5df061-6255-4755-935c-bfd826af269a" providerId="ADAL" clId="{0FEC19F0-632A-4091-A599-41032B278FBF}" dt="2025-11-21T18:46:26.090" v="4141" actId="164"/>
          <ac:spMkLst>
            <pc:docMk/>
            <pc:sldMk cId="1092122186" sldId="673"/>
            <ac:spMk id="32" creationId="{832A4BA8-29AD-4B63-84A0-E8364623D229}"/>
          </ac:spMkLst>
        </pc:spChg>
        <pc:spChg chg="mod">
          <ac:chgData name="mnats" userId="2d5df061-6255-4755-935c-bfd826af269a" providerId="ADAL" clId="{0FEC19F0-632A-4091-A599-41032B278FBF}" dt="2025-11-21T18:46:26.090" v="4141" actId="164"/>
          <ac:spMkLst>
            <pc:docMk/>
            <pc:sldMk cId="1092122186" sldId="673"/>
            <ac:spMk id="33" creationId="{8EEFB9D8-85DA-464E-86C4-DA07DDE20FD9}"/>
          </ac:spMkLst>
        </pc:spChg>
        <pc:grpChg chg="add mod">
          <ac:chgData name="mnats" userId="2d5df061-6255-4755-935c-bfd826af269a" providerId="ADAL" clId="{0FEC19F0-632A-4091-A599-41032B278FBF}" dt="2025-11-21T18:46:39.981" v="4205" actId="962"/>
          <ac:grpSpMkLst>
            <pc:docMk/>
            <pc:sldMk cId="1092122186" sldId="673"/>
            <ac:grpSpMk id="3" creationId="{783D64E0-A80B-447E-BA42-2896EAB33FC1}"/>
          </ac:grpSpMkLst>
        </pc:grpChg>
        <pc:grpChg chg="add mod">
          <ac:chgData name="mnats" userId="2d5df061-6255-4755-935c-bfd826af269a" providerId="ADAL" clId="{0FEC19F0-632A-4091-A599-41032B278FBF}" dt="2025-11-21T18:46:43.879" v="4219" actId="962"/>
          <ac:grpSpMkLst>
            <pc:docMk/>
            <pc:sldMk cId="1092122186" sldId="673"/>
            <ac:grpSpMk id="4" creationId="{94B072E2-47FE-4E94-A16E-B15D81E2AADA}"/>
          </ac:grpSpMkLst>
        </pc:grp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9" creationId="{F32D69A8-6405-4781-B247-69E1B3F55B1A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0" creationId="{A0E01538-409C-41FF-B2E8-BE5E7047F563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3" creationId="{27792577-9909-4D31-8029-7268B76EE7C9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4" creationId="{74A2840E-42DA-4139-AEAA-D4B781B20A4D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7" creationId="{E84B53F8-74E4-425F-88E8-16E4AF76053E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18" creationId="{3AC4739C-EDDE-472C-AE25-9D7EEFF5B4D5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21" creationId="{1B9D2AB0-12A1-4FA6-A091-B0D32829926A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22" creationId="{2A698B29-6387-42C9-A959-3B8473ACFA0F}"/>
          </ac:cxnSpMkLst>
        </pc:cxnChg>
        <pc:cxnChg chg="mod">
          <ac:chgData name="mnats" userId="2d5df061-6255-4755-935c-bfd826af269a" providerId="ADAL" clId="{0FEC19F0-632A-4091-A599-41032B278FBF}" dt="2025-11-21T18:45:37.333" v="3897" actId="164"/>
          <ac:cxnSpMkLst>
            <pc:docMk/>
            <pc:sldMk cId="1092122186" sldId="673"/>
            <ac:cxnSpMk id="25" creationId="{0A513C5E-4538-45FD-9C91-D55D50E0DC7D}"/>
          </ac:cxnSpMkLst>
        </pc:cxnChg>
        <pc:cxnChg chg="mod">
          <ac:chgData name="mnats" userId="2d5df061-6255-4755-935c-bfd826af269a" providerId="ADAL" clId="{0FEC19F0-632A-4091-A599-41032B278FBF}" dt="2025-11-21T18:46:26.090" v="4141" actId="164"/>
          <ac:cxnSpMkLst>
            <pc:docMk/>
            <pc:sldMk cId="1092122186" sldId="673"/>
            <ac:cxnSpMk id="29" creationId="{92C3E9B0-8BA3-4A0B-9040-DBCC202460E7}"/>
          </ac:cxnSpMkLst>
        </pc:cxnChg>
        <pc:cxnChg chg="mod">
          <ac:chgData name="mnats" userId="2d5df061-6255-4755-935c-bfd826af269a" providerId="ADAL" clId="{0FEC19F0-632A-4091-A599-41032B278FBF}" dt="2025-11-21T18:46:26.090" v="4141" actId="164"/>
          <ac:cxnSpMkLst>
            <pc:docMk/>
            <pc:sldMk cId="1092122186" sldId="673"/>
            <ac:cxnSpMk id="30" creationId="{1B9CDF96-F7FD-4B60-A847-1647FA2B97B9}"/>
          </ac:cxnSpMkLst>
        </pc:cxnChg>
        <pc:cxnChg chg="mod">
          <ac:chgData name="mnats" userId="2d5df061-6255-4755-935c-bfd826af269a" providerId="ADAL" clId="{0FEC19F0-632A-4091-A599-41032B278FBF}" dt="2025-11-21T18:46:26.090" v="4141" actId="164"/>
          <ac:cxnSpMkLst>
            <pc:docMk/>
            <pc:sldMk cId="1092122186" sldId="673"/>
            <ac:cxnSpMk id="31" creationId="{0F8F7024-A9D8-4CD0-80AC-CC2A1A56D71C}"/>
          </ac:cxnSpMkLst>
        </pc:cxnChg>
      </pc:sldChg>
      <pc:sldChg chg="modSp mod">
        <pc:chgData name="mnats" userId="2d5df061-6255-4755-935c-bfd826af269a" providerId="ADAL" clId="{0FEC19F0-632A-4091-A599-41032B278FBF}" dt="2025-11-21T20:20:03.653" v="10220" actId="20577"/>
        <pc:sldMkLst>
          <pc:docMk/>
          <pc:sldMk cId="2539861235" sldId="675"/>
        </pc:sldMkLst>
        <pc:spChg chg="mod">
          <ac:chgData name="mnats" userId="2d5df061-6255-4755-935c-bfd826af269a" providerId="ADAL" clId="{0FEC19F0-632A-4091-A599-41032B278FBF}" dt="2025-11-21T20:20:03.653" v="10220" actId="20577"/>
          <ac:spMkLst>
            <pc:docMk/>
            <pc:sldMk cId="2539861235" sldId="675"/>
            <ac:spMk id="2" creationId="{0FD83559-02B4-4056-97A3-DB578B9E87B5}"/>
          </ac:spMkLst>
        </pc:spChg>
      </pc:sldChg>
      <pc:sldChg chg="modSp mod">
        <pc:chgData name="mnats" userId="2d5df061-6255-4755-935c-bfd826af269a" providerId="ADAL" clId="{0FEC19F0-632A-4091-A599-41032B278FBF}" dt="2025-11-21T20:20:28.590" v="10226" actId="20577"/>
        <pc:sldMkLst>
          <pc:docMk/>
          <pc:sldMk cId="3063685673" sldId="678"/>
        </pc:sldMkLst>
        <pc:spChg chg="mod">
          <ac:chgData name="mnats" userId="2d5df061-6255-4755-935c-bfd826af269a" providerId="ADAL" clId="{0FEC19F0-632A-4091-A599-41032B278FBF}" dt="2025-11-21T20:20:28.590" v="10226" actId="20577"/>
          <ac:spMkLst>
            <pc:docMk/>
            <pc:sldMk cId="3063685673" sldId="678"/>
            <ac:spMk id="2" creationId="{EC942BB6-4CA8-457F-9CA6-F09EF62CDCDB}"/>
          </ac:spMkLst>
        </pc:spChg>
        <pc:grpChg chg="mod">
          <ac:chgData name="mnats" userId="2d5df061-6255-4755-935c-bfd826af269a" providerId="ADAL" clId="{0FEC19F0-632A-4091-A599-41032B278FBF}" dt="2025-11-21T18:56:47.286" v="5919" actId="962"/>
          <ac:grpSpMkLst>
            <pc:docMk/>
            <pc:sldMk cId="3063685673" sldId="678"/>
            <ac:grpSpMk id="4" creationId="{913C9A72-0986-46AC-96A3-EF935E07D454}"/>
          </ac:grpSpMkLst>
        </pc:grpChg>
      </pc:sldChg>
      <pc:sldChg chg="modSp mod modNotesTx">
        <pc:chgData name="mnats" userId="2d5df061-6255-4755-935c-bfd826af269a" providerId="ADAL" clId="{0FEC19F0-632A-4091-A599-41032B278FBF}" dt="2025-11-21T20:20:33.311" v="10228" actId="20577"/>
        <pc:sldMkLst>
          <pc:docMk/>
          <pc:sldMk cId="2392157262" sldId="681"/>
        </pc:sldMkLst>
        <pc:spChg chg="mod">
          <ac:chgData name="mnats" userId="2d5df061-6255-4755-935c-bfd826af269a" providerId="ADAL" clId="{0FEC19F0-632A-4091-A599-41032B278FBF}" dt="2025-11-21T20:20:33.311" v="10228" actId="20577"/>
          <ac:spMkLst>
            <pc:docMk/>
            <pc:sldMk cId="2392157262" sldId="681"/>
            <ac:spMk id="2" creationId="{E5EFF880-987E-450A-8C4B-9BD884B2D8CD}"/>
          </ac:spMkLst>
        </pc:spChg>
        <pc:grpChg chg="mod">
          <ac:chgData name="mnats" userId="2d5df061-6255-4755-935c-bfd826af269a" providerId="ADAL" clId="{0FEC19F0-632A-4091-A599-41032B278FBF}" dt="2025-11-21T18:58:13.774" v="6131" actId="962"/>
          <ac:grpSpMkLst>
            <pc:docMk/>
            <pc:sldMk cId="2392157262" sldId="681"/>
            <ac:grpSpMk id="25" creationId="{191B25EE-48AA-490C-8744-ED1073FAC7A1}"/>
          </ac:grpSpMkLst>
        </pc:grpChg>
      </pc:sldChg>
      <pc:sldChg chg="modSp mod modNotesTx">
        <pc:chgData name="mnats" userId="2d5df061-6255-4755-935c-bfd826af269a" providerId="ADAL" clId="{0FEC19F0-632A-4091-A599-41032B278FBF}" dt="2025-11-21T19:58:34.727" v="6925" actId="20577"/>
        <pc:sldMkLst>
          <pc:docMk/>
          <pc:sldMk cId="3969875705" sldId="682"/>
        </pc:sldMkLst>
        <pc:grpChg chg="mod">
          <ac:chgData name="mnats" userId="2d5df061-6255-4755-935c-bfd826af269a" providerId="ADAL" clId="{0FEC19F0-632A-4091-A599-41032B278FBF}" dt="2025-11-21T19:57:23.936" v="6527" actId="962"/>
          <ac:grpSpMkLst>
            <pc:docMk/>
            <pc:sldMk cId="3969875705" sldId="682"/>
            <ac:grpSpMk id="4" creationId="{37FDB178-9C6C-4BF2-BAD0-58A6A54D6EFC}"/>
          </ac:grpSpMkLst>
        </pc:grpChg>
      </pc:sldChg>
      <pc:sldChg chg="modSp mod modNotesTx">
        <pc:chgData name="mnats" userId="2d5df061-6255-4755-935c-bfd826af269a" providerId="ADAL" clId="{0FEC19F0-632A-4091-A599-41032B278FBF}" dt="2025-11-21T20:20:36.101" v="10239" actId="20577"/>
        <pc:sldMkLst>
          <pc:docMk/>
          <pc:sldMk cId="1754729880" sldId="683"/>
        </pc:sldMkLst>
        <pc:spChg chg="mod">
          <ac:chgData name="mnats" userId="2d5df061-6255-4755-935c-bfd826af269a" providerId="ADAL" clId="{0FEC19F0-632A-4091-A599-41032B278FBF}" dt="2025-11-21T20:20:36.101" v="10239" actId="20577"/>
          <ac:spMkLst>
            <pc:docMk/>
            <pc:sldMk cId="1754729880" sldId="683"/>
            <ac:spMk id="2" creationId="{E5EFF880-987E-450A-8C4B-9BD884B2D8CD}"/>
          </ac:spMkLst>
        </pc:spChg>
        <pc:grpChg chg="mod ord">
          <ac:chgData name="mnats" userId="2d5df061-6255-4755-935c-bfd826af269a" providerId="ADAL" clId="{0FEC19F0-632A-4091-A599-41032B278FBF}" dt="2025-11-21T20:16:25.672" v="10142" actId="13244"/>
          <ac:grpSpMkLst>
            <pc:docMk/>
            <pc:sldMk cId="1754729880" sldId="683"/>
            <ac:grpSpMk id="28" creationId="{B51D66C4-0C0C-4086-8913-7B63F332714C}"/>
          </ac:grpSpMkLst>
        </pc:grpChg>
      </pc:sldChg>
      <pc:sldChg chg="modSp mod modNotesTx">
        <pc:chgData name="mnats" userId="2d5df061-6255-4755-935c-bfd826af269a" providerId="ADAL" clId="{0FEC19F0-632A-4091-A599-41032B278FBF}" dt="2025-11-21T20:20:58.243" v="10262" actId="20577"/>
        <pc:sldMkLst>
          <pc:docMk/>
          <pc:sldMk cId="3350533361" sldId="685"/>
        </pc:sldMkLst>
        <pc:spChg chg="mod">
          <ac:chgData name="mnats" userId="2d5df061-6255-4755-935c-bfd826af269a" providerId="ADAL" clId="{0FEC19F0-632A-4091-A599-41032B278FBF}" dt="2025-11-21T20:20:58.243" v="10262" actId="20577"/>
          <ac:spMkLst>
            <pc:docMk/>
            <pc:sldMk cId="3350533361" sldId="685"/>
            <ac:spMk id="2" creationId="{4A36B5A6-21DC-41D6-A89A-F08C68D3ED84}"/>
          </ac:spMkLst>
        </pc:spChg>
        <pc:spChg chg="mod">
          <ac:chgData name="mnats" userId="2d5df061-6255-4755-935c-bfd826af269a" providerId="ADAL" clId="{0FEC19F0-632A-4091-A599-41032B278FBF}" dt="2025-11-21T19:58:47.072" v="6929" actId="1076"/>
          <ac:spMkLst>
            <pc:docMk/>
            <pc:sldMk cId="3350533361" sldId="685"/>
            <ac:spMk id="3" creationId="{896CC827-301D-4D7E-9CAE-DAD5506DEF2A}"/>
          </ac:spMkLst>
        </pc:spChg>
        <pc:grpChg chg="mod">
          <ac:chgData name="mnats" userId="2d5df061-6255-4755-935c-bfd826af269a" providerId="ADAL" clId="{0FEC19F0-632A-4091-A599-41032B278FBF}" dt="2025-11-21T19:58:57.877" v="7063" actId="962"/>
          <ac:grpSpMkLst>
            <pc:docMk/>
            <pc:sldMk cId="3350533361" sldId="685"/>
            <ac:grpSpMk id="4" creationId="{A0246724-722D-44F8-B8C7-F38D4165646C}"/>
          </ac:grpSpMkLst>
        </pc:grpChg>
      </pc:sldChg>
      <pc:sldChg chg="modSp mod modNotesTx">
        <pc:chgData name="mnats" userId="2d5df061-6255-4755-935c-bfd826af269a" providerId="ADAL" clId="{0FEC19F0-632A-4091-A599-41032B278FBF}" dt="2025-11-21T20:20:43.416" v="10251" actId="20577"/>
        <pc:sldMkLst>
          <pc:docMk/>
          <pc:sldMk cId="1039765835" sldId="686"/>
        </pc:sldMkLst>
        <pc:spChg chg="mod">
          <ac:chgData name="mnats" userId="2d5df061-6255-4755-935c-bfd826af269a" providerId="ADAL" clId="{0FEC19F0-632A-4091-A599-41032B278FBF}" dt="2025-11-21T20:20:43.416" v="10251" actId="20577"/>
          <ac:spMkLst>
            <pc:docMk/>
            <pc:sldMk cId="1039765835" sldId="686"/>
            <ac:spMk id="2" creationId="{CB6BF0C9-4305-4F26-BFE0-4588520497AD}"/>
          </ac:spMkLst>
        </pc:spChg>
        <pc:grpChg chg="mod">
          <ac:chgData name="mnats" userId="2d5df061-6255-4755-935c-bfd826af269a" providerId="ADAL" clId="{0FEC19F0-632A-4091-A599-41032B278FBF}" dt="2025-11-21T19:57:19.838" v="6525" actId="962"/>
          <ac:grpSpMkLst>
            <pc:docMk/>
            <pc:sldMk cId="1039765835" sldId="686"/>
            <ac:grpSpMk id="4" creationId="{37FDB178-9C6C-4BF2-BAD0-58A6A54D6EFC}"/>
          </ac:grpSpMkLst>
        </pc:grpChg>
      </pc:sldChg>
      <pc:sldChg chg="addSp delSp modSp mod modNotesTx">
        <pc:chgData name="mnats" userId="2d5df061-6255-4755-935c-bfd826af269a" providerId="ADAL" clId="{0FEC19F0-632A-4091-A599-41032B278FBF}" dt="2025-11-21T18:49:27.836" v="4628" actId="962"/>
        <pc:sldMkLst>
          <pc:docMk/>
          <pc:sldMk cId="104369765" sldId="688"/>
        </pc:sldMkLst>
        <pc:spChg chg="add del mod">
          <ac:chgData name="mnats" userId="2d5df061-6255-4755-935c-bfd826af269a" providerId="ADAL" clId="{0FEC19F0-632A-4091-A599-41032B278FBF}" dt="2025-11-21T18:49:25.880" v="4626" actId="767"/>
          <ac:spMkLst>
            <pc:docMk/>
            <pc:sldMk cId="104369765" sldId="688"/>
            <ac:spMk id="21" creationId="{830896AF-8787-4FEE-8F33-FD9896F7BBE9}"/>
          </ac:spMkLst>
        </pc:spChg>
        <pc:grpChg chg="mod">
          <ac:chgData name="mnats" userId="2d5df061-6255-4755-935c-bfd826af269a" providerId="ADAL" clId="{0FEC19F0-632A-4091-A599-41032B278FBF}" dt="2025-11-21T18:49:27.836" v="4628" actId="962"/>
          <ac:grpSpMkLst>
            <pc:docMk/>
            <pc:sldMk cId="104369765" sldId="688"/>
            <ac:grpSpMk id="3" creationId="{2E53BB03-6500-4AFB-9054-B4CF6B55379C}"/>
          </ac:grpSpMkLst>
        </pc:grpChg>
      </pc:sldChg>
      <pc:sldChg chg="modSp mod">
        <pc:chgData name="mnats" userId="2d5df061-6255-4755-935c-bfd826af269a" providerId="ADAL" clId="{0FEC19F0-632A-4091-A599-41032B278FBF}" dt="2025-11-21T20:21:04.921" v="10271" actId="20577"/>
        <pc:sldMkLst>
          <pc:docMk/>
          <pc:sldMk cId="2227931778" sldId="693"/>
        </pc:sldMkLst>
        <pc:spChg chg="mod">
          <ac:chgData name="mnats" userId="2d5df061-6255-4755-935c-bfd826af269a" providerId="ADAL" clId="{0FEC19F0-632A-4091-A599-41032B278FBF}" dt="2025-11-21T20:21:04.921" v="10271" actId="20577"/>
          <ac:spMkLst>
            <pc:docMk/>
            <pc:sldMk cId="2227931778" sldId="693"/>
            <ac:spMk id="2" creationId="{E556D3E3-538D-4963-8D7D-61CEA8D1F92D}"/>
          </ac:spMkLst>
        </pc:spChg>
      </pc:sldChg>
      <pc:sldChg chg="modSp mod">
        <pc:chgData name="mnats" userId="2d5df061-6255-4755-935c-bfd826af269a" providerId="ADAL" clId="{0FEC19F0-632A-4091-A599-41032B278FBF}" dt="2025-11-21T20:21:27.015" v="10290" actId="20577"/>
        <pc:sldMkLst>
          <pc:docMk/>
          <pc:sldMk cId="2600233844" sldId="695"/>
        </pc:sldMkLst>
        <pc:spChg chg="mod">
          <ac:chgData name="mnats" userId="2d5df061-6255-4755-935c-bfd826af269a" providerId="ADAL" clId="{0FEC19F0-632A-4091-A599-41032B278FBF}" dt="2025-11-21T20:21:27.015" v="10290" actId="20577"/>
          <ac:spMkLst>
            <pc:docMk/>
            <pc:sldMk cId="2600233844" sldId="695"/>
            <ac:spMk id="2" creationId="{99E36B1A-A9DB-47F6-94A8-88A96A240057}"/>
          </ac:spMkLst>
        </pc:spChg>
        <pc:spChg chg="mod">
          <ac:chgData name="mnats" userId="2d5df061-6255-4755-935c-bfd826af269a" providerId="ADAL" clId="{0FEC19F0-632A-4091-A599-41032B278FBF}" dt="2025-11-21T20:16:47.045" v="10143" actId="962"/>
          <ac:spMkLst>
            <pc:docMk/>
            <pc:sldMk cId="2600233844" sldId="695"/>
            <ac:spMk id="6" creationId="{79184A5F-D1D1-4228-9544-8B034F342EA2}"/>
          </ac:spMkLst>
        </pc:spChg>
        <pc:spChg chg="mod">
          <ac:chgData name="mnats" userId="2d5df061-6255-4755-935c-bfd826af269a" providerId="ADAL" clId="{0FEC19F0-632A-4091-A599-41032B278FBF}" dt="2025-11-21T20:05:03.417" v="8665" actId="962"/>
          <ac:spMkLst>
            <pc:docMk/>
            <pc:sldMk cId="2600233844" sldId="695"/>
            <ac:spMk id="7" creationId="{308255FD-6224-4685-B9CD-3CD3B2DEF5E7}"/>
          </ac:spMkLst>
        </pc:spChg>
        <pc:spChg chg="mod">
          <ac:chgData name="mnats" userId="2d5df061-6255-4755-935c-bfd826af269a" providerId="ADAL" clId="{0FEC19F0-632A-4091-A599-41032B278FBF}" dt="2025-11-21T20:05:11.059" v="8737" actId="962"/>
          <ac:spMkLst>
            <pc:docMk/>
            <pc:sldMk cId="2600233844" sldId="695"/>
            <ac:spMk id="8" creationId="{4314E8F7-507C-4CE2-B9C3-24B7BD85FE3E}"/>
          </ac:spMkLst>
        </pc:spChg>
        <pc:spChg chg="mod">
          <ac:chgData name="mnats" userId="2d5df061-6255-4755-935c-bfd826af269a" providerId="ADAL" clId="{0FEC19F0-632A-4091-A599-41032B278FBF}" dt="2025-11-21T20:05:29.049" v="8827" actId="962"/>
          <ac:spMkLst>
            <pc:docMk/>
            <pc:sldMk cId="2600233844" sldId="695"/>
            <ac:spMk id="9" creationId="{D2918D0E-B721-4379-8739-61DEB526769D}"/>
          </ac:spMkLst>
        </pc:spChg>
      </pc:sldChg>
      <pc:sldChg chg="addSp delSp modSp mod">
        <pc:chgData name="mnats" userId="2d5df061-6255-4755-935c-bfd826af269a" providerId="ADAL" clId="{0FEC19F0-632A-4091-A599-41032B278FBF}" dt="2025-11-21T20:22:02.248" v="10355" actId="20577"/>
        <pc:sldMkLst>
          <pc:docMk/>
          <pc:sldMk cId="3963058503" sldId="697"/>
        </pc:sldMkLst>
        <pc:spChg chg="mod">
          <ac:chgData name="mnats" userId="2d5df061-6255-4755-935c-bfd826af269a" providerId="ADAL" clId="{0FEC19F0-632A-4091-A599-41032B278FBF}" dt="2025-11-21T20:22:02.248" v="10355" actId="20577"/>
          <ac:spMkLst>
            <pc:docMk/>
            <pc:sldMk cId="3963058503" sldId="697"/>
            <ac:spMk id="2" creationId="{99E36B1A-A9DB-47F6-94A8-88A96A240057}"/>
          </ac:spMkLst>
        </pc:spChg>
        <pc:spChg chg="mod">
          <ac:chgData name="mnats" userId="2d5df061-6255-4755-935c-bfd826af269a" providerId="ADAL" clId="{0FEC19F0-632A-4091-A599-41032B278FBF}" dt="2025-11-21T20:11:32.873" v="9379" actId="962"/>
          <ac:spMkLst>
            <pc:docMk/>
            <pc:sldMk cId="3963058503" sldId="697"/>
            <ac:spMk id="6" creationId="{79184A5F-D1D1-4228-9544-8B034F342EA2}"/>
          </ac:spMkLst>
        </pc:spChg>
        <pc:spChg chg="mod">
          <ac:chgData name="mnats" userId="2d5df061-6255-4755-935c-bfd826af269a" providerId="ADAL" clId="{0FEC19F0-632A-4091-A599-41032B278FBF}" dt="2025-11-21T20:11:23.063" v="9349" actId="962"/>
          <ac:spMkLst>
            <pc:docMk/>
            <pc:sldMk cId="3963058503" sldId="697"/>
            <ac:spMk id="7" creationId="{308255FD-6224-4685-B9CD-3CD3B2DEF5E7}"/>
          </ac:spMkLst>
        </pc:spChg>
        <pc:spChg chg="mod">
          <ac:chgData name="mnats" userId="2d5df061-6255-4755-935c-bfd826af269a" providerId="ADAL" clId="{0FEC19F0-632A-4091-A599-41032B278FBF}" dt="2025-11-21T20:17:48.515" v="10147" actId="164"/>
          <ac:spMkLst>
            <pc:docMk/>
            <pc:sldMk cId="3963058503" sldId="697"/>
            <ac:spMk id="8" creationId="{4314E8F7-507C-4CE2-B9C3-24B7BD85FE3E}"/>
          </ac:spMkLst>
        </pc:spChg>
        <pc:spChg chg="del">
          <ac:chgData name="mnats" userId="2d5df061-6255-4755-935c-bfd826af269a" providerId="ADAL" clId="{0FEC19F0-632A-4091-A599-41032B278FBF}" dt="2025-11-21T20:10:46.199" v="8930" actId="478"/>
          <ac:spMkLst>
            <pc:docMk/>
            <pc:sldMk cId="3963058503" sldId="697"/>
            <ac:spMk id="9" creationId="{D2918D0E-B721-4379-8739-61DEB526769D}"/>
          </ac:spMkLst>
        </pc:spChg>
        <pc:spChg chg="mod">
          <ac:chgData name="mnats" userId="2d5df061-6255-4755-935c-bfd826af269a" providerId="ADAL" clId="{0FEC19F0-632A-4091-A599-41032B278FBF}" dt="2025-11-21T20:17:48.515" v="10147" actId="164"/>
          <ac:spMkLst>
            <pc:docMk/>
            <pc:sldMk cId="3963058503" sldId="697"/>
            <ac:spMk id="15" creationId="{5B28DCAE-6AD7-480D-92DF-B7F48D702DF7}"/>
          </ac:spMkLst>
        </pc:spChg>
        <pc:grpChg chg="add mod">
          <ac:chgData name="mnats" userId="2d5df061-6255-4755-935c-bfd826af269a" providerId="ADAL" clId="{0FEC19F0-632A-4091-A599-41032B278FBF}" dt="2025-11-21T20:18:04.010" v="10148" actId="962"/>
          <ac:grpSpMkLst>
            <pc:docMk/>
            <pc:sldMk cId="3963058503" sldId="697"/>
            <ac:grpSpMk id="10" creationId="{BE472EA0-67DC-414B-8AB2-ED7B3CFAC663}"/>
          </ac:grpSpMkLst>
        </pc:grpChg>
        <pc:grpChg chg="mod">
          <ac:chgData name="mnats" userId="2d5df061-6255-4755-935c-bfd826af269a" providerId="ADAL" clId="{0FEC19F0-632A-4091-A599-41032B278FBF}" dt="2025-11-21T20:10:49.931" v="8933" actId="962"/>
          <ac:grpSpMkLst>
            <pc:docMk/>
            <pc:sldMk cId="3963058503" sldId="697"/>
            <ac:grpSpMk id="14" creationId="{9F66B487-BB7C-4E3A-B5E2-DBD5643D48A5}"/>
          </ac:grpSpMkLst>
        </pc:grpChg>
      </pc:sldChg>
      <pc:sldChg chg="addSp delSp modSp mod modAnim">
        <pc:chgData name="mnats" userId="2d5df061-6255-4755-935c-bfd826af269a" providerId="ADAL" clId="{0FEC19F0-632A-4091-A599-41032B278FBF}" dt="2025-11-21T20:21:50.613" v="10319" actId="20577"/>
        <pc:sldMkLst>
          <pc:docMk/>
          <pc:sldMk cId="1551459031" sldId="708"/>
        </pc:sldMkLst>
        <pc:spChg chg="mod">
          <ac:chgData name="mnats" userId="2d5df061-6255-4755-935c-bfd826af269a" providerId="ADAL" clId="{0FEC19F0-632A-4091-A599-41032B278FBF}" dt="2025-11-21T20:21:50.613" v="10319" actId="20577"/>
          <ac:spMkLst>
            <pc:docMk/>
            <pc:sldMk cId="1551459031" sldId="708"/>
            <ac:spMk id="2" creationId="{99E36B1A-A9DB-47F6-94A8-88A96A240057}"/>
          </ac:spMkLst>
        </pc:spChg>
        <pc:spChg chg="mod">
          <ac:chgData name="mnats" userId="2d5df061-6255-4755-935c-bfd826af269a" providerId="ADAL" clId="{0FEC19F0-632A-4091-A599-41032B278FBF}" dt="2025-11-21T20:05:54.371" v="8835" actId="962"/>
          <ac:spMkLst>
            <pc:docMk/>
            <pc:sldMk cId="1551459031" sldId="708"/>
            <ac:spMk id="7" creationId="{308255FD-6224-4685-B9CD-3CD3B2DEF5E7}"/>
          </ac:spMkLst>
        </pc:spChg>
        <pc:spChg chg="mod">
          <ac:chgData name="mnats" userId="2d5df061-6255-4755-935c-bfd826af269a" providerId="ADAL" clId="{0FEC19F0-632A-4091-A599-41032B278FBF}" dt="2025-11-21T20:06:03.114" v="8839" actId="962"/>
          <ac:spMkLst>
            <pc:docMk/>
            <pc:sldMk cId="1551459031" sldId="708"/>
            <ac:spMk id="8" creationId="{4314E8F7-507C-4CE2-B9C3-24B7BD85FE3E}"/>
          </ac:spMkLst>
        </pc:spChg>
        <pc:spChg chg="del">
          <ac:chgData name="mnats" userId="2d5df061-6255-4755-935c-bfd826af269a" providerId="ADAL" clId="{0FEC19F0-632A-4091-A599-41032B278FBF}" dt="2025-11-21T20:06:53.738" v="8912" actId="478"/>
          <ac:spMkLst>
            <pc:docMk/>
            <pc:sldMk cId="1551459031" sldId="708"/>
            <ac:spMk id="9" creationId="{D2918D0E-B721-4379-8739-61DEB526769D}"/>
          </ac:spMkLst>
        </pc:spChg>
        <pc:spChg chg="mod">
          <ac:chgData name="mnats" userId="2d5df061-6255-4755-935c-bfd826af269a" providerId="ADAL" clId="{0FEC19F0-632A-4091-A599-41032B278FBF}" dt="2025-11-21T20:06:46.581" v="8910" actId="20577"/>
          <ac:spMkLst>
            <pc:docMk/>
            <pc:sldMk cId="1551459031" sldId="708"/>
            <ac:spMk id="13" creationId="{5BED6D17-4495-46BE-9E00-E7BE25B65271}"/>
          </ac:spMkLst>
        </pc:spChg>
        <pc:spChg chg="del mod">
          <ac:chgData name="mnats" userId="2d5df061-6255-4755-935c-bfd826af269a" providerId="ADAL" clId="{0FEC19F0-632A-4091-A599-41032B278FBF}" dt="2025-11-21T20:07:05.780" v="8915" actId="478"/>
          <ac:spMkLst>
            <pc:docMk/>
            <pc:sldMk cId="1551459031" sldId="708"/>
            <ac:spMk id="16" creationId="{1D2CECED-7332-4D00-986E-A73136F308EE}"/>
          </ac:spMkLst>
        </pc:spChg>
        <pc:spChg chg="mod">
          <ac:chgData name="mnats" userId="2d5df061-6255-4755-935c-bfd826af269a" providerId="ADAL" clId="{0FEC19F0-632A-4091-A599-41032B278FBF}" dt="2025-11-21T20:08:36.789" v="8926" actId="962"/>
          <ac:spMkLst>
            <pc:docMk/>
            <pc:sldMk cId="1551459031" sldId="708"/>
            <ac:spMk id="17" creationId="{DA20B0E0-D7F5-40C5-A138-A06C88D6CDD8}"/>
          </ac:spMkLst>
        </pc:spChg>
        <pc:spChg chg="mod">
          <ac:chgData name="mnats" userId="2d5df061-6255-4755-935c-bfd826af269a" providerId="ADAL" clId="{0FEC19F0-632A-4091-A599-41032B278FBF}" dt="2025-11-21T20:06:59.401" v="8914"/>
          <ac:spMkLst>
            <pc:docMk/>
            <pc:sldMk cId="1551459031" sldId="708"/>
            <ac:spMk id="18" creationId="{5FD157C6-6E15-4307-9818-6A088059E9B7}"/>
          </ac:spMkLst>
        </pc:spChg>
        <pc:spChg chg="add mod ord">
          <ac:chgData name="mnats" userId="2d5df061-6255-4755-935c-bfd826af269a" providerId="ADAL" clId="{0FEC19F0-632A-4091-A599-41032B278FBF}" dt="2025-11-21T20:17:11.955" v="10144" actId="13244"/>
          <ac:spMkLst>
            <pc:docMk/>
            <pc:sldMk cId="1551459031" sldId="708"/>
            <ac:spMk id="19" creationId="{C81FB702-16C6-443C-97F8-897402C61855}"/>
          </ac:spMkLst>
        </pc:spChg>
        <pc:grpChg chg="del mod">
          <ac:chgData name="mnats" userId="2d5df061-6255-4755-935c-bfd826af269a" providerId="ADAL" clId="{0FEC19F0-632A-4091-A599-41032B278FBF}" dt="2025-11-21T20:06:55.347" v="8913" actId="478"/>
          <ac:grpSpMkLst>
            <pc:docMk/>
            <pc:sldMk cId="1551459031" sldId="708"/>
            <ac:grpSpMk id="14" creationId="{9F66B487-BB7C-4E3A-B5E2-DBD5643D48A5}"/>
          </ac:grpSpMkLst>
        </pc:grpChg>
        <pc:grpChg chg="add mod">
          <ac:chgData name="mnats" userId="2d5df061-6255-4755-935c-bfd826af269a" providerId="ADAL" clId="{0FEC19F0-632A-4091-A599-41032B278FBF}" dt="2025-11-21T20:08:40.930" v="8928" actId="962"/>
          <ac:grpSpMkLst>
            <pc:docMk/>
            <pc:sldMk cId="1551459031" sldId="708"/>
            <ac:grpSpMk id="15" creationId="{D171FEF7-438F-49A9-B9FC-B5357C08AE9C}"/>
          </ac:grpSpMkLst>
        </pc:grpChg>
      </pc:sldChg>
      <pc:sldChg chg="del">
        <pc:chgData name="mnats" userId="2d5df061-6255-4755-935c-bfd826af269a" providerId="ADAL" clId="{0FEC19F0-632A-4091-A599-41032B278FBF}" dt="2025-11-21T20:07:22.388" v="8917" actId="47"/>
        <pc:sldMkLst>
          <pc:docMk/>
          <pc:sldMk cId="2060130340" sldId="712"/>
        </pc:sldMkLst>
      </pc:sldChg>
      <pc:sldChg chg="del">
        <pc:chgData name="mnats" userId="2d5df061-6255-4755-935c-bfd826af269a" providerId="ADAL" clId="{0FEC19F0-632A-4091-A599-41032B278FBF}" dt="2025-11-21T20:22:24.479" v="10364" actId="47"/>
        <pc:sldMkLst>
          <pc:docMk/>
          <pc:sldMk cId="2148683758" sldId="713"/>
        </pc:sldMkLst>
      </pc:sldChg>
      <pc:sldChg chg="addSp modSp mod modAnim modNotesTx">
        <pc:chgData name="mnats" userId="2d5df061-6255-4755-935c-bfd826af269a" providerId="ADAL" clId="{0FEC19F0-632A-4091-A599-41032B278FBF}" dt="2025-11-21T20:12:51.197" v="9677" actId="20577"/>
        <pc:sldMkLst>
          <pc:docMk/>
          <pc:sldMk cId="889430636" sldId="714"/>
        </pc:sldMkLst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21" creationId="{12E2A203-83F7-40B0-AC2B-B461116EDFA3}"/>
          </ac:spMkLst>
        </pc:spChg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37" creationId="{06E5AE28-561D-447C-AF4B-C034D303FFC2}"/>
          </ac:spMkLst>
        </pc:spChg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40" creationId="{94A1F404-5702-4449-953C-29971C8183F6}"/>
          </ac:spMkLst>
        </pc:spChg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41" creationId="{BDBE206B-801B-4BA9-9825-F14B6BD93A57}"/>
          </ac:spMkLst>
        </pc:spChg>
        <pc:spChg chg="mod">
          <ac:chgData name="mnats" userId="2d5df061-6255-4755-935c-bfd826af269a" providerId="ADAL" clId="{0FEC19F0-632A-4091-A599-41032B278FBF}" dt="2025-11-21T20:12:25.999" v="9560" actId="164"/>
          <ac:spMkLst>
            <pc:docMk/>
            <pc:sldMk cId="889430636" sldId="714"/>
            <ac:spMk id="43" creationId="{6F2D0064-8FA2-4199-82A7-60796A4E0E28}"/>
          </ac:spMkLst>
        </pc:spChg>
        <pc:grpChg chg="add mod">
          <ac:chgData name="mnats" userId="2d5df061-6255-4755-935c-bfd826af269a" providerId="ADAL" clId="{0FEC19F0-632A-4091-A599-41032B278FBF}" dt="2025-11-21T20:12:29.629" v="9586" actId="962"/>
          <ac:grpSpMkLst>
            <pc:docMk/>
            <pc:sldMk cId="889430636" sldId="714"/>
            <ac:grpSpMk id="3" creationId="{E39E8CBC-0DA7-4755-87E9-D19848EAB1F2}"/>
          </ac:grpSpMkLst>
        </pc:grpChg>
        <pc:grpChg chg="mod">
          <ac:chgData name="mnats" userId="2d5df061-6255-4755-935c-bfd826af269a" providerId="ADAL" clId="{0FEC19F0-632A-4091-A599-41032B278FBF}" dt="2025-11-21T20:11:38.423" v="9401" actId="962"/>
          <ac:grpSpMkLst>
            <pc:docMk/>
            <pc:sldMk cId="889430636" sldId="714"/>
            <ac:grpSpMk id="4" creationId="{BC5E2FCC-386C-4D8A-AB3C-80BB11200C31}"/>
          </ac:grpSpMkLst>
        </pc:grpChg>
        <pc:cxnChg chg="mod">
          <ac:chgData name="mnats" userId="2d5df061-6255-4755-935c-bfd826af269a" providerId="ADAL" clId="{0FEC19F0-632A-4091-A599-41032B278FBF}" dt="2025-11-21T20:12:25.999" v="9560" actId="164"/>
          <ac:cxnSpMkLst>
            <pc:docMk/>
            <pc:sldMk cId="889430636" sldId="714"/>
            <ac:cxnSpMk id="39" creationId="{329825F8-BEEC-4730-B2C9-9993A0D9D292}"/>
          </ac:cxnSpMkLst>
        </pc:cxnChg>
        <pc:cxnChg chg="mod">
          <ac:chgData name="mnats" userId="2d5df061-6255-4755-935c-bfd826af269a" providerId="ADAL" clId="{0FEC19F0-632A-4091-A599-41032B278FBF}" dt="2025-11-21T20:12:25.999" v="9560" actId="164"/>
          <ac:cxnSpMkLst>
            <pc:docMk/>
            <pc:sldMk cId="889430636" sldId="714"/>
            <ac:cxnSpMk id="42" creationId="{CA5B7B60-0F52-4D3D-85F5-775B723E3EE9}"/>
          </ac:cxnSpMkLst>
        </pc:cxnChg>
      </pc:sldChg>
      <pc:sldChg chg="addSp delSp modSp mod modNotesTx">
        <pc:chgData name="mnats" userId="2d5df061-6255-4755-935c-bfd826af269a" providerId="ADAL" clId="{0FEC19F0-632A-4091-A599-41032B278FBF}" dt="2025-11-21T20:15:15.950" v="10134" actId="962"/>
        <pc:sldMkLst>
          <pc:docMk/>
          <pc:sldMk cId="910348280" sldId="716"/>
        </pc:sldMkLst>
        <pc:spChg chg="del">
          <ac:chgData name="mnats" userId="2d5df061-6255-4755-935c-bfd826af269a" providerId="ADAL" clId="{0FEC19F0-632A-4091-A599-41032B278FBF}" dt="2025-11-21T20:13:02.592" v="9679" actId="478"/>
          <ac:spMkLst>
            <pc:docMk/>
            <pc:sldMk cId="910348280" sldId="716"/>
            <ac:spMk id="3" creationId="{0A8764AC-022E-4D5F-AA11-95118889849E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21" creationId="{12E2A203-83F7-40B0-AC2B-B461116EDFA3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29" creationId="{D9A5FD9C-C3D4-4626-9D76-3A45C7F2C21C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32" creationId="{CC8D077B-87AF-4689-9F2F-36BB23163B73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34" creationId="{4B9078D3-6BCB-4FF2-863C-18B70DD90D0E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37" creationId="{06E5AE28-561D-447C-AF4B-C034D303FFC2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38" creationId="{F65E4341-F5D0-45D2-ABA6-87FD73F98107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0" creationId="{94A1F404-5702-4449-953C-29971C8183F6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1" creationId="{BDBE206B-801B-4BA9-9825-F14B6BD93A57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3" creationId="{6F2D0064-8FA2-4199-82A7-60796A4E0E28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5" creationId="{80A2D020-90F0-4F17-9C23-DA5EC9E800CC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6" creationId="{6A9A70C0-0F94-452F-938D-C13C6CF1C728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47" creationId="{CA901097-1E88-4956-9D71-E9704D3B46D9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57" creationId="{4DA33F25-35FE-474E-973D-229B378B7F7D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59" creationId="{CA901097-1E88-4956-9D71-E9704D3B46D9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62" creationId="{FFEB33F6-51BC-4A07-BE66-829AA5381ED1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69" creationId="{E551290E-F700-4D4A-ADD7-9C77CB350796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73" creationId="{E5FB0C05-E9AA-4F81-8D1C-9D589C8D304C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77" creationId="{F62E9DFF-10CF-48F0-AB7F-10F94813FAE9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79" creationId="{606001C8-A7BA-49D1-912D-E2CB71F73AD6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83" creationId="{635A5160-EC3D-45F3-9CFE-3E3B511F582F}"/>
          </ac:spMkLst>
        </pc:spChg>
        <pc:spChg chg="mod">
          <ac:chgData name="mnats" userId="2d5df061-6255-4755-935c-bfd826af269a" providerId="ADAL" clId="{0FEC19F0-632A-4091-A599-41032B278FBF}" dt="2025-11-21T20:15:09.936" v="10084" actId="164"/>
          <ac:spMkLst>
            <pc:docMk/>
            <pc:sldMk cId="910348280" sldId="716"/>
            <ac:spMk id="87" creationId="{9A0B511B-CFFB-4599-9924-82D42067EB1F}"/>
          </ac:spMkLst>
        </pc:spChg>
        <pc:grpChg chg="mod">
          <ac:chgData name="mnats" userId="2d5df061-6255-4755-935c-bfd826af269a" providerId="ADAL" clId="{0FEC19F0-632A-4091-A599-41032B278FBF}" dt="2025-11-21T20:15:00.125" v="10083" actId="962"/>
          <ac:grpSpMkLst>
            <pc:docMk/>
            <pc:sldMk cId="910348280" sldId="716"/>
            <ac:grpSpMk id="4" creationId="{BC5E2FCC-386C-4D8A-AB3C-80BB11200C31}"/>
          </ac:grpSpMkLst>
        </pc:grpChg>
        <pc:grpChg chg="add mod">
          <ac:chgData name="mnats" userId="2d5df061-6255-4755-935c-bfd826af269a" providerId="ADAL" clId="{0FEC19F0-632A-4091-A599-41032B278FBF}" dt="2025-11-21T20:15:15.950" v="10134" actId="962"/>
          <ac:grpSpMkLst>
            <pc:docMk/>
            <pc:sldMk cId="910348280" sldId="716"/>
            <ac:grpSpMk id="20" creationId="{66B9AA80-7EB6-4D17-85A5-6E084178A123}"/>
          </ac:grpSpMkLst>
        </pc:grp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28" creationId="{274EF443-A8DD-4E8E-A2D8-8D49F44549D9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31" creationId="{AEABA751-2D2F-4191-8FDA-1F58AEBF22B9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33" creationId="{ED7C5DA0-FE1E-4FA7-9F5A-EE1F1ABD7470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39" creationId="{329825F8-BEEC-4730-B2C9-9993A0D9D292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42" creationId="{CA5B7B60-0F52-4D3D-85F5-775B723E3EE9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44" creationId="{B3EB27E7-3418-42F1-B940-248309FB7B6F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53" creationId="{AEABA751-2D2F-4191-8FDA-1F58AEBF22B9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58" creationId="{0EDD4633-F331-45E7-8AF9-27B27FCD2E9F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68" creationId="{2E9B3101-948C-41E7-8ECD-1D032EC8FC23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72" creationId="{36073BEB-91B4-4D17-92CF-EB1DE7CD5355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78" creationId="{B6B110F4-E2A0-474D-8232-CC10211CE57A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82" creationId="{98EDEB5B-00C3-4261-B44A-A61113CBE89B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86" creationId="{40862236-86A5-42A9-959D-D08850DDF335}"/>
          </ac:cxnSpMkLst>
        </pc:cxnChg>
        <pc:cxnChg chg="mod">
          <ac:chgData name="mnats" userId="2d5df061-6255-4755-935c-bfd826af269a" providerId="ADAL" clId="{0FEC19F0-632A-4091-A599-41032B278FBF}" dt="2025-11-21T20:15:09.936" v="10084" actId="164"/>
          <ac:cxnSpMkLst>
            <pc:docMk/>
            <pc:sldMk cId="910348280" sldId="716"/>
            <ac:cxnSpMk id="92" creationId="{7D1BE5E4-D029-4C4E-A28E-1C67EC737778}"/>
          </ac:cxnSpMkLst>
        </pc:cxnChg>
      </pc:sldChg>
      <pc:sldChg chg="modSp mod">
        <pc:chgData name="mnats" userId="2d5df061-6255-4755-935c-bfd826af269a" providerId="ADAL" clId="{0FEC19F0-632A-4091-A599-41032B278FBF}" dt="2025-11-21T20:17:29.295" v="10146" actId="13244"/>
        <pc:sldMkLst>
          <pc:docMk/>
          <pc:sldMk cId="2072334336" sldId="717"/>
        </pc:sldMkLst>
        <pc:spChg chg="ord">
          <ac:chgData name="mnats" userId="2d5df061-6255-4755-935c-bfd826af269a" providerId="ADAL" clId="{0FEC19F0-632A-4091-A599-41032B278FBF}" dt="2025-11-21T20:17:29.295" v="10146" actId="13244"/>
          <ac:spMkLst>
            <pc:docMk/>
            <pc:sldMk cId="2072334336" sldId="717"/>
            <ac:spMk id="2" creationId="{7F4EA5B0-88DD-4094-8820-AB922E6F2996}"/>
          </ac:spMkLst>
        </pc:spChg>
      </pc:sldChg>
      <pc:sldChg chg="modSp mod">
        <pc:chgData name="mnats" userId="2d5df061-6255-4755-935c-bfd826af269a" providerId="ADAL" clId="{0FEC19F0-632A-4091-A599-41032B278FBF}" dt="2025-11-21T20:17:22.980" v="10145" actId="13244"/>
        <pc:sldMkLst>
          <pc:docMk/>
          <pc:sldMk cId="3370519349" sldId="719"/>
        </pc:sldMkLst>
        <pc:spChg chg="ord">
          <ac:chgData name="mnats" userId="2d5df061-6255-4755-935c-bfd826af269a" providerId="ADAL" clId="{0FEC19F0-632A-4091-A599-41032B278FBF}" dt="2025-11-21T20:17:22.980" v="10145" actId="13244"/>
          <ac:spMkLst>
            <pc:docMk/>
            <pc:sldMk cId="3370519349" sldId="719"/>
            <ac:spMk id="4" creationId="{C25C6F8A-5592-43DD-B23A-BF0ECB1E6BE1}"/>
          </ac:spMkLst>
        </pc:spChg>
      </pc:sldChg>
      <pc:sldChg chg="delSp modSp mod">
        <pc:chgData name="mnats" userId="2d5df061-6255-4755-935c-bfd826af269a" providerId="ADAL" clId="{0FEC19F0-632A-4091-A599-41032B278FBF}" dt="2025-11-21T20:21:45.904" v="10315" actId="20577"/>
        <pc:sldMkLst>
          <pc:docMk/>
          <pc:sldMk cId="4120313522" sldId="720"/>
        </pc:sldMkLst>
        <pc:spChg chg="mod">
          <ac:chgData name="mnats" userId="2d5df061-6255-4755-935c-bfd826af269a" providerId="ADAL" clId="{0FEC19F0-632A-4091-A599-41032B278FBF}" dt="2025-11-21T20:21:45.904" v="10315" actId="20577"/>
          <ac:spMkLst>
            <pc:docMk/>
            <pc:sldMk cId="4120313522" sldId="720"/>
            <ac:spMk id="2" creationId="{99E36B1A-A9DB-47F6-94A8-88A96A240057}"/>
          </ac:spMkLst>
        </pc:spChg>
        <pc:spChg chg="mod">
          <ac:chgData name="mnats" userId="2d5df061-6255-4755-935c-bfd826af269a" providerId="ADAL" clId="{0FEC19F0-632A-4091-A599-41032B278FBF}" dt="2025-11-21T20:05:42.902" v="8829" actId="962"/>
          <ac:spMkLst>
            <pc:docMk/>
            <pc:sldMk cId="4120313522" sldId="720"/>
            <ac:spMk id="6" creationId="{79184A5F-D1D1-4228-9544-8B034F342EA2}"/>
          </ac:spMkLst>
        </pc:spChg>
        <pc:spChg chg="mod">
          <ac:chgData name="mnats" userId="2d5df061-6255-4755-935c-bfd826af269a" providerId="ADAL" clId="{0FEC19F0-632A-4091-A599-41032B278FBF}" dt="2025-11-21T20:05:51.529" v="8833" actId="962"/>
          <ac:spMkLst>
            <pc:docMk/>
            <pc:sldMk cId="4120313522" sldId="720"/>
            <ac:spMk id="7" creationId="{308255FD-6224-4685-B9CD-3CD3B2DEF5E7}"/>
          </ac:spMkLst>
        </pc:spChg>
        <pc:spChg chg="mod">
          <ac:chgData name="mnats" userId="2d5df061-6255-4755-935c-bfd826af269a" providerId="ADAL" clId="{0FEC19F0-632A-4091-A599-41032B278FBF}" dt="2025-11-21T20:06:00.540" v="8837" actId="962"/>
          <ac:spMkLst>
            <pc:docMk/>
            <pc:sldMk cId="4120313522" sldId="720"/>
            <ac:spMk id="8" creationId="{4314E8F7-507C-4CE2-B9C3-24B7BD85FE3E}"/>
          </ac:spMkLst>
        </pc:spChg>
        <pc:spChg chg="del">
          <ac:chgData name="mnats" userId="2d5df061-6255-4755-935c-bfd826af269a" providerId="ADAL" clId="{0FEC19F0-632A-4091-A599-41032B278FBF}" dt="2025-11-21T20:06:13.154" v="8841" actId="478"/>
          <ac:spMkLst>
            <pc:docMk/>
            <pc:sldMk cId="4120313522" sldId="720"/>
            <ac:spMk id="9" creationId="{D2918D0E-B721-4379-8739-61DEB526769D}"/>
          </ac:spMkLst>
        </pc:spChg>
        <pc:spChg chg="mod">
          <ac:chgData name="mnats" userId="2d5df061-6255-4755-935c-bfd826af269a" providerId="ADAL" clId="{0FEC19F0-632A-4091-A599-41032B278FBF}" dt="2025-11-21T20:08:26.270" v="8924" actId="962"/>
          <ac:spMkLst>
            <pc:docMk/>
            <pc:sldMk cId="4120313522" sldId="720"/>
            <ac:spMk id="12" creationId="{DF37E834-233E-4F86-A80B-AAF31E5160EF}"/>
          </ac:spMkLst>
        </pc:spChg>
        <pc:spChg chg="mod">
          <ac:chgData name="mnats" userId="2d5df061-6255-4755-935c-bfd826af269a" providerId="ADAL" clId="{0FEC19F0-632A-4091-A599-41032B278FBF}" dt="2025-11-21T20:06:42.858" v="8909" actId="20577"/>
          <ac:spMkLst>
            <pc:docMk/>
            <pc:sldMk cId="4120313522" sldId="720"/>
            <ac:spMk id="13" creationId="{5BED6D17-4495-46BE-9E00-E7BE25B65271}"/>
          </ac:spMkLst>
        </pc:spChg>
        <pc:grpChg chg="mod">
          <ac:chgData name="mnats" userId="2d5df061-6255-4755-935c-bfd826af269a" providerId="ADAL" clId="{0FEC19F0-632A-4091-A599-41032B278FBF}" dt="2025-11-21T20:08:20.716" v="8922" actId="962"/>
          <ac:grpSpMkLst>
            <pc:docMk/>
            <pc:sldMk cId="4120313522" sldId="720"/>
            <ac:grpSpMk id="14" creationId="{9F66B487-BB7C-4E3A-B5E2-DBD5643D48A5}"/>
          </ac:grpSpMkLst>
        </pc:grpChg>
      </pc:sldChg>
      <pc:sldChg chg="modSp mod">
        <pc:chgData name="mnats" userId="2d5df061-6255-4755-935c-bfd826af269a" providerId="ADAL" clId="{0FEC19F0-632A-4091-A599-41032B278FBF}" dt="2025-11-21T20:16:00.686" v="10139" actId="13244"/>
        <pc:sldMkLst>
          <pc:docMk/>
          <pc:sldMk cId="1004926277" sldId="726"/>
        </pc:sldMkLst>
        <pc:spChg chg="ord">
          <ac:chgData name="mnats" userId="2d5df061-6255-4755-935c-bfd826af269a" providerId="ADAL" clId="{0FEC19F0-632A-4091-A599-41032B278FBF}" dt="2025-11-21T20:16:00.686" v="10139" actId="13244"/>
          <ac:spMkLst>
            <pc:docMk/>
            <pc:sldMk cId="1004926277" sldId="726"/>
            <ac:spMk id="2" creationId="{7F4EA5B0-88DD-4094-8820-AB922E6F2996}"/>
          </ac:spMkLst>
        </pc:spChg>
      </pc:sldChg>
      <pc:sldChg chg="modSp mod">
        <pc:chgData name="mnats" userId="2d5df061-6255-4755-935c-bfd826af269a" providerId="ADAL" clId="{0FEC19F0-632A-4091-A599-41032B278FBF}" dt="2025-11-21T20:21:08.708" v="10286" actId="20577"/>
        <pc:sldMkLst>
          <pc:docMk/>
          <pc:sldMk cId="780647712" sldId="727"/>
        </pc:sldMkLst>
        <pc:spChg chg="mod">
          <ac:chgData name="mnats" userId="2d5df061-6255-4755-935c-bfd826af269a" providerId="ADAL" clId="{0FEC19F0-632A-4091-A599-41032B278FBF}" dt="2025-11-21T20:21:08.708" v="10286" actId="20577"/>
          <ac:spMkLst>
            <pc:docMk/>
            <pc:sldMk cId="780647712" sldId="727"/>
            <ac:spMk id="2" creationId="{E556D3E3-538D-4963-8D7D-61CEA8D1F92D}"/>
          </ac:spMkLst>
        </pc:spChg>
        <pc:grpChg chg="mod">
          <ac:chgData name="mnats" userId="2d5df061-6255-4755-935c-bfd826af269a" providerId="ADAL" clId="{0FEC19F0-632A-4091-A599-41032B278FBF}" dt="2025-11-21T20:04:31.021" v="8445" actId="962"/>
          <ac:grpSpMkLst>
            <pc:docMk/>
            <pc:sldMk cId="780647712" sldId="727"/>
            <ac:grpSpMk id="4" creationId="{A43DDEBF-C363-4FB6-ACA4-F58B1FC01116}"/>
          </ac:grpSpMkLst>
        </pc:grpChg>
      </pc:sldChg>
      <pc:sldChg chg="modSp add mod">
        <pc:chgData name="mnats" userId="2d5df061-6255-4755-935c-bfd826af269a" providerId="ADAL" clId="{0FEC19F0-632A-4091-A599-41032B278FBF}" dt="2025-11-21T20:22:12.868" v="10363" actId="20577"/>
        <pc:sldMkLst>
          <pc:docMk/>
          <pc:sldMk cId="2514042511" sldId="728"/>
        </pc:sldMkLst>
        <pc:spChg chg="mod">
          <ac:chgData name="mnats" userId="2d5df061-6255-4755-935c-bfd826af269a" providerId="ADAL" clId="{0FEC19F0-632A-4091-A599-41032B278FBF}" dt="2025-11-21T20:22:12.868" v="10363" actId="20577"/>
          <ac:spMkLst>
            <pc:docMk/>
            <pc:sldMk cId="2514042511" sldId="728"/>
            <ac:spMk id="2" creationId="{00000000-0000-0000-0000-000000000000}"/>
          </ac:spMkLst>
        </pc:spChg>
      </pc:sldChg>
      <pc:sldChg chg="add">
        <pc:chgData name="mnats" userId="2d5df061-6255-4755-935c-bfd826af269a" providerId="ADAL" clId="{0FEC19F0-632A-4091-A599-41032B278FBF}" dt="2025-11-21T20:25:18.307" v="10365" actId="2890"/>
        <pc:sldMkLst>
          <pc:docMk/>
          <pc:sldMk cId="2196812046" sldId="7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6E1A-EDBA-42C9-9AE7-66D31B4AAD3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341C9-6568-4C2D-A679-29FA663C1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8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s0t0</a:t>
            </a:r>
          </a:p>
          <a:p>
            <a:r>
              <a:rPr lang="en-US" dirty="0"/>
              <a:t>Accept states: s0t0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From s0t0 to s0t0 on character 0</a:t>
            </a:r>
          </a:p>
          <a:p>
            <a:r>
              <a:rPr lang="en-US" dirty="0"/>
              <a:t>From s0t0 to s0t1 on character 1</a:t>
            </a:r>
          </a:p>
          <a:p>
            <a:r>
              <a:rPr lang="en-US" dirty="0"/>
              <a:t>From s0t0 to s1t2 on character 2</a:t>
            </a:r>
          </a:p>
          <a:p>
            <a:r>
              <a:rPr lang="en-US" dirty="0"/>
              <a:t>From s0t1 to s0t1 on character 0</a:t>
            </a:r>
          </a:p>
          <a:p>
            <a:r>
              <a:rPr lang="en-US" dirty="0"/>
              <a:t>From s0t1 to s0t2 on character 1</a:t>
            </a:r>
          </a:p>
          <a:p>
            <a:r>
              <a:rPr lang="en-US" dirty="0"/>
              <a:t>From s0t1 to s1t0 on character 2</a:t>
            </a:r>
          </a:p>
          <a:p>
            <a:r>
              <a:rPr lang="en-US" dirty="0"/>
              <a:t>From s0t2 to s0t2 on character 0</a:t>
            </a:r>
          </a:p>
          <a:p>
            <a:r>
              <a:rPr lang="en-US" dirty="0"/>
              <a:t>From s0t2 to s0t0 on character 1</a:t>
            </a:r>
          </a:p>
          <a:p>
            <a:r>
              <a:rPr lang="en-US" dirty="0"/>
              <a:t>From s0t2 to s1t1 on character 2</a:t>
            </a:r>
          </a:p>
          <a:p>
            <a:r>
              <a:rPr lang="en-US" dirty="0"/>
              <a:t>From s1t0 to s1t0 on character 0</a:t>
            </a:r>
          </a:p>
          <a:p>
            <a:r>
              <a:rPr lang="en-US" dirty="0"/>
              <a:t>From s1t0 to s1t1 on character 1</a:t>
            </a:r>
          </a:p>
          <a:p>
            <a:r>
              <a:rPr lang="en-US" dirty="0"/>
              <a:t>From s1t0 to s0t2 on character 2</a:t>
            </a:r>
          </a:p>
          <a:p>
            <a:r>
              <a:rPr lang="en-US" dirty="0"/>
              <a:t>From s1t1 to s1t1 on character 0</a:t>
            </a:r>
          </a:p>
          <a:p>
            <a:r>
              <a:rPr lang="en-US" dirty="0"/>
              <a:t>From s1t1 to s1t2 on character 1</a:t>
            </a:r>
          </a:p>
          <a:p>
            <a:r>
              <a:rPr lang="en-US" dirty="0"/>
              <a:t>From s1t1 to s0t0 on character 2</a:t>
            </a:r>
          </a:p>
          <a:p>
            <a:r>
              <a:rPr lang="en-US" dirty="0"/>
              <a:t>From s1t2 to s1t2 on character 0</a:t>
            </a:r>
          </a:p>
          <a:p>
            <a:r>
              <a:rPr lang="en-US" dirty="0"/>
              <a:t>From s1t2 to s1t0 on character 1</a:t>
            </a:r>
          </a:p>
          <a:p>
            <a:r>
              <a:rPr lang="en-US" dirty="0"/>
              <a:t>From s1t2 to s0t1 on character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27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DFA 1: </a:t>
            </a:r>
          </a:p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  <a:p>
            <a:endParaRPr lang="en-US" dirty="0"/>
          </a:p>
          <a:p>
            <a:r>
              <a:rPr lang="en-US" dirty="0"/>
              <a:t>DFA 2: </a:t>
            </a:r>
          </a:p>
          <a:p>
            <a:r>
              <a:rPr lang="en-US" dirty="0"/>
              <a:t>Start state: s0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0,1</a:t>
            </a:r>
          </a:p>
          <a:p>
            <a:r>
              <a:rPr lang="en-US" dirty="0"/>
              <a:t>S1 to s0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3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0 to 5 on input N</a:t>
            </a:r>
          </a:p>
          <a:p>
            <a:r>
              <a:rPr lang="en-US" dirty="0"/>
              <a:t>0 to 10 on input D</a:t>
            </a:r>
          </a:p>
          <a:p>
            <a:r>
              <a:rPr lang="en-US" dirty="0"/>
              <a:t>5 to 10 on input N</a:t>
            </a:r>
          </a:p>
          <a:p>
            <a:r>
              <a:rPr lang="en-US" dirty="0"/>
              <a:t>5 to 15 on input D</a:t>
            </a:r>
          </a:p>
          <a:p>
            <a:r>
              <a:rPr lang="en-US" dirty="0"/>
              <a:t>10 to 15 on input N,D</a:t>
            </a:r>
          </a:p>
          <a:p>
            <a:r>
              <a:rPr lang="en-US" dirty="0"/>
              <a:t>15 to 0 on input B,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17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0 to 5 on input N</a:t>
            </a:r>
          </a:p>
          <a:p>
            <a:r>
              <a:rPr lang="en-US" dirty="0"/>
              <a:t>0 to 10 on input D</a:t>
            </a:r>
          </a:p>
          <a:p>
            <a:r>
              <a:rPr lang="en-US" dirty="0"/>
              <a:t>5 to 10 on input N</a:t>
            </a:r>
          </a:p>
          <a:p>
            <a:r>
              <a:rPr lang="en-US" dirty="0"/>
              <a:t>5 to 15 on input D</a:t>
            </a:r>
          </a:p>
          <a:p>
            <a:r>
              <a:rPr lang="en-US" dirty="0"/>
              <a:t>10 to 15 on input N,D</a:t>
            </a:r>
          </a:p>
          <a:p>
            <a:r>
              <a:rPr lang="en-US" dirty="0"/>
              <a:t>15 to 0 on input B, 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07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0 to 5 on input N</a:t>
            </a:r>
          </a:p>
          <a:p>
            <a:r>
              <a:rPr lang="en-US" dirty="0"/>
              <a:t>0 to 10 on input D</a:t>
            </a:r>
          </a:p>
          <a:p>
            <a:r>
              <a:rPr lang="en-US" dirty="0"/>
              <a:t>0'[B] to 5 on input N</a:t>
            </a:r>
          </a:p>
          <a:p>
            <a:r>
              <a:rPr lang="en-US" dirty="0"/>
              <a:t>0'[B] to 10 on input D</a:t>
            </a:r>
          </a:p>
          <a:p>
            <a:r>
              <a:rPr lang="en-US" dirty="0"/>
              <a:t>0''[S] to 5 on input N</a:t>
            </a:r>
          </a:p>
          <a:p>
            <a:r>
              <a:rPr lang="en-US" dirty="0"/>
              <a:t>0''[S] to 10 on input D</a:t>
            </a:r>
          </a:p>
          <a:p>
            <a:r>
              <a:rPr lang="en-US" dirty="0"/>
              <a:t>5 to 10 on input N</a:t>
            </a:r>
          </a:p>
          <a:p>
            <a:r>
              <a:rPr lang="en-US" dirty="0"/>
              <a:t>5 to 15 on input D</a:t>
            </a:r>
          </a:p>
          <a:p>
            <a:r>
              <a:rPr lang="en-US" dirty="0"/>
              <a:t>10 to 15 on input N</a:t>
            </a:r>
          </a:p>
          <a:p>
            <a:r>
              <a:rPr lang="en-US" dirty="0"/>
              <a:t>10 to 15'[N] on input D</a:t>
            </a:r>
          </a:p>
          <a:p>
            <a:r>
              <a:rPr lang="en-US" dirty="0"/>
              <a:t>15 to 0' [B] on input B</a:t>
            </a:r>
          </a:p>
          <a:p>
            <a:r>
              <a:rPr lang="en-US" dirty="0"/>
              <a:t>15 to 0'' [S] on input S</a:t>
            </a:r>
          </a:p>
          <a:p>
            <a:r>
              <a:rPr lang="en-US" dirty="0"/>
              <a:t>15' [N] to 0' [B] on input B</a:t>
            </a:r>
          </a:p>
          <a:p>
            <a:r>
              <a:rPr lang="en-US" dirty="0"/>
              <a:t>15' [N] to 0'' [S] on input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0 to 5 on input N</a:t>
            </a:r>
          </a:p>
          <a:p>
            <a:r>
              <a:rPr lang="en-US" dirty="0"/>
              <a:t>0 to 10 on input D</a:t>
            </a:r>
          </a:p>
          <a:p>
            <a:r>
              <a:rPr lang="en-US" dirty="0"/>
              <a:t>0 to 0 on input B,S</a:t>
            </a:r>
          </a:p>
          <a:p>
            <a:r>
              <a:rPr lang="en-US" dirty="0"/>
              <a:t>0'[B] to 5 on input N</a:t>
            </a:r>
          </a:p>
          <a:p>
            <a:r>
              <a:rPr lang="en-US" dirty="0"/>
              <a:t>0'[B] to 10 on input D</a:t>
            </a:r>
          </a:p>
          <a:p>
            <a:r>
              <a:rPr lang="en-US" dirty="0"/>
              <a:t>0'[B] to 0 on input B,S</a:t>
            </a:r>
          </a:p>
          <a:p>
            <a:r>
              <a:rPr lang="en-US" dirty="0"/>
              <a:t>0''[S] to 5 on input N</a:t>
            </a:r>
          </a:p>
          <a:p>
            <a:r>
              <a:rPr lang="en-US" dirty="0"/>
              <a:t>0''[S] to 10 on input D</a:t>
            </a:r>
          </a:p>
          <a:p>
            <a:r>
              <a:rPr lang="en-US" dirty="0"/>
              <a:t>0''[S] to 0 on input B,S</a:t>
            </a:r>
          </a:p>
          <a:p>
            <a:r>
              <a:rPr lang="en-US" dirty="0"/>
              <a:t>5 to 10 on input N</a:t>
            </a:r>
          </a:p>
          <a:p>
            <a:r>
              <a:rPr lang="en-US" dirty="0"/>
              <a:t>5 to 15 on input D</a:t>
            </a:r>
          </a:p>
          <a:p>
            <a:r>
              <a:rPr lang="en-US" dirty="0"/>
              <a:t>5 to 5 on input B,S</a:t>
            </a:r>
          </a:p>
          <a:p>
            <a:r>
              <a:rPr lang="en-US" dirty="0"/>
              <a:t>10 to 15 on input N</a:t>
            </a:r>
          </a:p>
          <a:p>
            <a:r>
              <a:rPr lang="en-US" dirty="0"/>
              <a:t>10 to 15'[N] on input D</a:t>
            </a:r>
          </a:p>
          <a:p>
            <a:r>
              <a:rPr lang="en-US" dirty="0"/>
              <a:t>10 to 10 on input B,S</a:t>
            </a:r>
          </a:p>
          <a:p>
            <a:r>
              <a:rPr lang="en-US" dirty="0"/>
              <a:t>15 to 15'[N] on input N</a:t>
            </a:r>
          </a:p>
          <a:p>
            <a:r>
              <a:rPr lang="en-US" dirty="0"/>
              <a:t>15 to 15''[D] on input D</a:t>
            </a:r>
          </a:p>
          <a:p>
            <a:r>
              <a:rPr lang="en-US" dirty="0"/>
              <a:t>15 to 0' [B] on input B</a:t>
            </a:r>
          </a:p>
          <a:p>
            <a:r>
              <a:rPr lang="en-US" dirty="0"/>
              <a:t>15 to 0'' [S] on input S</a:t>
            </a:r>
          </a:p>
          <a:p>
            <a:r>
              <a:rPr lang="en-US" dirty="0"/>
              <a:t>15'[N] to 15'[N] on input N</a:t>
            </a:r>
          </a:p>
          <a:p>
            <a:r>
              <a:rPr lang="en-US" dirty="0"/>
              <a:t>15'[N] t 15''[D] on input D</a:t>
            </a:r>
          </a:p>
          <a:p>
            <a:r>
              <a:rPr lang="en-US" dirty="0"/>
              <a:t>15' [N] to 0' [B] on input B</a:t>
            </a:r>
          </a:p>
          <a:p>
            <a:r>
              <a:rPr lang="en-US" dirty="0"/>
              <a:t>15' [N] to 0'' [S] on input S</a:t>
            </a:r>
          </a:p>
          <a:p>
            <a:r>
              <a:rPr lang="en-US" dirty="0"/>
              <a:t>15''[D] to 15[N] on input N</a:t>
            </a:r>
          </a:p>
          <a:p>
            <a:r>
              <a:rPr lang="en-US" dirty="0"/>
              <a:t>15''[D] to 15''[D] on input 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99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s3, s5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S0 to s4 on input 1</a:t>
            </a:r>
          </a:p>
          <a:p>
            <a:r>
              <a:rPr lang="en-US" dirty="0"/>
              <a:t>S1 to s2 on input 1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S4 to s5 on input 0</a:t>
            </a:r>
          </a:p>
          <a:p>
            <a:r>
              <a:rPr lang="en-US" dirty="0"/>
              <a:t>S5 to s4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9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s3, s5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S0 to s4 on input 1</a:t>
            </a:r>
          </a:p>
          <a:p>
            <a:r>
              <a:rPr lang="en-US" dirty="0"/>
              <a:t>S1 to s2 on input 1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S4 to s5 on input 0</a:t>
            </a:r>
          </a:p>
          <a:p>
            <a:r>
              <a:rPr lang="en-US" dirty="0"/>
              <a:t>S5 to s4 on input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0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q</a:t>
            </a:r>
          </a:p>
          <a:p>
            <a:r>
              <a:rPr lang="en-US" dirty="0"/>
              <a:t>Accept states: s0, 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Q to s0 on epsilon</a:t>
            </a:r>
          </a:p>
          <a:p>
            <a:r>
              <a:rPr lang="en-US" dirty="0"/>
              <a:t>Q to t0 on epsilon</a:t>
            </a:r>
          </a:p>
          <a:p>
            <a:r>
              <a:rPr lang="en-US" dirty="0"/>
              <a:t>S0 to s0 on input 0,1</a:t>
            </a:r>
          </a:p>
          <a:p>
            <a:r>
              <a:rPr lang="en-US" dirty="0"/>
              <a:t>S0 to s1 on input 2</a:t>
            </a:r>
          </a:p>
          <a:p>
            <a:r>
              <a:rPr lang="en-US" dirty="0"/>
              <a:t>S1 to s1 on input 0,1</a:t>
            </a:r>
          </a:p>
          <a:p>
            <a:r>
              <a:rPr lang="en-US" dirty="0"/>
              <a:t>S1 to s2 on input 2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1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q</a:t>
            </a:r>
          </a:p>
          <a:p>
            <a:r>
              <a:rPr lang="en-US" dirty="0"/>
              <a:t>Accept states: s0, t0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Q to s0 on epsilon</a:t>
            </a:r>
          </a:p>
          <a:p>
            <a:r>
              <a:rPr lang="en-US" dirty="0"/>
              <a:t>Q to t0 on epsilon</a:t>
            </a:r>
          </a:p>
          <a:p>
            <a:r>
              <a:rPr lang="en-US" dirty="0"/>
              <a:t>S0 to s0 on input 0,1</a:t>
            </a:r>
          </a:p>
          <a:p>
            <a:r>
              <a:rPr lang="en-US" dirty="0"/>
              <a:t>S0 to s1 on input 2</a:t>
            </a:r>
          </a:p>
          <a:p>
            <a:r>
              <a:rPr lang="en-US" dirty="0"/>
              <a:t>S1 to s1 on input 0,1</a:t>
            </a:r>
          </a:p>
          <a:p>
            <a:r>
              <a:rPr lang="en-US" dirty="0"/>
              <a:t>S1 to s2 on input 2</a:t>
            </a:r>
          </a:p>
          <a:p>
            <a:r>
              <a:rPr lang="en-US" dirty="0"/>
              <a:t>T0 to t0 on input 0</a:t>
            </a:r>
          </a:p>
          <a:p>
            <a:r>
              <a:rPr lang="en-US" dirty="0"/>
              <a:t>T0 to t1 on input 1</a:t>
            </a:r>
          </a:p>
          <a:p>
            <a:r>
              <a:rPr lang="en-US" dirty="0"/>
              <a:t>T0 to t2 on input 2</a:t>
            </a:r>
          </a:p>
          <a:p>
            <a:r>
              <a:rPr lang="en-US" dirty="0"/>
              <a:t>T1 to t1 on input 0</a:t>
            </a:r>
          </a:p>
          <a:p>
            <a:r>
              <a:rPr lang="en-US" dirty="0"/>
              <a:t>T1 to t2 on input 1</a:t>
            </a:r>
          </a:p>
          <a:p>
            <a:r>
              <a:rPr lang="en-US" dirty="0"/>
              <a:t>T1 to t0 on input 2</a:t>
            </a:r>
          </a:p>
          <a:p>
            <a:r>
              <a:rPr lang="en-US" dirty="0"/>
              <a:t>T2 to t2 on input 0</a:t>
            </a:r>
          </a:p>
          <a:p>
            <a:r>
              <a:rPr lang="en-US" dirty="0"/>
              <a:t>T2 to t0 on input 1</a:t>
            </a:r>
          </a:p>
          <a:p>
            <a:r>
              <a:rPr lang="en-US" dirty="0"/>
              <a:t>T2 to t1 on input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2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7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From s0 to s1 on characters 0, 1</a:t>
            </a:r>
          </a:p>
          <a:p>
            <a:r>
              <a:rPr lang="en-US" dirty="0"/>
              <a:t>From s1 to s2 on characters 0, 1</a:t>
            </a:r>
          </a:p>
          <a:p>
            <a:r>
              <a:rPr lang="en-US" dirty="0"/>
              <a:t>From s2 to R on character 0</a:t>
            </a:r>
          </a:p>
          <a:p>
            <a:r>
              <a:rPr lang="en-US" dirty="0"/>
              <a:t>From s2 to A on character 1</a:t>
            </a:r>
          </a:p>
          <a:p>
            <a:r>
              <a:rPr lang="en-US" dirty="0"/>
              <a:t>From R to R on characters 0, 1</a:t>
            </a:r>
          </a:p>
          <a:p>
            <a:r>
              <a:rPr lang="en-US" dirty="0"/>
              <a:t>From A to A on characters 0,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25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 for binary strings with 1 </a:t>
            </a:r>
          </a:p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  <a:p>
            <a:endParaRPr lang="en-US" dirty="0"/>
          </a:p>
          <a:p>
            <a:r>
              <a:rPr lang="en-US" dirty="0"/>
              <a:t>Visualization of parallel exploration of the NFA</a:t>
            </a:r>
          </a:p>
          <a:p>
            <a:r>
              <a:rPr lang="en-US" dirty="0"/>
              <a:t>Start state: s3</a:t>
            </a:r>
          </a:p>
          <a:p>
            <a:endParaRPr lang="en-US" dirty="0"/>
          </a:p>
          <a:p>
            <a:r>
              <a:rPr lang="en-US" dirty="0"/>
              <a:t>Paths: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9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 for binary strings with 1 </a:t>
            </a:r>
          </a:p>
          <a:p>
            <a:r>
              <a:rPr lang="en-US" dirty="0"/>
              <a:t>Start state: s3</a:t>
            </a:r>
          </a:p>
          <a:p>
            <a:r>
              <a:rPr lang="en-US" dirty="0"/>
              <a:t>Accept states: s0</a:t>
            </a:r>
          </a:p>
          <a:p>
            <a:endParaRPr lang="en-US" dirty="0"/>
          </a:p>
          <a:p>
            <a:r>
              <a:rPr lang="en-US" dirty="0"/>
              <a:t>Edges:</a:t>
            </a:r>
          </a:p>
          <a:p>
            <a:r>
              <a:rPr lang="en-US" dirty="0"/>
              <a:t>S3 to s3 on input 0,1</a:t>
            </a:r>
          </a:p>
          <a:p>
            <a:r>
              <a:rPr lang="en-US" dirty="0"/>
              <a:t>S3 to s2 on input 1</a:t>
            </a:r>
          </a:p>
          <a:p>
            <a:r>
              <a:rPr lang="en-US" dirty="0"/>
              <a:t>S2 s1 on input 0,1</a:t>
            </a:r>
          </a:p>
          <a:p>
            <a:r>
              <a:rPr lang="en-US" dirty="0"/>
              <a:t>S1 to s0 on input 0,1</a:t>
            </a:r>
          </a:p>
          <a:p>
            <a:endParaRPr lang="en-US" dirty="0"/>
          </a:p>
          <a:p>
            <a:r>
              <a:rPr lang="en-US" dirty="0"/>
              <a:t>Visualization of parallel exploration of the NFA</a:t>
            </a:r>
          </a:p>
          <a:p>
            <a:r>
              <a:rPr lang="en-US" dirty="0"/>
              <a:t>Start state: s3</a:t>
            </a:r>
          </a:p>
          <a:p>
            <a:endParaRPr lang="en-US" dirty="0"/>
          </a:p>
          <a:p>
            <a:r>
              <a:rPr lang="en-US" dirty="0"/>
              <a:t>Paths: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(accepted)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Path 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s3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S3 to s2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S2 to s1 on input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S1 to s0 on input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(not accepted)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5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NFA: </a:t>
            </a:r>
          </a:p>
          <a:p>
            <a:r>
              <a:rPr lang="en-US" dirty="0"/>
              <a:t>Start state: a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A to b on epsilon</a:t>
            </a:r>
          </a:p>
          <a:p>
            <a:r>
              <a:rPr lang="en-US" dirty="0"/>
              <a:t>A to c on input 1</a:t>
            </a:r>
          </a:p>
          <a:p>
            <a:r>
              <a:rPr lang="en-US" dirty="0"/>
              <a:t>B to a on input 0</a:t>
            </a:r>
          </a:p>
          <a:p>
            <a:r>
              <a:rPr lang="en-US" dirty="0"/>
              <a:t>C to c on input 0</a:t>
            </a:r>
          </a:p>
          <a:p>
            <a:r>
              <a:rPr lang="en-US" dirty="0"/>
              <a:t>C to b on input 0,1</a:t>
            </a:r>
          </a:p>
          <a:p>
            <a:endParaRPr lang="en-US" dirty="0"/>
          </a:p>
          <a:p>
            <a:r>
              <a:rPr lang="en-US" dirty="0"/>
              <a:t>Partial DFA: </a:t>
            </a:r>
          </a:p>
          <a:p>
            <a:r>
              <a:rPr lang="en-US" dirty="0"/>
              <a:t>Edges: </a:t>
            </a:r>
          </a:p>
          <a:p>
            <a:r>
              <a:rPr lang="en-US" dirty="0"/>
              <a:t>{a}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{c}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48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NFA: </a:t>
            </a:r>
          </a:p>
          <a:p>
            <a:r>
              <a:rPr lang="en-US" dirty="0"/>
              <a:t>Start state: a</a:t>
            </a:r>
          </a:p>
          <a:p>
            <a:r>
              <a:rPr lang="en-US" dirty="0"/>
              <a:t>Accept states: a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A to b on epsilon</a:t>
            </a:r>
          </a:p>
          <a:p>
            <a:r>
              <a:rPr lang="en-US" dirty="0"/>
              <a:t>A to c on input 1</a:t>
            </a:r>
          </a:p>
          <a:p>
            <a:r>
              <a:rPr lang="en-US" dirty="0"/>
              <a:t>B to a on input 0</a:t>
            </a:r>
          </a:p>
          <a:p>
            <a:r>
              <a:rPr lang="en-US" dirty="0"/>
              <a:t>C to c on input 0</a:t>
            </a:r>
          </a:p>
          <a:p>
            <a:r>
              <a:rPr lang="en-US" dirty="0"/>
              <a:t>C to b on input 0,1</a:t>
            </a:r>
          </a:p>
          <a:p>
            <a:endParaRPr lang="en-US" dirty="0"/>
          </a:p>
          <a:p>
            <a:r>
              <a:rPr lang="en-US" dirty="0"/>
              <a:t>DFA: </a:t>
            </a:r>
          </a:p>
          <a:p>
            <a:r>
              <a:rPr lang="en-US" dirty="0"/>
              <a:t>Start state: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Accept states: {a}, {</a:t>
            </a:r>
            <a:r>
              <a:rPr lang="en-US" dirty="0" err="1"/>
              <a:t>a,b</a:t>
            </a:r>
            <a:r>
              <a:rPr lang="en-US" dirty="0"/>
              <a:t>}, {</a:t>
            </a:r>
            <a:r>
              <a:rPr lang="en-US" dirty="0" err="1"/>
              <a:t>a,b,c</a:t>
            </a:r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{a}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{a} to {c} on input 1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 to {c} on input 1</a:t>
            </a:r>
          </a:p>
          <a:p>
            <a:r>
              <a:rPr lang="en-US" dirty="0"/>
              <a:t>{b} to {</a:t>
            </a:r>
            <a:r>
              <a:rPr lang="en-US" dirty="0" err="1"/>
              <a:t>a,b</a:t>
            </a:r>
            <a:r>
              <a:rPr lang="en-US" dirty="0"/>
              <a:t>} on input 0</a:t>
            </a:r>
          </a:p>
          <a:p>
            <a:r>
              <a:rPr lang="en-US" dirty="0"/>
              <a:t>{b} to </a:t>
            </a:r>
            <a:r>
              <a:rPr lang="en-US" dirty="0" err="1"/>
              <a:t>emptyset</a:t>
            </a:r>
            <a:r>
              <a:rPr lang="en-US" dirty="0"/>
              <a:t> on input 1</a:t>
            </a:r>
          </a:p>
          <a:p>
            <a:r>
              <a:rPr lang="en-US" dirty="0"/>
              <a:t>{c} to {</a:t>
            </a:r>
            <a:r>
              <a:rPr lang="en-US" dirty="0" err="1"/>
              <a:t>b,c</a:t>
            </a:r>
            <a:r>
              <a:rPr lang="en-US" dirty="0"/>
              <a:t>} on input 0</a:t>
            </a:r>
          </a:p>
          <a:p>
            <a:r>
              <a:rPr lang="en-US" dirty="0"/>
              <a:t>{c} to {b} on input 1</a:t>
            </a:r>
          </a:p>
          <a:p>
            <a:r>
              <a:rPr lang="en-US" dirty="0"/>
              <a:t>{</a:t>
            </a:r>
            <a:r>
              <a:rPr lang="en-US" dirty="0" err="1"/>
              <a:t>b,c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b,c</a:t>
            </a:r>
            <a:r>
              <a:rPr lang="en-US" dirty="0"/>
              <a:t>} to {b} on input 1</a:t>
            </a:r>
          </a:p>
          <a:p>
            <a:r>
              <a:rPr lang="en-US" dirty="0"/>
              <a:t>{</a:t>
            </a:r>
            <a:r>
              <a:rPr lang="en-US" dirty="0" err="1"/>
              <a:t>a,b,c</a:t>
            </a:r>
            <a:r>
              <a:rPr lang="en-US" dirty="0"/>
              <a:t>} to {</a:t>
            </a:r>
            <a:r>
              <a:rPr lang="en-US" dirty="0" err="1"/>
              <a:t>a,b,c</a:t>
            </a:r>
            <a:r>
              <a:rPr lang="en-US" dirty="0"/>
              <a:t>} on input 0</a:t>
            </a:r>
          </a:p>
          <a:p>
            <a:r>
              <a:rPr lang="en-US" dirty="0"/>
              <a:t>{</a:t>
            </a:r>
            <a:r>
              <a:rPr lang="en-US" dirty="0" err="1"/>
              <a:t>a,b,c</a:t>
            </a:r>
            <a:r>
              <a:rPr lang="en-US" dirty="0"/>
              <a:t>} to {</a:t>
            </a:r>
            <a:r>
              <a:rPr lang="en-US" dirty="0" err="1"/>
              <a:t>b,c</a:t>
            </a:r>
            <a:r>
              <a:rPr lang="en-US" dirty="0"/>
              <a:t>} on input 1</a:t>
            </a:r>
          </a:p>
          <a:p>
            <a:r>
              <a:rPr lang="en-US" dirty="0" err="1"/>
              <a:t>Emptyset</a:t>
            </a:r>
            <a:r>
              <a:rPr lang="en-US" dirty="0"/>
              <a:t> to </a:t>
            </a:r>
            <a:r>
              <a:rPr lang="en-US" dirty="0" err="1"/>
              <a:t>emptyset</a:t>
            </a:r>
            <a:r>
              <a:rPr lang="en-US" dirty="0"/>
              <a:t> on input 0,1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Edges: </a:t>
            </a:r>
          </a:p>
          <a:p>
            <a:r>
              <a:rPr lang="en-US" dirty="0"/>
              <a:t>000 to 000 on character 0</a:t>
            </a:r>
          </a:p>
          <a:p>
            <a:r>
              <a:rPr lang="en-US" dirty="0"/>
              <a:t>000 to 001 on character 1</a:t>
            </a:r>
          </a:p>
          <a:p>
            <a:r>
              <a:rPr lang="en-US" dirty="0"/>
              <a:t>001 to 010 on character 0</a:t>
            </a:r>
          </a:p>
          <a:p>
            <a:r>
              <a:rPr lang="en-US" dirty="0"/>
              <a:t>001 to 011 on character 1</a:t>
            </a:r>
          </a:p>
          <a:p>
            <a:r>
              <a:rPr lang="en-US" dirty="0"/>
              <a:t>100 to 000 on character 0</a:t>
            </a:r>
          </a:p>
          <a:p>
            <a:r>
              <a:rPr lang="en-US" dirty="0"/>
              <a:t>100 to 001 on character 1</a:t>
            </a:r>
          </a:p>
          <a:p>
            <a:r>
              <a:rPr lang="en-US" dirty="0"/>
              <a:t>010 to 100 on character 0</a:t>
            </a:r>
          </a:p>
          <a:p>
            <a:r>
              <a:rPr lang="en-US" dirty="0"/>
              <a:t>010 to 101 on character 1</a:t>
            </a:r>
          </a:p>
          <a:p>
            <a:r>
              <a:rPr lang="en-US" dirty="0"/>
              <a:t>101 to 010 on character 0</a:t>
            </a:r>
          </a:p>
          <a:p>
            <a:r>
              <a:rPr lang="en-US" dirty="0"/>
              <a:t>101 to 011 on character 1</a:t>
            </a:r>
          </a:p>
          <a:p>
            <a:r>
              <a:rPr lang="en-US" dirty="0"/>
              <a:t>011 to 110 on character 0</a:t>
            </a:r>
          </a:p>
          <a:p>
            <a:r>
              <a:rPr lang="en-US" dirty="0"/>
              <a:t>011 to 111 on character 1</a:t>
            </a:r>
          </a:p>
          <a:p>
            <a:r>
              <a:rPr lang="en-US" dirty="0"/>
              <a:t>110 to 100 on character 0</a:t>
            </a:r>
          </a:p>
          <a:p>
            <a:r>
              <a:rPr lang="en-US" dirty="0"/>
              <a:t>110 to 101 on character 1</a:t>
            </a:r>
          </a:p>
          <a:p>
            <a:r>
              <a:rPr lang="en-US" dirty="0"/>
              <a:t>111 t0 110 on character 0</a:t>
            </a:r>
          </a:p>
          <a:p>
            <a:r>
              <a:rPr lang="en-US" dirty="0"/>
              <a:t>111 to 111 on character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2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</a:t>
            </a:r>
          </a:p>
          <a:p>
            <a:r>
              <a:rPr lang="en-US" dirty="0"/>
              <a:t>Accept states: 100, 101, 110, 111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 to 0 on character 0</a:t>
            </a:r>
          </a:p>
          <a:p>
            <a:r>
              <a:rPr lang="en-US" dirty="0"/>
              <a:t>S to 1 on character 1</a:t>
            </a:r>
          </a:p>
          <a:p>
            <a:r>
              <a:rPr lang="en-US" dirty="0"/>
              <a:t>0 to 00 on character 00</a:t>
            </a:r>
          </a:p>
          <a:p>
            <a:r>
              <a:rPr lang="en-US" dirty="0"/>
              <a:t>0 to 01 on character 1</a:t>
            </a:r>
          </a:p>
          <a:p>
            <a:r>
              <a:rPr lang="en-US" dirty="0"/>
              <a:t>1 to 10 on character 0</a:t>
            </a:r>
          </a:p>
          <a:p>
            <a:r>
              <a:rPr lang="en-US" dirty="0"/>
              <a:t>1 to 11 on character 1</a:t>
            </a:r>
          </a:p>
          <a:p>
            <a:r>
              <a:rPr lang="en-US" dirty="0"/>
              <a:t>00 to 000 on character 0</a:t>
            </a:r>
          </a:p>
          <a:p>
            <a:r>
              <a:rPr lang="en-US" dirty="0"/>
              <a:t>00 to 001 on character 1</a:t>
            </a:r>
          </a:p>
          <a:p>
            <a:r>
              <a:rPr lang="en-US" dirty="0"/>
              <a:t>01 to 010 on character 0</a:t>
            </a:r>
          </a:p>
          <a:p>
            <a:r>
              <a:rPr lang="en-US" dirty="0"/>
              <a:t>01 to 011 on character 1</a:t>
            </a:r>
          </a:p>
          <a:p>
            <a:r>
              <a:rPr lang="en-US" dirty="0"/>
              <a:t>10 to 100 on character 0</a:t>
            </a:r>
          </a:p>
          <a:p>
            <a:r>
              <a:rPr lang="en-US" dirty="0"/>
              <a:t>10 to 101 on character 1</a:t>
            </a:r>
          </a:p>
          <a:p>
            <a:r>
              <a:rPr lang="en-US" dirty="0"/>
              <a:t>11 to 110 on character 0</a:t>
            </a:r>
          </a:p>
          <a:p>
            <a:r>
              <a:rPr lang="en-US" dirty="0"/>
              <a:t>11 to 111 on character 1</a:t>
            </a:r>
          </a:p>
          <a:p>
            <a:r>
              <a:rPr lang="en-US" dirty="0"/>
              <a:t>000 to 000 on character 0</a:t>
            </a:r>
          </a:p>
          <a:p>
            <a:r>
              <a:rPr lang="en-US" dirty="0"/>
              <a:t>000 to 001 on character 1</a:t>
            </a:r>
          </a:p>
          <a:p>
            <a:r>
              <a:rPr lang="en-US" dirty="0"/>
              <a:t>001 to 010 on character 0</a:t>
            </a:r>
          </a:p>
          <a:p>
            <a:r>
              <a:rPr lang="en-US" dirty="0"/>
              <a:t>001 to 011 on character 1</a:t>
            </a:r>
          </a:p>
          <a:p>
            <a:r>
              <a:rPr lang="en-US" dirty="0"/>
              <a:t>100 to 000 on character 0</a:t>
            </a:r>
          </a:p>
          <a:p>
            <a:r>
              <a:rPr lang="en-US" dirty="0"/>
              <a:t>100 to 001 on character 1</a:t>
            </a:r>
          </a:p>
          <a:p>
            <a:r>
              <a:rPr lang="en-US" dirty="0"/>
              <a:t>010 to 100 on character 0</a:t>
            </a:r>
          </a:p>
          <a:p>
            <a:r>
              <a:rPr lang="en-US" dirty="0"/>
              <a:t>010 to 101 on character 1</a:t>
            </a:r>
          </a:p>
          <a:p>
            <a:r>
              <a:rPr lang="en-US" dirty="0"/>
              <a:t>101 to 010 on character 0</a:t>
            </a:r>
          </a:p>
          <a:p>
            <a:r>
              <a:rPr lang="en-US" dirty="0"/>
              <a:t>101 to 011 on character 1</a:t>
            </a:r>
          </a:p>
          <a:p>
            <a:r>
              <a:rPr lang="en-US" dirty="0"/>
              <a:t>011 to 110 on character 0</a:t>
            </a:r>
          </a:p>
          <a:p>
            <a:r>
              <a:rPr lang="en-US" dirty="0"/>
              <a:t>011 to 111 on character 1</a:t>
            </a:r>
          </a:p>
          <a:p>
            <a:r>
              <a:rPr lang="en-US" dirty="0"/>
              <a:t>110 to 100 on character 0</a:t>
            </a:r>
          </a:p>
          <a:p>
            <a:r>
              <a:rPr lang="en-US" dirty="0"/>
              <a:t>110 to 101 on character 1</a:t>
            </a:r>
          </a:p>
          <a:p>
            <a:r>
              <a:rPr lang="en-US" dirty="0"/>
              <a:t>111 t0 110 on character 0</a:t>
            </a:r>
          </a:p>
          <a:p>
            <a:r>
              <a:rPr lang="en-US" dirty="0"/>
              <a:t>111 to 111 on character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3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000</a:t>
            </a:r>
          </a:p>
          <a:p>
            <a:r>
              <a:rPr lang="en-US" dirty="0"/>
              <a:t>Accept states: 100, 101, 110, 111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000 to 000 on character 0</a:t>
            </a:r>
          </a:p>
          <a:p>
            <a:r>
              <a:rPr lang="en-US" dirty="0"/>
              <a:t>000 to 001 on character 1</a:t>
            </a:r>
          </a:p>
          <a:p>
            <a:r>
              <a:rPr lang="en-US" dirty="0"/>
              <a:t>001 to 010 on character 0</a:t>
            </a:r>
          </a:p>
          <a:p>
            <a:r>
              <a:rPr lang="en-US" dirty="0"/>
              <a:t>001 to 011 on character 1</a:t>
            </a:r>
          </a:p>
          <a:p>
            <a:r>
              <a:rPr lang="en-US" dirty="0"/>
              <a:t>100 to 000 on character 0</a:t>
            </a:r>
          </a:p>
          <a:p>
            <a:r>
              <a:rPr lang="en-US" dirty="0"/>
              <a:t>100 to 001 on character 1</a:t>
            </a:r>
          </a:p>
          <a:p>
            <a:r>
              <a:rPr lang="en-US" dirty="0"/>
              <a:t>010 to 100 on character 0</a:t>
            </a:r>
          </a:p>
          <a:p>
            <a:r>
              <a:rPr lang="en-US" dirty="0"/>
              <a:t>010 to 101 on character 1</a:t>
            </a:r>
          </a:p>
          <a:p>
            <a:r>
              <a:rPr lang="en-US" dirty="0"/>
              <a:t>101 to 010 on character 0</a:t>
            </a:r>
          </a:p>
          <a:p>
            <a:r>
              <a:rPr lang="en-US" dirty="0"/>
              <a:t>101 to 011 on character 1</a:t>
            </a:r>
          </a:p>
          <a:p>
            <a:r>
              <a:rPr lang="en-US" dirty="0"/>
              <a:t>011 to 110 on character 0</a:t>
            </a:r>
          </a:p>
          <a:p>
            <a:r>
              <a:rPr lang="en-US" dirty="0"/>
              <a:t>011 to 111 on character 1</a:t>
            </a:r>
          </a:p>
          <a:p>
            <a:r>
              <a:rPr lang="en-US" dirty="0"/>
              <a:t>110 to 100 on character 0</a:t>
            </a:r>
          </a:p>
          <a:p>
            <a:r>
              <a:rPr lang="en-US" dirty="0"/>
              <a:t>110 to 101 on character 1</a:t>
            </a:r>
          </a:p>
          <a:p>
            <a:r>
              <a:rPr lang="en-US" dirty="0"/>
              <a:t>111 t0 110 on character 0</a:t>
            </a:r>
          </a:p>
          <a:p>
            <a:r>
              <a:rPr lang="en-US" dirty="0"/>
              <a:t>111 to 111 on character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5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3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19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43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state: s0</a:t>
            </a:r>
          </a:p>
          <a:p>
            <a:r>
              <a:rPr lang="en-US" dirty="0"/>
              <a:t>Accept states: s0, s3</a:t>
            </a:r>
          </a:p>
          <a:p>
            <a:endParaRPr lang="en-US" dirty="0"/>
          </a:p>
          <a:p>
            <a:r>
              <a:rPr lang="en-US" dirty="0"/>
              <a:t>Edges: </a:t>
            </a:r>
          </a:p>
          <a:p>
            <a:r>
              <a:rPr lang="en-US" dirty="0"/>
              <a:t>S0 to s2 on input 0</a:t>
            </a:r>
          </a:p>
          <a:p>
            <a:r>
              <a:rPr lang="en-US" dirty="0"/>
              <a:t>S0 to s1 on input 1</a:t>
            </a:r>
          </a:p>
          <a:p>
            <a:r>
              <a:rPr lang="en-US" dirty="0"/>
              <a:t>S1 to s3 on input 0</a:t>
            </a:r>
          </a:p>
          <a:p>
            <a:r>
              <a:rPr lang="en-US" dirty="0"/>
              <a:t>S1 to s0 on input 1</a:t>
            </a:r>
          </a:p>
          <a:p>
            <a:r>
              <a:rPr lang="en-US" dirty="0"/>
              <a:t>S2 to s0 on input 0</a:t>
            </a:r>
          </a:p>
          <a:p>
            <a:r>
              <a:rPr lang="en-US" dirty="0"/>
              <a:t>S2 to s3 on input 1</a:t>
            </a:r>
          </a:p>
          <a:p>
            <a:r>
              <a:rPr lang="en-US" dirty="0"/>
              <a:t>S3 to s1 on input 0</a:t>
            </a:r>
          </a:p>
          <a:p>
            <a:r>
              <a:rPr lang="en-US" dirty="0"/>
              <a:t>S3 to s2 on input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341C9-6568-4C2D-A679-29FA663C1DB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7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E2A2A2-EE14-45AF-B0B7-768C148B43D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AE2A2A2-EE14-45AF-B0B7-768C148B43D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36EB-CFC8-4ED6-9D6D-A8AFF0E15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A6AA-839F-429E-9D23-71CFC34E7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25</a:t>
            </a:r>
          </a:p>
        </p:txBody>
      </p:sp>
    </p:spTree>
    <p:extLst>
      <p:ext uri="{BB962C8B-B14F-4D97-AF65-F5344CB8AC3E}">
        <p14:creationId xmlns:p14="http://schemas.microsoft.com/office/powerpoint/2010/main" val="41533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 (solution 2)</a:t>
            </a:r>
          </a:p>
        </p:txBody>
      </p:sp>
      <p:grpSp>
        <p:nvGrpSpPr>
          <p:cNvPr id="2" name="Group 1" descr="Alternate DFA for the set of binary strings with a 1 in the third position from the end">
            <a:extLst>
              <a:ext uri="{FF2B5EF4-FFF2-40B4-BE49-F238E27FC236}">
                <a16:creationId xmlns:a16="http://schemas.microsoft.com/office/drawing/2014/main" id="{C7D6CC51-5EDF-46EE-97C1-2D5E31FEC267}"/>
              </a:ext>
            </a:extLst>
          </p:cNvPr>
          <p:cNvGrpSpPr/>
          <p:nvPr/>
        </p:nvGrpSpPr>
        <p:grpSpPr>
          <a:xfrm>
            <a:off x="2801939" y="3703638"/>
            <a:ext cx="6869111" cy="2438400"/>
            <a:chOff x="2801939" y="3703638"/>
            <a:chExt cx="6869111" cy="2438400"/>
          </a:xfrm>
        </p:grpSpPr>
        <p:grpSp>
          <p:nvGrpSpPr>
            <p:cNvPr id="9222" name="Group 4"/>
            <p:cNvGrpSpPr>
              <a:grpSpLocks/>
            </p:cNvGrpSpPr>
            <p:nvPr/>
          </p:nvGrpSpPr>
          <p:grpSpPr bwMode="auto">
            <a:xfrm>
              <a:off x="3348038" y="3703638"/>
              <a:ext cx="5791200" cy="2438400"/>
              <a:chOff x="1149" y="2333"/>
              <a:chExt cx="3648" cy="1536"/>
            </a:xfrm>
          </p:grpSpPr>
          <p:grpSp>
            <p:nvGrpSpPr>
              <p:cNvPr id="9272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384" cy="384"/>
                <a:chOff x="1725" y="2333"/>
                <a:chExt cx="384" cy="384"/>
              </a:xfrm>
            </p:grpSpPr>
            <p:sp>
              <p:nvSpPr>
                <p:cNvPr id="9294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9273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384" cy="384"/>
                <a:chOff x="3837" y="2333"/>
                <a:chExt cx="384" cy="384"/>
              </a:xfrm>
            </p:grpSpPr>
            <p:sp>
              <p:nvSpPr>
                <p:cNvPr id="9292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9274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384" cy="384"/>
                <a:chOff x="4413" y="2909"/>
                <a:chExt cx="384" cy="384"/>
              </a:xfrm>
            </p:grpSpPr>
            <p:sp>
              <p:nvSpPr>
                <p:cNvPr id="9290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9275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384" cy="384"/>
                <a:chOff x="3837" y="3485"/>
                <a:chExt cx="384" cy="384"/>
              </a:xfrm>
            </p:grpSpPr>
            <p:sp>
              <p:nvSpPr>
                <p:cNvPr id="9288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9276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84" cy="384"/>
                <a:chOff x="3261" y="2909"/>
                <a:chExt cx="384" cy="384"/>
              </a:xfrm>
            </p:grpSpPr>
            <p:sp>
              <p:nvSpPr>
                <p:cNvPr id="9286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9277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84" cy="384"/>
                <a:chOff x="2301" y="2909"/>
                <a:chExt cx="384" cy="384"/>
              </a:xfrm>
            </p:grpSpPr>
            <p:sp>
              <p:nvSpPr>
                <p:cNvPr id="9284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9278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384" cy="384"/>
                <a:chOff x="1149" y="2909"/>
                <a:chExt cx="384" cy="384"/>
              </a:xfrm>
            </p:grpSpPr>
            <p:sp>
              <p:nvSpPr>
                <p:cNvPr id="9282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9279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384" cy="384"/>
                <a:chOff x="1725" y="3485"/>
                <a:chExt cx="384" cy="384"/>
              </a:xfrm>
            </p:grpSpPr>
            <p:sp>
              <p:nvSpPr>
                <p:cNvPr id="9280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9223" name="Group 29"/>
            <p:cNvGrpSpPr>
              <a:grpSpLocks/>
            </p:cNvGrpSpPr>
            <p:nvPr/>
          </p:nvGrpSpPr>
          <p:grpSpPr bwMode="auto">
            <a:xfrm>
              <a:off x="4872038" y="3721100"/>
              <a:ext cx="2743200" cy="336550"/>
              <a:chOff x="2016" y="2603"/>
              <a:chExt cx="1728" cy="212"/>
            </a:xfrm>
          </p:grpSpPr>
          <p:cxnSp>
            <p:nvCxnSpPr>
              <p:cNvPr id="9270" name="AutoShape 30"/>
              <p:cNvCxnSpPr>
                <a:cxnSpLocks noChangeShapeType="1"/>
                <a:stCxn id="9294" idx="6"/>
                <a:endCxn id="9292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71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4" name="Group 32"/>
            <p:cNvGrpSpPr>
              <a:grpSpLocks/>
            </p:cNvGrpSpPr>
            <p:nvPr/>
          </p:nvGrpSpPr>
          <p:grpSpPr bwMode="auto">
            <a:xfrm>
              <a:off x="5697538" y="4349751"/>
              <a:ext cx="1092200" cy="358775"/>
              <a:chOff x="2536" y="2999"/>
              <a:chExt cx="688" cy="226"/>
            </a:xfrm>
          </p:grpSpPr>
          <p:cxnSp>
            <p:nvCxnSpPr>
              <p:cNvPr id="9268" name="AutoShape 33"/>
              <p:cNvCxnSpPr>
                <a:cxnSpLocks noChangeShapeType="1"/>
                <a:stCxn id="9284" idx="7"/>
                <a:endCxn id="9286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69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5" name="Group 38"/>
            <p:cNvGrpSpPr>
              <a:grpSpLocks/>
            </p:cNvGrpSpPr>
            <p:nvPr/>
          </p:nvGrpSpPr>
          <p:grpSpPr bwMode="auto">
            <a:xfrm>
              <a:off x="3868738" y="4219576"/>
              <a:ext cx="482600" cy="487363"/>
              <a:chOff x="1384" y="2917"/>
              <a:chExt cx="304" cy="307"/>
            </a:xfrm>
          </p:grpSpPr>
          <p:cxnSp>
            <p:nvCxnSpPr>
              <p:cNvPr id="9266" name="AutoShape 39"/>
              <p:cNvCxnSpPr>
                <a:cxnSpLocks noChangeShapeType="1"/>
                <a:stCxn id="9282" idx="7"/>
                <a:endCxn id="9294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67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6" name="Group 44"/>
            <p:cNvGrpSpPr>
              <a:grpSpLocks/>
            </p:cNvGrpSpPr>
            <p:nvPr/>
          </p:nvGrpSpPr>
          <p:grpSpPr bwMode="auto">
            <a:xfrm>
              <a:off x="4783138" y="4186238"/>
              <a:ext cx="482600" cy="520700"/>
              <a:chOff x="1960" y="2896"/>
              <a:chExt cx="304" cy="328"/>
            </a:xfrm>
          </p:grpSpPr>
          <p:cxnSp>
            <p:nvCxnSpPr>
              <p:cNvPr id="9264" name="AutoShape 45"/>
              <p:cNvCxnSpPr>
                <a:cxnSpLocks noChangeShapeType="1"/>
                <a:stCxn id="9294" idx="5"/>
                <a:endCxn id="9284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65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27" name="Group 54"/>
            <p:cNvGrpSpPr>
              <a:grpSpLocks/>
            </p:cNvGrpSpPr>
            <p:nvPr/>
          </p:nvGrpSpPr>
          <p:grpSpPr bwMode="auto">
            <a:xfrm>
              <a:off x="7219950" y="4224338"/>
              <a:ext cx="484188" cy="482600"/>
              <a:chOff x="3495" y="2920"/>
              <a:chExt cx="305" cy="304"/>
            </a:xfrm>
          </p:grpSpPr>
          <p:cxnSp>
            <p:nvCxnSpPr>
              <p:cNvPr id="9262" name="AutoShape 55"/>
              <p:cNvCxnSpPr>
                <a:cxnSpLocks noChangeShapeType="1"/>
                <a:stCxn id="9286" idx="7"/>
                <a:endCxn id="9292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63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8" name="Group 57"/>
            <p:cNvGrpSpPr>
              <a:grpSpLocks/>
            </p:cNvGrpSpPr>
            <p:nvPr/>
          </p:nvGrpSpPr>
          <p:grpSpPr bwMode="auto">
            <a:xfrm>
              <a:off x="9050338" y="4706938"/>
              <a:ext cx="620712" cy="431800"/>
              <a:chOff x="4648" y="3224"/>
              <a:chExt cx="391" cy="272"/>
            </a:xfrm>
          </p:grpSpPr>
          <p:cxnSp>
            <p:nvCxnSpPr>
              <p:cNvPr id="9260" name="AutoShape 58"/>
              <p:cNvCxnSpPr>
                <a:cxnSpLocks noChangeShapeType="1"/>
                <a:stCxn id="9290" idx="5"/>
                <a:endCxn id="9290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61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9" name="Group 69"/>
            <p:cNvGrpSpPr>
              <a:grpSpLocks/>
            </p:cNvGrpSpPr>
            <p:nvPr/>
          </p:nvGrpSpPr>
          <p:grpSpPr bwMode="auto">
            <a:xfrm>
              <a:off x="8135938" y="4186238"/>
              <a:ext cx="500062" cy="520700"/>
              <a:chOff x="4072" y="2896"/>
              <a:chExt cx="315" cy="328"/>
            </a:xfrm>
          </p:grpSpPr>
          <p:cxnSp>
            <p:nvCxnSpPr>
              <p:cNvPr id="9258" name="AutoShape 70"/>
              <p:cNvCxnSpPr>
                <a:cxnSpLocks noChangeShapeType="1"/>
                <a:stCxn id="9292" idx="5"/>
                <a:endCxn id="9290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9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0" name="Group 126"/>
            <p:cNvGrpSpPr>
              <a:grpSpLocks/>
            </p:cNvGrpSpPr>
            <p:nvPr/>
          </p:nvGrpSpPr>
          <p:grpSpPr bwMode="auto">
            <a:xfrm>
              <a:off x="3868738" y="4313239"/>
              <a:ext cx="4813300" cy="1811337"/>
              <a:chOff x="2344738" y="4313238"/>
              <a:chExt cx="4813300" cy="1811337"/>
            </a:xfrm>
          </p:grpSpPr>
          <p:grpSp>
            <p:nvGrpSpPr>
              <p:cNvPr id="9234" name="Group 35"/>
              <p:cNvGrpSpPr>
                <a:grpSpLocks/>
              </p:cNvGrpSpPr>
              <p:nvPr/>
            </p:nvGrpSpPr>
            <p:grpSpPr bwMode="auto">
              <a:xfrm>
                <a:off x="2797175" y="4313238"/>
                <a:ext cx="295275" cy="1219200"/>
                <a:chOff x="1669" y="2976"/>
                <a:chExt cx="186" cy="768"/>
              </a:xfrm>
            </p:grpSpPr>
            <p:cxnSp>
              <p:nvCxnSpPr>
                <p:cNvPr id="9256" name="AutoShape 36"/>
                <p:cNvCxnSpPr>
                  <a:cxnSpLocks noChangeShapeType="1"/>
                  <a:stCxn id="9280" idx="0"/>
                  <a:endCxn id="9294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5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35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12762"/>
                <a:chOff x="1960" y="3496"/>
                <a:chExt cx="304" cy="323"/>
              </a:xfrm>
            </p:grpSpPr>
            <p:cxnSp>
              <p:nvCxnSpPr>
                <p:cNvPr id="9254" name="AutoShape 42"/>
                <p:cNvCxnSpPr>
                  <a:cxnSpLocks noChangeShapeType="1"/>
                  <a:stCxn id="9284" idx="3"/>
                  <a:endCxn id="9280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5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6" name="Group 47"/>
              <p:cNvGrpSpPr>
                <a:grpSpLocks/>
              </p:cNvGrpSpPr>
              <p:nvPr/>
            </p:nvGrpSpPr>
            <p:grpSpPr bwMode="auto">
              <a:xfrm>
                <a:off x="2344738" y="5138738"/>
                <a:ext cx="482600" cy="490537"/>
                <a:chOff x="1384" y="3496"/>
                <a:chExt cx="304" cy="309"/>
              </a:xfrm>
            </p:grpSpPr>
            <p:cxnSp>
              <p:nvCxnSpPr>
                <p:cNvPr id="9252" name="AutoShape 48"/>
                <p:cNvCxnSpPr>
                  <a:cxnSpLocks noChangeShapeType="1"/>
                  <a:stCxn id="9280" idx="1"/>
                  <a:endCxn id="9282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5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7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55600"/>
                <a:chOff x="2536" y="3496"/>
                <a:chExt cx="688" cy="224"/>
              </a:xfrm>
            </p:grpSpPr>
            <p:cxnSp>
              <p:nvCxnSpPr>
                <p:cNvPr id="9250" name="AutoShape 52"/>
                <p:cNvCxnSpPr>
                  <a:cxnSpLocks noChangeShapeType="1"/>
                  <a:stCxn id="9286" idx="3"/>
                  <a:endCxn id="9284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5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8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82600"/>
                <a:chOff x="3496" y="3496"/>
                <a:chExt cx="304" cy="304"/>
              </a:xfrm>
            </p:grpSpPr>
            <p:cxnSp>
              <p:nvCxnSpPr>
                <p:cNvPr id="9248" name="AutoShape 61"/>
                <p:cNvCxnSpPr>
                  <a:cxnSpLocks noChangeShapeType="1"/>
                  <a:stCxn id="9288" idx="1"/>
                  <a:endCxn id="9286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4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39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36550"/>
                <a:chOff x="2016" y="3905"/>
                <a:chExt cx="1728" cy="212"/>
              </a:xfrm>
            </p:grpSpPr>
            <p:cxnSp>
              <p:nvCxnSpPr>
                <p:cNvPr id="9246" name="AutoShape 64"/>
                <p:cNvCxnSpPr>
                  <a:cxnSpLocks noChangeShapeType="1"/>
                  <a:stCxn id="9288" idx="2"/>
                  <a:endCxn id="9280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4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40" name="Group 66"/>
              <p:cNvGrpSpPr>
                <a:grpSpLocks/>
              </p:cNvGrpSpPr>
              <p:nvPr/>
            </p:nvGrpSpPr>
            <p:grpSpPr bwMode="auto">
              <a:xfrm>
                <a:off x="6611938" y="5138738"/>
                <a:ext cx="546100" cy="482600"/>
                <a:chOff x="4072" y="3496"/>
                <a:chExt cx="344" cy="304"/>
              </a:xfrm>
            </p:grpSpPr>
            <p:cxnSp>
              <p:nvCxnSpPr>
                <p:cNvPr id="9244" name="AutoShape 67"/>
                <p:cNvCxnSpPr>
                  <a:cxnSpLocks noChangeShapeType="1"/>
                  <a:stCxn id="9290" idx="3"/>
                  <a:endCxn id="9288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45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41" name="Group 72"/>
              <p:cNvGrpSpPr>
                <a:grpSpLocks/>
              </p:cNvGrpSpPr>
              <p:nvPr/>
            </p:nvGrpSpPr>
            <p:grpSpPr bwMode="auto">
              <a:xfrm>
                <a:off x="6361113" y="4313238"/>
                <a:ext cx="295275" cy="1219200"/>
                <a:chOff x="3914" y="2976"/>
                <a:chExt cx="186" cy="768"/>
              </a:xfrm>
            </p:grpSpPr>
            <p:cxnSp>
              <p:nvCxnSpPr>
                <p:cNvPr id="9242" name="AutoShape 73"/>
                <p:cNvCxnSpPr>
                  <a:cxnSpLocks noChangeShapeType="1"/>
                  <a:stCxn id="9292" idx="4"/>
                  <a:endCxn id="9288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4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9231" name="Group 75"/>
            <p:cNvGrpSpPr>
              <a:grpSpLocks/>
            </p:cNvGrpSpPr>
            <p:nvPr/>
          </p:nvGrpSpPr>
          <p:grpSpPr bwMode="auto">
            <a:xfrm>
              <a:off x="2801939" y="4706938"/>
              <a:ext cx="636587" cy="431800"/>
              <a:chOff x="712" y="3224"/>
              <a:chExt cx="401" cy="272"/>
            </a:xfrm>
          </p:grpSpPr>
          <p:cxnSp>
            <p:nvCxnSpPr>
              <p:cNvPr id="9232" name="AutoShape 76"/>
              <p:cNvCxnSpPr>
                <a:cxnSpLocks noChangeShapeType="1"/>
                <a:stCxn id="9282" idx="3"/>
                <a:endCxn id="9282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33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" name="Straight Arrow Connector 3"/>
            <p:cNvCxnSpPr>
              <a:endCxn id="9282" idx="0"/>
            </p:cNvCxnSpPr>
            <p:nvPr/>
          </p:nvCxnSpPr>
          <p:spPr>
            <a:xfrm>
              <a:off x="3652838" y="4349750"/>
              <a:ext cx="0" cy="26828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 descr="DFA for strings with a 1 in the third position from the end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 dirty="0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 dirty="0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22" name="Group 121" descr="DFA for strings with a 1 in the third position from the start"/>
          <p:cNvGrpSpPr/>
          <p:nvPr/>
        </p:nvGrpSpPr>
        <p:grpSpPr>
          <a:xfrm>
            <a:off x="2904034" y="1906413"/>
            <a:ext cx="4416846" cy="2198965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 dirty="0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(1)</a:t>
            </a:r>
          </a:p>
        </p:txBody>
      </p:sp>
      <p:grpSp>
        <p:nvGrpSpPr>
          <p:cNvPr id="3" name="Group 2" descr="DFA for binary strings of even length">
            <a:extLst>
              <a:ext uri="{FF2B5EF4-FFF2-40B4-BE49-F238E27FC236}">
                <a16:creationId xmlns:a16="http://schemas.microsoft.com/office/drawing/2014/main" id="{45BE9147-A3AA-4642-85E3-B33EF6D3594C}"/>
              </a:ext>
            </a:extLst>
          </p:cNvPr>
          <p:cNvGrpSpPr/>
          <p:nvPr/>
        </p:nvGrpSpPr>
        <p:grpSpPr>
          <a:xfrm>
            <a:off x="1049160" y="1672960"/>
            <a:ext cx="4386439" cy="4544959"/>
            <a:chOff x="1049160" y="1672960"/>
            <a:chExt cx="4386439" cy="4544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(2)</a:t>
            </a:r>
          </a:p>
        </p:txBody>
      </p:sp>
      <p:grpSp>
        <p:nvGrpSpPr>
          <p:cNvPr id="27" name="Group 26" descr="DFA for binary strings of even length, with a line dividing it down the middle vertically&#10;&#10;s0 and s2 represent an even number of 1s&#10;s1 and s3 represent an odd number of 1s">
            <a:extLst>
              <a:ext uri="{FF2B5EF4-FFF2-40B4-BE49-F238E27FC236}">
                <a16:creationId xmlns:a16="http://schemas.microsoft.com/office/drawing/2014/main" id="{345FA51C-7B4D-497F-AEE7-E45D30D87E10}"/>
              </a:ext>
            </a:extLst>
          </p:cNvPr>
          <p:cNvGrpSpPr/>
          <p:nvPr/>
        </p:nvGrpSpPr>
        <p:grpSpPr>
          <a:xfrm>
            <a:off x="1049160" y="1511300"/>
            <a:ext cx="4386439" cy="5073524"/>
            <a:chOff x="1049160" y="1511300"/>
            <a:chExt cx="4386439" cy="507352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267072-EAAB-4274-ADD8-7CE70037FAA7}"/>
                </a:ext>
              </a:extLst>
            </p:cNvPr>
            <p:cNvSpPr/>
            <p:nvPr/>
          </p:nvSpPr>
          <p:spPr>
            <a:xfrm>
              <a:off x="3289300" y="1511300"/>
              <a:ext cx="126204" cy="5073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C674B6-30F1-4C5D-B239-53879D002F16}"/>
                </a:ext>
              </a:extLst>
            </p:cNvPr>
            <p:cNvSpPr txBox="1"/>
            <p:nvPr/>
          </p:nvSpPr>
          <p:spPr>
            <a:xfrm>
              <a:off x="1049160" y="5842580"/>
              <a:ext cx="2257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#1s even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(3)</a:t>
            </a:r>
          </a:p>
        </p:txBody>
      </p:sp>
      <p:grpSp>
        <p:nvGrpSpPr>
          <p:cNvPr id="27" name="Group 26" descr="DFA for binary strings of even length, with a line dividing it down the middle horizontally&#10;&#10;s0 and s1 represent an even number of 0s&#10;s2 and s3 represent an odd number of 0s">
            <a:extLst>
              <a:ext uri="{FF2B5EF4-FFF2-40B4-BE49-F238E27FC236}">
                <a16:creationId xmlns:a16="http://schemas.microsoft.com/office/drawing/2014/main" id="{5ECB7652-B87A-4C02-966D-F23F3AF7A932}"/>
              </a:ext>
            </a:extLst>
          </p:cNvPr>
          <p:cNvGrpSpPr/>
          <p:nvPr/>
        </p:nvGrpSpPr>
        <p:grpSpPr>
          <a:xfrm>
            <a:off x="207285" y="1672960"/>
            <a:ext cx="5681879" cy="4544959"/>
            <a:chOff x="207285" y="1672960"/>
            <a:chExt cx="5681879" cy="4544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267072-EAAB-4274-ADD8-7CE70037FAA7}"/>
                </a:ext>
              </a:extLst>
            </p:cNvPr>
            <p:cNvSpPr/>
            <p:nvPr/>
          </p:nvSpPr>
          <p:spPr>
            <a:xfrm rot="5400000">
              <a:off x="3289300" y="1206500"/>
              <a:ext cx="126204" cy="5073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C674B6-30F1-4C5D-B239-53879D002F16}"/>
                </a:ext>
              </a:extLst>
            </p:cNvPr>
            <p:cNvSpPr txBox="1"/>
            <p:nvPr/>
          </p:nvSpPr>
          <p:spPr>
            <a:xfrm>
              <a:off x="274257" y="2705512"/>
              <a:ext cx="2257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#0s even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0B25B4-DD1E-480B-816D-ADFE2C4449C7}"/>
                </a:ext>
              </a:extLst>
            </p:cNvPr>
            <p:cNvSpPr txBox="1"/>
            <p:nvPr/>
          </p:nvSpPr>
          <p:spPr>
            <a:xfrm>
              <a:off x="207285" y="5058606"/>
              <a:ext cx="2257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#0s 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(4)</a:t>
            </a:r>
          </a:p>
        </p:txBody>
      </p:sp>
      <p:grpSp>
        <p:nvGrpSpPr>
          <p:cNvPr id="3" name="Group 2" descr="DFA for binary strings with even length">
            <a:extLst>
              <a:ext uri="{FF2B5EF4-FFF2-40B4-BE49-F238E27FC236}">
                <a16:creationId xmlns:a16="http://schemas.microsoft.com/office/drawing/2014/main" id="{FA2A3C9B-6420-4B8A-863B-15C4126383C0}"/>
              </a:ext>
            </a:extLst>
          </p:cNvPr>
          <p:cNvGrpSpPr/>
          <p:nvPr/>
        </p:nvGrpSpPr>
        <p:grpSpPr>
          <a:xfrm>
            <a:off x="1049160" y="1672960"/>
            <a:ext cx="4386439" cy="4544959"/>
            <a:chOff x="1049160" y="1672960"/>
            <a:chExt cx="4386439" cy="4544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 (5)</a:t>
            </a:r>
          </a:p>
        </p:txBody>
      </p:sp>
      <p:grpSp>
        <p:nvGrpSpPr>
          <p:cNvPr id="3" name="Group 2" descr="DFA 1: DFA for binary strings of even length">
            <a:extLst>
              <a:ext uri="{FF2B5EF4-FFF2-40B4-BE49-F238E27FC236}">
                <a16:creationId xmlns:a16="http://schemas.microsoft.com/office/drawing/2014/main" id="{783D64E0-A80B-447E-BA42-2896EAB33FC1}"/>
              </a:ext>
            </a:extLst>
          </p:cNvPr>
          <p:cNvGrpSpPr/>
          <p:nvPr/>
        </p:nvGrpSpPr>
        <p:grpSpPr>
          <a:xfrm>
            <a:off x="1049160" y="1672960"/>
            <a:ext cx="4386439" cy="4544959"/>
            <a:chOff x="1049160" y="1672960"/>
            <a:chExt cx="4386439" cy="4544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1FD654-92A8-4407-BF81-12EC89A1CA8F}"/>
                </a:ext>
              </a:extLst>
            </p:cNvPr>
            <p:cNvSpPr/>
            <p:nvPr/>
          </p:nvSpPr>
          <p:spPr>
            <a:xfrm>
              <a:off x="1514538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7794A1-242A-444B-860F-D8109C43A493}"/>
                </a:ext>
              </a:extLst>
            </p:cNvPr>
            <p:cNvSpPr/>
            <p:nvPr/>
          </p:nvSpPr>
          <p:spPr>
            <a:xfrm>
              <a:off x="1514538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651B73-5BE1-48E6-AA3A-B01DFF6107F3}"/>
                </a:ext>
              </a:extLst>
            </p:cNvPr>
            <p:cNvSpPr/>
            <p:nvPr/>
          </p:nvSpPr>
          <p:spPr>
            <a:xfrm>
              <a:off x="4366219" y="488110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28FD0-E2A6-4692-906A-9409C693E918}"/>
                </a:ext>
              </a:extLst>
            </p:cNvPr>
            <p:cNvSpPr/>
            <p:nvPr/>
          </p:nvSpPr>
          <p:spPr>
            <a:xfrm>
              <a:off x="4366219" y="2029420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2D69A8-6405-4781-B247-69E1B3F55B1A}"/>
                </a:ext>
              </a:extLst>
            </p:cNvPr>
            <p:cNvCxnSpPr/>
            <p:nvPr/>
          </p:nvCxnSpPr>
          <p:spPr>
            <a:xfrm flipV="1">
              <a:off x="2465099" y="226706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E01538-409C-41FF-B2E8-BE5E7047F563}"/>
                </a:ext>
              </a:extLst>
            </p:cNvPr>
            <p:cNvCxnSpPr/>
            <p:nvPr/>
          </p:nvCxnSpPr>
          <p:spPr>
            <a:xfrm flipV="1">
              <a:off x="2465099" y="262352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920C42A-14FA-435E-AF53-924F99BE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167296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F4BC7CA-7DB6-47A7-A68D-03FEAB584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119" y="27423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792577-9909-4D31-8029-7268B76EE7C9}"/>
                </a:ext>
              </a:extLst>
            </p:cNvPr>
            <p:cNvCxnSpPr/>
            <p:nvPr/>
          </p:nvCxnSpPr>
          <p:spPr>
            <a:xfrm flipV="1">
              <a:off x="2465099" y="511874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A2840E-42DA-4139-AEAA-D4B781B20A4D}"/>
                </a:ext>
              </a:extLst>
            </p:cNvPr>
            <p:cNvCxnSpPr/>
            <p:nvPr/>
          </p:nvCxnSpPr>
          <p:spPr>
            <a:xfrm flipV="1">
              <a:off x="2465099" y="5475200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C5D285B7-803D-4621-B253-89BF4F05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739" y="45246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D54CA689-087D-42EB-8C0A-1335DFE17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939" y="559402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4B53F8-74E4-425F-88E8-16E4AF76053E}"/>
                </a:ext>
              </a:extLst>
            </p:cNvPr>
            <p:cNvCxnSpPr/>
            <p:nvPr/>
          </p:nvCxnSpPr>
          <p:spPr>
            <a:xfrm>
              <a:off x="4960319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C4739C-EDDE-472C-AE25-9D7EEFF5B4D5}"/>
                </a:ext>
              </a:extLst>
            </p:cNvPr>
            <p:cNvCxnSpPr/>
            <p:nvPr/>
          </p:nvCxnSpPr>
          <p:spPr>
            <a:xfrm>
              <a:off x="4603859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1E0C7055-9666-40BA-9A07-57FECF8B0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913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6472046-F904-44EA-A079-27CB0A633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579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9D2AB0-12A1-4FA6-A091-B0D32829926A}"/>
                </a:ext>
              </a:extLst>
            </p:cNvPr>
            <p:cNvCxnSpPr/>
            <p:nvPr/>
          </p:nvCxnSpPr>
          <p:spPr>
            <a:xfrm>
              <a:off x="2108638" y="2982455"/>
              <a:ext cx="0" cy="1779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698B29-6387-42C9-A959-3B8473ACFA0F}"/>
                </a:ext>
              </a:extLst>
            </p:cNvPr>
            <p:cNvCxnSpPr/>
            <p:nvPr/>
          </p:nvCxnSpPr>
          <p:spPr>
            <a:xfrm>
              <a:off x="1752178" y="2979980"/>
              <a:ext cx="0" cy="17798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8C23F6D7-20A4-4744-A7BA-B901AC06D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459" y="297998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3B63EDDA-DDBE-4036-BFD9-98ED4590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898" y="3930540"/>
              <a:ext cx="356460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513C5E-4538-45FD-9C91-D55D50E0DC7D}"/>
                </a:ext>
              </a:extLst>
            </p:cNvPr>
            <p:cNvCxnSpPr/>
            <p:nvPr/>
          </p:nvCxnSpPr>
          <p:spPr>
            <a:xfrm>
              <a:off x="1049160" y="2437863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grpSp>
        <p:nvGrpSpPr>
          <p:cNvPr id="4" name="Group 3" descr="DFA 2: alternate (smaller) DFA for binary strings of even length">
            <a:extLst>
              <a:ext uri="{FF2B5EF4-FFF2-40B4-BE49-F238E27FC236}">
                <a16:creationId xmlns:a16="http://schemas.microsoft.com/office/drawing/2014/main" id="{94B072E2-47FE-4E94-A16E-B15D81E2AADA}"/>
              </a:ext>
            </a:extLst>
          </p:cNvPr>
          <p:cNvGrpSpPr/>
          <p:nvPr/>
        </p:nvGrpSpPr>
        <p:grpSpPr>
          <a:xfrm>
            <a:off x="6350433" y="3666860"/>
            <a:ext cx="4148799" cy="1469490"/>
            <a:chOff x="6350433" y="3666860"/>
            <a:chExt cx="4148799" cy="14694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0FE35E-5494-40FC-8E82-5AF2A98F06E0}"/>
                </a:ext>
              </a:extLst>
            </p:cNvPr>
            <p:cNvSpPr/>
            <p:nvPr/>
          </p:nvSpPr>
          <p:spPr>
            <a:xfrm>
              <a:off x="6815811" y="4050544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3D2AA5E-AF5F-4F1D-9E0C-6B411CDEA751}"/>
                </a:ext>
              </a:extLst>
            </p:cNvPr>
            <p:cNvSpPr/>
            <p:nvPr/>
          </p:nvSpPr>
          <p:spPr>
            <a:xfrm>
              <a:off x="9667492" y="4050544"/>
              <a:ext cx="831740" cy="8317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500" b="1" dirty="0">
                  <a:solidFill>
                    <a:prstClr val="black"/>
                  </a:solidFill>
                </a:rPr>
                <a:t>s</a:t>
              </a:r>
              <a:r>
                <a:rPr lang="en-US" sz="35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2C3E9B0-8BA3-4A0B-9040-DBCC202460E7}"/>
                </a:ext>
              </a:extLst>
            </p:cNvPr>
            <p:cNvCxnSpPr/>
            <p:nvPr/>
          </p:nvCxnSpPr>
          <p:spPr>
            <a:xfrm flipV="1">
              <a:off x="7766372" y="4288184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B9CDF96-F7FD-4B60-A847-1647FA2B97B9}"/>
                </a:ext>
              </a:extLst>
            </p:cNvPr>
            <p:cNvCxnSpPr/>
            <p:nvPr/>
          </p:nvCxnSpPr>
          <p:spPr>
            <a:xfrm flipV="1">
              <a:off x="7766372" y="4644644"/>
              <a:ext cx="1901120" cy="24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F8F7024-A9D8-4CD0-80AC-CC2A1A56D71C}"/>
                </a:ext>
              </a:extLst>
            </p:cNvPr>
            <p:cNvCxnSpPr/>
            <p:nvPr/>
          </p:nvCxnSpPr>
          <p:spPr>
            <a:xfrm>
              <a:off x="6350433" y="4458987"/>
              <a:ext cx="47528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832A4BA8-29AD-4B63-84A0-E8364623D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4338" y="3666860"/>
              <a:ext cx="9514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0,1</a:t>
              </a:r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8EEFB9D8-85DA-464E-86C4-DA07DDE20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718" y="4736240"/>
              <a:ext cx="7137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Some quarters this covered in detail. But…we ran out of time. </a:t>
            </a:r>
            <a:br>
              <a:rPr lang="en-US" dirty="0"/>
            </a:br>
            <a:r>
              <a:rPr lang="en-US" dirty="0"/>
              <a:t>Optional slides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DFA for strings over {0,1,2} with an even number of 2's and sum%3 = 0">
            <a:extLst>
              <a:ext uri="{FF2B5EF4-FFF2-40B4-BE49-F238E27FC236}">
                <a16:creationId xmlns:a16="http://schemas.microsoft.com/office/drawing/2014/main" id="{411A4E38-6853-4B19-BBC9-4A52F9977148}"/>
              </a:ext>
            </a:extLst>
          </p:cNvPr>
          <p:cNvGrpSpPr/>
          <p:nvPr/>
        </p:nvGrpSpPr>
        <p:grpSpPr>
          <a:xfrm>
            <a:off x="3197440" y="927242"/>
            <a:ext cx="6554876" cy="5261712"/>
            <a:chOff x="3197440" y="927242"/>
            <a:chExt cx="6554876" cy="5261712"/>
          </a:xfrm>
        </p:grpSpPr>
        <p:grpSp>
          <p:nvGrpSpPr>
            <p:cNvPr id="8" name="Group 7"/>
            <p:cNvGrpSpPr/>
            <p:nvPr/>
          </p:nvGrpSpPr>
          <p:grpSpPr>
            <a:xfrm>
              <a:off x="3197440" y="2316082"/>
              <a:ext cx="1606629" cy="1656529"/>
              <a:chOff x="1673439" y="2316081"/>
              <a:chExt cx="1606629" cy="1656529"/>
            </a:xfrm>
          </p:grpSpPr>
          <p:cxnSp>
            <p:nvCxnSpPr>
              <p:cNvPr id="20" name="Straight Arrow Connector 19"/>
              <p:cNvCxnSpPr>
                <a:stCxn id="7" idx="4"/>
                <a:endCxn id="10" idx="0"/>
              </p:cNvCxnSpPr>
              <p:nvPr/>
            </p:nvCxnSpPr>
            <p:spPr>
              <a:xfrm>
                <a:off x="3265642" y="2316081"/>
                <a:ext cx="0" cy="101996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925484" y="2466334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1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73439" y="3510945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1</a:t>
                </a:r>
              </a:p>
            </p:txBody>
          </p:sp>
        </p:grp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4378162" y="1493121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7639414" y="1500653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4378162" y="3336046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4378162" y="5178971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0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639414" y="3343578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875314" y="1900071"/>
              <a:ext cx="502848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7639414" y="5178971"/>
              <a:ext cx="822960" cy="8229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b="1" dirty="0">
                  <a:solidFill>
                    <a:srgbClr val="7030A0"/>
                  </a:solidFill>
                </a:rPr>
                <a:t>s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1</a:t>
              </a:r>
              <a:r>
                <a:rPr lang="en-US" sz="2200" b="1" dirty="0">
                  <a:solidFill>
                    <a:srgbClr val="7030A0"/>
                  </a:solidFill>
                </a:rPr>
                <a:t>t</a:t>
              </a:r>
              <a:r>
                <a:rPr lang="en-US" sz="22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811781" y="1134216"/>
              <a:ext cx="756882" cy="510888"/>
              <a:chOff x="2287781" y="1288183"/>
              <a:chExt cx="756882" cy="510888"/>
            </a:xfrm>
          </p:grpSpPr>
          <p:sp>
            <p:nvSpPr>
              <p:cNvPr id="15" name="Arc 14"/>
              <p:cNvSpPr/>
              <p:nvPr/>
            </p:nvSpPr>
            <p:spPr>
              <a:xfrm rot="1877194">
                <a:off x="2663663" y="1413818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87781" y="1288183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275395" y="1188933"/>
              <a:ext cx="726075" cy="461665"/>
              <a:chOff x="6890187" y="1435617"/>
              <a:chExt cx="726075" cy="461665"/>
            </a:xfrm>
          </p:grpSpPr>
          <p:sp>
            <p:nvSpPr>
              <p:cNvPr id="18" name="Arc 17"/>
              <p:cNvSpPr>
                <a:spLocks noChangeAspect="1"/>
              </p:cNvSpPr>
              <p:nvPr/>
            </p:nvSpPr>
            <p:spPr>
              <a:xfrm rot="19722806" flipH="1">
                <a:off x="6890187" y="1500933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261678" y="1435617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cxnSp>
          <p:nvCxnSpPr>
            <p:cNvPr id="22" name="Straight Arrow Connector 21"/>
            <p:cNvCxnSpPr>
              <a:stCxn id="10" idx="4"/>
              <a:endCxn id="11" idx="0"/>
            </p:cNvCxnSpPr>
            <p:nvPr/>
          </p:nvCxnSpPr>
          <p:spPr>
            <a:xfrm>
              <a:off x="4789642" y="4159007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470917" y="430582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cxnSp>
          <p:nvCxnSpPr>
            <p:cNvPr id="27" name="Straight Arrow Connector 26"/>
            <p:cNvCxnSpPr>
              <a:stCxn id="9" idx="4"/>
              <a:endCxn id="12" idx="0"/>
            </p:cNvCxnSpPr>
            <p:nvPr/>
          </p:nvCxnSpPr>
          <p:spPr>
            <a:xfrm>
              <a:off x="8050894" y="2323614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32982" y="2534101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cxnSp>
          <p:nvCxnSpPr>
            <p:cNvPr id="36" name="Straight Arrow Connector 35"/>
            <p:cNvCxnSpPr>
              <a:stCxn id="12" idx="4"/>
              <a:endCxn id="205" idx="0"/>
            </p:cNvCxnSpPr>
            <p:nvPr/>
          </p:nvCxnSpPr>
          <p:spPr>
            <a:xfrm>
              <a:off x="8050894" y="4166539"/>
              <a:ext cx="0" cy="1012433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3946437" y="3132283"/>
              <a:ext cx="418193" cy="786210"/>
              <a:chOff x="752729" y="3135534"/>
              <a:chExt cx="418193" cy="786210"/>
            </a:xfrm>
          </p:grpSpPr>
          <p:sp>
            <p:nvSpPr>
              <p:cNvPr id="41" name="Arc 40"/>
              <p:cNvSpPr/>
              <p:nvPr/>
            </p:nvSpPr>
            <p:spPr>
              <a:xfrm>
                <a:off x="789922" y="3536491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52729" y="3135534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789715" y="5658170"/>
              <a:ext cx="724449" cy="530784"/>
              <a:chOff x="2248362" y="5781810"/>
              <a:chExt cx="724449" cy="530784"/>
            </a:xfrm>
          </p:grpSpPr>
          <p:sp>
            <p:nvSpPr>
              <p:cNvPr id="44" name="Arc 43"/>
              <p:cNvSpPr>
                <a:spLocks noChangeAspect="1"/>
              </p:cNvSpPr>
              <p:nvPr/>
            </p:nvSpPr>
            <p:spPr>
              <a:xfrm rot="19722806" flipV="1">
                <a:off x="2591811" y="5927341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48362" y="5781810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sp>
          <p:nvSpPr>
            <p:cNvPr id="47" name="Arc 46"/>
            <p:cNvSpPr/>
            <p:nvPr/>
          </p:nvSpPr>
          <p:spPr>
            <a:xfrm rot="1877194" flipH="1" flipV="1">
              <a:off x="8379065" y="5792496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rgbClr val="7030A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751279" y="56565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8515306" y="3068789"/>
              <a:ext cx="420478" cy="849705"/>
              <a:chOff x="8604936" y="3209791"/>
              <a:chExt cx="420478" cy="849705"/>
            </a:xfrm>
          </p:grpSpPr>
          <p:sp>
            <p:nvSpPr>
              <p:cNvPr id="50" name="Arc 49"/>
              <p:cNvSpPr/>
              <p:nvPr/>
            </p:nvSpPr>
            <p:spPr>
              <a:xfrm rot="9582308">
                <a:off x="8604936" y="3674243"/>
                <a:ext cx="381000" cy="385253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rgbClr val="7030A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670830" y="3209791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cs typeface="Franklin Gothic Medium"/>
                  </a:rPr>
                  <a:t>0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8050893" y="4305826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548732" y="2179865"/>
              <a:ext cx="947068" cy="3167743"/>
            </a:xfrm>
            <a:custGeom>
              <a:avLst/>
              <a:gdLst>
                <a:gd name="connsiteX0" fmla="*/ 930739 w 947068"/>
                <a:gd name="connsiteY0" fmla="*/ 3167743 h 3167743"/>
                <a:gd name="connsiteX1" fmla="*/ 11 w 947068"/>
                <a:gd name="connsiteY1" fmla="*/ 1502229 h 3167743"/>
                <a:gd name="connsiteX2" fmla="*/ 947068 w 947068"/>
                <a:gd name="connsiteY2" fmla="*/ 0 h 31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068" h="3167743">
                  <a:moveTo>
                    <a:pt x="930739" y="3167743"/>
                  </a:moveTo>
                  <a:cubicBezTo>
                    <a:pt x="464014" y="2598964"/>
                    <a:pt x="-2710" y="2030186"/>
                    <a:pt x="11" y="1502229"/>
                  </a:cubicBezTo>
                  <a:cubicBezTo>
                    <a:pt x="2732" y="974272"/>
                    <a:pt x="474900" y="487136"/>
                    <a:pt x="947068" y="0"/>
                  </a:cubicBezTo>
                </a:path>
              </a:pathLst>
            </a:custGeom>
            <a:noFill/>
            <a:ln>
              <a:solidFill>
                <a:srgbClr val="7030A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 55"/>
            <p:cNvSpPr/>
            <p:nvPr/>
          </p:nvSpPr>
          <p:spPr>
            <a:xfrm flipH="1">
              <a:off x="8391051" y="2121901"/>
              <a:ext cx="991198" cy="3225706"/>
            </a:xfrm>
            <a:custGeom>
              <a:avLst/>
              <a:gdLst>
                <a:gd name="connsiteX0" fmla="*/ 930739 w 947068"/>
                <a:gd name="connsiteY0" fmla="*/ 3167743 h 3167743"/>
                <a:gd name="connsiteX1" fmla="*/ 11 w 947068"/>
                <a:gd name="connsiteY1" fmla="*/ 1502229 h 3167743"/>
                <a:gd name="connsiteX2" fmla="*/ 947068 w 947068"/>
                <a:gd name="connsiteY2" fmla="*/ 0 h 31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7068" h="3167743">
                  <a:moveTo>
                    <a:pt x="930739" y="3167743"/>
                  </a:moveTo>
                  <a:cubicBezTo>
                    <a:pt x="464014" y="2598964"/>
                    <a:pt x="-2710" y="2030186"/>
                    <a:pt x="11" y="1502229"/>
                  </a:cubicBezTo>
                  <a:cubicBezTo>
                    <a:pt x="2732" y="974272"/>
                    <a:pt x="474900" y="487136"/>
                    <a:pt x="947068" y="0"/>
                  </a:cubicBezTo>
                </a:path>
              </a:pathLst>
            </a:custGeom>
            <a:noFill/>
            <a:ln>
              <a:solidFill>
                <a:srgbClr val="7030A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412158" y="3544740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cxnSp>
          <p:nvCxnSpPr>
            <p:cNvPr id="58" name="Straight Arrow Connector 57"/>
            <p:cNvCxnSpPr>
              <a:stCxn id="9" idx="3"/>
              <a:endCxn id="11" idx="7"/>
            </p:cNvCxnSpPr>
            <p:nvPr/>
          </p:nvCxnSpPr>
          <p:spPr>
            <a:xfrm flipH="1">
              <a:off x="5080602" y="2203093"/>
              <a:ext cx="2679332" cy="3096398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7" idx="5"/>
              <a:endCxn id="205" idx="1"/>
            </p:cNvCxnSpPr>
            <p:nvPr/>
          </p:nvCxnSpPr>
          <p:spPr>
            <a:xfrm>
              <a:off x="5080602" y="2195561"/>
              <a:ext cx="2679332" cy="3103930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0" idx="7"/>
              <a:endCxn id="9" idx="2"/>
            </p:cNvCxnSpPr>
            <p:nvPr/>
          </p:nvCxnSpPr>
          <p:spPr>
            <a:xfrm flipV="1">
              <a:off x="5080602" y="1912134"/>
              <a:ext cx="2558812" cy="1544433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2" idx="1"/>
              <a:endCxn id="7" idx="6"/>
            </p:cNvCxnSpPr>
            <p:nvPr/>
          </p:nvCxnSpPr>
          <p:spPr>
            <a:xfrm flipH="1" flipV="1">
              <a:off x="5201122" y="1904602"/>
              <a:ext cx="2558812" cy="1559497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1" idx="6"/>
              <a:endCxn id="12" idx="3"/>
            </p:cNvCxnSpPr>
            <p:nvPr/>
          </p:nvCxnSpPr>
          <p:spPr>
            <a:xfrm flipV="1">
              <a:off x="5201122" y="4046019"/>
              <a:ext cx="2558812" cy="1544433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205" idx="2"/>
              <a:endCxn id="10" idx="5"/>
            </p:cNvCxnSpPr>
            <p:nvPr/>
          </p:nvCxnSpPr>
          <p:spPr>
            <a:xfrm flipH="1" flipV="1">
              <a:off x="5080602" y="4038487"/>
              <a:ext cx="2558812" cy="1551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5250680" y="206247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03463" y="32482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371102" y="4970916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89437" y="497091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88590" y="324829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87743" y="2072436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F55D98-4227-4815-9221-51B5709ADEFA}"/>
                </a:ext>
              </a:extLst>
            </p:cNvPr>
            <p:cNvSpPr txBox="1"/>
            <p:nvPr/>
          </p:nvSpPr>
          <p:spPr>
            <a:xfrm>
              <a:off x="5239224" y="927242"/>
              <a:ext cx="22156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Changed notation – final states with bold outlines. </a:t>
              </a:r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3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Content: Machines with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snickers candy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butterfinger candy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vending mach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 descr="simple CFG to represent vending machine logic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 descr="simple CFG to represent vending machine logic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 descr="DFA for a vending machine, adding output to states 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 descr="DFA for a vending machine, adding additional 'unexpected' transitions to cover all symbols for each state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“cross product construction”)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DFAs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state transitioned to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Outputs ordered pair of states to transition to.</a:t>
                </a:r>
              </a:p>
              <a:p>
                <a:r>
                  <a:rPr lang="en-US" dirty="0"/>
                  <a:t>Final States: </a:t>
                </a:r>
                <a:r>
                  <a:rPr lang="en-US" sz="2600" dirty="0"/>
                  <a:t>Varies. E.g.</a:t>
                </a:r>
                <a:br>
                  <a:rPr lang="en-US" sz="2600" dirty="0"/>
                </a:br>
                <a:r>
                  <a:rPr lang="en-US" sz="2000" dirty="0"/>
                  <a:t>For strings accepted by both machines,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sz="2000" b="0" dirty="0"/>
                </a:br>
                <a:r>
                  <a:rPr lang="en-US" sz="2000" dirty="0"/>
                  <a:t>For strings accepted by at least one machine,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3050" r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926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106BB-5C7E-4992-8FD0-6BB24E6F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NFAs, Power of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936F9-76D5-45DA-97C8-D8CBA97F5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6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 Intro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From a state, you can have 0,1, or many outgoing arrows labeled with a single character. You can choose any of them to build the required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 descr="simple NFA for binary strings containing 111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 descr="NFA for binary strings that begin with '111' or are made up of at least one pair of '10'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8" name="Group 27" descr="NFA for binary strings that begin with '111' or are made up of at least one pair of '10'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5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FA for strings over {0,1,2} with an even number of 2s or the sum % 3 = 0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 (complete)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FA for strings over {0,1,2} with an even number of 2s or the sum % 3 = 0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4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443" y="263525"/>
            <a:ext cx="11187113" cy="1014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set of binary strings with a 1 in the 3</a:t>
            </a:r>
            <a:r>
              <a:rPr kumimoji="0" lang="en-US" sz="4400" b="0" i="0" u="none" strike="noStrike" kern="1200" cap="none" spc="100" normalizeH="0" baseline="30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rd</a:t>
            </a: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position from the start (1)</a:t>
            </a:r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 descr="NFA for binary strings with a 1 in the third position from the end 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NFA for binary strings with a 1 in the third position from the end 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grpSp>
        <p:nvGrpSpPr>
          <p:cNvPr id="4" name="Group 3" descr="visualization of parallel exploration of NFA">
            <a:extLst>
              <a:ext uri="{FF2B5EF4-FFF2-40B4-BE49-F238E27FC236}">
                <a16:creationId xmlns:a16="http://schemas.microsoft.com/office/drawing/2014/main" id="{FDB8BB6D-AF31-4CA9-BFA9-6190A63A1558}"/>
              </a:ext>
            </a:extLst>
          </p:cNvPr>
          <p:cNvGrpSpPr/>
          <p:nvPr/>
        </p:nvGrpSpPr>
        <p:grpSpPr>
          <a:xfrm>
            <a:off x="2067663" y="3256421"/>
            <a:ext cx="8048411" cy="3143664"/>
            <a:chOff x="2067663" y="3256421"/>
            <a:chExt cx="8048411" cy="3143664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470375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730495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57237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8397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81072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83746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67701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026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407958" y="380889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Arrow Connector 27"/>
            <p:cNvCxnSpPr>
              <a:endCxn id="32" idx="2"/>
            </p:cNvCxnSpPr>
            <p:nvPr/>
          </p:nvCxnSpPr>
          <p:spPr>
            <a:xfrm>
              <a:off x="2067663" y="4051205"/>
              <a:ext cx="34029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892583" y="3813409"/>
              <a:ext cx="1040069" cy="484625"/>
              <a:chOff x="1368582" y="3813408"/>
              <a:chExt cx="1040069" cy="484625"/>
            </a:xfrm>
          </p:grpSpPr>
          <p:sp>
            <p:nvSpPr>
              <p:cNvPr id="56" name="Oval 24"/>
              <p:cNvSpPr>
                <a:spLocks noChangeArrowheads="1"/>
              </p:cNvSpPr>
              <p:nvPr/>
            </p:nvSpPr>
            <p:spPr bwMode="auto">
              <a:xfrm>
                <a:off x="1911110" y="381340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AutoShape 39"/>
              <p:cNvCxnSpPr>
                <a:cxnSpLocks noChangeShapeType="1"/>
                <a:stCxn id="32" idx="6"/>
              </p:cNvCxnSpPr>
              <p:nvPr/>
            </p:nvCxnSpPr>
            <p:spPr bwMode="auto">
              <a:xfrm>
                <a:off x="1368582" y="4051205"/>
                <a:ext cx="55224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2006009" y="384840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916813" y="326936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17455" y="326720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18097" y="326504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18739" y="326289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19381" y="3260735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0023" y="325857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20665" y="325642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46889" y="3822439"/>
              <a:ext cx="1046245" cy="2576545"/>
              <a:chOff x="3422888" y="3822438"/>
              <a:chExt cx="1046245" cy="2576545"/>
            </a:xfrm>
          </p:grpSpPr>
          <p:sp>
            <p:nvSpPr>
              <p:cNvPr id="98" name="Oval 24"/>
              <p:cNvSpPr>
                <a:spLocks noChangeArrowheads="1"/>
              </p:cNvSpPr>
              <p:nvPr/>
            </p:nvSpPr>
            <p:spPr bwMode="auto">
              <a:xfrm>
                <a:off x="3971592" y="591435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3965416" y="382243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4060315" y="385743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9" name="AutoShape 39"/>
              <p:cNvCxnSpPr>
                <a:cxnSpLocks noChangeShapeType="1"/>
              </p:cNvCxnSpPr>
              <p:nvPr/>
            </p:nvCxnSpPr>
            <p:spPr bwMode="auto">
              <a:xfrm>
                <a:off x="3422888" y="4060237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4066491" y="594935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03" name="AutoShape 39"/>
              <p:cNvCxnSpPr>
                <a:cxnSpLocks noChangeShapeType="1"/>
              </p:cNvCxnSpPr>
              <p:nvPr/>
            </p:nvCxnSpPr>
            <p:spPr bwMode="auto">
              <a:xfrm>
                <a:off x="3444577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3848764" y="3817923"/>
              <a:ext cx="1117217" cy="2582162"/>
              <a:chOff x="2324763" y="3817923"/>
              <a:chExt cx="1117217" cy="2582162"/>
            </a:xfrm>
          </p:grpSpPr>
          <p:sp>
            <p:nvSpPr>
              <p:cNvPr id="87" name="Oval 24"/>
              <p:cNvSpPr>
                <a:spLocks noChangeArrowheads="1"/>
              </p:cNvSpPr>
              <p:nvPr/>
            </p:nvSpPr>
            <p:spPr bwMode="auto">
              <a:xfrm>
                <a:off x="2944439" y="5915460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2938263" y="381792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3033162" y="385291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5" name="AutoShape 39"/>
              <p:cNvCxnSpPr>
                <a:cxnSpLocks noChangeShapeType="1"/>
                <a:stCxn id="56" idx="6"/>
                <a:endCxn id="59" idx="2"/>
              </p:cNvCxnSpPr>
              <p:nvPr/>
            </p:nvCxnSpPr>
            <p:spPr bwMode="auto">
              <a:xfrm>
                <a:off x="2395735" y="405572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039338" y="5950455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05" name="AutoShape 39"/>
              <p:cNvCxnSpPr>
                <a:cxnSpLocks noChangeShapeType="1"/>
                <a:stCxn id="56" idx="5"/>
                <a:endCxn id="87" idx="2"/>
              </p:cNvCxnSpPr>
              <p:nvPr/>
            </p:nvCxnSpPr>
            <p:spPr bwMode="auto">
              <a:xfrm>
                <a:off x="2324763" y="4227061"/>
                <a:ext cx="619676" cy="193071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8028347" y="3835984"/>
              <a:ext cx="1060942" cy="1894561"/>
              <a:chOff x="6504347" y="3835983"/>
              <a:chExt cx="1060942" cy="1894561"/>
            </a:xfrm>
          </p:grpSpPr>
          <p:sp>
            <p:nvSpPr>
              <p:cNvPr id="116" name="Oval 24"/>
              <p:cNvSpPr>
                <a:spLocks noChangeArrowheads="1"/>
              </p:cNvSpPr>
              <p:nvPr/>
            </p:nvSpPr>
            <p:spPr bwMode="auto">
              <a:xfrm>
                <a:off x="7060518" y="5245919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24"/>
              <p:cNvSpPr>
                <a:spLocks noChangeArrowheads="1"/>
              </p:cNvSpPr>
              <p:nvPr/>
            </p:nvSpPr>
            <p:spPr bwMode="auto">
              <a:xfrm>
                <a:off x="7067748" y="4557131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>
                <a:off x="7046875" y="383598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7141774" y="387097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3" name="AutoShape 39"/>
              <p:cNvCxnSpPr>
                <a:cxnSpLocks noChangeShapeType="1"/>
              </p:cNvCxnSpPr>
              <p:nvPr/>
            </p:nvCxnSpPr>
            <p:spPr bwMode="auto">
              <a:xfrm>
                <a:off x="6504347" y="407378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7155417" y="5280914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14" name="AutoShape 39"/>
              <p:cNvCxnSpPr>
                <a:cxnSpLocks noChangeShapeType="1"/>
              </p:cNvCxnSpPr>
              <p:nvPr/>
            </p:nvCxnSpPr>
            <p:spPr bwMode="auto">
              <a:xfrm>
                <a:off x="6524633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7162647" y="4592126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26" name="AutoShape 39"/>
              <p:cNvCxnSpPr>
                <a:cxnSpLocks noChangeShapeType="1"/>
              </p:cNvCxnSpPr>
              <p:nvPr/>
            </p:nvCxnSpPr>
            <p:spPr bwMode="auto">
              <a:xfrm>
                <a:off x="6540733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5903070" y="3826954"/>
              <a:ext cx="1125053" cy="2562647"/>
              <a:chOff x="4379069" y="3826953"/>
              <a:chExt cx="1125053" cy="2562647"/>
            </a:xfrm>
          </p:grpSpPr>
          <p:sp>
            <p:nvSpPr>
              <p:cNvPr id="102" name="Oval 24"/>
              <p:cNvSpPr>
                <a:spLocks noChangeArrowheads="1"/>
              </p:cNvSpPr>
              <p:nvPr/>
            </p:nvSpPr>
            <p:spPr bwMode="auto">
              <a:xfrm>
                <a:off x="4998376" y="5904975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4"/>
              <p:cNvSpPr>
                <a:spLocks noChangeArrowheads="1"/>
              </p:cNvSpPr>
              <p:nvPr/>
            </p:nvSpPr>
            <p:spPr bwMode="auto">
              <a:xfrm>
                <a:off x="5006581" y="5256404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4"/>
              <p:cNvSpPr>
                <a:spLocks noChangeArrowheads="1"/>
              </p:cNvSpPr>
              <p:nvPr/>
            </p:nvSpPr>
            <p:spPr bwMode="auto">
              <a:xfrm>
                <a:off x="4992569" y="382695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5087468" y="386194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1" name="AutoShape 39"/>
              <p:cNvCxnSpPr>
                <a:cxnSpLocks noChangeShapeType="1"/>
              </p:cNvCxnSpPr>
              <p:nvPr/>
            </p:nvCxnSpPr>
            <p:spPr bwMode="auto">
              <a:xfrm>
                <a:off x="4450041" y="4064753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093275" y="5939970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04" name="AutoShape 39"/>
              <p:cNvCxnSpPr>
                <a:cxnSpLocks noChangeShapeType="1"/>
              </p:cNvCxnSpPr>
              <p:nvPr/>
            </p:nvCxnSpPr>
            <p:spPr bwMode="auto">
              <a:xfrm>
                <a:off x="4462491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101480" y="5291399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4" name="AutoShape 39"/>
              <p:cNvCxnSpPr>
                <a:cxnSpLocks noChangeShapeType="1"/>
                <a:stCxn id="62" idx="5"/>
                <a:endCxn id="120" idx="2"/>
              </p:cNvCxnSpPr>
              <p:nvPr/>
            </p:nvCxnSpPr>
            <p:spPr bwMode="auto">
              <a:xfrm>
                <a:off x="4379069" y="4236091"/>
                <a:ext cx="627512" cy="126262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502856" y="384388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055501" y="3840498"/>
              <a:ext cx="1060573" cy="1890046"/>
              <a:chOff x="7531500" y="3840498"/>
              <a:chExt cx="1060573" cy="1890046"/>
            </a:xfrm>
          </p:grpSpPr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8094532" y="454774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8074028" y="384049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8168927" y="387549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4" name="AutoShape 39"/>
              <p:cNvCxnSpPr>
                <a:cxnSpLocks noChangeShapeType="1"/>
              </p:cNvCxnSpPr>
              <p:nvPr/>
            </p:nvCxnSpPr>
            <p:spPr bwMode="auto">
              <a:xfrm>
                <a:off x="7531500" y="407830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8189431" y="458274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27" name="AutoShape 39"/>
              <p:cNvCxnSpPr>
                <a:cxnSpLocks noChangeShapeType="1"/>
              </p:cNvCxnSpPr>
              <p:nvPr/>
            </p:nvCxnSpPr>
            <p:spPr bwMode="auto">
              <a:xfrm>
                <a:off x="7558647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7662577" y="52688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30222" y="3831469"/>
              <a:ext cx="1131914" cy="2559245"/>
              <a:chOff x="5406222" y="3831468"/>
              <a:chExt cx="1131914" cy="2559245"/>
            </a:xfrm>
          </p:grpSpPr>
          <p:sp>
            <p:nvSpPr>
              <p:cNvPr id="118" name="Oval 24"/>
              <p:cNvSpPr>
                <a:spLocks noChangeArrowheads="1"/>
              </p:cNvSpPr>
              <p:nvPr/>
            </p:nvSpPr>
            <p:spPr bwMode="auto">
              <a:xfrm>
                <a:off x="6033734" y="5255302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4"/>
              <p:cNvSpPr>
                <a:spLocks noChangeArrowheads="1"/>
              </p:cNvSpPr>
              <p:nvPr/>
            </p:nvSpPr>
            <p:spPr bwMode="auto">
              <a:xfrm>
                <a:off x="6040595" y="455823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6019722" y="383146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6114621" y="386646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2" name="AutoShape 39"/>
              <p:cNvCxnSpPr>
                <a:cxnSpLocks noChangeShapeType="1"/>
              </p:cNvCxnSpPr>
              <p:nvPr/>
            </p:nvCxnSpPr>
            <p:spPr bwMode="auto">
              <a:xfrm>
                <a:off x="5477194" y="4069269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128633" y="5290297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13" name="AutoShape 39"/>
              <p:cNvCxnSpPr>
                <a:cxnSpLocks noChangeShapeType="1"/>
              </p:cNvCxnSpPr>
              <p:nvPr/>
            </p:nvCxnSpPr>
            <p:spPr bwMode="auto">
              <a:xfrm>
                <a:off x="5506719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6135494" y="459322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6" name="AutoShape 39"/>
              <p:cNvCxnSpPr>
                <a:cxnSpLocks noChangeShapeType="1"/>
                <a:stCxn id="65" idx="5"/>
                <a:endCxn id="133" idx="2"/>
              </p:cNvCxnSpPr>
              <p:nvPr/>
            </p:nvCxnSpPr>
            <p:spPr bwMode="auto">
              <a:xfrm>
                <a:off x="5406222" y="4240606"/>
                <a:ext cx="634373" cy="5599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50" name="TextBox 149"/>
              <p:cNvSpPr txBox="1"/>
              <p:nvPr/>
            </p:nvSpPr>
            <p:spPr>
              <a:xfrm>
                <a:off x="5635879" y="5929048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(definition)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Kleene's theorem: for every language L: L is the language of a regular expression if and only if L is the language of a DFA if and only if L is the language of an NFA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83596"/>
          </a:xfrm>
        </p:spPr>
        <p:txBody>
          <a:bodyPr>
            <a:normAutofit fontScale="925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to show a language is “regular” you just need to show one of these and prove it works. There are some “irregular” languages (that don’t have a corresponding NFA/DFA/regex).</a:t>
            </a:r>
          </a:p>
          <a:p>
            <a:r>
              <a:rPr lang="en-US" dirty="0"/>
              <a:t>CFGs are “more powerful” (every regular language can also be represented with a CFG, but some languages with CFGs have not NFA/DFA/regex.</a:t>
            </a:r>
          </a:p>
        </p:txBody>
      </p:sp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 descr="L is the language of a DFA implies L is the language of an NFA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(2: every DFA is an NFA)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16018" y="1978253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 descr="L is the language of a regular expression implies L is the language of an NFA">
            <a:extLst>
              <a:ext uri="{FF2B5EF4-FFF2-40B4-BE49-F238E27FC236}">
                <a16:creationId xmlns:a16="http://schemas.microsoft.com/office/drawing/2014/main" id="{C81FB702-16C6-443C-97F8-897402C61855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L is the language of an NFA implies L is the language of a DFA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D171FEF7-438F-49A9-B9FC-B5357C08AE9C}"/>
              </a:ext>
            </a:extLst>
          </p:cNvPr>
          <p:cNvGrpSpPr/>
          <p:nvPr/>
        </p:nvGrpSpPr>
        <p:grpSpPr>
          <a:xfrm>
            <a:off x="7816018" y="1978253"/>
            <a:ext cx="735219" cy="3342761"/>
            <a:chOff x="6397283" y="4245410"/>
            <a:chExt cx="735219" cy="33427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DA20B0E0-D7F5-40C5-A138-A06C88D6CDD8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D157C6-6E15-4307-9818-6A088059E9B7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an NFA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4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69214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 (2)</a:t>
            </a:r>
            <a:endParaRPr lang="en-US" dirty="0"/>
          </a:p>
        </p:txBody>
      </p:sp>
      <p:grpSp>
        <p:nvGrpSpPr>
          <p:cNvPr id="3" name="Group 2" descr="DFA for the set of binary strings with a 1 in the third position from the start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 descr="NFA for binary strings with a 1 in the third position from the end 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 (again)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grpSp>
        <p:nvGrpSpPr>
          <p:cNvPr id="4" name="Group 3" descr="visualization of parallel exploration of NFA">
            <a:extLst>
              <a:ext uri="{FF2B5EF4-FFF2-40B4-BE49-F238E27FC236}">
                <a16:creationId xmlns:a16="http://schemas.microsoft.com/office/drawing/2014/main" id="{FDB8BB6D-AF31-4CA9-BFA9-6190A63A1558}"/>
              </a:ext>
            </a:extLst>
          </p:cNvPr>
          <p:cNvGrpSpPr/>
          <p:nvPr/>
        </p:nvGrpSpPr>
        <p:grpSpPr>
          <a:xfrm>
            <a:off x="2067663" y="3256421"/>
            <a:ext cx="8048411" cy="3143664"/>
            <a:chOff x="2067663" y="3256421"/>
            <a:chExt cx="8048411" cy="3143664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470375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730495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57237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8397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81072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837463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677011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0269" y="3269363"/>
              <a:ext cx="22450" cy="28884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407958" y="380889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Arrow Connector 27"/>
            <p:cNvCxnSpPr>
              <a:endCxn id="32" idx="2"/>
            </p:cNvCxnSpPr>
            <p:nvPr/>
          </p:nvCxnSpPr>
          <p:spPr>
            <a:xfrm>
              <a:off x="2067663" y="4051205"/>
              <a:ext cx="340294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892583" y="3813409"/>
              <a:ext cx="1040069" cy="484625"/>
              <a:chOff x="1368582" y="3813408"/>
              <a:chExt cx="1040069" cy="484625"/>
            </a:xfrm>
          </p:grpSpPr>
          <p:sp>
            <p:nvSpPr>
              <p:cNvPr id="56" name="Oval 24"/>
              <p:cNvSpPr>
                <a:spLocks noChangeArrowheads="1"/>
              </p:cNvSpPr>
              <p:nvPr/>
            </p:nvSpPr>
            <p:spPr bwMode="auto">
              <a:xfrm>
                <a:off x="1911110" y="381340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AutoShape 39"/>
              <p:cNvCxnSpPr>
                <a:cxnSpLocks noChangeShapeType="1"/>
                <a:stCxn id="32" idx="6"/>
              </p:cNvCxnSpPr>
              <p:nvPr/>
            </p:nvCxnSpPr>
            <p:spPr bwMode="auto">
              <a:xfrm>
                <a:off x="1368582" y="4051205"/>
                <a:ext cx="552247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2006009" y="384840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916813" y="326936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17455" y="3267206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18097" y="326504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18739" y="326289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19381" y="3260735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0023" y="325857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20665" y="3256421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0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46889" y="3822439"/>
              <a:ext cx="1046245" cy="2576545"/>
              <a:chOff x="3422888" y="3822438"/>
              <a:chExt cx="1046245" cy="2576545"/>
            </a:xfrm>
          </p:grpSpPr>
          <p:sp>
            <p:nvSpPr>
              <p:cNvPr id="98" name="Oval 24"/>
              <p:cNvSpPr>
                <a:spLocks noChangeArrowheads="1"/>
              </p:cNvSpPr>
              <p:nvPr/>
            </p:nvSpPr>
            <p:spPr bwMode="auto">
              <a:xfrm>
                <a:off x="3971592" y="591435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4"/>
              <p:cNvSpPr>
                <a:spLocks noChangeArrowheads="1"/>
              </p:cNvSpPr>
              <p:nvPr/>
            </p:nvSpPr>
            <p:spPr bwMode="auto">
              <a:xfrm>
                <a:off x="3965416" y="382243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4060315" y="385743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9" name="AutoShape 39"/>
              <p:cNvCxnSpPr>
                <a:cxnSpLocks noChangeShapeType="1"/>
              </p:cNvCxnSpPr>
              <p:nvPr/>
            </p:nvCxnSpPr>
            <p:spPr bwMode="auto">
              <a:xfrm>
                <a:off x="3422888" y="4060237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4066491" y="594935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03" name="AutoShape 39"/>
              <p:cNvCxnSpPr>
                <a:cxnSpLocks noChangeShapeType="1"/>
              </p:cNvCxnSpPr>
              <p:nvPr/>
            </p:nvCxnSpPr>
            <p:spPr bwMode="auto">
              <a:xfrm>
                <a:off x="3444577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3848764" y="3817923"/>
              <a:ext cx="1117217" cy="2582162"/>
              <a:chOff x="2324763" y="3817923"/>
              <a:chExt cx="1117217" cy="2582162"/>
            </a:xfrm>
          </p:grpSpPr>
          <p:sp>
            <p:nvSpPr>
              <p:cNvPr id="87" name="Oval 24"/>
              <p:cNvSpPr>
                <a:spLocks noChangeArrowheads="1"/>
              </p:cNvSpPr>
              <p:nvPr/>
            </p:nvSpPr>
            <p:spPr bwMode="auto">
              <a:xfrm>
                <a:off x="2944439" y="5915460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2938263" y="381792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3033162" y="385291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75" name="AutoShape 39"/>
              <p:cNvCxnSpPr>
                <a:cxnSpLocks noChangeShapeType="1"/>
                <a:stCxn id="56" idx="6"/>
                <a:endCxn id="59" idx="2"/>
              </p:cNvCxnSpPr>
              <p:nvPr/>
            </p:nvCxnSpPr>
            <p:spPr bwMode="auto">
              <a:xfrm>
                <a:off x="2395735" y="405572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3039338" y="5950455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05" name="AutoShape 39"/>
              <p:cNvCxnSpPr>
                <a:cxnSpLocks noChangeShapeType="1"/>
                <a:stCxn id="56" idx="5"/>
                <a:endCxn id="87" idx="2"/>
              </p:cNvCxnSpPr>
              <p:nvPr/>
            </p:nvCxnSpPr>
            <p:spPr bwMode="auto">
              <a:xfrm>
                <a:off x="2324763" y="4227061"/>
                <a:ext cx="619676" cy="193071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8028347" y="3835984"/>
              <a:ext cx="1060942" cy="1894561"/>
              <a:chOff x="6504347" y="3835983"/>
              <a:chExt cx="1060942" cy="1894561"/>
            </a:xfrm>
          </p:grpSpPr>
          <p:sp>
            <p:nvSpPr>
              <p:cNvPr id="116" name="Oval 24"/>
              <p:cNvSpPr>
                <a:spLocks noChangeArrowheads="1"/>
              </p:cNvSpPr>
              <p:nvPr/>
            </p:nvSpPr>
            <p:spPr bwMode="auto">
              <a:xfrm>
                <a:off x="7060518" y="5245919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24"/>
              <p:cNvSpPr>
                <a:spLocks noChangeArrowheads="1"/>
              </p:cNvSpPr>
              <p:nvPr/>
            </p:nvSpPr>
            <p:spPr bwMode="auto">
              <a:xfrm>
                <a:off x="7067748" y="4557131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>
                <a:off x="7046875" y="383598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7141774" y="387097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3" name="AutoShape 39"/>
              <p:cNvCxnSpPr>
                <a:cxnSpLocks noChangeShapeType="1"/>
              </p:cNvCxnSpPr>
              <p:nvPr/>
            </p:nvCxnSpPr>
            <p:spPr bwMode="auto">
              <a:xfrm>
                <a:off x="6504347" y="407378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5" name="Text Box 7"/>
              <p:cNvSpPr txBox="1">
                <a:spLocks noChangeArrowheads="1"/>
              </p:cNvSpPr>
              <p:nvPr/>
            </p:nvSpPr>
            <p:spPr bwMode="auto">
              <a:xfrm>
                <a:off x="7155417" y="5280914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14" name="AutoShape 39"/>
              <p:cNvCxnSpPr>
                <a:cxnSpLocks noChangeShapeType="1"/>
              </p:cNvCxnSpPr>
              <p:nvPr/>
            </p:nvCxnSpPr>
            <p:spPr bwMode="auto">
              <a:xfrm>
                <a:off x="6524633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0" name="Text Box 7"/>
              <p:cNvSpPr txBox="1">
                <a:spLocks noChangeArrowheads="1"/>
              </p:cNvSpPr>
              <p:nvPr/>
            </p:nvSpPr>
            <p:spPr bwMode="auto">
              <a:xfrm>
                <a:off x="7162647" y="4592126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26" name="AutoShape 39"/>
              <p:cNvCxnSpPr>
                <a:cxnSpLocks noChangeShapeType="1"/>
              </p:cNvCxnSpPr>
              <p:nvPr/>
            </p:nvCxnSpPr>
            <p:spPr bwMode="auto">
              <a:xfrm>
                <a:off x="6540733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5903070" y="3826954"/>
              <a:ext cx="1125053" cy="2562647"/>
              <a:chOff x="4379069" y="3826953"/>
              <a:chExt cx="1125053" cy="2562647"/>
            </a:xfrm>
          </p:grpSpPr>
          <p:sp>
            <p:nvSpPr>
              <p:cNvPr id="102" name="Oval 24"/>
              <p:cNvSpPr>
                <a:spLocks noChangeArrowheads="1"/>
              </p:cNvSpPr>
              <p:nvPr/>
            </p:nvSpPr>
            <p:spPr bwMode="auto">
              <a:xfrm>
                <a:off x="4998376" y="5904975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4"/>
              <p:cNvSpPr>
                <a:spLocks noChangeArrowheads="1"/>
              </p:cNvSpPr>
              <p:nvPr/>
            </p:nvSpPr>
            <p:spPr bwMode="auto">
              <a:xfrm>
                <a:off x="5006581" y="5256404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4"/>
              <p:cNvSpPr>
                <a:spLocks noChangeArrowheads="1"/>
              </p:cNvSpPr>
              <p:nvPr/>
            </p:nvSpPr>
            <p:spPr bwMode="auto">
              <a:xfrm>
                <a:off x="4992569" y="382695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5087468" y="386194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1" name="AutoShape 39"/>
              <p:cNvCxnSpPr>
                <a:cxnSpLocks noChangeShapeType="1"/>
              </p:cNvCxnSpPr>
              <p:nvPr/>
            </p:nvCxnSpPr>
            <p:spPr bwMode="auto">
              <a:xfrm>
                <a:off x="4450041" y="4064753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5093275" y="5939970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04" name="AutoShape 39"/>
              <p:cNvCxnSpPr>
                <a:cxnSpLocks noChangeShapeType="1"/>
              </p:cNvCxnSpPr>
              <p:nvPr/>
            </p:nvCxnSpPr>
            <p:spPr bwMode="auto">
              <a:xfrm>
                <a:off x="4462491" y="613298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5101480" y="5291399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4" name="AutoShape 39"/>
              <p:cNvCxnSpPr>
                <a:cxnSpLocks noChangeShapeType="1"/>
                <a:stCxn id="62" idx="5"/>
                <a:endCxn id="120" idx="2"/>
              </p:cNvCxnSpPr>
              <p:nvPr/>
            </p:nvCxnSpPr>
            <p:spPr bwMode="auto">
              <a:xfrm>
                <a:off x="4379069" y="4236091"/>
                <a:ext cx="627512" cy="126262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502856" y="384388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055501" y="3840498"/>
              <a:ext cx="1060573" cy="1890046"/>
              <a:chOff x="7531500" y="3840498"/>
              <a:chExt cx="1060573" cy="1890046"/>
            </a:xfrm>
          </p:grpSpPr>
          <p:sp>
            <p:nvSpPr>
              <p:cNvPr id="129" name="Oval 24"/>
              <p:cNvSpPr>
                <a:spLocks noChangeArrowheads="1"/>
              </p:cNvSpPr>
              <p:nvPr/>
            </p:nvSpPr>
            <p:spPr bwMode="auto">
              <a:xfrm>
                <a:off x="8094532" y="454774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4"/>
              <p:cNvSpPr>
                <a:spLocks noChangeArrowheads="1"/>
              </p:cNvSpPr>
              <p:nvPr/>
            </p:nvSpPr>
            <p:spPr bwMode="auto">
              <a:xfrm>
                <a:off x="8074028" y="384049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8168927" y="387549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4" name="AutoShape 39"/>
              <p:cNvCxnSpPr>
                <a:cxnSpLocks noChangeShapeType="1"/>
              </p:cNvCxnSpPr>
              <p:nvPr/>
            </p:nvCxnSpPr>
            <p:spPr bwMode="auto">
              <a:xfrm>
                <a:off x="7531500" y="4078301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8189431" y="458274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cxnSp>
            <p:nvCxnSpPr>
              <p:cNvPr id="127" name="AutoShape 39"/>
              <p:cNvCxnSpPr>
                <a:cxnSpLocks noChangeShapeType="1"/>
              </p:cNvCxnSpPr>
              <p:nvPr/>
            </p:nvCxnSpPr>
            <p:spPr bwMode="auto">
              <a:xfrm>
                <a:off x="7558647" y="4775754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7662577" y="52688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30222" y="3831469"/>
              <a:ext cx="1131914" cy="2559245"/>
              <a:chOff x="5406222" y="3831468"/>
              <a:chExt cx="1131914" cy="2559245"/>
            </a:xfrm>
          </p:grpSpPr>
          <p:sp>
            <p:nvSpPr>
              <p:cNvPr id="118" name="Oval 24"/>
              <p:cNvSpPr>
                <a:spLocks noChangeArrowheads="1"/>
              </p:cNvSpPr>
              <p:nvPr/>
            </p:nvSpPr>
            <p:spPr bwMode="auto">
              <a:xfrm>
                <a:off x="6033734" y="5255302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4"/>
              <p:cNvSpPr>
                <a:spLocks noChangeArrowheads="1"/>
              </p:cNvSpPr>
              <p:nvPr/>
            </p:nvSpPr>
            <p:spPr bwMode="auto">
              <a:xfrm>
                <a:off x="6040595" y="4558233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6019722" y="3831468"/>
                <a:ext cx="484625" cy="4846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6114621" y="3866463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cxnSp>
            <p:nvCxnSpPr>
              <p:cNvPr id="82" name="AutoShape 39"/>
              <p:cNvCxnSpPr>
                <a:cxnSpLocks noChangeShapeType="1"/>
              </p:cNvCxnSpPr>
              <p:nvPr/>
            </p:nvCxnSpPr>
            <p:spPr bwMode="auto">
              <a:xfrm>
                <a:off x="5477194" y="4069269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128633" y="5290297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1</a:t>
                </a:r>
              </a:p>
            </p:txBody>
          </p:sp>
          <p:cxnSp>
            <p:nvCxnSpPr>
              <p:cNvPr id="113" name="AutoShape 39"/>
              <p:cNvCxnSpPr>
                <a:cxnSpLocks noChangeShapeType="1"/>
              </p:cNvCxnSpPr>
              <p:nvPr/>
            </p:nvCxnSpPr>
            <p:spPr bwMode="auto">
              <a:xfrm>
                <a:off x="5506719" y="5473925"/>
                <a:ext cx="542528" cy="451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6135494" y="459322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2</a:t>
                </a:r>
              </a:p>
            </p:txBody>
          </p:sp>
          <p:cxnSp>
            <p:nvCxnSpPr>
              <p:cNvPr id="136" name="AutoShape 39"/>
              <p:cNvCxnSpPr>
                <a:cxnSpLocks noChangeShapeType="1"/>
                <a:stCxn id="65" idx="5"/>
                <a:endCxn id="133" idx="2"/>
              </p:cNvCxnSpPr>
              <p:nvPr/>
            </p:nvCxnSpPr>
            <p:spPr bwMode="auto">
              <a:xfrm>
                <a:off x="5406222" y="4240606"/>
                <a:ext cx="634373" cy="5599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50" name="TextBox 149"/>
              <p:cNvSpPr txBox="1"/>
              <p:nvPr/>
            </p:nvSpPr>
            <p:spPr>
              <a:xfrm>
                <a:off x="5635879" y="5929048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cs typeface="Franklin Gothic Medium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042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1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 descr="example NFA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partial DFA">
            <a:extLst>
              <a:ext uri="{FF2B5EF4-FFF2-40B4-BE49-F238E27FC236}">
                <a16:creationId xmlns:a16="http://schemas.microsoft.com/office/drawing/2014/main" id="{E39E8CBC-0DA7-4755-87E9-D19848EAB1F2}"/>
              </a:ext>
            </a:extLst>
          </p:cNvPr>
          <p:cNvGrpSpPr/>
          <p:nvPr/>
        </p:nvGrpSpPr>
        <p:grpSpPr>
          <a:xfrm>
            <a:off x="6096000" y="1148862"/>
            <a:ext cx="3168466" cy="2865657"/>
            <a:chOff x="6096000" y="1148862"/>
            <a:chExt cx="3168466" cy="28656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E2A203-83F7-40B0-AC2B-B461116EDFA3}"/>
                </a:ext>
              </a:extLst>
            </p:cNvPr>
            <p:cNvSpPr/>
            <p:nvPr/>
          </p:nvSpPr>
          <p:spPr>
            <a:xfrm>
              <a:off x="6096000" y="1148862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{a}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E5AE28-561D-447C-AF4B-C034D303FFC2}"/>
                </a:ext>
              </a:extLst>
            </p:cNvPr>
            <p:cNvSpPr/>
            <p:nvPr/>
          </p:nvSpPr>
          <p:spPr>
            <a:xfrm>
              <a:off x="7256584" y="3084123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29825F8-BEEC-4730-B2C9-9993A0D9D292}"/>
                </a:ext>
              </a:extLst>
            </p:cNvPr>
            <p:cNvCxnSpPr>
              <a:stCxn id="21" idx="4"/>
              <a:endCxn id="37" idx="1"/>
            </p:cNvCxnSpPr>
            <p:nvPr/>
          </p:nvCxnSpPr>
          <p:spPr>
            <a:xfrm>
              <a:off x="6561198" y="2079258"/>
              <a:ext cx="831639" cy="1141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A1F404-5702-4449-953C-29971C8183F6}"/>
                </a:ext>
              </a:extLst>
            </p:cNvPr>
            <p:cNvSpPr txBox="1"/>
            <p:nvPr/>
          </p:nvSpPr>
          <p:spPr>
            <a:xfrm>
              <a:off x="6463323" y="2379295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DBE206B-801B-4BA9-9825-F14B6BD93A57}"/>
                </a:ext>
              </a:extLst>
            </p:cNvPr>
            <p:cNvSpPr/>
            <p:nvPr/>
          </p:nvSpPr>
          <p:spPr>
            <a:xfrm>
              <a:off x="8334070" y="1250637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{c}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5B7B60-0F52-4D3D-85F5-775B723E3EE9}"/>
                </a:ext>
              </a:extLst>
            </p:cNvPr>
            <p:cNvCxnSpPr>
              <a:cxnSpLocks/>
              <a:stCxn id="37" idx="7"/>
              <a:endCxn id="41" idx="4"/>
            </p:cNvCxnSpPr>
            <p:nvPr/>
          </p:nvCxnSpPr>
          <p:spPr>
            <a:xfrm flipV="1">
              <a:off x="8050727" y="2181033"/>
              <a:ext cx="748541" cy="1039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2D0064-8FA2-4199-82A7-60796A4E0E28}"/>
                </a:ext>
              </a:extLst>
            </p:cNvPr>
            <p:cNvSpPr txBox="1"/>
            <p:nvPr/>
          </p:nvSpPr>
          <p:spPr>
            <a:xfrm>
              <a:off x="8407978" y="258794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30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grpSp>
        <p:nvGrpSpPr>
          <p:cNvPr id="4" name="Group 66" descr="example NFA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 descr="DFA representation of NFA">
            <a:extLst>
              <a:ext uri="{FF2B5EF4-FFF2-40B4-BE49-F238E27FC236}">
                <a16:creationId xmlns:a16="http://schemas.microsoft.com/office/drawing/2014/main" id="{66B9AA80-7EB6-4D17-85A5-6E084178A123}"/>
              </a:ext>
            </a:extLst>
          </p:cNvPr>
          <p:cNvGrpSpPr/>
          <p:nvPr/>
        </p:nvGrpSpPr>
        <p:grpSpPr>
          <a:xfrm>
            <a:off x="6096000" y="659167"/>
            <a:ext cx="5851431" cy="3966001"/>
            <a:chOff x="6096000" y="659167"/>
            <a:chExt cx="5851431" cy="3966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E2A203-83F7-40B0-AC2B-B461116EDFA3}"/>
                </a:ext>
              </a:extLst>
            </p:cNvPr>
            <p:cNvSpPr/>
            <p:nvPr/>
          </p:nvSpPr>
          <p:spPr>
            <a:xfrm>
              <a:off x="6096000" y="1148862"/>
              <a:ext cx="930396" cy="93039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{a}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E5AE28-561D-447C-AF4B-C034D303FFC2}"/>
                </a:ext>
              </a:extLst>
            </p:cNvPr>
            <p:cNvSpPr/>
            <p:nvPr/>
          </p:nvSpPr>
          <p:spPr>
            <a:xfrm>
              <a:off x="7256584" y="3084123"/>
              <a:ext cx="930396" cy="93039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29825F8-BEEC-4730-B2C9-9993A0D9D292}"/>
                </a:ext>
              </a:extLst>
            </p:cNvPr>
            <p:cNvCxnSpPr>
              <a:stCxn id="21" idx="4"/>
              <a:endCxn id="37" idx="1"/>
            </p:cNvCxnSpPr>
            <p:nvPr/>
          </p:nvCxnSpPr>
          <p:spPr>
            <a:xfrm>
              <a:off x="6561198" y="2079258"/>
              <a:ext cx="831639" cy="1141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A1F404-5702-4449-953C-29971C8183F6}"/>
                </a:ext>
              </a:extLst>
            </p:cNvPr>
            <p:cNvSpPr txBox="1"/>
            <p:nvPr/>
          </p:nvSpPr>
          <p:spPr>
            <a:xfrm>
              <a:off x="6463323" y="2379295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DBE206B-801B-4BA9-9825-F14B6BD93A57}"/>
                </a:ext>
              </a:extLst>
            </p:cNvPr>
            <p:cNvSpPr/>
            <p:nvPr/>
          </p:nvSpPr>
          <p:spPr>
            <a:xfrm>
              <a:off x="8334070" y="1250637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{c}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5B7B60-0F52-4D3D-85F5-775B723E3EE9}"/>
                </a:ext>
              </a:extLst>
            </p:cNvPr>
            <p:cNvCxnSpPr>
              <a:cxnSpLocks/>
              <a:stCxn id="37" idx="7"/>
              <a:endCxn id="41" idx="4"/>
            </p:cNvCxnSpPr>
            <p:nvPr/>
          </p:nvCxnSpPr>
          <p:spPr>
            <a:xfrm flipV="1">
              <a:off x="8050727" y="2181033"/>
              <a:ext cx="748541" cy="1039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2D0064-8FA2-4199-82A7-60796A4E0E28}"/>
                </a:ext>
              </a:extLst>
            </p:cNvPr>
            <p:cNvSpPr txBox="1"/>
            <p:nvPr/>
          </p:nvSpPr>
          <p:spPr>
            <a:xfrm>
              <a:off x="8407978" y="258794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A9A70C0-0F94-452F-938D-C13C6CF1C728}"/>
                    </a:ext>
                  </a:extLst>
                </p:cNvPr>
                <p:cNvSpPr txBox="1"/>
                <p:nvPr/>
              </p:nvSpPr>
              <p:spPr>
                <a:xfrm>
                  <a:off x="7256584" y="684021"/>
                  <a:ext cx="9300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A9A70C0-0F94-452F-938D-C13C6CF1C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584" y="684021"/>
                  <a:ext cx="93003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74EF443-A8DD-4E8E-A2D8-8D49F44549D9}"/>
                </a:ext>
              </a:extLst>
            </p:cNvPr>
            <p:cNvCxnSpPr>
              <a:cxnSpLocks/>
              <a:stCxn id="21" idx="6"/>
              <a:endCxn id="41" idx="2"/>
            </p:cNvCxnSpPr>
            <p:nvPr/>
          </p:nvCxnSpPr>
          <p:spPr>
            <a:xfrm>
              <a:off x="7026396" y="1614060"/>
              <a:ext cx="1307674" cy="1017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A5FD9C-C3D4-4626-9D76-3A45C7F2C21C}"/>
                </a:ext>
              </a:extLst>
            </p:cNvPr>
            <p:cNvSpPr txBox="1"/>
            <p:nvPr/>
          </p:nvSpPr>
          <p:spPr>
            <a:xfrm>
              <a:off x="7618690" y="166777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8D077B-87AF-4689-9F2F-36BB23163B73}"/>
                </a:ext>
              </a:extLst>
            </p:cNvPr>
            <p:cNvSpPr/>
            <p:nvPr/>
          </p:nvSpPr>
          <p:spPr>
            <a:xfrm>
              <a:off x="9301468" y="2385344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{b}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D7C5DA0-FE1E-4FA7-9F5A-EE1F1ABD7470}"/>
                </a:ext>
              </a:extLst>
            </p:cNvPr>
            <p:cNvCxnSpPr>
              <a:cxnSpLocks/>
              <a:stCxn id="32" idx="3"/>
              <a:endCxn id="37" idx="6"/>
            </p:cNvCxnSpPr>
            <p:nvPr/>
          </p:nvCxnSpPr>
          <p:spPr>
            <a:xfrm flipH="1">
              <a:off x="8186980" y="3179487"/>
              <a:ext cx="1250741" cy="369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9078D3-6BCB-4FF2-863C-18B70DD90D0E}"/>
                </a:ext>
              </a:extLst>
            </p:cNvPr>
            <p:cNvSpPr txBox="1"/>
            <p:nvPr/>
          </p:nvSpPr>
          <p:spPr>
            <a:xfrm>
              <a:off x="8852205" y="279846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65E4341-F5D0-45D2-ABA6-87FD73F98107}"/>
                    </a:ext>
                  </a:extLst>
                </p:cNvPr>
                <p:cNvSpPr/>
                <p:nvPr/>
              </p:nvSpPr>
              <p:spPr>
                <a:xfrm>
                  <a:off x="10999972" y="3462277"/>
                  <a:ext cx="930396" cy="9303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65E4341-F5D0-45D2-ABA6-87FD73F981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9972" y="3462277"/>
                  <a:ext cx="930396" cy="93039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3EB27E7-3418-42F1-B940-248309FB7B6F}"/>
                </a:ext>
              </a:extLst>
            </p:cNvPr>
            <p:cNvCxnSpPr>
              <a:cxnSpLocks/>
              <a:stCxn id="32" idx="5"/>
              <a:endCxn id="38" idx="1"/>
            </p:cNvCxnSpPr>
            <p:nvPr/>
          </p:nvCxnSpPr>
          <p:spPr>
            <a:xfrm>
              <a:off x="10095611" y="3179487"/>
              <a:ext cx="1040614" cy="4190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A2D020-90F0-4F17-9C23-DA5EC9E800CC}"/>
                </a:ext>
              </a:extLst>
            </p:cNvPr>
            <p:cNvSpPr txBox="1"/>
            <p:nvPr/>
          </p:nvSpPr>
          <p:spPr>
            <a:xfrm>
              <a:off x="9948827" y="179823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AEABA751-2D2F-4191-8FDA-1F58AEBF22B9}"/>
                </a:ext>
              </a:extLst>
            </p:cNvPr>
            <p:cNvCxnSpPr>
              <a:stCxn id="37" idx="6"/>
              <a:endCxn id="37" idx="4"/>
            </p:cNvCxnSpPr>
            <p:nvPr/>
          </p:nvCxnSpPr>
          <p:spPr>
            <a:xfrm flipH="1">
              <a:off x="7721782" y="3549321"/>
              <a:ext cx="465198" cy="465198"/>
            </a:xfrm>
            <a:prstGeom prst="curvedConnector4">
              <a:avLst>
                <a:gd name="adj1" fmla="val -49140"/>
                <a:gd name="adj2" fmla="val 149140"/>
              </a:avLst>
            </a:prstGeom>
            <a:ln w="349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A901097-1E88-4956-9D71-E9704D3B46D9}"/>
                </a:ext>
              </a:extLst>
            </p:cNvPr>
            <p:cNvSpPr txBox="1"/>
            <p:nvPr/>
          </p:nvSpPr>
          <p:spPr>
            <a:xfrm>
              <a:off x="8334070" y="3966746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DA33F25-35FE-474E-973D-229B378B7F7D}"/>
                </a:ext>
              </a:extLst>
            </p:cNvPr>
            <p:cNvSpPr/>
            <p:nvPr/>
          </p:nvSpPr>
          <p:spPr>
            <a:xfrm>
              <a:off x="9740501" y="659167"/>
              <a:ext cx="930396" cy="9303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b,c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EDD4633-F331-45E7-8AF9-27B27FCD2E9F}"/>
                </a:ext>
              </a:extLst>
            </p:cNvPr>
            <p:cNvCxnSpPr>
              <a:cxnSpLocks/>
              <a:stCxn id="41" idx="7"/>
              <a:endCxn id="57" idx="2"/>
            </p:cNvCxnSpPr>
            <p:nvPr/>
          </p:nvCxnSpPr>
          <p:spPr>
            <a:xfrm flipV="1">
              <a:off x="9128213" y="1124365"/>
              <a:ext cx="612288" cy="2625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FEB33F6-51BC-4A07-BE66-829AA5381ED1}"/>
                </a:ext>
              </a:extLst>
            </p:cNvPr>
            <p:cNvSpPr txBox="1"/>
            <p:nvPr/>
          </p:nvSpPr>
          <p:spPr>
            <a:xfrm>
              <a:off x="9157183" y="779253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9B3101-948C-41E7-8ECD-1D032EC8FC23}"/>
                </a:ext>
              </a:extLst>
            </p:cNvPr>
            <p:cNvCxnSpPr>
              <a:cxnSpLocks/>
              <a:stCxn id="41" idx="5"/>
              <a:endCxn id="32" idx="1"/>
            </p:cNvCxnSpPr>
            <p:nvPr/>
          </p:nvCxnSpPr>
          <p:spPr>
            <a:xfrm>
              <a:off x="9128213" y="2044780"/>
              <a:ext cx="309508" cy="4768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551290E-F700-4D4A-ADD7-9C77CB350796}"/>
                </a:ext>
              </a:extLst>
            </p:cNvPr>
            <p:cNvSpPr txBox="1"/>
            <p:nvPr/>
          </p:nvSpPr>
          <p:spPr>
            <a:xfrm>
              <a:off x="9226394" y="1882074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6073BEB-91B4-4D17-92CF-EB1DE7CD5355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9766666" y="1500158"/>
              <a:ext cx="328946" cy="8851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5FB0C05-E9AA-4F81-8D1C-9D589C8D304C}"/>
                </a:ext>
              </a:extLst>
            </p:cNvPr>
            <p:cNvSpPr txBox="1"/>
            <p:nvPr/>
          </p:nvSpPr>
          <p:spPr>
            <a:xfrm>
              <a:off x="10484549" y="2993360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62E9DFF-10CF-48F0-AB7F-10F94813FAE9}"/>
                </a:ext>
              </a:extLst>
            </p:cNvPr>
            <p:cNvSpPr/>
            <p:nvPr/>
          </p:nvSpPr>
          <p:spPr>
            <a:xfrm>
              <a:off x="10881154" y="1858653"/>
              <a:ext cx="930396" cy="93039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{</a:t>
              </a:r>
              <a:r>
                <a:rPr lang="en-US" dirty="0" err="1">
                  <a:solidFill>
                    <a:schemeClr val="tx1"/>
                  </a:solidFill>
                </a:rPr>
                <a:t>a,b,c</a:t>
              </a:r>
              <a:r>
                <a:rPr lang="en-US" dirty="0">
                  <a:solidFill>
                    <a:schemeClr val="tx1"/>
                  </a:solidFill>
                </a:rPr>
                <a:t>}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6B110F4-E2A0-474D-8232-CC10211CE57A}"/>
                </a:ext>
              </a:extLst>
            </p:cNvPr>
            <p:cNvCxnSpPr>
              <a:cxnSpLocks/>
              <a:stCxn id="57" idx="5"/>
              <a:endCxn id="77" idx="1"/>
            </p:cNvCxnSpPr>
            <p:nvPr/>
          </p:nvCxnSpPr>
          <p:spPr>
            <a:xfrm>
              <a:off x="10534644" y="1453310"/>
              <a:ext cx="482763" cy="5415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06001C8-A7BA-49D1-912D-E2CB71F73AD6}"/>
                </a:ext>
              </a:extLst>
            </p:cNvPr>
            <p:cNvSpPr txBox="1"/>
            <p:nvPr/>
          </p:nvSpPr>
          <p:spPr>
            <a:xfrm>
              <a:off x="10414990" y="1547679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8EDEB5B-00C3-4261-B44A-A61113CBE89B}"/>
                </a:ext>
              </a:extLst>
            </p:cNvPr>
            <p:cNvCxnSpPr>
              <a:cxnSpLocks/>
              <a:stCxn id="77" idx="0"/>
              <a:endCxn id="57" idx="6"/>
            </p:cNvCxnSpPr>
            <p:nvPr/>
          </p:nvCxnSpPr>
          <p:spPr>
            <a:xfrm flipH="1" flipV="1">
              <a:off x="10670897" y="1124365"/>
              <a:ext cx="675455" cy="7342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35A5160-EC3D-45F3-9CFE-3E3B511F582F}"/>
                </a:ext>
              </a:extLst>
            </p:cNvPr>
            <p:cNvSpPr txBox="1"/>
            <p:nvPr/>
          </p:nvSpPr>
          <p:spPr>
            <a:xfrm>
              <a:off x="11017407" y="1185425"/>
              <a:ext cx="276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</a:p>
          </p:txBody>
        </p:sp>
        <p:cxnSp>
          <p:nvCxnSpPr>
            <p:cNvPr id="86" name="Connector: Curved 85">
              <a:extLst>
                <a:ext uri="{FF2B5EF4-FFF2-40B4-BE49-F238E27FC236}">
                  <a16:creationId xmlns:a16="http://schemas.microsoft.com/office/drawing/2014/main" id="{40862236-86A5-42A9-959D-D08850DDF335}"/>
                </a:ext>
              </a:extLst>
            </p:cNvPr>
            <p:cNvCxnSpPr>
              <a:cxnSpLocks/>
              <a:stCxn id="77" idx="5"/>
              <a:endCxn id="77" idx="3"/>
            </p:cNvCxnSpPr>
            <p:nvPr/>
          </p:nvCxnSpPr>
          <p:spPr>
            <a:xfrm rot="5400000">
              <a:off x="11346352" y="2323851"/>
              <a:ext cx="12700" cy="657890"/>
            </a:xfrm>
            <a:prstGeom prst="curvedConnector3">
              <a:avLst>
                <a:gd name="adj1" fmla="val 2872858"/>
              </a:avLst>
            </a:prstGeom>
            <a:ln w="349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A0B511B-CFFB-4599-9924-82D42067EB1F}"/>
                </a:ext>
              </a:extLst>
            </p:cNvPr>
            <p:cNvSpPr txBox="1"/>
            <p:nvPr/>
          </p:nvSpPr>
          <p:spPr>
            <a:xfrm>
              <a:off x="11531505" y="2746378"/>
              <a:ext cx="415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7D1BE5E4-D029-4C4E-A28E-1C67EC737778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flipV="1">
              <a:off x="7026396" y="3878266"/>
              <a:ext cx="366441" cy="424381"/>
            </a:xfrm>
            <a:prstGeom prst="straightConnector1">
              <a:avLst/>
            </a:prstGeom>
            <a:ln w="4762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Curved 30">
              <a:extLst>
                <a:ext uri="{FF2B5EF4-FFF2-40B4-BE49-F238E27FC236}">
                  <a16:creationId xmlns:a16="http://schemas.microsoft.com/office/drawing/2014/main" id="{AEABA751-2D2F-4191-8FDA-1F58AEBF22B9}"/>
                </a:ext>
              </a:extLst>
            </p:cNvPr>
            <p:cNvCxnSpPr>
              <a:stCxn id="38" idx="4"/>
              <a:endCxn id="38" idx="2"/>
            </p:cNvCxnSpPr>
            <p:nvPr/>
          </p:nvCxnSpPr>
          <p:spPr>
            <a:xfrm rot="5400000" flipH="1">
              <a:off x="10999972" y="3927475"/>
              <a:ext cx="465198" cy="465198"/>
            </a:xfrm>
            <a:prstGeom prst="curvedConnector4">
              <a:avLst>
                <a:gd name="adj1" fmla="val -49140"/>
                <a:gd name="adj2" fmla="val 149140"/>
              </a:avLst>
            </a:prstGeom>
            <a:ln w="349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A901097-1E88-4956-9D71-E9704D3B46D9}"/>
                </a:ext>
              </a:extLst>
            </p:cNvPr>
            <p:cNvSpPr txBox="1"/>
            <p:nvPr/>
          </p:nvSpPr>
          <p:spPr>
            <a:xfrm>
              <a:off x="10141128" y="4163503"/>
              <a:ext cx="689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3482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519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334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 (4: powerset construction)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 descr=" L is the language of a regular expression implies L is the language of an NFA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 descr="L is the language of an NFA implies L is the language of a regular expression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L is the language of a DFA implies L is the language of an NFA because every DFA is an NFA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49291" y="1989619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grpSp>
        <p:nvGrpSpPr>
          <p:cNvPr id="10" name="Group 9" descr="L is the language of an NFA implies L is the language of a DFA by the powerset construction">
            <a:extLst>
              <a:ext uri="{FF2B5EF4-FFF2-40B4-BE49-F238E27FC236}">
                <a16:creationId xmlns:a16="http://schemas.microsoft.com/office/drawing/2014/main" id="{BE472EA0-67DC-414B-8AB2-ED7B3CFAC663}"/>
              </a:ext>
            </a:extLst>
          </p:cNvPr>
          <p:cNvGrpSpPr/>
          <p:nvPr/>
        </p:nvGrpSpPr>
        <p:grpSpPr>
          <a:xfrm>
            <a:off x="8399821" y="1681249"/>
            <a:ext cx="563336" cy="3184131"/>
            <a:chOff x="8399821" y="1681249"/>
            <a:chExt cx="563336" cy="3184131"/>
          </a:xfrm>
        </p:grpSpPr>
        <p:sp>
          <p:nvSpPr>
            <p:cNvPr id="8" name="Arrow: Right 7" descr="L is the language of an NFA implies L is the language of a DFA by powerset construction">
              <a:extLst>
                <a:ext uri="{FF2B5EF4-FFF2-40B4-BE49-F238E27FC236}">
                  <a16:creationId xmlns:a16="http://schemas.microsoft.com/office/drawing/2014/main" id="{4314E8F7-507C-4CE2-B9C3-24B7BD85FE3E}"/>
                </a:ext>
              </a:extLst>
            </p:cNvPr>
            <p:cNvSpPr/>
            <p:nvPr/>
          </p:nvSpPr>
          <p:spPr>
            <a:xfrm rot="2782737">
              <a:off x="7089423" y="2991647"/>
              <a:ext cx="3184131" cy="563336"/>
            </a:xfrm>
            <a:prstGeom prst="rightArrow">
              <a:avLst/>
            </a:prstGeom>
            <a:solidFill>
              <a:srgbClr val="117EA7"/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28DCAE-6AD7-480D-92DF-B7F48D702DF7}"/>
                </a:ext>
              </a:extLst>
            </p:cNvPr>
            <p:cNvSpPr txBox="1"/>
            <p:nvPr/>
          </p:nvSpPr>
          <p:spPr>
            <a:xfrm rot="2768225">
              <a:off x="7290758" y="2956279"/>
              <a:ext cx="2677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Powerset 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2775" y="352425"/>
            <a:ext cx="11187113" cy="1014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set of binary strings with a 1 in the 3</a:t>
            </a:r>
            <a:r>
              <a:rPr kumimoji="0" lang="en-US" sz="4400" b="0" i="0" u="none" strike="noStrike" kern="1200" cap="none" spc="100" normalizeH="0" baseline="30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rd</a:t>
            </a: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position from the end (setup)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2775" y="352425"/>
            <a:ext cx="11187113" cy="1014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set of binary strings with a 1 in the 3</a:t>
            </a:r>
            <a:r>
              <a:rPr kumimoji="0" lang="en-US" sz="4400" b="0" i="0" u="none" strike="noStrike" kern="1200" cap="none" spc="100" normalizeH="0" baseline="30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rd</a:t>
            </a:r>
            <a:r>
              <a:rPr kumimoji="0" lang="en-US" sz="44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position from the end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219681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3" name="Group 2" descr="portion of a DFA for remembering the last 3 digits in a string ">
            <a:extLst>
              <a:ext uri="{FF2B5EF4-FFF2-40B4-BE49-F238E27FC236}">
                <a16:creationId xmlns:a16="http://schemas.microsoft.com/office/drawing/2014/main" id="{77977526-FF78-4250-84C5-B19649C50039}"/>
              </a:ext>
            </a:extLst>
          </p:cNvPr>
          <p:cNvGrpSpPr/>
          <p:nvPr/>
        </p:nvGrpSpPr>
        <p:grpSpPr>
          <a:xfrm>
            <a:off x="2801939" y="3703638"/>
            <a:ext cx="6869111" cy="2438400"/>
            <a:chOff x="2801939" y="3703638"/>
            <a:chExt cx="6869111" cy="2438400"/>
          </a:xfrm>
        </p:grpSpPr>
        <p:grpSp>
          <p:nvGrpSpPr>
            <p:cNvPr id="9222" name="Group 4"/>
            <p:cNvGrpSpPr>
              <a:grpSpLocks/>
            </p:cNvGrpSpPr>
            <p:nvPr/>
          </p:nvGrpSpPr>
          <p:grpSpPr bwMode="auto">
            <a:xfrm>
              <a:off x="3348038" y="3703638"/>
              <a:ext cx="5791200" cy="2438400"/>
              <a:chOff x="1149" y="2333"/>
              <a:chExt cx="3648" cy="1536"/>
            </a:xfrm>
          </p:grpSpPr>
          <p:grpSp>
            <p:nvGrpSpPr>
              <p:cNvPr id="9272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384" cy="384"/>
                <a:chOff x="1725" y="2333"/>
                <a:chExt cx="384" cy="384"/>
              </a:xfrm>
            </p:grpSpPr>
            <p:sp>
              <p:nvSpPr>
                <p:cNvPr id="9294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9273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384" cy="384"/>
                <a:chOff x="3837" y="2333"/>
                <a:chExt cx="384" cy="384"/>
              </a:xfrm>
            </p:grpSpPr>
            <p:sp>
              <p:nvSpPr>
                <p:cNvPr id="9292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9274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384" cy="384"/>
                <a:chOff x="4413" y="2909"/>
                <a:chExt cx="384" cy="384"/>
              </a:xfrm>
            </p:grpSpPr>
            <p:sp>
              <p:nvSpPr>
                <p:cNvPr id="9290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9275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384" cy="384"/>
                <a:chOff x="3837" y="3485"/>
                <a:chExt cx="384" cy="384"/>
              </a:xfrm>
            </p:grpSpPr>
            <p:sp>
              <p:nvSpPr>
                <p:cNvPr id="9288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9276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84" cy="384"/>
                <a:chOff x="3261" y="2909"/>
                <a:chExt cx="384" cy="384"/>
              </a:xfrm>
            </p:grpSpPr>
            <p:sp>
              <p:nvSpPr>
                <p:cNvPr id="9286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9277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84" cy="384"/>
                <a:chOff x="2301" y="2909"/>
                <a:chExt cx="384" cy="384"/>
              </a:xfrm>
            </p:grpSpPr>
            <p:sp>
              <p:nvSpPr>
                <p:cNvPr id="9284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9278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384" cy="384"/>
                <a:chOff x="1149" y="2909"/>
                <a:chExt cx="384" cy="384"/>
              </a:xfrm>
            </p:grpSpPr>
            <p:sp>
              <p:nvSpPr>
                <p:cNvPr id="9282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2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9279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384" cy="384"/>
                <a:chOff x="1725" y="3485"/>
                <a:chExt cx="384" cy="384"/>
              </a:xfrm>
            </p:grpSpPr>
            <p:sp>
              <p:nvSpPr>
                <p:cNvPr id="9280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28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2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9223" name="Group 29"/>
            <p:cNvGrpSpPr>
              <a:grpSpLocks/>
            </p:cNvGrpSpPr>
            <p:nvPr/>
          </p:nvGrpSpPr>
          <p:grpSpPr bwMode="auto">
            <a:xfrm>
              <a:off x="4872038" y="3721100"/>
              <a:ext cx="2743200" cy="336550"/>
              <a:chOff x="2016" y="2603"/>
              <a:chExt cx="1728" cy="212"/>
            </a:xfrm>
          </p:grpSpPr>
          <p:cxnSp>
            <p:nvCxnSpPr>
              <p:cNvPr id="9270" name="AutoShape 30"/>
              <p:cNvCxnSpPr>
                <a:cxnSpLocks noChangeShapeType="1"/>
                <a:stCxn id="9294" idx="6"/>
                <a:endCxn id="9292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71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4" name="Group 32"/>
            <p:cNvGrpSpPr>
              <a:grpSpLocks/>
            </p:cNvGrpSpPr>
            <p:nvPr/>
          </p:nvGrpSpPr>
          <p:grpSpPr bwMode="auto">
            <a:xfrm>
              <a:off x="5697538" y="4349751"/>
              <a:ext cx="1092200" cy="358775"/>
              <a:chOff x="2536" y="2999"/>
              <a:chExt cx="688" cy="226"/>
            </a:xfrm>
          </p:grpSpPr>
          <p:cxnSp>
            <p:nvCxnSpPr>
              <p:cNvPr id="9268" name="AutoShape 33"/>
              <p:cNvCxnSpPr>
                <a:cxnSpLocks noChangeShapeType="1"/>
                <a:stCxn id="9284" idx="7"/>
                <a:endCxn id="9286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69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5" name="Group 38"/>
            <p:cNvGrpSpPr>
              <a:grpSpLocks/>
            </p:cNvGrpSpPr>
            <p:nvPr/>
          </p:nvGrpSpPr>
          <p:grpSpPr bwMode="auto">
            <a:xfrm>
              <a:off x="3868738" y="4219576"/>
              <a:ext cx="482600" cy="487363"/>
              <a:chOff x="1384" y="2917"/>
              <a:chExt cx="304" cy="307"/>
            </a:xfrm>
          </p:grpSpPr>
          <p:cxnSp>
            <p:nvCxnSpPr>
              <p:cNvPr id="9266" name="AutoShape 39"/>
              <p:cNvCxnSpPr>
                <a:cxnSpLocks noChangeShapeType="1"/>
                <a:stCxn id="9282" idx="7"/>
                <a:endCxn id="9294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67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6" name="Group 44"/>
            <p:cNvGrpSpPr>
              <a:grpSpLocks/>
            </p:cNvGrpSpPr>
            <p:nvPr/>
          </p:nvGrpSpPr>
          <p:grpSpPr bwMode="auto">
            <a:xfrm>
              <a:off x="4783138" y="4186238"/>
              <a:ext cx="482600" cy="520700"/>
              <a:chOff x="1960" y="2896"/>
              <a:chExt cx="304" cy="328"/>
            </a:xfrm>
          </p:grpSpPr>
          <p:cxnSp>
            <p:nvCxnSpPr>
              <p:cNvPr id="9264" name="AutoShape 45"/>
              <p:cNvCxnSpPr>
                <a:cxnSpLocks noChangeShapeType="1"/>
                <a:stCxn id="9294" idx="5"/>
                <a:endCxn id="9284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65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27" name="Group 54"/>
            <p:cNvGrpSpPr>
              <a:grpSpLocks/>
            </p:cNvGrpSpPr>
            <p:nvPr/>
          </p:nvGrpSpPr>
          <p:grpSpPr bwMode="auto">
            <a:xfrm>
              <a:off x="7219950" y="4224338"/>
              <a:ext cx="484188" cy="482600"/>
              <a:chOff x="3495" y="2920"/>
              <a:chExt cx="305" cy="304"/>
            </a:xfrm>
          </p:grpSpPr>
          <p:cxnSp>
            <p:nvCxnSpPr>
              <p:cNvPr id="9262" name="AutoShape 55"/>
              <p:cNvCxnSpPr>
                <a:cxnSpLocks noChangeShapeType="1"/>
                <a:stCxn id="9286" idx="7"/>
                <a:endCxn id="9292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63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8" name="Group 57"/>
            <p:cNvGrpSpPr>
              <a:grpSpLocks/>
            </p:cNvGrpSpPr>
            <p:nvPr/>
          </p:nvGrpSpPr>
          <p:grpSpPr bwMode="auto">
            <a:xfrm>
              <a:off x="9050338" y="4706938"/>
              <a:ext cx="620712" cy="431800"/>
              <a:chOff x="4648" y="3224"/>
              <a:chExt cx="391" cy="272"/>
            </a:xfrm>
          </p:grpSpPr>
          <p:cxnSp>
            <p:nvCxnSpPr>
              <p:cNvPr id="9260" name="AutoShape 58"/>
              <p:cNvCxnSpPr>
                <a:cxnSpLocks noChangeShapeType="1"/>
                <a:stCxn id="9290" idx="5"/>
                <a:endCxn id="9290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61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29" name="Group 69"/>
            <p:cNvGrpSpPr>
              <a:grpSpLocks/>
            </p:cNvGrpSpPr>
            <p:nvPr/>
          </p:nvGrpSpPr>
          <p:grpSpPr bwMode="auto">
            <a:xfrm>
              <a:off x="8135938" y="4186238"/>
              <a:ext cx="500062" cy="520700"/>
              <a:chOff x="4072" y="2896"/>
              <a:chExt cx="315" cy="328"/>
            </a:xfrm>
          </p:grpSpPr>
          <p:cxnSp>
            <p:nvCxnSpPr>
              <p:cNvPr id="9258" name="AutoShape 70"/>
              <p:cNvCxnSpPr>
                <a:cxnSpLocks noChangeShapeType="1"/>
                <a:stCxn id="9292" idx="5"/>
                <a:endCxn id="9290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9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0" name="Group 126"/>
            <p:cNvGrpSpPr>
              <a:grpSpLocks/>
            </p:cNvGrpSpPr>
            <p:nvPr/>
          </p:nvGrpSpPr>
          <p:grpSpPr bwMode="auto">
            <a:xfrm>
              <a:off x="3868738" y="4313239"/>
              <a:ext cx="4813300" cy="1811337"/>
              <a:chOff x="2344738" y="4313238"/>
              <a:chExt cx="4813300" cy="1811337"/>
            </a:xfrm>
          </p:grpSpPr>
          <p:grpSp>
            <p:nvGrpSpPr>
              <p:cNvPr id="9234" name="Group 35"/>
              <p:cNvGrpSpPr>
                <a:grpSpLocks/>
              </p:cNvGrpSpPr>
              <p:nvPr/>
            </p:nvGrpSpPr>
            <p:grpSpPr bwMode="auto">
              <a:xfrm>
                <a:off x="2797175" y="4313238"/>
                <a:ext cx="295275" cy="1219200"/>
                <a:chOff x="1669" y="2976"/>
                <a:chExt cx="186" cy="768"/>
              </a:xfrm>
            </p:grpSpPr>
            <p:cxnSp>
              <p:nvCxnSpPr>
                <p:cNvPr id="9256" name="AutoShape 36"/>
                <p:cNvCxnSpPr>
                  <a:cxnSpLocks noChangeShapeType="1"/>
                  <a:stCxn id="9280" idx="0"/>
                  <a:endCxn id="9294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5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35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12762"/>
                <a:chOff x="1960" y="3496"/>
                <a:chExt cx="304" cy="323"/>
              </a:xfrm>
            </p:grpSpPr>
            <p:cxnSp>
              <p:nvCxnSpPr>
                <p:cNvPr id="9254" name="AutoShape 42"/>
                <p:cNvCxnSpPr>
                  <a:cxnSpLocks noChangeShapeType="1"/>
                  <a:stCxn id="9284" idx="3"/>
                  <a:endCxn id="9280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5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6" name="Group 47"/>
              <p:cNvGrpSpPr>
                <a:grpSpLocks/>
              </p:cNvGrpSpPr>
              <p:nvPr/>
            </p:nvGrpSpPr>
            <p:grpSpPr bwMode="auto">
              <a:xfrm>
                <a:off x="2344738" y="5138738"/>
                <a:ext cx="482600" cy="490537"/>
                <a:chOff x="1384" y="3496"/>
                <a:chExt cx="304" cy="309"/>
              </a:xfrm>
            </p:grpSpPr>
            <p:cxnSp>
              <p:nvCxnSpPr>
                <p:cNvPr id="9252" name="AutoShape 48"/>
                <p:cNvCxnSpPr>
                  <a:cxnSpLocks noChangeShapeType="1"/>
                  <a:stCxn id="9280" idx="1"/>
                  <a:endCxn id="9282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5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7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55600"/>
                <a:chOff x="2536" y="3496"/>
                <a:chExt cx="688" cy="224"/>
              </a:xfrm>
            </p:grpSpPr>
            <p:cxnSp>
              <p:nvCxnSpPr>
                <p:cNvPr id="9250" name="AutoShape 52"/>
                <p:cNvCxnSpPr>
                  <a:cxnSpLocks noChangeShapeType="1"/>
                  <a:stCxn id="9286" idx="3"/>
                  <a:endCxn id="9284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5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38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82600"/>
                <a:chOff x="3496" y="3496"/>
                <a:chExt cx="304" cy="304"/>
              </a:xfrm>
            </p:grpSpPr>
            <p:cxnSp>
              <p:nvCxnSpPr>
                <p:cNvPr id="9248" name="AutoShape 61"/>
                <p:cNvCxnSpPr>
                  <a:cxnSpLocks noChangeShapeType="1"/>
                  <a:stCxn id="9288" idx="1"/>
                  <a:endCxn id="9286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4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39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36550"/>
                <a:chOff x="2016" y="3905"/>
                <a:chExt cx="1728" cy="212"/>
              </a:xfrm>
            </p:grpSpPr>
            <p:cxnSp>
              <p:nvCxnSpPr>
                <p:cNvPr id="9246" name="AutoShape 64"/>
                <p:cNvCxnSpPr>
                  <a:cxnSpLocks noChangeShapeType="1"/>
                  <a:stCxn id="9288" idx="2"/>
                  <a:endCxn id="9280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4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40" name="Group 66"/>
              <p:cNvGrpSpPr>
                <a:grpSpLocks/>
              </p:cNvGrpSpPr>
              <p:nvPr/>
            </p:nvGrpSpPr>
            <p:grpSpPr bwMode="auto">
              <a:xfrm>
                <a:off x="6611938" y="5138738"/>
                <a:ext cx="546100" cy="482600"/>
                <a:chOff x="4072" y="3496"/>
                <a:chExt cx="344" cy="304"/>
              </a:xfrm>
            </p:grpSpPr>
            <p:cxnSp>
              <p:nvCxnSpPr>
                <p:cNvPr id="9244" name="AutoShape 67"/>
                <p:cNvCxnSpPr>
                  <a:cxnSpLocks noChangeShapeType="1"/>
                  <a:stCxn id="9290" idx="3"/>
                  <a:endCxn id="9288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45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9241" name="Group 72"/>
              <p:cNvGrpSpPr>
                <a:grpSpLocks/>
              </p:cNvGrpSpPr>
              <p:nvPr/>
            </p:nvGrpSpPr>
            <p:grpSpPr bwMode="auto">
              <a:xfrm>
                <a:off x="6361113" y="4313238"/>
                <a:ext cx="295275" cy="1219200"/>
                <a:chOff x="3914" y="2976"/>
                <a:chExt cx="186" cy="768"/>
              </a:xfrm>
            </p:grpSpPr>
            <p:cxnSp>
              <p:nvCxnSpPr>
                <p:cNvPr id="9242" name="AutoShape 73"/>
                <p:cNvCxnSpPr>
                  <a:cxnSpLocks noChangeShapeType="1"/>
                  <a:stCxn id="9292" idx="4"/>
                  <a:endCxn id="9288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4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9231" name="Group 75"/>
            <p:cNvGrpSpPr>
              <a:grpSpLocks/>
            </p:cNvGrpSpPr>
            <p:nvPr/>
          </p:nvGrpSpPr>
          <p:grpSpPr bwMode="auto">
            <a:xfrm>
              <a:off x="2801939" y="4706938"/>
              <a:ext cx="636587" cy="431800"/>
              <a:chOff x="712" y="3224"/>
              <a:chExt cx="401" cy="272"/>
            </a:xfrm>
          </p:grpSpPr>
          <p:cxnSp>
            <p:nvCxnSpPr>
              <p:cNvPr id="9232" name="AutoShape 76"/>
              <p:cNvCxnSpPr>
                <a:cxnSpLocks noChangeShapeType="1"/>
                <a:stCxn id="9282" idx="3"/>
                <a:endCxn id="9282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33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DFA for the set of binary strings with a 1 in the third position from the end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 dirty="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dirty="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 (solution 1)</a:t>
            </a:r>
          </a:p>
        </p:txBody>
      </p:sp>
      <p:sp>
        <p:nvSpPr>
          <p:cNvPr id="127" name="Text Box 7">
            <a:extLst>
              <a:ext uri="{FF2B5EF4-FFF2-40B4-BE49-F238E27FC236}">
                <a16:creationId xmlns:a16="http://schemas.microsoft.com/office/drawing/2014/main" id="{50B3F0D1-8E57-42FF-9233-C59C20B0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7" y="1303719"/>
            <a:ext cx="298447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dirty="0">
                <a:latin typeface="Tahoma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4947</TotalTime>
  <Words>5612</Words>
  <Application>Microsoft Office PowerPoint</Application>
  <PresentationFormat>Widescreen</PresentationFormat>
  <Paragraphs>1198</Paragraphs>
  <Slides>57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Nondeterministic Finite Automata</vt:lpstr>
      <vt:lpstr>Strings over {0,1,2} w/ even number of 2’s and sum%3=0</vt:lpstr>
      <vt:lpstr>More formally (the “cross product construction”)</vt:lpstr>
      <vt:lpstr>The set of binary strings with a 1 in the 3rd position from the start (1)</vt:lpstr>
      <vt:lpstr>The set of binary strings with a 1 in the 3rd position from the start (2)</vt:lpstr>
      <vt:lpstr>The set of binary strings with a 1 in the 3rd position from the end (setup)</vt:lpstr>
      <vt:lpstr>The set of binary strings with a 1 in the 3rd position from the end</vt:lpstr>
      <vt:lpstr>3 bit shift register</vt:lpstr>
      <vt:lpstr>The set of binary strings with a 1 in the 3rd position from the end (solution 1)</vt:lpstr>
      <vt:lpstr>The set of binary strings with a 1 in the 3rd position from the end (solution 2)</vt:lpstr>
      <vt:lpstr>The beginning versus the end</vt:lpstr>
      <vt:lpstr>From the beginning was “easier” than “from the end”</vt:lpstr>
      <vt:lpstr>What language does this machine recognize? (1)</vt:lpstr>
      <vt:lpstr>What language does this machine recognize? (2)</vt:lpstr>
      <vt:lpstr>What language does this machine recognize? (3)</vt:lpstr>
      <vt:lpstr>What language does this machine recognize? (4)</vt:lpstr>
      <vt:lpstr>What language does this machine recognize? (5)</vt:lpstr>
      <vt:lpstr>Takeaways </vt:lpstr>
      <vt:lpstr>DFA Minimization</vt:lpstr>
      <vt:lpstr>Optional Content: Machines with output</vt:lpstr>
      <vt:lpstr>What are FSMs used for? (1)</vt:lpstr>
      <vt:lpstr>What are FSMs used for? (2)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  <vt:lpstr>NFAs, Power of machines</vt:lpstr>
      <vt:lpstr>Let’s try to make our more powerful automata</vt:lpstr>
      <vt:lpstr>Nondeterministic Finite Automata Intro</vt:lpstr>
      <vt:lpstr>Wait a second…</vt:lpstr>
      <vt:lpstr>Three ways to think about NFAs</vt:lpstr>
      <vt:lpstr>So…magic guessing doesn’t exist</vt:lpstr>
      <vt:lpstr>NFA practice</vt:lpstr>
      <vt:lpstr>NFA practice (solution)</vt:lpstr>
      <vt:lpstr>What about those ε-transitions?</vt:lpstr>
      <vt:lpstr>What about those ε-transitions? (complete)</vt:lpstr>
      <vt:lpstr>NFA that recognizes “binary strings with a 1 in the third position from the end”</vt:lpstr>
      <vt:lpstr>NFA that recognizes “binary strings with a 1 in the third position from the end” (solution)</vt:lpstr>
      <vt:lpstr>Parallel Exploration view of an NFA</vt:lpstr>
      <vt:lpstr>Regularity Idea</vt:lpstr>
      <vt:lpstr>Regularity (definition)</vt:lpstr>
      <vt:lpstr>Regularity</vt:lpstr>
      <vt:lpstr>Proof [sketch] (1)</vt:lpstr>
      <vt:lpstr>Proof [sketch] (2: every DFA is an NFA)</vt:lpstr>
      <vt:lpstr>Proof [sketch] (3)</vt:lpstr>
      <vt:lpstr>Can we convert an NFA to a DFA?</vt:lpstr>
      <vt:lpstr>Parallel Exploration view of an NFA (again)</vt:lpstr>
      <vt:lpstr>Converting from an NFA to a DFA</vt:lpstr>
      <vt:lpstr>An example (starting point)</vt:lpstr>
      <vt:lpstr>Finishing the DFA</vt:lpstr>
      <vt:lpstr>An example</vt:lpstr>
      <vt:lpstr>Proof Sketch</vt:lpstr>
      <vt:lpstr>More formally (the “powerset construction”)</vt:lpstr>
      <vt:lpstr>Proof [sketch] (4: powerset construction)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mnats</cp:lastModifiedBy>
  <cp:revision>37</cp:revision>
  <cp:lastPrinted>2024-11-21T01:15:49Z</cp:lastPrinted>
  <dcterms:created xsi:type="dcterms:W3CDTF">2020-11-29T04:25:15Z</dcterms:created>
  <dcterms:modified xsi:type="dcterms:W3CDTF">2025-11-21T20:30:12Z</dcterms:modified>
</cp:coreProperties>
</file>