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641" r:id="rId3"/>
    <p:sldId id="726" r:id="rId4"/>
    <p:sldId id="644" r:id="rId5"/>
    <p:sldId id="657" r:id="rId6"/>
    <p:sldId id="658" r:id="rId7"/>
    <p:sldId id="729" r:id="rId8"/>
    <p:sldId id="647" r:id="rId9"/>
    <p:sldId id="659" r:id="rId10"/>
    <p:sldId id="660" r:id="rId11"/>
    <p:sldId id="649" r:id="rId12"/>
    <p:sldId id="661" r:id="rId13"/>
    <p:sldId id="266" r:id="rId14"/>
    <p:sldId id="669" r:id="rId15"/>
    <p:sldId id="671" r:id="rId16"/>
    <p:sldId id="672" r:id="rId17"/>
    <p:sldId id="673" r:id="rId18"/>
    <p:sldId id="670" r:id="rId19"/>
    <p:sldId id="674" r:id="rId20"/>
    <p:sldId id="257" r:id="rId21"/>
    <p:sldId id="656" r:id="rId22"/>
    <p:sldId id="675" r:id="rId23"/>
    <p:sldId id="655" r:id="rId24"/>
    <p:sldId id="651" r:id="rId25"/>
    <p:sldId id="687" r:id="rId26"/>
    <p:sldId id="652" r:id="rId27"/>
    <p:sldId id="688" r:id="rId28"/>
    <p:sldId id="653" r:id="rId29"/>
    <p:sldId id="654" r:id="rId30"/>
    <p:sldId id="694" r:id="rId31"/>
    <p:sldId id="676" r:id="rId32"/>
    <p:sldId id="678" r:id="rId33"/>
    <p:sldId id="677" r:id="rId34"/>
    <p:sldId id="679" r:id="rId35"/>
    <p:sldId id="680" r:id="rId36"/>
    <p:sldId id="681" r:id="rId37"/>
    <p:sldId id="683" r:id="rId38"/>
    <p:sldId id="682" r:id="rId39"/>
    <p:sldId id="686" r:id="rId40"/>
    <p:sldId id="690" r:id="rId41"/>
    <p:sldId id="685" r:id="rId42"/>
    <p:sldId id="623" r:id="rId43"/>
    <p:sldId id="693" r:id="rId44"/>
    <p:sldId id="727" r:id="rId45"/>
    <p:sldId id="721" r:id="rId46"/>
    <p:sldId id="695" r:id="rId47"/>
    <p:sldId id="720" r:id="rId48"/>
    <p:sldId id="708" r:id="rId49"/>
    <p:sldId id="710" r:id="rId50"/>
    <p:sldId id="728" r:id="rId51"/>
    <p:sldId id="711" r:id="rId52"/>
    <p:sldId id="714" r:id="rId53"/>
    <p:sldId id="715" r:id="rId54"/>
    <p:sldId id="716" r:id="rId55"/>
    <p:sldId id="719" r:id="rId56"/>
    <p:sldId id="717" r:id="rId57"/>
    <p:sldId id="6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8" autoAdjust="0"/>
    <p:restoredTop sz="72176" autoAdjust="0"/>
  </p:normalViewPr>
  <p:slideViewPr>
    <p:cSldViewPr snapToGrid="0">
      <p:cViewPr varScale="1">
        <p:scale>
          <a:sx n="66" d="100"/>
          <a:sy n="66" d="100"/>
        </p:scale>
        <p:origin x="51" y="156"/>
      </p:cViewPr>
      <p:guideLst/>
    </p:cSldViewPr>
  </p:slideViewPr>
  <p:outlineViewPr>
    <p:cViewPr>
      <p:scale>
        <a:sx n="33" d="100"/>
        <a:sy n="33" d="100"/>
      </p:scale>
      <p:origin x="0" y="-1321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0FEC19F0-632A-4091-A599-41032B278FBF}"/>
    <pc:docChg chg="undo custSel addSld delSld modSld">
      <pc:chgData name="mnats" userId="2d5df061-6255-4755-935c-bfd826af269a" providerId="ADAL" clId="{0FEC19F0-632A-4091-A599-41032B278FBF}" dt="2025-11-21T20:25:27.486" v="10374" actId="20577"/>
      <pc:docMkLst>
        <pc:docMk/>
      </pc:docMkLst>
      <pc:sldChg chg="modSp mod">
        <pc:chgData name="mnats" userId="2d5df061-6255-4755-935c-bfd826af269a" providerId="ADAL" clId="{0FEC19F0-632A-4091-A599-41032B278FBF}" dt="2025-11-20T22:34:06.818" v="2" actId="20577"/>
        <pc:sldMkLst>
          <pc:docMk/>
          <pc:sldMk cId="4153340847" sldId="256"/>
        </pc:sldMkLst>
        <pc:spChg chg="mod">
          <ac:chgData name="mnats" userId="2d5df061-6255-4755-935c-bfd826af269a" providerId="ADAL" clId="{0FEC19F0-632A-4091-A599-41032B278FBF}" dt="2025-11-20T22:34:06.818" v="2" actId="20577"/>
          <ac:spMkLst>
            <pc:docMk/>
            <pc:sldMk cId="4153340847" sldId="256"/>
            <ac:spMk id="3" creationId="{E272A6AA-839F-429E-9D23-71CFC34E794F}"/>
          </ac:spMkLst>
        </pc:spChg>
      </pc:sldChg>
      <pc:sldChg chg="addSp modSp mod modNotesTx">
        <pc:chgData name="mnats" userId="2d5df061-6255-4755-935c-bfd826af269a" providerId="ADAL" clId="{0FEC19F0-632A-4091-A599-41032B278FBF}" dt="2025-11-21T20:19:38.125" v="10196" actId="20577"/>
        <pc:sldMkLst>
          <pc:docMk/>
          <pc:sldMk cId="1721602731" sldId="266"/>
        </pc:sldMkLst>
        <pc:spChg chg="mod">
          <ac:chgData name="mnats" userId="2d5df061-6255-4755-935c-bfd826af269a" providerId="ADAL" clId="{0FEC19F0-632A-4091-A599-41032B278FBF}" dt="2025-11-21T20:19:38.125" v="10196" actId="20577"/>
          <ac:spMkLst>
            <pc:docMk/>
            <pc:sldMk cId="1721602731" sldId="266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2:28.091" v="3170" actId="962"/>
          <ac:grpSpMkLst>
            <pc:docMk/>
            <pc:sldMk cId="1721602731" sldId="266"/>
            <ac:grpSpMk id="3" creationId="{45BE9147-A3AA-4642-85E3-B33EF6D3594C}"/>
          </ac:grpSpMkLst>
        </pc:grp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5" creationId="{0A513C5E-4538-45FD-9C91-D55D50E0DC7D}"/>
          </ac:cxnSpMkLst>
        </pc:cxnChg>
      </pc:sldChg>
      <pc:sldChg chg="addSp modSp mod modAnim modNotesTx">
        <pc:chgData name="mnats" userId="2d5df061-6255-4755-935c-bfd826af269a" providerId="ADAL" clId="{0FEC19F0-632A-4091-A599-41032B278FBF}" dt="2025-11-21T20:03:55.242" v="8073" actId="962"/>
        <pc:sldMkLst>
          <pc:docMk/>
          <pc:sldMk cId="134712806" sldId="623"/>
        </pc:sldMkLst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17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3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3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89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3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4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5" creationId="{00000000-0000-0000-0000-000000000000}"/>
          </ac:spMkLst>
        </pc:spChg>
        <pc:grpChg chg="add mod">
          <ac:chgData name="mnats" userId="2d5df061-6255-4755-935c-bfd826af269a" providerId="ADAL" clId="{0FEC19F0-632A-4091-A599-41032B278FBF}" dt="2025-11-21T20:03:55.242" v="8073" actId="962"/>
          <ac:grpSpMkLst>
            <pc:docMk/>
            <pc:sldMk cId="134712806" sldId="623"/>
            <ac:grpSpMk id="4" creationId="{FDB8BB6D-AF31-4CA9-BFA9-6190A63A1558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1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11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9:59:12.972" v="7069" actId="962"/>
          <ac:grpSpMkLst>
            <pc:docMk/>
            <pc:sldMk cId="134712806" sldId="623"/>
            <ac:grpSpMk id="51" creationId="{00000000-0000-0000-0000-000000000000}"/>
          </ac:grpSpMkLst>
        </pc:grp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27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28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2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3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4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5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6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7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8" creationId="{00000000-0000-0000-0000-000000000000}"/>
          </ac:cxnSpMkLst>
        </pc:cxnChg>
      </pc:sldChg>
      <pc:sldChg chg="addSp delSp modSp mod modAnim modNotesTx">
        <pc:chgData name="mnats" userId="2d5df061-6255-4755-935c-bfd826af269a" providerId="ADAL" clId="{0FEC19F0-632A-4091-A599-41032B278FBF}" dt="2025-11-21T18:32:27.158" v="885" actId="20577"/>
        <pc:sldMkLst>
          <pc:docMk/>
          <pc:sldMk cId="2268678694" sldId="641"/>
        </pc:sldMkLst>
        <pc:spChg chg="mod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" creationId="{0CF55D98-4227-4815-9221-51B5709ADEFA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0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5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6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8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4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8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39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4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5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4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48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50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5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2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6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8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0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2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3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05" creationId="{00000000-0000-0000-0000-000000000000}"/>
          </ac:spMkLst>
        </pc:spChg>
        <pc:grpChg chg="add del mod">
          <ac:chgData name="mnats" userId="2d5df061-6255-4755-935c-bfd826af269a" providerId="ADAL" clId="{0FEC19F0-632A-4091-A599-41032B278FBF}" dt="2025-11-21T18:28:26.369" v="6" actId="165"/>
          <ac:grpSpMkLst>
            <pc:docMk/>
            <pc:sldMk cId="2268678694" sldId="641"/>
            <ac:grpSpMk id="3" creationId="{CC1D1FB0-5E0D-4BCB-8E10-497DC6AE75F9}"/>
          </ac:grpSpMkLst>
        </pc:grpChg>
        <pc:grpChg chg="add mod">
          <ac:chgData name="mnats" userId="2d5df061-6255-4755-935c-bfd826af269a" providerId="ADAL" clId="{0FEC19F0-632A-4091-A599-41032B278FBF}" dt="2025-11-21T18:29:01.121" v="149" actId="962"/>
          <ac:grpSpMkLst>
            <pc:docMk/>
            <pc:sldMk cId="2268678694" sldId="641"/>
            <ac:grpSpMk id="5" creationId="{411A4E38-6853-4B19-BBC9-4A52F9977148}"/>
          </ac:grpSpMkLst>
        </pc:grpChg>
        <pc:grpChg chg="mod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8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14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17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0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3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9" creationId="{00000000-0000-0000-0000-000000000000}"/>
          </ac:grpSpMkLst>
        </pc:grp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13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22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27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36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58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1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4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7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70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74" creationId="{00000000-0000-0000-0000-000000000000}"/>
          </ac:cxnSpMkLst>
        </pc:cxnChg>
      </pc:sldChg>
      <pc:sldChg chg="modSp mod">
        <pc:chgData name="mnats" userId="2d5df061-6255-4755-935c-bfd826af269a" providerId="ADAL" clId="{0FEC19F0-632A-4091-A599-41032B278FBF}" dt="2025-11-21T20:18:16.918" v="10152" actId="20577"/>
        <pc:sldMkLst>
          <pc:docMk/>
          <pc:sldMk cId="991135724" sldId="644"/>
        </pc:sldMkLst>
        <pc:spChg chg="mod">
          <ac:chgData name="mnats" userId="2d5df061-6255-4755-935c-bfd826af269a" providerId="ADAL" clId="{0FEC19F0-632A-4091-A599-41032B278FBF}" dt="2025-11-21T20:18:16.918" v="10152" actId="20577"/>
          <ac:spMkLst>
            <pc:docMk/>
            <pc:sldMk cId="991135724" sldId="644"/>
            <ac:spMk id="3" creationId="{77AC7B58-D791-4641-A27F-37F00964433A}"/>
          </ac:spMkLst>
        </pc:spChg>
      </pc:sldChg>
      <pc:sldChg chg="addSp modSp mod modNotesTx">
        <pc:chgData name="mnats" userId="2d5df061-6255-4755-935c-bfd826af269a" providerId="ADAL" clId="{0FEC19F0-632A-4091-A599-41032B278FBF}" dt="2025-11-21T18:35:43.564" v="1914" actId="20577"/>
        <pc:sldMkLst>
          <pc:docMk/>
          <pc:sldMk cId="1495421763" sldId="647"/>
        </pc:sldMkLst>
        <pc:grpChg chg="add mod">
          <ac:chgData name="mnats" userId="2d5df061-6255-4755-935c-bfd826af269a" providerId="ADAL" clId="{0FEC19F0-632A-4091-A599-41032B278FBF}" dt="2025-11-21T18:34:14.914" v="1445" actId="962"/>
          <ac:grpSpMkLst>
            <pc:docMk/>
            <pc:sldMk cId="1495421763" sldId="647"/>
            <ac:grpSpMk id="3" creationId="{77977526-FF78-4250-84C5-B19649C50039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3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4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3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31" creationId="{00000000-0000-0000-0000-000000000000}"/>
          </ac:grpSpMkLst>
        </pc:grpChg>
      </pc:sldChg>
      <pc:sldChg chg="modSp mod">
        <pc:chgData name="mnats" userId="2d5df061-6255-4755-935c-bfd826af269a" providerId="ADAL" clId="{0FEC19F0-632A-4091-A599-41032B278FBF}" dt="2025-11-21T18:39:10.846" v="2973" actId="962"/>
        <pc:sldMkLst>
          <pc:docMk/>
          <pc:sldMk cId="2097529312" sldId="649"/>
        </pc:sldMkLst>
        <pc:grpChg chg="mod">
          <ac:chgData name="mnats" userId="2d5df061-6255-4755-935c-bfd826af269a" providerId="ADAL" clId="{0FEC19F0-632A-4091-A599-41032B278FBF}" dt="2025-11-21T18:39:06.796" v="2965" actId="962"/>
          <ac:grpSpMkLst>
            <pc:docMk/>
            <pc:sldMk cId="2097529312" sldId="649"/>
            <ac:grpSpMk id="1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9:10.846" v="2973" actId="962"/>
          <ac:grpSpMkLst>
            <pc:docMk/>
            <pc:sldMk cId="2097529312" sldId="649"/>
            <ac:grpSpMk id="4103" creationId="{00000000-0000-0000-0000-000000000000}"/>
          </ac:grpSpMkLst>
        </pc:grpChg>
      </pc:sldChg>
      <pc:sldChg chg="modSp mod">
        <pc:chgData name="mnats" userId="2d5df061-6255-4755-935c-bfd826af269a" providerId="ADAL" clId="{0FEC19F0-632A-4091-A599-41032B278FBF}" dt="2025-11-21T18:47:17.715" v="4338" actId="962"/>
        <pc:sldMkLst>
          <pc:docMk/>
          <pc:sldMk cId="3027273817" sldId="651"/>
        </pc:sldMkLst>
        <pc:picChg chg="mod">
          <ac:chgData name="mnats" userId="2d5df061-6255-4755-935c-bfd826af269a" providerId="ADAL" clId="{0FEC19F0-632A-4091-A599-41032B278FBF}" dt="2025-11-21T18:47:07.521" v="4299" actId="962"/>
          <ac:picMkLst>
            <pc:docMk/>
            <pc:sldMk cId="3027273817" sldId="651"/>
            <ac:picMk id="16390" creationId="{00000000-0000-0000-0000-000000000000}"/>
          </ac:picMkLst>
        </pc:picChg>
        <pc:picChg chg="mod">
          <ac:chgData name="mnats" userId="2d5df061-6255-4755-935c-bfd826af269a" providerId="ADAL" clId="{0FEC19F0-632A-4091-A599-41032B278FBF}" dt="2025-11-21T18:47:05.173" v="4287" actId="962"/>
          <ac:picMkLst>
            <pc:docMk/>
            <pc:sldMk cId="3027273817" sldId="651"/>
            <ac:picMk id="16391" creationId="{00000000-0000-0000-0000-000000000000}"/>
          </ac:picMkLst>
        </pc:picChg>
        <pc:picChg chg="mod">
          <ac:chgData name="mnats" userId="2d5df061-6255-4755-935c-bfd826af269a" providerId="ADAL" clId="{0FEC19F0-632A-4091-A599-41032B278FBF}" dt="2025-11-21T18:47:10.931" v="4337" actId="962"/>
          <ac:picMkLst>
            <pc:docMk/>
            <pc:sldMk cId="3027273817" sldId="651"/>
            <ac:picMk id="16393" creationId="{00000000-0000-0000-0000-000000000000}"/>
          </ac:picMkLst>
        </pc:picChg>
        <pc:cxnChg chg="mod">
          <ac:chgData name="mnats" userId="2d5df061-6255-4755-935c-bfd826af269a" providerId="ADAL" clId="{0FEC19F0-632A-4091-A599-41032B278FBF}" dt="2025-11-21T18:47:17.715" v="4338" actId="962"/>
          <ac:cxnSpMkLst>
            <pc:docMk/>
            <pc:sldMk cId="3027273817" sldId="651"/>
            <ac:cxnSpMk id="3" creationId="{00000000-0000-0000-0000-000000000000}"/>
          </ac:cxnSpMkLst>
        </pc:cxnChg>
      </pc:sldChg>
      <pc:sldChg chg="modSp mod modNotesTx">
        <pc:chgData name="mnats" userId="2d5df061-6255-4755-935c-bfd826af269a" providerId="ADAL" clId="{0FEC19F0-632A-4091-A599-41032B278FBF}" dt="2025-11-21T18:49:17.759" v="4624" actId="962"/>
        <pc:sldMkLst>
          <pc:docMk/>
          <pc:sldMk cId="3398096873" sldId="652"/>
        </pc:sldMkLst>
        <pc:grpChg chg="mod">
          <ac:chgData name="mnats" userId="2d5df061-6255-4755-935c-bfd826af269a" providerId="ADAL" clId="{0FEC19F0-632A-4091-A599-41032B278FBF}" dt="2025-11-21T18:49:17.759" v="4624" actId="962"/>
          <ac:grpSpMkLst>
            <pc:docMk/>
            <pc:sldMk cId="3398096873" sldId="652"/>
            <ac:grpSpMk id="2" creationId="{9D73BBBF-EE68-40F4-83E6-0BA1B527C8AA}"/>
          </ac:grpSpMkLst>
        </pc:grpChg>
      </pc:sldChg>
      <pc:sldChg chg="modSp mod modNotesTx">
        <pc:chgData name="mnats" userId="2d5df061-6255-4755-935c-bfd826af269a" providerId="ADAL" clId="{0FEC19F0-632A-4091-A599-41032B278FBF}" dt="2025-11-21T18:56:06.040" v="5603" actId="962"/>
        <pc:sldMkLst>
          <pc:docMk/>
          <pc:sldMk cId="790157529" sldId="653"/>
        </pc:sldMkLst>
        <pc:grpChg chg="mod">
          <ac:chgData name="mnats" userId="2d5df061-6255-4755-935c-bfd826af269a" providerId="ADAL" clId="{0FEC19F0-632A-4091-A599-41032B278FBF}" dt="2025-11-21T18:56:06.040" v="5603" actId="962"/>
          <ac:grpSpMkLst>
            <pc:docMk/>
            <pc:sldMk cId="790157529" sldId="653"/>
            <ac:grpSpMk id="3" creationId="{C2D94F10-D9E5-4C40-87D0-E50D09D71C4B}"/>
          </ac:grpSpMkLst>
        </pc:grpChg>
      </pc:sldChg>
      <pc:sldChg chg="modSp mod modNotesTx">
        <pc:chgData name="mnats" userId="2d5df061-6255-4755-935c-bfd826af269a" providerId="ADAL" clId="{0FEC19F0-632A-4091-A599-41032B278FBF}" dt="2025-11-21T18:56:26.580" v="5791" actId="962"/>
        <pc:sldMkLst>
          <pc:docMk/>
          <pc:sldMk cId="3854083585" sldId="654"/>
        </pc:sldMkLst>
        <pc:grpChg chg="mod">
          <ac:chgData name="mnats" userId="2d5df061-6255-4755-935c-bfd826af269a" providerId="ADAL" clId="{0FEC19F0-632A-4091-A599-41032B278FBF}" dt="2025-11-21T18:56:26.580" v="5791" actId="962"/>
          <ac:grpSpMkLst>
            <pc:docMk/>
            <pc:sldMk cId="3854083585" sldId="654"/>
            <ac:grpSpMk id="2" creationId="{FE6B09B9-0A9D-4CB1-90CA-94F198D14FFB}"/>
          </ac:grpSpMkLst>
        </pc:grpChg>
      </pc:sldChg>
      <pc:sldChg chg="modSp mod">
        <pc:chgData name="mnats" userId="2d5df061-6255-4755-935c-bfd826af269a" providerId="ADAL" clId="{0FEC19F0-632A-4091-A599-41032B278FBF}" dt="2025-11-21T20:20:00.571" v="10216" actId="20577"/>
        <pc:sldMkLst>
          <pc:docMk/>
          <pc:sldMk cId="2749799430" sldId="656"/>
        </pc:sldMkLst>
        <pc:spChg chg="mod">
          <ac:chgData name="mnats" userId="2d5df061-6255-4755-935c-bfd826af269a" providerId="ADAL" clId="{0FEC19F0-632A-4091-A599-41032B278FBF}" dt="2025-11-21T20:20:00.571" v="10216" actId="20577"/>
          <ac:spMkLst>
            <pc:docMk/>
            <pc:sldMk cId="2749799430" sldId="656"/>
            <ac:spMk id="2" creationId="{7A110209-DB5C-4FA9-8284-0AA204915CFD}"/>
          </ac:spMkLst>
        </pc:spChg>
      </pc:sldChg>
      <pc:sldChg chg="delSp modSp mod modNotesTx">
        <pc:chgData name="mnats" userId="2d5df061-6255-4755-935c-bfd826af269a" providerId="ADAL" clId="{0FEC19F0-632A-4091-A599-41032B278FBF}" dt="2025-11-21T20:18:19.425" v="10156" actId="20577"/>
        <pc:sldMkLst>
          <pc:docMk/>
          <pc:sldMk cId="1686663068" sldId="657"/>
        </pc:sldMkLst>
        <pc:spChg chg="mod ord">
          <ac:chgData name="mnats" userId="2d5df061-6255-4755-935c-bfd826af269a" providerId="ADAL" clId="{0FEC19F0-632A-4091-A599-41032B278FBF}" dt="2025-11-21T20:18:19.425" v="10156" actId="20577"/>
          <ac:spMkLst>
            <pc:docMk/>
            <pc:sldMk cId="1686663068" sldId="657"/>
            <ac:spMk id="24" creationId="{A08F9ADA-89B8-4D53-9401-4DE68578FAF4}"/>
          </ac:spMkLst>
        </pc:spChg>
        <pc:grpChg chg="mod">
          <ac:chgData name="mnats" userId="2d5df061-6255-4755-935c-bfd826af269a" providerId="ADAL" clId="{0FEC19F0-632A-4091-A599-41032B278FBF}" dt="2025-11-21T18:33:42.149" v="1312" actId="962"/>
          <ac:grpSpMkLst>
            <pc:docMk/>
            <pc:sldMk cId="1686663068" sldId="657"/>
            <ac:grpSpMk id="3" creationId="{00000000-0000-0000-0000-000000000000}"/>
          </ac:grpSpMkLst>
        </pc:grpChg>
        <pc:inkChg chg="del mod">
          <ac:chgData name="mnats" userId="2d5df061-6255-4755-935c-bfd826af269a" providerId="ADAL" clId="{0FEC19F0-632A-4091-A599-41032B278FBF}" dt="2025-11-21T18:39:23.349" v="2975" actId="478"/>
          <ac:inkMkLst>
            <pc:docMk/>
            <pc:sldMk cId="1686663068" sldId="657"/>
            <ac:inkMk id="2" creationId="{566CE330-F08C-4CC1-A17B-E9CA7F967D42}"/>
          </ac:inkMkLst>
        </pc:inkChg>
      </pc:sldChg>
      <pc:sldChg chg="modSp mod">
        <pc:chgData name="mnats" userId="2d5df061-6255-4755-935c-bfd826af269a" providerId="ADAL" clId="{0FEC19F0-632A-4091-A599-41032B278FBF}" dt="2025-11-21T20:25:27.486" v="10374" actId="20577"/>
        <pc:sldMkLst>
          <pc:docMk/>
          <pc:sldMk cId="854978316" sldId="658"/>
        </pc:sldMkLst>
        <pc:spChg chg="mod">
          <ac:chgData name="mnats" userId="2d5df061-6255-4755-935c-bfd826af269a" providerId="ADAL" clId="{0FEC19F0-632A-4091-A599-41032B278FBF}" dt="2025-11-21T20:25:27.486" v="10374" actId="20577"/>
          <ac:spMkLst>
            <pc:docMk/>
            <pc:sldMk cId="854978316" sldId="658"/>
            <ac:spMk id="3" creationId="{C2A6A328-1DBA-4008-B31A-160B50CBB2CE}"/>
          </ac:spMkLst>
        </pc:spChg>
        <pc:spChg chg="mod">
          <ac:chgData name="mnats" userId="2d5df061-6255-4755-935c-bfd826af269a" providerId="ADAL" clId="{0FEC19F0-632A-4091-A599-41032B278FBF}" dt="2025-11-21T20:25:24.653" v="10366" actId="20577"/>
          <ac:spMkLst>
            <pc:docMk/>
            <pc:sldMk cId="854978316" sldId="658"/>
            <ac:spMk id="4" creationId="{790F91C3-E16E-4775-9B0A-A15C722410C2}"/>
          </ac:spMkLst>
        </pc:spChg>
      </pc:sldChg>
      <pc:sldChg chg="addSp delSp modSp mod modNotesTx">
        <pc:chgData name="mnats" userId="2d5df061-6255-4755-935c-bfd826af269a" providerId="ADAL" clId="{0FEC19F0-632A-4091-A599-41032B278FBF}" dt="2025-11-21T20:19:24.209" v="10179" actId="20577"/>
        <pc:sldMkLst>
          <pc:docMk/>
          <pc:sldMk cId="310310294" sldId="659"/>
        </pc:sldMkLst>
        <pc:spChg chg="mod">
          <ac:chgData name="mnats" userId="2d5df061-6255-4755-935c-bfd826af269a" providerId="ADAL" clId="{0FEC19F0-632A-4091-A599-41032B278FBF}" dt="2025-11-21T20:19:24.209" v="10179" actId="20577"/>
          <ac:spMkLst>
            <pc:docMk/>
            <pc:sldMk cId="310310294" sldId="659"/>
            <ac:spMk id="125" creationId="{00000000-0000-0000-0000-000000000000}"/>
          </ac:spMkLst>
        </pc:spChg>
        <pc:spChg chg="add del">
          <ac:chgData name="mnats" userId="2d5df061-6255-4755-935c-bfd826af269a" providerId="ADAL" clId="{0FEC19F0-632A-4091-A599-41032B278FBF}" dt="2025-11-21T18:36:24.627" v="2094" actId="22"/>
          <ac:spMkLst>
            <pc:docMk/>
            <pc:sldMk cId="310310294" sldId="659"/>
            <ac:spMk id="126" creationId="{D002F7AA-BF74-4137-8239-6089DDA5B214}"/>
          </ac:spMkLst>
        </pc:spChg>
        <pc:spChg chg="add mod">
          <ac:chgData name="mnats" userId="2d5df061-6255-4755-935c-bfd826af269a" providerId="ADAL" clId="{0FEC19F0-632A-4091-A599-41032B278FBF}" dt="2025-11-21T18:36:33.987" v="2098" actId="20577"/>
          <ac:spMkLst>
            <pc:docMk/>
            <pc:sldMk cId="310310294" sldId="659"/>
            <ac:spMk id="127" creationId="{50B3F0D1-8E57-42FF-9233-C59C20B04A73}"/>
          </ac:spMkLst>
        </pc:spChg>
        <pc:grpChg chg="mod">
          <ac:chgData name="mnats" userId="2d5df061-6255-4755-935c-bfd826af269a" providerId="ADAL" clId="{0FEC19F0-632A-4091-A599-41032B278FBF}" dt="2025-11-21T18:36:04.742" v="2076" actId="962"/>
          <ac:grpSpMkLst>
            <pc:docMk/>
            <pc:sldMk cId="310310294" sldId="659"/>
            <ac:grpSpMk id="3" creationId="{00000000-0000-0000-0000-000000000000}"/>
          </ac:grpSpMkLst>
        </pc:grpChg>
      </pc:sldChg>
      <pc:sldChg chg="addSp modSp mod modNotesTx">
        <pc:chgData name="mnats" userId="2d5df061-6255-4755-935c-bfd826af269a" providerId="ADAL" clId="{0FEC19F0-632A-4091-A599-41032B278FBF}" dt="2025-11-21T20:19:30.669" v="10192" actId="20577"/>
        <pc:sldMkLst>
          <pc:docMk/>
          <pc:sldMk cId="3451473992" sldId="660"/>
        </pc:sldMkLst>
        <pc:spChg chg="mod ord">
          <ac:chgData name="mnats" userId="2d5df061-6255-4755-935c-bfd826af269a" providerId="ADAL" clId="{0FEC19F0-632A-4091-A599-41032B278FBF}" dt="2025-11-21T20:19:30.669" v="10192" actId="20577"/>
          <ac:spMkLst>
            <pc:docMk/>
            <pc:sldMk cId="3451473992" sldId="660"/>
            <ac:spMk id="80" creationId="{00000000-0000-0000-0000-000000000000}"/>
          </ac:spMkLst>
        </pc:spChg>
        <pc:grpChg chg="add mod">
          <ac:chgData name="mnats" userId="2d5df061-6255-4755-935c-bfd826af269a" providerId="ADAL" clId="{0FEC19F0-632A-4091-A599-41032B278FBF}" dt="2025-11-21T18:38:10.852" v="2743" actId="962"/>
          <ac:grpSpMkLst>
            <pc:docMk/>
            <pc:sldMk cId="3451473992" sldId="660"/>
            <ac:grpSpMk id="2" creationId="{C7D6CC51-5EDF-46EE-97C1-2D5E31FEC267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3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4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3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31" creationId="{00000000-0000-0000-0000-000000000000}"/>
          </ac:grpSpMkLst>
        </pc:grpChg>
        <pc:cxnChg chg="mod">
          <ac:chgData name="mnats" userId="2d5df061-6255-4755-935c-bfd826af269a" providerId="ADAL" clId="{0FEC19F0-632A-4091-A599-41032B278FBF}" dt="2025-11-21T18:37:56.159" v="2497" actId="164"/>
          <ac:cxnSpMkLst>
            <pc:docMk/>
            <pc:sldMk cId="3451473992" sldId="660"/>
            <ac:cxnSpMk id="4" creationId="{00000000-0000-0000-0000-000000000000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1.964" v="10200" actId="20577"/>
        <pc:sldMkLst>
          <pc:docMk/>
          <pc:sldMk cId="3714572917" sldId="669"/>
        </pc:sldMkLst>
        <pc:spChg chg="mod">
          <ac:chgData name="mnats" userId="2d5df061-6255-4755-935c-bfd826af269a" providerId="ADAL" clId="{0FEC19F0-632A-4091-A599-41032B278FBF}" dt="2025-11-21T20:19:41.964" v="10200" actId="20577"/>
          <ac:spMkLst>
            <pc:docMk/>
            <pc:sldMk cId="3714572917" sldId="669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3" creationId="{7B267072-EAAB-4274-ADD8-7CE70037FAA7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4" creationId="{93C674B6-30F1-4C5D-B239-53879D002F16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4:40.892" v="3796" actId="962"/>
          <ac:grpSpMkLst>
            <pc:docMk/>
            <pc:sldMk cId="3714572917" sldId="669"/>
            <ac:grpSpMk id="27" creationId="{345FA51C-7B4D-497F-AEE7-E45D30D87E10}"/>
          </ac:grpSpMkLst>
        </pc:grp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4.977" v="10204" actId="20577"/>
        <pc:sldMkLst>
          <pc:docMk/>
          <pc:sldMk cId="1806074073" sldId="671"/>
        </pc:sldMkLst>
        <pc:spChg chg="mod">
          <ac:chgData name="mnats" userId="2d5df061-6255-4755-935c-bfd826af269a" providerId="ADAL" clId="{0FEC19F0-632A-4091-A599-41032B278FBF}" dt="2025-11-21T20:19:44.977" v="10204" actId="20577"/>
          <ac:spMkLst>
            <pc:docMk/>
            <pc:sldMk cId="1806074073" sldId="671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3" creationId="{7B267072-EAAB-4274-ADD8-7CE70037FAA7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4" creationId="{93C674B6-30F1-4C5D-B239-53879D002F16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4" creationId="{3B63EDDA-DDBE-4036-BFD9-98ED45909AEC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6" creationId="{630B25B4-DD1E-480B-816D-ADFE2C4449C7}"/>
          </ac:spMkLst>
        </pc:spChg>
        <pc:grpChg chg="add mod">
          <ac:chgData name="mnats" userId="2d5df061-6255-4755-935c-bfd826af269a" providerId="ADAL" clId="{0FEC19F0-632A-4091-A599-41032B278FBF}" dt="2025-11-21T18:44:54.142" v="3810" actId="962"/>
          <ac:grpSpMkLst>
            <pc:docMk/>
            <pc:sldMk cId="1806074073" sldId="671"/>
            <ac:grpSpMk id="27" creationId="{5ECB7652-B87A-4C02-966D-F23F3AF7A932}"/>
          </ac:grpSpMkLst>
        </pc:grp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8.389" v="10208" actId="20577"/>
        <pc:sldMkLst>
          <pc:docMk/>
          <pc:sldMk cId="1535061657" sldId="672"/>
        </pc:sldMkLst>
        <pc:spChg chg="mod">
          <ac:chgData name="mnats" userId="2d5df061-6255-4755-935c-bfd826af269a" providerId="ADAL" clId="{0FEC19F0-632A-4091-A599-41032B278FBF}" dt="2025-11-21T20:19:48.389" v="10208" actId="20577"/>
          <ac:spMkLst>
            <pc:docMk/>
            <pc:sldMk cId="1535061657" sldId="672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5:25.128" v="3896" actId="962"/>
          <ac:grpSpMkLst>
            <pc:docMk/>
            <pc:sldMk cId="1535061657" sldId="672"/>
            <ac:grpSpMk id="3" creationId="{FA2A3C9B-6420-4B8A-863B-15C4126383C0}"/>
          </ac:grpSpMkLst>
        </pc:grp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52.556" v="10212" actId="20577"/>
        <pc:sldMkLst>
          <pc:docMk/>
          <pc:sldMk cId="1092122186" sldId="673"/>
        </pc:sldMkLst>
        <pc:spChg chg="mod">
          <ac:chgData name="mnats" userId="2d5df061-6255-4755-935c-bfd826af269a" providerId="ADAL" clId="{0FEC19F0-632A-4091-A599-41032B278FBF}" dt="2025-11-21T20:19:52.556" v="10212" actId="20577"/>
          <ac:spMkLst>
            <pc:docMk/>
            <pc:sldMk cId="1092122186" sldId="673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4" creationId="{3B63EDDA-DDBE-4036-BFD9-98ED45909AEC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27" creationId="{DD0FE35E-5494-40FC-8E82-5AF2A98F06E0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28" creationId="{13D2AA5E-AF5F-4F1D-9E0C-6B411CDEA751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32" creationId="{832A4BA8-29AD-4B63-84A0-E8364623D229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33" creationId="{8EEFB9D8-85DA-464E-86C4-DA07DDE20FD9}"/>
          </ac:spMkLst>
        </pc:spChg>
        <pc:grpChg chg="add mod">
          <ac:chgData name="mnats" userId="2d5df061-6255-4755-935c-bfd826af269a" providerId="ADAL" clId="{0FEC19F0-632A-4091-A599-41032B278FBF}" dt="2025-11-21T18:46:39.981" v="4205" actId="962"/>
          <ac:grpSpMkLst>
            <pc:docMk/>
            <pc:sldMk cId="1092122186" sldId="673"/>
            <ac:grpSpMk id="3" creationId="{783D64E0-A80B-447E-BA42-2896EAB33FC1}"/>
          </ac:grpSpMkLst>
        </pc:grpChg>
        <pc:grpChg chg="add mod">
          <ac:chgData name="mnats" userId="2d5df061-6255-4755-935c-bfd826af269a" providerId="ADAL" clId="{0FEC19F0-632A-4091-A599-41032B278FBF}" dt="2025-11-21T18:46:43.879" v="4219" actId="962"/>
          <ac:grpSpMkLst>
            <pc:docMk/>
            <pc:sldMk cId="1092122186" sldId="673"/>
            <ac:grpSpMk id="4" creationId="{94B072E2-47FE-4E94-A16E-B15D81E2AADA}"/>
          </ac:grpSpMkLst>
        </pc:grp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5" creationId="{0A513C5E-4538-45FD-9C91-D55D50E0DC7D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29" creationId="{92C3E9B0-8BA3-4A0B-9040-DBCC202460E7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30" creationId="{1B9CDF96-F7FD-4B60-A847-1647FA2B97B9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31" creationId="{0F8F7024-A9D8-4CD0-80AC-CC2A1A56D71C}"/>
          </ac:cxnSpMkLst>
        </pc:cxnChg>
      </pc:sldChg>
      <pc:sldChg chg="modSp mod">
        <pc:chgData name="mnats" userId="2d5df061-6255-4755-935c-bfd826af269a" providerId="ADAL" clId="{0FEC19F0-632A-4091-A599-41032B278FBF}" dt="2025-11-21T20:20:03.653" v="10220" actId="20577"/>
        <pc:sldMkLst>
          <pc:docMk/>
          <pc:sldMk cId="2539861235" sldId="675"/>
        </pc:sldMkLst>
        <pc:spChg chg="mod">
          <ac:chgData name="mnats" userId="2d5df061-6255-4755-935c-bfd826af269a" providerId="ADAL" clId="{0FEC19F0-632A-4091-A599-41032B278FBF}" dt="2025-11-21T20:20:03.653" v="10220" actId="20577"/>
          <ac:spMkLst>
            <pc:docMk/>
            <pc:sldMk cId="2539861235" sldId="675"/>
            <ac:spMk id="2" creationId="{0FD83559-02B4-4056-97A3-DB578B9E87B5}"/>
          </ac:spMkLst>
        </pc:spChg>
      </pc:sldChg>
      <pc:sldChg chg="modSp mod">
        <pc:chgData name="mnats" userId="2d5df061-6255-4755-935c-bfd826af269a" providerId="ADAL" clId="{0FEC19F0-632A-4091-A599-41032B278FBF}" dt="2025-11-21T20:20:28.590" v="10226" actId="20577"/>
        <pc:sldMkLst>
          <pc:docMk/>
          <pc:sldMk cId="3063685673" sldId="678"/>
        </pc:sldMkLst>
        <pc:spChg chg="mod">
          <ac:chgData name="mnats" userId="2d5df061-6255-4755-935c-bfd826af269a" providerId="ADAL" clId="{0FEC19F0-632A-4091-A599-41032B278FBF}" dt="2025-11-21T20:20:28.590" v="10226" actId="20577"/>
          <ac:spMkLst>
            <pc:docMk/>
            <pc:sldMk cId="3063685673" sldId="678"/>
            <ac:spMk id="2" creationId="{EC942BB6-4CA8-457F-9CA6-F09EF62CDCDB}"/>
          </ac:spMkLst>
        </pc:spChg>
        <pc:grpChg chg="mod">
          <ac:chgData name="mnats" userId="2d5df061-6255-4755-935c-bfd826af269a" providerId="ADAL" clId="{0FEC19F0-632A-4091-A599-41032B278FBF}" dt="2025-11-21T18:56:47.286" v="5919" actId="962"/>
          <ac:grpSpMkLst>
            <pc:docMk/>
            <pc:sldMk cId="3063685673" sldId="678"/>
            <ac:grpSpMk id="4" creationId="{913C9A72-0986-46AC-96A3-EF935E07D454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33.311" v="10228" actId="20577"/>
        <pc:sldMkLst>
          <pc:docMk/>
          <pc:sldMk cId="2392157262" sldId="681"/>
        </pc:sldMkLst>
        <pc:spChg chg="mod">
          <ac:chgData name="mnats" userId="2d5df061-6255-4755-935c-bfd826af269a" providerId="ADAL" clId="{0FEC19F0-632A-4091-A599-41032B278FBF}" dt="2025-11-21T20:20:33.311" v="10228" actId="20577"/>
          <ac:spMkLst>
            <pc:docMk/>
            <pc:sldMk cId="2392157262" sldId="681"/>
            <ac:spMk id="2" creationId="{E5EFF880-987E-450A-8C4B-9BD884B2D8CD}"/>
          </ac:spMkLst>
        </pc:spChg>
        <pc:grpChg chg="mod">
          <ac:chgData name="mnats" userId="2d5df061-6255-4755-935c-bfd826af269a" providerId="ADAL" clId="{0FEC19F0-632A-4091-A599-41032B278FBF}" dt="2025-11-21T18:58:13.774" v="6131" actId="962"/>
          <ac:grpSpMkLst>
            <pc:docMk/>
            <pc:sldMk cId="2392157262" sldId="681"/>
            <ac:grpSpMk id="25" creationId="{191B25EE-48AA-490C-8744-ED1073FAC7A1}"/>
          </ac:grpSpMkLst>
        </pc:grpChg>
      </pc:sldChg>
      <pc:sldChg chg="modSp mod modNotesTx">
        <pc:chgData name="mnats" userId="2d5df061-6255-4755-935c-bfd826af269a" providerId="ADAL" clId="{0FEC19F0-632A-4091-A599-41032B278FBF}" dt="2025-11-21T19:58:34.727" v="6925" actId="20577"/>
        <pc:sldMkLst>
          <pc:docMk/>
          <pc:sldMk cId="3969875705" sldId="682"/>
        </pc:sldMkLst>
        <pc:grpChg chg="mod">
          <ac:chgData name="mnats" userId="2d5df061-6255-4755-935c-bfd826af269a" providerId="ADAL" clId="{0FEC19F0-632A-4091-A599-41032B278FBF}" dt="2025-11-21T19:57:23.936" v="6527" actId="962"/>
          <ac:grpSpMkLst>
            <pc:docMk/>
            <pc:sldMk cId="3969875705" sldId="682"/>
            <ac:grpSpMk id="4" creationId="{37FDB178-9C6C-4BF2-BAD0-58A6A54D6EF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36.101" v="10239" actId="20577"/>
        <pc:sldMkLst>
          <pc:docMk/>
          <pc:sldMk cId="1754729880" sldId="683"/>
        </pc:sldMkLst>
        <pc:spChg chg="mod">
          <ac:chgData name="mnats" userId="2d5df061-6255-4755-935c-bfd826af269a" providerId="ADAL" clId="{0FEC19F0-632A-4091-A599-41032B278FBF}" dt="2025-11-21T20:20:36.101" v="10239" actId="20577"/>
          <ac:spMkLst>
            <pc:docMk/>
            <pc:sldMk cId="1754729880" sldId="683"/>
            <ac:spMk id="2" creationId="{E5EFF880-987E-450A-8C4B-9BD884B2D8CD}"/>
          </ac:spMkLst>
        </pc:spChg>
        <pc:grpChg chg="mod ord">
          <ac:chgData name="mnats" userId="2d5df061-6255-4755-935c-bfd826af269a" providerId="ADAL" clId="{0FEC19F0-632A-4091-A599-41032B278FBF}" dt="2025-11-21T20:16:25.672" v="10142" actId="13244"/>
          <ac:grpSpMkLst>
            <pc:docMk/>
            <pc:sldMk cId="1754729880" sldId="683"/>
            <ac:grpSpMk id="28" creationId="{B51D66C4-0C0C-4086-8913-7B63F332714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58.243" v="10262" actId="20577"/>
        <pc:sldMkLst>
          <pc:docMk/>
          <pc:sldMk cId="3350533361" sldId="685"/>
        </pc:sldMkLst>
        <pc:spChg chg="mod">
          <ac:chgData name="mnats" userId="2d5df061-6255-4755-935c-bfd826af269a" providerId="ADAL" clId="{0FEC19F0-632A-4091-A599-41032B278FBF}" dt="2025-11-21T20:20:58.243" v="10262" actId="20577"/>
          <ac:spMkLst>
            <pc:docMk/>
            <pc:sldMk cId="3350533361" sldId="685"/>
            <ac:spMk id="2" creationId="{4A36B5A6-21DC-41D6-A89A-F08C68D3ED84}"/>
          </ac:spMkLst>
        </pc:spChg>
        <pc:spChg chg="mod">
          <ac:chgData name="mnats" userId="2d5df061-6255-4755-935c-bfd826af269a" providerId="ADAL" clId="{0FEC19F0-632A-4091-A599-41032B278FBF}" dt="2025-11-21T19:58:47.072" v="6929" actId="1076"/>
          <ac:spMkLst>
            <pc:docMk/>
            <pc:sldMk cId="3350533361" sldId="685"/>
            <ac:spMk id="3" creationId="{896CC827-301D-4D7E-9CAE-DAD5506DEF2A}"/>
          </ac:spMkLst>
        </pc:spChg>
        <pc:grpChg chg="mod">
          <ac:chgData name="mnats" userId="2d5df061-6255-4755-935c-bfd826af269a" providerId="ADAL" clId="{0FEC19F0-632A-4091-A599-41032B278FBF}" dt="2025-11-21T19:58:57.877" v="7063" actId="962"/>
          <ac:grpSpMkLst>
            <pc:docMk/>
            <pc:sldMk cId="3350533361" sldId="685"/>
            <ac:grpSpMk id="4" creationId="{A0246724-722D-44F8-B8C7-F38D4165646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43.416" v="10251" actId="20577"/>
        <pc:sldMkLst>
          <pc:docMk/>
          <pc:sldMk cId="1039765835" sldId="686"/>
        </pc:sldMkLst>
        <pc:spChg chg="mod">
          <ac:chgData name="mnats" userId="2d5df061-6255-4755-935c-bfd826af269a" providerId="ADAL" clId="{0FEC19F0-632A-4091-A599-41032B278FBF}" dt="2025-11-21T20:20:43.416" v="10251" actId="20577"/>
          <ac:spMkLst>
            <pc:docMk/>
            <pc:sldMk cId="1039765835" sldId="686"/>
            <ac:spMk id="2" creationId="{CB6BF0C9-4305-4F26-BFE0-4588520497AD}"/>
          </ac:spMkLst>
        </pc:spChg>
        <pc:grpChg chg="mod">
          <ac:chgData name="mnats" userId="2d5df061-6255-4755-935c-bfd826af269a" providerId="ADAL" clId="{0FEC19F0-632A-4091-A599-41032B278FBF}" dt="2025-11-21T19:57:19.838" v="6525" actId="962"/>
          <ac:grpSpMkLst>
            <pc:docMk/>
            <pc:sldMk cId="1039765835" sldId="686"/>
            <ac:grpSpMk id="4" creationId="{37FDB178-9C6C-4BF2-BAD0-58A6A54D6EFC}"/>
          </ac:grpSpMkLst>
        </pc:grpChg>
      </pc:sldChg>
      <pc:sldChg chg="addSp delSp modSp mod modNotesTx">
        <pc:chgData name="mnats" userId="2d5df061-6255-4755-935c-bfd826af269a" providerId="ADAL" clId="{0FEC19F0-632A-4091-A599-41032B278FBF}" dt="2025-11-21T18:49:27.836" v="4628" actId="962"/>
        <pc:sldMkLst>
          <pc:docMk/>
          <pc:sldMk cId="104369765" sldId="688"/>
        </pc:sldMkLst>
        <pc:spChg chg="add del mod">
          <ac:chgData name="mnats" userId="2d5df061-6255-4755-935c-bfd826af269a" providerId="ADAL" clId="{0FEC19F0-632A-4091-A599-41032B278FBF}" dt="2025-11-21T18:49:25.880" v="4626" actId="767"/>
          <ac:spMkLst>
            <pc:docMk/>
            <pc:sldMk cId="104369765" sldId="688"/>
            <ac:spMk id="21" creationId="{830896AF-8787-4FEE-8F33-FD9896F7BBE9}"/>
          </ac:spMkLst>
        </pc:spChg>
        <pc:grpChg chg="mod">
          <ac:chgData name="mnats" userId="2d5df061-6255-4755-935c-bfd826af269a" providerId="ADAL" clId="{0FEC19F0-632A-4091-A599-41032B278FBF}" dt="2025-11-21T18:49:27.836" v="4628" actId="962"/>
          <ac:grpSpMkLst>
            <pc:docMk/>
            <pc:sldMk cId="104369765" sldId="688"/>
            <ac:grpSpMk id="3" creationId="{2E53BB03-6500-4AFB-9054-B4CF6B55379C}"/>
          </ac:grpSpMkLst>
        </pc:grpChg>
      </pc:sldChg>
      <pc:sldChg chg="modSp mod">
        <pc:chgData name="mnats" userId="2d5df061-6255-4755-935c-bfd826af269a" providerId="ADAL" clId="{0FEC19F0-632A-4091-A599-41032B278FBF}" dt="2025-11-21T20:21:04.921" v="10271" actId="20577"/>
        <pc:sldMkLst>
          <pc:docMk/>
          <pc:sldMk cId="2227931778" sldId="693"/>
        </pc:sldMkLst>
        <pc:spChg chg="mod">
          <ac:chgData name="mnats" userId="2d5df061-6255-4755-935c-bfd826af269a" providerId="ADAL" clId="{0FEC19F0-632A-4091-A599-41032B278FBF}" dt="2025-11-21T20:21:04.921" v="10271" actId="20577"/>
          <ac:spMkLst>
            <pc:docMk/>
            <pc:sldMk cId="2227931778" sldId="693"/>
            <ac:spMk id="2" creationId="{E556D3E3-538D-4963-8D7D-61CEA8D1F92D}"/>
          </ac:spMkLst>
        </pc:spChg>
      </pc:sldChg>
      <pc:sldChg chg="modSp mod">
        <pc:chgData name="mnats" userId="2d5df061-6255-4755-935c-bfd826af269a" providerId="ADAL" clId="{0FEC19F0-632A-4091-A599-41032B278FBF}" dt="2025-11-21T20:21:27.015" v="10290" actId="20577"/>
        <pc:sldMkLst>
          <pc:docMk/>
          <pc:sldMk cId="2600233844" sldId="695"/>
        </pc:sldMkLst>
        <pc:spChg chg="mod">
          <ac:chgData name="mnats" userId="2d5df061-6255-4755-935c-bfd826af269a" providerId="ADAL" clId="{0FEC19F0-632A-4091-A599-41032B278FBF}" dt="2025-11-21T20:21:27.015" v="10290" actId="20577"/>
          <ac:spMkLst>
            <pc:docMk/>
            <pc:sldMk cId="2600233844" sldId="695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16:47.045" v="10143" actId="962"/>
          <ac:spMkLst>
            <pc:docMk/>
            <pc:sldMk cId="2600233844" sldId="695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05:03.417" v="8665" actId="962"/>
          <ac:spMkLst>
            <pc:docMk/>
            <pc:sldMk cId="2600233844" sldId="695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5:11.059" v="8737" actId="962"/>
          <ac:spMkLst>
            <pc:docMk/>
            <pc:sldMk cId="2600233844" sldId="695"/>
            <ac:spMk id="8" creationId="{4314E8F7-507C-4CE2-B9C3-24B7BD85FE3E}"/>
          </ac:spMkLst>
        </pc:spChg>
        <pc:spChg chg="mod">
          <ac:chgData name="mnats" userId="2d5df061-6255-4755-935c-bfd826af269a" providerId="ADAL" clId="{0FEC19F0-632A-4091-A599-41032B278FBF}" dt="2025-11-21T20:05:29.049" v="8827" actId="962"/>
          <ac:spMkLst>
            <pc:docMk/>
            <pc:sldMk cId="2600233844" sldId="695"/>
            <ac:spMk id="9" creationId="{D2918D0E-B721-4379-8739-61DEB526769D}"/>
          </ac:spMkLst>
        </pc:spChg>
      </pc:sldChg>
      <pc:sldChg chg="addSp delSp modSp mod">
        <pc:chgData name="mnats" userId="2d5df061-6255-4755-935c-bfd826af269a" providerId="ADAL" clId="{0FEC19F0-632A-4091-A599-41032B278FBF}" dt="2025-11-21T20:22:02.248" v="10355" actId="20577"/>
        <pc:sldMkLst>
          <pc:docMk/>
          <pc:sldMk cId="3963058503" sldId="697"/>
        </pc:sldMkLst>
        <pc:spChg chg="mod">
          <ac:chgData name="mnats" userId="2d5df061-6255-4755-935c-bfd826af269a" providerId="ADAL" clId="{0FEC19F0-632A-4091-A599-41032B278FBF}" dt="2025-11-21T20:22:02.248" v="10355" actId="20577"/>
          <ac:spMkLst>
            <pc:docMk/>
            <pc:sldMk cId="3963058503" sldId="697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11:32.873" v="9379" actId="962"/>
          <ac:spMkLst>
            <pc:docMk/>
            <pc:sldMk cId="3963058503" sldId="697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11:23.063" v="9349" actId="962"/>
          <ac:spMkLst>
            <pc:docMk/>
            <pc:sldMk cId="3963058503" sldId="697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17:48.515" v="10147" actId="164"/>
          <ac:spMkLst>
            <pc:docMk/>
            <pc:sldMk cId="3963058503" sldId="697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10:46.199" v="8930" actId="478"/>
          <ac:spMkLst>
            <pc:docMk/>
            <pc:sldMk cId="3963058503" sldId="697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17:48.515" v="10147" actId="164"/>
          <ac:spMkLst>
            <pc:docMk/>
            <pc:sldMk cId="3963058503" sldId="697"/>
            <ac:spMk id="15" creationId="{5B28DCAE-6AD7-480D-92DF-B7F48D702DF7}"/>
          </ac:spMkLst>
        </pc:spChg>
        <pc:grpChg chg="add mod">
          <ac:chgData name="mnats" userId="2d5df061-6255-4755-935c-bfd826af269a" providerId="ADAL" clId="{0FEC19F0-632A-4091-A599-41032B278FBF}" dt="2025-11-21T20:18:04.010" v="10148" actId="962"/>
          <ac:grpSpMkLst>
            <pc:docMk/>
            <pc:sldMk cId="3963058503" sldId="697"/>
            <ac:grpSpMk id="10" creationId="{BE472EA0-67DC-414B-8AB2-ED7B3CFAC663}"/>
          </ac:grpSpMkLst>
        </pc:grpChg>
        <pc:grpChg chg="mod">
          <ac:chgData name="mnats" userId="2d5df061-6255-4755-935c-bfd826af269a" providerId="ADAL" clId="{0FEC19F0-632A-4091-A599-41032B278FBF}" dt="2025-11-21T20:10:49.931" v="8933" actId="962"/>
          <ac:grpSpMkLst>
            <pc:docMk/>
            <pc:sldMk cId="3963058503" sldId="697"/>
            <ac:grpSpMk id="14" creationId="{9F66B487-BB7C-4E3A-B5E2-DBD5643D48A5}"/>
          </ac:grpSpMkLst>
        </pc:grpChg>
      </pc:sldChg>
      <pc:sldChg chg="addSp delSp modSp mod modAnim">
        <pc:chgData name="mnats" userId="2d5df061-6255-4755-935c-bfd826af269a" providerId="ADAL" clId="{0FEC19F0-632A-4091-A599-41032B278FBF}" dt="2025-11-21T20:21:50.613" v="10319" actId="20577"/>
        <pc:sldMkLst>
          <pc:docMk/>
          <pc:sldMk cId="1551459031" sldId="708"/>
        </pc:sldMkLst>
        <pc:spChg chg="mod">
          <ac:chgData name="mnats" userId="2d5df061-6255-4755-935c-bfd826af269a" providerId="ADAL" clId="{0FEC19F0-632A-4091-A599-41032B278FBF}" dt="2025-11-21T20:21:50.613" v="10319" actId="20577"/>
          <ac:spMkLst>
            <pc:docMk/>
            <pc:sldMk cId="1551459031" sldId="708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05:54.371" v="8835" actId="962"/>
          <ac:spMkLst>
            <pc:docMk/>
            <pc:sldMk cId="1551459031" sldId="708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6:03.114" v="8839" actId="962"/>
          <ac:spMkLst>
            <pc:docMk/>
            <pc:sldMk cId="1551459031" sldId="708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06:53.738" v="8912" actId="478"/>
          <ac:spMkLst>
            <pc:docMk/>
            <pc:sldMk cId="1551459031" sldId="708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06:46.581" v="8910" actId="20577"/>
          <ac:spMkLst>
            <pc:docMk/>
            <pc:sldMk cId="1551459031" sldId="708"/>
            <ac:spMk id="13" creationId="{5BED6D17-4495-46BE-9E00-E7BE25B65271}"/>
          </ac:spMkLst>
        </pc:spChg>
        <pc:spChg chg="del mod">
          <ac:chgData name="mnats" userId="2d5df061-6255-4755-935c-bfd826af269a" providerId="ADAL" clId="{0FEC19F0-632A-4091-A599-41032B278FBF}" dt="2025-11-21T20:07:05.780" v="8915" actId="478"/>
          <ac:spMkLst>
            <pc:docMk/>
            <pc:sldMk cId="1551459031" sldId="708"/>
            <ac:spMk id="16" creationId="{1D2CECED-7332-4D00-986E-A73136F308EE}"/>
          </ac:spMkLst>
        </pc:spChg>
        <pc:spChg chg="mod">
          <ac:chgData name="mnats" userId="2d5df061-6255-4755-935c-bfd826af269a" providerId="ADAL" clId="{0FEC19F0-632A-4091-A599-41032B278FBF}" dt="2025-11-21T20:08:36.789" v="8926" actId="962"/>
          <ac:spMkLst>
            <pc:docMk/>
            <pc:sldMk cId="1551459031" sldId="708"/>
            <ac:spMk id="17" creationId="{DA20B0E0-D7F5-40C5-A138-A06C88D6CDD8}"/>
          </ac:spMkLst>
        </pc:spChg>
        <pc:spChg chg="mod">
          <ac:chgData name="mnats" userId="2d5df061-6255-4755-935c-bfd826af269a" providerId="ADAL" clId="{0FEC19F0-632A-4091-A599-41032B278FBF}" dt="2025-11-21T20:06:59.401" v="8914"/>
          <ac:spMkLst>
            <pc:docMk/>
            <pc:sldMk cId="1551459031" sldId="708"/>
            <ac:spMk id="18" creationId="{5FD157C6-6E15-4307-9818-6A088059E9B7}"/>
          </ac:spMkLst>
        </pc:spChg>
        <pc:spChg chg="add mod ord">
          <ac:chgData name="mnats" userId="2d5df061-6255-4755-935c-bfd826af269a" providerId="ADAL" clId="{0FEC19F0-632A-4091-A599-41032B278FBF}" dt="2025-11-21T20:17:11.955" v="10144" actId="13244"/>
          <ac:spMkLst>
            <pc:docMk/>
            <pc:sldMk cId="1551459031" sldId="708"/>
            <ac:spMk id="19" creationId="{C81FB702-16C6-443C-97F8-897402C61855}"/>
          </ac:spMkLst>
        </pc:spChg>
        <pc:grpChg chg="del mod">
          <ac:chgData name="mnats" userId="2d5df061-6255-4755-935c-bfd826af269a" providerId="ADAL" clId="{0FEC19F0-632A-4091-A599-41032B278FBF}" dt="2025-11-21T20:06:55.347" v="8913" actId="478"/>
          <ac:grpSpMkLst>
            <pc:docMk/>
            <pc:sldMk cId="1551459031" sldId="708"/>
            <ac:grpSpMk id="14" creationId="{9F66B487-BB7C-4E3A-B5E2-DBD5643D48A5}"/>
          </ac:grpSpMkLst>
        </pc:grpChg>
        <pc:grpChg chg="add mod">
          <ac:chgData name="mnats" userId="2d5df061-6255-4755-935c-bfd826af269a" providerId="ADAL" clId="{0FEC19F0-632A-4091-A599-41032B278FBF}" dt="2025-11-21T20:08:40.930" v="8928" actId="962"/>
          <ac:grpSpMkLst>
            <pc:docMk/>
            <pc:sldMk cId="1551459031" sldId="708"/>
            <ac:grpSpMk id="15" creationId="{D171FEF7-438F-49A9-B9FC-B5357C08AE9C}"/>
          </ac:grpSpMkLst>
        </pc:grpChg>
      </pc:sldChg>
      <pc:sldChg chg="del">
        <pc:chgData name="mnats" userId="2d5df061-6255-4755-935c-bfd826af269a" providerId="ADAL" clId="{0FEC19F0-632A-4091-A599-41032B278FBF}" dt="2025-11-21T20:07:22.388" v="8917" actId="47"/>
        <pc:sldMkLst>
          <pc:docMk/>
          <pc:sldMk cId="2060130340" sldId="712"/>
        </pc:sldMkLst>
      </pc:sldChg>
      <pc:sldChg chg="del">
        <pc:chgData name="mnats" userId="2d5df061-6255-4755-935c-bfd826af269a" providerId="ADAL" clId="{0FEC19F0-632A-4091-A599-41032B278FBF}" dt="2025-11-21T20:22:24.479" v="10364" actId="47"/>
        <pc:sldMkLst>
          <pc:docMk/>
          <pc:sldMk cId="2148683758" sldId="713"/>
        </pc:sldMkLst>
      </pc:sldChg>
      <pc:sldChg chg="addSp modSp mod modAnim modNotesTx">
        <pc:chgData name="mnats" userId="2d5df061-6255-4755-935c-bfd826af269a" providerId="ADAL" clId="{0FEC19F0-632A-4091-A599-41032B278FBF}" dt="2025-11-21T20:12:51.197" v="9677" actId="20577"/>
        <pc:sldMkLst>
          <pc:docMk/>
          <pc:sldMk cId="889430636" sldId="714"/>
        </pc:sldMkLst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21" creationId="{12E2A203-83F7-40B0-AC2B-B461116EDFA3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37" creationId="{06E5AE28-561D-447C-AF4B-C034D303FFC2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0" creationId="{94A1F404-5702-4449-953C-29971C8183F6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1" creationId="{BDBE206B-801B-4BA9-9825-F14B6BD93A57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3" creationId="{6F2D0064-8FA2-4199-82A7-60796A4E0E28}"/>
          </ac:spMkLst>
        </pc:spChg>
        <pc:grpChg chg="add mod">
          <ac:chgData name="mnats" userId="2d5df061-6255-4755-935c-bfd826af269a" providerId="ADAL" clId="{0FEC19F0-632A-4091-A599-41032B278FBF}" dt="2025-11-21T20:12:29.629" v="9586" actId="962"/>
          <ac:grpSpMkLst>
            <pc:docMk/>
            <pc:sldMk cId="889430636" sldId="714"/>
            <ac:grpSpMk id="3" creationId="{E39E8CBC-0DA7-4755-87E9-D19848EAB1F2}"/>
          </ac:grpSpMkLst>
        </pc:grpChg>
        <pc:grpChg chg="mod">
          <ac:chgData name="mnats" userId="2d5df061-6255-4755-935c-bfd826af269a" providerId="ADAL" clId="{0FEC19F0-632A-4091-A599-41032B278FBF}" dt="2025-11-21T20:11:38.423" v="9401" actId="962"/>
          <ac:grpSpMkLst>
            <pc:docMk/>
            <pc:sldMk cId="889430636" sldId="714"/>
            <ac:grpSpMk id="4" creationId="{BC5E2FCC-386C-4D8A-AB3C-80BB11200C31}"/>
          </ac:grpSpMkLst>
        </pc:grpChg>
        <pc:cxnChg chg="mod">
          <ac:chgData name="mnats" userId="2d5df061-6255-4755-935c-bfd826af269a" providerId="ADAL" clId="{0FEC19F0-632A-4091-A599-41032B278FBF}" dt="2025-11-21T20:12:25.999" v="9560" actId="164"/>
          <ac:cxnSpMkLst>
            <pc:docMk/>
            <pc:sldMk cId="889430636" sldId="714"/>
            <ac:cxnSpMk id="39" creationId="{329825F8-BEEC-4730-B2C9-9993A0D9D292}"/>
          </ac:cxnSpMkLst>
        </pc:cxnChg>
        <pc:cxnChg chg="mod">
          <ac:chgData name="mnats" userId="2d5df061-6255-4755-935c-bfd826af269a" providerId="ADAL" clId="{0FEC19F0-632A-4091-A599-41032B278FBF}" dt="2025-11-21T20:12:25.999" v="9560" actId="164"/>
          <ac:cxnSpMkLst>
            <pc:docMk/>
            <pc:sldMk cId="889430636" sldId="714"/>
            <ac:cxnSpMk id="42" creationId="{CA5B7B60-0F52-4D3D-85F5-775B723E3EE9}"/>
          </ac:cxnSpMkLst>
        </pc:cxnChg>
      </pc:sldChg>
      <pc:sldChg chg="addSp delSp modSp mod modNotesTx">
        <pc:chgData name="mnats" userId="2d5df061-6255-4755-935c-bfd826af269a" providerId="ADAL" clId="{0FEC19F0-632A-4091-A599-41032B278FBF}" dt="2025-11-21T20:15:15.950" v="10134" actId="962"/>
        <pc:sldMkLst>
          <pc:docMk/>
          <pc:sldMk cId="910348280" sldId="716"/>
        </pc:sldMkLst>
        <pc:spChg chg="del">
          <ac:chgData name="mnats" userId="2d5df061-6255-4755-935c-bfd826af269a" providerId="ADAL" clId="{0FEC19F0-632A-4091-A599-41032B278FBF}" dt="2025-11-21T20:13:02.592" v="9679" actId="478"/>
          <ac:spMkLst>
            <pc:docMk/>
            <pc:sldMk cId="910348280" sldId="716"/>
            <ac:spMk id="3" creationId="{0A8764AC-022E-4D5F-AA11-95118889849E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21" creationId="{12E2A203-83F7-40B0-AC2B-B461116EDFA3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29" creationId="{D9A5FD9C-C3D4-4626-9D76-3A45C7F2C21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2" creationId="{CC8D077B-87AF-4689-9F2F-36BB23163B73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4" creationId="{4B9078D3-6BCB-4FF2-863C-18B70DD90D0E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7" creationId="{06E5AE28-561D-447C-AF4B-C034D303FFC2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8" creationId="{F65E4341-F5D0-45D2-ABA6-87FD73F98107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0" creationId="{94A1F404-5702-4449-953C-29971C8183F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1" creationId="{BDBE206B-801B-4BA9-9825-F14B6BD93A57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3" creationId="{6F2D0064-8FA2-4199-82A7-60796A4E0E28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5" creationId="{80A2D020-90F0-4F17-9C23-DA5EC9E800C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6" creationId="{6A9A70C0-0F94-452F-938D-C13C6CF1C728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7" creationId="{CA901097-1E88-4956-9D71-E9704D3B46D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57" creationId="{4DA33F25-35FE-474E-973D-229B378B7F7D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59" creationId="{CA901097-1E88-4956-9D71-E9704D3B46D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62" creationId="{FFEB33F6-51BC-4A07-BE66-829AA5381ED1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69" creationId="{E551290E-F700-4D4A-ADD7-9C77CB35079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3" creationId="{E5FB0C05-E9AA-4F81-8D1C-9D589C8D304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7" creationId="{F62E9DFF-10CF-48F0-AB7F-10F94813FAE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9" creationId="{606001C8-A7BA-49D1-912D-E2CB71F73AD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83" creationId="{635A5160-EC3D-45F3-9CFE-3E3B511F582F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87" creationId="{9A0B511B-CFFB-4599-9924-82D42067EB1F}"/>
          </ac:spMkLst>
        </pc:spChg>
        <pc:grpChg chg="mod">
          <ac:chgData name="mnats" userId="2d5df061-6255-4755-935c-bfd826af269a" providerId="ADAL" clId="{0FEC19F0-632A-4091-A599-41032B278FBF}" dt="2025-11-21T20:15:00.125" v="10083" actId="962"/>
          <ac:grpSpMkLst>
            <pc:docMk/>
            <pc:sldMk cId="910348280" sldId="716"/>
            <ac:grpSpMk id="4" creationId="{BC5E2FCC-386C-4D8A-AB3C-80BB11200C31}"/>
          </ac:grpSpMkLst>
        </pc:grpChg>
        <pc:grpChg chg="add mod">
          <ac:chgData name="mnats" userId="2d5df061-6255-4755-935c-bfd826af269a" providerId="ADAL" clId="{0FEC19F0-632A-4091-A599-41032B278FBF}" dt="2025-11-21T20:15:15.950" v="10134" actId="962"/>
          <ac:grpSpMkLst>
            <pc:docMk/>
            <pc:sldMk cId="910348280" sldId="716"/>
            <ac:grpSpMk id="20" creationId="{66B9AA80-7EB6-4D17-85A5-6E084178A123}"/>
          </ac:grpSpMkLst>
        </pc:grp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28" creationId="{274EF443-A8DD-4E8E-A2D8-8D49F44549D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1" creationId="{AEABA751-2D2F-4191-8FDA-1F58AEBF22B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3" creationId="{ED7C5DA0-FE1E-4FA7-9F5A-EE1F1ABD7470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9" creationId="{329825F8-BEEC-4730-B2C9-9993A0D9D292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42" creationId="{CA5B7B60-0F52-4D3D-85F5-775B723E3EE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44" creationId="{B3EB27E7-3418-42F1-B940-248309FB7B6F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53" creationId="{AEABA751-2D2F-4191-8FDA-1F58AEBF22B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58" creationId="{0EDD4633-F331-45E7-8AF9-27B27FCD2E9F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68" creationId="{2E9B3101-948C-41E7-8ECD-1D032EC8FC23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72" creationId="{36073BEB-91B4-4D17-92CF-EB1DE7CD5355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78" creationId="{B6B110F4-E2A0-474D-8232-CC10211CE57A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82" creationId="{98EDEB5B-00C3-4261-B44A-A61113CBE89B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86" creationId="{40862236-86A5-42A9-959D-D08850DDF335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92" creationId="{7D1BE5E4-D029-4C4E-A28E-1C67EC737778}"/>
          </ac:cxnSpMkLst>
        </pc:cxnChg>
      </pc:sldChg>
      <pc:sldChg chg="modSp mod">
        <pc:chgData name="mnats" userId="2d5df061-6255-4755-935c-bfd826af269a" providerId="ADAL" clId="{0FEC19F0-632A-4091-A599-41032B278FBF}" dt="2025-11-21T20:17:29.295" v="10146" actId="13244"/>
        <pc:sldMkLst>
          <pc:docMk/>
          <pc:sldMk cId="2072334336" sldId="717"/>
        </pc:sldMkLst>
        <pc:spChg chg="ord">
          <ac:chgData name="mnats" userId="2d5df061-6255-4755-935c-bfd826af269a" providerId="ADAL" clId="{0FEC19F0-632A-4091-A599-41032B278FBF}" dt="2025-11-21T20:17:29.295" v="10146" actId="13244"/>
          <ac:spMkLst>
            <pc:docMk/>
            <pc:sldMk cId="2072334336" sldId="717"/>
            <ac:spMk id="2" creationId="{7F4EA5B0-88DD-4094-8820-AB922E6F2996}"/>
          </ac:spMkLst>
        </pc:spChg>
      </pc:sldChg>
      <pc:sldChg chg="modSp mod">
        <pc:chgData name="mnats" userId="2d5df061-6255-4755-935c-bfd826af269a" providerId="ADAL" clId="{0FEC19F0-632A-4091-A599-41032B278FBF}" dt="2025-11-21T20:17:22.980" v="10145" actId="13244"/>
        <pc:sldMkLst>
          <pc:docMk/>
          <pc:sldMk cId="3370519349" sldId="719"/>
        </pc:sldMkLst>
        <pc:spChg chg="ord">
          <ac:chgData name="mnats" userId="2d5df061-6255-4755-935c-bfd826af269a" providerId="ADAL" clId="{0FEC19F0-632A-4091-A599-41032B278FBF}" dt="2025-11-21T20:17:22.980" v="10145" actId="13244"/>
          <ac:spMkLst>
            <pc:docMk/>
            <pc:sldMk cId="3370519349" sldId="719"/>
            <ac:spMk id="4" creationId="{C25C6F8A-5592-43DD-B23A-BF0ECB1E6BE1}"/>
          </ac:spMkLst>
        </pc:spChg>
      </pc:sldChg>
      <pc:sldChg chg="delSp modSp mod">
        <pc:chgData name="mnats" userId="2d5df061-6255-4755-935c-bfd826af269a" providerId="ADAL" clId="{0FEC19F0-632A-4091-A599-41032B278FBF}" dt="2025-11-21T20:21:45.904" v="10315" actId="20577"/>
        <pc:sldMkLst>
          <pc:docMk/>
          <pc:sldMk cId="4120313522" sldId="720"/>
        </pc:sldMkLst>
        <pc:spChg chg="mod">
          <ac:chgData name="mnats" userId="2d5df061-6255-4755-935c-bfd826af269a" providerId="ADAL" clId="{0FEC19F0-632A-4091-A599-41032B278FBF}" dt="2025-11-21T20:21:45.904" v="10315" actId="20577"/>
          <ac:spMkLst>
            <pc:docMk/>
            <pc:sldMk cId="4120313522" sldId="720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05:42.902" v="8829" actId="962"/>
          <ac:spMkLst>
            <pc:docMk/>
            <pc:sldMk cId="4120313522" sldId="720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05:51.529" v="8833" actId="962"/>
          <ac:spMkLst>
            <pc:docMk/>
            <pc:sldMk cId="4120313522" sldId="720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6:00.540" v="8837" actId="962"/>
          <ac:spMkLst>
            <pc:docMk/>
            <pc:sldMk cId="4120313522" sldId="720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06:13.154" v="8841" actId="478"/>
          <ac:spMkLst>
            <pc:docMk/>
            <pc:sldMk cId="4120313522" sldId="720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08:26.270" v="8924" actId="962"/>
          <ac:spMkLst>
            <pc:docMk/>
            <pc:sldMk cId="4120313522" sldId="720"/>
            <ac:spMk id="12" creationId="{DF37E834-233E-4F86-A80B-AAF31E5160EF}"/>
          </ac:spMkLst>
        </pc:spChg>
        <pc:spChg chg="mod">
          <ac:chgData name="mnats" userId="2d5df061-6255-4755-935c-bfd826af269a" providerId="ADAL" clId="{0FEC19F0-632A-4091-A599-41032B278FBF}" dt="2025-11-21T20:06:42.858" v="8909" actId="20577"/>
          <ac:spMkLst>
            <pc:docMk/>
            <pc:sldMk cId="4120313522" sldId="720"/>
            <ac:spMk id="13" creationId="{5BED6D17-4495-46BE-9E00-E7BE25B65271}"/>
          </ac:spMkLst>
        </pc:spChg>
        <pc:grpChg chg="mod">
          <ac:chgData name="mnats" userId="2d5df061-6255-4755-935c-bfd826af269a" providerId="ADAL" clId="{0FEC19F0-632A-4091-A599-41032B278FBF}" dt="2025-11-21T20:08:20.716" v="8922" actId="962"/>
          <ac:grpSpMkLst>
            <pc:docMk/>
            <pc:sldMk cId="4120313522" sldId="720"/>
            <ac:grpSpMk id="14" creationId="{9F66B487-BB7C-4E3A-B5E2-DBD5643D48A5}"/>
          </ac:grpSpMkLst>
        </pc:grpChg>
      </pc:sldChg>
      <pc:sldChg chg="modSp mod">
        <pc:chgData name="mnats" userId="2d5df061-6255-4755-935c-bfd826af269a" providerId="ADAL" clId="{0FEC19F0-632A-4091-A599-41032B278FBF}" dt="2025-11-21T20:16:00.686" v="10139" actId="13244"/>
        <pc:sldMkLst>
          <pc:docMk/>
          <pc:sldMk cId="1004926277" sldId="726"/>
        </pc:sldMkLst>
        <pc:spChg chg="ord">
          <ac:chgData name="mnats" userId="2d5df061-6255-4755-935c-bfd826af269a" providerId="ADAL" clId="{0FEC19F0-632A-4091-A599-41032B278FBF}" dt="2025-11-21T20:16:00.686" v="10139" actId="13244"/>
          <ac:spMkLst>
            <pc:docMk/>
            <pc:sldMk cId="1004926277" sldId="726"/>
            <ac:spMk id="2" creationId="{7F4EA5B0-88DD-4094-8820-AB922E6F2996}"/>
          </ac:spMkLst>
        </pc:spChg>
      </pc:sldChg>
      <pc:sldChg chg="modSp mod">
        <pc:chgData name="mnats" userId="2d5df061-6255-4755-935c-bfd826af269a" providerId="ADAL" clId="{0FEC19F0-632A-4091-A599-41032B278FBF}" dt="2025-11-21T20:21:08.708" v="10286" actId="20577"/>
        <pc:sldMkLst>
          <pc:docMk/>
          <pc:sldMk cId="780647712" sldId="727"/>
        </pc:sldMkLst>
        <pc:spChg chg="mod">
          <ac:chgData name="mnats" userId="2d5df061-6255-4755-935c-bfd826af269a" providerId="ADAL" clId="{0FEC19F0-632A-4091-A599-41032B278FBF}" dt="2025-11-21T20:21:08.708" v="10286" actId="20577"/>
          <ac:spMkLst>
            <pc:docMk/>
            <pc:sldMk cId="780647712" sldId="727"/>
            <ac:spMk id="2" creationId="{E556D3E3-538D-4963-8D7D-61CEA8D1F92D}"/>
          </ac:spMkLst>
        </pc:spChg>
        <pc:grpChg chg="mod">
          <ac:chgData name="mnats" userId="2d5df061-6255-4755-935c-bfd826af269a" providerId="ADAL" clId="{0FEC19F0-632A-4091-A599-41032B278FBF}" dt="2025-11-21T20:04:31.021" v="8445" actId="962"/>
          <ac:grpSpMkLst>
            <pc:docMk/>
            <pc:sldMk cId="780647712" sldId="727"/>
            <ac:grpSpMk id="4" creationId="{A43DDEBF-C363-4FB6-ACA4-F58B1FC01116}"/>
          </ac:grpSpMkLst>
        </pc:grpChg>
      </pc:sldChg>
      <pc:sldChg chg="modSp add mod">
        <pc:chgData name="mnats" userId="2d5df061-6255-4755-935c-bfd826af269a" providerId="ADAL" clId="{0FEC19F0-632A-4091-A599-41032B278FBF}" dt="2025-11-21T20:22:12.868" v="10363" actId="20577"/>
        <pc:sldMkLst>
          <pc:docMk/>
          <pc:sldMk cId="2514042511" sldId="728"/>
        </pc:sldMkLst>
        <pc:spChg chg="mod">
          <ac:chgData name="mnats" userId="2d5df061-6255-4755-935c-bfd826af269a" providerId="ADAL" clId="{0FEC19F0-632A-4091-A599-41032B278FBF}" dt="2025-11-21T20:22:12.868" v="10363" actId="20577"/>
          <ac:spMkLst>
            <pc:docMk/>
            <pc:sldMk cId="2514042511" sldId="728"/>
            <ac:spMk id="2" creationId="{00000000-0000-0000-0000-000000000000}"/>
          </ac:spMkLst>
        </pc:spChg>
      </pc:sldChg>
      <pc:sldChg chg="add">
        <pc:chgData name="mnats" userId="2d5df061-6255-4755-935c-bfd826af269a" providerId="ADAL" clId="{0FEC19F0-632A-4091-A599-41032B278FBF}" dt="2025-11-21T20:25:18.307" v="10365" actId="2890"/>
        <pc:sldMkLst>
          <pc:docMk/>
          <pc:sldMk cId="2196812046" sldId="729"/>
        </pc:sldMkLst>
      </pc:sldChg>
    </pc:docChg>
  </pc:docChgLst>
  <pc:docChgLst>
    <pc:chgData name="mnats" userId="2d5df061-6255-4755-935c-bfd826af269a" providerId="ADAL" clId="{763CC67B-4F55-4165-9A54-2D3E999AE962}"/>
    <pc:docChg chg="custSel modSld">
      <pc:chgData name="mnats" userId="2d5df061-6255-4755-935c-bfd826af269a" providerId="ADAL" clId="{763CC67B-4F55-4165-9A54-2D3E999AE962}" dt="2025-11-22T00:44:24.225" v="349" actId="962"/>
      <pc:docMkLst>
        <pc:docMk/>
      </pc:docMkLst>
      <pc:sldChg chg="addSp modSp mod">
        <pc:chgData name="mnats" userId="2d5df061-6255-4755-935c-bfd826af269a" providerId="ADAL" clId="{763CC67B-4F55-4165-9A54-2D3E999AE962}" dt="2025-11-22T00:43:03.139" v="227" actId="962"/>
        <pc:sldMkLst>
          <pc:docMk/>
          <pc:sldMk cId="1495421763" sldId="647"/>
        </pc:sldMkLst>
        <pc:inkChg chg="add mod">
          <ac:chgData name="mnats" userId="2d5df061-6255-4755-935c-bfd826af269a" providerId="ADAL" clId="{763CC67B-4F55-4165-9A54-2D3E999AE962}" dt="2025-11-22T00:43:03.139" v="227" actId="962"/>
          <ac:inkMkLst>
            <pc:docMk/>
            <pc:sldMk cId="1495421763" sldId="647"/>
            <ac:inkMk id="4" creationId="{1F3EB348-5829-415E-8E40-8D5F03B67A2E}"/>
          </ac:inkMkLst>
        </pc:inkChg>
        <pc:inkChg chg="add mod">
          <ac:chgData name="mnats" userId="2d5df061-6255-4755-935c-bfd826af269a" providerId="ADAL" clId="{763CC67B-4F55-4165-9A54-2D3E999AE962}" dt="2025-11-22T00:42:50.134" v="140" actId="962"/>
          <ac:inkMkLst>
            <pc:docMk/>
            <pc:sldMk cId="1495421763" sldId="647"/>
            <ac:inkMk id="81" creationId="{928A2C50-9C88-4C37-A588-F9C82CC791D4}"/>
          </ac:inkMkLst>
        </pc:inkChg>
        <pc:inkChg chg="add mod">
          <ac:chgData name="mnats" userId="2d5df061-6255-4755-935c-bfd826af269a" providerId="ADAL" clId="{763CC67B-4F55-4165-9A54-2D3E999AE962}" dt="2025-11-22T00:43:01.091" v="226" actId="962"/>
          <ac:inkMkLst>
            <pc:docMk/>
            <pc:sldMk cId="1495421763" sldId="647"/>
            <ac:inkMk id="83" creationId="{2D4B91FC-2710-44C6-9331-C6C99FEA2B5A}"/>
          </ac:inkMkLst>
        </pc:inkChg>
      </pc:sldChg>
      <pc:sldChg chg="addSp modSp mod">
        <pc:chgData name="mnats" userId="2d5df061-6255-4755-935c-bfd826af269a" providerId="ADAL" clId="{763CC67B-4F55-4165-9A54-2D3E999AE962}" dt="2025-11-22T00:43:09.981" v="230" actId="962"/>
        <pc:sldMkLst>
          <pc:docMk/>
          <pc:sldMk cId="2097529312" sldId="649"/>
        </pc:sldMkLst>
        <pc:inkChg chg="add mod">
          <ac:chgData name="mnats" userId="2d5df061-6255-4755-935c-bfd826af269a" providerId="ADAL" clId="{763CC67B-4F55-4165-9A54-2D3E999AE962}" dt="2025-11-22T00:43:09.981" v="230" actId="962"/>
          <ac:inkMkLst>
            <pc:docMk/>
            <pc:sldMk cId="2097529312" sldId="649"/>
            <ac:inkMk id="2" creationId="{0254CB23-FA45-403F-A95E-70FF2F8F2CC3}"/>
          </ac:inkMkLst>
        </pc:inkChg>
      </pc:sldChg>
      <pc:sldChg chg="addSp modSp mod">
        <pc:chgData name="mnats" userId="2d5df061-6255-4755-935c-bfd826af269a" providerId="ADAL" clId="{763CC67B-4F55-4165-9A54-2D3E999AE962}" dt="2025-11-22T00:42:34.204" v="54" actId="962"/>
        <pc:sldMkLst>
          <pc:docMk/>
          <pc:sldMk cId="854978316" sldId="658"/>
        </pc:sldMkLst>
        <pc:inkChg chg="add mod">
          <ac:chgData name="mnats" userId="2d5df061-6255-4755-935c-bfd826af269a" providerId="ADAL" clId="{763CC67B-4F55-4165-9A54-2D3E999AE962}" dt="2025-11-22T00:42:34.204" v="54" actId="962"/>
          <ac:inkMkLst>
            <pc:docMk/>
            <pc:sldMk cId="854978316" sldId="658"/>
            <ac:inkMk id="2" creationId="{F5BEE726-EBEF-44ED-9762-EAB952409302}"/>
          </ac:inkMkLst>
        </pc:inkChg>
        <pc:inkChg chg="add mod">
          <ac:chgData name="mnats" userId="2d5df061-6255-4755-935c-bfd826af269a" providerId="ADAL" clId="{763CC67B-4F55-4165-9A54-2D3E999AE962}" dt="2025-11-22T00:42:26.092" v="32" actId="962"/>
          <ac:inkMkLst>
            <pc:docMk/>
            <pc:sldMk cId="854978316" sldId="658"/>
            <ac:inkMk id="6" creationId="{6E965B92-A2FE-452B-9630-6E64CD41ECDE}"/>
          </ac:inkMkLst>
        </pc:inkChg>
      </pc:sldChg>
      <pc:sldChg chg="addSp modSp mod">
        <pc:chgData name="mnats" userId="2d5df061-6255-4755-935c-bfd826af269a" providerId="ADAL" clId="{763CC67B-4F55-4165-9A54-2D3E999AE962}" dt="2025-11-22T00:43:05.063" v="228" actId="962"/>
        <pc:sldMkLst>
          <pc:docMk/>
          <pc:sldMk cId="310310294" sldId="659"/>
        </pc:sldMkLst>
        <pc:inkChg chg="add mod">
          <ac:chgData name="mnats" userId="2d5df061-6255-4755-935c-bfd826af269a" providerId="ADAL" clId="{763CC67B-4F55-4165-9A54-2D3E999AE962}" dt="2025-11-22T00:43:05.063" v="228" actId="962"/>
          <ac:inkMkLst>
            <pc:docMk/>
            <pc:sldMk cId="310310294" sldId="659"/>
            <ac:inkMk id="2" creationId="{970DE615-00F3-4339-B4B1-3F9FAD0F9B24}"/>
          </ac:inkMkLst>
        </pc:inkChg>
      </pc:sldChg>
      <pc:sldChg chg="addSp modSp mod">
        <pc:chgData name="mnats" userId="2d5df061-6255-4755-935c-bfd826af269a" providerId="ADAL" clId="{763CC67B-4F55-4165-9A54-2D3E999AE962}" dt="2025-11-22T00:43:08.095" v="229" actId="962"/>
        <pc:sldMkLst>
          <pc:docMk/>
          <pc:sldMk cId="3451473992" sldId="660"/>
        </pc:sldMkLst>
        <pc:inkChg chg="add mod">
          <ac:chgData name="mnats" userId="2d5df061-6255-4755-935c-bfd826af269a" providerId="ADAL" clId="{763CC67B-4F55-4165-9A54-2D3E999AE962}" dt="2025-11-22T00:43:08.095" v="229" actId="962"/>
          <ac:inkMkLst>
            <pc:docMk/>
            <pc:sldMk cId="3451473992" sldId="660"/>
            <ac:inkMk id="3" creationId="{5D727F77-F77C-4A03-92B0-FD30EA129C45}"/>
          </ac:inkMkLst>
        </pc:inkChg>
      </pc:sldChg>
      <pc:sldChg chg="addSp modSp mod">
        <pc:chgData name="mnats" userId="2d5df061-6255-4755-935c-bfd826af269a" providerId="ADAL" clId="{763CC67B-4F55-4165-9A54-2D3E999AE962}" dt="2025-11-22T00:43:29.707" v="231" actId="962"/>
        <pc:sldMkLst>
          <pc:docMk/>
          <pc:sldMk cId="64986853" sldId="676"/>
        </pc:sldMkLst>
        <pc:inkChg chg="add mod">
          <ac:chgData name="mnats" userId="2d5df061-6255-4755-935c-bfd826af269a" providerId="ADAL" clId="{763CC67B-4F55-4165-9A54-2D3E999AE962}" dt="2025-11-22T00:43:29.707" v="231" actId="962"/>
          <ac:inkMkLst>
            <pc:docMk/>
            <pc:sldMk cId="64986853" sldId="676"/>
            <ac:inkMk id="4" creationId="{B4741070-AEA2-41D8-921D-8AFE87D5712C}"/>
          </ac:inkMkLst>
        </pc:inkChg>
      </pc:sldChg>
      <pc:sldChg chg="addSp modSp mod">
        <pc:chgData name="mnats" userId="2d5df061-6255-4755-935c-bfd826af269a" providerId="ADAL" clId="{763CC67B-4F55-4165-9A54-2D3E999AE962}" dt="2025-11-22T00:44:20.428" v="348" actId="962"/>
        <pc:sldMkLst>
          <pc:docMk/>
          <pc:sldMk cId="3063685673" sldId="678"/>
        </pc:sldMkLst>
        <pc:inkChg chg="add mod">
          <ac:chgData name="mnats" userId="2d5df061-6255-4755-935c-bfd826af269a" providerId="ADAL" clId="{763CC67B-4F55-4165-9A54-2D3E999AE962}" dt="2025-11-22T00:44:20.428" v="348" actId="962"/>
          <ac:inkMkLst>
            <pc:docMk/>
            <pc:sldMk cId="3063685673" sldId="678"/>
            <ac:inkMk id="20" creationId="{53CD5C96-0BE8-484F-A0FF-01FADBDCB19C}"/>
          </ac:inkMkLst>
        </pc:inkChg>
        <pc:inkChg chg="add mod">
          <ac:chgData name="mnats" userId="2d5df061-6255-4755-935c-bfd826af269a" providerId="ADAL" clId="{763CC67B-4F55-4165-9A54-2D3E999AE962}" dt="2025-11-22T00:43:48.240" v="277" actId="962"/>
          <ac:inkMkLst>
            <pc:docMk/>
            <pc:sldMk cId="3063685673" sldId="678"/>
            <ac:inkMk id="22" creationId="{F461C8B6-1A04-4E2E-A6B3-0B377483739B}"/>
          </ac:inkMkLst>
        </pc:inkChg>
        <pc:inkChg chg="add mod">
          <ac:chgData name="mnats" userId="2d5df061-6255-4755-935c-bfd826af269a" providerId="ADAL" clId="{763CC67B-4F55-4165-9A54-2D3E999AE962}" dt="2025-11-22T00:43:59.262" v="293" actId="962"/>
          <ac:inkMkLst>
            <pc:docMk/>
            <pc:sldMk cId="3063685673" sldId="678"/>
            <ac:inkMk id="24" creationId="{E6B9564C-0777-4903-8DD7-5C2AB84019DA}"/>
          </ac:inkMkLst>
        </pc:inkChg>
        <pc:inkChg chg="add mod">
          <ac:chgData name="mnats" userId="2d5df061-6255-4755-935c-bfd826af269a" providerId="ADAL" clId="{763CC67B-4F55-4165-9A54-2D3E999AE962}" dt="2025-11-22T00:44:16.984" v="347" actId="962"/>
          <ac:inkMkLst>
            <pc:docMk/>
            <pc:sldMk cId="3063685673" sldId="678"/>
            <ac:inkMk id="26" creationId="{BDBE45D7-60C9-4A45-941C-45977C92E5C3}"/>
          </ac:inkMkLst>
        </pc:inkChg>
      </pc:sldChg>
      <pc:sldChg chg="addSp modSp mod">
        <pc:chgData name="mnats" userId="2d5df061-6255-4755-935c-bfd826af269a" providerId="ADAL" clId="{763CC67B-4F55-4165-9A54-2D3E999AE962}" dt="2025-11-22T00:44:24.225" v="349" actId="962"/>
        <pc:sldMkLst>
          <pc:docMk/>
          <pc:sldMk cId="3921761050" sldId="679"/>
        </pc:sldMkLst>
        <pc:inkChg chg="add mod">
          <ac:chgData name="mnats" userId="2d5df061-6255-4755-935c-bfd826af269a" providerId="ADAL" clId="{763CC67B-4F55-4165-9A54-2D3E999AE962}" dt="2025-11-22T00:44:24.225" v="349" actId="962"/>
          <ac:inkMkLst>
            <pc:docMk/>
            <pc:sldMk cId="3921761050" sldId="679"/>
            <ac:inkMk id="4" creationId="{8A936D5A-EF5E-4A61-A6F0-04EE9E1A847D}"/>
          </ac:inkMkLst>
        </pc:inkChg>
      </pc:sldChg>
      <pc:sldChg chg="addSp">
        <pc:chgData name="mnats" userId="2d5df061-6255-4755-935c-bfd826af269a" providerId="ADAL" clId="{763CC67B-4F55-4165-9A54-2D3E999AE962}" dt="2025-11-22T00:39:35.336" v="0"/>
        <pc:sldMkLst>
          <pc:docMk/>
          <pc:sldMk cId="3969875705" sldId="682"/>
        </pc:sldMkLst>
        <pc:inkChg chg="add">
          <ac:chgData name="mnats" userId="2d5df061-6255-4755-935c-bfd826af269a" providerId="ADAL" clId="{763CC67B-4F55-4165-9A54-2D3E999AE962}" dt="2025-11-22T00:39:35.336" v="0"/>
          <ac:inkMkLst>
            <pc:docMk/>
            <pc:sldMk cId="3969875705" sldId="682"/>
            <ac:inkMk id="3" creationId="{FE4FCD0B-674D-4FE4-AFCA-C11F0AA776D3}"/>
          </ac:inkMkLst>
        </pc:inkChg>
      </pc:sldChg>
      <pc:sldChg chg="addSp">
        <pc:chgData name="mnats" userId="2d5df061-6255-4755-935c-bfd826af269a" providerId="ADAL" clId="{763CC67B-4F55-4165-9A54-2D3E999AE962}" dt="2025-11-22T00:39:35.336" v="0"/>
        <pc:sldMkLst>
          <pc:docMk/>
          <pc:sldMk cId="4129646748" sldId="694"/>
        </pc:sldMkLst>
        <pc:inkChg chg="add">
          <ac:chgData name="mnats" userId="2d5df061-6255-4755-935c-bfd826af269a" providerId="ADAL" clId="{763CC67B-4F55-4165-9A54-2D3E999AE962}" dt="2025-11-22T00:39:35.336" v="0"/>
          <ac:inkMkLst>
            <pc:docMk/>
            <pc:sldMk cId="4129646748" sldId="694"/>
            <ac:inkMk id="2" creationId="{EEF3DD08-C7F0-4EA7-8C28-8615DB3AAD8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2:19.3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19917 10101 13823 0,'-4'-11'1216'0,"0"5"-960"0,2-3-256 0,-1 7 0 0,1-4-352 0,0 2-112 0,-4-14-32 0,-5-3 0 0,-4-6 1552 0,-2 1 304 16,-2 3 64-16,-2 6 16 0,-3 2-160 0,1 4-48 15,-3 0 0-15,-1 1 0 0,-1 3 448 0,-4-1 96 16,-2 6 16-16,-2-3 0 16,-3 10-384-16,5-3-64 0,4 6 0 0,-1 3-16 15,-4 6-672-15,1 4-128 0,-2 7-16 0,2 4-16 0,0 2-352 0,2 9-144 0,0 1 128 0,7 3-128 16,3-2 256-16,1 4-16 0,4 10-16 0,4 7 0 31,2 0 272-31,7 9 48 0,6 4 16 0,7-1 0 16,6 1-48-16,2-4 0 0,2-5 0 0,7-2 0 0,8 11-304 0,8 0-64 15,14-1-16-15,1-5 0 0,7-14-128 0,0-16 0 16,4-15 0-16,2-18 0 0,-1-14 0 0,-3-9 0 0,-3-8 144 0,-3-11-16 16,-5-2 192-16,-3-13 32 0,1-6 16 0,-4-7 0 15,0-4-32-15,0 1 0 0,2-8 0 0,-6 1 0 16,-7 4-192-16,-8 0-144 0,-3 6 192 0,-12 1-192 0,-4 3 0 0,-11 3 0 16,-4 6 0-16,-7 3 0 15,-4 3 0-15,-8 1 0 0,-9-1 0 0,-9 3 0 16,-1 0-224-16,-3 8 48 0,2 4 16 0,-3 5 0 15,-10 2 32-15,-1 6 0 0,-1 2 0 0,1 1 0 0,3 6 128 0,3 4-128 16,9 0 128-16,1 0-128 0,5 4 128 0,6-2-192 31,7 0 192-31,8 0-192 16,6-2-224-16,7 0-48 0,11-2-16 0,6 0 0 16,12 0-1504-16,12-2-288 0</inkml:trace>
  <inkml:trace contextRef="#ctx0" brushRef="#br0" timeOffset="1">21355 9730 9215 0,'-15'-6'816'0,"7"2"-656"0,-1 4-160 0,0-4 0 0,3 4 192 0,0 0 0 0,-3 4 0 0,-6 0 0 0,-6 7 1936 0,-9 4 400 16,-6 6 80-16,2 4 16 0,2 3-880 0,0 4-160 15,2 0-48-15,0 6 0 0,3 1 112 0,1 10 16 16,5-5 0-16,-1 5 0 0,3 7-832 0,0 7-144 16,-2 14-48-16,4 4 0 0,4 6-448 0,5-2-192 15,5 1 128-15,6-6-128 0,7-3 560 0,5-2 16 16,0-16 16-16,6 1 0 0,13 6-32 0,5-4-16 16,1-9 0-16,5-11 0 0,8-8-256 0,7-8-48 0,6-15-16 0,0-5 0 15,4-17 336-15,-2-6 64 16,3-10 16-16,-5-5 0 0,-5-4-320 0,-5-3-48 0,-9 5-16 15,-3-4 0-15,3-5-112 0,-4-6-16 0,-1-2-128 0,-5-2 192 16,-5-9-192-16,-5 1 0 0,-5-1 0 0,-10-2 0 16,-3 4 0-16,-9 3 0 0,-9-1 0 0,-6 7 0 15,-2 9 0-15,-12-7 128 0,-14 0-128 0,-10-4 0 16,-7 8 0-16,-2 0 176 0,-4 7-176 0,-2 6 160 16,0 2 48-16,0 7 16 0,4 6 0 0,4 0 0 15,3 6-224-15,6 2 0 0,6 7 0 0,2-2 0 16,5 4-256-16,6 4-112 0,6-2-16 0,7 3 0 15,9 1-816-15,10 0-160 0</inkml:trace>
  <inkml:trace contextRef="#ctx0" brushRef="#br0" timeOffset="2">22827 9992 11055 0,'-11'-25'976'0,"7"12"-784"0,0-2-192 0,-1 2 0 0,3 5 0 0,0 1 0 0,0 1-144 0,0-11 144 0,-2-13 2240 0,1-4 560 15,1 0 96-15,2 2 32 0,5 0-16 0,1 11 0 16,0 8 0-16,3 2 0 0,-1 5-1040 0,3 8-208 16,2 5-32-16,-3 7-16 0,1 8-864 0,0 5-176 15,-1 12-48-15,-3 8 0 0,-5 4-208 0,-2 8-32 16,-6 14-16-16,-1 1 0 15,1-4-96-15,-3 18-32 0,-1 12 0 0,1 8 0 0,-2 1-144 0,1-5 160 0,1-6-160 0,-1-2 160 16,-1-7-160-16,5-3 0 0,-1-12 0 0,3-2 0 16,0-1 0-16,2-10 0 0,-1-3 0 0,6-9 0 15,-6-7 0-15,3-7 0 0,3-14 0 0,-3-4 0 16,2-7 0-16,0-7-192 0,0-3 64 0,2-7 128 31,3-3-1872-31,3-10-256 0,5-5-48 0,2-9-13792 0</inkml:trace>
  <inkml:trace contextRef="#ctx0" brushRef="#br0" timeOffset="3">23585 9603 13823 0,'-2'0'1216'0,"2"0"-960"16,0 2-256-16,0 0 0 0,0 2 848 0,0 0 128 15,2 3 32-15,2 8 0 0,1 8 1792 0,1 11 352 16,2 13 80-16,-1 8 16 0,-1 1-912 0,1 8-176 16,1 0-48-16,-1 8 0 0,-1-2-672 0,0 7-144 0,3 6-16 15,-5 8-16-15,0 7-688 0,-2 0-128 0,1 0-16 16,-3-6-16-16,0-5-224 0,-3-4-32 0,3 9-16 0,0-14 0 16,-2-3-144-16,0-9 0 0,0-2 0 0,0-15 128 15,0-7-128-15,2-3 0 0,-2-12 0 0,-3-3 0 16,3-7 0-16,0-5-192 0,0-5 64 0,2-11-19056 15</inkml:trace>
  <inkml:trace contextRef="#ctx0" brushRef="#br0" timeOffset="4">25498 10090 19343 0,'2'-6'1728'0,"2"6"-1392"0,0 0-336 0,1 0 0 0,-1 2 624 0,2 4 48 0,5 3 16 0,10 4 0 0,11 12 1856 0,13 11 368 16,6 13 80-16,7 7 16 0,-1 5-1040 0,5 3-208 15,4 7-32-15,-2-1-16 0,-3 2-1024 0,1-6-208 16,-6-6-32-16,-9-11-16 0,-9-7-432 0,-2-10 0 16,0 0 128-16,-2-6-128 0,-2-7 0 0,-4-6 0 15,2-5 0-15,-3-6 0 0,1-4-336 0,-4-2-48 0,-3-7-16 0,-2-4-17152 16</inkml:trace>
  <inkml:trace contextRef="#ctx0" brushRef="#br0" timeOffset="5">26477 9845 6447 0,'-2'-6'576'0,"0"6"-576"0,2 2 0 0,-2 2 0 15,0 1 1216-15,0 1 144 0,-2 5 32 0,-3 10 0 0,-3 13 2016 16,-5 19 416-16,-9 13 80 0,-3 15 0 15,-3 2-448-15,-2 9-112 0,-2-3-16 0,-5 7 0 0,-1 2-1920 16,-3 0-400-16,1-7-80 0,1-6-16 0,-1 5-656 16,-7-3-128-16,-5 11-128 0,-5-8 192 0,-5-1-192 0,2-10 0 15,2-5 0-15,5-14 0 0,12-15-384 0,9-7 0 16,13-6 0-16,6-7 0 0</inkml:trace>
  <inkml:trace contextRef="#ctx0" brushRef="#br0" timeOffset="6">21602 13863 16575 0,'-2'-7'1472'0,"0"-1"-1168"0,-2 6-304 0,1-5 0 0,-1 3 1552 0,0-2 256 0,-7-5 48 0,-2-6 16 15,-6-4 288-15,-2-1 48 0,2 1 16 0,-2 4 0 16,1-2-1120-16,1 6-208 0,0 7-64 0,2-3 0 16,2 7-256-16,-2 2-64 0,-2 4-16 0,-2 3 0 15,-1 3-224-15,-1 7-32 0,-1 5-16 0,1 1 0 16,2 7 16-16,-3 6 0 0,3 11 0 0,0 2 0 0,4 0-112 16,0 10-128-16,4 7 176 0,0 0-176 0,4 3 176 0,3 3-176 15,6 7 160-15,2-1-160 16,5-5 320-16,5 6-16 0,5 4-16 0,5 4 0 0,3-6-288 0,7-5 160 15,0-5-160-15,9-5 128 0,3-7-128 0,5-5 0 16,5-8 0-16,7-5 0 0,12-7 0 0,1-17 192 16,1-6-192-16,-3-7 192 0,-4-11 144 0,3-3 48 0,-1-5 0 15,-2-11 0-15,0-1-256 0,-6-3-128 0,-4-6 160 0,-5-3-160 32,-2-3 272-32,-4-3-32 0,-5-4-16 0,-7 0 0 0,-6-4-64 0,-3 2-16 0,-7-9 0 0,-4 5 0 15,-6 4-144-15,-5-9 0 0,-4-2 0 0,-7-4 128 16,-1-4-128-16,-7-2 0 15,-6-1 0-15,-7-1 0 0,-6-1 0 0,-7 5 0 0,-3 4 0 0,1 6 0 16,0 12 0-16,-1 5 0 0,1 9 0 0,-2 0 0 16,3 4-208-16,-5 7 80 0,2 1 128 0,1 5-208 15,1 7 208-15,0 1 0 0,7 9 0 0,2 2 0 16,4 5 0-16,5-1 0 0,3 3 0 0,5 3 0 16,5 1-192-16,3 2 48 0,5 0 16 0,2 2 0 15,6-2-576-15,7 0-96 0,3 6-32 16,12 0-11120-16,8 1-2224 0</inkml:trace>
  <inkml:trace contextRef="#ctx0" brushRef="#br0" timeOffset="7">23234 13479 11967 0,'-13'3'528'0,"6"1"112"0,1-4-512 0,2 4-128 0,2-2 0 0,2 5 0 0,0 1 2064 0,0 9 384 0,2 11 80 0,0 14 16 16,0 14 320-16,2 10 64 0,1 8 16 0,1 9 0 15,-2 9-816-15,3 6-144 0,-3-5-48 0,0 5 0 16,-2 4-1104-16,0-1-208 0,-4-6-48 0,0 3-16 16,-2 2-400-16,0-4-160 0,-3-6 128 0,3-16-128 15,2-10 0-15,0-15 0 16,2-4 0-16,-5-13 0 0,3-3-144 0,-2-7-112 0,2-5-32 0,4-5-17632 15</inkml:trace>
  <inkml:trace contextRef="#ctx0" brushRef="#br0" timeOffset="8">25666 13733 14735 0,'0'-7'1312'0,"0"3"-1056"0,0 2-256 0,0 2 0 0,0 0 1536 0,0 0 240 0,2 0 48 0,2 0 16 16,7 2 704-16,2 9 144 0,6 10 16 0,4 7 16 15,9 10-1072-15,5 11-224 0,7 4-32 0,3 5-16 16,4 3-496-16,0-9-112 0,0-1 0 0,1-7-16 16,-12-10-528-16,3-2-96 0,1 0-128 0,-1 0 176 15,0-4-176-15,-5-7 0 16,0 3 0-16,-4-10 0 0,0-1 0 0,1-2 0 0,-6-7-144 0,-1-2 144 31,-2 0-1456-31,-5-6-224 0,-2 0-48 0,-4-3-13840 0</inkml:trace>
  <inkml:trace contextRef="#ctx0" brushRef="#br0" timeOffset="9">26482 13430 9215 0,'-9'0'400'0,"5"0"96"0,0 3-496 0,2 1 0 16,-1 0 0-16,-1 2 0 0,2 5 1920 0,-4 2 272 0,-7 12 64 0,-6 16 16 15,-5 10 640-15,-3 6 128 0,-5 7 32 0,-5 7 0 16,-1 5-832-16,-7 5-144 0,-1 11-48 16,-6-3 0-16,6-4-832 0,1-2-192 0,4-2-16 0,1-4-16 15,2-1-560-15,1-5-112 0,5-1-32 0,3-2 0 16,3-4-288-16,7-7 0 0,4-1 0 0,4-7 0 15,3-11 0-15,-1-10 0 0,5-3 0 0,4-8 0 32,2-4-1488-32,4-9-208 0</inkml:trace>
  <inkml:trace contextRef="#ctx0" brushRef="#br0" timeOffset="10">18797 9518 8287 0,'-2'-9'736'0,"0"3"-592"0,0-1-144 0,-1 3 0 0,3 0 1104 0,-4-3 192 0,-2-8 48 0,-7-4 0 15,-2-13 336-15,-6-2 80 0,-3 2 16 0,-3 5 0 16,-3-1-368-16,0 7-80 0,-4 2-16 0,0 6 0 16,4-4-160-16,-4 6-16 0,2 0-16 0,-2 5 0 15,4 4-480-15,0 0-112 0,3 6-16 0,-1 2 0 16,-2 5-384-16,2 6-128 0,-1 4 0 0,1 1 0 15,4 1 0-15,-1 5 0 0,1 2 0 0,3 4 0 0,2 4 0 0,4 2 0 16,4 7 0-16,5-4 0 0,6 8 0 0,4 2 0 16,5 3 0-16,8-1 0 0,4-2 0 0,7 0 0 15,4 3 0-15,4 3 0 0,4 1-128 0,3 6 128 16,2 0 0-16,-3 2-144 0,-3-2 144 0,-3 0 0 0,-2 8-144 31,-2 3 144-31,-9 2 0 0,-3-2 0 0,-10-7 0 0,-3 4 0 16,-7 9 128-16,-5 2-128 0,-3-1 0 0,-5 3 128 15,-4 6 0-15,-6-1 0 0,-5 2 0 0,0-13 0 16,1-7 160-16,1-12 32 0,-2-3 0 0,1-5 0 16,-3-5-320-16,2-5 0 0,3-5 0 0,-1-3 0 15,0-6 0-15,-1-1 0 0,-1 1-144 0,-2-4 144 16,5-3 0-16,-1 3 0 0,3-9 0 0,6-2 0 16,2-5 0-16,6-3 0 0,5-5 0 0,2-2 176 15,4-2-176-15,4-9 0 0,5 5 0 0,2-9 0 16,4 0 272-16,4 0 32 0,7 0 0 0,-1 4 0 15,-1 3-304-15,4 6 0 0,2 2 0 0,0 10 0 0,0 3 0 0,2 9 0 16,-2 5 0-16,2 5 0 0,-2 6 0 0,0 7 0 16,0 4 0-16,-5 9 0 0,-3-3 0 0,-7 5 0 15,-2-1 0-15,-7 7 0 0,-1 11 0 0,-5 8 0 16,-4 13 144-16,-5 0-144 0,-1 4 416 16,-1 2-16-16,-1 1 0 0,-3-3 0 0,2-4 256 0,3 0 48 15,3 2 16-15,1 2 0 0,6 7-320 0,2 1-64 16,3-1-16-16,-1-7 0 0,5-10-192 0,4-5-128 15,6-4 160-15,3-11-160 0,5-8 0 0,10-11 0 0,8-12 0 16,6-5 0 0,6-8-256-16,10 4-160 0,7-5-32 0,7 5-16144 0</inkml:trace>
  <inkml:trace contextRef="#ctx0" brushRef="#br0" timeOffset="11">21807 11736 4607 0,'-13'4'400'0,"6"0"-400"0,1-4 0 0,0 0 0 0,3 0 832 0,1 0 96 0,0 0 16 0,-2 0 0 0,-5 0 576 0,1 0 112 16,-3 0 32-16,1 0 0 0,-1-4-448 0,0 2-64 0,1 0-32 0,-3 0 0 16,-2-3-240-16,2 1-48 0,-2 2-16 15,-4-2 0-15,-2 2 272 0,-7-5 48 0,-2 3 16 16,-4 0 0-16,-2 2-16 0,-4 0 0 0,-3 2 0 0,2 2 0 15,9 0-176-15,-2 4-16 0,-2 3-16 0,-4 1 0 16,-1 1-576-16,3 2-112 0,2 2-32 0,4-7 0 16,0 5-208-16,6-5 128 0,3 1-128 0,4 2 0 15,4-9 0-15,2 2 0 0,4-2 0 0,5-2 0 16,2-2 0-16,2 2 0 0,2-4 0 0,5-3 0 16,-1 1 0-16,5 2 0 0,-1-3 0 0,5 3 0 15,4 0 0-15,3-3-128 0,1 5 128 0,5 0 0 16,4 0-128-16,0 2 128 0,6 0 0 0,0 2 0 15,-1 0-128-15,3 0 128 0,3 3 0 0,-1-3 0 16,-1 2 0-16,-3-4-128 0,3 4 128 0,-5-10 0 16,-2 4 0-16,-7-5 0 0,-1 3 0 0,-7 2 0 0,-4-4 0 0,-2-1 0 15,-2 5 0-15,-7 0 0 0,0 2 0 0,-4 0 0 16,0 0 0-16,-4 0 0 0,-3 0 0 0,-1 0 0 16,-5 0 0-16,-2 2 144 0,0-2-144 0,-6 2 0 15,-2-2 0-15,-7 2 0 0,0 3 0 0,-4-5 0 16,0 0 128-16,-5-5-128 0,-1 5 0 0,-3-2 0 15,1 2 0-15,1-2 0 0,5 0 0 0,4-2 0 16,0 2 0-16,5 2 0 0,-1 0 0 0,2 0 0 0,5 0 128 16,4 2-128-16,2 2 0 0,2-4 0 0,7 0 0 0,-1 2 0 15,7-2 0-15,3 2 0 0,3-4 0 0,5 2 0 16,8-2 0-16,2 2 0 16,5-4 0-16,3-1 128 0,8 3-128 0,3-6 0 15,7 6 0-15,0-5 0 0,2 3-128 0,0 4 128 16,2-4 0-16,-4 8 0 0,-2-4 0 0,-7 4 0 0,-2 3 0 0,-8-5 0 15,-5 2-128-15,-4 0 128 0,-4 1 0 0,-4 1 0 16,-5-2 0-16,-4 3 0 0,-2-1 0 0,-4-2 0 16,-2 5 0-16,-5 1 0 0,-2 1 128 0,-4 0-128 15,0-1 0-15,-6 1 0 0,-5 0 144 0,-4-1-144 16,-2 1 0-16,-4 0 0 0,-5-7 0 0,1 2 0 16,1-4 0-16,-1 1 0 0,1-1 0 0,3-2 0 0,8 0 0 0,0-2 0 15,5-1 0-15,3-3 0 0,3 2 0 0,4-3 0 16,7 3 0-16,3-2 0 0,5-1 0 0,5 1 0 15,7 0 0-15,1 1 0 0,4-3-272 0,5 1 16 16,3 1 16-16,7 0 0 0,6-9 240 0,7 2 0 16,4-2-160-16,4 0 160 15,3 2-480 1,3-4-32-16,3 2 0 0,0-2-13312 0</inkml:trace>
  <inkml:trace contextRef="#ctx0" brushRef="#br0" timeOffset="12">20637 15642 9215 0,'-2'0'816'0,"0"-2"-656"0,0 2-160 0,0-2 0 0,0 2 704 0,-1-2 128 16,-1 2 0-16,-4-4 16 0,-5 2 1104 0,-2-3 224 16,2 3 32-16,-4 0 16 0,2 0-944 0,-2 2-192 15,0 0-48-15,-4 0 0 0,0 0 400 0,-7 0 80 16,-2 0 16-16,-4 2 0 0,2 0-64 0,0 0 0 15,0 3 0-15,-2-5 0 0,2 2-592 0,0 2-128 16,0-4-32-16,0 0 0 0,2 2-512 0,3 0-208 16,5-2 176-16,1 0-176 0,6 2 144 0,2-2-144 0,7-2 128 0,-2 0-128 15,5 0 0-15,6-4 0 0,1 1 0 0,4-1 0 16,3-3 128-16,2 1-128 0,6 4 128 0,4-7-128 16,1 5 0-16,3-3 0 0,3 3 0 0,0 1 0 15,4-1 0-15,2 2 0 0,3 2-144 0,1-3 144 16,-1 5 0-16,-3 0 0 0,-2 0 0 0,-2 5 0 15,-5-5-128-15,-1 2 128 0,0 0 0 0,-7 0 0 16,-4 2 0-16,-7-2 0 0,-1 1 0 0,-5 3 0 16,-2-4 0-16,-2 7 0 0,-7-3 0 0,-2-2 0 0,-4 5 0 0,-6 1 0 15,-2 1 0-15,-5 0 0 0,-6 4 0 0,-4-3 0 16,-3 3 0-16,-4 0 0 0,1 2 128 0,-3-6-128 16,0 0 0-16,0-1 144 15,5-1 128-15,3-5 32 0,9 0 0 0,3-2 0 16,5-2-112-16,5-2-32 0,7-2 0 0,-1 0 0 0,7 2-160 0,4-7 0 15,4 3 0-15,9-3 0 0,2-2 0 0,2-1 0 16,4-1 0-16,7-4 0 0,4 0 0 0,6 2 0 16,7 0 0-16,2 2 128 15,-1 3-720-15,8-1-160 0,1 0-16 0,9 5-16192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00:39.42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1365 9122 11055 0,'-4'-7'976'0,"0"3"-784"0,2 0-192 0,0 2 0 0,0 2 864 0,-3-5 128 0,1-1 32 0,-5-3 0 0,1-3 1008 0,-1 1 208 16,3 0 32-16,2 5 16 0,6 0-624 0,0 6-128 16,7 0-32-16,1 6 0 0,3 5-32 0,0-1 0 15,2 7 0-15,2 0 0 0,2 7-480 0,-2 1-96 16,2 3-32-16,0 2 0 0,5 6-672 0,-1 0-192 16,1-4 0-16,-3-2 128 0,0 0-128 0,-2-3 0 15,-6-10 0-15,0-2 0 0,-2-2 0 0,-3-7 0 16,-2 1 0-16,-3-3 0 0,-3-4 0 0,-3 0 192 15,-1-2-32-15,-4-2-16 0,-3-3-144 0,-4 1 128 16,2-3-128-16,-8-1 128 0,-5-3-128 0,-8-2 0 16,-4 0 0-16,-5 2 128 0,3 3-128 0,-3 3 0 0,-1 1 0 15,-3 4-176-15,2 4 176 0,5 0 0 0,8 4-144 0,2 3 144 16,2 2 0-16,3-1 0 0,5-1 0 0,6-1 0 16,5-1 0-16,7-3 0 0,0-2 0 0,6-4 0 15,5-2 0-15,5-3 128 0,10-8-128 0,4-2 0 16,3-10 336-16,4-1-16 0,1-4 0 0,6-4 0 15,1 0-80-15,2-5-32 0,4-1 0 0,-2 1 0 16,-3 5-16-16,-3 6-16 0,-7 3 0 0,-9 12 0 16,-8 2-176-16,-8 13 128 0,-7 6-128 0,-8 7 128 15,-3 4-128-15,-6 4 0 0,-6 9 0 0,-7 8 0 0,-6 7 0 16,-4 6-144-16,-5 7 144 0,3-7-160 0,1 2 160 0,-3 7 0 16,-5 1 0-16,2-1 0 0,5-2 0 0,6-14 0 15,6-5 0-15,9-14 0 0,2-12 0 0,10-9 0 16,5-4 0-16,4-11-128 15,3-3 128-15,3-8 0 0,5-8 0 0,0-8 0 16,0 8 128-16,-1-6 0 0,3-6 0 0,2-12 0 16,2 1 0-16,1-2 0 0,-1 2 0 0,-2 1 0 0,-2-1-128 0,0 2-160 15,0-2 160-15,2 2-12160 16,-3 4-2304-16</inkml:trace>
  <inkml:trace contextRef="#ctx0" brushRef="#br0" timeOffset="39973.55">16424 10618 3903 0,'-4'-13'352'0,"2"5"-352"0,2 6 0 0,0 0 0 0,0-1 0 0,0-1 0 0,0-2 384 0,-2-5 112 16,-3-4 16-16,3 3 0 0,-2-3 176 0,0 4 16 15,-1 2 16-15,1 5 0 0,2-2 432 0,-2 4 64 16,0 4 32-16,-1-2 16 0,3 6 0 0,-2-6 0 16,2 4 0-16,0-1 16 0,0 1-128 0,-1 2-32 0,6-2 0 0,-3 3 16 15,4-1-496-15,0-1-80 0,5 1-32 0,-1 0 16 16,3-1-304-16,-1 1-64 0,3-2-16 0,2 0 0 15,2 3-160-15,2-7 0 0,3 2 0 0,1 0 0 16,0-2 256-16,3 0-64 0,4 0 0 0,2-2 16 16,6 0 32-16,0 2 0 0,1 0 0 0,1-4 16 15,5 4-256-15,2-3 0 0,2 1 128 0,4 0-128 16,7 2 0-16,-3-6 0 0,5 2 0 0,0-1 0 16,4-1 256-16,6 0 64 0,7-3 0 0,0 0 16 15,-3 1 272-15,8-1 48 0,5-1 16 0,5-1 0 16,-1 1-288-16,3 1-48 0,4 3-16 0,-6 1 0 0,-4-1-192 0,8 0-128 15,8-3 160-15,7 1-160 0,0-3 0 0,4 0 0 16,2 3 0-16,-4 1 0 16,-8 3 0-16,1 2 128 0,7-4-128 0,3 1 0 0,-3 5 0 0,-5 0 144 15,-10 5-144-15,-2 1 128 16,-4 5 144-16,0-1 32 0,2 1 0 0,0 0 0 0,-1 6-112 0,3-7-32 16,0 7 0-16,-4-4 0 0,-2 2-160 0,-1 0 0 15,3-7 0-15,0 1 0 0,-1-3 0 0,3 3 0 16,2-3 128-16,0 1-128 0,2 3 176 0,-2-3 0 15,-2 1 0-15,-2 1 0 0,0-1-32 0,1-1 0 0,8-1 0 0,-1 0 0 16,-2 3-144-16,0-9 0 0,2 2 0 0,1-4 0 16,1 2 0-16,0-9 0 0,5 7 0 0,0-4 0 15,3-3 256-15,-1 3 32 0,4-1 0 0,0-3 0 16,-4 1 144-16,4 1 16 0,2-3 16 0,0 1 0 16,-2-1-336-16,-6 2-128 15,-3 3 0-15,-8 4 144 0,-10 2-144 0,1 0 0 0,-4 0 0 0,-4 0 0 16,-2 0 0-16,-11 2 0 0,-4 2 0 0,-6-2 0 15,-7 7 0-15,-4-5 0 0,-5 3 0 0,-3 3 0 16,-5 1 0-16,-7-1 0 0,-3 3 0 0,-7 2 0 16,0-2-1056-16,-6 2-96 0,-5-2 0 0,-4 1-13952 15</inkml:trace>
  <inkml:trace contextRef="#ctx0" brushRef="#br0" timeOffset="41853.92">1267 11708 9215 0,'-14'-8'192'0,"7"3"64"0,5-1 0 16,2 2 0-16,2 4-256 0,0-5 0 0,3 3 0 0,1 0 0 0,5 0 1344 0,3-2 208 0,6 4 48 0,1 2 16 0,5 4 320 0,-3 3 64 0,3 2 16 0,-1 3 0 16,1 3-592-16,1 5-112 0,-3 1-32 0,3 1 0 15,-3-1-624-15,-1-2-128 0,-1 3-16 0,-1 1-16 16,0-3-288-16,0 1-48 0,-3-4-16 0,-6-2 0 16,-3-4 16-16,-3-5 0 0,-2-1 0 0,1-3 0 0,-5 2 224 0,-2-6 64 15,-3-4 0-15,-3 0 0 16,-1 2-192-16,-6-5-16 0,-4 3-16 0,-6-4 0 15,-5 1-80-15,-8 5-16 0,-3 2 0 0,-6 2 0 16,9 3-128-16,-7-1 0 0,-6 4 0 0,-2 1 0 0,0 1-256 0,6 1 80 16,2 0 16-16,7-3 0 15,6 1-352-15,8-7-64 16,5 0 0-16,6 0-16 0,7-2 400 0,4-2 192 0,6-2-192 0,5-3 192 0,3-1 0 0,5-3 0 16,5-2 192-16,3-8-64 0,7 0-128 0,4-11 128 0,3-2-128 0,3 2 128 15,3-6 368-15,0 4 64 0,-3 2 16 0,1 2 0 16,-5 4-320-16,-2 5-64 0,-1 8-16 0,-6 5 0 15,-3 8-176-15,-7 0 0 0,-4 6 0 0,-4 5 0 32,-3 6 0-32,-6 4 0 0,-4 7 0 0,-4 6 0 0,-5 4 0 0,-4 3 0 0,-2-3 0 0,-2 2 0 15,-2 3 128-15,-5 2 0 0,-2 1 0 0,1-3 0 16,-1 2 256-16,3-9 32 0,1-2 16 0,3-13 0 31,2 1 48-31,4-10 16 0,2-5 0 0,2-7 0 16,3-2-112-16,-1-9 0 0,3-6-16 0,-3-4 0 0,5-5 240 0,2-4 48 15,0-2 16-15,0-8 0 0,2-1-416 0,0 3-64 16,0 0-32-16,0-9 0 0,0-2-160 0,0-2 0 16,2-2-160-16,-2 2 160 15,2 2-1200-15,4 0-144 0,1 2-16 0,3 2-15344 0</inkml:trace>
  <inkml:trace contextRef="#ctx0" brushRef="#br0" timeOffset="85054.34">1336 14499 10127 0,'-5'-4'896'0,"1"-3"-704"0,2 5-192 0,0 0 0 0,0 2 1136 0,-3-2 192 0,-1-2 32 0,-5-3 16 16,-1 1 1248-16,1 0 256 0,0 4 64 0,5 2 0 16,2 4-1008-16,6 0-192 0,4 7-32 0,5 1-16 15,2 6-368-15,6 1-80 0,0 8-16 0,2 1 0 0,1 4-448 16,1-2-80-16,5 6-32 0,-1-2 0 0,1 2-320 16,0-4-64-16,-1 2-16 0,-1 2 0 0,-3 3-416 0,-3-3-96 15,-8 0-16-15,-1-8 0 0,-5-5 624 0,-3-4 112 16,-3-6 32-16,-5-4 0 0,-1-3-304 0,-5-6-48 15,-2 0-16-15,-6-6 0 16,-2-1-144-16,-5-6 128 0,-1 1-128 0,-5-5 128 0,-7 0-128 0,-1-5 0 16,-3 3 0-16,1 0 0 0,1 4 0 0,-6-2 0 15,-2 2 0-15,0 5 128 0,7 3-272 0,-1 1-64 0,5-1-16 0,4 5 0 16,10 4-32-16,7 5-16 16,7-1 0-16,3 5 0 0,5-1 272 0,2 1 0 15,4 2 0-15,1-2 0 0,3-3 208 0,3 1 112 0,4-5 0 0,2-4 16 16,2-2-208-16,4-7-128 0,1-1 160 0,4-3-160 15,1-2 0-15,1-2 0 16,0 2 0-16,4-2 0 0,2 0 0 0,-2 0 0 0,0 2 0 0,-2 4 0 16,-4 1 0-16,-4 3 0 0,-3 3 0 0,-4 2 0 15,-2 2 0-15,-2 0 0 0,-5 0 0 0,1 0 0 16,-5 0 0-16,0 0 0 0,-2 0 0 0,3 0 0 0,-8 0 0 0,1 0 0 16,-2 6 0-16,-2 5 0 0,-1 2 0 0,-3 6 0 15,-1-2 0-15,0 6 0 0,-1 3 0 0,-1-1 0 16,-2 9 0-16,0-4 0 0,0 4 0 0,-2 0 0 15,0 5 0-15,2-7 0 0,0 0 0 0,2-3 144 16,3-1-144-16,-1-2 128 16,0-5-128-16,5-2 0 0,0-8 0 0,1-3 0 15,3-12 0-15,2-2 0 0,0-16 144 0,2-3-16 16,0-5-128-16,3-8 176 0,-1-5-176 0,0-17 192 0,3-6-192 0,1-4 0 0,3-4 0 0,-1 3 0 16,3 10 0-16,0 5 0 0,-2-1 0 0,1 1 0 15,1 5-208-15,0 9-80 0,-2 3-16 0,-3 8-18000 16</inkml:trace>
  <inkml:trace contextRef="#ctx0" brushRef="#br0" timeOffset="102543.6">1280 8723 5519 0,'-4'-6'496'0,"0"2"-496"0,2-3 0 0,-1 5 0 0,1 2 496 0,0-2 0 0,-2-8 0 0,-7-3 0 0,1-6 848 0,-5-5 160 0,0-1 32 0,0 1 16 15,0-3-144-15,-2 5-16 0,0-3-16 0,-2 1 0 32,-3 3-96-32,1 4-32 0,0 6 0 0,-5 7 0 0,-4 4-240 0,-1 11-48 0,7-7-16 0,-1 9 0 15,-3 8-480-15,-4 11-80 0,-9 11-32 0,-1 16 0 31,-1 7-224-31,3 2-128 0,4 9 160 0,4 2-160 16,8-3 256-16,5-3-64 0,6-7 0 0,3 12 0 16,3 3-64-16,7 9-128 0,2 1 176 0,7 1-176 15,6 6 128-15,8-5-128 0,7-7 0 0,4-12 0 16,7-6 0-16,8-6 128 0,4-9-128 0,9-10 0 0,1-11 144 0,-1-9-144 16,0-12 0-16,4-11 144 0,4-11 192 0,7-10 48 15,0-11 0-15,-1-11 0 16,5-12 896-16,0-15 176 0,-4-9 32 0,-7-10 16 0,-10 10-688 0,-7-15-144 15,0-2-32-15,-4-6 0 0,-4 2-256 0,-11-2-48 16,-8 10-16-16,-11 7 0 0,-11 6-320 0,-8 3 144 16,-11 3-144-16,-5 7 0 0,-1 15 0 0,-11 0 0 15,-15-6 0-15,-8 6 0 0,-11 2 128 0,-2 4-128 16,-5 7 144-16,-5 6-144 0,-3 2 0 0,0 6 0 0,6 10-208 16,7 5 64-16,2 9 144 0,2 6-128 0,4 9 128 0,5 9-128 15,4-1-96-15,6 5-16 0,11 2 0 0,9-1-11088 16,8-3-2208-16</inkml:trace>
  <inkml:trace contextRef="#ctx0" brushRef="#br0" timeOffset="139284.2">14371 16234 7359 0,'-7'-15'656'0,"3"3"-528"0,0 1-128 0,2 0 0 0,2 3 768 0,-4-5 112 0,-3-19 16 0,-6-13 16 15,-4-19-352-15,2-4-80 0,1 4-16 0,5 1 0 16,3 11-80-16,1 10 0 0,5 10-16 0,-2 9 0 16,0 3 640-16,2 10 128 15,0 3 16-15,0 3 16 0,0 4 496 0,0 2 80 0,2 0 32 0,0 3 0 16,3-1-816-16,1 2-176 0,3 1-16 0,-1-1-16 16,3 3-368-16,2-3-80 0,6 5-16 0,0 1 0 15,4-1 64-15,5 4 16 0,4-4 0 0,6 1 0 16,7 1 16-16,8 0 0 0,5-2 0 0,6-5 0 15,4 0-16-15,4 3 0 0,5-9 0 0,4 2 0 0,4 2-224 16,7 0-144-16,6 3 192 0,6-3-192 0,9 2 128 0,0-6-128 16,-3 0 0-16,10 3 0 0,8-3 336 0,6 2 16 15,8 4 0-15,5-2 0 0,-4-2 112 0,6-4 32 16,7 0 0-16,6 0 0 0,8 4-176 0,0-4-48 16,-8-2 0-16,11 0 0 0,4 1 0 0,4-1 0 15,2 4 0-15,0-4 0 0,0-2-144 0,5-1-128 16,8 5 144-16,-1-9-144 0,-1 1 288 0,0-1-32 15,4 7-16-15,-4-7 0 0,-4 5-240 0,-7-5 0 0,-2 5 0 0,-4 2 0 16,-5-5 160-16,-4 7-16 0,-1-4 0 0,-10 1 0 16,-6 3-16-16,-10 0 0 15,-15 4 0-15,-13 0 0 0,-11 0-128 0,-13 7 128 0,-10-5-128 0,-13 5 128 16,-11 1-128-16,-12 3 0 0,-11 2 0 0,-9 0-176 16,-10 0 176-16,-11 2-160 15,-6 0 160-15,-11 2-160 16,-4 0-1776-16,-11 7-368 0</inkml:trace>
  <inkml:trace contextRef="#ctx0" brushRef="#br0" timeOffset="166231.43">23102 16841 8287 0,'-3'4'736'0,"1"-4"-592"0,2-2-144 0,0-2 0 0,2 0 704 0,-2 1 96 0,3-7 32 0,-1-5 0 0,6-9 608 0,3-7 128 16,6-8 32-16,2-3 0 15,2-1 144-15,5 5 48 0,-5 6 0 0,5 8 0 16,-1 9-912-16,-3 5-176 0,1 10-48 0,-4 2 0 0,-2 6-496 0,-2 5-160 16,-2 6 0-16,-2 7 0 0,-3 4 560 0,-4 2 0 15,3 6 0-15,-5 0 0 0,4 3 0 0,-4-1 0 16,3-4 0-16,-1 3 0 0,0-1-192 0,3-8-48 16,-1 2 0-16,2-7 0 0,1-1-160 0,4-9-32 15,2-5-128-15,2-5 192 0,4-8-192 0,-2-3 0 16,2-5 0-16,3-6 0 0,1-8 0 0,7-5 0 0,0-6 0 0,2-5 0 15,7-8-144-15,-3-6 144 0,5-5-208 0,2-3 80 16,1-3-208-16,-1 2-48 0,0 10 0 0,-7 14 0 31,-2 6 384-31,-6 11-144 0,-4 10 144 0,-7 6 0 16,-2 7-304-16,-6 3 48 0,-3 11 16 0,-1 8 0 16,-3 5 416-16,-2 7 80 0,-2 9 0 0,0 8 16 15,0 9 400-15,0 1 80 0,2-1 16 0,5-2 0 16,1 1-368-16,3-3-64 0,1-8-16 0,3-7 0 0,0-9-320 15,2-9 144-15,-2-6-144 0,2-8 0 0,2-5 160 16,3-8-160-16,3-7 128 0,5-10-128 0,0-9 320 0,2-8 0 16,4-9-16-16,5-6 0 15,-1-5-608-15,1 1-112 0,-3-1-32 0,-4 7 0 16,0 4-208-16,-6 9-48 0,-5 8-16 0,-4 7 0 0,-2 6 528 0,-2 4 192 16,-4 4 0-16,0 7-144 0,-5 2 144 0,2 7 128 15,-1 1-128-15,-3 5 176 0,0 8 256 0,1 1 48 0,-1 1 16 16,0 9 0-16,3 0-112 0,-1 0 0 0,5 4-16 0,-1-2 0 15,3-4 80-15,2-2 0 0,6-3 16 16,3-4 0-16,3-8-240 0,3-4-48 0,2-9-16 0,0-5 0 16,2-12-416-16,0-2-64 0,2-4-32 0,1-5 0 31,1 0-1024-31,-2-1-208 0,-2 3-32 0,-2 3-7792 0,-4 10-1568 0</inkml:trace>
  <inkml:trace contextRef="#ctx0" brushRef="#br0" timeOffset="166768.35">26880 16498 4223 0,'0'-2'384'0,"0"0"-384"0,2 2 0 0,0-2 0 0</inkml:trace>
  <inkml:trace contextRef="#ctx0" brushRef="#br0" timeOffset="167591.85">28401 15685 13823 0,'0'-4'1216'0,"0"2"-960"16,0-5-256-16,-2 5 0 16,0 2 416-16,-3-2 32 0,-3-4 16 0,-5-3 0 0,-6-2 1712 0,-5 1 320 0,-1-1 80 0,-3 3 16 15,0-1-752-15,-1 5-160 0,1 2-16 0,-2-3-16 31,2 5-432-31,-1-2-96 0,1 4-16 0,-4 3 0 16,2-3-416-16,-2 6-96 0,2 3-16 0,1 6 0 16,-1-4-176-16,-4 6-32 0,6 2-16 0,0 7 0 0,1 0-160 0,-1 3-48 15,0 8 0-15,1-1 0 0,3 0-144 16,-1 3 160-16,3 1-160 0,-1 5 160 0,2 9-160 0,-1-3 0 16,5 2 0-16,0 1 128 0,2 3-128 0,2 5 0 15,5 6 0-15,-1 3 128 0,5 1 0 0,4 3 0 16,0 2 0-16,4 1 0 0,5 4-128 0,4-6 0 15,0-10 0-15,8 7 0 0,9 2 0 0,8-5 0 16,5-4-144-16,3-8 144 0,6-7 0 0,3-6 256 16,7-5-64-16,4-8 0 0,4-10 48 0,0-5 0 0,5-4 0 15,2-9 0-15,6-6-48 0,2-4 0 0,2-2 0 0,-4-9 0 16,-4-2 16-16,-2-7 0 0,-5 1 0 0,3-9 0 16,6-4-64-16,-5-5-16 0,-1-1 0 0,-3-7 0 15,-4-9-128-15,-4-1 0 0,0-5 0 0,-6 0 0 16,-5-6 160-16,-6-5 0 0,-5 3 0 0,-5-3 0 15,-3 3 160-15,-7-5 16 0,-3 1 16 0,-7 1 0 16,-2 5-352-16,-9-3 0 0,-2-1 0 0,-6-5 128 16,0 0-128-16,-6 1 0 0,-7-8 128 0,-4 6-128 15,-5 3 0-15,-8-2 0 0,-4 5 0 0,-9-1 0 16,-2 7 0-16,-4 4 0 0,-4 5 0 0,-5 3 0 16,1 7 0-16,-3 5 144 0,-2 5-144 0,-2 9 160 15,4 9-160-15,-4 6 192 0,-2 7-192 0,2 3 192 0,0 8-32 0,6 3 0 16,3-2 0-16,3 5 0 0,8-1-160 0,1 1 0 15,4-1-160-15,5-3 160 0,6 1-368 0,5-4 32 16,4 2 0-16,6 1 0 16,2 1-288-16,2-2-48 0,5 3-16 0,4-1-12096 15,2 0-2416-15</inkml:trace>
  <inkml:trace contextRef="#ctx0" brushRef="#br0" timeOffset="168479.99">28578 16356 6447 0,'-3'0'576'0,"1"-3"-576"0,0 3 0 0,0 0 0 0,2 0 304 0,-2 0-48 0,-2 3-16 0,-3 1 0 16,1 0 320-16,0 2 64 0,1 5 16 0,3 0 0 15,4-3 448-15,0 5 80 0,3 0 32 0,1 2 0 16,3-7 272-16,1 3 48 0,3-1 16 0,-2-1 0 0,1-5-736 0,1-2-144 16,-2-2-16-16,0-2-16 0,-3-2-224 0,1 0-32 15,-3-3-16-15,-2-1 0 0,-2 1-64 0,-2-1-16 16,-2 4 0-16,0-5 0 0,-4 7-16 0,-1-2 0 15,-1 2 0-15,-5 2 0 0,2 6 416 0,-4-6 80 16,3 2 16-16,-3 2 0 0,0 1 48 0,0-3 16 16,2 2 0-16,0-2 0 0,5-2-320 0,4-2-64 15,1-2-16-15,6-3-14496 0</inkml:trace>
  <inkml:trace contextRef="#ctx0" brushRef="#br0" timeOffset="171645.06">29270 15417 1839 0,'-32'-2'160'0,"15"-1"-160"0,4 3 0 0,5-6 0 0,1 4 3776 0,3 0 736 0,2-5 144 0,-2-1 16 0,-3-5-1984 0,3-8-416 15,2-7-80-15,8-4-16 0,7-2 16 0,8-4 0 16,11-5 0-16,11-12 0 0,8-3-880 0,9-12-176 16,8-13-48-16,8-8 0 0,-1-1-384 15,8-8-96-15,11-15-16 0,8-2 0 0,4 0-208 0,5-2-32 16,4-7-16-16,-8 7 0 0,-16 10 0 0,9-10 0 16,7-7 0-16,-3 1 0 0,-2 8-208 0,-12 10-128 15,-9 5 128-15,-11 13-128 0,-12 14 0 0,-11 11 0 16,-7 9 0-16,-12 10 0 15,-7 9-240-15,-8 13 48 0,-9 1 0 0,-8 12 0 0,-7 3-160 0,-6 7-32 0,-4 0 0 0,-9 7 0 32,-11 3-48-32,-5 3-16 0,-10 6 0 0,-1 3 0 0,1-3 192 0,1 0 16 0,2 0 16 0,10 0 0 15,7-8 224-15,8-5 0 0,5 5 0 0,6-7 0 16,6 3 0-16,5-7 0 0,6 0 128 0,4 0-128 16,5-7 272-16,5-1 0 0,8-5 0 0,3-4 0 15,7 2 112-15,4-6 0 0,7-3 16 0,4 1 0 16,4-1-272-16,0-1-128 0,2 6 128 0,-6-3-128 15,0 5 0-15,-9 0 128 0,-1 7-128 0,-8 1 0 16,-1 5 128-16,-7 6-128 0,-4 4 128 0,-4 5-128 16,-4 2 128-16,-5 4-128 0,0 2 0 0,-2 9 128 15,-2 4-128-15,-4-3-176 0,2 8 48 0,-2-5 0 16,0 0-448-16,-5 2-64 0,3 6-32 0,-3 0 0 16,3-5-800-16,1-4-144 0,5-7-48 0,0-5-14000 0</inkml:trace>
  <inkml:trace contextRef="#ctx0" brushRef="#br0" timeOffset="172042.18">31894 11793 11967 0,'-6'0'528'0,"1"0"112"0,1 0-512 0,0 0-128 0,0 2 0 0,-1 3 0 0,1 1 2048 0,-5 5 368 0,-1 8 80 0,-3 9 0 15,-2 10-64-15,2 4 0 0,1 5-16 0,1 7 0 16,5 3-1136-16,-1 5-208 0,9 4-48 0,0 0-16 16,3 0-48-16,3-7 0 0,5 1 0 0,4-7 0 0,2-6-464 0,7-11-112 31,-1-6 0-31,3-9-16 0,-2-8 144 16,-1-2 16-16,5-11 16 0,-2-11 0 0,1-6-224 0,-1-4-32 15,0-5-16-15,-3-8 0 0,3-2-80 16,0-5 0-16,-3-7-16 0,1-6 0 0,-1 1 0 0,-3-4 0 15,-1-1 0-15,-8 7 0 0,-3 2 64 0,-5 0 16 16,-7 7 0-16,-3-3 0 0,-7 2-256 0,-6 1 0 16,-5 1 0-16,-5 5-160 0,-1 4 160 0,-8 4 176 15,-3 5-48-15,-5 4 0 0,-4 6 128 0,-2 0 32 0,0 9 0 0,0 4 0 16,4 2-128-16,2 7-32 0,7-1 0 0,6 1 0 16,4 1-320-16,9 1-80 0,2 0-16 0,9-5 0 31,8 5-656-31,8-7-128 0,9 2-16 0,15-6-16 0</inkml:trace>
  <inkml:trace contextRef="#ctx0" brushRef="#br0" timeOffset="77565.43">14671 16783 6447 0,'2'-10'576'0,"0"-1"-576"0,1 5 0 16,-1 2 0-16,2-5 1216 0,0 0 144 0,5-10 32 0,4-8 0 0,1-3 288 0,6 4 64 15,1 5 16-15,0 6 0 0,5 2-176 0,4 7-48 16,6-5 0-16,2 7 0 0,5 0-640 0,1 2-128 15,3 4-16-15,7-2-16 0,3 0-608 0,7-2-128 0,6-3 0 0,11-3 0 16,7-3 0-16,1 1 0 0,5-3 0 0,8-2 144 16,4-4 272-16,9-3 48 0,9-1 16 0,6-3 0 15,2 3 160-15,9-5 16 0,8-4 16 0,-5 1 0 16,-7 3-16-16,16-8 0 0,15 6 0 0,3-2 0 16,-7-2 48-16,0 13 0 0,0 4 0 0,0 6 0 15,-4 7-416-15,-5 4-80 0,1 4-16 0,3 9 0 16,1 12-192-16,-11-1 0 0,-15-3 128 0,5 7-128 15,10 4 0-15,6 6 128 0,12 4-128 0,-3-3 0 16,-3 1 128-16,-5-1-128 0,4-1 0 0,-7 2 0 16,0 5 0-16,-8-2 0 0,-11-5 0 0,-6-8 0 0,-9 0 0 0,-6-3 128 15,-2-6-128-15,-11 1 0 16,-4-9 384-16,-11-3 16 0,-8-3 16 0,-13-3 0 0,-9-4-48 0,-10 0-16 16,-9 2 0-16,-8 0 0 0,-9 4-352 0,-13-1 144 15,-1 1-144-15,-12 0 0 16,-3 3-304-16,-12 4-160 0,-10 0-48 0,-12 8-16400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4:06.7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15472 4223 17503 0,'-6'4'1552'0,"1"-2"-1232"0,3 3-320 0,2-5 0 0,2 0 1008 0,3 0 144 15,-1 2 16-15,2 0 16 0,7 4 432 0,4-4 96 0,15 3 16 0,9-5 0 16,10 0-48-16,8-7 0 0,9-3 0 0,5-1 0 16,1-4-608-16,7-2-128 0,5 0-32 0,-5-4 0 15,-13 4-416-15,-4-5-96 16,-5 1-16-16,-3-2 0 0,-5-3-128 0,-9 1-48 0,-3 1 0 0,-12 1 0 16,-5 4-32-16,-10-3-16 15,-5 5 0-15,-9 0 0 0,-5 0-160 0,-8 2 0 0,-8 3 0 0,-5-5 0 0,-6 4 256 16,-4-2-48-16,-3 4 0 0,-3 3 0 15,1 1-208-15,-2 3 0 16,5 2 128-16,4-2-128 0,8 4 0 0,9 2 0 0,4-2 0 0,11 4 0 16,4 0 0-16,8 1 0 0,7 1 0 0,6 5 0 15,11-1 0-15,4-1 0 16,7 1 0-16,4 1 0 0,4-2 0 0,4-5 0 16,3 2 0-16,2-6 0 0,-5 0 0 0,0 2 0 15,-6 3 0-15,-10-1 0 0,-12 4 0 0,-5 5 0 0,-5 11 0 16,-11-3 0-16,-6 7 0 0,-8 3 0 0,-9 10 0 0,-9 6 0 15,-6 2 0-15,-6 2 144 0,-5 6-144 0,-2-1 128 16,5-7 32-16,-1 0 0 0,5-7 0 0,11-4 0 16,5-8-160-16,8-8 128 0,5-5-128 0,9-7 128 15,7-1-128-15,4-7 0 0,6 0 0 0,6 4-18672 16</inkml:trace>
  <inkml:trace contextRef="#ctx0" brushRef="#br0" timeOffset="1">8594 12922 9215 0,'-4'-3'816'0,"0"-1"-656"0,0 2-160 0,-1 0 0 0,3 0 544 0,-4-5 80 0,-5-1 16 0,-8-5 0 15,-2-4 1920-15,-5-4 384 0,1 0 64 0,-1 1 32 0,1 1-464 0,1 4-80 16,-4 3-32-16,-1 1 0 0,1 2-784 0,-2 3-144 16,-4 2-48-16,2 2 0 15,4 2-448-15,-1-5-80 0,-1 5-32 0,0 5 0 0,2-5-560 0,1 6-112 16,-3 7-32-16,0 2 0 0,4 0-224 0,-1 4 144 0,1 4-144 0,1 7 128 16,1 6-128-16,1 5 192 15,1 8-192-15,3 4 192 0,4 2-192 0,0 9 0 0,3 6 0 0,-1 3 0 16,2 1 0-16,3-4 0 0,3 7 0 0,3-5 0 15,4-1 0-15,3 10 0 0,1 12 0 0,3 12 0 16,1 7 0-16,1-7 0 16,-3-14 0-16,5-6 0 0,2 3 0 0,4-10 0 0,7-9 0 0,4-8 0 15,8-1 0-15,5-9 0 16,8-2 0-16,6-2 0 0,3-9 0 0,6-2 0 16,4-2 0-16,0-6 0 0,5-4 0 0,0-5 0 0,1-2 128 0,-1-7-128 0,-3-8 176 0,-4-8-48 15,1-7-128-15,-1-8 192 0,2-11 0 0,-4-6-16 16,-4-5 0-16,-5-1 0 15,3-5 16-15,-3-7 16 0,-1-6 0 0,-3-1 0 0,-6-1-208 0,-5-7 0 16,-5 5 0-16,-7-10 0 0,-5-1 0 0,-8-4 128 16,-6 0-128-16,-7 5 0 15,-4-5 0-15,-8-4 0 0,-7-9 0 0,-7 0 0 0,-3 3 0 0,-9-7 0 0,-7-2 0 16,-8-2 0-16,-2-9 0 0,-6 9 0 0,-3 4 0 0,2 11 0 31,1 8 0-31,-5 11 0 0,0 8 0 0,-4 7 0 0,2 10 0 0,-2 9 0 0,3 6 0 0,-1 11 0 16,8 7 0-16,5 3-256 0,-2 10 48 0,6 3 16 31,7 5-256-15,3 3-32-16,3 4-16 0,7 3 0 0,3 0-960 0,9 3-192 0</inkml:trace>
  <inkml:trace contextRef="#ctx0" brushRef="#br0" timeOffset="2">9133 15070 2751 0,'-2'-5'256'0,"0"3"-256"0,0 2 0 0,2 0 0 0,0-2 864 0,-2 0 128 0,-2 2 32 0,-3-8 0 15,1-1 272-15,-5-2 64 0,3 1 16 0,-1-1 0 16,1 3 96-16,1-1 0 0,-1-2 16 0,-1 1 0 16,3-1 288-16,-1 0 48 0,3 5 16 0,-2-5 0 0,4 1 16 0,-3 1 16 15,3 3 0-15,2-1 0 0,0 3-752 0,-2 2-160 16,4 2-16-16,0-4-16 15,0 4-224-15,3 4-32 0,3-4-16 0,5 0 0 0,2 2-48 0,4-2-16 16,5 2 0-16,3 5 0 16,3-5-176-16,0 2-32 0,2 3-16 0,0-1 0 0,0 5-208 0,-2 1-32 15,-1 1-128-15,-1 4 192 16,0 0-64-16,-5 2-128 0,1 3 176 0,-5 1-176 0,-2-2 0 0,-2 7 0 16,-3 4 0-16,1 6 0 0,-2 1 208 0,-5-1-64 15,-1 0-16-15,-3 5 0 0,2 1-128 0,-4 1 192 16,2 4-192-16,0-2 192 0,0 2-192 0,-2-6 0 15,0 1 0-15,-2-5 128 0,-2-1-128 0,0 0 0 0,-1-4 0 0,-1 2 0 16,0-6 0-16,-3 0 0 0,1 0 0 0,-3 0 0 16,0-1 176-16,-1-1-48 0,-3 2-128 0,0-2 192 15,0-3-192-15,-2-1 0 0,0-1 0 0,-5 3 0 16,3-5 0-16,-2-2 0 0,-2 2 0 0,-1-2 0 16,1-6 0-16,-3 2 0 0,1 0 0 0,-3-2 0 15,2-3 0-15,-1 1 0 0,-1-5 0 0,2 1 0 16,-1 1 0-16,1-1 0 0,-2-5 0 0,-1 0 0 15,1 0 0-15,-2-2 0 0,2-2 0 0,1 0 0 0,-1 0 0 0,0-5 0 16,1 1 0-16,-1-3 0 0,5-1 0 0,-3-3 0 31,0-2 0-31,-1-2 0 0,-1-4 0 0,0 0 176 0,1-1-176 0,-1 1 160 16,2 0-160-16,1-3 0 0,1 1 0 0,5-3 0 16,-2-1 128-16,2-7-128 0,2 2 0 0,-2-5 128 0,2 3-128 0,-3-4 0 15,5 0 0-15,1-1 128 16,1 1-128-16,0 0 0 0,4-1 0 0,1 3 128 0,4 4-128 0,-1-2 0 15,1 2 0-15,2 5 128 0,4-5-128 0,0 4 0 16,3 0 0-16,1 1 0 0,2-3 0 0,5 0 0 0,4-2 0 0,0-2 0 16,2 4 0-16,3 1 0 15,-1-1 0-15,0 6 0 0,-4 1 0 0,0 4 0 0,-2 6 0 0,-4-2 0 16,2 4 0-16,-5 5 0 0,1-3 0 0,-3 3 0 16,1 4 0-16,-5-2 0 0,-2 2 0 0,0 2 0 15,-2 0 0-15,-3 0 0 0,-1 0 0 0,-3 0 0 16,1 0 0-16,8 0 0 0,0 0 0 0,0 0 0 15,-41-3 192-15,27 3-64 0,1 0 0 0,-4-2 0 32,-2 2-128-32,-1 0 0 0,-1 0 0 0,0 2 0 15,-1-2 0-15,-1 5 0 0,-5-1 0 0,3 0 0 0,1 3 128 16,-1-1 0-16,1-2 0 0,1 3 0 0,2-3-128 0,2 2 0 16,-1-4 0-16,3 1 0 0,5-1 0 0,-1-2 0 15,2 4 0-15,0-4 0 0,5 0 0 0,0 0 0 16,4 0 0-16,-1-4 0 0,3 4 0 0,5-2 0 15,-1-1 0-15,0 1 0 0,5-4 0 0,3 2 0 16,1-5 0-16,6-2 0 0,1 3 0 0,1-1 0 16,2-1 0-16,3-1 0 0,-1 1 0 0,3 1 0 15,2-2 0-15,0-4 0 0,0 9 0 0,-1-7 0 0,1 3 0 0,-4-1 0 16,1-2 0-16,-3 0 0 0,-1 3 0 0,-1 3 0 16,-3-3 0-16,-2 6 0 0,-2 1 0 0,-2 3 0 15,-5 7 0-15,1-3 0 0,-3 7 0 0,0-1 0 16,1 7 0-16,-3 3 0 0,0 1 0 0,1 4 0 15,-1-3 128-15,0 1 0 0,0 0 0 0,1 7 0 16,-1 2 0-16,2 2 0 0,1-6 0 0,-1 4 0 16,0 0-128-16,1-4 0 0,-1-1 0 0,1-6-176 15,1 1 176-15,1-5-128 0,-1-7 128 0,3 3-128 16,2-4-384-16,1-3-64 0,1-2 0 16,9-6-16-16</inkml:trace>
  <inkml:trace contextRef="#ctx0" brushRef="#br0" timeOffset="3">9885 14122 911 0,'0'-10'0'0,"-2"1"0"0,2 3 0 0,-2-1 0 0,2 3 896 0,-2 2 112 0,0-2 16 0,-3-3 0 15,1-3 1104-15,-4-1 240 0,-1-6 32 0,1 2 16 16,1 2-544-16,1 1-96 0,-1 3-32 0,1-2 0 15,2 1-240-15,0-1-48 0,-1 0-16 0,3-1 0 16,0 1-112-16,4-2-32 0,-2 3 0 0,4-5 0 16,1 4-176-16,1 0-32 0,-2 3-16 0,1 2 0 0,1-1-336 15,0 1-64-15,1 2-16 0,-1 4 0 0,1-5-64 0,-1 3-16 16,0 2 0-16,1 0 0 0,-1 0-160 0,0 0-32 16,1 2-16-16,1 3 0 0,-1-5-96 0,1 2-16 15,3 0 0-15,-3 0 0 0,1 2-48 0,4-4-16 16,0 0 0-16,-1 0 0 0,1 0-64 0,4 0 0 15,0-4-128-15,4 4 192 0,1 0-192 0,-1-2 0 16,0 2 0-16,-1 0 0 0,1 0 0 0,-2 0 0 16,4 0 0-16,-1 2 0 0,3-2 0 0,-1 0 0 15,3 0 0-15,1 0 0 0,-2 0 0 0,1 0 0 0,3-2 0 16,0 2 0-16,2-2 0 0,2 0 0 0,2-3 0 0,-2 1 0 16,3-2 0-16,-1-1 0 0,2 1 0 0,0-3 0 15,1 3 0-15,-1 0 0 0,0-1 0 0,1 3 0 16,1-2 0-16,1 1 0 0,1 1 0 0,1 0 0 15,0 0 0-15,-1-1 0 0,5 1 0 0,-4 0 0 16,1 2 0-16,-3-5 0 0,-1 3 0 0,-4 0 0 16,1 2 0-16,-1-1 0 0,2 1 0 0,-2 2 0 15,3-4 144-15,-3 2-144 0,0 0 128 0,-2 0-128 16,2 0 208-16,-4-1-32 0,2 3-16 0,-4 0 0 16,0 0-160-16,-4 3 160 0,1-1-160 0,-3 2 160 0,-3 2-160 0,-2 1 0 15,-2-1 0-15,0 3 0 0,-4-3 0 0,-2-2 0 16,-1 3 144-16,-3-1-144 0,1 0 160 0,-3-1-32 15,-3-1-128-15,2 0 192 16,-2-2-192-16,0 3 176 0,-2-5-176 0,0 0 160 16,-2 0-160-16,0 0 0 0,0 0 0 0,0-5 0 0,-3 3 0 0,5 2 0 15,0 0 0-15,0 0 0 0,0 0 0 0,-31-27 0 16,22 22 0-16,-2-5 0 0,1 1 0 0,-3 1 0 16,-2-1 0-16,0-2 0 0,-2 3 0 0,0-1 0 15,0-1 0-15,2 3 0 0,0-3 0 0,2-1 0 0,1 5 0 16,1-5 0-16,-2 0 0 0,3 5 0 0,1-5 0 0,-2 1 0 15,1 1 0-15,1 1 0 0,3 3 0 0,-3-1 0 16,3 2 0-16,-1 2 0 0,1 2 0 0,2-2 0 16,0 4 0-16,1 0 0 0,3 2 0 0,0 2 0 15,3 1 0-15,3 1 0 0,0 1 0 0,5 1 0 16,0 1 0-16,4 0 0 0,-1 4 0 0,4-5 0 16,1 3 0-16,2 2 0 0,0 2 0 0,3-2 0 15,-1 4 0-15,3-4 0 0,-1 2 0 0,-1-2 0 16,1-2 0-16,-1 2 0 0,-3-5 0 0,0 1 0 15,1 0 0-15,-3-7 0 0,-2 2 0 0,-2-4 0 0,0 3 0 0,-3-5 0 16,-1 0 0-16,-2 0 0 16,-3 0 0-16,-2 2 0 0,-4 0 0 0,0 4 128 0,-2 5-128 0,-2 0 160 15,-3-1-160-15,-1 7 160 16,-1 4-32-16,1-1 0 0,-3 3 0 0,-2 5 0 0,3-1 0 0,-3 3 0 16,-2 2 0-16,2-2 0 15,-2 0-128-15,3-3 0 0,1 1 0 0,0-4 128 0,1-1-128 0,1-2 0 16,3-4 0-16,-1 5 0 15,3-10-448-15,4 3-64 0,0-4 0 0,2-1-18736 0</inkml:trace>
  <inkml:trace contextRef="#ctx0" brushRef="#br0" timeOffset="4">11902 7772 7359 0,'-13'0'656'16,"5"0"-528"-16,2 0-128 0,3 0 0 0,3 2 832 0,-2-2 144 0,2 0 32 0,0 0 0 0,-2 2 432 0,0-2 96 0,0 2 0 0,2 2 16 16,0-8-208-16,0 8-64 0,2-4 0 0,2 0 0 15,1 0 112-15,-1 0 16 0,0 0 0 0,2 0 0 16,-6 0 80-16,0 0 32 0,0 0 0 0,0 0 0 0,43 0-928 15,-30 0-176-15,4-4-32 0,0 4-16 0,0 0-192 0,2-2-48 16,-2 4 0-16,2-2 0 0,3 0 0 0,1 0-128 16,-4 0 192-16,3 0-64 0,3 4 96 0,3-8 16 15,2 4 0-15,4-2 0 0,0 2 0 0,-2-4 0 16,2 4 0-16,0-4 0 0,2 1-48 0,-2 3-16 16,0-4 0-16,0 2 0 0,3 0-176 0,1 0 128 15,4 2-128-15,1 0 128 0,2-4 32 0,4 4 0 0,6-3 0 0,3 1 0 16,-7 0 320-16,4-2 64 0,11-2 16 0,9-1 0 31,-3-1-144-31,7-3-32 0,10-2 0 0,3-4 0 0,6 0-384 0,0 2 0 0,0-6 0 0,4-2 0 16,5-1 128-16,-3-1 0 15,-17 5 0-15,9 1 0 0,6 4 32 0,5-2 0 16,2 7 0-16,-1-5 0 0,-3 0-32 0,-3 2-128 0,-4 2 192 0,-2 1-64 16,-9 3-128-16,7 1 192 0,6 4-192 0,-2 0 192 15,0 2-192-15,-7-7 0 0,-5 3-160 0,3-2 160 16,7 1 0-16,0 1 0 0,0 2 0 0,-1-2 0 15,1 2 0-15,-2-3 0 0,0-1-128 0,-5-2 128 16,-2 1 0-16,-1 1 0 0,-3-1 0 0,0 5 0 0,0 2 0 16,-2 0 0-16,-7 0 0 0,-5 0 0 15,-6 0 0-15,-3 0 160 0,0 0-160 0,-11 2 128 0,-7-2-128 0,-6 0 0 16,1 3 0-16,-7 1 128 0,-3-2 0 0,-5 2 0 16,-5 0 0-16,-7-1 0 0,-3 1-128 0,-3-2 0 15,-4 0 0-15,-7 0 0 0,-3-2 0 0,-3 4 0 16,-4-4 0-16,-4 3 0 0,-7-3 0 0,-4 2 0 15,-11 4 0-15,-3-4 0 16,-8 2 0-16,-5 1 0 0,-9-1-160 0,-7-2 160 0,-6 0-176 0,-4 0 176 0,6 1-192 0,-13 1 192 31,-10 0-176-31,-6 5 176 0,-5-1-160 0,-2 3 160 0,10-7 0 0,-8-2 0 0,-8 4-128 0,-2 1 128 16,-5 6 0-16,-4 4 0 0,-5 0 0 0,1-5 0 16,21-1-224-16,-13 2 48 0,-12 4 16 0,-3 0 0 15,9 2 160-15,-5 0 0 16,-6-2 0-16,1 0 0 0,12 0 0 0,2 3 0 0,2-3 0 0,2-3 0 15,1 3 0-15,1-4 0 0,0 2 0 0,7 0 0 16,15-2 0-16,-7-3 0 0,-3 1 0 0,-1 0 0 16,0-1 0-16,4 1 0 0,5 2 0 0,6 2 0 0,13-5 0 0,-1 1 0 15,3 2 128-15,5-3-128 16,9 1 0-16,8 0 0 0,7-5 0 0,7 1 0 16,11 1 0-16,11-8 0 0,8 2 0 0,10-2-128 15,7 0 128-15,11-2 0 16,10-4 0-16,15-3 0 0,9 3 0 0,8-7 0 15,11 2 0-15,17-1-128 0,13-1 128 0,15-2 0 16,14 2 0-16,13-6 0 0,18 2 0 0,-1 4 0 16,-17 2 0-16,3 1 0 0,6 3 0 0,4 3 128 15,6 8-128-15,-6-1 176 0,-17 5-176 0,5 3 0 0,3 6 0 16,3 0 0-16,6 4 0 0,-2 0 0 0,-4 3 0 0,2 1 0 16,6-5 0-16,2-1 0 0,5-9 0 0,-3-3 0 15,-3-1 144-15,1-8 0 0,0-2 0 0,-4-7 0 16,-2-2 16-16,-12-2 0 0,-16 0 0 0,-6-2 0 15,-5 0-160-15,1-4 160 0,-5-2-160 0,-6-3 160 16,-10 1-160-16,-14 5 0 0,-16 1 0 0,-3 2 0 16,-4-2 0-16,-6 4 128 0,-9 0-128 0,-8 3 0 15,-9 3-288-15,-8 3-144 0,-9 1-16 0,-6 3-18192 16</inkml:trace>
  <inkml:trace contextRef="#ctx0" brushRef="#br0" timeOffset="5">2863 11472 19343 0,'-9'-38'1728'0,"1"10"-1392"0,6 13-336 0,2 11 0 0,2 2-240 0,-4-5-112 0,-1-8-32 0,-3-12 0 0,2-3 784 0,-3 0 160 0,3 9 16 0,0 10 16 16,6 11-400-16,-4 6-64 0,2 16-128 0,0 10 176 15,-2 17-176-15,-2 12 0 16,-3 14 0-16,-1 8-176 0,-1 13 32 0,-4 8 0 15,1 15 0-15,-8 22 0 16,-1 27 144-16,-2 13-192 0,-5-2 192 0,2 12-192 16,1 16 192-16,1 8-192 0,5 4 192 0,9 5-192 15,7 6 192-15,10-3 0 0,10-7 0 0,11-3 128 0,6 0 480 0,6-11 96 16,3-8 32-16,-3-8 0 0,-1-1-256 0,-1-3-48 16,-2-10-16-16,-6-10 0 0,-5-19-128 0,-3 4-32 15,-5 3 0-15,-4-16 0 0,-5-14-96 0,-4-14-32 16,1-8 0-16,-1-6 0 0,-2-2-128 0,-2-15 0 15,0-5 0-15,-2-14 128 0,2-11-400 0,-2-17-96 16,0-13-16-16,-1-11-10256 16</inkml:trace>
  <inkml:trace contextRef="#ctx0" brushRef="#br0" timeOffset="6">18422 12115 9215 0,'-2'-13'816'0,"0"9"-656"0,2-5-160 0,-2 7 0 0,0-2 432 0,-1 2 48 0,-1 0 16 0,-2-1 0 0,-5-3-368 0,-4-2-128 0,-6-1 0 0,-3-4 144 16,1 3 432-16,-3-3 96 0,-1 0 16 0,-1 0 0 15,3 5-160-15,-1-3-16 0,-2 0-16 0,-4 1 0 16,0 1-112-16,-6 1-32 0,-5-3 0 0,-3 7 0 15,1-7-224-15,-8 5-128 0,-9-5 128 0,-11 1-128 16,-1 1 0-16,-7 3 0 0,-2-1 0 0,-2 3 128 16,-7 2-128-16,-2-7 0 0,3 3 128 0,1 0-128 15,3-3 224-15,-9 7-32 0,-2-4 0 0,-4 6 0 0,-2 0-192 0,-3-5 0 16,-4 1 0-16,1-4 0 0,5-1-320 0,1 3 32 16,-7-3 16-16,-2 3 0 0,-6 4 112 0,-3-7 32 15,1 1 0-15,2-3 0 0,10 0 0 0,-8 3 0 16,-7 6 0-16,-1-5 0 0,-3 5 128 0,-2-6-192 15,0-3 192-15,2 2-192 0,5 5 192 0,-3 2 0 16,-2 0 0-16,1 0 0 0,1 0 0 0,-2 2 0 16,5 0 0-16,-3 0 0 0,-2 6 0 0,-2 5 0 15,-2-1 0-15,0-5 0 0,9-3 0 0,-1 2 0 16,3 0 0-16,-3 5 0 0,-4 6 0 0,0-5 0 16,1-3 0-16,3 1 0 0,7 1 0 0,-4 6 0 15,-5 0 0-15,-2 4 0 0,0 2 0 0,1-4 0 0,-1 0 0 0,17 2 0 16,15-4 0-16,-8 9 144 0,-16-3-144 0,-1 7 0 15,0-5 0-15,6 2 0 0,10-1 0 0,-5 1 0 16,-10 3 0-16,-1 4 0 0,-3-2 0 0,1 2 0 16,3 0 144-16,8-5-144 0,5 3 0 0,7-6 144 15,4-3-144-15,2 2 0 0,3 3 0 0,1-3 0 16,3 3 0-16,0-5 0 0,4 3-144 0,6-3 144 16,5 4 0-16,-3 1 0 0,3 4-128 0,-3 0 128 0,-2 6 0 15,1-4 0-15,10 2 0 0,-2 0 0 0,-3 0 0 0,1 4-128 16,0 3 128-16,6 1 0 0,6-1 0 0,7-1 0 15,4 1 0-15,7-1 0 0,4 5 0 0,4-3 0 16,8 3 0-16,3-2 144 16,6-3-144-16,2 3 0 0,7-5 0 0,4 4 0 0,4-7 0 0,6 3 0 15,7 0 0-15,7-2 0 0,-3-6-128 0,6 0 128 16,9 4 0-16,9-2 0 0,4 6 0 0,6-6 0 16,2-2 0-16,9 0 0 0,9 0 0 0,8-1 0 0,8-1 0 15,5 0 0-15,0-1 0 0,4-1 0 0,2 0 0 0,2-5 0 16,0-2 128-16,0 0-128 0,3 0 0 15,1-6 128-15,5-2 944 0,6-5 176 16,11-4 32-16,2 0 16 0,4 3-736 0,0-1-160 0,3 2-16 0,-5-4-16 16,-9 1-240-16,3 3-128 0,2 0 160 0,-1 5-160 15,3 4 0-15,-4-2 0 0,-13-3-208 0,-2 1 64 16,2 2 144-16,2 6 0 0,4 0 0 0,0 7 0 16,-2 1 0-16,0-1 0 0,-4-7-144 0,7 0 144 15,3 2 0-15,3 1-144 0,-7 1 144 0,-2-2 0 16,0-1 0-16,3-1 0 0,5-4 0 0,5 0 0 0,7 4 0 15,-1-4 0-15,4 2 0 0,-1 0 0 0,-18-5 0 0,7 3 0 16,8-4 0-16,1 2 0 0,1 0 0 0,-2-1 0 16,1 1 0-16,-3-2 0 0,2 2 0 0,3-5 176 15,1 1-176-15,-1-1 160 0,-3 3 64 0,0-3 16 16,3-1 0-16,4-3 0 0,4 2 0 0,-5-1 0 16,-5 3 0-16,-3-4 0 15,6 1-112-15,5-5-128 0,8-5 176 0,-1-1-176 0,-5-3 0 0,-5-3 0 16,1-1 0-16,-4-2-144 15,-5-2 16-15,-6-2 0 0,-5 2 0 0,-8 0 0 0,-4 0 128 0,2-5 0 0,2 1 0 0,-5-2-128 16,-1 1 336-16,0-5 80 0,-3 1 16 0,-1-8 0 16,-7 2 144-16,2-6 16 0,0-1 16 15,0 1 0-15,-6 0-352 0,-3-3-128 16,-3-3 0-16,-10-1 144 0,-1-10-16 0,-9 1-128 0,-4 1 192 0,-9 2-64 16,-1 2 128-16,-7-8 32 15,-3-1 0-15,-1-6 0 0,0-2-288 0,-5-4 0 0,-6 0 0 0,-5 4 0 16,-7-4 0-16,-10 4 0 0,-5-3 0 0,-8 1 0 15,-7 2 0-15,-9 2 0 0,-7-2 0 0,-6 7 0 32,-2 1 240-32,-15-1-16 0,-13-3 0 0,-14 0 0 0,-14 5 64 15,-14 1 16-15,-16 1 0 0,-7 2 0 0,-7 6-176 0,-5 7-128 16,1 1 144-16,-3 3-144 0,-4 6 0 0,2 5-160 16,11 3 0-16,5 10 0 15,-1 1-1232-15,0 3-240 0</inkml:trace>
  <inkml:trace contextRef="#ctx0" brushRef="#br0" timeOffset="7">31747 15332 13823 0,'-9'-11'1216'0,"1"5"-960"0,2-1-256 0,-1 3 0 0,3 0-384 0,-5-1-112 0,-6-3-16 0,-8-3-16 0,-13-6 1232 0,-11 2 240 0,-2 0 48 0,-6 5 16 15,-3 3-176-15,-4 5-48 0,-2 0 0 0,-4 2 0 16,2 2 64-16,-6-2 16 15,-1 0 0-15,-3 0 0 0,-3 0-160 0,-6 2-48 0,-9 3 0 0,-8 5 0 0,-7 1-528 16,-2 0-128-16,3-1 0 0,-5-3 0 0,-6-1 0 16,-7 0 0-16,0 5 0 0,-4 0-176 15,9 4 176-15,0-5 0 0,-5 1 128 0,-10-5-128 16,-7 5 288-16,-2 2-16 0,-2-1 0 0,0 1 0 0,4-2-272 0,-8-1 160 16,-2-5-160-16,-7 3 128 0,-8 1 128 0,-5-1 0 15,3 1 16-15,-3-3 0 0,-1 3 80 0,-5-1 16 16,-7 3 0-16,1-3 0 0,6 1-176 0,-10-1-16 15,-5 3-16-15,-4-5 0 0,4 7 0 0,-4-4 0 16,-2 1 0-16,-1 1 0 0,8 0-32 0,-8 1 0 0,-1-3 0 0,2-1 0 16,2 5-128-16,4 0-224 0,6 0 48 0,1 0 16 15,-5-1 160-15,3 1 0 0,8 0 0 0,-2-3-128 32,-1 3-16-32,3-2 0 0,5 2 0 0,1 2 0 0,0 8 144 0,-6 0 0 0,11 1 0 0,-5 1 0 15,-2 9 0-15,-2 7 0 0,-6 8 0 0,8-2 0 16,9-3 0-16,-7 12 128 15,-1 12-128-15,-3-2 128 16,6 4-128-16,7 0-208 0,4 9 48 0,2 6 16 0,5 3-96 0,6-1-16 16,8-6 0-16,16 6 0 15,12 5-192-15,-9 18-32 0,-3 27-16 0,1 7 0 16,9 1 352-16,13-7 144 0,17-6-128 0,14-2 128 0,20-4 0 0,17 0 0 16,17-7 0-16,13-11 128 15,15-10-624-15,12-10-112 0</inkml:trace>
  <inkml:trace contextRef="#ctx0" brushRef="#br0" timeOffset="8">32554 16266 4607 0,'-8'-8'400'0,"-1"-1"-400"0,5 5 0 0,4-5 0 0,2 3 896 0,-2 0 112 0,-2-16 16 0,2-5 0 16,4-12 896-16,5-8 176 0,12 1 32 0,9 3 16 15,8 5-352-15,9-1-80 0,8 10-16 0,5 7 0 16,6 5-576-16,2 11-112 0,3 4-32 0,-1 12 0 15,2 10-720-15,-4 7-128 0,1 14-128 0,-3 10 144 16,-5 13-144-16,-5 12-256 0,-5 12 64 0,-11 9 16 16,-6 12 176-16,-12 8-192 0,-10 13 192 0,-12 6-192 31,-4-12-288-31,-15 23-64 0,-13 23-16 0,-13 9 0 0,-6-5 160 0,-6 1 16 0,-7 2 16 0,-6-1 0 16,-3 1-240-16,1-15-48 0,-1-15-16 0,14-20 0 15,10-12-32-15,10-6 0 0,14-11 0 0,14-11-7104 16</inkml:trace>
  <inkml:trace contextRef="#ctx0" brushRef="#br0" timeOffset="9">8780 13017 6447 0,'2'0'576'0,"0"-6"-576"0,0 2 0 0,0 4 0 0,0-4 1152 0,1-1 128 0,1-3 32 0,2-7 0 0,1-2 496 0,1-9 112 0,-1 3 0 0,-3-3 16 0,0 3-448 0,-4 2-80 15,-2-5-32-15,-4 5 0 0,-1 2-48 0,1-3-16 16,-5 5 0-16,3-4 0 0,-3 6-288 0,-2 2-48 16,0-2-16-16,-2 5 0 0,-2-1-448 0,0 0-112 15,-2 3-16-15,-2-1 0 16,-5 3-48-16,-3-2-16 0,-3 5 0 0,-5-1 0 0,-1 4 192 0,-2 4 16 15,-1 7 16-15,-2 0 0 0,-1 6-80 0,-1 0-16 16,2 8 0-16,-1 3 0 0,-3 6-160 0,0 4-32 0,2 9-16 0,3-4 0 16,1 4 0-16,1 2 0 0,1 6 0 0,1 7 0 15,4 4-240-15,0-5 144 0,4 5-144 0,0-2 128 16,3 2 0-16,1-2 0 0,9-4 0 0,2-1 0 16,7 1 112-1,1 2 16-15,7 4 0 0,2 0 0 0,5-2-112 0,3-1-16 0,3 3 0 0,4-6 0 16,4-7 0-16,3-4 0 0,4 0 0 0,-3-4 0 15,3-7-128-15,2-2 192 0,6-2-192 0,2-4 192 16,0-6-192-16,5-1 0 0,4-8 0 0,6-6 128 16,-2 1 0-16,9-6-128 0,4 1 192 0,6-3-64 15,-2-2 0-15,3 0-128 0,-3 4 192 0,-2-4-64 16,0-6-128-16,-4 1 0 0,-3-1 0 0,1-5 0 0,2-6 0 0,-1-4 0 16,-3 0 0-16,-3-7 0 0,3-4 0 0,1-2-176 15,1-6 176-15,-2-1-192 0,-1-1 192 0,-4 3 0 16,-4-3 0-16,-4 1 0 0,-4 3 0 0,-7 0 0 15,-2 4 0-15,-9 4-128 0,-2 2 128 0,-2-4 0 32,-2-6 0-32,-4-7 0 0,-4 3 0 0,-1-5 0 15,-6-2 0-15,-2-2 0 0,-2 2 0 0,-6-5 0 16,-3-1 0-16,-4-2 128 0,-6-1-128 0,-7-8 0 0,-4-4 0 0,-4 0 128 16,-7-7 0-16,-1 7 0 0,-7 0 0 0,2 8 0 15,-5 9-128-15,-5-3 0 0,-7 5 0 0,-5 6 128 16,1 11-128-16,2 2 0 0,0 5 0 0,-2 5 0 15,-1 12 0-15,3-1 0 0,2 9 0 0,-2 2 128 16,0 6-128-16,-3 1 0 0,1 6-176 0,2 6 176 16,0 8-128-16,6 1 128 0,0 10 0 0,9 1-144 15,4 3 144-15,0 7-128 0,-2 15 128 0,2 9-128 16,4 1 128-16,7 5 0 0,6 8 0 0,4 5 0 16,9-7 0-16,0 8 0 0,6-1 0 0,5 2-128 0,6-3 128 15,6 5 0-15,9 6 128 0,8-4-128 0,7 0 0 0,6-11 0 16,4-6 0-16,5-6 0 0,1-9 0 0,3 0 0 15,6-7 0-15,3-3-128 0,-1-3-16 0,5-10 0 16,2-3 0-16,1-4 0 0,1-6 144 0,2-4 0 16,5-5-144-16,-7-8 144 0,-3 1 0 0,-1-11 0 15,-3-1 0-15,1-7 0 0,-5-5-160 0,3-7 160 16,-3-4-208-16,0-11 80 0,-2-5 128 0,-2-9-160 16,0-3 160-16,-2-9-160 0,2-4 160 0,-2-8 0 0,2-7 0 15,-7-3 0-15,-3 3 0 0,-9-10 0 0,-5 1 0 16,-6-3 0-16,-8 8 0 0,-2-4 0 0,-7 2 0 15,-4 0 128-15,-5 2-128 0,-6 4 0 0,-2-3 0 0,-8-1 0 16,-5 2 0-16,-6 0 0 0,-4 0 0 0,-5 7 0 16,1 4 0-16,-9 2 0 0,-7 6 0 0,-2 1 0 15,3 10 128-15,-5 10 0 0,-2 7 0 0,0 7 0 16,1 12-128-16,-6 9 128 0,3 8-128 0,-2 2 128 16,-2 9-128-16,2 2 0 0,-3 7-128 0,12 1 128 15,8 1 0-15,-5 8 0 0,3 9 0 0,0 6-128 16,6 2 128-16,2 2 0 0,7 0 0 0,4-2 0 15,6 4-160-15,9-1 0 0,6-1 0 0,9-4-12128 16,6-4-2416-16</inkml:trace>
  <inkml:trace contextRef="#ctx0" brushRef="#br0" timeOffset="10">7463 3565 12895 0,'3'-10'1152'0,"-3"-1"-928"0,0 4-224 0,2 3 0 0,-2 4 1824 0,2-2 320 0,0-2 64 0,0-7 16 0,2 1-176 0,-1-1-48 0,1 5 0 0,2-3 0 0,-2 9-512 0,-1 4-96 16,1 7-32-16,-2 6 0 0,0 4-256 0,-2 11-48 15,0 11-16-15,-2 8 0 0,2 13-288 0,-4-5-64 16,2-3-16-16,-1-1 0 0,1 2-304 0,0 9-64 31,-2 9-16-31,0 2 0 0,-1-9-288 0,3 6 160 16,-2 9-160-16,2 2 128 0,0 3-128 0,0-12 0 0,-1-10 0 0,3-10 0 15,-2-9 0-15,2-7 0 0,0-4 0 0,0-8 0 16,0-7 0-16,2-4 0 0,3-6 0 0,-1-5 0 31,5-2-544-31,-1-4 16 0,1-4 0 0,3-4 0 16,1-3-2352-16,4-4-480 0</inkml:trace>
  <inkml:trace contextRef="#ctx0" brushRef="#br0" timeOffset="11">8132 3533 4607 0,'-2'-17'400'0,"0"7"-400"0,2 3 0 0,-2 1 0 0,2 4 1248 0,0 2 160 16,0 0 48-16,0 2 0 0,-2 0 1040 0,0 4 224 16,-3 5 32-16,1 10 16 0,-2 5-400 0,-1 8-64 15,-3 8-32-15,1 7 0 0,1 7-160 0,-1 1-48 16,3 3 0-16,-3 4 0 0,3 4-1056 0,-1 2-224 15,3 7-32-15,0 1-16 0,2 1-528 0,0 0-208 0,2 2 176 0,-2-4-176 16,-1-3 0-16,1-14 0 0,0-1 0 0,0-3 0 16,0-7 0-16,-2-5 0 0,1-3-160 0,1-7 160 31,2-7-896-31,2-3-80 0,1-5-32 0,1-10 0 16,2-5-1200-16,3 0-240 0,-3-10-48 0,5 1-10288 0</inkml:trace>
  <inkml:trace contextRef="#ctx0" brushRef="#br0" timeOffset="12">8752 3576 10127 0,'2'-24'896'0,"0"12"-704"0,3 1-192 0,-3 9 0 0,0-2 880 0,-2 8 144 16,2-4 16-16,2 6 16 15,1 5 1296-15,1 6 256 0,0 13 48 0,-1 14 16 0,1 12-432 0,-2 8-64 16,0 6-32-16,-1 0 0 0,-1-8-672 0,-2-3-144 15,2-3-32-15,-2 10 0 0,2 19-784 0,-2 2-176 16,2 7-16-16,-2-3-16 0,4-5-304 0,-1-10 0 16,-3-3 0-16,0-7 0 0,0-2-192 0,-3-16-32 15,6-3-16-15,-1-2-15952 0</inkml:trace>
  <inkml:trace contextRef="#ctx0" brushRef="#br0" timeOffset="13">9698 14046 3679 0,'0'0'320'0,"0"0"-320"0,0 0 0 0,0 0 0 0,0 0 1024 0,0 0 128 0,-2 0 16 0,2 0 16 15,0 2 480-15,-2 2 80 0,2-2 32 0,0-2 0 0,0 0-352 0,0 0-64 16,0 0-16-16,0 0 0 0,0 0 48 0,0 0 0 15,0 0 0-15,0 0 0 0,0 0-368 0,0 0-64 16,0 0 0-16,0 0-16 0,0 0-304 0,0 0-64 16,0 0-16-16,0 0 0 0,0 0-256 0,0 0-48 15,0 0-16-15,0 0 0 0,0 0 80 0,0 0 32 0,0 0 0 16,0 0 0-16,0 0 96 0,0 0 0 0,0 0 16 16,0 0 0-16,0 0 16 0,0 0 0 0,0 0 0 0,0 0 0 15,0 0-32-15,0 0 0 0,0 0 0 0,0 0 0 16,0 0-160-16,0 0-32 0,0 0-16 0,0 0 0 15,0 0-64-15,0 0-16 0,0 0 0 0,0 0 0 16,0 0-160-16,0 0 0 0,0 0 0 0,12-30 0 16,-10 24 0-16,1 2 0 15,-1-3 128-15,0 5-128 0,-2 0 0 0,0 2 0 16,2-4 0-16,-2 2 128 0,0 0 0 0,0-1 0 16,0 3 0-16,2 0 0 0,-2-4-128 0,2 2 192 15,0 2-192-15,0-4 192 0,1 2-192 0,-1-3 0 0,2 5 0 0,-2-4 128 16,0 4-128-16,0-2 0 0,3 0 0 0,-3 0 128 15,0 2-128-15,0 0 0 0,0 0 0 0,0-4 0 16,3 4 0-16,-3-3 0 0,2 3 0 0,-2 0 0 16,2 0 0-16,1-2 0 0,-3 2 0 0,2-2 0 0,0 2 0 0,3-4 0 15,-1 4 128-15,-2-2-128 0,3 2 0 0,-1-2 0 16,-2-1 0-16,3 3 0 0,-1 0 0 0,0 0 0 16,3-4 0-16,0 2 0 0,-1 2 0 0,1-4 0 15,1 2 0-15,-1-3 0 0,-1 5 0 0,-1-4 0 0,1 2 0 16,3 2 0-16,-3-2 0 0,1 0 0 0,2 2 0 0,-1 0 0 15,1-4 0-15,-1 4 0 0,3-3 0 0,-2 3 0 16,2-2 0-16,-3 0 0 0,5 2 0 0,0-4 0 31,2 0 0-31,0 2 0 0,5-3 0 0,-3 3 0 0,2-4 0 0,-4 2 0 0,0 4 0 0,2-5 0 32,0 1 0-32,3 4 0 0,-3-2 0 0,2 2 0 0,-4 0 0 0,0 2 0 15,5 0 0-15,-1 0 0 0,2-2 0 0,3 5 0 0,2-5 0 0,-1 2 0 16,3 0 0-16,-2 0 0 0,4 2 0 0,-3-4 0 15,1 2 0-15,4-2 0 16,5 0 0-16,5 0 0 0,5-2 0 0,3 2 0 0,9-6 0 0,5 2 0 0,5-5 0 0,1 3 0 16,0-1 0-16,1 1 0 0,-11 2 0 0,-3-1 0 15,3 3 0-15,0-6 0 16,0-1 0-16,-3 5 160 0,-1-7-160 0,-7 5 160 16,-4 2-160-16,-7-1 0 15,-1 3 0-15,-10-4 128 0,-5 6-128 0,-5-2 0 16,2 2 0-16,-6-2 0 0,-2 2 0 0,2 2 128 15,-4-2-128-15,-1 0 128 0,1 0-128 0,-3 2 128 16,-1-2-128-16,-1 2 128 0,-2-2-128 0,3 4 0 16,-3-4 0-16,-2 0 0 0,2 0 0 0,-1 0 0 0,-1 2 0 15,-2 3 0 1,0-3-624-16,-2 0 0 0,-1 4 0 0,-1-1 0 16,-2 1-752-16,-1 5-160 0,1-5-16 0,-5 7-13776 0</inkml:trace>
  <inkml:trace contextRef="#ctx0" brushRef="#br0" timeOffset="14">14309 13697 1839 0,'-2'-3'160'0,"0"1"-160"0,0 2 0 0,0 0 0 0,2-4 1056 0,0 4 176 0,0-2 48 0,-3 0 0 0,3 0 512 0,-2-3 128 0,0-1 0 0,-2 2 16 16,2-3-208-16,-2 7-32 0,-1-6-16 0,1 4 0 16,0 0-128-16,-3 2-16 0,1 0-16 0,2 0 0 15,-3 2-304-15,3-4-64 0,-2 4-16 0,-3 0 0 16,3 0-240-16,-1 2-32 0,3-4-16 0,0 2 0 15,0 1-80-15,-3-3-32 0,3 2 0 0,-2-2 0 0,1 4-176 0,-1-4-48 0,2 0 0 0,2 0 0 16,-3 0-192-16,-1 0-64 0,2 0 0 0,-1 0 0 16,1 0-128-16,2 0-128 15,-2 0 144-15,2 0-144 16,-1-4 224-16,1 2-48 0,2-1-16 0,0 1 0 16,0 2 16-16,0-4 0 0,0 2 0 0,0 2 0 15,0 0-176-15,0 0 0 0,0 0 144 0,0 0-144 16,0 0 0-16,0 0 144 0,0 0-144 0,0 0 0 15,0 0 160-15,0 0-160 0,0 0 128 0,0 0-128 16,0 0 176-16,0 0-48 0,0 0-128 0,0 0 192 0,0 0-192 0,0 0 128 16,0 0-128-16,0 0 0 15,0 0 0-15,0 0 0 0,0 0 0 0,0 0 0 0,39 8 0 16,-31-3 0-16,3-1 0 0,-3-4 0 0,1 0 0 0,-1 2 0 16,3 0 0-16,-2 0 0 0,1-2 0 0,3 5 0 15,0-5 0-15,0 0 0 0,-1 2 0 0,3-2 0 16,2 0 0-16,7 2 0 0,-3 0 0 0,5 2 0 15,3-4 0-15,3 2 0 0,5 3 0 0,1-3 0 16,4 0 0-16,3 4 0 0,0-6 0 0,0 2 0 0,4 3 0 16,2-1 0-16,4 0 0 0,-2 3 0 0,3-3 0 0,1 2 0 15,9 1 0-15,7-1 0 0,6 0 0 0,4 3 0 16,2-5 0-16,2-2 0 0,-2-2 0 0,5-4 0 16,1 2 0-16,-1-9 0 0,-5 1 0 0,7-5 0 15,3-4 0-15,-3-1 0 0,-17 8 0 0,-9-8 0 16,-2 6 160-16,-5-1-160 0,-1 0 160 0,-7 2-160 15,-6 2 192-15,-7 1-64 0,-2-1-128 0,-4 3 192 16,-4 1-16-16,-7 1-16 0,-2 4 0 0,-6-3 0 16,-2 5-32-16,-3 0 0 0,-1 0 0 0,-3 0 0 15,-2 3-128-15,0 1 0 0,-2 0-192 0,-2 2 192 16,0-1-128-16,-2 1 128 0,-1 0 0 0,1 3 0 16,-5-1-240-16,1 1 32 0,-1 0 0 0,-1-1 0 15,-3-2-1056-15,-2 5-208 0,0-2-32 0,-2 3-15072 16</inkml:trace>
  <inkml:trace contextRef="#ctx0" brushRef="#br0" timeOffset="15">18609 13780 911 0,'-10'-9'0'0,"3"7"0"0,3-4 0 0,0 1 0 0,2 5 1088 0,0-4 144 0,0 2 32 0,-3-2 0 16,-1-3 912-16,-5-1 176 0,3-3 32 0,-1 3 16 15,-1-1-384-15,3 3-80 0,3 1-16 0,2 3 0 16,-3-4-448-16,3 6-112 0,2-2-16 0,-2 2 0 15,2 0-256-15,0 0-64 16,2 2-16-16,-2 0 0 0,0-2-272 0,0 0-48 0,0 0-16 0,0 0 0 16,0 0-160-16,0 0-16 0,0 0-16 0,0 0 0 0,26 32-80 0,-22-32-16 15,0 2 0-15,3-2 0 0,-1 2 32 0,1-2 0 16,-1 2 0-16,3-2 0 0,-1-2-112 0,3 2-32 16,-1-2 0-16,3 0 0 0,2-2-48 0,-2-1-16 15,2 3 0-15,0-4 0 0,0 2-64 0,-1-1-16 16,1 3 0-16,0-4 0 0,2 4-128 0,-2 0 0 15,2 2 0-15,2 0 0 0,3 0 0 0,1 0 0 16,5 0 128-16,2-5-128 16,6 5 0-16,6-2 0 0,5 0 0 0,4 0 0 15,5-4 160-15,-7 1 0 0,-2 1 0 0,12-2 0 16,20-1-16-16,13 1 0 0,14 2 0 0,-1-3 0 0,-1 5 32 0,-4 2 0 0,0 4 0 0,-6 1 0 31,2 5-176-31,-7-1 0 0,-1 1 0 0,-8 3 0 0,-9-2 0 0,-3 0 0 0,-2 1 0 0,-6-5 0 16,-5-1 0-16,-6-4 0 15,-4 0 0-15,-5-2 0 0,-2-2 0 0,-1-2 0 0,-1-5 0 0,-2 3 0 16,-2-2 0-16,4-3 0 16,2-2 0-16,1 0 128 0,-3-4-128 0,0 2 0 0,-6 1 0 0,-7 5 0 0,-6-2-272 15,-4 1-48-15,-4 3 0 0,-7 3 0 32,-2 0-448-32,-4 2-80 0,-7 0-32 0,-4 4 0 15,-2 0-720-15,-6 2-128 0,1 0-48 0,-3 5-12576 16</inkml:trace>
  <inkml:trace contextRef="#ctx0" brushRef="#br0" timeOffset="16">22601 13220 2751 0,'-17'-24'256'0,"8"9"-256"0,3-2 0 0,0 7 0 0,4 1 2736 0,-1 3 496 0,3-5 96 0,-4-6 32 16,0-8-1872-16,0-10-368 0,-3 1-80 0,1-4-16 15,-1 6-16-15,-1 4-16 0,-3 1 0 0,-2-1 0 16,-1 3-288-16,-8-3-64 0,-3 2-16 0,-5 3 0 15,-4-5 400-15,-7 3 96 0,-1 1 16 0,-3 3 0 16,-4 4-416-16,-2 2-80 0,-2 4 0 0,-3 5-16 0,7 6-400 0,-6 0-80 16,-3 11-16-16,-1 6 0 0,-1 0 144 0,3 10 32 15,1 5 0-15,1 5 0 16,-1 1-160-16,5 0-16 0,2 7-128 0,-2 10 192 16,-2 9-64-16,-2 9 0 0,1 5-128 0,5 5 192 15,7-8 368-15,6 1 64 0,2 7 16 0,4 1 0 0,4 7 160 0,7 5 32 16,8 0 16-16,9-1 0 0,9 6-320 0,12-6-64 15,6-7-16-15,12-7 0 0,5-5-192 0,18-3-32 16,16 1-16-16,16-8 0 0,12-6-48 0,5-18-16 16,2-3 0-16,2-12 0 0,-3-10-144 0,1-15 192 15,-2-4-192-15,-3-8 192 0,-10-7-192 0,-4-5 0 0,-3-10 0 0,-4-2 128 16,-4-10-128-16,-6-5 0 16,-3-5 0-16,-4-9 0 0,-4-3 0 0,-6-9 0 0,-3-4 0 0,-6-6 0 15,-4-4 0-15,-9-3 0 0,-4-2 0 0,-4-6 0 16,-9-6 0-16,-4-7 0 0,-7-2 0 0,-10 0 0 15,-6-4 0-15,-7 4 0 0,-4 13 0 0,-13-2 0 16,-11-1 0-16,-10 14 0 0,-7 3 0 0,-6 18 0 16,0 11 0-16,-6 12 0 0,-5 11 0 0,-6 8 0 15,4 7 0-15,0 6 0 16,-2 4 0-16,3 5 0 0,3 8-192 0,3 4 16 16,8 3 16-16,8 1 0 0,7 5-768 0,11 0-160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3:44.7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27253 10754 16575 0,'-2'-6'1472'0,"0"2"-1168"0,2 2-304 0,0 4 0 0,0 2 1600 0,0-2 256 0,2 2 48 0,0 7 16 16,2 10 96-16,2 7 32 0,1 10 0 0,-1 7 0 0,3 10-208 0,-1 7-48 31,5 4 0-31,2 4 0 0,-2-4-864 0,2-2-176 16,-5-2-48-16,1-11 0 0,0 0-464 0,-5-10-112 15,2-9 0-15,-3-9-128 0,1-10 176 0,-2-7-176 16,-1-6 160-16,1-6-160 0,0-7 320 0,-2-4-16 15,2-4-16-15,1-5 0 0,-1-4-112 0,2-2-32 16,-4 3 0-16,7-12 0 0,2 1-144 0,1 1 128 16,5-3-128-16,3 3 128 0,-1 12-128 0,4-5-192 15,9 4 32-15,0 0 16 0,2 7-32 0,-2 4 0 0,-2 2 0 16,-2 9 0-16,-1 2 16 0,-1 8 0 0,-7-2 0 0,0 11 0 16,-4 4 160-16,0 6 0 0,-4 9 0 0,-5 0-128 15,-2 6 128-15,-6 1 0 0,-2 3 0 0,-5 3 0 16,-3 4 0-16,-3-6 0 0,-4-1 128 0,-3-1-128 15,1-5 208-15,-5-6-16 0,3-1-16 0,-5-3 0 16,3-5-48-16,-1-4 0 0,1-4 0 0,3-4 0 16,5-5-128-16,0 0 0 0,0-4 0 0,4-4 128 15,3 2-320-15,3-3-64 0,3-3 0 0,2-3-16 16,4 3-880 0,5-7-160-16,5 0-32 0,3 0-9984 0,7-4-1984 0</inkml:trace>
  <inkml:trace contextRef="#ctx0" brushRef="#br0" timeOffset="1">28062 10846 14735 0,'0'2'1312'0,"2"0"-1056"15,3 0-256-15,-1 0 0 0,-2 3 512 0,2 1 32 16,3 5 16-16,3 10 0 0,5 11 1952 0,0 6 400 16,0 7 80-16,-4 2 16 0,-1-2-704 0,-1-1-128 15,-1 3-16-15,-1-4-16 0,-1-1-1232 0,-2-3-240 0,1-5-48 0,-1-9-16 31,0-1-848-31,-2-14-160 0,0-3-48 0,1-3-10384 0,-1-13-2096 0</inkml:trace>
  <inkml:trace contextRef="#ctx0" brushRef="#br0" timeOffset="2">28064 10852 4607 0,'-23'-12'400'0,"10"7"-400"0,2-3 0 0,3 6 0 15,4-3 3200-15,2 5 544 0,-3 0 112 0,1-2 32 16,0 0-1776-16,2 0-368 0,2 2-64 0,4 0-16 15,7 0-3264-15,3 2-640 0,8 0-144 0,1 5-32 16</inkml:trace>
  <inkml:trace contextRef="#ctx0" brushRef="#br0" timeOffset="3">28380 10906 8287 0,'4'19'368'0,"-2"-9"80"0,4 3-448 0,-1 0 0 15,-3-7 0-15,0 3 0 0,2 4 2256 0,0 8 368 16,7 11 80-16,0 10 16 0,-1 3 864 0,-1-7 192 15,1 3 16-15,-1-5 16 0,-3-4-1392 0,-1-4-288 16,1-3-48-16,-2-1-16 0,1-3-1312 0,-1-8-272 0,0-3-48 0,2-5-16 31,-1-5-288-31,1-5-128 0,3-1 128 0,-1-9-128 16,-1 2 144-16,1-8-144 0,1-7 160 0,-1-4-160 0,3-6 0 0,-1-5 0 16,3-5 0-16,0-1 0 0,0-3-224 0,2 6 16 15,-3 1 0-15,1 0 0 0,0 9-160 0,0 4-16 16,0 9-16-16,-1 1 0 0,-1 10 256 0,2 7 144 0,-3 1-160 0,3 8 160 15,0 3 224-15,-2 10 144 0,1 4 16 0,1 7 16 16,0 8-16-16,0-4 0 0,-5 2 0 0,3 4 0 16,2 5-144-16,-1-1-48 0,3 3 0 0,0-7 0 15,-2-8-192-15,2-4 0 0,0-5 0 0,0-10 0 16,0-5-224-16,0-6-144 0</inkml:trace>
  <inkml:trace contextRef="#ctx0" brushRef="#br0" timeOffset="4">29636 10788 22111 0,'-2'-23'1968'0,"2"8"-1584"0,0 2-384 0,0 3 0 0,-2 1-944 0,0 3-272 0,0-1-48 0,-5-5-16 0,-1-3 2704 0,-3-7 544 16,-4 5 96-16,-2 7 32 0,-2 6-16 0,0 8 0 15,0 6 0-15,-1 12 0 0,6 5-512 16,-3 5-96 0,2 9-32-16,0 6 0 0,2 4-640 0,0 2-128 15,5-10-32-15,-1 3 0 0,5 5-400 0,0-2-96 0,4 3-16 0,4-10 0 0,4-4-128 0,1-10 192 32,6-2-192-32,-2-14 192 0,1-3-192 0,1-7 0 15,0-8 0-15,2-5 128 0,0-6-128 0,-2-9 160 16,2-1-160-16,3-7 160 0,-3-9-160 0,0-4 0 0,0 7 144 15,-5-7-144-15,1 2 0 0,-2 3 0 0,-3 3 0 0,-1 1 0 16,-3 4 0-16,-2-2-160 0,-2 6 16 0,-2 4 0 16,-2 5 16-16,-1 8 0 0,-1 3 0 0,0 6 0 15,-3 8-16-15,3 2 0 0,2 5 0 0,-1 4 0 16,1 6 144-16,4 7 0 0,2-1 0 0,2 1 0 16,3 4 160-16,1-2 16 0,3 0 0 0,4-1 0 15,4 1-32-15,2-6 0 0,5-3 0 0,-3-8 0 16,3-5-144-16,2-8 0 0,1-8 0 0,3-5 0 15,2-8 0-15,-6-3 0 0,-2 3 0 0,-3-9 0 16,-4 0 0-16,-2-4-224 0,0 0 80 0,-6-2 16 16,-5 4-176-16,-1-4-16 0,-3 2-16 0,-2 2 0 15,-2 4 80-15,0 0 0 0,2 7 16 0,-3-2 0 0,6 8 64 16,-1 4 16-16,4-2 0 0,3 9 0 0,1 4-144 0,3 0-16 16,2 4-16-16,2 3 0 0,4 6 144 0,-2 4 48 15,3 8 0-15,-1 3 0 0,0 6 144 0,-2 4 0 16,-1 3 0-16,-6-7 0 0,1-2 0 0,-4 2 0 15,-5-2 0-15,-2 0 128 0,2-9 32 0,-2-2 16 16,-2-4 0-16,0-2 0 0,0-4 336 0,3-7 80 16,-1-2 16-16,2-6 0 0,0-4-304 0,5-3-64 0,-1-10-16 15,1-3 0-15,1-1-224 0,3-9 0 0,0 2 0 0,2-5 0 16,2-7-304-16,2-3 0 0,-2 2 0 0,0 0 0 16,-2 9-48-16,-2-2-16 0,0 4 0 0,-1 0 0 15,1 4-16-15,-2 7-16 0,-1 1 0 0,-1 10 0 16,0 1 144-16,-1 7 48 0,1 4 0 0,-5 0 0 15,4 6-256 1,-1 0-48-16,-1 5-16 0,-2 4 0 0,5 0 80 16,-1 8 32-16,1 3 0 0,-1-1 0 0,1 5 416 0,-1-2 272 0,5 0-32 0,0 3-16 15,0-3 400-15,0-4 80 0,-1 1 0 0,-1-4 16 16,2-8 112-16,0-2 0 0,-1-5 16 0,3-8 0 16,2-4-176-16,2-9-32 0,3-9-16 0,-1-3 0 15,0-3-336-15,-1-4-64 0,1-4-16 0,-2-5 0 16,0-2-208-16,-4-2 0 0,-2 3 128 0,-5 1-128 0,1 3 0 0,-7-1 0 15,0 5 0-15,-6 4 0 0,-2 4 0 0,-3 7 0 16,0 2 0-16,-1 6 0 0,-3 3 0 0,0 3-192 16,5 7 192-16,1 2-208 0,3 3 208 0,6 5 0 15,7 5-160-15,4 9 160 0,6 3 0 0,2 9 0 16,5 9 0-16,-1 4 0 0,3 11 0 0,-3 4 0 16,1 8 0-16,-1 5 0 0,-1 6 0 0,-1 2 0 0,-1 2 0 0,-5-12 0 15,-2-7 0-15,0 8 0 0,-1 5 0 0,-3 2 0 16,-2-2 192-16,-9-13-64 0,-7-8 0 0,-6-11 0 15,-1-4 0-15,-6-18 0 0,1-3 0 0,-6-12 0 16,-3-5 128-16,-4-7 0 0,0-11 16 0,-2-4 0 16,2-8-96-16,0-9-32 15,2-6 0-15,7-7 0 0,1-2-144 0,3-6 0 16,7-9 0-16,3-4 0 0,5-4-192 0,6-7 48 0,6 1 0 0,3 1 0 16,4 3-128-16,2 4-32 0,0 6 0 0,2 4 0 31,-2 11-176-31,-2 7-32 0,-2 10-16 0,-5 9-11504 0,-3 10-2304 0</inkml:trace>
  <inkml:trace contextRef="#ctx0" brushRef="#br0" timeOffset="5">29540 12191 20271 0,'-2'-4'1792'0,"0"-2"-1424"0,2 2-368 0,0 1 0 15,0 3-608-15,-2-6-192 0,-2 2-32 0,-3-9-16 0,-1 2 3584 0,-5 3 720 0,0 4 128 0,-2 6 48 16,-4 6-1456-16,2 5-304 16,-2 6-48-16,0 0-16 0,2 5-608 0,2-3-128 15,4 2-32-15,5-1 0 0,8-3-576 0,4-2-112 16,5 0-32-16,6-2 0 0,6 0-96 0,3-2-32 15,0-1 0-15,1-1 0 0,5 2-192 0,-2-1 0 0,-2-1 0 0,-5 2 0 16,1 2 0-16,-5 2 0 0,-2 0 0 0,-7 4 0 16,-3 0 0-16,-5-4 0 0,-4 0 0 0,-5 1 0 15,-1 1 0-15,-5 0 0 0,-2-2 0 0,-4-2 0 16,2 0 0-16,-2-3 0 0,2 3 0 0,-2-8 0 16,-1 1 0-16,3 1 0 0,-4-1 0 0,0-1 0 0,2-3-320 0,-1 2-48 15,1-1-16-15,4-3 0 16,3 2-336-16,5-8-80 0,3-3-16 0,6-1 0 15,2-1-1104-15,5-8-208 0,6 2-48 0,2-8-12544 0</inkml:trace>
  <inkml:trace contextRef="#ctx0" brushRef="#br0" timeOffset="6">29832 11687 12895 0,'-4'2'576'0,"2"0"112"0,0 2-560 0,2 1-128 0,0 1 0 0,2-2 0 15,2 5 2688-15,0 6 496 0,7 8 96 0,2 13 32 16,4 5 560-16,2 6 112 0,2 6 32 0,1 2 0 16,-1 5-2560-16,0-1-512 0,0-1-112 0,-1-1 0 15,-6-8-560-15,-3 0-96 0,0-4-32 0,-5-7 0 16,1-6-144-16,-5-6 0 0,0-5 0 0,-2-4 0 16,0-4-480-16,-7-2-32 0,3-5 0 15,-6-2-17920-15</inkml:trace>
  <inkml:trace contextRef="#ctx0" brushRef="#br0" timeOffset="7">29662 12223 18431 0,'0'-4'1632'0,"2"0"-1312"15,0 2-320-15,2-5 0 0,1 3 624 0,1-2 48 16,5-5 16-16,8-8 0 0,8-5 1680 0,8-3 320 16,3-5 80-16,2 2 16 0,-1 4-1184 0,-1 3-256 15,0 4-32-15,-4 4-16 0,0 6-640 0,-4 1-128 0,4 6-16 16,-4 2-16-16,0 4-368 0,-2 2-128 0,-1 5 0 0,1 6 0 15,-2-2 352-15,-5 4-32 0,-4-2 0 0,0 2 0 16,-2 3 128-16,0 1 32 0,-7 1 0 0,1-1 0 16,-7 3-144-16,0-3-16 0,0 0-16 0,-4 1 0 15,2 1-160-15,-4-3-16 0,2-5-128 0,0-7 192 16,0 1-192-16,-3-11 0 0,3 0 0 0,0-6 0 16,-2-5 0-16,2-4 0 0,-1-2-160 0,1-9 160 15,4-1 0-15,1-3 0 0,1-2 0 0,2-4 176 16,1-3-16-16,3-5 0 0,3-1 0 0,2 2 0 0,0 1-160 15,4-3 0-15,4 3 0 0,3-5 0 0,0 6 0 0,-1 3 0 16,1 2-144-16,1 4 144 16,-1 2-1120-16,2 2-112 0,-1 7-32 0,1 0-16208 15</inkml:trace>
  <inkml:trace contextRef="#ctx0" brushRef="#br0" timeOffset="8">31960 11708 1839 0,'0'-51'160'0,"0"23"-160"0,0 3 0 0,2 4 0 0,-2 8 992 0,2-2 160 0,-2-2 48 0,4-15 0 0,1-13 976 0,3-4 208 0,1 2 48 0,-1 13 0 0,1 13 624 0,1 15 128 15,1 6 16-15,0 6 16 16,2 13-656-16,-3 5-128 0,3 8-16 0,0 6-16 0,2 2-816 15,-3 7-176-15,3-6-16 0,0-3-16 0,-2-4-848 0,2-4-160 0,0-5-48 0,0-3 0 16,-2-5-128-16,1 0-16 0,1-7-16 0,-2-5 0 16,2-5-160-16,-4-5 192 15,1-5-192-15,-1-5 192 0,0-4-192 0,-1-9 192 16,-1-2-192-16,-1-4 192 0,1-8-192 0,-5-1 0 0,-2 2-160 0,-2-1 160 16,0 8-288-16,-4-4 32 0,0 1 16 0,-3 1 0 15,3 8 112-15,-4 5 128 0,1 0-208 0,5 8 80 31,0 4 128-31,0 5 0 0,2-3 0 0,2 9 0 0,2 2 0 0,1 7 176 0,3 6-48 0,-2 6 0 32,3 9-128-32,0 6 0 0,3 2 0 0,-1 5 0 0,4 2 160 0,0-3 0 0,0-3 0 0,4-12 0 0,-2-6-160 0,2-10 192 15,-2-7-192-15,2-8 192 0,0-7-192 0,-4-8 128 32,0 0-128-32,-4-9 128 0,-3-1-128 0,-1-1 128 0,-5 0-128 0,-4 2 128 0,-2 5-128 0,-5-5 0 31,-6 1 144-31,0 5-144 0,-2 1 0 0,-2 0 0 15,0 4 0-15,2 0 0 0,2 2 0 0,0 4 0 16,2-2-160-16,5 3 160 16,1-1-464-16,5-4 16 0,4 5 0 0,3-3 0 15,7-4-1072-15,3 2-208 0,7-2-32 0,1-2-14688 0</inkml:trace>
  <inkml:trace contextRef="#ctx0" brushRef="#br0" timeOffset="9">33187 10454 30399 0,'-2'2'1344'0,"2"3"288"0,0 5-1312 0,0 1-320 0,0 0 0 0,-2-1 0 0,-1 9 1584 0,-1 15 240 0,-4 24 48 0,-5 21 16 15,-4 16-352-15,0 1-64 0,0 2 0 0,2-6-16 16,2-5-624-16,2-4-112 0,3-2-16 0,1-4-16 16,5-7-400-16,0-4-80 0,6-7-16 0,1-7 0 0,3-6-464 15,-1-3-112-15,-1-7 0 0,3-2-19504 16</inkml:trace>
  <inkml:trace contextRef="#ctx0" brushRef="#br0" timeOffset="10">28247 14280 21183 0,'0'2'1888'0,"0"2"-1504"0,0-2-384 0,0 3 0 0,3-1 2416 0,-1 7 400 0,2 6 96 0,5 14 16 16,5 14-368-16,6 11-80 0,1 7-16 0,4 1 0 16,3 4-1440-16,0 1-272 0,0-1-64 0,-3 0-16 15,3-6-288-15,-3-3-48 0,1-4-16 0,-7-3 0 16,0-3-320-16,-2-3 0 16,-2-5 0-16,-2-5 0 0,-2-6 0 0,-1-9-192 15,1-2 32-15,0-4 0 0,-1-8-480 16,3-12-112-16,-2-3-16 0,1-11-11680 0,-3-3-2336 0</inkml:trace>
  <inkml:trace contextRef="#ctx0" brushRef="#br0" timeOffset="11">28663 13975 26719 0,'-2'0'1184'0,"2"0"240"0,2 0-1136 0,-2 3-288 15,2 1 0-15,0 0 0 0,0 5 2352 0,5 10 400 16,5 8 96-16,3 18 16 0,7 8-1200 0,-3 7-256 15,0 4-32-15,0 4-16 0,0 0-496 0,0 2-96 0,-2 3-32 0,1-3 0 32,1-2-368-32,0-4-80 0,0 0-16 0,0-13 0 0,0-4-272 0,-2-5 0 0,0-5 0 0,0-6 0 15,-2-5-256 1,0-7-96-16,-2 0-32 0,2-8 0 16,0-9-512-16,0-4-96 0,0-4-32 0,0-9-17584 15</inkml:trace>
  <inkml:trace contextRef="#ctx0" brushRef="#br0" timeOffset="12">29298 13867 15663 0,'0'17'1392'0,"0"-6"-1120"0,4 3-272 0,-2-1 0 0,4 2 2208 0,-4-4 384 16,3 8 80-16,5 17 16 0,5 17 1008 0,4 20 208 15,5 8 32-15,-3-5 16 16,0-1-2480-16,-1-7-512 15,-3-4-80-15,0-9-32 0,0 3-336 0,0-3-64 16,0 2 0-16,0 1-16 0,0-7-240 0,-2-2-64 16,0-2 0-16,2-9 0 15,2-6-608-15,-2-2-128 0,0-7-32 0,0-4-18560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3:56.4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20452 3510 10127 0,'-4'-17'896'0,"1"6"-704"0,1 3-192 0,0-1 0 0,2 5 848 0,0 0 144 0,-2 1 32 0,0-1 0 0,2-6 976 0,-2-5 208 0,-2-5 32 0,-3-1 16 15,1 2-784-15,-1 2-144 0,-1 0-48 0,-3 6 0 32,1 5-176-32,-3-3-32 0,2 7-16 0,-4 4 0 0,-4 3 0 0,-2 3 0 0,-3 5 0 0,5 0 0 15,0-3-192-15,-2 10-32 0,-5-1-16 0,-4 11 0 16,-2-1-464-16,-2 8-96 0,0 3 0 0,2 3-16 16,5 3-80-16,-1 3-16 0,0 7 0 0,3-1 0 0,3 5 128 0,5-3 32 15,5 3 0-15,1 1 0 0,4 3-64 0,5-8-16 31,4-5 0-31,3 6 0 0,8 3-224 0,8 2 144 16,9-5-144-16,12-8 128 0,9-8-128 0,5-10 0 16,6-16 0-16,4-6 0 0,4-11 192 0,4-9 48 15,3-6 16-15,-7-11 0 0,-6 3-16 0,2-7 0 0,0-9 0 16,-4-1 0-16,-7-5 32 0,-6 2 16 0,-8 5 0 0,-3-7 0 16,-2-4-96-16,-4-2 0 0,-4-3-16 0,-7 3 0 15,-6-4-176-15,-6 6 0 0,-7-5 144 0,-6 1-144 16,-7 8 0-16,-6 2 0 0,-4 5 0 0,-3 10 0 15,-1 2 0-15,-7 3 0 0,-11 4 0 0,-2 1 0 16,3 6 0-16,-3 7-208 0,0 3 48 0,-4 4 16 16,3 0 144-16,1 4 0 0,2 3 0 0,9 3 0 15,4-3-208-15,9 1 32 0,6-2 16 0,7 3 0 16,5-5-416-16,8 0-96 0,7 1-16 0,12-3-17728 16</inkml:trace>
  <inkml:trace contextRef="#ctx0" brushRef="#br0" timeOffset="1">21734 3276 13823 0,'6'-17'1216'0,"1"4"-960"0,-3 6-256 0,-4 5 0 0,0 2 0 0,2 0 0 0,0-6-144 0,5-3 144 0,-1 3 2160 15,1-3 528-15,-3 9 96 0,0 9 32 0,-2 2-1184 0,-2 6-224 16,-2 8-64-16,2 3 0 0,0 8 0 16,-2 7 0-16,0 10 0 0,-2 11 0 0,1 6-192 0,-1 13-64 15,2-2 0-15,-2 6 0 0,2-10-432 0,-5 0-80 16,1-1-32-16,-1-10 0 0,3-11-320 0,-2 5-64 16,-1 8-16-16,-1 0 0 0,4-6-144 0,-1-11 160 15,1-8-160-15,4-9 160 0,0-9-160 0,2-8 0 0,3-6 144 0,1-9-144 16,2-4 0-16,5-9 0 0,2-6 0 0,2-4-11920 15,0-2-2352-15</inkml:trace>
  <inkml:trace contextRef="#ctx0" brushRef="#br0" timeOffset="2">23174 3533 3679 0,'8'-30'160'0,"-3"16"32"0,-1-4-192 0,0 1 0 16,-2 7 0-16,-2 6 0 0,0-5 2160 0,-2-6 384 0,0-6 80 31,-2-5 0-31,-5-1 736 0,-3 3 144 0,-5 5 16 16,-5 6 16-16,-1 7-1552 0,-5 4-320 0,-2 4-64 15,0 4-16-15,5 5-176 0,-3 2-16 0,-6 10-16 0,-2 7 0 16,4-2-592-16,-2 10-112 0,-4 4-32 0,1 14 0 16,1-1-144-16,4 9-48 0,7 0 0 0,5 0 0 15,10-7-256-15,6-1-48 0,4 3-16 0,8 1 0 16,7 2-128-16,4-1 128 0,5-5-128 0,-1-7 128 16,5-7-128-16,4-1 128 0,4-3-128 0,4-6 128 15,3 0 16-15,4-9 0 0,4-6 0 0,2-6 0 16,3-7-16-16,-3-10-128 0,2-5 192 0,-4-6-64 15,-2-2 64-15,-6 0 0 0,-5-2 0 0,1-5 0 16,-1-6-192-16,0-4 128 0,-2-5-128 0,-4 1 128 0,-4-3-128 0,-5-1 0 16,-3 1 0-16,-8-6 0 0,-3 7 0 0,-9-1 0 15,-4-2 0-15,-9 1 0 0,-4-3 0 0,-4 2 192 16,-9 2-192-16,2 5 192 0,3 8-64 0,-1-2-128 16,-2 0 192-16,1 5-64 0,3 5-128 0,5 1 0 15,0 4 0-15,6 7 0 16,0 1-624-16,5 7-48 0,1-5-16 0,3 7-18128 0</inkml:trace>
  <inkml:trace contextRef="#ctx0" brushRef="#br0" timeOffset="3">24495 3516 4607 0,'0'-17'400'0,"0"7"-400"15,0-1 0-15,2-2 0 0,-2 9 720 0,0-3 64 0,2 3 16 0,0-6 0 0,4-5 1344 0,1-5 272 0,1-3 48 0,1 4 16 0,1 0-688 0,-1 6-128 16,-1 0-16-16,1 5-16 0,-1 3-288 0,1 3-64 15,-3 4-16-15,1 3 0 0,-1 1 0 0,-2 3 0 16,3 8 0-16,-1 4 0 0,1 2-80 0,-1 7-16 16,-2 4 0-16,3-2 0 15,-5 9-448-15,2 1-80 0,0 3-32 0,-4 2 0 0,0 4-96 0,0 0 0 0,2-2-16 0,-2-2 0 32,-2-9-96-32,0-2-16 0,0 7 0 0,-4 4 0 0,1 4-384 0,-1 4 0 0,0-4 0 0,-1 9 0 15,-1-3 0-15,-1 1 0 0,-2-1 0 0,1-6 0 16,1-2 0-16,-1-6 0 0,-1-1 0 0,2-8 0 15,1-4-272 1,2-4-144-16,1-5-32 0,1-2-11408 0,2-6-2288 0</inkml:trace>
  <inkml:trace contextRef="#ctx0" brushRef="#br0" timeOffset="4">25151 3348 3679 0,'2'4'320'0,"0"-4"-320"0,0 2 0 0,0 1 0 15,0 3 1792-15,0-2 272 0,3 5 64 0,1 6 16 16,2 8 1216-16,3 9 240 0,0 6 48 0,-1 5 16 15,-1-1-976-15,-1 3-192 0,1 2-32 0,-3 4-16 16,-1 2-1040-16,-1-4-224 0,0-6-32 0,-2 2-16 16,0-3-736-16,-2 3-144 0,0 4-16 0,-2-7-16 15,0-5-32-15,0-1 0 0,2-4 0 0,-4 6 0 16,0 0-192-16,-1-4 144 0,1 3-144 0,2-10 128 16,0-3-128-16,0-5 0 0,2-2 0 0,2-2 0 15,2-2 0-15,0-7 0 0,3 0-160 0,1-4-11424 16,3 5-2304-16</inkml:trace>
  <inkml:trace contextRef="#ctx0" brushRef="#br0" timeOffset="5">26126 3246 9215 0,'11'-9'400'0,"-7"3"96"0,2 2-496 0,-1 4 0 0,-1 0 0 0,-2 0 0 16,0 0 2848-16,5 0 480 0,-1 4 80 0,5 2 32 16,1 7-496-16,1 4-80 0,2 9-32 0,-2-1 0 15,0 9-784-15,1-2-176 0,-1 9-16 0,0 5-16 16,-2 6-880-16,-3 3-192 15,1 2-16-15,-5 3-16 0,-2 2-336 0,-2-5-64 0,0-1-16 0,-4 3 0 16,0 3-16-16,-1 0-16 0,1-7 0 0,0 0 0 16,-3 1-288-16,3-3 0 0,0-13 0 0,0 1 0 15,-1 4 0-15,1-11 0 0,4-2 0 0,0-7 0 0,2-8 0 0,3-6 0 16,1-1 0-16,0-7 0 16,1-1-336-16,-1-2-128 0,-2-2-32 0,1-1-18240 15</inkml:trace>
  <inkml:trace contextRef="#ctx0" brushRef="#br0" timeOffset="6">27108 3397 7359 0,'-11'0'656'0,"1"0"-528"0,3 4-128 0,1-4 0 0,4 0 1456 0,-5 2 256 0,-1 0 48 0,-9 5 16 0,-7-5 912 0,-1 7 176 15,-3-3 32-15,3 7 16 0,1-1-608 0,1 5-128 16,1 5-32-16,1 1 0 0,2 5-848 0,2 4-160 16,2 4-48-16,2 2 0 0,3 7-176 0,3 0-32 15,1 2-16-15,-1 2 0 0,3 2-288 0,0 4-64 16,2 2-16-16,4 1 0 0,2 6-240 0,5-5-32 16,1-1-16-16,5-3 0 0,4 1-48 0,7-3-16 15,2-2 0-15,1-6 0 0,6-5-144 0,-1-12 160 16,0-5-160-16,4-8 160 0,0-4 128 0,3-11 32 0,4-7 0 0,-3-3 0 15,-1-3-16-15,3-11 0 16,10-5 0-16,-1-12 0 0,0-3-64 0,-4-3-16 16,-4 0 0-16,-5-6 0 0,1-3-224 0,-5-3 0 0,-4-1 0 0,-9 0 0 15,-3 5 0-15,-6-5 0 16,-1 1 0-16,-9-9 0 0,-4 10 0 0,-2-1 128 0,-4 1-128 16,-5 7 0-16,1 2 0 0,-10-4 0 0,-3 0 0 0,-9 2 0 15,-6-3 0-15,-3 12 176 16,-1 6-176-16,-1 6 160 0,-2 6-160 0,1 3 192 0,1 10-192 0,0 5 192 15,-1 6-192-15,5 0 128 0,-1 6-128 0,8-1 128 16,11 1-128-16,4-2 0 0,4 3-192 0,6 3-13504 16,5-5-2704-16</inkml:trace>
  <inkml:trace contextRef="#ctx0" brushRef="#br0" timeOffset="7">20275 5013 5519 0,'2'-7'496'0,"-2"-3"-496"0,0 6 0 0,0 1 0 0,0 1 1680 0,2 0 240 0,-2-2 64 0,0-3 0 0,2-5 752 15,1 1 144-15,-1-2 48 0,0 3 0 0,0 1-944 0,0 3-176 16,2 1-32-16,1-3-16 0,-3 6-416 0,2 2-96 16,2 0-16-16,-1 2 0 0,-1 2-240 0,-2 5-48 15,2 6-16-15,-2 4 0 0,1 8-448 0,-3-3-96 16,0 1 0-16,0 3-16 0,0 4-112 0,2 6 0 0,0-1-16 0,0 1 0 31,2-4-96-31,1 0-16 0,-1 2 0 0,0-2 0 0,2-2-128 0,-1-6 0 0,1-3 0 0,-2 1 128 16,-2-3-128-16,-2-2 0 0,3 0 0 0,-6-2 0 15,3 2 0-15,-4-6 0 0,2-2 0 0,-2-1 0 16,-3-1 0-16,3-3 0 0,0-1 0 0,-2-3 0 16,-1-2 0-16,1-2 0 0,-1-1 0 0,1-3 0 15,0 0 224-15,-1-9-32 0,1-2-16 0,-1 0 0 16,1-9-176-16,0 3 160 15,1-5-160-15,3 3 160 0,0-3-160 0,0-4 0 0,2 0 0 0,-2-2 0 16,2 0 0-16,0 8 0 0,0 3 0 0,0 2 0 16,0-7 0-16,0 2 0 0,-2 3 0 0,2 2 0 0,-2-1 0 15,-1 1 0-15,-1 6 0 0,2 2 0 0,0 3 0 16,0 3 0-16,2-3 0 0,0 6 0 0,-2-3 0 0,2 7 0 16,-2-4 0-16,2 4 0 15,0-2 0-15,-3 2 0 0,3 0 0 0,-2 0 0 16,0 2 0-16,0 2 0 0,2-4 0 0,0 0 0 0,0 0 0 0,0 0 0 15,-30 24 0-15,17-16 0 16,3 5 0-16,-1-3 0 0,-2 5 0 0,-2 2 0 16,1 0 0-16,-4 0 0 0,4 3 0 0,-3-1 0 15,4 0 0-15,2-2 0 0,3-4 0 0,1-3 0 16,3-1 0-16,2-3 0 0,2-4 0 0,2 1 0 16,2-3 0-16,3-5 0 0,1 5 0 0,3-6 0 0,2-5 0 0,1 1 0 0,6-1 0 0,-1-6 0 15,2-2 0-15,5-2 0 0,1 1 0 0,1-7 0 16,0 5 0-16,-5 3 0 0,-2 2 0 0,-4 4 0 15,-4 3 0-15,-2 3 0 16,0 5 0-16,-3 2 0 0,1 5 0 0,-3 1 0 0,2 2 0 16,-1 3 0-16,1 2 0 0,1 2 0 15,2-5 0-15,-3 3 0 0,3 2 0 0,-1-4 0 0,1 1 0 0,0-1 0 16,-1 0 0-16,1-3 0 0,-2-1 0 0,1 3 0 16,1-3 0-16,2-1 0 0,-3 3 0 0,3 1-18304 15</inkml:trace>
  <inkml:trace contextRef="#ctx0" brushRef="#br0" timeOffset="8">21670 5588 7359 0,'-4'12'656'0,"2"-7"-528"0,0 1-128 0,0 0 0 0,2-1 256 0,0-5 32 0,0 0 0 0,0 2 0 16,2 0 1296-16,0 0 256 0,2-2 48 0,0-2 16 15,3-2 144-15,1-1 16 0,-1-1 16 0,1-5 0 0,1 5-304 0,-3-9-64 16,3 4-16-16,-3-3 0 16,0-1-544-16,-1-5-128 0,1 3 0 0,0-8-16 15,3 1-192-15,-3-1-48 0,3-1 0 0,-3 1 0 0,1-1-384 0,-1-1-64 16,0-1-32-16,1 2 0 0,-3 1-160 0,2-1-128 15,1-1 144-15,-3-5-144 0,0 8 0 0,-2 3 0 16,3-5 0-16,-3 3 0 0,0 2 0 0,0 4 0 16,-4 2 0-16,2 2 0 0,-2 5 0 0,-2 1 0 15,-1 1 0-15,-1 1 0 0,-3 5 192 0,1 0-48 0,-1 0-16 0,-1 5 0 16,-1 1 0-16,-2-2 0 0,5 3 0 0,-5-1 0 16,-2 5-128-16,-2-1 0 0,0 3 0 0,-2 0 128 31,0 4-128-31,-5 0 0 0,5-4 0 0,0 6 128 0,0-6-128 0,2 2 0 15,2 0 0-15,4-3 0 0,3-5 0 0,3-1 0 0,1-2 0 0,4 1 0 16,2-3 0-16,0-2 0 0,5-2 0 0,1 2 0 16,1-7 0-16,-1 3 0 15,5-7 0-15,2 1 128 0,-2 3-128 0,4-8 0 16,2 3 0-16,2-5 0 0,3 2 0 0,-3-2 0 16,0 6 0-16,-6 0 0 0,2 1 0 0,-2-1 0 0,0 0 0 0,0 5 0 15,0-2 0-15,-2 5 0 0,-1-1 0 0,-1 4 0 0,2 4 0 0,-2-1 0 16,-1 5 0-16,-1 1 0 15,-3-1 0-15,0 5 0 0,3 6 0 0,-3-2 0 0,1 4 0 0,-1-1 0 16,1 5 0-16,1 1 0 16,-2 1 0-16,3-5 0 0,-3-1 0 0,1-2 0 0,-1-2-128 0,3-2 128 0,-3-2 0 15,3-1 0-15,-1-1-144 0,1-2 144 0,1-1-192 16,-1-4-16448 0</inkml:trace>
  <inkml:trace contextRef="#ctx0" brushRef="#br0" timeOffset="9">22997 5645 12895 0,'0'0'1152'0,"0"0"-928"0,2 0-224 0,-2 0 0 0,0 0 1760 0,0 0 304 0,0 0 64 0,2-2 16 16,-2 2 624-16,3 0 128 0,-3-6 32 0,0 6 0 16,0 0-1056-16,0 0-208 0,0 0-32 0,10-43-16 15,-8 26-640-15,3-4-128 0,-3-1-16 0,2-5-16 16,0-1-416-16,0-4-80 0,1 0 0 0,1-2-16 0,-2 4-144 0,3-4-32 16,-1-4 0-16,3-9 0 0,-1 7-128 15,1-5 0-15,-1 7 144 0,-3 1-144 0,3 5 0 0,-2 5 128 16,1 3-128-16,-3 3 0 0,2 2 0 0,1 2 0 15,-1 4 0-15,-1-2 0 0,-1 5 0 0,0 3 0 16,0 1 0-16,-2 2 0 16,1-1 0-16,-3 5 0 0,0 0 0 0,0 5 0 0,-3-5 0 0,-1 4 0 15,-2 2 0-15,-3 1 0 16,9-7 0-16,-23 25 0 0,8-8-192 0,-4-4 64 0,2 6 128 0,-5-2-128 16,-1 4 128-16,-5-1-128 15,3 1 128-15,-3 0 0 0,5 0 0 0,-1-1 0 0,5-3 0 0,4-5 0 0,2-1 0 0,3 0 0 16,1-1 0-16,5-10 0 15,0 5 0-15,4-3 0 0,2-2 0 0,2 0 0 0,0-2 0 0,5-1 0 16,-1 1 0-16,7-4 0 0,-2-3 0 0,2 3 0 16,2 0 0-16,2-5 0 0,2-6 128 0,7-2-128 15,2-2 144-15,2-3-144 0,0 1 192 0,-2 1-192 16,-3 1 176-16,-1 4-176 0,-5 2 160 0,-4 5-160 16,0 3 128-16,-2 3-128 15,-2 8 0-15,0-2 0 0,-3 7 144 0,-1 4-144 0,-1 6 128 0,-1 0-128 16,-1 6 192-16,-2-3-64 0,3 5 0 0,-3-5 0 0,3-5-128 0,-1 4 192 15,0 0-192-15,3-2 192 0,-3 1-192 0,1-3 0 16,1-2 0-16,-1-3 0 16,1 3-448-16,-2-4-64 0,1-3 0 0,1 1-18112 0</inkml:trace>
  <inkml:trace contextRef="#ctx0" brushRef="#br0" timeOffset="10">24313 5734 11967 0,'3'3'1072'0,"-1"-3"-864"0,-2-3-208 0,0 1 0 0,2 2 1856 0,0 0 320 0,0 0 64 0,2-2 0 16,3 2-112-16,-1 0-16 0,1 2-16 0,-1-2 0 15,-4 2-544-15,0-2-96 0,0 0-32 0,0 0 0 16,-2-2-368-16,0 0-80 0,0-4-16 0,0 2 0 15,0-7-16-15,3-4-16 16,-1-2 0-16,0-4 0 0,2-3-464 0,2-5-80 0,3-1-32 0,2-9 0 16,-1 3-224-16,1 2-128 0,0 2 128 0,-1 0-128 15,1 2 0-15,0 1 0 0,-1 1 0 0,-1 0 0 0,-3 5 0 0,3-3 0 16,-3 3 0-16,-2 4 0 16,1 2 0-16,-3 4 0 0,0-4 0 0,0 4 0 15,-2 3 0-15,0-3 0 0,-2 2 0 0,0 0 0 0,-3 1 0 0,3 3 0 16,-2-3 0-16,-4 3 0 0,3 7 0 0,-1-6 128 15,-1 6-128-15,1-2 128 0,0 2-128 0,-1 2 0 16,1 0 0-16,-3 2 128 0,1 1-128 0,-1 1 0 16,1 0 0-16,-5 1 0 0,0 3-192 0,-4 5 32 0,-4 2 16 15,0-2 0-15,-5 4 144 0,1 3-128 0,1-1 128 0,3 0-128 32,-1-4 128-32,1 0-192 0,6-2 192 0,2-4-192 0,3 2 192 0,3-3 0 0,5-1 0 0,2-7 0 15,7 2 0-15,1-8 0 0,7-2 0 0,0-1 0 16,6-3 0-16,-1-1 0 0,-3 0 0 0,4-4 0 15,4-2 0-15,5 0 0 0,0 0 0 0,-2 0 128 16,-7 4-128-16,5 5 0 0,-1-9 128 0,1 6-128 16,-3 7 0-16,1-4 0 0,-3 5 0 0,-4 3 0 15,2 0 0-15,-2 0 0 16,0 5 0-16,0 3 128 0,-4 1-128 0,-2 3 0 0,-3 3 0 0,1 2 128 0,-5 3-128 16,-2-1 192-16,-2-2-64 0,0 2 0 0,-2-2-128 0,2 4 176 15,2-2-176-15,0 1 192 0,0-8-192 0,3 3 0 16,1-2-192-16,3-2-18144 0</inkml:trace>
  <inkml:trace contextRef="#ctx0" brushRef="#br0" timeOffset="11">25261 5634 7359 0,'-4'3'656'0,"0"-1"-528"0,2-2-128 0,0 0 0 0,2 0 1696 0,-3 0 304 0,1 4 64 0,-4-4 16 0,-1 2 544 0,1 2 128 16,0-2 0-16,-1-2 16 0,5 3-768 0,-2-3-144 16,4 0-48-16,0 0 0 0,0-3-448 0,2-3-80 15,0 4-32-15,2-9 0 16,-1 5-368-16,-3 6-80 15,0 0-16-15,4-36 0 0,-2 21-320 0,0-6-64 16,-2 1-16-16,2-5 0 0,0 1-128 0,0-1-16 0,1-5-16 16,-1 0 0-16,0 7-224 0,0-9 144 0,2 0-144 0,-2-2 128 15,3 6-128-15,-3-4 0 0,0 5 0 0,0 5 0 16,-2 5 0-16,0 2 0 0,2-2 0 0,-4 5 0 16,2 3 0-16,0 3 0 0,-2-3 0 0,0 3 0 15,0 2 0-15,0 1 0 0,-1 3 0 0,3-6 0 16,-2 6 0-16,0 0 0 0,0-4 0 0,-2 2 0 15,-1 0 0-15,1 2-144 0,0 0 144 0,0 2-160 16,-5 0 160-16,-1 2-160 0,1-2 160 0,-2 5-160 16,-4 1 160-16,-2 3-128 0,-2 1 128 0,-2 3-128 15,2-2 128-15,0 2 0 0,2 2 0 0,0-2-128 16,4 0 128-16,2-2 0 0,3-3 0 0,-1 1 0 16,3 0 0-16,1-5 0 0,5 2 0 0,0-1 0 0,5-7 0 0,1 2 0 15,3-4 0-15,3-2 0 0,5-3 0 0,0-3 0 16,3-1 0-16,1-6 0 0,-2 2 0 0,2-2 0 15,-4 0 0-15,-2 2 128 0,0 4-128 0,-4-1 144 16,2 1-144-16,-1 0 160 0,1 1-32 0,0-1 0 16,0 0 0-16,0 5 0 0,1-2-128 0,-3 1 160 15,2 5-160-15,0 2 160 0,-3 6-160 0,1-6 0 16,-3 7 144-16,3-1-144 0,-2 5 160 0,-1 4-32 0,1 2-128 0,-1 0 192 16,-1 2-192-16,1 0 0 0,-1 0 128 0,-1 3-128 15,-2-3 0-15,3-4 0 0,-1-1-192 0,0-1 192 31,3-2-960-31,4 0-96 0</inkml:trace>
  <inkml:trace contextRef="#ctx0" brushRef="#br0" timeOffset="12">26160 5960 12895 0,'0'4'1152'0,"0"-1"-928"0,0-1-224 0,-2-2 0 0,2 2 896 0,0-2 128 0,-2 4 16 0,0-2 16 0,2 0 960 0,-2 0 192 0,-3 1 32 0,5-3 16 16,0 0-736-16,0 0-160 0,0 0-16 0,-4-37-16 16,4 27-80-16,0-7-16 15,2 2 0-15,-2-6 0 0,2-1-208 0,0-1-64 16,3-3 0-16,-1-4 0 0,2-4-432 0,3-2-80 0,2-4-32 0,-1-1 0 16,5-1-208-16,-2-3-32 0,2 2-16 15,2-3 0-15,-2 5-160 0,2 3 0 0,-2 0 0 0,2-1 0 16,-2 1 0-16,-3 6 0 0,-1 6-160 0,2-1 160 15,0-1 0-15,-3 3 0 0,3 1 0 0,-4 7 0 16,-1-4 0-16,1 6 0 0,-3 4-128 0,-2 1 128 16,1 3 0-16,-3 5 0 0,0-4 0 0,-2 4-144 15,-2 2 144-15,0-3-160 0,-1 6 160 0,-3-3-160 0,0 2 160 0,-3 4-128 16,1-4 128-16,-5 5-128 16,0 1 128-16,-6-4 0 0,-2 9 0 0,-3 2 0 0,-1 2 0 0,-3 0 0 15,-2 4 0-15,0 1 0 0,3-1 0 0,-1-2 0 16,2 0 0-16,3 0 0 0,4-4 0 0,4 0 0 15,0-4 0-15,2 0 0 0,2-3 0 0,5 1 0 16,2-5 0-16,2 2 0 0,2-4 0 0,0-2 0 16,2 2 0-16,2-2 0 0,2-2 0 0,1 0 128 15,3-6-128-15,1-1 176 0,0 1-48 0,2-3 0 0,1-2 0 0,4-2 0 32,1-2 48-32,0 0 0 0,2-4 0 0,-2 4 0 0,3-2-176 0,-5 2 0 15,-2 4 0-15,-1-4 0 0,1 6 0 0,-2 1 0 0,-2 5 0 0,-3 1 0 16,1 2 0-16,2 2 0 0,-5 2 0 0,0 2 0 15,3 3 0-15,1 3 0 0,-1 7 0 0,4 5 0 16,-3 3 144-16,3-1-144 0,0 3 160 0,-2 1-160 16,-1 2 128-16,1-2-128 0,-3 1 0 0,-1 1 0 15,-1-6 0-15,1 1 0 0,-3-6 0 0,0 3 0 16,0-3-256-16,1 0-112 0,3 0-16 0,-4-2-11360 16,3 4-2272-16</inkml:trace>
  <inkml:trace contextRef="#ctx0" brushRef="#br0" timeOffset="13">27159 5649 5519 0,'-2'7'496'0,"0"-1"-496"0,0-2 0 0,2 1 0 0,0-5 656 0,-2 4 48 0,-1 4 0 0,1 3 0 16,-2 6 704-16,2-2 128 0,2 0 48 0,0-2 0 0,0-5-80 15,2-1-16-15,0-1 0 0,0 0 0 0,0-1 176 16,1-1 16-16,1-4 16 0,-2 0 0 0,0 0-384 0,0 0-80 15,0-7-16-15,3 3 0 16,-3-6-80-16,0-1-32 0,2 0 0 0,0-6 0 16,3-8-176-16,-1-3-32 0,3 0-16 0,-1-10 0 0,7-5-160 0,-4-1-16 15,4-5-16-15,0 2 0 0,-1-2-368 0,1-2-64 16,2 2 0-16,-2-4-16 0,2 4-240 0,-2 4 0 16,-2 9 0-16,-2 6 0 0,-1 0 0 0,1 0 0 15,0 3 0-15,-3 1 0 0,3 3 0 0,-3 4-160 16,-1 2 160-16,-3 2-192 0,0 6-128 0,-2 1-16 0,1 1-16 15,-6 3 0-15,1 2 80 0,0 4 16 0,-4 0 0 0,-1 5 0 16,-1-1 256-16,-3 5 0 0,-2-1-128 0,1 1 128 16,-3 6 0-16,-2-2-128 0,2 2 128 0,-2 0 0 15,2-2-224-15,-2 2 64 0,-2 4 16 0,-3 0 0 16,1 1 0-16,0-5 0 16,2 0 0-16,-7 0 0 0,5-2 144 0,-1-3-128 0,5-1 128 0,0-2-128 15,7-3 128-15,1 0 0 0,5-6 0 0,0 0 128 16,4-4 16-16,0 2 16 0,2 2 0 0,0-6 0 15,2 1 0-15,0-1 0 16,5 2 0-16,-1-7 0 0,5 3-32 0,0-1 0 0,4 0 0 0,2-1 0 0,0 1-128 0,1-1 192 16,-3-1-192-16,0 3 192 0,2-3-192 0,2-2 0 15,0 2 144-15,-1-3-144 16,-1 3 0-16,-2 2 128 0,0 1-128 0,-2 1 0 16,0 3 176-16,-3 2-48 0,1 2 0 0,-2 6 0 0,-1-1 128 0,-1 3 32 15,0 5 0-15,-3 4 0 0,-2 0-288 0,-2 0 0 16,0-2 0-16,1 2 0 0,-3-6 0 0,0 1 0 0,0 6-128 0,0 1 128 15,-3 2-320-15,3-4 16 16,0-2 16-16,5 2-17008 16</inkml:trace>
  <inkml:trace contextRef="#ctx0" brushRef="#br0" timeOffset="14">23074 3363 10127 0,'-2'-11'896'0,"0"3"-704"0,2-1-192 0,0 5 0 0,0 0 1584 0,0 2 272 0,0-9 64 0,2-8 16 16,-2-5-320-16,4-3-64 0,0-5-16 0,3 0 0 15,-1 2-768-15,3 0-176 0,-1 7-16 0,1-5-16 16,1 7-256-16,-3-7-48 16,-1 7-16-16,-2 0 0 0,-4-3-240 0,-2 3 0 15,-2 2 0-15,-3 2 0 16,-1 4 0-16,-3-4 0 0,-4 4 0 0,-2 5 0 15,0-1 0-15,-2 7 304 0,-2 4-48 0,-5 2 0 0,-1 7-256 0,-7 2-192 16,-3 8 16-16,-1 5 16 0,-3 6 160 16,1-3 0-16,2 8 0 0,1 1 0 0,1 0 256 0,2 9 16 15,-2 8 16-15,4-4 0 0,4-4-160 0,-1 11-128 16,-10 21 144-16,-1 18-144 0,-1 8 0 0,3 3 0 16,6-3 0-16,4-1 0 0,5-2 576 0,8 0 32 15,6-2 0-15,7-2 0 0,9 0 288 0,3-2 64 16,9 0 16-16,3-7 0 0,1-18-528 0,7 1-96 15,11 0-32-15,8-4 0 0,4-8 64 0,2-9 0 16,3-8 0-16,1-7 0 0,1-8-32 0,4-9 0 16,0-7 0-16,2-5 0 0,4-7-224 0,-2-15-128 0,-6 0 160 15,6-10-160-15,9-12 144 0,2-12-144 0,4-6 128 0,0-13-128 16,-2 0 272-16,-7-2-16 0,-3 1-16 0,-8-5 0 16,-5 4-112-16,-9-1-128 0,-9 1 176 0,-1-4-176 15,-5-9 0-15,-7-5 0 0,-5 3 0 0,-7-2 0 16,-5-3 0-16,-5-3 0 0,-5-5 0 0,-7 0 0 15,-1 9 0-15,-5 1 0 0,-6 1 0 0,-11-7 0 16,-8-8 0-16,-9 0 0 0,-2 8 0 0,0 11 0 16,-2 7 0-16,2 10 0 0,0 12 0 0,-2 7 0 15,4 9-560-15,2 8-16 0,2 9 0 0,7 4-10352 16,6 6-2064-16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4:06.9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20535 17233 17503 0,'-4'2'1552'0,"-1"0"-1232"0,3 2-320 0,0-4 0 0,0 2 1488 0,-2 3 240 0,-3 1 64 0,-5 9 0 16,-1 0 336-16,-2 8 80 0,4 3 16 0,-2 3 0 15,7 1-720-15,0 6-144 0,1 5-16 0,3 4-16 16,2-1-240-16,2 3-32 0,1 9-16 0,1-3 0 16,2 4-544-16,3 7-112 0,6 0-32 0,0 2 0 15,2 4-160-15,2 3-16 0,0 1-16 0,2-4 0 16,-2-2-160-16,-2-10 0 0,0-9 0 0,1-11 0 0,-4-8 0 16,1-11 0-16,0-10 0 0,0-7 0 15,2-11-400-15,0-8-16 0</inkml:trace>
  <inkml:trace contextRef="#ctx0" brushRef="#br0" timeOffset="1">21359 17341 10127 0,'-6'-13'448'0,"2"3"96"0,1 3-544 0,1 1 0 0,0 4 0 0,0 0 0 15,0 2 1552-15,-2-7 208 0,-3 3 32 0,-1-2 16 0,-3 1 800 0,3 5 144 16,-3-4 48-16,0 2 0 0,3 4-992 0,-3 2-192 16,0 1-32-16,1 1-16 15,-1 5-96-15,1 6-32 0,-1-2 0 0,0 6 0 16,1 2-896-16,-3 3-176 0,0 8-48 0,0-4 0 0,3 6 160 0,-3 0 32 16,2 3 0-16,3 1 0 0,-1 3-384 0,3-1-128 15,-1-1 0-15,5 1 0 0,2 1 240 0,4-1-48 16,3 3-16-16,1-2 0 0,3 1-176 0,4-5 192 15,4-3-192-15,2-2 192 0,3-2-192 0,4-5 0 0,3-3 0 16,1-7 0-16,7-4 128 0,-3-7-128 0,0 0 0 16,-2-6 128-16,0-6-128 0,-4 0 128 0,2-3-128 0,-2-1 128 15,-7-5-128-15,-1-2 0 16,-5-3 0-16,-2-5 0 0,-5-1 0 0,-3 1-192 0,-1-5 0 0,-2-2 16 16,-2-4 176-16,-2-2 0 0,-2-5 0 0,0 0 0 15,0-6 256-15,-2 0 0 0,-3-6-16 0,1 0 0 16,0 2-240-16,-5-5 0 0,2 3 0 0,-1 4 0 15,-3 8 0-15,2 5 0 0,-1 8 0 0,-1 11 0 16,0 4 0-16,-4 8 0 0,0 3 0 0,-4 8 0 16,-1 7-800-16,3 4-160 0</inkml:trace>
  <inkml:trace contextRef="#ctx0" brushRef="#br0" timeOffset="2">22190 17262 7359 0,'-2'0'656'0,"0"0"-528"0,2 0-128 0,0 3 0 0,-2 1 1024 0,2-4 192 0,-5 6 16 0,1 3 16 16,0 8 1536-16,-3 0 304 0,3 4 64 0,0 2 16 31,-3 5-880-31,5 0-176 0,0 4-48 0,0 0 0 15,0 0-400-15,0 4-64 0,0 0-32 0,0 2 0 16,2 3-736-16,0 4-160 0,0-3-32 0,0 7 0 16,4 2-192-16,0 2-64 0,2-8 0 0,5 2 0 15,4-2-144-15,0-9-48 0,4-2 0 0,2-11 0 16,3-4-192-16,-1-2 176 0,5-10-176 0,0-3 160 16,-1-12-32-16,-1-3-128 0,2-6 192 0,-3-6-64 0,-1-5-128 0,-5-4 0 15,0 0 0-15,-2-6 0 0,4-13 0 0,-4-3 160 16,-2-3 16-16,-2 6 0 0,-2-2-176 0,-3 8 0 15,-4 2 0-15,-4 3 0 0,0 6 0 0,-2 0 0 16,0 2 0-16,-2 4 0 0,0 5 0 0,-1-3 0 16,1 7 0-16,0 6 0 0,-3 3 0 0,3 7-176 15,2-1 48-15,0 8 0 16,2 3-624-16,0 3-112 0,2 7-32 0,2 5 0 16,1-1-1536-16,5 2-304 0</inkml:trace>
  <inkml:trace contextRef="#ctx0" brushRef="#br0" timeOffset="3">22984 17303 10127 0,'0'2'896'0,"0"0"-704"0,3 2-192 0,-1-4 0 16,-2 7 1440-16,2-3 256 0,2 9 48 0,2 12 16 0,3 5 1376 0,2 13 256 15,-3 6 64-15,1 4 16 16,-3-4-1392-16,-2 4-288 0,1 5-48 0,-3 1-16 15,-2 5-528-15,0-4-112 0,-2 1-32 0,2-5 0 0,-3 1-656 0,1-12-128 16,2-2-16-16,0-12-16 0,5-7-240 0,-1-9 128 16,0-13-128-16,0-8 0 15,7-7-1248-15,2-13-352 0,4-8-64 16,0-8-14448-16</inkml:trace>
  <inkml:trace contextRef="#ctx0" brushRef="#br0" timeOffset="4">23387 17007 13823 0,'-2'2'608'16,"0"0"128"-16,2 0-592 0,0 3-144 0,2-3 0 0,0 2 0 16,2 0 1712-16,0 9 304 0,9 6 64 0,4 11 16 15,2 8 448-15,5 5 80 0,-1 2 32 0,3 8 0 16,-3 0-608-16,1 5-128 0,-3 5-32 0,-2 1 0 0,-4 2-896 0,-6-4-176 15,-3 2-48-15,-4 0 0 0,-2 2-320 0,-6-2-80 16,-3 4-16-16,-4 6 0 0,-1-6 48 0,-4 0 16 16,-3 1 0-16,2-8 0 0,-2-1-224 0,4-13-64 15,-2-9 0-15,4-8 0 16,2-9-128-16,4-4 0 0,1-8 0 0,1-5 0 16,5-4-384-16,2-4-96 0,0-5-32 0,5-6 0 15,3-2-1024-15,3-10-224 0,4-7-32 0,2-7-15024 16</inkml:trace>
  <inkml:trace contextRef="#ctx0" brushRef="#br0" timeOffset="5">23922 16920 8287 0,'-5'-5'368'0,"3"5"80"0,2 5-448 0,0-5 0 0,0 2 0 0,0 2 0 0,4 7 2800 0,1-1 464 16,5 16 112-16,3 8 16 0,4 4 112 0,2 5 16 16,5 2 16-16,-3-5 0 0,5 0-1552 0,1-1-320 15,1-7-64-15,2-5-16 0,-3-3-912 0,1-7-176 16,-2 0-48-16,-5-6 0 0,0-3-256 0,-4-2-64 16,0 1-128-16,-2-5 192 15,0-4-1280-15,-4 0-256 0,0-7-48 0,-5 1-15392 0</inkml:trace>
  <inkml:trace contextRef="#ctx0" brushRef="#br0" timeOffset="6">24473 16790 9215 0,'-8'4'400'0,"1"2"96"0,3-1-496 0,-2 1 0 0,1-2 0 0,-1 3 0 15,-3 6 2544-15,-3 4 400 0,-10 12 96 0,-10 10 16 16,-2 10 640-16,-4 0 128 0,2 6 16 0,0-2 16 15,2 3-2064-15,4-7-400 0,2-7-96 0,7-4-16 16,6-4-640-16,4-8-144 0,5-9-32 0,6-6 0 16,4-9-464-16,2-4 0 0,5-3-176 0,2-7 176 15,2-3-1520-15,-2-7-176 0,4-1-32 0,0-5-14304 16</inkml:trace>
  <inkml:trace contextRef="#ctx0" brushRef="#br0" timeOffset="7">24264 16579 14735 0,'-10'2'640'0,"3"0"160"0,1 3-640 0,2 1-160 0,2-2 0 0,0 3 0 16,-1 3 2240-16,1 12 432 0,-2 9 80 0,0 16 0 15,4 11-80-15,0 1-32 0,4 3 0 0,-2-2 0 16,5-1-1072-16,-3-1-224 0,2 4-32 0,1-7-16 16,-3 2-816-16,0-1-160 0,-2-7-48 0,0-5 0 15,-2-5-272-15,0-5 0 0,0-4 0 0,-2-7 0 31,0 3-592-31,-2-9-80 0,-3-7-16 0,1 1-10672 0,-2-7-2144 0</inkml:trace>
  <inkml:trace contextRef="#ctx0" brushRef="#br0" timeOffset="8">23779 17124 19007 0,'-4'9'416'0,"1"-9"96"0,3 0 0 0,3 0 16 0,1 0-528 0,0 0 0 16,2 2 0-16,7-2 0 0,13 0 2624 0,8 0 432 15,13 0 80-15,4-7 0 0,9 1-800 0,-1-5-160 16,-1 5-48-16,-5-5 0 0,0 3-1184 0,-8 1-240 16,-2 3-64-16,-5 0-18176 0</inkml:trace>
  <inkml:trace contextRef="#ctx0" brushRef="#br0" timeOffset="9">24969 17220 19343 0,'0'0'1728'0,"0"0"-1392"0,0 2-336 0,0 2 0 0,0 1 2208 0,0 5 368 0,3 3 80 0,-1 15 16 15,4 14-192-15,1 18-48 0,1 8 0 0,1 4 0 16,1 3-1152-16,-1-3-224 0,-1 1-48 0,1-3-16 15,-1-4-464-15,-1-2-80 0,1-3-32 0,1-3 0 16,-1-5-416-16,1-6 0 0,-1 0 0 0,1-13 0 0,1-2 0 16,-1-9-176-16,2-4 176 0,-3-8-192 15,3-5-864 1,-3-6-176-16,3-4-48 0,-3-7-16256 0</inkml:trace>
  <inkml:trace contextRef="#ctx0" brushRef="#br0" timeOffset="10">25536 17156 19343 0,'-6'13'848'0,"4"-7"192"0,-1 3-832 0,1-1-208 16,2-4 0-16,0 5 0 0,0 2 1856 0,0 8 336 0,2 15 64 0,3 8 16 16,-1 14 544-16,0 8 128 0,0 2 0 0,-1 0 16 15,3-3-1680-15,-2-1-352 0,3 2-64 0,-1-6-16 16,0-1-560-16,3-6-112 0,-1 2-32 0,-1-6 0 15,1 0-144-15,3-7 0 0,-2-1 0 0,1-5 0 16,-1 0-256-16,1-6-64 0,-1-7-32 0,1-2 0 16,1-6-1808-16,-2-5-352 0,1-1-80 0,-1-5-12800 15</inkml:trace>
  <inkml:trace contextRef="#ctx0" brushRef="#br0" timeOffset="11">26250 17086 25791 0,'0'8'1152'0,"0"-6"224"0,0 7-1104 0,2-5-272 16,-2 3 0-16,2 1 0 0,0 3 1984 0,0 10 352 0,4 15 64 0,1 20 16 15,-1 16-480-15,1 7-80 16,-1-1-32-16,0 3 0 0,1-4-976 0,-1 0-192 0,1-3-32 0,-1-1-16 31,0-3-304-31,-1-2-64 0,1-2-16 0,0-4 0 16,1-3-224-16,-3-6 0 0,2-10 128 0,-1-5-128 0,1-6-384 0,1-4-128 15,-1-11-32-15,7-13-18544 0</inkml:trace>
  <inkml:trace contextRef="#ctx0" brushRef="#br0" timeOffset="12">27504 16903 11055 0,'7'-22'976'0,"-3"5"-784"0,0 2-192 0,-2 5 0 0,0 3 320 0,0-1 0 0,1-3 16 0,-1-2 0 0,2-12 2032 0,0-7 416 0,-2 4 80 16,-4 5 16-16,0 2-832 0,-4 6-144 0,-3 4-48 0,-4 5 0 15,1 4-128-15,-3 8-48 0,0-4 0 0,-2 7 0 16,0 3-528-16,0 8-128 0,2-3 0 0,-2 6-16 15,-2 13-416-15,2 5-80 0,-3 10 0 0,5 8-16 16,1 7-176-16,1 11-16 0,2 12-16 0,3 14 0 16,3 9 96-16,3-1 0 0,2 2 16 0,4-2 0 15,1 1 32-15,3 1 0 0,5 2 0 0,0-10 0 16,4-18-192-16,0-15-48 0,4-4 0 0,0-17 0 16,1-4-192-16,-3-8 0 0,-2-7 0 0,0-5 0 15,0-3-208-15,-2-9-48 0,0-5 0 0,2-8 0 16,-2-2-512-16,0-8-128 15,2-5 0-15,0-6-17984 0</inkml:trace>
  <inkml:trace contextRef="#ctx0" brushRef="#br0" timeOffset="13">27971 17192 7359 0,'-11'-4'320'0,"5"2"80"0,1 0-400 0,1 0 0 0,2 2 0 16,-2 0 0-16,1 2 2176 0,-3 2 336 0,-2 2 80 0,-3 7 16 15,0 4 848-15,1 7 192 0,-1 3 16 0,2 9 16 16,1 9-1504-16,-3 8-320 0,5 9-48 0,0 4-16 16,-1 9-432-16,5-5-80 0,0 6-32 0,6-5 0 15,3-1-672-15,1-4-128 0,7-11-16 0,2-1-16 16,6-1-160-16,3-9-16 0,4-5-16 0,2-9 0 15,4-11-80-15,0-6-16 16,-2-9 0-16,2-6 0 0,3-7-128 0,-1-6 0 0,-4 2 0 0,0-14 0 16,-2-1 0-16,-4-4 0 0,-3-4 0 0,-1 0 0 0,-7 0 0 15,-2-7 0-15,-7 0 0 0,1-1-176 16,-7 3 176-16,-4-1 0 0,-4-7 0 0,-5 2 0 16,-2 0 0-16,-6 5-160 0,-5-1 160 0,-1 5 0 0,-1 6 0 0,-6-2 0 15,-6 4 0-15,2 0 0 0,2 4 0 16,4 3 0-16,0 2 0 0,5-1 0 0,1 5 0 0,7 0 0 15,0 7 0-15,6-1 0 16,5 0-592-16,4 5-16 0,4 2 0 0,7 4-18016 0</inkml:trace>
  <inkml:trace contextRef="#ctx0" brushRef="#br0" timeOffset="14">28865 17294 8287 0,'-4'-4'736'0,"2"0"-592"0,0 2-144 0,2 0 0 0,0-1 2288 0,-2-1 416 0,-1 0 96 0,1-5 16 0,-2-1 256 0,4-1 64 16,0 5 16-16,4 2 0 0,1 4-1264 0,3 6-256 15,1 5-48-15,-1 3-16 0,3 8-544 0,-1 5-128 16,1 7 0-16,0 9-16 0,1 0-240 0,-1 6-32 0,-2 6-16 0,-1 0 0 16,3 5-272-16,-1 0-48 0,-1-1-16 0,2-6 0 15,-1-2 0-15,3 3 0 0,2-1 0 0,2-4 0 16,2-4-48-16,0-7-16 0,3-10 0 0,-3-7 0 15,-2 0-192-15,0-8 0 0,-2-5 0 0,-2-5 0 16,1-3 144-16,-3-7-16 0,0-3 0 0,-3-3 0 16,3-2-128-16,-3-6 0 0,1-5 0 0,-1-4 0 15,1-2 128-15,0-6 0 0,1-7 0 0,-1-4 0 16,-1-4-128-16,-1 0 0 0,3 0 0 0,-3 4 0 16,-1 4-336-16,0 11-112 0,-1 2 0 0,-1 11-16 15,-2 4-176-15,2 4-48 0,-2 4 0 0,3 5 0 16,-1 2-544-16,2 2-112 0,3 4-32 0,2 3-15040 15</inkml:trace>
  <inkml:trace contextRef="#ctx0" brushRef="#br0" timeOffset="15">29868 17122 9215 0,'-4'-6'816'0,"2"6"-656"0,0-5-160 0,2 5 0 15,0 0 2640-15,0 5 496 0,0-3 112 0,-2 6 16 16,2 5 688-16,2 8 144 0,0 7 16 0,2 6 16 16,0 6-2144-16,3-1-448 0,1 3-64 0,-1 5-32 15,1 0-800-15,1 2-176 0,-3 0-16 0,-2 0-16 16,1 0-256-16,-1 0-48 0,-2 0-128 0,-2 2 192 16,2-4-192-16,0-3 0 0,1-1 0 0,1-5 0 15,0-6-320-15,0-13-48 0,3-6-16 0,1-6 0 16,3-7-1680-16,0-11-352 0</inkml:trace>
  <inkml:trace contextRef="#ctx0" brushRef="#br0" timeOffset="16">30356 16792 25791 0,'4'-9'1152'0,"1"1"224"0,-1 2-1104 0,0 1-272 0,0 3 0 0,1 2 0 15,1 0 2320-15,5 2 416 0,6 3 80 0,4 3 0 16,5 11-1104-16,-3 7-240 0,0 6-32 0,-1 8-16 16,-1 7-768-16,-4 4-144 0,2 9-48 0,-4 4 0 15,-2 2 48-15,-2 4 0 0,-1 6 0 0,-5-3 0 16,-5 1-176-16,-5-3-16 0,-1-3-16 0,-5 0 0 15,1-9-80-15,-5 7-16 0,0 0 0 0,0-2 0 16,-2-8-208-16,2-7 0 0,0-7 0 0,0-10 0 16,2-4-832-16,3-9-96 0,3-6-32 0,3-7-18688 15</inkml:trace>
  <inkml:trace contextRef="#ctx0" brushRef="#br0" timeOffset="17">31099 16588 19343 0,'-4'0'1728'0,"4"-5"-1392"0,2 3-336 0,3 2 0 0,-1 0 1792 0,0 2 272 0,5 3 64 0,6 3 16 0,6 11 144 0,9 3 16 16,6 16 16-16,0 0 0 0,-6 1-624 0,2 3-128 16,-4 3-32-16,-1-1 0 0,1 3-960 0,-7-8-192 0,-4-10-32 15,0 1-16-15,0 0-208 0,-2-4-128 0,-4-9 128 0,0-2-128 16,-1-11 0-16,1-4-320 0,-3-4 64 0,-1-7-18352 16</inkml:trace>
  <inkml:trace contextRef="#ctx0" brushRef="#br0" timeOffset="18">31534 16458 11055 0,'-13'-7'480'16,"5"7"112"-16,1 0-464 0,1 2-128 0,2 3 0 0,-3-3 0 15,1 6 2576-15,-7 7 496 0,-6 9 112 0,-11 12 16 0,0 11 128 16,-6 6 48-16,0 0 0 0,2 3 0 0,0-5-1472 16,4 2-304-16,2 0-48 0,5-8-16 15,6-1-992-15,4-5-208 0,2-5-32 0,7-6-16 16,4-3-288-16,2-6 0 0,2-6 0 0,5-4 0 15,-1-5-672-15,1-2-144 0,2-2-16 0,-1-6-16 16,1-1-2192-16,2-6-432 0</inkml:trace>
  <inkml:trace contextRef="#ctx0" brushRef="#br0" timeOffset="19">31302 16345 13823 0,'-11'4'1216'0,"7"0"-960"0,0-4-256 0,2 7 0 0,-1-3 2112 0,3 2 368 0,0 5 80 0,0 8 0 15,3 15 896-15,-1 22 192 0,2 10 16 0,0 6 16 16,0 5-1856-16,1 1-368 0,1 1-80 0,0-4-16 16,1-5-752-16,-1-2-160 15,5-6-16-15,-3-7-16 0,3-4-224 0,-5-4-32 0,1-9-16 0,-3-6 0 16,-2-12-416-16,-2-6-96 0,0-5-16 0,-2-11-18448 16</inkml:trace>
  <inkml:trace contextRef="#ctx0" brushRef="#br0" timeOffset="20">30950 16937 9215 0,'-10'10'816'0,"8"-10"-656"16,4 2-160-16,2-4 0 0,2 2 4480 0,3-4 880 15,6 0 160-15,10-5 48 0,20-8-2288 0,15-8-448 0,10-3-80 0,2 0-32 16,3 1-1536-16,-5 1-304 0,-2 9-64 0,-4-2-16 16,2 10-640-16,-2-1-160 15,0 6 0-15,-4 4-18608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09:52.8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1214 9475 5519 0,'-10'-6'496'0,"3"1"-496"0,1 1 0 0,2-2 0 0,-1 1 1040 0,3 3 112 0,-2-2 32 0,-3-2 0 0,-1-3 1072 0,-3-4 224 15,-4-2 32-15,-2 3 16 0,-2-3-1056 0,2 8-224 16,2 1-32-16,2 2-16 0,1 4 160 0,1 4 48 16,5 5 0-16,-1 1 0 0,1 9-176 0,4 3-16 15,0 5-16-15,4 5 0 0,0 4-384 0,4 3-80 16,1 1-16-16,1 3 0 0,3-5-400 0,-1-4-96 15,5-6-16-15,0-5 0 0,2-8-208 0,0-6 176 16,0-3-176-16,-4-6 160 0,0 0-160 0,0-8 128 16,4-5-128-16,-2-6 128 0,2-5 320 0,-2-4 64 15,-5-8 16-15,-1-2 0 0,-3-2-208 0,-2-3-32 0,-4 0-16 16,0 3 0-16,-2 8-272 0,-4-6 0 0,-3 1 128 16,-1 6-128-16,-1 3 0 0,-4 4 0 0,0 7 0 0,-2 7 0 15,-2 3 144-15,0 7-16 0,-2 7-128 0,-1 3 192 16,3 7 144-16,2 0 32 0,0 9 0 0,0 4 0 15,4 2-224-15,5 4-144 0,1-2 192 0,5 0-192 16,6-4 160-16,5-7-160 0,4-8 128 0,6-8-128 16,-2-3 0-16,4-6 0 0,7-7 128 0,4-10-128 15,4-7 0-15,2-10 0 0,-8 9 0 0,2-12 0 16,7-5-608-16,-3-5-48 0</inkml:trace>
  <inkml:trace contextRef="#ctx0" brushRef="#br0" timeOffset="44799.3">1229 5534 13823 0,'0'-10'1216'0,"0"3"-960"0,0 3-256 0,-2-2 0 0,2 1 1024 0,0-1 144 0,0-5 48 0,0-6 0 16,0-4 64-16,0-4 32 0,2 3 0 0,-2 9 0 15,0 3-480-15,-2 3-80 0,0 7-32 0,-2 7 0 16,-1 3 64-16,-1 3 16 0,0 6 0 0,-1 9 0 16,1 0 48-16,-3-1 16 0,3 10 0 0,-3 1 0 15,5 7-160-15,0-11-16 0,2-2-16 0,0 0 0 0,4-5-144 0,0-1-16 16,2-7-16-16,0-4 0 0,3-2-48 0,-1-9-16 16,5 0 0-16,2-10 0 0,1-3-96 0,-1-4-16 15,-2-1 0-15,2-3 0 0,-3-11-112 0,1-4-16 16,0 0-16-16,-5 0 0 0,-4 2-176 0,-4 5 0 15,-2 3 0-15,-7 5 0 0,-6 3 0 0,0 7 0 16,-6 7 0-16,-1 4 0 0,-4 7-240 0,-3 6 80 16,-4 4 16-16,1 9 0 0,2 6 144 0,0-2 0 0,5 5 0 0,-3 3 128 15,4 1 320-15,5-3 80 0,4 1 16 0,2-11 0 16,7-5-256-16,3-1-48 0,3-3-16 0,9-4 0 16,-1-6-224-16,7-3 0 0,6-12 0 0,7-3 0 15,5-10 0-15,6-4 0 0,3-7 0 0,1-1-12224 16,3-1-2432-16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19:01.59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5676 7393 7359 0,'7'-30'656'0,"-3"5"-528"0,2 3-128 0,-1 5 0 0,-3 4 352 0,-2 3 32 0,0-1 16 0,2-10 0 15,2-13 1552-15,-2-5 304 0,1-1 64 0,-6 0 16 16,-3 8-400-16,-5 4-80 0,-1 9 0 0,-3 6-16 16,-2 7-208-16,0-1-32 0,-3 7-16 0,-1 7 0 15,-2 5-720-15,-1 5-144 0,1 9-16 0,-1 0-16 16,-1 8-416-16,-3 4-80 0,3 5 0 0,-1 1-16 16,3-1-176-16,-5 6 0 0,0 8 0 0,-2 11 0 15,5-8 0-15,-1 10 128 0,1 9-128 0,-1 6 0 16,3 9 176-16,4 8-48 0,2 0-128 0,2-2 192 15,6-8-64-15,5 1 0 0,4 1-128 0,4 2 192 16,9-9-192-16,4 1 0 0,11-5 0 0,1-5 0 16,6-3 0-16,5-7 0 0,5-8-160 0,6-11 160 15,2-11 0-15,5-8 0 0,5-1 0 0,12-7 0 16,4-3 400-16,6-8 64 0,7-3 16 0,-7-8 0 16,-13-4-160-16,-1-7-48 0,1-10 0 0,0-3 0 0,-1-7 160 0,-3-12 16 15,-2 0 16-15,-2-6 0 0,-2 3-64 0,-5-8-16 16,-6-5 0-16,-6-7 0 0,-5-2-224 0,-6-1-160 15,-6 6 192-15,-4-10-192 0,-3-18 176 0,-6-5-176 16,-5 2 160-16,-5 1-160 0,-10-5 240 0,-5 2-48 16,-5 11-16-16,-4 4 0 0,-9 4-176 0,-2-2 0 0,-8 1 0 15,-7-3 0-15,-4 4 0 0,-6 9 128 0,-3 10 0 0,3 9 0 16,-3 7 0-16,3 8 0 0,2 13 0 0,4-1 0 16,0 5-128-16,6 7 0 0,7 3 0 0,4 5 0 31,4 2-992-31,5 4-80 0,4 1-16 0,-1 5-16096 0</inkml:trace>
  <inkml:trace contextRef="#ctx0" brushRef="#br0" timeOffset="713.54">6024 13360 4159 0,'-5'-10'176'0,"1"-5"32"0,2 8 16 0,0 3 32 0,0-2 1136 0,-3-5 224 0,-7-10 48 0,-5-11 48 0,-5-2-96 0,-5-5-16 16,-1 14 0-16,-2 6 0 0,0 8-16 0,-2 7-16 16,0 4 0-16,-4 10 0 15,-4 12-160-15,-3-1-16 0,-4 11-16 0,0 6 0 0,3 3-384 0,-5 8-80 16,-2 8-16-16,-1 5 0 16,1 8-240-16,7-6-48 0,14-7-16 0,-2 7 0 0,6 7 0 0,5-1 0 15,0 9 0-15,6 6 0 0,4 4-208 0,3 1-32 16,3-3-16-16,3-6 0 0,4 2 0 0,0 0 0 0,7 8 0 0,2 3 0 31,6 4-64-31,4-2-16 0,7-5 0 0,-1-8 0 16,5-10-48-16,7-3-16 0,10 0 0 0,10-14 0 15,5-3 16-15,6-13 0 0,11-6 0 0,5-10 0 16,7-18-32-16,-1-10-16 0,0-9 0 0,-7-10 0 16,-9-3-32-16,3-19-128 0,9-14 192 0,-1-11-64 15,-2-11 0-15,-4-2 0 0,2-7 0 0,-8-6 0 16,-12 5-128-16,-11-1 192 0,-12 11-192 0,-6-8 192 15,-4-13-192-15,-9-3 0 0,-4-9 0 0,-10 1 0 0,-7 2 0 0,-7 2 0 16,-1 12 128-16,-7-6-128 0,-6-1 0 0,-7-5 0 16,-4-3 0-16,-4 3 0 0,-7 5 0 0,1 12 0 15,-3 9 0-15,-2 6 0 0,-4 7 0 0,-2 6 0 16,-1 13 0-16,1 11 0 0,0 12 0 0,4 9 0 16,2 8 0-16,7 11 0 15,-1 7-1120-15,7 3-160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2:19.5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19683 5268 13823 0,'-6'0'1216'0,"-1"-4"-960"0,1 2-256 0,2 2 0 0,-1 0 1568 0,-1-4 272 0,-7 1 48 0,-8-1 16 16,-5-4 160-16,-4 1 48 0,1 1 0 0,-1 0 0 15,0 3-832-15,2 1-144 0,-2 2-48 0,1 0 0 16,-3 2-128-16,6 3-48 0,5 1 0 0,-3 3 0 16,-1 1-224-16,-3 7-48 0,0 5-16 0,-1 5 0 0,1 1-320 0,0 4-64 15,1 6-16-15,3-4 0 16,5 5-32-16,0-3-16 0,0 4 0 0,4 3 0 16,2-1 0-16,4 1 0 0,1-1 0 0,4 3 0 15,2-6 0-15,2-1 0 0,0 11 0 0,0 2 0 0,0 6-176 0,2-1 0 16,0 3 144-16,2 1-144 0,0 0 0 0,5-7 0 15,1-2 0-15,3-9 0 0,6-1 144 0,3-5-144 16,3-4 192-16,5-4-192 0,-4-7 208 0,6 0-64 16,4-4-16-16,6 0 0 0,5-2 0 0,2-4-128 0,0 0 192 0,7-5-64 15,3-6 0-15,7-4 0 0,5-3 0 0,-3-8 0 16,0 3 96-16,-4-10 16 0,-5-5 0 0,3-3 0 16,-9-4-64-16,1-7-16 0,-1-1 0 0,-2-1 0 15,-4-4-160-15,-2 0 192 0,-1-1-192 0,-7 1 192 16,-8 6-192-16,-1-6 0 0,2-6 0 0,-2-6 0 15,-3 1 0-15,-6-2 0 0,-2 1 0 0,-8 6 0 16,-3 2 0-16,-8 4 0 0,-2 2 0 0,-7-2 0 16,-4 7 0-16,-6-5 0 0,-2 7 0 0,-3 2 0 0,0 4 0 0,-8-2 0 15,-4-3 0-15,-2 8 0 0,1 3 0 0,-5 3 0 16,-8 3 0-16,-1 3 128 0,-2 5-128 0,6 7 192 16,13-1-192-16,-7 2 192 0,-2 4-192 0,1 4 0 15,1-2 0-15,2 4-176 0,10 3 176 0,3 2-160 16,2-1 160-16,5 7-160 15,6-4-288-15,4 2-48 0,7 6-16 16,6 1 0-16,9-5-1152 0,8 4-224 0</inkml:trace>
  <inkml:trace contextRef="#ctx0" brushRef="#br0" timeOffset="1">21176 5126 17503 0,'2'-28'1552'0,"0"13"-1232"0,0 0-320 0,1 5 0 0,-1 3 384 0,-2 3 32 0,2 2 0 0,0-5 0 0,2 3 2208 0,3-4 448 0,1 5 96 0,3 3 16 31,-3 7-976-31,3 8-192 0,0 6-32 0,1 11-16 16,-1 6-976-16,0 7-192 0,1 6-32 0,1 9-16 15,0 6-448-15,0 4-96 0,-3 4-16 0,3 1 0 16,-2 4-192-16,2 2 176 0,-3 6-176 0,3-4 160 16,-2-4-160-16,-3-3 192 0,-1-5-192 0,-1 1 192 15,0-2-192-15,3-4 0 0,-3-13 0 0,5-4 0 16,0-10 0-16,-1-18 0 0,1-4 0 0,-3-13 0 16,3-6 0-16,-2-6 0 0,-1-9-160 0,-1-9-18272 15</inkml:trace>
  <inkml:trace contextRef="#ctx0" brushRef="#br0" timeOffset="2">22754 5230 5519 0,'7'-11'496'0,"-3"-1"-496"0,0 7 0 0,-2-1 0 0,-2 2 768 0,0-5 64 0,3-4 16 0,1-8 0 16,-2-7 1456-16,-2 1 272 0,-2-1 64 0,-7 2 16 15,-1 9-432-15,-5 0-96 0,-2 7-16 0,-3-1 0 16,-1 5-576-16,0 1-112 0,-3 5-16 0,1 3-16 16,0 1-624-16,-1 2-112 0,3 3-16 0,0-3-16 15,-3 5-288-15,1 4-48 0,4-5-16 0,2 7 0 16,-1-4-96-16,1 8-32 0,-2 11 0 0,0 0 0 16,0 11 240-16,2 2 32 0,-2 6 16 0,2 0 0 15,2 4 16-15,0 0 16 0,2 5 0 0,0-5 0 16,5 1-64-16,-1 1-16 0,5-6 0 0,0 7 0 15,4 4-144-15,4 4-48 0,2 2 0 0,7 0 0 16,2 0-32-16,6 0-16 0,7 2 0 0,2-4 0 0,4-2-144 0,2-6 192 16,0-7-192-16,1-9 192 0,-1-3-64 0,4-7-128 15,1-11 192-15,-1-8-64 16,7-7 80-16,4-6 16 0,2-6 0 0,1-5 0 0,-1-6 128 0,7-6 32 16,3-3 0-16,3-8 0 0,3-2-176 0,-1-5-16 15,0-1-16-15,-6-5 0 0,-9 2-176 0,-6-2 160 16,-2-2-160-16,-5 3 160 0,-2-3-160 0,-1-5 0 15,-5-1 0-15,-3-5 0 0,-3 1 0 0,-7-1 0 16,-6 7 0-16,-7-2 0 0,-4-1 0 0,-10-1 0 0,-9 1 0 0,-7 1 0 16,-5-5 0-16,-8 5 0 0,-7 2 0 0,-3 0 0 15,-4 6 0-15,-5 4 160 0,1 5-160 0,0 6 160 16,-1 4-160-16,5 3 160 0,4 8-160 0,0 2 160 31,-4 2-160-31,0 2 0 0,6 5 144 0,5 0-144 0,6 1 0 0,4 5 0 0,2 5 0 0,5 1 0 16,4 0 0-16,6 1-128 0,4 3 128 0,5-1-192 15,6 2-320-15,3 1-80 16,3-1-16-16,5 0 0 0,6-1-992 0,7 7-192 0</inkml:trace>
  <inkml:trace contextRef="#ctx0" brushRef="#br0" timeOffset="3">23934 4745 18431 0,'2'-3'1632'0,"1"1"-1312"0,1 2-320 0,-2 0 0 0,-2 0 1008 0,2 2 128 0,5-2 16 0,1 5 16 0,7 3 2320 0,2 9 464 0,0 5 80 0,2 5 32 16,0 7-2400-16,-4 9-464 0,2 8-112 0,-4 9 0 15,-2 6-512-15,-3 8-80 0,1 11-32 0,-1 9 0 16,1 8-144-16,1 2-16 0,1-4-16 0,0-4 0 15,-3-19-288-15,1 6 160 0,-1 2-160 0,-1-6 128 16,1-5-128-16,3-8 0 0,0-10 0 0,-1-9 0 16,1-9 0-16,2-10 0 0,-1-7 128 0,1-11-128 15,-2-5 0-15,2-5 0 0,-3-9 0 0,3-6 0 16,-4-4-464-16,-1-11-128 0</inkml:trace>
  <inkml:trace contextRef="#ctx0" brushRef="#br0" timeOffset="4">25555 5698 17503 0,'0'-4'1552'0,"0"2"-1232"0,2-2-320 0,-2 2 0 0,0 2 1584 0,2 0 256 0,1-3 48 0,1 1 16 16,0 2 1136-16,5 0 224 0,-1 2 64 0,3 7 0 15,-3 2-1696-15,3 6-336 0,2 0-64 0,0 4-16 16,-3 2-640-16,3 3-144 0,-2-3-32 0,1 3 0 15,3 2-128-15,0 3-16 16,2-3-16-16,0-2 0 0,2 3-32 0,-4 1 0 0,0 0 0 0,0 4 0 31,-2 7-208-31,-2-1 176 0,-1 3-176 0,1-1 160 0,-3 1-160 0,-1-7 160 0,-1-6-160 0,-2-9 160 16,1-4 0-16,-3-11 0 0,4-1 0 0,-4-5 0 16,7-11 224-16,-1-4 32 0,5-6 16 0,0-9 0 0,4-6-32 0,0-9 0 15,7-12 0-15,-3 1 0 16,0 1-208-16,7-19-32 0,12-20-16 0,5-10 0 0,6-5-144 0,0 3 0 15,-2 12 144-15,-6 13-144 0,-7 11 0 0,0-7 0 16,3-2 0-16,1-6 0 0,1 4 0 0,-5 7 0 16,-4 10 0-16,-7 0 0 0,-1 11-304 0,-7 4-16 31,-5 8-16-31,-5 3 0 16,-1 4-800-16,-1 2-144 0</inkml:trace>
  <inkml:trace contextRef="#ctx0" brushRef="#br0" timeOffset="5">21704 7082 8287 0,'2'-2'736'0,"1"2"-592"0,-3 0-144 0,0-4 0 0,2 4 1440 0,-2-2 256 0,2-3 48 0,0-1 16 0,2 2 720 0,-2-7 144 16,3 5 16-16,-5-3 16 0,0 3-1104 0,-5 1-208 15,-1 3-64-15,-3 2 0 0,-1-4-192 0,-3 4-64 16,-2 4 0-16,-2-4 0 15,-2 5-208-15,-5 1-48 0,-1 5-16 0,-7-3 0 0,-4 5-368 0,-7 0-80 0,-4 4-16 0,-4 2 0 16,0 2-288-16,-2-2 0 0,2 0 0 0,0 1 0 16,4-3 0-16,2-5 0 15,4 1 0-15,10-2 0 0,3 0 144 0,9-9 32 0,2 0 0 0,8-2 0 16,5 0 96-16,6-4 32 0,9-3 0 0,6-4 0 16,8 1-16-16,9-5 0 0,7 0 0 0,4-2 0 15,3-2-80-15,10-2-16 0,8-1 0 0,2-5 0 16,-4 7-192-16,2 1 0 0,0 0 0 0,-4 6 0 15,-7 3 0-15,-6 1 0 0,-8 7 0 0,-5-2 0 16,0 8 0-16,-4-2 0 0,-8 2 0 0,-5 1 0 16,-4 1 0-16,-7 3 0 0,-4-1 0 0,-6 3 0 0,-4-1 0 15,-7 1 0-15,-6 4 0 0,-7-4 0 0,-6 6 0 16,-6-5 0-16,-9 8 0 0,-6-8 0 0,-7 3 0 0,-4-4 0 16,1 0 0-16,-1-5 0 0,0-4 0 0,2 2 0 15,4 1 128-15,5-5-128 0,4 0 0 0,5 0 128 16,3 0-128-16,9 0 0 0,7 0 176 0,5-5-176 15,8 1 192-15,5 2-192 0,5-4 0 0,4-1 0 16,5-1 0-16,5 1 0 0,5-1 0 0,5-3 0 16,3 3 0-16,5-3 0 15,6 0 0-15,0 3 0 0,1-3 0 0,3 3 0 0,7-3 144 0,2 0-144 0,4 5 0 0,-4 2 144 16,0 4-144-16,-2 0 0 0,-2 0 0 0,-7 2 0 16,-6 2 0-16,-4 0 0 0,-7 3 0 0,-6-1 0 15,-4 3 0-15,-7-7 0 0,-6 2 0 0,-5-2 0 16,-1 2 0-16,-7 1 0 0,-4-5 0 0,-7 0 0 15,-4 2 0-15,-6-2 0 0,-2 0 0 0,-5 2 0 16,3 0 0-16,1-2 0 0,5 4 0 0,0-4 0 16,0 0 0-16,2 2 0 0,2-2 0 0,5 0 0 31,6 0 0-31,2 3 0 0,4-1 0 0,4 2 0 16,5-2 0-16,2 0 0 0,4 5 0 0,7-5 0 15,-1 2 0-15,5 0 0 0,4-2 0 0,2 3 0 0,5-5 0 16,3 0 0-16,3 0 0 0,2-7 0 0,0 3 0 0,2-2 0 15,-2-1 0-15,2 3 0 0,2-5 0 0,-6 3 0 16,-4 2 0-16,-7 2 0 0,-4-3-144 0,-5 3 144 16,-3 4 0-16,-5-2 0 0,-2 0-336 0,-4 5 32 15,-3-3 16-15,-3 2 0 0,-3 2 288 0,-6 3-128 16,2 2 128-16,-3-3 0 16,1 3-480-16,-2 1 16 0,0 6 0 0,2-1-16384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2:55.7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12477 10537 9215 0,'2'-2'816'0,"-2"0"-656"0,0 0-160 0,0 2 0 0,0 0 1344 0,0-4 224 0,3-1 48 0,-3-3 16 15,0-1 368-15,-3-3 80 0,1 1 16 0,-2-4 0 16,0 2-480-16,-3 3-80 0,-1-1-32 0,-1 0 0 16,1 1-144-16,-1 3-16 0,-3-3-16 0,-1 1 0 15,-2 1-560-15,0-1-96 16,-2 1-32-16,0 3 0 0,-2-5-80 0,0 3-32 15,-3 3 0-15,1 4 0 0,2-4-144 0,-2 4-16 16,-1 4-16-16,-1-2 0 0,1 7-32 0,-1 1-16 0,2 1 0 0,2 2 0 16,-3 2-112-16,1 0 0 0,4 2-16 0,-2 0 0 15,2 4-48-15,2-4 0 0,0 4 0 0,0-4 0 16,2 5-128-16,0-1 0 0,1 0 0 0,-1 7 0 16,0-5 0-16,2 5 0 0,1 2 0 0,-3-1 0 15,5-1 0-15,-3 4 0 0,0 6 0 0,3 1 0 0,-1-1 0 16,3 3 0-16,-1-3 0 0,3 2 0 0,0-8 0 0,2 4 192 15,0 5-192-15,-1-3 192 0,6 5-192 0,-1-5 192 16,0-2-192-16,4 0 192 0,1 1-192 0,1 1 192 16,3-2-192-16,2 5 192 0,-1-3-192 0,1-2 0 15,2 0 0-15,2-4 0 0,4 4 0 0,-1-4 0 16,1 2 0-16,0-2 0 0,-2-2 144 0,1 2-144 16,3 4 160-16,-2-6-160 15,1 0 0-15,-1 0 0 0,4-1 0 0,3-1 0 16,0 0 160-16,-1-7-16 0,1 3 0 0,0-7 0 0,4 2-16 0,-2-6 0 0,2 1 0 0,2-3 0 15,2 2 0-15,2-5 0 16,3-1 0-16,-1-5 0 0,5 0 0 0,-3 0 0 16,3-2 0-16,0 0 0 0,-2 0-128 0,3-2 0 15,-3 0 0-15,-3-5 0 0,1 1 0 0,-1 0 0 0,-3-5 0 0,-1-6 0 16,0 0 0-16,0-4 0 16,-2-1 0-16,2-10 0 0,1-4 128 0,-1-4-128 0,0-5 192 0,0-2-64 15,-2-2 0-15,-2 0-128 0,-2-2 192 0,-2-2-64 16,-3 4-128-16,-3 0 128 0,-3-6-128 0,-4 2 128 15,-2 4-128-15,-5-5 0 0,1 5 144 0,-7-2-144 16,0 0 144-16,-4 0-144 0,-2 2 192 0,-5-6-192 0,-2 2 128 0,-4-3-128 16,-4-1 0-16,-2 1 0 0,-2 5 0 0,-3 0 0 15,-6 0 0-15,-6 2 0 0,-3-4 0 0,-6 2 0 16,-4-5 0-16,2 5 0 0,5 11 0 0,-8-7 128 16,-1 0-128-16,-4 5 0 0,-3 6 0 0,0 6 0 15,1 8 0-15,-1 8-192 0,-4 7 48 0,2 7 16 16,9 2 0-16,-2 7 0 15,-1 8 128-15,1 0-128 0,4 6 128 0,2 1-128 16,8-1 128-16,-1 3 0 0,1 8 0 0,1 0 0 16,2 4 0-16,1 5 0 0,1 1 0 0,2-1 128 0,6 0-128 0,7-3 0 0,4-2-128 0,4-2 128 15,5-1-128-15,1-4 128 16,1-5-128-16,4 2 128 16,0-7-720-16,0 0-64 0</inkml:trace>
  <inkml:trace contextRef="#ctx0" brushRef="#br0" timeOffset="1">13404 11804 5519 0,'0'0'496'0,"0"-4"-496"0,0 2 0 0,-2-1 0 0,2 1 976 0,0-2 112 0,-2 0 0 0,2-5 16 0,-3-1 720 0,3-1 144 16,-2 0 16-16,2-4 16 0,2 9-80 0,-2-5 0 16,3 5-16-16,-1-5 0 0,0 7-592 0,0-2-112 15,2 6-32-15,-2-7 0 0,3 7-320 0,1 0-64 16,-2 0-16-16,1 0 0 16,-1 2 80-16,2 3 16 0,-2-1 0 0,1 2 0 15,-1-1-32-15,2 1-16 0,1 5 0 0,-1-3 0 16,1 5-256-16,-1 0-48 0,2 2-16 0,3 2 0 15,4 0-144-15,2 6-32 0,2 7 0 0,5-2 0 16,-3-5-144-16,5 5-48 0,5 8 0 0,6 0 0 0,1 2-128 16,0 3 0-16,7 1 0 0,0-1 128 0,0 1-128 0,1 1 0 15,1 0 0-15,-4-3 0 0,-1-4 0 0,-5-2 0 16,-5-4 0-16,-3-2 0 0,-5-5 0 0,-5-2 0 16,-4-3 0-16,-2-4 0 0,-3-1 0 0,-5 2 0 0,-3-4 0 0,-2-7 0 15,0 2 256-15,-2 1-48 0,0-5 0 0,-3 2 0 16,1-4-208-16,0 0 0 0,-1 0 0 0,3-2 0 15,-2-2 0-15,4 0-240 0,-2-3 32 0,2 1 0 32,0-3-1248-32,2 1-240 0,2-3-48 0,1 0-14368 0</inkml:trace>
  <inkml:trace contextRef="#ctx0" brushRef="#br0" timeOffset="2">15167 12894 8287 0,'-4'4'736'0,"0"-4"-592"0,2-4-144 0,0 2 0 0,0 0 224 0,-3 0 16 0,-3-3 0 0,-5 3 0 16,-4-6 1504-16,-2 1 304 0,2 1 64 0,0 0 16 16,-2 1-688-16,2-3-144 0,2-1-16 0,0 1-16 15,-4 1-144-15,4 1-32 0,0 0 0 0,2-3 0 16,-4 5-128-16,2-3-48 0,-2 5 0 0,2-4 0 16,0 2-320-16,0-1-64 0,2 3-16 0,-1 0 0 15,-4 0-160-15,4 2-32 0,-1 0-16 0,-2 2 0 16,4 2-128-16,0 1-32 0,0-1 0 0,0 2 0 15,1 1 192-15,-3 3 48 0,-2 1 0 0,-2 2 0 16,4 2-128-16,-4-3 0 0,-1 3-16 0,1 2 0 16,0 0 16-16,2 2 0 0,-2-1 0 0,0-1 0 15,4 2-128-15,-2 0 0 0,2 2-128 0,0 3 192 16,2 1-192-16,0-1 144 0,1 1-144 0,-1 3 128 0,0-3-128 0,0 5 0 16,0-2 0-16,1 2 0 0,-1-3 128 0,2 1-128 15,-2 0 128-15,3-1-128 0,-1 1 304 0,3 0-32 16,1-5 0-16,-1 3 0 0,3-1 48 0,-1 1 0 15,2 1 0-15,0 1 0 0,-1-11-320 0,1 7 0 16,2 1 128-16,2 3-128 0,0 2 192 0,0-1 0 16,2 3-16-16,0-4 0 0,0 4 192 0,3-4 32 15,-3 4 16-15,2-3 0 0,0 3-288 0,0 0-128 16,1 2 0-16,-1 2 128 0,0 1-128 0,3-1 0 0,-3 0 0 0,4-4 0 16,1 0 0-16,-1 2 0 15,5 0 128-15,0 2-128 0,4-2 0 0,0 0 0 16,0-4 0-16,0-2 0 0,2-1 0 0,5 1 0 0,-1-7 0 0,3 1 0 15,-1-1 192-15,3-8-32 0,0 2-16 0,-1-11 0 16,3 2 80-16,0-6 16 0,2-6 0 0,0 2 0 16,0-5-48-16,2 1 0 0,0-1 0 0,2-4 0 15,3 3-192-15,-1-1 144 0,0 0-144 0,1 5 128 16,-3-5-128-16,0 5 0 0,4-3 0 0,1 3 0 16,4-5 0-16,2 1 0 0,1-3 0 0,4-2 0 15,-3 2 0-15,4 1 0 0,-6-1 0 0,0-6 0 0,-3-1 0 16,1-1 0-16,0-6 0 0,-5 5 0 0,-4-3 0 0,-1 1 0 15,-1 1 0-15,-2-3 128 0,2 1-128 0,-2 1 0 16,-3-3 0-16,-1 1 0 0,0 3 0 0,-5 1 0 16,1-3 0-16,-3 1 0 0,-2 1 0 0,-2-3 0 15,-2 5 0-15,-2-6 0 0,-3-5 0 0,-1-2 0 16,0-5 0-16,-5-1 0 0,-2 4 128 16,-2-5 0-16,-2-4 0 0,-2 1 0 15,-3-3-128-15,-1-2 128 0,-1 0-128 0,-2-2 128 16,-3-2-128-16,-4-1 128 0,1-1-128 0,-2 0 128 0,0 1 0 0,0 10 0 15,2 5 0-15,-7-3 0 0,-3 1 0 0,-3 3-128 16,-2 2 192-16,-2 0-64 0,-2 6 0 0,-5 2 0 16,-3 7 0-16,-1 0 0 0,-2 4 16 0,0 0 0 0,-2 4 0 15,2 4 0-15,0 1-144 0,-2 6 0 0,3-3 0 0,1 3 0 16,11 4-128-16,-5 3 128 0,1-1 0 0,-2 4 0 16,1 1-144-16,3 2 144 0,8-1-192 0,3 3 192 15,1 2-448 1,5-2 32-16,6-3 0 0,1 1 0 0,5 6-432 0,1 2-96 0,4 5-16 0,2 3-17600 15</inkml:trace>
  <inkml:trace contextRef="#ctx0" brushRef="#br0" timeOffset="3">13442 11355 4607 0,'0'0'400'0,"0"-2"-400"0,2-3 0 0,-2 3 0 0,2 0 304 0,-2 0-32 16,3-4 0-16,1-5 0 0,2 0 752 0,3-6 160 0,-1 2 32 0,3-2 0 15,-3 2 64-15,-1 3 32 0,1 1 0 0,-1 0 0 16,-1 3 112-16,-2-1 32 0,1 5 0 16,-3 0 0-16,0 2-384 0,-2 2-80 0,0-5-16 15,2 5 0-15,-2 0-80 0,0 0-32 0,0 5 0 0,0-5 0 16,0 2-272-16,2 2-48 0,-2-4-16 0,0 0 0 15,2 2-64-15,-2-2-16 0,0 0 0 0,0 0 0 16,0 0-64-16,0 0 0 0,0 0-16 0,0 0 0 16,0 0-112-16,32 15-32 0,-23-11 0 0,-3-4 0 15,3 0 0-15,-3 0 0 16,3 0 0-16,1 3 0 0,-1-3-48 0,1 0-16 16,1 0 0-16,2 0 0 0,0-3 96 0,-1 3 0 15,1 0 16-15,0 0 0 0,0 0-144 0,0 3-128 0,-3-3 144 0,1 2-144 0,-1 0 0 0,1 2 0 16,2-4 0-16,0 2 0 0,-3 0 128 0,3-2-128 15,-2 2 0-15,2-2 0 0,-1-4 0 0,1 4 0 16,0-2 0-16,2 2 0 16,0-6 0-16,2 1 128 0,2-1-128 0,0 2 0 15,5-5 0-15,-5 3 0 0,2 4 0 0,-2-7 0 16,0 3 0-16,3-1 0 0,-1 1 0 0,2 2 0 0,-1-7 0 0,-1 5 128 0,0-1-128 0,1 3 144 16,-1-2-144-16,0 1 0 15,0-1 0-15,-1 2-176 16,-3 4 176-16,2-9 0 0,4 7 0 0,3-8 0 0,2 3 0 0,-3-1 0 15,-1 1 0-15,1 1 0 16,3-3 0-16,2 1 0 0,-1-1 0 0,-1 3 0 16,0 0 0-16,-3-1 0 0,-1 3 128 0,-3-5-128 15,-2 7 0-15,3-2 0 0,-1 2 0 0,0-5 0 16,5 3 0-16,-1-2 128 0,5 2-128 0,-4-3 0 16,1-1 0-16,1 3 0 0,0-1 0 0,2 4 0 15,-3-2 0-15,1 2 0 0,-3 2 0 0,-1-3 0 16,1 6 0-16,1-1 128 0,2 2-128 0,-1-4 0 15,3 4 0-15,2-2 0 0,2 0 0 0,2-2 0 0,3 3 576 16,1-1 32-16,-4-2 16 0,3 0 0 0,1 0-256 0,3 0-48 16,-3-2-16-16,-1-1 0 0,1 1-304 0,5-2 0 15,2 2 0-15,4-2 0 0,0 2 0 0,2-1 0 16,0 1 0-16,3 2 0 0,1 0 0 0,1 0 0 16,1 0 0-16,3 2 0 0,-2 1 0 0,0-3 0 15,-7 0 0-15,-4 0 0 0,-2-3 0 0,4 1 0 16,4 2 0-16,3 0 0 0,1 0 0 0,1 0 0 0,2 0 0 15,-3 5 0-15,-5 1 0 0,1-4 0 0,0 2 0 0,1 3 0 16,-3-3 160-16,2 0-160 0,-1 3 128 0,-1-3-128 16,0 2 192-16,0-4-64 0,1 7 0 0,-8-7 0 15,-7 2-128-15,6 3 0 0,3-1 0 0,6 3 0 16,1 1 0-16,-2 1 0 0,1-3 0 0,-5 1 0 16,-7-5 0-16,5 2 0 0,2 1 0 0,2-1 0 15,5-1 0-15,-3-1 0 0,0 2 0 0,0-6 0 16,1 4 0-16,-1-1 0 0,0 1 0 0,2-2 0 15,3 2 0-15,-1 0 0 0,1 3 0 0,-5-3 0 16,-2 0 0-16,-2 3 0 0,5-1 0 0,-3-2 0 16,-4 3 272-16,2-1 80 0,4 3 16 0,-2-1 0 0,-4 3-368 15,0-3 0-15,2 3 0 0,-3 0 128 0,3 1-128 16,-2-1 0-16,2 2 0 0,0-3 0 0,0 3 0 0,-4 0 0 16,-2-2 0-16,1-1 0 0,1-3 0 0,-2 1 0 15,4-1 0-15,-5-1 0 0,3-2 0 0,0 3 0 16,-3-5 0-16,-1 2 0 0,-1 0 0 0,-2-4 0 15,-1 2 0-15,-1-2 0 0,2 0 0 0,-2-2 0 16,3 2 0-16,-3-4 0 0,0 2 0 0,-2 0 0 0,-4 2 0 0,0 0 0 16,-5 0 0-16,-1 0 0 0,-1 0 0 0,-6 0 0 15,0 0 0-15,-2-2 0 0,-2 2 0 0,0-5 128 16,0 3-128-16,-3-2 0 0,3 0 0 0,-2 2 0 16,-1-5 0-16,1 3 0 15,-2 0 0-15,-1-1 0 0,-2 5 0 0,-1 0 0 16,-1-2 0-16,0 2 0 0,-2 2 0 0,-2-2 0 15,2 3 0-15,-2-3 0 0,-2 6 0 0,2-6 0 0,-4 6 0 0,2 1 0 16,2-7-304-16,0 0-16 0,0 0-16 0,0 0-17536 16</inkml:trace>
  <inkml:trace contextRef="#ctx0" brushRef="#br0" timeOffset="4">22245 10576 4031 0,'-8'-20'0'0,"-1"6"176"0,1 3-48 16,3 2-128-16,1 7 0 0,-2-4 0 0,-1-1 0 0,-5-3 0 0,-10-5 2512 0,-5-6 400 0,-5-1 80 0,-2 1 16 0,4 4-736 0,0 2-144 0,0 2-16 0,0 1-16 15,5 3-160-15,-3 3-16 0,3-3-16 16,-1 7 0-16,0-4-960 0,1 6-192 0,-1 0-48 0,-1 2 0 16,1 2-192-16,1 0-64 0,-3 7 0 0,0 2 0 15,-2 2-256-15,-2 4-64 0,0 2-128 0,-2 5 192 16,0 1-192-16,0 5 0 0,2-2 0 0,0 6 0 15,2-2 288-15,5 2-32 0,1-1-16 0,3 1 0 16,0 2 160-16,4 0 48 0,2 5 0 0,-2 2 0 0,0 6-448 0,0 2 128 16,-2 2-128-16,2-1 0 0,4-1 0 0,-2 4 128 15,4 7-128-15,1 2 0 0,1 0 192 0,1-2-64 16,5 0 0-16,3-9 0 0,5-2-128 0,1-2 0 16,7-2 0-16,4-2 0 0,6-2 304 0,3 0 16 15,2-3 16-15,4 1 0 16,6-1-112-16,2-5-32 0,3-1 0 0,2-11 0 15,4 3 48-15,0-7 0 0,2-4 0 0,2 0 0 16,0-4 64-16,1-4 16 0,1 1 0 0,0-3 0 16,3-5-144-16,-1-2-32 0,1-2 0 0,-3-5 0 15,-2-3-144-15,1-5 0 0,1-2 0 0,-2-7 0 16,1-1 176-16,-3-1-48 0,0-1-128 0,-2-1 192 16,-9 0-32-16,-1 3-16 0,-1-5 0 0,-2-2 0 15,0-2-144-15,-2-2 192 0,-2 2-192 0,-4-3 192 16,-2 3 0-16,-7-2 0 0,-4 2 0 0,-3-4 0 15,-3-1 0-15,-3-5 0 0,-4 1 0 0,-4-6 0 16,2 0 16-16,-6-6 16 0,0 2 0 0,-5-11 0 0,-2 4-64 16,-2-6-16-16,-4-4 0 0,-2 0 0 0,-3 4 0 0,-1 0 0 15,-1 0 0-15,-1 2 0 0,1 4-144 0,-4 3 0 16,0 6 0-16,-2 4 0 0,0 8 0 0,-2 5-144 16,-2 5 144-16,-2 3-208 0,-1 7 208 0,1 4-176 15,0 0 176-15,-3 4-160 0,-1 5 160 0,-7 2 0 16,-2 2 0-16,0 6-128 0,-1 2 128 0,3 1 0 15,3 1 0-15,3 5 0 0,2-2-160 0,3-1 160 16,4 3-192-16,2 2 192 16,4 2-528-16,5 0 0 0,4 0 0 0,4 2-12432 0,4 0-2480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2:43.8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17877 4423 16575 0,'0'-4'1472'0,"0"-5"-1168"0,2 3-304 0,-2 4 0 0,0 2 1040 0,0-4 160 0,2-3 16 0,0-3 16 16,2-10 1040-16,1 1 208 0,1-6 32 0,-2 3 16 15,1 3-1008-15,-1 0-208 0,-2 0-32 0,-2 0-16 16,2 2-432-16,-2 2-96 0,-2 2-16 0,-2 2 0 16,-1 1-256-16,-3-1-48 0,-1 5-16 0,-3-1 0 0,-3 5 0 15,-2 0 0-15,0 2 0 0,-3 2 0 0,-1 7-224 0,-4-5-48 16,-1 9-128-16,-2-3 192 0,1 5-192 0,-3 2 176 16,-4 5-176-16,-2 5 160 15,-1 1-160-15,1 0 0 0,4-1 0 0,0 5 128 0,0 2-128 0,0 2 0 16,0 3 0-16,3 3 0 15,3 3 0-15,3-4 0 0,3 5 0 0,3 3 0 0,5 0 0 0,1-4 0 16,5 2 0-16,3 0 0 16,3 6 0-16,5 0 0 0,5 2 0 0,5 3 0 15,9-3 0-15,3 1 0 0,7-3 0 0,3 2 0 0,3-10 0 0,5 0 0 0,6-3 0 0,4-6 0 16,1-8 0-16,-3-13 0 16,0-4 0-16,0-11 0 15,-1-9 128-15,1-8 0 0,2-6 0 0,-2-11 0 0,1-7 96 0,-7-1 16 0,-7 1 0 0,1-10 0 16,3-11-240-16,1-10 128 0,0-3-128 0,-5-5 0 15,-4 14 160-15,-8-5-160 0,-4 5 160 0,-10 2-160 16,-7 5 0-16,-7 1 0 0,-7 5-208 0,-5 4 64 16,-3 7 144-16,-9 1-192 0,-6-1 192 0,-4 3-192 31,7 9 192-31,-7 1 0 0,-5 3 0 0,-1 5-128 0,-3 2 128 0,3 6-128 0,1 4 128 0,5 3-128 16,5 2-96-16,5 4-16 15,7 2 0-15,9 2 0 16,5 0-832-16,8 3-160 0,3-5-48 0,7 6-15536 0</inkml:trace>
  <inkml:trace contextRef="#ctx0" brushRef="#br0" timeOffset="1">19153 4383 4607 0,'0'-9'400'0,"0"5"-400"0,0-3 0 0,0 5 0 15,-3 0-384-15,1-2-176 0,0-2-16 0,-2-9-16 0,-2 2 2800 0,-3-8 560 0,1 4 112 0,-3 0 32 16,0 4-752-16,-4 0-160 0,3 7-16 0,-1-1-16 16,-2 3 272-16,0 4 64 0,-2 0 16 0,0 4 0 15,-2 5-432-15,0 6-96 0,-1-3 0 0,-1 10-16 16,-2 3-1136-16,-5 9-240 0,-2 7-32 0,0 3-16 16,0 5-224-16,1 0-128 0,3 3 160 0,5 1-160 15,2-2 384-15,6 0-32 0,2 4 0 0,7-6 0 16,2 4 128-16,6 7 32 0,2 2 0 0,5-3 0 15,0-3-288-15,8 8-48 0,4 6-16 0,5 0 0 16,6 3-160-16,0-7 0 0,0-9 0 0,5-8 0 16,-3-15 0-16,2-13 128 0,3-8-128 0,1-13 128 0,-1-6 320 15,3-9 64-15,10-13 16 0,1-6 0 0,-2-9-128 0,-2 1-16 16,1-7-16-16,-3-2 0 0,-3-7-16 0,6-8 0 16,-3-4 0-16,-1-7 0 0,1-3-352 0,-8 1 144 15,-9-2-144-15,-9 4 0 0,-8 3 0 0,-13 4 0 16,-8 6 0-16,-11 10 0 0,0 12-320 0,-15 4 48 15,-9-1 0-15,-8 3 0 0,3 8 272 0,-5 5 0 16,-11 2 0-16,-9 4 0 0,-3 8 224 0,-3 3-48 0,7 4-16 0,4 8 0 16,17-4-160-16,4 7 0 0,7-3-160 0,8 7 160 31,4 2-448-31,14 0 0 0,5-3 0 0,7 3 0 16,7-2-752-16,5 2-144 0,12 2-16 0,4 0-16176 0</inkml:trace>
  <inkml:trace contextRef="#ctx0" brushRef="#br0" timeOffset="2">20152 4217 4607 0,'2'-3'400'0,"0"3"-400"0,0 3 0 0,-2-1 0 0,2 2 1920 0,-2-2 320 0,0 7 48 0,0 1 16 0,2 12 2688 0,2 7 560 16,1 18 96-16,-3 4 32 0,2 7-2960 0,0 4-592 15,1 6-112-15,-1 4-32 0,-2-10-960 0,0 12-208 16,2 1-48-16,3 8 0 0,-1-4-320 0,5-1-80 16,-1 1-16-16,1-4 0 0,0-5-224 0,-3-8-128 15,3-5 128-15,0-8-128 0,-3-11 0 0,3-10 0 0,-1-7 0 16,3-8 0 0,0-4-704-16,0-3-176 0</inkml:trace>
  <inkml:trace contextRef="#ctx0" brushRef="#br0" timeOffset="3">21344 4391 9215 0,'2'-8'816'0,"1"1"-656"0,-1 3-160 0,-2 2 0 0,0-2 1600 0,2-1 272 0,0-3 64 0,2-3 16 0,3-8 288 0,1-2 64 16,3 2 16-16,-3-3 0 0,3 1-736 0,-3 4-160 16,1 0-16-16,0 2-16 15,-3 4-544-15,-2 1-96 0,-2 3-32 0,-2-1 0 0,0 6-112 0,-4-3-32 16,-2 5 0-16,-3 0 0 0,-2 5 48 0,-3 1 0 16,1 0 0-16,-2 3 0 0,-2 2-160 0,-2 1-16 15,4 3-16-15,-4 0 0 0,-1 4-192 0,-3 7-48 0,2 2 0 0,-3-1 0 16,1 5 0-16,2 0 0 0,1-2 0 0,3 2 0 31,2-2-32-31,3 4-16 0,3-7 0 0,1 5 0 0,3-2-16 0,-1 2-128 0,2 4 192 0,2-6-64 16,-1-2 16-16,1 4 0 15,2 4 0-15,5 2 0 0,1-4 0 0,0 2 0 0,7-4 0 0,0 2 0 16,2 3-144-16,4 1 0 0,7 7 144 0,-1-1-144 16,3 3 0-16,-1 0 0 0,3 2 0 0,2-2 0 15,-2 2 0-15,0-11 0 0,0-4 0 16,-5-8 0-16,3-5 128 0,0-8-128 0,-1 2 160 0,-1-11-160 31,2-2 0-31,-1-2 0 0,1-4 0 0,0-5 0 0,1-3 0 0,3-5 144 16,2-7 16-16,3-1 0 15,-1 1-160-15,0-4 0 0,-2-1 0 0,5-5 0 0,-1-7 0 0,2-1 0 16,-3-1 128-16,-1-2-128 0,-2-4 0 16,-2 0-176-16,-2-4 48 0,-7 4 0 0,-2-2 128 0,-6 4-208 15,-2-4 80-15,-4-2 128 0,-3-5-128 0,-4 1 128 16,-2 8 0-16,-4 0 0 0,0 0 0 0,-9-11 0 15,-2-3 0-15,-6 1 0 0,-3 11 0 0,-4 0 0 16,-8 6 0-16,-6 5 0 0,-7 10 128 0,-2 8 112 0,-5 5 16 16,1 9 0-16,-3 6-112 0,5 6-16 0,2 7 0 0,4 1 0 15,7-1-128-15,-1 4 0 0,3 2 0 0,6 0 0 16,4 0 0-16,7-4 0 0,6 0 0 0,2-5 0 16,7 5-272-16,4 0-96 0</inkml:trace>
  <inkml:trace contextRef="#ctx0" brushRef="#br0" timeOffset="4">18650 6190 7359 0,'2'-6'656'0,"-2"-1"-528"0,0 3-128 0,2 2 0 0,-2 2 800 0,2-6 128 0,3 1 32 0,-1-5 0 16,2-1 1040-16,3-6 224 0,1 0 32 0,-1 4 16 16,2 0-592-16,-5 7-112 0,2-3-32 0,-1 7 0 15,-3-2-96-15,0 4-32 0,1 4 0 0,-1-4 0 16,0 2-256-16,0 3-64 0,1-1-16 0,3 0 0 16,1-2-400-16,-1 3-80 15,3-3-16-15,2-2 0 0,2 0-272 0,2 0-64 0,4-2-16 0,-2 2 0 16,2 0 64-16,1-2 16 0,3 2 0 0,1-3 0 15,-1 3-128-15,5-2-32 0,0 2 0 0,2-2 0 16,-4 0-144-16,8 2 0 0,4-4 144 0,7-1-144 16,-6 3 0-16,3-2 144 0,8 0-144 0,5 2 0 0,3-3 0 0,4 1 0 15,2 2 0-15,0-2 0 0,-9 2 0 0,5-3 0 16,6-1 0-16,4-5 0 0,-1 1 288 0,-3-1-48 16,0 5-16-16,0-3 0 0,3 1 16 0,5 3 0 15,9-3 0-15,3 2 0 0,-7-1-240 0,2 1 0 16,2-1 0-16,2-3 0 0,-2 1 0 0,-1 3 0 15,-8-5 0-15,3 5 0 0,6-1 0 0,5 3 128 0,-1 0-128 0,-4 2 0 16,-4 0 224-16,-2 2 0 0,-7 0 0 0,-10 0 0 16,-6 2-224-16,1 4 144 0,3-4-144 0,-5 3 128 15,-6-1-128-15,-2-4 0 0,-2 0 0 0,-1 0 0 16,-3-4 0-16,-3-1 0 0,1-1 144 0,-5-1-144 16,-4 1 240-1,-3 2-32-15,-1-5 0 0,-7 3 0 0,-2 4-208 0,-2-7 0 16,0 7 0-16,-7-4 0 0,3 2 0 0,-5-1 0 15,-4 3 0-15,1 0 0 16,-3 2-496-16,-3 0-80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2:55.8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17841 7765 7359 0,'0'-21'656'0,"0"11"-528"0,2-5-128 0,-2 4 0 0,0 5 256 0,0 1 0 0,0 3 16 0,0-8 0 0,-2-7 1760 0,-1-9 336 15,1-2 80-15,-2 3 16 0,0-1-384 0,-3 5-80 16,1 2-16-16,0 2 0 0,-1 0-176 0,-1 4-32 16,-1 0-16-16,-1 0 0 15,1 5-208-15,-4 1-32 0,3 1-16 0,-7 2 0 0,2 4-752 0,-5 2-160 16,1 2-16-16,-2 5-16 0,0 1-128 0,-3 5-32 16,-3 9 0-16,-5 1 0 0,2 9-208 0,4 0-64 15,5-4 0-15,2 4 0 0,0 11-128 0,-1 8 0 16,1 7 0-16,2 6 0 0,2 4 176 0,3 7-48 15,1-1-128-15,0 1 192 0,7-3-192 0,2-12 144 0,4 2-144 16,4-4 128-16,5-1 64 0,8-3 0 0,7-1 0 0,6-6 0 16,8-6-192-16,5-7 0 0,-3-2 0 0,1-11 0 15,6-4 0-15,-2-8 240 0,-2-5-48 0,2-6 0 16,2-10 128-16,2-7 32 0,4-11 0 0,-4-8 0 16,-6 8-192-16,-3-17-32 0,7-8-128 0,-2-11 192 15,-4-6 80-15,-5-7 16 0,-2-1 0 0,-6-1 0 16,-4 2-32-16,-7 1-16 15,-4 5 0-15,-9 3 0 0,-1 4-240 0,-8-2 0 16,-3-10 0-16,-7 6 0 0,-4 1 0 0,-4 10 0 0,-5 1 0 16,-3 5 0-16,-3 11 0 0,-5 3-192 0,1 5 48 0,-4 9 0 15,1 3-64-15,-1 10-16 0,2 1 0 0,3 4 0 16,6 7-144-16,-1 0-16 16,2 7-16-16,5 4 0 0,6-1-80 0,4 1-16 0,2-1 0 0,9 7 0 15,6-2-1040-15,5 2-192 0</inkml:trace>
  <inkml:trace contextRef="#ctx0" brushRef="#br0" timeOffset="1">19240 7746 10127 0,'-6'-23'448'0,"1"6"96"0,3 2-544 0,-2 2 0 0,2 9 0 0,0-2 0 0,-3-3 1920 0,1-2 288 0,-4-8 48 0,-7-2 16 16,2 0 160-16,-2 4 16 0,-2 2 16 0,0 8 0 16,0 1-1008-16,-2 6-208 0,2 6-32 0,-3 5-16 0,3 0-304 0,-2 6-64 15,7-2-16-15,-6 8 0 0,4 5-400 0,-6 8-80 16,3 9-16-16,-4 6 0 0,2 10-192 0,2 5-128 15,0 2 160-15,4 3-160 0,2-1 192 0,5 0-64 16,6 0-128-16,4-4 192 0,5-6 224 0,6 2 32 16,4 6 16-16,6-8 0 0,7-1 96 0,0-8 16 15,7 2 0-15,-3-12 0 0,0-9-96 0,-2-7-16 16,0-3 0-16,0-16 0 0,3-2-80 0,-1-12 0 16,4-5-16-16,3-10 0 0,2-9-64 0,-3-4-16 15,1-5 0-15,1-12 0 0,8-11-112 0,-1-6-32 16,-4-3 0-16,-5-3 0 0,-4-5-144 0,-6 0 0 0,-4 2 144 0,-9 5-144 15,-8-1 0-15,-9 13 0 0,-2 5 0 0,-6 10 0 16,-5 4 0-16,-10 1-160 0,-5 1 16 0,-8 3 0 16,0 8-80-16,-9 3-16 0,-6 1 0 0,-4 7 0 15,0 4 240-15,2 4-192 0,2 7 192 0,6 4-192 16,7 4 16-16,6 1 16 0,5 5 0 0,8 1 0 16,4 0-208-16,6 1-32 0,3 3-16 0,6-2 0 15,5 2-2384-15,3 2-464 0</inkml:trace>
  <inkml:trace contextRef="#ctx0" brushRef="#br0" timeOffset="2">20563 7259 37775 0,'-13'-28'1664'0,"6"15"368"0,3 3-1632 0,2 1-400 0,0 5 0 0,2 4 0 0,-2 0 0 0,0 0 0 0,-3 0 0 0,1 11 0 0,0 3 864 0,0 14 288 0,2 10 64 0,-3 11 16 16,3 3-848-16,0 7-160 16,2 16-32-16,0 6-16 0,0 6 16 0,2 6 0 0,0 10 0 0,0 1 0 15,3 0-192-15,1-8 0 0,-2-2 144 0,1-18-144 16,1-12 0-16,0 2 0 0,3 0 0 0,-3-4 0 16,3-5-256-16,-3-8-64 0,1-6 0 0,1-3-18656 15</inkml:trace>
  <inkml:trace contextRef="#ctx0" brushRef="#br0" timeOffset="3">21338 7533 8287 0,'2'-23'736'0,"-2"12"-592"0,0-4-144 0,0 5 0 0,2 3 672 0,0 1 96 0,-2 0 32 0,2-5 0 0,3-8 1248 0,1-5 256 16,0-1 64-16,1 1 0 0,-1 1-80 0,-1 4-16 16,-1 4 0-16,-2 2 0 0,0 3-160 0,0 3-16 15,-2 7-16-15,2 0 0 0,-2 4-928 0,0 7-176 16,0 2-32-16,0 8-16 16,0 3-352-16,-2 5-64 0,4 12 0 0,0 6-16 0,1 4-272 0,1 4-48 0,0 5-16 15,0 10 0 1,3 11-16-16,-1 10 0 0,3 7 0 0,-3-6 0 0,-2-13-16 0,3 2 0 0,-1-5 0 0,0 1 0 15,1-3-128-15,1-8 0 0,-1-17 0 0,1-4 128 16,1-2-128-16,-1-9 0 16,-1-9 0-16,-1-8 0 0,-2-6 0 0,1-5 0 15,-1-2 0-15,-2-4 0 0,2-4-320 0,1 2-64 0</inkml:trace>
  <inkml:trace contextRef="#ctx0" brushRef="#br0" timeOffset="4">18650 9047 5519 0,'0'-2'496'0,"0"-2"-496"0,0 2 0 0,0-1 0 0,0 1 1136 0,0 2 128 15,0-6 16-15,0 2 16 16,0-7 864-16,2-2 160 0,0 5 48 0,0 1 0 0,3 3-432 0,-1 2-80 0,0 2 0 0,0 2-16 31,1 2-624-31,-1 7-112 0,0 0-16 0,3-1-16 0,-3 7-304 0,0 5-48 0,0-5-16 0,-2-3 0 16,3 6-240-16,-3 1-48 0,0 0-16 0,-2 3 0 16,2 5-208-16,0-1-64 15,-2 4 0-15,-2-4 0 0,2-5-128 0,-2-2 0 0,0 1 0 0,2-1 128 16,-2-6-128-16,2 2 0 0,0-6 0 0,2-3 0 15,0 1 0-15,0-3 0 0,0-2 0 0,2-4 0 16,1 2 0-16,1-2 0 0,-2 0 0 0,3-2 0 16,1 2 144-16,-1 0-144 0,1-4 160 0,1 0-160 15,1 2 432-15,1-5-16 0,2 3 0 0,2-5 0 16,0 3-32-16,2 0 0 0,0-1 0 0,2 1 0 16,0 2-176-16,0-1-32 0,5 1-16 0,-3 2 0 0,2-4-160 0,1 4 0 15,-1-1 0-15,1 3 0 0,-1-4 0 0,1 2 0 16,1 2 0-16,-4 2 0 0,5 2 0 0,-5-4 0 15,1 3 0-15,-1-1 0 0,0 0 0 0,0 2 0 16,1-2 0-16,-1 2 0 0,0 1 0 0,-1-1 0 31,1 2 0-31,0-6 0 0,3 7 0 0,-1-3 0 16,5-2 0-16,-3 2 0 0,3-4 0 0,2 2 0 16,0-2 128-16,-3 0-128 0,-3 0 0 0,1 0 0 0,5-2 0 0,-2 2 0 15,2 0 0-15,-5 0 0 0,3 0-192 0,-5-4 192 16,-4 4 0-16,3 0 0 0,1 0 0 0,3 4 0 15,-1-4 0-15,-1 2 0 0,1 1 0 0,1-1 0 16,-3 2 0-16,3-4 0 0,1-4 0 0,1 2 0 16,0-1 0-16,2 1 0 0,-1-4 0 0,1 0 0 15,-4 1 0-15,-1 1 0 0,5-2 0 0,0-1 128 16,0 3 32-16,2-2 0 0,-4 1 0 0,-1 1 0 16,3 2-160-16,-2-2 160 0,-1 2-160 0,3-1 160 15,-6 1-160-15,-1 2 0 0,3 0 0 0,-1 0 0 16,-1 0 0-16,-1 0 0 0,5-4 128 0,-1 2-128 15,1-2 224-15,-4 4 16 0,-1-7 0 0,0 3 0 0,5 0-64 16,-2 0-16-16,1 1 0 0,1-3 0 0,6 0-160 0,2 1 0 16,3 1 144-16,-1-2-144 0,0 1 128 0,3-1-128 15,1 6 160-15,1-4-160 0,0 4 0 0,-1 4 0 16,-3-4 0-16,-1 4 0 0,4 3 0 0,-3-3 0 16,-1 2 0-16,-2-1 0 0,-2 1 0 0,-2-6 0 15,-2 2 0-15,0-4 0 0,0 2 0 0,2-6 0 16,-2 1 0-16,-3-3 0 0,-3 1 192 0,-3 1-48 15,0-2-16-15,-1-1 0 0,-3 1 48 0,-3-1 0 0,-1 5 0 0,0-3 0 16,-2 3 128-16,-5-2 16 0,0 4 16 0,-1-1 0 16,-3 3-336-16,-2-4 0 0,-2 2 0 0,0-2 128 15,-3 2-128-15,1-3 0 0,0 1 0 0,0-2 128 16,-3-3-128-16,-1-1 0 0,1-3 0 0,1-2 128 16,-1-4-128-16,1-2 144 0,4-1-144 0,-2-1 160 15,-1-1-32-15,1 5-128 0,2-2 192 0,0 0-64 16,2 4-128-16,0 2 0 0,0 2 0 0,0 2 0 15,0 3-256-15,-2 1 0 0,2 5 16 0,-2 0 0 16,0 2-352-16,-3 4-80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3:48:54.5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6088 13073 10127 0,'6'-28'896'0,"0"9"-704"0,1 10-192 0,-5 5 0 0,0 2 1168 0,0-2 208 0,2-13 32 0,3-5 16 16,1-9 64-16,-3 3 16 0,-1 2 0 0,-4 9 0 15,-2 11-496-15,0 6-112 0,-3 6 0 0,1 11-16 16,-2 9-704-16,-1 12-176 16,-1 15 0-16,-3 18 0 0,3 14 0 0,-3 11 0 15,0 2-160-15,1 6 160 0,5-10 0 0,-1 14 256 0,2 16-16 0,-1 12-16 16,3 11 192-16,0 2 32 0,0 10 16 0,0 3 0 0,2-4-224 16,-2 8-48-16,0 8-16 0,-3-5 0 0,3-6-48 15,-4 16-128-15,4 19 192 0,-5-2-64 0,1-17 240 0,-7 17 32 16,-4 6 16-16,2-12 0 0,2-20-32 0,3-13 0 15,1-5 0-15,5-6 0 16,6 6 144-16,0-20 32 0,3-20 0 0,-3-12 0 0,2-6-400 0,-2-4-160 16,0-7 128-16,-2-3-128 0,-4-9 0 0,-2-5 0 15,-5-7 0-15,0-14-176 16,1-9-1872-16,-1-17-384 0</inkml:trace>
  <inkml:trace contextRef="#ctx0" brushRef="#br0" timeOffset="1473.41">6049 11936 3679 0,'-32'-4'160'0,"9"2"32"0,6 2-192 0,6 0 0 0,9 2 0 0,4-2 0 0,0 0 384 0,-2 2 16 0,5 0 16 0,1 2 0 0,9-2 608 0,6 3 128 15,9-1 32-15,4 0 0 0,9-2-224 0,3 2-32 16,10-4-16-16,3 3 0 0,12-3-144 0,5 4-16 15,10-4-16-15,5 4 0 0,11 3-224 0,9-3-64 0,6 2 0 16,3-4 0-16,1 3 128 0,0-1 32 0,5 2 0 0,6 1 0 16,7-1-32-16,3-2 0 0,3 0 0 0,0 1 0 15,6-3-272-15,3 2-64 0,1-2-16 0,7-4 0 16,6-2 0-16,11-3 0 0,11-3 0 0,4-1 0 16,-26 5 160-16,21-9 16 0,18 2 16 0,2 2 0 15,-22 1-256-15,18-1-160 0,14 1 192 0,5-1-192 16,-1-4 128-16,3 2-128 0,2-2 0 0,4-2 0 15,7 0 176-15,1-2-176 0,10 4 160 0,-8 0-160 16,-14-4 192-16,7 4-64 0,7 5-128 0,1-5 192 0,-2-2 96 16,0 2 16-16,6 4 0 0,-5-4 0 0,-3-2 16 0,-7 0 16 15,0 4 0-15,7-2 0 0,4-2-208 0,4 0-128 16,2 3 128-16,-2-1-128 0,0 4 176 0,-4 0-48 16,-2 3 0-16,-3 1 0 0,3 7-128 0,-3-2 0 15,-3 0 0-15,-3 4 0 0,-2 7 0 0,-2-9 0 16,-7 2 0-16,7 0 0 15,4 4 0-15,-2 1 0 0,-6-7 0 0,2 0 0 0,4 4 0 0,2-4 240 16,7 0-48-16,-3-2 0 0,0 0 320 0,-6 2 48 16,-4-7 16-16,6 3 0 0,9-2-416 0,-4-3-160 15,1 1 128-15,-1-3-128 0,-1 3 128 0,-2-3-128 0,1 0 128 16,-8 3-128-16,-11-1 224 0,3-1-32 0,2-1-16 0,-3 0 0 16,-12 1 144-16,-1-1 48 0,-7-2 0 0,-6 3 0 15,-5 3-240-15,-10-3-128 0,-7 3 160 0,-10 3-160 16,-7-2 144-16,-12 6-144 0,-11 0 128 0,-2 0-128 15,-5-5 0-15,-4 10 128 0,-6-3-128 0,-10 4 0 16,-6 3 0-16,-11 3 0 0,-10 8 0 0,-7-3 0 16,-12 4 0-16,-8 0-144 0,-6 7 144 0,-7 0-160 15,-4 3 160-15,-7 1-128 0,-1 5 128 0,-3-1-128 0,-2 4 128 16,-2 3 0-16,-2 4 0 0,0 8-128 0,0 5-96 0,-4 10-16 16,-5 11 0-16,-2 12 0 0,1 7 96 0,-3 7 16 15,-2-3 0-15,0 1 0 0,-2-3 128 0,-1 2 0 16,-1 13 0-16,0 11 0 0,2 15 0 0,2-5-208 15,0-19 80-15,4 5 128 16,2 10 0-16,5 6 0 0,2 16 192 0,4-5-64 0,0-6-128 0,-2-7 0 16,4-8 0-16,-2 2-176 0,2 6 176 15,0-4 0-15,1-4 0 0,-1-11 0 0,-2-6 0 0,2 4 0 16,4 5 0-16,1 1 0 0,-1 5 0 0,-1-9 0 0,-1-10 0 16,-4-9 0-16,-2-2 0 0,0 4 0 0,2 8 0 0,-4-1 0 15,1-5 0-15,-7-8 128 0,-3-9-128 0,-4-6 0 16,-2 0 0-16,-4-2 0 0,-1-2 0 0,-3-1 128 15,-1 1-128-15,-4-5 0 0,0 1 0 0,-4-9 0 16,0-5 0-16,-3-3 0 0,1-7 0 0,-2-1 0 16,-5-7 0-16,0-1 0 15,-4 1 0-15,-4-5 0 0,0-2 0 0,-5-2 128 0,-5 0-128 0,-8-2 176 16,-5 2-16-16,-9 0 0 0,-5-5 0 0,-4 5 0 16,-3-4-160-16,-10-3 192 15,-4 3-192-15,-1-7 192 0,-1 1-192 0,-4 1-144 16,-3-6 144-16,-3 0-208 15,-1-2-256-15,-8 0-48 0,-4 2-16 0,-7-6 0 16,1 1 64-16,-5-1 16 0,-2-2 0 0,-7-1 0 0,-1 1 304 0,-5-3 144 0,-4 0-128 0,0-1 128 16,4-5 0-16,-6 0 0 0,-3 4 0 0,-6 2 0 15,1-4 0-15,-3 3 128 0,0-1-128 0,-6 2 176 16,-3 7-32-16,1-4 0 0,4-3 0 0,-11 0 0 0,-2 5-144 0,-10 4 0 16,-5-2 0-16,-2-1 0 0,6 3 0 0,-14 5-272 15,-5 1 32-15,11-4 16 0,27-4-96 0,-24 2 0 16,-25 6-16-16,-10 0 0 0,2-8 16 0,7 2 16 15,1 0 0-15,-1-3 0 0,-1-1 304 0,5-4 0 0,4 3 0 16,6-6 0-16,7-1 0 0,-6-3 0 0,-1 0-128 16,-4-3 128-16,-2-7 0 0,0 3 144 0,-2 3-16 0,-2-2 0 15,2-5 336-15,-3 3 64 0,3 5 16 0,7-7 0 32,12 1-224-32,-15 1-64 0,-11 6 0 0,-4-7 0 0,5-2-256 0,-3 1 0 0,-4 10 0 0,3-7 0 15,5-5 0-15,3 3 0 0,-5 5 0 0,5-7 0 16,4-4-128-16,-4 7 128 0,-7 4 0 0,-1-3-144 0,3-3-160 15,-10 3-16 1,-9 5-16-16,3 0 0 16,5-7-304-16,1 7-48 0,-2-4-16 0,6-1 0 0,7-1 704 0,-7 2 0 15,-2-3 0-15,0 3 176 0,6-1 336 0,0 1 80 16,5-3 16-16,0 7 0 0,6-4-96 0,-3 4 0 16,-1 2-16-16,-2 2 0 0,-1 6-272 0,-8 7-48 15,-4 2-16-15,2 7 0 0,5 6-160 0,5-7-176 16,18-2 48-16,6 3 0 0,4 1-64 0,11-3-16 15,9 1 0-15,12-4 0 0,9-6 208 0,6 2 0 16,4 6 192-16,7-2-192 16,6 0-704-16,5-6-256 0,6 2-64 0,6 0 0 15,9-2-1120-15,8-1-224 0,9-1-64 0,14-2 0 0</inkml:trace>
  <inkml:trace contextRef="#ctx0" brushRef="#br0" timeOffset="9564.94">13500 17859 4399 0,'0'8'0'0</inkml:trace>
  <inkml:trace contextRef="#ctx0" brushRef="#br0" timeOffset="30641.75">19391 5247 911 0,'-6'-6'0'0,"2"-3"0"0,-1 3 0 0,1 1 0 0,4 3 576 0,-2 2 48 0,0-6 0 0,-3 0 0 0,-1-3 96 0,-2-4 32 15,-3-2 0-15,0-2 0 0,3-2 304 0,-3 6 64 16,-2-2 16-16,1 3 0 0,-1 1 144 0,-2-4 16 15,-2 2 16-15,-4 3 0 0,-3-1-432 0,1 5-96 16,-1 1-16-16,-3 1 0 0,-1 4-400 0,-4 0-96 16,0 0-16-16,-4 0 0 0,-3 4-256 0,-3-4 0 0,-5 3 0 0,-4-1 0 15,8 0 0-15,-4-2 0 0,-4 4 0 0,2-4 0 16,0 2 0-16,-4 2 0 0,-11 1 0 0,-10-1 0 16,-10 2 0-16,-5-6 0 0,-9 0 0 0,-2 0 0 15,10 0 0-15,-10 0 208 0,-15 3-32 0,-10 1-16 16,-9 0-160-16,-5-2 0 0,1 2 0 0,3-4 0 15,12 0 0-15,-11 5 0 0,-11 1 144 0,-2-2-16 16,2 3-128-16,7-3 0 0,1 2 128 0,-3-1-128 16,-5 3 0-16,0 1 0 0,0-1 0 0,3 1 0 15,-1 1 0-15,0 1 0 0,-2 2 0 0,-4 2 0 16,0 0 496-16,11-3 16 0,18-1 16 0,-7 4 0 0,-12 2-528 16,-6 0 0-16,-4 0-192 0,4 4 48 15,7 1 144-15,-1 5 0 0,5 1 0 0,0 4 0 16,0 2 0-16,0 2 0 0,6 2 0 0,2 1 0 0,7 1 0 0,0 7 0 15,-3 4 0-15,1 0 0 0,2 0 0 0,8-4-128 16,9 0 128-16,-1 2-128 0,3 8 128 0,2 3 0 16,2 2 128-16,7 2-128 0,6 2 0 0,10-3 0 15,12-1 0-15,10-6 0 0,8-5 0 0,7-5-160 16,8 1 160-16,11-2 0 0,9-2-144 0,8-5 144 16,4 0 0-16,11 1-144 0,10-1 144 0,7 0 0 0,13 1 0 0,6-3-128 15,13 2 960-15,8 0 208 0,11 1 48 0,7-7 0 16,8 6-688-16,8-8-128 0,7 0-16 0,11-3-16 15,6 1-240-15,4-7 0 0,2 0 0 0,-2-4 0 16,3-2-128-16,10-2 128 0,12 2-192 0,5-6 192 16,0-1-384-16,0-6 48 0,5 7 0 0,3-5 0 15,5 9 336-15,2-9 0 0,2-2-144 0,4 2 144 16,5 7 0-16,-1-11 0 16,-8-6 0-16,11 4 0 0,11 2-144 0,3-3 144 0,1-3 0 0,-1-2-144 15,1-1 144-15,2 0-208 0,2 3 80 0,2-2 128 16,-3-3-144-16,6 2 144 0,3 1 0 0,2-3 0 15,-1 3-368-15,3-3 48 0,3 0 0 0,-6 1 0 16,-10 1-64-16,-3-1 0 0,2 1 0 0,-11 1 0 16,-2 1 384-16,-11 3 0 0,-6 2 0 0,-4-5 0 0,-11 3 0 0,2-4 0 15,2 6 0-15,-4-7 0 0,-2 3 0 0,-4-1 0 16,-9 1 128-16,-2-3-128 0,2 3 432 0,-4 0 0 16,-3 6 0-16,-12-7 0 15,-8 5-144-15,-1 0-32 0,0-4 0 0,-5 1 0 0,-6 1-256 0,-3 2 0 16,-5-7-128-16,-6 1 128 15,-9-3 0-15,-4-4 0 0,2-2 0 0,-1-4 160 0,1-2-160 0,-6-3 0 0,-7-2 0 0,-4-4 0 16,-2 1 400-16,-6-4 208 0,-3-3 32 0,-1-9 16 16,1-4 192-16,-8-4 48 15,-8 2 0-15,-9-5 0 0,-9 7-496 0,-10-4-80 0,-9-5-32 0,-12 0 0 16,-5-6-96-16,-9 7 0 0,-5 1-16 0,-12-3 0 16,-12-5-416-16,-19-5-80 0,-19 1 0 0,-14-4-16 31,-1 12-128-31,-17-4-32 0,-18 0 0 0,-10 2 0 15,-2 4 0-15,-7-3 0 0,-6 3 0 0,4 9 0 0,1 4 160 0,-22 2 16 16,-17 5 16-16,-1 2 0 0,14 6 144 0,-15 4 32 16,-19 2 0-16,-18-1 0 0,-14-5-64 0,-9 4-16 0,-4 3 0 15,4 1 0-15,13 3 208 0,0 6 0 0,-5 13 0 0,5 2 0 16,7 10 0-16,1 8 0 0,1 3 128 0,22 6-128 16,25 5 0-16,-18 7 0 0,-15 1 0 0,1 9 0 15,14 9-288-15</inkml:trace>
  <inkml:trace contextRef="#ctx0" brushRef="#br0" timeOffset="34338">18531 7572 911 0,'-2'-9'0'0,"-1"5"0"0,1-2 0 0,0 1 0 0,0 5 144 0,-2-4-144 0,2 2 160 0,-11-2-160 16,-2-1 1008-16,-8 1 96 0,-14 0 32 0,-5 2 0 15,-3 2-48-15,-4 0 0 0,0 2 0 0,-2-2 0 16,0 0-192-16,-5 0-64 0,1-2 0 0,-3 0 0 16,7-3-144-16,-6-1-48 0,-3 2 0 0,1-3 0 15,-1 3-336-15,-2 0-80 0,-6 2-16 0,-4 2 0 16,-5 0-208-16,-8 0 0 0,-3 0 0 0,-5 0 0 0,3-5 0 0,1 5-128 31,-7 0 128-31,-6 5-160 0,-5 5-48 0,-1-3-16 0,-5-1 0 0,-4-2 0 0,-3 1 224 0,1-3 0 16,-2 6 0-16,-3-1 0 0,0 3 0 0,-3-3 0 15,-3-3 0-15,2-4 0 0,7 0 0 0,-5 0 0 16,-2 0 0-16,-6 4 0 0,-9 3 0 0,0-7 0 0,18 0-176 16,-7 6 176-1,-5 5 144-15,-7-1 144 0,5 7 32 0,5-4 0 16,4 0 0-16,-11 0 16 0,-3 4 0 0,-3 0 0 16,-2 2-208-16,2-2-128 0,0-6 160 0,2 3-160 15,4 3 0-15,-4 0 0 0,-2-4 0 0,0 6 0 16,1-2 0-16,-1 5 0 0,2-1 0 0,-2 2 0 15,-2 1 0-15,0 1 0 0,-1 1 0 0,6 2 0 16,7 1 0-16,-5 8 0 0,-3 3 0 0,4 1 0 16,7-10 0-16,8 6 0 0,5-1 0 0,2 6 0 15,1 7 0-15,8 0 128 0,5 0-128 0,7-6 192 16,9 4 0-16,6 0 0 0,6 4 0 0,3 2 0 16,5 6-48-16,6 1-16 0,5 0 0 0,9-1 0 15,6-3-128-15,7 3-176 0,9-3 48 0,7-3 0 16,12-4 128-16,8-4 0 0,6-1 0 0,5-5-128 0,2-8 128 15,8 1 0-15,9 2 128 0,8 1-128 0,11-1 336 0,7 0 0 16,5-2 0-16,5 0 0 0,7-1-48 0,10 4-16 16,11-8 0-16,10 1 0 0,7 0-112 0,4-7-32 15,4-2 0-15,4-2 0 0,5-6 0 0,6 1 0 16,9-1 0-16,-2-2 0 0,1-3-128 0,1-6 160 16,0 0-160-16,2 2 160 0,4 7 80 0,-2-3 16 0,-9-2 0 0,-1 3 0 15,-3-1-64-15,6 3-16 0,1 3 0 0,2-1 0 16,-1 0-176-16,-1-5 0 0,-1 0 0 0,7 3 0 15,11-1 0-15,0 1 0 0,-1-5 0 0,-1-2 0 16,-5 3 0-16,4 1 0 0,7 5 0 0,-2-5 0 16,-2-2 0-16,-1-4 0 0,5 2 0 0,-2 3 0 15,2 1 0-15,-7-2 0 0,-6-4 176 0,3 5-176 16,5-1 128-16,3 4-128 0,-2 1 0 0,-3-1 144 16,-6-3-144-16,7 1 0 0,6 7 0 0,4-5 0 15,0 1 0-15,-2-9 0 0,-11 6 0 0,5 5 0 0,2 4 0 0,-5 0 0 16,-12-3 0-16,-9 5 0 0,0 0 0 15,5 5 0-15,3 3 0 0,7-1 0 16,3-1 0-16,7-4 0 0,7 0 0 0,3-4 0 16,1 0 0-16,1-2 0 0,-7-2 0 0,8-1 0 15,7 1 128-15,-4 0 32 0,-1 1 16 0,-5 3 0 0,-1-4 48 0,0 0 16 16,2-1 0-16,3-3 0 0,2-1-240 0,-3-2 0 16,-1-4 0-16,1 0 0 0,1 0 0 0,-1 0 0 15,-4-4 0-15,-1-2 0 0,3-1 0 0,-2-3 0 16,-8 3 160-16,6-1-32 0,2-5 144 0,-4-2 48 0,-10 4 0 15,1-4 0-15,3 3-320 0,4-5 0 0,8 0 0 0,0 0 0 16,-6-3 0-16,-10 1-144 0,-14 4 16 0,7-4 0 16,7 4 128-16,3-4 0 0,7-6 0 0,-4 1 0 15,0 3 144-15,-9 2-144 0,-2 4 192 0,-10-9-192 16,-7 1 0-16,-7-3 0 0,-1 3 0 0,-5 4-144 16,3-2 144-16,-7-5 0 0,-5 3 0 0,-5-9-128 15,-7 4 128-15,-9-8 0 0,-4 6 0 0,-6-6 0 16,-9 2 0-16,-4 0 0 15,-8-2 0-15,-5-7 0 0,-10 9 0 0,-5-2 0 0,-6-3 0 0,-6 5 128 0,-7 0-128 0,-4-6 0 16,-2-5 0-16,-5-4 0 0,-6 4 0 0,-2-4 128 16,-4 3-128-16,-7-1 0 0,-6 4 304 0,-6-6-16 15,-7 2 0-15,-4 1 0 0,-4-1-96 0,-7 2 0 16,-6-2-16-16,-3 7 0 16,1-1-608-16,-4 5-112 0,-3 0-32 0,-8 2 0 15,0 2-304-15,-15-6-64 0,-11 6-16 0,-6-5 0 16,6 8 144-16,-8-8 32 0,-9 3 0 0,-6-2 0 0,0 6 384 0,-7 1 80 0,-1 3 0 15,-7 1 16-15,-5-1 304 0,-1-2 0 0,-3 5 0 16,-8-5 0-16,-11 9 0 0,-8 0 0 0,-4 0 0 16,-1 2 0-16,3 0 0 0,-9 2 0 0,-9-2 0 0,1 2 0 15,2 2 0-15,-9 0 0 0,-9-2 0 0,5 5 0 32,19 3 0-32,-21-3 0 0,-13 3 0 0,-4 3 0 0,10 0 224 0,-6-3 96 0,-6 1 32 0,-5 2 0 15,7 0-352-15,-4-3 0 0,-3 3 0 0,5 2 128 16,14-3-128-16,-4 3 0 0,5-2 0 0,-1 4 0 15,18 2 0-15,-5 7 0 0,-4 1 0 0,0 7 0 16,3 0-144-16,11 5-48 16,12 5-16-16,12 5-8144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3:50:26.91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9894 11766 8287 0,'-7'-7'736'0,"1"3"-592"0,2 4-144 0,2-4 0 0,-3 2 704 0,-1-1 96 0,-3-3 32 0,-8 0 0 0,-4-5 1152 0,-2 0 256 16,-3 5 32-16,3 2 16 0,1 8-976 0,3-4-192 15,0 6-32-15,2 5-16 0,2 6-16 0,2 4 0 16,0 5 0-16,5 8 0 0,-3 2-400 0,5 9-80 15,0-5 0-15,-1 9-16 16,1 9-112-16,-1 4 0 0,1 8-16 0,2 11 0 0,2 0-240 0,2-1-64 16,0-5 0-16,2-1 0 15,4 7 160-15,5-8 32 0,4-9 0 0,0-5 0 0,6-3 80 0,4-1 32 16,5 2 0-16,0-1 0 0,2-1-112 0,-2-2-32 16,2-4 0-16,-2 0 0 0,2-10-96 0,2-5 0 15,-2-7-16-15,4-8 0 0,0-1 96 0,7-16 32 16,3-4 0-16,3-9 0 0,0-6-64 0,3-11-16 0,1-8 0 0,-2-4 0 15,-4-7-32-15,-2-7 0 0,-5 3 0 0,-6-4 0 16,0-2-192-16,-2-5 144 0,-4-6-144 0,-1-5 128 16,-3-3 16-16,-5-5 0 0,-2 2 0 0,-6 0 0 15,-5 0-144-15,-6-1 0 0,-2-1 0 0,-4 6 0 16,-5 3 0-16,-6-1 0 0,-4 1 128 0,-7 4-128 16,2 4 0-16,-6 4 0 0,-2 5 0 0,-4 6 0 15,-7 4 0-15,-2 5 0 16,-2 6 0-16,-4 4 0 0,-2 11 0 0,-1 6 0 15,-1 9 0-15,2 8 0 0,3 5 192 0,6 10-32 0,1 0-16 0,9 7 0 0,4-1-144 0,2 5 0 16,2 6 0-16,5-6 0 31,4 0-576-31,4-3-80 0,6 3-32 0,7 0-16208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3:53:29.87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7187 5153 8287 0,'-3'-10'736'0,"-1"1"-592"0,0 7-144 0,0 2 0 0,2 0 896 0,-5-4 128 0,-6-3 48 0,-8 1 0 0,-11-3 448 0,-4 7 80 16,-9 2 32-16,-4 2 0 0,-4 7-464 0,2 0-80 15,0-1-32-15,0-2 0 0,-3 3-192 0,3-3-32 16,9 5-16-16,-1-5 0 0,0 5-128 0,5 0-32 0,2 1 0 16,4 5 0-16,4 3-448 0,5-3-80 0,6 6-128 0,2 3 176 31,4 1-176-31,5 5-176 0,4 0 48 0,4 6 0 0,4 3 128 0,3 6 0 0,4 2 0 0,-1-5 0 16,1 1 0-16,2 13-160 0,0 12 160 0,2 6 0 15,-4 3-160-15,-3 17 160 0,3 19-128 0,-2 15 128 16,-5 6 0-16,-2-2-128 0,-4 9 128 0,0 0 0 15,-2 14 0-15,-4-4 0 0,-3 3 0 0,1-3 128 16,-3 0-128-16,-2 7 0 0,-1 8-128 0,-1-4 128 16,0-15 0-16,-2 9 0 0,2 10 0 0,2-4-128 15,4-5 128-15,1-7 0 0,-1-16 0 0,1-6 0 16,2-3-176-16,1-1 0 0,5 0 0 0,5-7 0 16,5-6 176-16,3-11 0 0,0-15 0 0,2-8 0 0,6 2-128 0,4-5 0 15,7-10 0-15,5-6 0 0,7-2 128 0,8-14 0 16,7-5 0-16,5-10 0 31,6-5-752-31,3-3-112 0,1-8-32 0,3 2-9440 0</inkml:trace>
  <inkml:trace contextRef="#ctx0" brushRef="#br0" timeOffset="25120.92">15836 7499 12895 0,'-32'0'1152'0,"3"0"-928"0,7 0-224 0,5-4 0 0,2 2-192 0,-12-2-64 0,-25-5-32 0,-28-4 0 0,-25-4 640 0,-10 0 128 16,0-2 32-16,2 0 0 0,5 0-224 0,3 0-32 0,3 0-16 0,-2-3 0 15,-1 1 400-15,-1 2 96 0,-5-2 16 0,-2-1 0 16,-4 7-368-16,-11 3-64 0,-10 1 0 0,-7 0-16 16,-8 5-304-16,-3-3-304 0,-4 7 64 0,-10 2 16 15,-11 0-160-15,-7 0-48 0,-1 2 0 16,-5 3 0-16,-6 5 432 0,-3 3-160 0,1 2 160 0,-4 4 0 15,-1 5 0-15,2-3 224 0,7-4-16 0,-4 4 0 0,0 3-80 0,1 1-128 16,10-4 176-16,-5 7-176 0,2 4 384 0,-2 2-16 16,4 2-16-16,18 0 0 0,14 1 272 0,-13 3 48 15,-16 13 16-15,-3 5 0 0,0 4-448 0,5 1-96 16,4 6-16-16,2 1 0 0,8 4-128 0,14-3 0 16,16-3 0-16,0 6 0 15,3 9 0-15,-1 2 0 0,5 3 0 0,6-1 0 16,10 7 0-16,3 6-176 0,4 6 48 0,13-4 0 15,17-8 128-15,17-7-192 0,15-2 192 0,13-4-192 16,16 4 32-16,14 5 0 0,12 8 0 0,15-2 0 0,9-7 16 0,10-2 0 0,11 1 0 0,-4-18 0 16,-2-8 144-16,14 1 192 15,24 14-32-15,17-2-16 0,13 8 400 0,10-3 80 16,9 4 16-16,7-8 0 0,3-1-128 0,-1-9 0 16,3-5-16-16,16 8 0 0,12 1-64 0,9-4-16 15,-6-15 0-15,18-2 0 0,20-7-112 0,15-5-32 0,6-3 0 0,9-9 0 16,6-1-48-16,4-14-16 0,1 3 0 0,1-4 0 15,3-9-64-15,-3 2-16 0,-16-4 0 0,10 2 0 16,8-9 96-16,-3 1 16 0,-3-1 0 0,2-4 0 16,-6 3 48-16,9-12 16 0,3 1 0 0,-12-2 0 15,-21 3-16-15,12-3 0 16,9-9 0-16,-8-6 0 0,-27-1-288 0,12-7 160 16,8-5-160-16,-4-5 128 0,-15-10-128 0,-9 2 0 15,-4-2 0-15,-8-4 0 0,-7-11 0 0,-15 0 0 16,-12 0 0-16,-22 9 128 0,-11 0-128 0,-3-3 0 15,-5-8 0-15,-13 2 0 0,-8 2 0 0,-13 1 0 16,-7 1 0-16,-10-10 0 0,-7-1 208 0,-12 10 16 0,-9 5 0 0,-4-3 0 16,-8-12 160-16,-11 1 16 0,-7-2 16 0,-10 1 0 15,-5 1 32-15,-8-2 0 0,-6-3 0 0,-5 3 0 16,-2 10-32-16,-12-2 0 0,-10 2 0 0,-9-2 0 16,-7 7-160-16,-13 6-16 0,-11 6-16 0,-19 5 0 15,-14-3-224-15,-16 2 0 0,-10 3 0 0,2 6 0 16,-5 7-448-16,-8 3-48 0,-10 3 0 0,8 2 0 15,13 4-784-15,-3 2-176 0,5-1-16 0,2 3-12688 16</inkml:trace>
  <inkml:trace contextRef="#ctx0" brushRef="#br0" timeOffset="34736.51">21828 12326 14735 0,'-9'-15'1312'0,"-1"2"-1056"0,3 9-256 0,1 4 0 0,2 0 0 0,-7-9 0 0,-6-2 0 0,-15-10 0 0,-13-4 160 0,-8-5-160 15,0 0 128-15,-1 2-128 0,1 3 400 0,-2-3 0 16,-3 0 0-16,1-1 0 0,-3 1-96 0,-2-2-32 16,-4 2 0-16,-2-3 0 0,-4 1 240 0,-5 0 64 15,-4-2 0-15,-2 0 0 0,0-2 96 0,-2 2 32 16,2-4 0-16,-7 0 0 0,-1 4 256 0,-9 0 48 15,-11-2 16-15,-13 2 0 0,-12 0-208 0,-7-4-48 16,-1 6 0-16,-12 2 0 0,-8 7-560 0,-11 0-208 16,-6-1 144-16,2 5-144 0,0 2 128 0,-12-2-128 0,-7 2 128 0,-5 3-128 15,20 1-144-15,-19 5-112 0,-11-5-32 0,-7 3 0 16,16 5 16-16,-15 3 0 0,-14 0 0 0,-3 7 0 16,10 3 144-16,-14 1 128 0,-10 4-192 0,-7 6 192 15,1 5-400-15,-6 4 16 16,-6 2 16-16,-1 4 0 0,5 11 176 0,4-3 16 0,3-1 16 0,3 6 0 15,5 4 160-15,10 2 0 0,18-1 0 0,10 1-128 16,7 5 128-16,-24 8 0 0,-17 13 0 0,-5 8 0 16,8 5 0-16,10-5 0 0,10 7 0 0,5-7 0 15,4 1 0-15,4 3 0 0,11 5 0 0,-2 11 0 16,0 2 0-16,6 6 0 0,6 8 0 0,9-5 0 16,9-1 0-16,10-2 0 0,11-4 128 0,6 12-128 0,5 11 0 0,12-1 0 15,11-1 0-15,15-4 0 0,13-7 0 0,8 9 0 16,13 9 0-16,11-3 0 0,10 0 0 0,13-4-160 15,6-4 16-15,14 9 0 16,9 10-304-16,12-2-48 0,14-7-16 0,11-8 0 16,18 0-48-16,18-2-16 0,19 6 0 0,18-6 0 0,12 0 576 0,11-19 224 15,11-5-16-15,23-2 0 0,17 5 64 0,19 0 16 16,15-9 0-16,17 0 0 0,20-2 0 0,7-15 0 16,1-13 0-16,9-6 0 0,12 0 336 0,23 4 64 15,18-7 16-15,4-1 0 0,-2-2-336 0,10-3-64 16,9-6-16-16,10 0 0 0,3-7-144 0,8-5-16 15,9-1-128-15,4-9 192 0,-2-5-64 0,0-9 0 16,-2-9-128-16,-5-4 192 0,-4-4-192 0,3-3 0 16,-1 1-144-16,0-1 144 0,-1-3 0 0,-8-1 0 0,-1-10 0 0,0-5 160 15,-3-1 176-15,-5-7 48 0,-8-1 0 0,-16-7 0 16,-9-1-112-16,-8-12-16 0,-4-5 0 0,-3-10 0 16,0-4-64-16,-12-14 0 0,-14-8-16 0,-9-6 0 15,-8-11 128-15,-7-8 16 0,-14-4 16 0,-2-12 0 16,-8-8-96-16,-11-1-32 0,-8-3 0 0,-20-5 0 0,-19 3-208 15,-16 0 128-15,-14 0-128 0,-25 6 0 0,-24 5 0 0,-18-7 0 16,-20-9 0-16,-23 3 0 0,-24 4 0 0,-21-9 0 16,-17-3 0-16,-22-8 0 0,-18-1 128 0,-22-4 16 15,-17 8 16-15,-13-1 0 0,-4 10 224 0,-29-16 32 16,-24-1 16-16,-22 4 0 16,-12 1 48-16,-13 14 16 0,12 19 0 0,-29 8 0 0,-21 13-336 0,-11 9-160 15,-2 6 160-15,-5 12-160 16,5 10-960-16,-13 9-272 0,-8 20-64 0,-7 9-13728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1-21T23:59:27.68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21T23:59:28.807"/>
    </inkml:context>
  </inkml:definitions>
  <inkml:trace contextRef="#ctx0" brushRef="#br0">28942 18421 0,'247'491'0</inkml:trace>
  <inkml:trace contextRef="#ctx1" brushRef="#br0">13425 10869 3679 0,'-4'-2'320'0,"0"-2"-320"0,-1 4 0 0,3 0 0 0,0-6 944 0,0 3 112 0,-4 1 32 0,-3-2 0 0,1-2 816 0,-5-1 160 16,0-1 48-16,2 1 0 0,1 1-528 15,3 2-112-15,1 2 0 0,2-3-16 0,-1 5 0 0,1 0 0 16,2 5 0-16,0-3 0 0,2 6-224 0,4-1-32 16,0 3-16-16,3-3 0 15,3 1-304-15,5-1-64 0,5-5-16 0,5 2 0 0,13-8-272 0,7-3-48 16,8-5-16-16,9-3 0 0,4-2-144 0,2-9-16 16,5 5-16-16,-1-3 0 0,1-3 128 0,-5 1 32 0,-4 9 0 15,-5 0 0-15,-3 6-128 0,-5 7 0 0,-2 2-16 16,-4 2 0-16,-3 6-304 0,-1-1 0 0,-5 5 0 0,-6 3 0 15,-3-2 0-15,-3-1 0 16,-5 5 0-16,-2-2 0 0,-6-2 0 0,-3-1 0 0,-1 1 0 0,-7 0 0 16,0-1 0-16,-3-1 0 0,-3 4 0 0,-5-5 0 15,3 1 0-15,-3-1 128 0,-2 1 0 0,-4-7-128 16,2 2 160-16,-6-4-160 0,0 0 128 0,-7 0-128 16,-2-2 0-16,-2-2 0 0,-4-1 0 0,-4 1 0 15,-3 2 0-15,-4-4 0 0,-2 1 0 0,-2 5 0 0,0 0 0 0,-4 5 0 31,-3 1 0-31,-1 0 0 0,1 1 0 0,5 1 0 0,4-6 0 0,0 3 0 0,2-1 0 0,2 0 0 16,7-2 0-16,2 0 0 16,8 1 0-16,2-3 0 0,7 0 0 0,4 0 0 0,5 0 0 0,5-3 0 15,3 3 0-15,4-4 0 16,7 0 0-16,4-2 0 0,6-3 0 0,6 3 0 16,5-5 0-16,9 0 0 0,5 5 0 0,10 0 0 15,3 1 0-15,1 1 0 0,-7 4 0 0,2 4 0 0,2 3 144 0,-1 3 112 16,-8 1 0-16,3 4 16 0,3 2-112 0,-3 0-32 15,-5-2 0-15,3 2 0 0,-2-4-128 0,2 2 160 0,0 0-160 16,-3-5 160-16,-3 3-160 0,-3-7 0 0,3 1 0 0,-5 1 0 16,-2-6 0-16,-4 0 0 0,-5 5 0 0,1-7 0 15,-3 0-208-15,-4 0-80 16,-2 2-16-16,0-2-17312 0</inkml:trace>
  <inkml:trace contextRef="#ctx1" brushRef="#br0" timeOffset="8051.64">12880 11223 1839 0,'2'-2'160'0,"0"0"-160"0,0-1 0 0,-2 3 0 0,0-4 336 16,0 2 48-16,2 0 0 0,1 0 0 0,-1-9 288 0,2 0 64 0,0-3 16 0,0 1 0 15,3-4-320-15,-3 6-64 0,0-4-16 0,-1 5 0 16,-1-1 144-16,-2 2 16 0,0 1 16 0,0 1 0 15,0-1 944-15,-2 6 176 0,2-7 32 0,0 7 16 16,0-4-416-16,0 2-96 0,0 1-16 0,0 1 0 0,0 0-752 0,-3 2-160 16,3-4-16-16,-4 2-16 0,0 0 608 0,-3 0 128 15,-1 2 32-15,-5-5 0 0,0 3 416 0,-4 0 64 16,2 2 32-16,-2-2 0 0,-6 2-128 0,-3 0-32 16,-1 0 0-16,-3 0 0 0,-2 2-656 0,2-2-144 15,-2 0-32-15,0-2 0 0,0 2-64 0,0-9-32 16,0 5 0-16,5 0 0 0,3-7-64 0,-1 5-16 15,1-3 0-15,1 3 0 0,2-3-96 0,1 3-32 0,5 4 0 0,3-4 0 16,5 6 0-16,1-3 0 0,6 6 0 16,2-1 0-16,2-2-48 0,5 4-16 0,1-2 0 0,3 2 0 15,6 1-144-15,3 1 0 0,3-6 0 0,3 2 0 16,6 0 0-16,4 0 0 0,5-2 0 0,4-2 0 16,6 0 0-16,0 0 0 0,3-2 0 0,-5-1 0 15,-6 3 0-15,-5-2 0 0,-8 2 0 0,-2 2 0 16,-5-4-128-16,-3 4 128 0,-3 0 0 0,-6 4 0 15,-3-4 0-15,-5 4 0 0,-3-2 0 0,-7 3 0 16,-3 1 0-16,-5-2 0 0,0 3 0 0,-6-3 0 16,-4 2 0-16,-7-6 0 0,-4 2 0 0,-7-2 0 0,-5 0 0 0,-3-2 0 15,6 2 0-15,-6-6 0 16,-4 4 0-16,2-5 0 0,2 1 0 0,6-3 0 0,5 1 0 0,4-1 0 16,2 1 0-16,6 4 0 0,5-5 0 0,2 7 0 15,8 2 0-15,0 0 0 0,7 0-352 0,2 2 0 16,6 0 0-16,3 5-11408 15,5-7-2272-15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6E1A-EDBA-42C9-9AE7-66D31B4AAD3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41C9-6568-4C2D-A679-29FA663C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s0t0</a:t>
            </a:r>
          </a:p>
          <a:p>
            <a:r>
              <a:rPr lang="en-US" dirty="0"/>
              <a:t>Accept states: s0t0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From s0t0 to s0t0 on character 0</a:t>
            </a:r>
          </a:p>
          <a:p>
            <a:r>
              <a:rPr lang="en-US" dirty="0"/>
              <a:t>From s0t0 to s0t1 on character 1</a:t>
            </a:r>
          </a:p>
          <a:p>
            <a:r>
              <a:rPr lang="en-US" dirty="0"/>
              <a:t>From s0t0 to s1t2 on character 2</a:t>
            </a:r>
          </a:p>
          <a:p>
            <a:r>
              <a:rPr lang="en-US" dirty="0"/>
              <a:t>From s0t1 to s0t1 on character 0</a:t>
            </a:r>
          </a:p>
          <a:p>
            <a:r>
              <a:rPr lang="en-US" dirty="0"/>
              <a:t>From s0t1 to s0t2 on character 1</a:t>
            </a:r>
          </a:p>
          <a:p>
            <a:r>
              <a:rPr lang="en-US" dirty="0"/>
              <a:t>From s0t1 to s1t0 on character 2</a:t>
            </a:r>
          </a:p>
          <a:p>
            <a:r>
              <a:rPr lang="en-US" dirty="0"/>
              <a:t>From s0t2 to s0t2 on character 0</a:t>
            </a:r>
          </a:p>
          <a:p>
            <a:r>
              <a:rPr lang="en-US" dirty="0"/>
              <a:t>From s0t2 to s0t0 on character 1</a:t>
            </a:r>
          </a:p>
          <a:p>
            <a:r>
              <a:rPr lang="en-US" dirty="0"/>
              <a:t>From s0t2 to s1t1 on character 2</a:t>
            </a:r>
          </a:p>
          <a:p>
            <a:r>
              <a:rPr lang="en-US" dirty="0"/>
              <a:t>From s1t0 to s1t0 on character 0</a:t>
            </a:r>
          </a:p>
          <a:p>
            <a:r>
              <a:rPr lang="en-US" dirty="0"/>
              <a:t>From s1t0 to s1t1 on character 1</a:t>
            </a:r>
          </a:p>
          <a:p>
            <a:r>
              <a:rPr lang="en-US" dirty="0"/>
              <a:t>From s1t0 to s0t2 on character 2</a:t>
            </a:r>
          </a:p>
          <a:p>
            <a:r>
              <a:rPr lang="en-US" dirty="0"/>
              <a:t>From s1t1 to s1t1 on character 0</a:t>
            </a:r>
          </a:p>
          <a:p>
            <a:r>
              <a:rPr lang="en-US" dirty="0"/>
              <a:t>From s1t1 to s1t2 on character 1</a:t>
            </a:r>
          </a:p>
          <a:p>
            <a:r>
              <a:rPr lang="en-US" dirty="0"/>
              <a:t>From s1t1 to s0t0 on character 2</a:t>
            </a:r>
          </a:p>
          <a:p>
            <a:r>
              <a:rPr lang="en-US" dirty="0"/>
              <a:t>From s1t2 to s1t2 on character 0</a:t>
            </a:r>
          </a:p>
          <a:p>
            <a:r>
              <a:rPr lang="en-US" dirty="0"/>
              <a:t>From s1t2 to s1t0 on character 1</a:t>
            </a:r>
          </a:p>
          <a:p>
            <a:r>
              <a:rPr lang="en-US" dirty="0"/>
              <a:t>From s1t2 to s0t1 on character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7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 1: </a:t>
            </a:r>
          </a:p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  <a:p>
            <a:endParaRPr lang="en-US" dirty="0"/>
          </a:p>
          <a:p>
            <a:r>
              <a:rPr lang="en-US" dirty="0"/>
              <a:t>DFA 2: </a:t>
            </a:r>
          </a:p>
          <a:p>
            <a:r>
              <a:rPr lang="en-US" dirty="0"/>
              <a:t>Start state: s0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3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N,D</a:t>
            </a:r>
          </a:p>
          <a:p>
            <a:r>
              <a:rPr lang="en-US" dirty="0"/>
              <a:t>15 to 0 on input B,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N,D</a:t>
            </a:r>
          </a:p>
          <a:p>
            <a:r>
              <a:rPr lang="en-US" dirty="0"/>
              <a:t>15 to 0 on input B, 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0'[B] to 5 on input N</a:t>
            </a:r>
          </a:p>
          <a:p>
            <a:r>
              <a:rPr lang="en-US" dirty="0"/>
              <a:t>0'[B] to 10 on input D</a:t>
            </a:r>
          </a:p>
          <a:p>
            <a:r>
              <a:rPr lang="en-US" dirty="0"/>
              <a:t>0''[S] to 5 on input N</a:t>
            </a:r>
          </a:p>
          <a:p>
            <a:r>
              <a:rPr lang="en-US" dirty="0"/>
              <a:t>0''[S]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</a:t>
            </a:r>
          </a:p>
          <a:p>
            <a:r>
              <a:rPr lang="en-US" dirty="0"/>
              <a:t>10 to 15'[N] on input D</a:t>
            </a:r>
          </a:p>
          <a:p>
            <a:r>
              <a:rPr lang="en-US" dirty="0"/>
              <a:t>15 to 0' [B] on input B</a:t>
            </a:r>
          </a:p>
          <a:p>
            <a:r>
              <a:rPr lang="en-US" dirty="0"/>
              <a:t>15 to 0'' [S] on input S</a:t>
            </a:r>
          </a:p>
          <a:p>
            <a:r>
              <a:rPr lang="en-US" dirty="0"/>
              <a:t>15' [N] to 0' [B] on input B</a:t>
            </a:r>
          </a:p>
          <a:p>
            <a:r>
              <a:rPr lang="en-US" dirty="0"/>
              <a:t>15' [N] to 0'' [S] on input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0 to 0 on input B,S</a:t>
            </a:r>
          </a:p>
          <a:p>
            <a:r>
              <a:rPr lang="en-US" dirty="0"/>
              <a:t>0'[B] to 5 on input N</a:t>
            </a:r>
          </a:p>
          <a:p>
            <a:r>
              <a:rPr lang="en-US" dirty="0"/>
              <a:t>0'[B] to 10 on input D</a:t>
            </a:r>
          </a:p>
          <a:p>
            <a:r>
              <a:rPr lang="en-US" dirty="0"/>
              <a:t>0'[B] to 0 on input B,S</a:t>
            </a:r>
          </a:p>
          <a:p>
            <a:r>
              <a:rPr lang="en-US" dirty="0"/>
              <a:t>0''[S] to 5 on input N</a:t>
            </a:r>
          </a:p>
          <a:p>
            <a:r>
              <a:rPr lang="en-US" dirty="0"/>
              <a:t>0''[S] to 10 on input D</a:t>
            </a:r>
          </a:p>
          <a:p>
            <a:r>
              <a:rPr lang="en-US" dirty="0"/>
              <a:t>0''[S] to 0 on input B,S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5 to 5 on input B,S</a:t>
            </a:r>
          </a:p>
          <a:p>
            <a:r>
              <a:rPr lang="en-US" dirty="0"/>
              <a:t>10 to 15 on input N</a:t>
            </a:r>
          </a:p>
          <a:p>
            <a:r>
              <a:rPr lang="en-US" dirty="0"/>
              <a:t>10 to 15'[N] on input D</a:t>
            </a:r>
          </a:p>
          <a:p>
            <a:r>
              <a:rPr lang="en-US" dirty="0"/>
              <a:t>10 to 10 on input B,S</a:t>
            </a:r>
          </a:p>
          <a:p>
            <a:r>
              <a:rPr lang="en-US" dirty="0"/>
              <a:t>15 to 15'[N] on input N</a:t>
            </a:r>
          </a:p>
          <a:p>
            <a:r>
              <a:rPr lang="en-US" dirty="0"/>
              <a:t>15 to 15''[D] on input D</a:t>
            </a:r>
          </a:p>
          <a:p>
            <a:r>
              <a:rPr lang="en-US" dirty="0"/>
              <a:t>15 to 0' [B] on input B</a:t>
            </a:r>
          </a:p>
          <a:p>
            <a:r>
              <a:rPr lang="en-US" dirty="0"/>
              <a:t>15 to 0'' [S] on input S</a:t>
            </a:r>
          </a:p>
          <a:p>
            <a:r>
              <a:rPr lang="en-US" dirty="0"/>
              <a:t>15'[N] to 15'[N] on input N</a:t>
            </a:r>
          </a:p>
          <a:p>
            <a:r>
              <a:rPr lang="en-US" dirty="0"/>
              <a:t>15'[N] t 15''[D] on input D</a:t>
            </a:r>
          </a:p>
          <a:p>
            <a:r>
              <a:rPr lang="en-US" dirty="0"/>
              <a:t>15' [N] to 0' [B] on input B</a:t>
            </a:r>
          </a:p>
          <a:p>
            <a:r>
              <a:rPr lang="en-US" dirty="0"/>
              <a:t>15' [N] to 0'' [S] on input S</a:t>
            </a:r>
          </a:p>
          <a:p>
            <a:r>
              <a:rPr lang="en-US" dirty="0"/>
              <a:t>15''[D] to 15[N] on input N</a:t>
            </a:r>
          </a:p>
          <a:p>
            <a:r>
              <a:rPr lang="en-US" dirty="0"/>
              <a:t>15''[D] to 15''[D] on input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0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From s0 to s1 on characters 0, 1</a:t>
            </a:r>
          </a:p>
          <a:p>
            <a:r>
              <a:rPr lang="en-US" dirty="0"/>
              <a:t>From s1 to s2 on characters 0, 1</a:t>
            </a:r>
          </a:p>
          <a:p>
            <a:r>
              <a:rPr lang="en-US" dirty="0"/>
              <a:t>From s2 to R on character 0</a:t>
            </a:r>
          </a:p>
          <a:p>
            <a:r>
              <a:rPr lang="en-US" dirty="0"/>
              <a:t>From s2 to A on character 1</a:t>
            </a:r>
          </a:p>
          <a:p>
            <a:r>
              <a:rPr lang="en-US" dirty="0"/>
              <a:t>From R to R on characters 0, 1</a:t>
            </a:r>
          </a:p>
          <a:p>
            <a:r>
              <a:rPr lang="en-US" dirty="0"/>
              <a:t>From A to A on characters 0,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2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9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Partial DFA: </a:t>
            </a:r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DFA: </a:t>
            </a:r>
          </a:p>
          <a:p>
            <a:r>
              <a:rPr lang="en-US" dirty="0"/>
              <a:t>Start state: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Accept states: {a}, {</a:t>
            </a:r>
            <a:r>
              <a:rPr lang="en-US" dirty="0" err="1"/>
              <a:t>a,b</a:t>
            </a:r>
            <a:r>
              <a:rPr lang="en-US" dirty="0"/>
              <a:t>}, {</a:t>
            </a:r>
            <a:r>
              <a:rPr lang="en-US" dirty="0" err="1"/>
              <a:t>a,b,c</a:t>
            </a: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{a}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  <a:p>
            <a:r>
              <a:rPr lang="en-US" dirty="0"/>
              <a:t>{b}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{b} to </a:t>
            </a:r>
            <a:r>
              <a:rPr lang="en-US" dirty="0" err="1"/>
              <a:t>emptyset</a:t>
            </a:r>
            <a:r>
              <a:rPr lang="en-US" dirty="0"/>
              <a:t> on input 1</a:t>
            </a:r>
          </a:p>
          <a:p>
            <a:r>
              <a:rPr lang="en-US" dirty="0"/>
              <a:t>{c} to {</a:t>
            </a:r>
            <a:r>
              <a:rPr lang="en-US" dirty="0" err="1"/>
              <a:t>b,c</a:t>
            </a:r>
            <a:r>
              <a:rPr lang="en-US" dirty="0"/>
              <a:t>} on input 0</a:t>
            </a:r>
          </a:p>
          <a:p>
            <a:r>
              <a:rPr lang="en-US" dirty="0"/>
              <a:t>{c} to {b} on input 1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{b} on input 1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 err="1"/>
              <a:t>Emptyset</a:t>
            </a:r>
            <a:r>
              <a:rPr lang="en-US" dirty="0"/>
              <a:t> to </a:t>
            </a:r>
            <a:r>
              <a:rPr lang="en-US" dirty="0" err="1"/>
              <a:t>emptyset</a:t>
            </a:r>
            <a:r>
              <a:rPr lang="en-US" dirty="0"/>
              <a:t>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Edges: 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2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100, 101, 110, 111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0 on character 0</a:t>
            </a:r>
          </a:p>
          <a:p>
            <a:r>
              <a:rPr lang="en-US" dirty="0"/>
              <a:t>S to 1 on character 1</a:t>
            </a:r>
          </a:p>
          <a:p>
            <a:r>
              <a:rPr lang="en-US" dirty="0"/>
              <a:t>0 to 00 on character 00</a:t>
            </a:r>
          </a:p>
          <a:p>
            <a:r>
              <a:rPr lang="en-US" dirty="0"/>
              <a:t>0 to 01 on character 1</a:t>
            </a:r>
          </a:p>
          <a:p>
            <a:r>
              <a:rPr lang="en-US" dirty="0"/>
              <a:t>1 to 10 on character 0</a:t>
            </a:r>
          </a:p>
          <a:p>
            <a:r>
              <a:rPr lang="en-US" dirty="0"/>
              <a:t>1 to 11 on character 1</a:t>
            </a:r>
          </a:p>
          <a:p>
            <a:r>
              <a:rPr lang="en-US" dirty="0"/>
              <a:t>00 to 000 on character 0</a:t>
            </a:r>
          </a:p>
          <a:p>
            <a:r>
              <a:rPr lang="en-US" dirty="0"/>
              <a:t>00 to 001 on character 1</a:t>
            </a:r>
          </a:p>
          <a:p>
            <a:r>
              <a:rPr lang="en-US" dirty="0"/>
              <a:t>01 to 010 on character 0</a:t>
            </a:r>
          </a:p>
          <a:p>
            <a:r>
              <a:rPr lang="en-US" dirty="0"/>
              <a:t>01 to 011 on character 1</a:t>
            </a:r>
          </a:p>
          <a:p>
            <a:r>
              <a:rPr lang="en-US" dirty="0"/>
              <a:t>10 to 100 on character 0</a:t>
            </a:r>
          </a:p>
          <a:p>
            <a:r>
              <a:rPr lang="en-US" dirty="0"/>
              <a:t>10 to 101 on character 1</a:t>
            </a:r>
          </a:p>
          <a:p>
            <a:r>
              <a:rPr lang="en-US" dirty="0"/>
              <a:t>11 to 110 on character 0</a:t>
            </a:r>
          </a:p>
          <a:p>
            <a:r>
              <a:rPr lang="en-US" dirty="0"/>
              <a:t>11 to 111 on character 1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3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000</a:t>
            </a:r>
          </a:p>
          <a:p>
            <a:r>
              <a:rPr lang="en-US" dirty="0"/>
              <a:t>Accept states: 100, 101, 110, 111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5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3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7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2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 (solution 2)</a:t>
            </a:r>
          </a:p>
        </p:txBody>
      </p:sp>
      <p:grpSp>
        <p:nvGrpSpPr>
          <p:cNvPr id="2" name="Group 1" descr="Alternate DFA for the set of binary strings with a 1 in the third position from the end">
            <a:extLst>
              <a:ext uri="{FF2B5EF4-FFF2-40B4-BE49-F238E27FC236}">
                <a16:creationId xmlns:a16="http://schemas.microsoft.com/office/drawing/2014/main" id="{C7D6CC51-5EDF-46EE-97C1-2D5E31FEC267}"/>
              </a:ext>
            </a:extLst>
          </p:cNvPr>
          <p:cNvGrpSpPr/>
          <p:nvPr/>
        </p:nvGrpSpPr>
        <p:grpSpPr>
          <a:xfrm>
            <a:off x="2801939" y="3703638"/>
            <a:ext cx="6869111" cy="2438400"/>
            <a:chOff x="2801939" y="3703638"/>
            <a:chExt cx="6869111" cy="243840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3348038" y="3703638"/>
              <a:ext cx="5791200" cy="2438400"/>
              <a:chOff x="1149" y="2333"/>
              <a:chExt cx="3648" cy="1536"/>
            </a:xfrm>
          </p:grpSpPr>
          <p:grpSp>
            <p:nvGrpSpPr>
              <p:cNvPr id="9272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384" cy="384"/>
                <a:chOff x="1725" y="2333"/>
                <a:chExt cx="384" cy="384"/>
              </a:xfrm>
            </p:grpSpPr>
            <p:sp>
              <p:nvSpPr>
                <p:cNvPr id="9294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9273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84" cy="384"/>
                <a:chOff x="3837" y="2333"/>
                <a:chExt cx="384" cy="384"/>
              </a:xfrm>
            </p:grpSpPr>
            <p:sp>
              <p:nvSpPr>
                <p:cNvPr id="9292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9274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384" cy="384"/>
                <a:chOff x="4413" y="2909"/>
                <a:chExt cx="384" cy="384"/>
              </a:xfrm>
            </p:grpSpPr>
            <p:sp>
              <p:nvSpPr>
                <p:cNvPr id="9290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384" cy="384"/>
                <a:chOff x="3837" y="3485"/>
                <a:chExt cx="384" cy="384"/>
              </a:xfrm>
            </p:grpSpPr>
            <p:sp>
              <p:nvSpPr>
                <p:cNvPr id="9288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9276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84" cy="384"/>
                <a:chOff x="3261" y="2909"/>
                <a:chExt cx="384" cy="384"/>
              </a:xfrm>
            </p:grpSpPr>
            <p:sp>
              <p:nvSpPr>
                <p:cNvPr id="9286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9277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84" cy="384"/>
                <a:chOff x="2301" y="2909"/>
                <a:chExt cx="384" cy="384"/>
              </a:xfrm>
            </p:grpSpPr>
            <p:sp>
              <p:nvSpPr>
                <p:cNvPr id="9284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9278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84" cy="384"/>
                <a:chOff x="1149" y="2909"/>
                <a:chExt cx="384" cy="384"/>
              </a:xfrm>
            </p:grpSpPr>
            <p:sp>
              <p:nvSpPr>
                <p:cNvPr id="9282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9279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384" cy="384"/>
                <a:chOff x="1725" y="3485"/>
                <a:chExt cx="384" cy="384"/>
              </a:xfrm>
            </p:grpSpPr>
            <p:sp>
              <p:nvSpPr>
                <p:cNvPr id="9280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4872038" y="3721100"/>
              <a:ext cx="2743200" cy="336550"/>
              <a:chOff x="2016" y="2603"/>
              <a:chExt cx="1728" cy="212"/>
            </a:xfrm>
          </p:grpSpPr>
          <p:cxnSp>
            <p:nvCxnSpPr>
              <p:cNvPr id="9270" name="AutoShape 30"/>
              <p:cNvCxnSpPr>
                <a:cxnSpLocks noChangeShapeType="1"/>
                <a:stCxn id="9294" idx="6"/>
                <a:endCxn id="9292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71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4" name="Group 32"/>
            <p:cNvGrpSpPr>
              <a:grpSpLocks/>
            </p:cNvGrpSpPr>
            <p:nvPr/>
          </p:nvGrpSpPr>
          <p:grpSpPr bwMode="auto">
            <a:xfrm>
              <a:off x="5697538" y="4349751"/>
              <a:ext cx="1092200" cy="358775"/>
              <a:chOff x="2536" y="2999"/>
              <a:chExt cx="688" cy="226"/>
            </a:xfrm>
          </p:grpSpPr>
          <p:cxnSp>
            <p:nvCxnSpPr>
              <p:cNvPr id="9268" name="AutoShape 33"/>
              <p:cNvCxnSpPr>
                <a:cxnSpLocks noChangeShapeType="1"/>
                <a:stCxn id="9284" idx="7"/>
                <a:endCxn id="9286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5" name="Group 38"/>
            <p:cNvGrpSpPr>
              <a:grpSpLocks/>
            </p:cNvGrpSpPr>
            <p:nvPr/>
          </p:nvGrpSpPr>
          <p:grpSpPr bwMode="auto">
            <a:xfrm>
              <a:off x="3868738" y="4219576"/>
              <a:ext cx="482600" cy="487363"/>
              <a:chOff x="1384" y="2917"/>
              <a:chExt cx="304" cy="307"/>
            </a:xfrm>
          </p:grpSpPr>
          <p:cxnSp>
            <p:nvCxnSpPr>
              <p:cNvPr id="9266" name="AutoShape 39"/>
              <p:cNvCxnSpPr>
                <a:cxnSpLocks noChangeShapeType="1"/>
                <a:stCxn id="9282" idx="7"/>
                <a:endCxn id="9294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7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6" name="Group 44"/>
            <p:cNvGrpSpPr>
              <a:grpSpLocks/>
            </p:cNvGrpSpPr>
            <p:nvPr/>
          </p:nvGrpSpPr>
          <p:grpSpPr bwMode="auto">
            <a:xfrm>
              <a:off x="4783138" y="4186238"/>
              <a:ext cx="482600" cy="520700"/>
              <a:chOff x="1960" y="2896"/>
              <a:chExt cx="304" cy="328"/>
            </a:xfrm>
          </p:grpSpPr>
          <p:cxnSp>
            <p:nvCxnSpPr>
              <p:cNvPr id="9264" name="AutoShape 45"/>
              <p:cNvCxnSpPr>
                <a:cxnSpLocks noChangeShapeType="1"/>
                <a:stCxn id="9294" idx="5"/>
                <a:endCxn id="9284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5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27" name="Group 54"/>
            <p:cNvGrpSpPr>
              <a:grpSpLocks/>
            </p:cNvGrpSpPr>
            <p:nvPr/>
          </p:nvGrpSpPr>
          <p:grpSpPr bwMode="auto">
            <a:xfrm>
              <a:off x="7219950" y="4224338"/>
              <a:ext cx="484188" cy="482600"/>
              <a:chOff x="3495" y="2920"/>
              <a:chExt cx="305" cy="304"/>
            </a:xfrm>
          </p:grpSpPr>
          <p:cxnSp>
            <p:nvCxnSpPr>
              <p:cNvPr id="9262" name="AutoShape 55"/>
              <p:cNvCxnSpPr>
                <a:cxnSpLocks noChangeShapeType="1"/>
                <a:stCxn id="9286" idx="7"/>
                <a:endCxn id="9292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3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8" name="Group 57"/>
            <p:cNvGrpSpPr>
              <a:grpSpLocks/>
            </p:cNvGrpSpPr>
            <p:nvPr/>
          </p:nvGrpSpPr>
          <p:grpSpPr bwMode="auto">
            <a:xfrm>
              <a:off x="9050338" y="4706938"/>
              <a:ext cx="620712" cy="431800"/>
              <a:chOff x="4648" y="3224"/>
              <a:chExt cx="391" cy="272"/>
            </a:xfrm>
          </p:grpSpPr>
          <p:cxnSp>
            <p:nvCxnSpPr>
              <p:cNvPr id="9260" name="AutoShape 58"/>
              <p:cNvCxnSpPr>
                <a:cxnSpLocks noChangeShapeType="1"/>
                <a:stCxn id="9290" idx="5"/>
                <a:endCxn id="9290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1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9" name="Group 69"/>
            <p:cNvGrpSpPr>
              <a:grpSpLocks/>
            </p:cNvGrpSpPr>
            <p:nvPr/>
          </p:nvGrpSpPr>
          <p:grpSpPr bwMode="auto">
            <a:xfrm>
              <a:off x="8135938" y="4186238"/>
              <a:ext cx="500062" cy="520700"/>
              <a:chOff x="4072" y="2896"/>
              <a:chExt cx="315" cy="328"/>
            </a:xfrm>
          </p:grpSpPr>
          <p:cxnSp>
            <p:nvCxnSpPr>
              <p:cNvPr id="9258" name="AutoShape 70"/>
              <p:cNvCxnSpPr>
                <a:cxnSpLocks noChangeShapeType="1"/>
                <a:stCxn id="9292" idx="5"/>
                <a:endCxn id="9290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9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0" name="Group 126"/>
            <p:cNvGrpSpPr>
              <a:grpSpLocks/>
            </p:cNvGrpSpPr>
            <p:nvPr/>
          </p:nvGrpSpPr>
          <p:grpSpPr bwMode="auto">
            <a:xfrm>
              <a:off x="3868738" y="4313239"/>
              <a:ext cx="4813300" cy="1811337"/>
              <a:chOff x="2344738" y="4313238"/>
              <a:chExt cx="4813300" cy="1811337"/>
            </a:xfrm>
          </p:grpSpPr>
          <p:grpSp>
            <p:nvGrpSpPr>
              <p:cNvPr id="9234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295275" cy="1219200"/>
                <a:chOff x="1669" y="2976"/>
                <a:chExt cx="186" cy="768"/>
              </a:xfrm>
            </p:grpSpPr>
            <p:cxnSp>
              <p:nvCxnSpPr>
                <p:cNvPr id="9256" name="AutoShape 36"/>
                <p:cNvCxnSpPr>
                  <a:cxnSpLocks noChangeShapeType="1"/>
                  <a:stCxn id="9280" idx="0"/>
                  <a:endCxn id="9294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5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12762"/>
                <a:chOff x="1960" y="3496"/>
                <a:chExt cx="304" cy="323"/>
              </a:xfrm>
            </p:grpSpPr>
            <p:cxnSp>
              <p:nvCxnSpPr>
                <p:cNvPr id="9254" name="AutoShape 42"/>
                <p:cNvCxnSpPr>
                  <a:cxnSpLocks noChangeShapeType="1"/>
                  <a:stCxn id="9284" idx="3"/>
                  <a:endCxn id="9280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6" name="Group 47"/>
              <p:cNvGrpSpPr>
                <a:grpSpLocks/>
              </p:cNvGrpSpPr>
              <p:nvPr/>
            </p:nvGrpSpPr>
            <p:grpSpPr bwMode="auto">
              <a:xfrm>
                <a:off x="2344738" y="5138738"/>
                <a:ext cx="482600" cy="490537"/>
                <a:chOff x="1384" y="3496"/>
                <a:chExt cx="304" cy="309"/>
              </a:xfrm>
            </p:grpSpPr>
            <p:cxnSp>
              <p:nvCxnSpPr>
                <p:cNvPr id="9252" name="AutoShape 48"/>
                <p:cNvCxnSpPr>
                  <a:cxnSpLocks noChangeShapeType="1"/>
                  <a:stCxn id="9280" idx="1"/>
                  <a:endCxn id="9282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55600"/>
                <a:chOff x="2536" y="3496"/>
                <a:chExt cx="688" cy="224"/>
              </a:xfrm>
            </p:grpSpPr>
            <p:cxnSp>
              <p:nvCxnSpPr>
                <p:cNvPr id="9250" name="AutoShape 52"/>
                <p:cNvCxnSpPr>
                  <a:cxnSpLocks noChangeShapeType="1"/>
                  <a:stCxn id="9286" idx="3"/>
                  <a:endCxn id="9284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8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9248" name="AutoShape 61"/>
                <p:cNvCxnSpPr>
                  <a:cxnSpLocks noChangeShapeType="1"/>
                  <a:stCxn id="9288" idx="1"/>
                  <a:endCxn id="9286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9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36550"/>
                <a:chOff x="2016" y="3905"/>
                <a:chExt cx="1728" cy="212"/>
              </a:xfrm>
            </p:grpSpPr>
            <p:cxnSp>
              <p:nvCxnSpPr>
                <p:cNvPr id="9246" name="AutoShape 64"/>
                <p:cNvCxnSpPr>
                  <a:cxnSpLocks noChangeShapeType="1"/>
                  <a:stCxn id="9288" idx="2"/>
                  <a:endCxn id="9280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0" name="Group 66"/>
              <p:cNvGrpSpPr>
                <a:grpSpLocks/>
              </p:cNvGrpSpPr>
              <p:nvPr/>
            </p:nvGrpSpPr>
            <p:grpSpPr bwMode="auto">
              <a:xfrm>
                <a:off x="6611938" y="5138738"/>
                <a:ext cx="546100" cy="482600"/>
                <a:chOff x="4072" y="3496"/>
                <a:chExt cx="344" cy="304"/>
              </a:xfrm>
            </p:grpSpPr>
            <p:cxnSp>
              <p:nvCxnSpPr>
                <p:cNvPr id="9244" name="AutoShape 67"/>
                <p:cNvCxnSpPr>
                  <a:cxnSpLocks noChangeShapeType="1"/>
                  <a:stCxn id="9290" idx="3"/>
                  <a:endCxn id="9288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1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295275" cy="1219200"/>
                <a:chOff x="3914" y="2976"/>
                <a:chExt cx="186" cy="768"/>
              </a:xfrm>
            </p:grpSpPr>
            <p:cxnSp>
              <p:nvCxnSpPr>
                <p:cNvPr id="9242" name="AutoShape 73"/>
                <p:cNvCxnSpPr>
                  <a:cxnSpLocks noChangeShapeType="1"/>
                  <a:stCxn id="9292" idx="4"/>
                  <a:endCxn id="9288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9231" name="Group 75"/>
            <p:cNvGrpSpPr>
              <a:grpSpLocks/>
            </p:cNvGrpSpPr>
            <p:nvPr/>
          </p:nvGrpSpPr>
          <p:grpSpPr bwMode="auto">
            <a:xfrm>
              <a:off x="2801939" y="4706938"/>
              <a:ext cx="636587" cy="431800"/>
              <a:chOff x="712" y="3224"/>
              <a:chExt cx="401" cy="272"/>
            </a:xfrm>
          </p:grpSpPr>
          <p:cxnSp>
            <p:nvCxnSpPr>
              <p:cNvPr id="9232" name="AutoShape 76"/>
              <p:cNvCxnSpPr>
                <a:cxnSpLocks noChangeShapeType="1"/>
                <a:stCxn id="9282" idx="3"/>
                <a:endCxn id="9282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3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" name="Straight Arrow Connector 3"/>
            <p:cNvCxnSpPr>
              <a:endCxn id="9282" idx="0"/>
            </p:cNvCxnSpPr>
            <p:nvPr/>
          </p:nvCxnSpPr>
          <p:spPr>
            <a:xfrm>
              <a:off x="3652838" y="4349750"/>
              <a:ext cx="0" cy="26828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727F77-F77C-4A03-92B0-FD30EA129C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43040" y="4136040"/>
              <a:ext cx="416520" cy="69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727F77-F77C-4A03-92B0-FD30EA129C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680" y="4126680"/>
                <a:ext cx="435240" cy="7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 descr="DFA for strings with a 1 in the third position from the end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 descr="DFA for strings with a 1 in the third position from the start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54CB23-FA45-403F-A95E-70FF2F8F2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99520" y="1837440"/>
              <a:ext cx="6862320" cy="476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54CB23-FA45-403F-A95E-70FF2F8F2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0160" y="1828080"/>
                <a:ext cx="6881040" cy="47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(1)</a:t>
            </a:r>
          </a:p>
        </p:txBody>
      </p:sp>
      <p:grpSp>
        <p:nvGrpSpPr>
          <p:cNvPr id="3" name="Group 2" descr="DFA for binary strings of even length">
            <a:extLst>
              <a:ext uri="{FF2B5EF4-FFF2-40B4-BE49-F238E27FC236}">
                <a16:creationId xmlns:a16="http://schemas.microsoft.com/office/drawing/2014/main" id="{45BE9147-A3AA-4642-85E3-B33EF6D3594C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(2)</a:t>
            </a:r>
          </a:p>
        </p:txBody>
      </p:sp>
      <p:grpSp>
        <p:nvGrpSpPr>
          <p:cNvPr id="27" name="Group 26" descr="DFA for binary strings of even length, with a line dividing it down the middle vertically&#10;&#10;s0 and s2 represent an even number of 1s&#10;s1 and s3 represent an odd number of 1s">
            <a:extLst>
              <a:ext uri="{FF2B5EF4-FFF2-40B4-BE49-F238E27FC236}">
                <a16:creationId xmlns:a16="http://schemas.microsoft.com/office/drawing/2014/main" id="{345FA51C-7B4D-497F-AEE7-E45D30D87E10}"/>
              </a:ext>
            </a:extLst>
          </p:cNvPr>
          <p:cNvGrpSpPr/>
          <p:nvPr/>
        </p:nvGrpSpPr>
        <p:grpSpPr>
          <a:xfrm>
            <a:off x="1049160" y="1511300"/>
            <a:ext cx="4386439" cy="5073524"/>
            <a:chOff x="1049160" y="1511300"/>
            <a:chExt cx="4386439" cy="50735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267072-EAAB-4274-ADD8-7CE70037FAA7}"/>
                </a:ext>
              </a:extLst>
            </p:cNvPr>
            <p:cNvSpPr/>
            <p:nvPr/>
          </p:nvSpPr>
          <p:spPr>
            <a:xfrm>
              <a:off x="3289300" y="1511300"/>
              <a:ext cx="126204" cy="5073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674B6-30F1-4C5D-B239-53879D002F16}"/>
                </a:ext>
              </a:extLst>
            </p:cNvPr>
            <p:cNvSpPr txBox="1"/>
            <p:nvPr/>
          </p:nvSpPr>
          <p:spPr>
            <a:xfrm>
              <a:off x="1049160" y="5842580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#1s even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(3)</a:t>
            </a:r>
          </a:p>
        </p:txBody>
      </p:sp>
      <p:grpSp>
        <p:nvGrpSpPr>
          <p:cNvPr id="27" name="Group 26" descr="DFA for binary strings of even length, with a line dividing it down the middle horizontally&#10;&#10;s0 and s1 represent an even number of 0s&#10;s2 and s3 represent an odd number of 0s">
            <a:extLst>
              <a:ext uri="{FF2B5EF4-FFF2-40B4-BE49-F238E27FC236}">
                <a16:creationId xmlns:a16="http://schemas.microsoft.com/office/drawing/2014/main" id="{5ECB7652-B87A-4C02-966D-F23F3AF7A932}"/>
              </a:ext>
            </a:extLst>
          </p:cNvPr>
          <p:cNvGrpSpPr/>
          <p:nvPr/>
        </p:nvGrpSpPr>
        <p:grpSpPr>
          <a:xfrm>
            <a:off x="207285" y="1672960"/>
            <a:ext cx="5681879" cy="4544959"/>
            <a:chOff x="207285" y="1672960"/>
            <a:chExt cx="568187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267072-EAAB-4274-ADD8-7CE70037FAA7}"/>
                </a:ext>
              </a:extLst>
            </p:cNvPr>
            <p:cNvSpPr/>
            <p:nvPr/>
          </p:nvSpPr>
          <p:spPr>
            <a:xfrm rot="5400000">
              <a:off x="3289300" y="1206500"/>
              <a:ext cx="126204" cy="5073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674B6-30F1-4C5D-B239-53879D002F16}"/>
                </a:ext>
              </a:extLst>
            </p:cNvPr>
            <p:cNvSpPr txBox="1"/>
            <p:nvPr/>
          </p:nvSpPr>
          <p:spPr>
            <a:xfrm>
              <a:off x="274257" y="2705512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#0s even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0B25B4-DD1E-480B-816D-ADFE2C4449C7}"/>
                </a:ext>
              </a:extLst>
            </p:cNvPr>
            <p:cNvSpPr txBox="1"/>
            <p:nvPr/>
          </p:nvSpPr>
          <p:spPr>
            <a:xfrm>
              <a:off x="207285" y="5058606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#0s 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(4)</a:t>
            </a:r>
          </a:p>
        </p:txBody>
      </p:sp>
      <p:grpSp>
        <p:nvGrpSpPr>
          <p:cNvPr id="3" name="Group 2" descr="DFA for binary strings with even length">
            <a:extLst>
              <a:ext uri="{FF2B5EF4-FFF2-40B4-BE49-F238E27FC236}">
                <a16:creationId xmlns:a16="http://schemas.microsoft.com/office/drawing/2014/main" id="{FA2A3C9B-6420-4B8A-863B-15C4126383C0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(5)</a:t>
            </a:r>
          </a:p>
        </p:txBody>
      </p:sp>
      <p:grpSp>
        <p:nvGrpSpPr>
          <p:cNvPr id="3" name="Group 2" descr="DFA 1: DFA for binary strings of even length">
            <a:extLst>
              <a:ext uri="{FF2B5EF4-FFF2-40B4-BE49-F238E27FC236}">
                <a16:creationId xmlns:a16="http://schemas.microsoft.com/office/drawing/2014/main" id="{783D64E0-A80B-447E-BA42-2896EAB33FC1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grpSp>
        <p:nvGrpSpPr>
          <p:cNvPr id="4" name="Group 3" descr="DFA 2: alternate (smaller) DFA for binary strings of even length">
            <a:extLst>
              <a:ext uri="{FF2B5EF4-FFF2-40B4-BE49-F238E27FC236}">
                <a16:creationId xmlns:a16="http://schemas.microsoft.com/office/drawing/2014/main" id="{94B072E2-47FE-4E94-A16E-B15D81E2AADA}"/>
              </a:ext>
            </a:extLst>
          </p:cNvPr>
          <p:cNvGrpSpPr/>
          <p:nvPr/>
        </p:nvGrpSpPr>
        <p:grpSpPr>
          <a:xfrm>
            <a:off x="6350433" y="3666860"/>
            <a:ext cx="4148799" cy="1469490"/>
            <a:chOff x="6350433" y="3666860"/>
            <a:chExt cx="4148799" cy="14694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0FE35E-5494-40FC-8E82-5AF2A98F06E0}"/>
                </a:ext>
              </a:extLst>
            </p:cNvPr>
            <p:cNvSpPr/>
            <p:nvPr/>
          </p:nvSpPr>
          <p:spPr>
            <a:xfrm>
              <a:off x="6815811" y="4050544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D2AA5E-AF5F-4F1D-9E0C-6B411CDEA751}"/>
                </a:ext>
              </a:extLst>
            </p:cNvPr>
            <p:cNvSpPr/>
            <p:nvPr/>
          </p:nvSpPr>
          <p:spPr>
            <a:xfrm>
              <a:off x="9667492" y="4050544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2C3E9B0-8BA3-4A0B-9040-DBCC202460E7}"/>
                </a:ext>
              </a:extLst>
            </p:cNvPr>
            <p:cNvCxnSpPr/>
            <p:nvPr/>
          </p:nvCxnSpPr>
          <p:spPr>
            <a:xfrm flipV="1">
              <a:off x="7766372" y="4288184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B9CDF96-F7FD-4B60-A847-1647FA2B97B9}"/>
                </a:ext>
              </a:extLst>
            </p:cNvPr>
            <p:cNvCxnSpPr/>
            <p:nvPr/>
          </p:nvCxnSpPr>
          <p:spPr>
            <a:xfrm flipV="1">
              <a:off x="7766372" y="4644644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F8F7024-A9D8-4CD0-80AC-CC2A1A56D71C}"/>
                </a:ext>
              </a:extLst>
            </p:cNvPr>
            <p:cNvCxnSpPr/>
            <p:nvPr/>
          </p:nvCxnSpPr>
          <p:spPr>
            <a:xfrm>
              <a:off x="6350433" y="4458987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832A4BA8-29AD-4B63-84A0-E8364623D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338" y="3666860"/>
              <a:ext cx="9514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8EEFB9D8-85DA-464E-86C4-DA07DDE20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718" y="4736240"/>
              <a:ext cx="713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DFA for strings over {0,1,2} with an even number of 2's and sum%3 = 0">
            <a:extLst>
              <a:ext uri="{FF2B5EF4-FFF2-40B4-BE49-F238E27FC236}">
                <a16:creationId xmlns:a16="http://schemas.microsoft.com/office/drawing/2014/main" id="{411A4E38-6853-4B19-BBC9-4A52F9977148}"/>
              </a:ext>
            </a:extLst>
          </p:cNvPr>
          <p:cNvGrpSpPr/>
          <p:nvPr/>
        </p:nvGrpSpPr>
        <p:grpSpPr>
          <a:xfrm>
            <a:off x="3197440" y="927242"/>
            <a:ext cx="6554876" cy="5261712"/>
            <a:chOff x="3197440" y="927242"/>
            <a:chExt cx="6554876" cy="5261712"/>
          </a:xfrm>
        </p:grpSpPr>
        <p:grpSp>
          <p:nvGrpSpPr>
            <p:cNvPr id="8" name="Group 7"/>
            <p:cNvGrpSpPr/>
            <p:nvPr/>
          </p:nvGrpSpPr>
          <p:grpSpPr>
            <a:xfrm>
              <a:off x="3197440" y="2316082"/>
              <a:ext cx="1606629" cy="1656529"/>
              <a:chOff x="1673439" y="2316081"/>
              <a:chExt cx="1606629" cy="1656529"/>
            </a:xfrm>
          </p:grpSpPr>
          <p:cxnSp>
            <p:nvCxnSpPr>
              <p:cNvPr id="20" name="Straight Arrow Connector 19"/>
              <p:cNvCxnSpPr>
                <a:stCxn id="7" idx="4"/>
                <a:endCxn id="10" idx="0"/>
              </p:cNvCxnSpPr>
              <p:nvPr/>
            </p:nvCxnSpPr>
            <p:spPr>
              <a:xfrm>
                <a:off x="3265642" y="2316081"/>
                <a:ext cx="0" cy="101996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925484" y="24663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73439" y="3510945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1</a:t>
                </a:r>
              </a:p>
            </p:txBody>
          </p:sp>
        </p:grp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378162" y="149312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7639414" y="1500653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378162" y="3336046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378162" y="517897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639414" y="3343578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75314" y="1900071"/>
              <a:ext cx="502848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639414" y="517897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11781" y="1134216"/>
              <a:ext cx="756882" cy="510888"/>
              <a:chOff x="2287781" y="1288183"/>
              <a:chExt cx="756882" cy="510888"/>
            </a:xfrm>
          </p:grpSpPr>
          <p:sp>
            <p:nvSpPr>
              <p:cNvPr id="15" name="Arc 14"/>
              <p:cNvSpPr/>
              <p:nvPr/>
            </p:nvSpPr>
            <p:spPr>
              <a:xfrm rot="1877194">
                <a:off x="2663663" y="1413818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87781" y="1288183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275395" y="1188933"/>
              <a:ext cx="726075" cy="461665"/>
              <a:chOff x="6890187" y="1435617"/>
              <a:chExt cx="726075" cy="461665"/>
            </a:xfrm>
          </p:grpSpPr>
          <p:sp>
            <p:nvSpPr>
              <p:cNvPr id="18" name="Arc 17"/>
              <p:cNvSpPr>
                <a:spLocks noChangeAspect="1"/>
              </p:cNvSpPr>
              <p:nvPr/>
            </p:nvSpPr>
            <p:spPr>
              <a:xfrm rot="19722806" flipH="1">
                <a:off x="6890187" y="1500933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61678" y="1435617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>
              <a:off x="4789642" y="4159007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70917" y="430582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27" name="Straight Arrow Connector 26"/>
            <p:cNvCxnSpPr>
              <a:stCxn id="9" idx="4"/>
              <a:endCxn id="12" idx="0"/>
            </p:cNvCxnSpPr>
            <p:nvPr/>
          </p:nvCxnSpPr>
          <p:spPr>
            <a:xfrm>
              <a:off x="8050894" y="2323614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32982" y="2534101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36" name="Straight Arrow Connector 35"/>
            <p:cNvCxnSpPr>
              <a:stCxn id="12" idx="4"/>
              <a:endCxn id="205" idx="0"/>
            </p:cNvCxnSpPr>
            <p:nvPr/>
          </p:nvCxnSpPr>
          <p:spPr>
            <a:xfrm>
              <a:off x="8050894" y="4166539"/>
              <a:ext cx="0" cy="1012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946437" y="3132283"/>
              <a:ext cx="418193" cy="786210"/>
              <a:chOff x="752729" y="3135534"/>
              <a:chExt cx="418193" cy="78621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789922" y="3536491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52729" y="31355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89715" y="5658170"/>
              <a:ext cx="724449" cy="530784"/>
              <a:chOff x="2248362" y="5781810"/>
              <a:chExt cx="724449" cy="530784"/>
            </a:xfrm>
          </p:grpSpPr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 rot="19722806" flipV="1">
                <a:off x="2591811" y="5927341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48362" y="5781810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sp>
          <p:nvSpPr>
            <p:cNvPr id="47" name="Arc 46"/>
            <p:cNvSpPr/>
            <p:nvPr/>
          </p:nvSpPr>
          <p:spPr>
            <a:xfrm rot="1877194" flipH="1" flipV="1">
              <a:off x="8379065" y="5792496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51279" y="56565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515306" y="3068789"/>
              <a:ext cx="420478" cy="849705"/>
              <a:chOff x="8604936" y="3209791"/>
              <a:chExt cx="420478" cy="849705"/>
            </a:xfrm>
          </p:grpSpPr>
          <p:sp>
            <p:nvSpPr>
              <p:cNvPr id="50" name="Arc 49"/>
              <p:cNvSpPr/>
              <p:nvPr/>
            </p:nvSpPr>
            <p:spPr>
              <a:xfrm rot="9582308">
                <a:off x="8604936" y="3674243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670830" y="3209791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8050893" y="430582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48732" y="2179865"/>
              <a:ext cx="947068" cy="3167743"/>
            </a:xfrm>
            <a:custGeom>
              <a:avLst/>
              <a:gdLst>
                <a:gd name="connsiteX0" fmla="*/ 930739 w 947068"/>
                <a:gd name="connsiteY0" fmla="*/ 3167743 h 3167743"/>
                <a:gd name="connsiteX1" fmla="*/ 11 w 947068"/>
                <a:gd name="connsiteY1" fmla="*/ 1502229 h 3167743"/>
                <a:gd name="connsiteX2" fmla="*/ 947068 w 947068"/>
                <a:gd name="connsiteY2" fmla="*/ 0 h 3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068" h="3167743">
                  <a:moveTo>
                    <a:pt x="930739" y="3167743"/>
                  </a:moveTo>
                  <a:cubicBezTo>
                    <a:pt x="464014" y="2598964"/>
                    <a:pt x="-2710" y="2030186"/>
                    <a:pt x="11" y="1502229"/>
                  </a:cubicBezTo>
                  <a:cubicBezTo>
                    <a:pt x="2732" y="974272"/>
                    <a:pt x="474900" y="487136"/>
                    <a:pt x="947068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8391051" y="2121901"/>
              <a:ext cx="991198" cy="3225706"/>
            </a:xfrm>
            <a:custGeom>
              <a:avLst/>
              <a:gdLst>
                <a:gd name="connsiteX0" fmla="*/ 930739 w 947068"/>
                <a:gd name="connsiteY0" fmla="*/ 3167743 h 3167743"/>
                <a:gd name="connsiteX1" fmla="*/ 11 w 947068"/>
                <a:gd name="connsiteY1" fmla="*/ 1502229 h 3167743"/>
                <a:gd name="connsiteX2" fmla="*/ 947068 w 947068"/>
                <a:gd name="connsiteY2" fmla="*/ 0 h 3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068" h="3167743">
                  <a:moveTo>
                    <a:pt x="930739" y="3167743"/>
                  </a:moveTo>
                  <a:cubicBezTo>
                    <a:pt x="464014" y="2598964"/>
                    <a:pt x="-2710" y="2030186"/>
                    <a:pt x="11" y="1502229"/>
                  </a:cubicBezTo>
                  <a:cubicBezTo>
                    <a:pt x="2732" y="974272"/>
                    <a:pt x="474900" y="487136"/>
                    <a:pt x="947068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12158" y="354474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58" name="Straight Arrow Connector 57"/>
            <p:cNvCxnSpPr>
              <a:stCxn id="9" idx="3"/>
              <a:endCxn id="11" idx="7"/>
            </p:cNvCxnSpPr>
            <p:nvPr/>
          </p:nvCxnSpPr>
          <p:spPr>
            <a:xfrm flipH="1">
              <a:off x="5080602" y="2203093"/>
              <a:ext cx="2679332" cy="3096398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" idx="5"/>
              <a:endCxn id="205" idx="1"/>
            </p:cNvCxnSpPr>
            <p:nvPr/>
          </p:nvCxnSpPr>
          <p:spPr>
            <a:xfrm>
              <a:off x="5080602" y="2195561"/>
              <a:ext cx="2679332" cy="3103930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0" idx="7"/>
              <a:endCxn id="9" idx="2"/>
            </p:cNvCxnSpPr>
            <p:nvPr/>
          </p:nvCxnSpPr>
          <p:spPr>
            <a:xfrm flipV="1">
              <a:off x="5080602" y="1912134"/>
              <a:ext cx="2558812" cy="1544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" idx="1"/>
              <a:endCxn id="7" idx="6"/>
            </p:cNvCxnSpPr>
            <p:nvPr/>
          </p:nvCxnSpPr>
          <p:spPr>
            <a:xfrm flipH="1" flipV="1">
              <a:off x="5201122" y="1904602"/>
              <a:ext cx="2558812" cy="1559497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1" idx="6"/>
              <a:endCxn id="12" idx="3"/>
            </p:cNvCxnSpPr>
            <p:nvPr/>
          </p:nvCxnSpPr>
          <p:spPr>
            <a:xfrm flipV="1">
              <a:off x="5201122" y="4046019"/>
              <a:ext cx="2558812" cy="1544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05" idx="2"/>
              <a:endCxn id="10" idx="5"/>
            </p:cNvCxnSpPr>
            <p:nvPr/>
          </p:nvCxnSpPr>
          <p:spPr>
            <a:xfrm flipH="1" flipV="1">
              <a:off x="5080602" y="4038487"/>
              <a:ext cx="2558812" cy="1551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250680" y="206247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03463" y="32482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71102" y="497091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89437" y="497091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8590" y="324829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87743" y="207243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F55D98-4227-4815-9221-51B5709ADEFA}"/>
                </a:ext>
              </a:extLst>
            </p:cNvPr>
            <p:cNvSpPr txBox="1"/>
            <p:nvPr/>
          </p:nvSpPr>
          <p:spPr>
            <a:xfrm>
              <a:off x="5239224" y="927242"/>
              <a:ext cx="2215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Changed notation – final states with bold outlines. 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3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snickers candy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butterfinger candy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vending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 descr="simple CFG to represent vending machine logic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 descr="simple CFG to represent vending machine logic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 descr="DFA for a vending machine, adding output to states 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 descr="DFA for a vending machine, adding additional 'unexpected' transitions to cover all symbols for each state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“cross product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DFAs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state transitioned to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Outputs ordered pair of states to transition to.</a:t>
                </a:r>
              </a:p>
              <a:p>
                <a:r>
                  <a:rPr lang="en-US" dirty="0"/>
                  <a:t>Final States: </a:t>
                </a:r>
                <a:r>
                  <a:rPr lang="en-US" sz="2600" dirty="0"/>
                  <a:t>Varies. E.g.</a:t>
                </a:r>
                <a:br>
                  <a:rPr lang="en-US" sz="2600" dirty="0"/>
                </a:br>
                <a:r>
                  <a:rPr lang="en-US" sz="2000" dirty="0"/>
                  <a:t>For strings accepted by both machines,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dirty="0"/>
                  <a:t>For strings accepted by at least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3050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92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F3DD08-C7F0-4EA7-8C28-8615DB3AAD83}"/>
                  </a:ext>
                </a:extLst>
              </p14:cNvPr>
              <p14:cNvContentPartPr/>
              <p14:nvPr/>
            </p14:nvContentPartPr>
            <p14:xfrm>
              <a:off x="4418280" y="3827880"/>
              <a:ext cx="6090120" cy="298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F3DD08-C7F0-4EA7-8C28-8615DB3AAD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8920" y="3818520"/>
                <a:ext cx="6108840" cy="29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741070-AEA2-41D8-921D-8AFE87D571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0880" y="2989440"/>
              <a:ext cx="11439360" cy="336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741070-AEA2-41D8-921D-8AFE87D571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520" y="2980080"/>
                <a:ext cx="11458080" cy="33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 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 descr="simple NFA for binary strings containing 111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CD5C96-0BE8-484F-A0FF-01FADBDCB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22320" y="1252800"/>
              <a:ext cx="11182320" cy="5644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CD5C96-0BE8-484F-A0FF-01FADBDCB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960" y="1243440"/>
                <a:ext cx="11201040" cy="56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 descr="binary string w/ 111">
                <a:extLst>
                  <a:ext uri="{FF2B5EF4-FFF2-40B4-BE49-F238E27FC236}">
                    <a16:creationId xmlns:a16="http://schemas.microsoft.com/office/drawing/2014/main" id="{F461C8B6-1A04-4E2E-A6B3-0B377483739B}"/>
                  </a:ext>
                </a:extLst>
              </p14:cNvPr>
              <p14:cNvContentPartPr/>
              <p14:nvPr/>
            </p14:nvContentPartPr>
            <p14:xfrm>
              <a:off x="9809640" y="3626280"/>
              <a:ext cx="2138040" cy="1899720"/>
            </p14:xfrm>
          </p:contentPart>
        </mc:Choice>
        <mc:Fallback>
          <p:pic>
            <p:nvPicPr>
              <p:cNvPr id="22" name="Ink 21" descr="binary string w/ 111">
                <a:extLst>
                  <a:ext uri="{FF2B5EF4-FFF2-40B4-BE49-F238E27FC236}">
                    <a16:creationId xmlns:a16="http://schemas.microsoft.com/office/drawing/2014/main" id="{F461C8B6-1A04-4E2E-A6B3-0B37748373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0280" y="3616920"/>
                <a:ext cx="2156760" cy="19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 descr="0101110">
                <a:extLst>
                  <a:ext uri="{FF2B5EF4-FFF2-40B4-BE49-F238E27FC236}">
                    <a16:creationId xmlns:a16="http://schemas.microsoft.com/office/drawing/2014/main" id="{E6B9564C-0777-4903-8DD7-5C2AB84019DA}"/>
                  </a:ext>
                </a:extLst>
              </p14:cNvPr>
              <p14:cNvContentPartPr/>
              <p14:nvPr/>
            </p14:nvContentPartPr>
            <p14:xfrm>
              <a:off x="7147080" y="939960"/>
              <a:ext cx="2845080" cy="1214640"/>
            </p14:xfrm>
          </p:contentPart>
        </mc:Choice>
        <mc:Fallback>
          <p:pic>
            <p:nvPicPr>
              <p:cNvPr id="24" name="Ink 23" descr="0101110">
                <a:extLst>
                  <a:ext uri="{FF2B5EF4-FFF2-40B4-BE49-F238E27FC236}">
                    <a16:creationId xmlns:a16="http://schemas.microsoft.com/office/drawing/2014/main" id="{E6B9564C-0777-4903-8DD7-5C2AB84019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37720" y="930600"/>
                <a:ext cx="286380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 descr="(0 u 1) * 111 (0 u 1)*">
                <a:extLst>
                  <a:ext uri="{FF2B5EF4-FFF2-40B4-BE49-F238E27FC236}">
                    <a16:creationId xmlns:a16="http://schemas.microsoft.com/office/drawing/2014/main" id="{BDBE45D7-60C9-4A45-941C-45977C92E5C3}"/>
                  </a:ext>
                </a:extLst>
              </p14:cNvPr>
              <p14:cNvContentPartPr/>
              <p14:nvPr/>
            </p14:nvContentPartPr>
            <p14:xfrm>
              <a:off x="7353360" y="5884200"/>
              <a:ext cx="4086720" cy="817200"/>
            </p14:xfrm>
          </p:contentPart>
        </mc:Choice>
        <mc:Fallback>
          <p:pic>
            <p:nvPicPr>
              <p:cNvPr id="26" name="Ink 25" descr="(0 u 1) * 111 (0 u 1)*">
                <a:extLst>
                  <a:ext uri="{FF2B5EF4-FFF2-40B4-BE49-F238E27FC236}">
                    <a16:creationId xmlns:a16="http://schemas.microsoft.com/office/drawing/2014/main" id="{BDBE45D7-60C9-4A45-941C-45977C92E5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4000" y="5874840"/>
                <a:ext cx="4105440" cy="8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936D5A-EF5E-4A61-A6F0-04EE9E1A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7440" y="1933200"/>
              <a:ext cx="180720" cy="159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936D5A-EF5E-4A61-A6F0-04EE9E1A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80" y="1923840"/>
                <a:ext cx="199440" cy="16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8" name="Group 27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5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4FCD0B-674D-4FE4-AFCA-C11F0AA776D3}"/>
                  </a:ext>
                </a:extLst>
              </p14:cNvPr>
              <p14:cNvContentPartPr/>
              <p14:nvPr/>
            </p14:nvContentPartPr>
            <p14:xfrm>
              <a:off x="1833480" y="2514960"/>
              <a:ext cx="678240" cy="306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4FCD0B-674D-4FE4-AFCA-C11F0AA776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120" y="2505600"/>
                <a:ext cx="69696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 (complete)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4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443" y="2635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start (1)</a:t>
            </a:r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 descr="NFA for binary strings with a 1 in the third position from the end 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Kleene's theorem: for every language L: L is the language of a regular expression if and only if L is the language of a DFA if and only if L is the language of an NFA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 descr="L is the language of a DFA implies L is the language of an NFA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(2: every DFA is an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C81FB702-16C6-443C-97F8-897402C61855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D171FEF7-438F-49A9-B9FC-B5357C08AE9C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A20B0E0-D7F5-40C5-A138-A06C88D6CDD8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157C6-6E15-4307-9818-6A088059E9B7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 (2)</a:t>
            </a:r>
            <a:endParaRPr lang="en-US" dirty="0"/>
          </a:p>
        </p:txBody>
      </p:sp>
      <p:grpSp>
        <p:nvGrpSpPr>
          <p:cNvPr id="3" name="Group 2" descr="DFA for the set of binary strings with a 1 in the third position from the start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 (again)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042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artial DFA">
            <a:extLst>
              <a:ext uri="{FF2B5EF4-FFF2-40B4-BE49-F238E27FC236}">
                <a16:creationId xmlns:a16="http://schemas.microsoft.com/office/drawing/2014/main" id="{E39E8CBC-0DA7-4755-87E9-D19848EAB1F2}"/>
              </a:ext>
            </a:extLst>
          </p:cNvPr>
          <p:cNvGrpSpPr/>
          <p:nvPr/>
        </p:nvGrpSpPr>
        <p:grpSpPr>
          <a:xfrm>
            <a:off x="6096000" y="1148862"/>
            <a:ext cx="3168466" cy="2865657"/>
            <a:chOff x="6096000" y="1148862"/>
            <a:chExt cx="3168466" cy="28656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 descr="DFA representation of NFA">
            <a:extLst>
              <a:ext uri="{FF2B5EF4-FFF2-40B4-BE49-F238E27FC236}">
                <a16:creationId xmlns:a16="http://schemas.microsoft.com/office/drawing/2014/main" id="{66B9AA80-7EB6-4D17-85A5-6E084178A123}"/>
              </a:ext>
            </a:extLst>
          </p:cNvPr>
          <p:cNvGrpSpPr/>
          <p:nvPr/>
        </p:nvGrpSpPr>
        <p:grpSpPr>
          <a:xfrm>
            <a:off x="6096000" y="659167"/>
            <a:ext cx="5851431" cy="3966001"/>
            <a:chOff x="6096000" y="659167"/>
            <a:chExt cx="5851431" cy="3966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9A70C0-0F94-452F-938D-C13C6CF1C728}"/>
                    </a:ext>
                  </a:extLst>
                </p:cNvPr>
                <p:cNvSpPr txBox="1"/>
                <p:nvPr/>
              </p:nvSpPr>
              <p:spPr>
                <a:xfrm>
                  <a:off x="7256584" y="684021"/>
                  <a:ext cx="9300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9A70C0-0F94-452F-938D-C13C6CF1C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84" y="684021"/>
                  <a:ext cx="93003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74EF443-A8DD-4E8E-A2D8-8D49F44549D9}"/>
                </a:ext>
              </a:extLst>
            </p:cNvPr>
            <p:cNvCxnSpPr>
              <a:cxnSpLocks/>
              <a:stCxn id="21" idx="6"/>
              <a:endCxn id="41" idx="2"/>
            </p:cNvCxnSpPr>
            <p:nvPr/>
          </p:nvCxnSpPr>
          <p:spPr>
            <a:xfrm>
              <a:off x="7026396" y="1614060"/>
              <a:ext cx="1307674" cy="1017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5FD9C-C3D4-4626-9D76-3A45C7F2C21C}"/>
                </a:ext>
              </a:extLst>
            </p:cNvPr>
            <p:cNvSpPr txBox="1"/>
            <p:nvPr/>
          </p:nvSpPr>
          <p:spPr>
            <a:xfrm>
              <a:off x="7618690" y="166777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8D077B-87AF-4689-9F2F-36BB23163B73}"/>
                </a:ext>
              </a:extLst>
            </p:cNvPr>
            <p:cNvSpPr/>
            <p:nvPr/>
          </p:nvSpPr>
          <p:spPr>
            <a:xfrm>
              <a:off x="9301468" y="2385344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{b}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7C5DA0-FE1E-4FA7-9F5A-EE1F1ABD7470}"/>
                </a:ext>
              </a:extLst>
            </p:cNvPr>
            <p:cNvCxnSpPr>
              <a:cxnSpLocks/>
              <a:stCxn id="32" idx="3"/>
              <a:endCxn id="37" idx="6"/>
            </p:cNvCxnSpPr>
            <p:nvPr/>
          </p:nvCxnSpPr>
          <p:spPr>
            <a:xfrm flipH="1">
              <a:off x="8186980" y="3179487"/>
              <a:ext cx="1250741" cy="369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9078D3-6BCB-4FF2-863C-18B70DD90D0E}"/>
                </a:ext>
              </a:extLst>
            </p:cNvPr>
            <p:cNvSpPr txBox="1"/>
            <p:nvPr/>
          </p:nvSpPr>
          <p:spPr>
            <a:xfrm>
              <a:off x="8852205" y="279846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5E4341-F5D0-45D2-ABA6-87FD73F98107}"/>
                    </a:ext>
                  </a:extLst>
                </p:cNvPr>
                <p:cNvSpPr/>
                <p:nvPr/>
              </p:nvSpPr>
              <p:spPr>
                <a:xfrm>
                  <a:off x="10999972" y="3462277"/>
                  <a:ext cx="930396" cy="9303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5E4341-F5D0-45D2-ABA6-87FD73F981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9972" y="3462277"/>
                  <a:ext cx="930396" cy="93039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3EB27E7-3418-42F1-B940-248309FB7B6F}"/>
                </a:ext>
              </a:extLst>
            </p:cNvPr>
            <p:cNvCxnSpPr>
              <a:cxnSpLocks/>
              <a:stCxn id="32" idx="5"/>
              <a:endCxn id="38" idx="1"/>
            </p:cNvCxnSpPr>
            <p:nvPr/>
          </p:nvCxnSpPr>
          <p:spPr>
            <a:xfrm>
              <a:off x="10095611" y="3179487"/>
              <a:ext cx="1040614" cy="4190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A2D020-90F0-4F17-9C23-DA5EC9E800CC}"/>
                </a:ext>
              </a:extLst>
            </p:cNvPr>
            <p:cNvSpPr txBox="1"/>
            <p:nvPr/>
          </p:nvSpPr>
          <p:spPr>
            <a:xfrm>
              <a:off x="9948827" y="179823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EABA751-2D2F-4191-8FDA-1F58AEBF22B9}"/>
                </a:ext>
              </a:extLst>
            </p:cNvPr>
            <p:cNvCxnSpPr>
              <a:stCxn id="37" idx="6"/>
              <a:endCxn id="37" idx="4"/>
            </p:cNvCxnSpPr>
            <p:nvPr/>
          </p:nvCxnSpPr>
          <p:spPr>
            <a:xfrm flipH="1">
              <a:off x="7721782" y="3549321"/>
              <a:ext cx="465198" cy="465198"/>
            </a:xfrm>
            <a:prstGeom prst="curvedConnector4">
              <a:avLst>
                <a:gd name="adj1" fmla="val -49140"/>
                <a:gd name="adj2" fmla="val 149140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901097-1E88-4956-9D71-E9704D3B46D9}"/>
                </a:ext>
              </a:extLst>
            </p:cNvPr>
            <p:cNvSpPr txBox="1"/>
            <p:nvPr/>
          </p:nvSpPr>
          <p:spPr>
            <a:xfrm>
              <a:off x="8334070" y="3966746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A33F25-35FE-474E-973D-229B378B7F7D}"/>
                </a:ext>
              </a:extLst>
            </p:cNvPr>
            <p:cNvSpPr/>
            <p:nvPr/>
          </p:nvSpPr>
          <p:spPr>
            <a:xfrm>
              <a:off x="9740501" y="65916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b,c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DD4633-F331-45E7-8AF9-27B27FCD2E9F}"/>
                </a:ext>
              </a:extLst>
            </p:cNvPr>
            <p:cNvCxnSpPr>
              <a:cxnSpLocks/>
              <a:stCxn id="41" idx="7"/>
              <a:endCxn id="57" idx="2"/>
            </p:cNvCxnSpPr>
            <p:nvPr/>
          </p:nvCxnSpPr>
          <p:spPr>
            <a:xfrm flipV="1">
              <a:off x="9128213" y="1124365"/>
              <a:ext cx="612288" cy="262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EB33F6-51BC-4A07-BE66-829AA5381ED1}"/>
                </a:ext>
              </a:extLst>
            </p:cNvPr>
            <p:cNvSpPr txBox="1"/>
            <p:nvPr/>
          </p:nvSpPr>
          <p:spPr>
            <a:xfrm>
              <a:off x="9157183" y="77925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9B3101-948C-41E7-8ECD-1D032EC8FC23}"/>
                </a:ext>
              </a:extLst>
            </p:cNvPr>
            <p:cNvCxnSpPr>
              <a:cxnSpLocks/>
              <a:stCxn id="41" idx="5"/>
              <a:endCxn id="32" idx="1"/>
            </p:cNvCxnSpPr>
            <p:nvPr/>
          </p:nvCxnSpPr>
          <p:spPr>
            <a:xfrm>
              <a:off x="9128213" y="2044780"/>
              <a:ext cx="309508" cy="476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551290E-F700-4D4A-ADD7-9C77CB350796}"/>
                </a:ext>
              </a:extLst>
            </p:cNvPr>
            <p:cNvSpPr txBox="1"/>
            <p:nvPr/>
          </p:nvSpPr>
          <p:spPr>
            <a:xfrm>
              <a:off x="9226394" y="1882074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6073BEB-91B4-4D17-92CF-EB1DE7CD5355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9766666" y="1500158"/>
              <a:ext cx="328946" cy="8851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5FB0C05-E9AA-4F81-8D1C-9D589C8D304C}"/>
                </a:ext>
              </a:extLst>
            </p:cNvPr>
            <p:cNvSpPr txBox="1"/>
            <p:nvPr/>
          </p:nvSpPr>
          <p:spPr>
            <a:xfrm>
              <a:off x="10484549" y="2993360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62E9DFF-10CF-48F0-AB7F-10F94813FAE9}"/>
                </a:ext>
              </a:extLst>
            </p:cNvPr>
            <p:cNvSpPr/>
            <p:nvPr/>
          </p:nvSpPr>
          <p:spPr>
            <a:xfrm>
              <a:off x="10881154" y="1858653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6B110F4-E2A0-474D-8232-CC10211CE57A}"/>
                </a:ext>
              </a:extLst>
            </p:cNvPr>
            <p:cNvCxnSpPr>
              <a:cxnSpLocks/>
              <a:stCxn id="57" idx="5"/>
              <a:endCxn id="77" idx="1"/>
            </p:cNvCxnSpPr>
            <p:nvPr/>
          </p:nvCxnSpPr>
          <p:spPr>
            <a:xfrm>
              <a:off x="10534644" y="1453310"/>
              <a:ext cx="482763" cy="541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06001C8-A7BA-49D1-912D-E2CB71F73AD6}"/>
                </a:ext>
              </a:extLst>
            </p:cNvPr>
            <p:cNvSpPr txBox="1"/>
            <p:nvPr/>
          </p:nvSpPr>
          <p:spPr>
            <a:xfrm>
              <a:off x="10414990" y="1547679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8EDEB5B-00C3-4261-B44A-A61113CBE89B}"/>
                </a:ext>
              </a:extLst>
            </p:cNvPr>
            <p:cNvCxnSpPr>
              <a:cxnSpLocks/>
              <a:stCxn id="77" idx="0"/>
              <a:endCxn id="57" idx="6"/>
            </p:cNvCxnSpPr>
            <p:nvPr/>
          </p:nvCxnSpPr>
          <p:spPr>
            <a:xfrm flipH="1" flipV="1">
              <a:off x="10670897" y="1124365"/>
              <a:ext cx="675455" cy="734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5A5160-EC3D-45F3-9CFE-3E3B511F582F}"/>
                </a:ext>
              </a:extLst>
            </p:cNvPr>
            <p:cNvSpPr txBox="1"/>
            <p:nvPr/>
          </p:nvSpPr>
          <p:spPr>
            <a:xfrm>
              <a:off x="11017407" y="1185425"/>
              <a:ext cx="27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40862236-86A5-42A9-959D-D08850DDF335}"/>
                </a:ext>
              </a:extLst>
            </p:cNvPr>
            <p:cNvCxnSpPr>
              <a:cxnSpLocks/>
              <a:stCxn id="77" idx="5"/>
              <a:endCxn id="77" idx="3"/>
            </p:cNvCxnSpPr>
            <p:nvPr/>
          </p:nvCxnSpPr>
          <p:spPr>
            <a:xfrm rot="5400000">
              <a:off x="11346352" y="2323851"/>
              <a:ext cx="12700" cy="657890"/>
            </a:xfrm>
            <a:prstGeom prst="curvedConnector3">
              <a:avLst>
                <a:gd name="adj1" fmla="val 2872858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0B511B-CFFB-4599-9924-82D42067EB1F}"/>
                </a:ext>
              </a:extLst>
            </p:cNvPr>
            <p:cNvSpPr txBox="1"/>
            <p:nvPr/>
          </p:nvSpPr>
          <p:spPr>
            <a:xfrm>
              <a:off x="11531505" y="2746378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D1BE5E4-D029-4C4E-A28E-1C67EC737778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V="1">
              <a:off x="7026396" y="3878266"/>
              <a:ext cx="366441" cy="424381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Curved 30">
              <a:extLst>
                <a:ext uri="{FF2B5EF4-FFF2-40B4-BE49-F238E27FC236}">
                  <a16:creationId xmlns:a16="http://schemas.microsoft.com/office/drawing/2014/main" id="{AEABA751-2D2F-4191-8FDA-1F58AEBF22B9}"/>
                </a:ext>
              </a:extLst>
            </p:cNvPr>
            <p:cNvCxnSpPr>
              <a:stCxn id="38" idx="4"/>
              <a:endCxn id="38" idx="2"/>
            </p:cNvCxnSpPr>
            <p:nvPr/>
          </p:nvCxnSpPr>
          <p:spPr>
            <a:xfrm rot="5400000" flipH="1">
              <a:off x="10999972" y="3927475"/>
              <a:ext cx="465198" cy="465198"/>
            </a:xfrm>
            <a:prstGeom prst="curvedConnector4">
              <a:avLst>
                <a:gd name="adj1" fmla="val -49140"/>
                <a:gd name="adj2" fmla="val 149140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901097-1E88-4956-9D71-E9704D3B46D9}"/>
                </a:ext>
              </a:extLst>
            </p:cNvPr>
            <p:cNvSpPr txBox="1"/>
            <p:nvPr/>
          </p:nvSpPr>
          <p:spPr>
            <a:xfrm>
              <a:off x="10141128" y="4163503"/>
              <a:ext cx="689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(4: powerset construction)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 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9291" y="1989619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grpSp>
        <p:nvGrpSpPr>
          <p:cNvPr id="10" name="Group 9" descr="L is the language of an NFA implies L is the language of a DFA by the powerset construction">
            <a:extLst>
              <a:ext uri="{FF2B5EF4-FFF2-40B4-BE49-F238E27FC236}">
                <a16:creationId xmlns:a16="http://schemas.microsoft.com/office/drawing/2014/main" id="{BE472EA0-67DC-414B-8AB2-ED7B3CFAC663}"/>
              </a:ext>
            </a:extLst>
          </p:cNvPr>
          <p:cNvGrpSpPr/>
          <p:nvPr/>
        </p:nvGrpSpPr>
        <p:grpSpPr>
          <a:xfrm>
            <a:off x="8399821" y="1681249"/>
            <a:ext cx="563336" cy="3184131"/>
            <a:chOff x="8399821" y="1681249"/>
            <a:chExt cx="563336" cy="3184131"/>
          </a:xfrm>
        </p:grpSpPr>
        <p:sp>
          <p:nvSpPr>
            <p:cNvPr id="8" name="Arrow: Right 7" descr="L is the language of an NFA implies L is the language of a DFA by powerset construction">
              <a:extLst>
                <a:ext uri="{FF2B5EF4-FFF2-40B4-BE49-F238E27FC236}">
                  <a16:creationId xmlns:a16="http://schemas.microsoft.com/office/drawing/2014/main" id="{4314E8F7-507C-4CE2-B9C3-24B7BD85FE3E}"/>
                </a:ext>
              </a:extLst>
            </p:cNvPr>
            <p:cNvSpPr/>
            <p:nvPr/>
          </p:nvSpPr>
          <p:spPr>
            <a:xfrm rot="2782737">
              <a:off x="7089423" y="2991647"/>
              <a:ext cx="3184131" cy="563336"/>
            </a:xfrm>
            <a:prstGeom prst="rightArrow">
              <a:avLst/>
            </a:prstGeom>
            <a:solidFill>
              <a:srgbClr val="117EA7"/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8DCAE-6AD7-480D-92DF-B7F48D702DF7}"/>
                </a:ext>
              </a:extLst>
            </p:cNvPr>
            <p:cNvSpPr txBox="1"/>
            <p:nvPr/>
          </p:nvSpPr>
          <p:spPr>
            <a:xfrm rot="2768225">
              <a:off x="7290758" y="2956279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Powerset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5" y="3524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end (setup)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 descr="0011 X&#10;01 X">
                <a:extLst>
                  <a:ext uri="{FF2B5EF4-FFF2-40B4-BE49-F238E27FC236}">
                    <a16:creationId xmlns:a16="http://schemas.microsoft.com/office/drawing/2014/main" id="{F5BEE726-EBEF-44ED-9762-EAB952409302}"/>
                  </a:ext>
                </a:extLst>
              </p14:cNvPr>
              <p14:cNvContentPartPr/>
              <p14:nvPr/>
            </p14:nvContentPartPr>
            <p14:xfrm>
              <a:off x="6477120" y="3309120"/>
              <a:ext cx="3111120" cy="2363760"/>
            </p14:xfrm>
          </p:contentPart>
        </mc:Choice>
        <mc:Fallback>
          <p:pic>
            <p:nvPicPr>
              <p:cNvPr id="2" name="Ink 1" descr="0011 X&#10;01 X">
                <a:extLst>
                  <a:ext uri="{FF2B5EF4-FFF2-40B4-BE49-F238E27FC236}">
                    <a16:creationId xmlns:a16="http://schemas.microsoft.com/office/drawing/2014/main" id="{F5BEE726-EBEF-44ED-9762-EAB952409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7760" y="3299760"/>
                <a:ext cx="3129840" cy="23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 descr="0101 check-mark">
                <a:extLst>
                  <a:ext uri="{FF2B5EF4-FFF2-40B4-BE49-F238E27FC236}">
                    <a16:creationId xmlns:a16="http://schemas.microsoft.com/office/drawing/2014/main" id="{6E965B92-A2FE-452B-9630-6E64CD41ECDE}"/>
                  </a:ext>
                </a:extLst>
              </p14:cNvPr>
              <p14:cNvContentPartPr/>
              <p14:nvPr/>
            </p14:nvContentPartPr>
            <p14:xfrm>
              <a:off x="6823800" y="1651320"/>
              <a:ext cx="2791440" cy="962280"/>
            </p14:xfrm>
          </p:contentPart>
        </mc:Choice>
        <mc:Fallback>
          <p:pic>
            <p:nvPicPr>
              <p:cNvPr id="6" name="Ink 5" descr="0101 check-mark">
                <a:extLst>
                  <a:ext uri="{FF2B5EF4-FFF2-40B4-BE49-F238E27FC236}">
                    <a16:creationId xmlns:a16="http://schemas.microsoft.com/office/drawing/2014/main" id="{6E965B92-A2FE-452B-9630-6E64CD41E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4440" y="1641960"/>
                <a:ext cx="2810160" cy="9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5" y="3524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219681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3" name="Group 2" descr="portion of a DFA for remembering the last 3 digits in a string ">
            <a:extLst>
              <a:ext uri="{FF2B5EF4-FFF2-40B4-BE49-F238E27FC236}">
                <a16:creationId xmlns:a16="http://schemas.microsoft.com/office/drawing/2014/main" id="{77977526-FF78-4250-84C5-B19649C50039}"/>
              </a:ext>
            </a:extLst>
          </p:cNvPr>
          <p:cNvGrpSpPr/>
          <p:nvPr/>
        </p:nvGrpSpPr>
        <p:grpSpPr>
          <a:xfrm>
            <a:off x="2801939" y="3703638"/>
            <a:ext cx="6869111" cy="2438400"/>
            <a:chOff x="2801939" y="3703638"/>
            <a:chExt cx="6869111" cy="243840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3348038" y="3703638"/>
              <a:ext cx="5791200" cy="2438400"/>
              <a:chOff x="1149" y="2333"/>
              <a:chExt cx="3648" cy="1536"/>
            </a:xfrm>
          </p:grpSpPr>
          <p:grpSp>
            <p:nvGrpSpPr>
              <p:cNvPr id="9272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384" cy="384"/>
                <a:chOff x="1725" y="2333"/>
                <a:chExt cx="384" cy="384"/>
              </a:xfrm>
            </p:grpSpPr>
            <p:sp>
              <p:nvSpPr>
                <p:cNvPr id="9294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9273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84" cy="384"/>
                <a:chOff x="3837" y="2333"/>
                <a:chExt cx="384" cy="384"/>
              </a:xfrm>
            </p:grpSpPr>
            <p:sp>
              <p:nvSpPr>
                <p:cNvPr id="9292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9274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384" cy="384"/>
                <a:chOff x="4413" y="2909"/>
                <a:chExt cx="384" cy="384"/>
              </a:xfrm>
            </p:grpSpPr>
            <p:sp>
              <p:nvSpPr>
                <p:cNvPr id="9290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384" cy="384"/>
                <a:chOff x="3837" y="3485"/>
                <a:chExt cx="384" cy="384"/>
              </a:xfrm>
            </p:grpSpPr>
            <p:sp>
              <p:nvSpPr>
                <p:cNvPr id="9288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9276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84" cy="384"/>
                <a:chOff x="3261" y="2909"/>
                <a:chExt cx="384" cy="384"/>
              </a:xfrm>
            </p:grpSpPr>
            <p:sp>
              <p:nvSpPr>
                <p:cNvPr id="9286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9277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84" cy="384"/>
                <a:chOff x="2301" y="2909"/>
                <a:chExt cx="384" cy="384"/>
              </a:xfrm>
            </p:grpSpPr>
            <p:sp>
              <p:nvSpPr>
                <p:cNvPr id="9284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9278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84" cy="384"/>
                <a:chOff x="1149" y="2909"/>
                <a:chExt cx="384" cy="384"/>
              </a:xfrm>
            </p:grpSpPr>
            <p:sp>
              <p:nvSpPr>
                <p:cNvPr id="9282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9279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384" cy="384"/>
                <a:chOff x="1725" y="3485"/>
                <a:chExt cx="384" cy="384"/>
              </a:xfrm>
            </p:grpSpPr>
            <p:sp>
              <p:nvSpPr>
                <p:cNvPr id="9280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4872038" y="3721100"/>
              <a:ext cx="2743200" cy="336550"/>
              <a:chOff x="2016" y="2603"/>
              <a:chExt cx="1728" cy="212"/>
            </a:xfrm>
          </p:grpSpPr>
          <p:cxnSp>
            <p:nvCxnSpPr>
              <p:cNvPr id="9270" name="AutoShape 30"/>
              <p:cNvCxnSpPr>
                <a:cxnSpLocks noChangeShapeType="1"/>
                <a:stCxn id="9294" idx="6"/>
                <a:endCxn id="9292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71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4" name="Group 32"/>
            <p:cNvGrpSpPr>
              <a:grpSpLocks/>
            </p:cNvGrpSpPr>
            <p:nvPr/>
          </p:nvGrpSpPr>
          <p:grpSpPr bwMode="auto">
            <a:xfrm>
              <a:off x="5697538" y="4349751"/>
              <a:ext cx="1092200" cy="358775"/>
              <a:chOff x="2536" y="2999"/>
              <a:chExt cx="688" cy="226"/>
            </a:xfrm>
          </p:grpSpPr>
          <p:cxnSp>
            <p:nvCxnSpPr>
              <p:cNvPr id="9268" name="AutoShape 33"/>
              <p:cNvCxnSpPr>
                <a:cxnSpLocks noChangeShapeType="1"/>
                <a:stCxn id="9284" idx="7"/>
                <a:endCxn id="9286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5" name="Group 38"/>
            <p:cNvGrpSpPr>
              <a:grpSpLocks/>
            </p:cNvGrpSpPr>
            <p:nvPr/>
          </p:nvGrpSpPr>
          <p:grpSpPr bwMode="auto">
            <a:xfrm>
              <a:off x="3868738" y="4219576"/>
              <a:ext cx="482600" cy="487363"/>
              <a:chOff x="1384" y="2917"/>
              <a:chExt cx="304" cy="307"/>
            </a:xfrm>
          </p:grpSpPr>
          <p:cxnSp>
            <p:nvCxnSpPr>
              <p:cNvPr id="9266" name="AutoShape 39"/>
              <p:cNvCxnSpPr>
                <a:cxnSpLocks noChangeShapeType="1"/>
                <a:stCxn id="9282" idx="7"/>
                <a:endCxn id="9294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7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6" name="Group 44"/>
            <p:cNvGrpSpPr>
              <a:grpSpLocks/>
            </p:cNvGrpSpPr>
            <p:nvPr/>
          </p:nvGrpSpPr>
          <p:grpSpPr bwMode="auto">
            <a:xfrm>
              <a:off x="4783138" y="4186238"/>
              <a:ext cx="482600" cy="520700"/>
              <a:chOff x="1960" y="2896"/>
              <a:chExt cx="304" cy="328"/>
            </a:xfrm>
          </p:grpSpPr>
          <p:cxnSp>
            <p:nvCxnSpPr>
              <p:cNvPr id="9264" name="AutoShape 45"/>
              <p:cNvCxnSpPr>
                <a:cxnSpLocks noChangeShapeType="1"/>
                <a:stCxn id="9294" idx="5"/>
                <a:endCxn id="9284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5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27" name="Group 54"/>
            <p:cNvGrpSpPr>
              <a:grpSpLocks/>
            </p:cNvGrpSpPr>
            <p:nvPr/>
          </p:nvGrpSpPr>
          <p:grpSpPr bwMode="auto">
            <a:xfrm>
              <a:off x="7219950" y="4224338"/>
              <a:ext cx="484188" cy="482600"/>
              <a:chOff x="3495" y="2920"/>
              <a:chExt cx="305" cy="304"/>
            </a:xfrm>
          </p:grpSpPr>
          <p:cxnSp>
            <p:nvCxnSpPr>
              <p:cNvPr id="9262" name="AutoShape 55"/>
              <p:cNvCxnSpPr>
                <a:cxnSpLocks noChangeShapeType="1"/>
                <a:stCxn id="9286" idx="7"/>
                <a:endCxn id="9292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3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8" name="Group 57"/>
            <p:cNvGrpSpPr>
              <a:grpSpLocks/>
            </p:cNvGrpSpPr>
            <p:nvPr/>
          </p:nvGrpSpPr>
          <p:grpSpPr bwMode="auto">
            <a:xfrm>
              <a:off x="9050338" y="4706938"/>
              <a:ext cx="620712" cy="431800"/>
              <a:chOff x="4648" y="3224"/>
              <a:chExt cx="391" cy="272"/>
            </a:xfrm>
          </p:grpSpPr>
          <p:cxnSp>
            <p:nvCxnSpPr>
              <p:cNvPr id="9260" name="AutoShape 58"/>
              <p:cNvCxnSpPr>
                <a:cxnSpLocks noChangeShapeType="1"/>
                <a:stCxn id="9290" idx="5"/>
                <a:endCxn id="9290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1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9" name="Group 69"/>
            <p:cNvGrpSpPr>
              <a:grpSpLocks/>
            </p:cNvGrpSpPr>
            <p:nvPr/>
          </p:nvGrpSpPr>
          <p:grpSpPr bwMode="auto">
            <a:xfrm>
              <a:off x="8135938" y="4186238"/>
              <a:ext cx="500062" cy="520700"/>
              <a:chOff x="4072" y="2896"/>
              <a:chExt cx="315" cy="328"/>
            </a:xfrm>
          </p:grpSpPr>
          <p:cxnSp>
            <p:nvCxnSpPr>
              <p:cNvPr id="9258" name="AutoShape 70"/>
              <p:cNvCxnSpPr>
                <a:cxnSpLocks noChangeShapeType="1"/>
                <a:stCxn id="9292" idx="5"/>
                <a:endCxn id="9290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9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0" name="Group 126"/>
            <p:cNvGrpSpPr>
              <a:grpSpLocks/>
            </p:cNvGrpSpPr>
            <p:nvPr/>
          </p:nvGrpSpPr>
          <p:grpSpPr bwMode="auto">
            <a:xfrm>
              <a:off x="3868738" y="4313239"/>
              <a:ext cx="4813300" cy="1811337"/>
              <a:chOff x="2344738" y="4313238"/>
              <a:chExt cx="4813300" cy="1811337"/>
            </a:xfrm>
          </p:grpSpPr>
          <p:grpSp>
            <p:nvGrpSpPr>
              <p:cNvPr id="9234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295275" cy="1219200"/>
                <a:chOff x="1669" y="2976"/>
                <a:chExt cx="186" cy="768"/>
              </a:xfrm>
            </p:grpSpPr>
            <p:cxnSp>
              <p:nvCxnSpPr>
                <p:cNvPr id="9256" name="AutoShape 36"/>
                <p:cNvCxnSpPr>
                  <a:cxnSpLocks noChangeShapeType="1"/>
                  <a:stCxn id="9280" idx="0"/>
                  <a:endCxn id="9294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5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12762"/>
                <a:chOff x="1960" y="3496"/>
                <a:chExt cx="304" cy="323"/>
              </a:xfrm>
            </p:grpSpPr>
            <p:cxnSp>
              <p:nvCxnSpPr>
                <p:cNvPr id="9254" name="AutoShape 42"/>
                <p:cNvCxnSpPr>
                  <a:cxnSpLocks noChangeShapeType="1"/>
                  <a:stCxn id="9284" idx="3"/>
                  <a:endCxn id="9280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6" name="Group 47"/>
              <p:cNvGrpSpPr>
                <a:grpSpLocks/>
              </p:cNvGrpSpPr>
              <p:nvPr/>
            </p:nvGrpSpPr>
            <p:grpSpPr bwMode="auto">
              <a:xfrm>
                <a:off x="2344738" y="5138738"/>
                <a:ext cx="482600" cy="490537"/>
                <a:chOff x="1384" y="3496"/>
                <a:chExt cx="304" cy="309"/>
              </a:xfrm>
            </p:grpSpPr>
            <p:cxnSp>
              <p:nvCxnSpPr>
                <p:cNvPr id="9252" name="AutoShape 48"/>
                <p:cNvCxnSpPr>
                  <a:cxnSpLocks noChangeShapeType="1"/>
                  <a:stCxn id="9280" idx="1"/>
                  <a:endCxn id="9282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55600"/>
                <a:chOff x="2536" y="3496"/>
                <a:chExt cx="688" cy="224"/>
              </a:xfrm>
            </p:grpSpPr>
            <p:cxnSp>
              <p:nvCxnSpPr>
                <p:cNvPr id="9250" name="AutoShape 52"/>
                <p:cNvCxnSpPr>
                  <a:cxnSpLocks noChangeShapeType="1"/>
                  <a:stCxn id="9286" idx="3"/>
                  <a:endCxn id="9284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8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9248" name="AutoShape 61"/>
                <p:cNvCxnSpPr>
                  <a:cxnSpLocks noChangeShapeType="1"/>
                  <a:stCxn id="9288" idx="1"/>
                  <a:endCxn id="9286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9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36550"/>
                <a:chOff x="2016" y="3905"/>
                <a:chExt cx="1728" cy="212"/>
              </a:xfrm>
            </p:grpSpPr>
            <p:cxnSp>
              <p:nvCxnSpPr>
                <p:cNvPr id="9246" name="AutoShape 64"/>
                <p:cNvCxnSpPr>
                  <a:cxnSpLocks noChangeShapeType="1"/>
                  <a:stCxn id="9288" idx="2"/>
                  <a:endCxn id="9280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0" name="Group 66"/>
              <p:cNvGrpSpPr>
                <a:grpSpLocks/>
              </p:cNvGrpSpPr>
              <p:nvPr/>
            </p:nvGrpSpPr>
            <p:grpSpPr bwMode="auto">
              <a:xfrm>
                <a:off x="6611938" y="5138738"/>
                <a:ext cx="546100" cy="482600"/>
                <a:chOff x="4072" y="3496"/>
                <a:chExt cx="344" cy="304"/>
              </a:xfrm>
            </p:grpSpPr>
            <p:cxnSp>
              <p:nvCxnSpPr>
                <p:cNvPr id="9244" name="AutoShape 67"/>
                <p:cNvCxnSpPr>
                  <a:cxnSpLocks noChangeShapeType="1"/>
                  <a:stCxn id="9290" idx="3"/>
                  <a:endCxn id="9288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1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295275" cy="1219200"/>
                <a:chOff x="3914" y="2976"/>
                <a:chExt cx="186" cy="768"/>
              </a:xfrm>
            </p:grpSpPr>
            <p:cxnSp>
              <p:nvCxnSpPr>
                <p:cNvPr id="9242" name="AutoShape 73"/>
                <p:cNvCxnSpPr>
                  <a:cxnSpLocks noChangeShapeType="1"/>
                  <a:stCxn id="9292" idx="4"/>
                  <a:endCxn id="9288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9231" name="Group 75"/>
            <p:cNvGrpSpPr>
              <a:grpSpLocks/>
            </p:cNvGrpSpPr>
            <p:nvPr/>
          </p:nvGrpSpPr>
          <p:grpSpPr bwMode="auto">
            <a:xfrm>
              <a:off x="2801939" y="4706938"/>
              <a:ext cx="636587" cy="431800"/>
              <a:chOff x="712" y="3224"/>
              <a:chExt cx="401" cy="272"/>
            </a:xfrm>
          </p:grpSpPr>
          <p:cxnSp>
            <p:nvCxnSpPr>
              <p:cNvPr id="9232" name="AutoShape 76"/>
              <p:cNvCxnSpPr>
                <a:cxnSpLocks noChangeShapeType="1"/>
                <a:stCxn id="9282" idx="3"/>
                <a:endCxn id="9282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3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3EB348-5829-415E-8E40-8D5F03B67A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238640" y="3643920"/>
              <a:ext cx="3977640" cy="161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3EB348-5829-415E-8E40-8D5F03B67A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9280" y="3634560"/>
                <a:ext cx="399636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" name="Ink 80" descr="0010 with last three characters underlined">
                <a:extLst>
                  <a:ext uri="{FF2B5EF4-FFF2-40B4-BE49-F238E27FC236}">
                    <a16:creationId xmlns:a16="http://schemas.microsoft.com/office/drawing/2014/main" id="{928A2C50-9C88-4C37-A588-F9C82CC791D4}"/>
                  </a:ext>
                </a:extLst>
              </p14:cNvPr>
              <p14:cNvContentPartPr/>
              <p14:nvPr/>
            </p14:nvContentPartPr>
            <p14:xfrm>
              <a:off x="6191640" y="1453680"/>
              <a:ext cx="1942920" cy="775080"/>
            </p14:xfrm>
          </p:contentPart>
        </mc:Choice>
        <mc:Fallback>
          <p:pic>
            <p:nvPicPr>
              <p:cNvPr id="81" name="Ink 80" descr="0010 with last three characters underlined">
                <a:extLst>
                  <a:ext uri="{FF2B5EF4-FFF2-40B4-BE49-F238E27FC236}">
                    <a16:creationId xmlns:a16="http://schemas.microsoft.com/office/drawing/2014/main" id="{928A2C50-9C88-4C37-A588-F9C82CC791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2280" y="1444320"/>
                <a:ext cx="19616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3" name="Ink 82" descr="0011 with last three characters underlined">
                <a:extLst>
                  <a:ext uri="{FF2B5EF4-FFF2-40B4-BE49-F238E27FC236}">
                    <a16:creationId xmlns:a16="http://schemas.microsoft.com/office/drawing/2014/main" id="{2D4B91FC-2710-44C6-9331-C6C99FEA2B5A}"/>
                  </a:ext>
                </a:extLst>
              </p14:cNvPr>
              <p14:cNvContentPartPr/>
              <p14:nvPr/>
            </p14:nvContentPartPr>
            <p14:xfrm>
              <a:off x="6235560" y="2590200"/>
              <a:ext cx="1705680" cy="811800"/>
            </p14:xfrm>
          </p:contentPart>
        </mc:Choice>
        <mc:Fallback>
          <p:pic>
            <p:nvPicPr>
              <p:cNvPr id="83" name="Ink 82" descr="0011 with last three characters underlined">
                <a:extLst>
                  <a:ext uri="{FF2B5EF4-FFF2-40B4-BE49-F238E27FC236}">
                    <a16:creationId xmlns:a16="http://schemas.microsoft.com/office/drawing/2014/main" id="{2D4B91FC-2710-44C6-9331-C6C99FEA2B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6200" y="2580840"/>
                <a:ext cx="172440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DFA for the set of binary strings with a 1 in the third position from the end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 (solution 1)</a:t>
            </a:r>
          </a:p>
        </p:txBody>
      </p:sp>
      <p:sp>
        <p:nvSpPr>
          <p:cNvPr id="127" name="Text Box 7">
            <a:extLst>
              <a:ext uri="{FF2B5EF4-FFF2-40B4-BE49-F238E27FC236}">
                <a16:creationId xmlns:a16="http://schemas.microsoft.com/office/drawing/2014/main" id="{50B3F0D1-8E57-42FF-9233-C59C20B0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7" y="1303719"/>
            <a:ext cx="298447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latin typeface="Tahoma" pitchFamily="34" charset="0"/>
              </a:rPr>
              <a:t>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0DE615-00F3-4339-B4B1-3F9FAD0F9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889280" y="1763280"/>
              <a:ext cx="8490240" cy="503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0DE615-00F3-4339-B4B1-3F9FAD0F9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920" y="1753920"/>
                <a:ext cx="8508960" cy="50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5024</TotalTime>
  <Words>5612</Words>
  <Application>Microsoft Office PowerPoint</Application>
  <PresentationFormat>Widescreen</PresentationFormat>
  <Paragraphs>1198</Paragraphs>
  <Slides>57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Strings over {0,1,2} w/ even number of 2’s and sum%3=0</vt:lpstr>
      <vt:lpstr>More formally (the “cross product construction”)</vt:lpstr>
      <vt:lpstr>The set of binary strings with a 1 in the 3rd position from the start (1)</vt:lpstr>
      <vt:lpstr>The set of binary strings with a 1 in the 3rd position from the start (2)</vt:lpstr>
      <vt:lpstr>The set of binary strings with a 1 in the 3rd position from the end (setup)</vt:lpstr>
      <vt:lpstr>The set of binary strings with a 1 in the 3rd position from the end</vt:lpstr>
      <vt:lpstr>3 bit shift register</vt:lpstr>
      <vt:lpstr>The set of binary strings with a 1 in the 3rd position from the end (solution 1)</vt:lpstr>
      <vt:lpstr>The set of binary strings with a 1 in the 3rd position from the end (solution 2)</vt:lpstr>
      <vt:lpstr>The beginning versus the end</vt:lpstr>
      <vt:lpstr>From the beginning was “easier” than “from the end”</vt:lpstr>
      <vt:lpstr>What language does this machine recognize? (1)</vt:lpstr>
      <vt:lpstr>What language does this machine recognize? (2)</vt:lpstr>
      <vt:lpstr>What language does this machine recognize? (3)</vt:lpstr>
      <vt:lpstr>What language does this machine recognize? (4)</vt:lpstr>
      <vt:lpstr>What language does this machine recognize? (5)</vt:lpstr>
      <vt:lpstr>Takeaways </vt:lpstr>
      <vt:lpstr>DFA Minimization</vt:lpstr>
      <vt:lpstr>Optional Content: Machines with output</vt:lpstr>
      <vt:lpstr>What are FSMs used for? (1)</vt:lpstr>
      <vt:lpstr>What are FSMs used for? (2)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 Intro</vt:lpstr>
      <vt:lpstr>Wait a second…</vt:lpstr>
      <vt:lpstr>Three ways to think about NFAs</vt:lpstr>
      <vt:lpstr>So…magic guessing doesn’t exist</vt:lpstr>
      <vt:lpstr>NFA practice</vt:lpstr>
      <vt:lpstr>NFA practice (solution)</vt:lpstr>
      <vt:lpstr>What about those ε-transitions?</vt:lpstr>
      <vt:lpstr>What about those ε-transitions? (complete)</vt:lpstr>
      <vt:lpstr>NFA that recognizes “binary strings with a 1 in the third position from the end”</vt:lpstr>
      <vt:lpstr>NFA that recognizes “binary strings with a 1 in the third position from the end” (solution)</vt:lpstr>
      <vt:lpstr>Parallel Exploration view of an NFA</vt:lpstr>
      <vt:lpstr>Regularity Idea</vt:lpstr>
      <vt:lpstr>Regularity (definition)</vt:lpstr>
      <vt:lpstr>Regularity</vt:lpstr>
      <vt:lpstr>Proof [sketch] (1)</vt:lpstr>
      <vt:lpstr>Proof [sketch] (2: every DFA is an NFA)</vt:lpstr>
      <vt:lpstr>Proof [sketch] (3)</vt:lpstr>
      <vt:lpstr>Can we convert an NFA to a DFA?</vt:lpstr>
      <vt:lpstr>Parallel Exploration view of an NFA (again)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 (4: powerset construction)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mnats</cp:lastModifiedBy>
  <cp:revision>37</cp:revision>
  <cp:lastPrinted>2024-11-21T01:15:49Z</cp:lastPrinted>
  <dcterms:created xsi:type="dcterms:W3CDTF">2020-11-29T04:25:15Z</dcterms:created>
  <dcterms:modified xsi:type="dcterms:W3CDTF">2025-11-22T00:44:29Z</dcterms:modified>
</cp:coreProperties>
</file>