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641" r:id="rId3"/>
    <p:sldId id="726" r:id="rId4"/>
    <p:sldId id="644" r:id="rId5"/>
    <p:sldId id="657" r:id="rId6"/>
    <p:sldId id="658" r:id="rId7"/>
    <p:sldId id="729" r:id="rId8"/>
    <p:sldId id="647" r:id="rId9"/>
    <p:sldId id="659" r:id="rId10"/>
    <p:sldId id="660" r:id="rId11"/>
    <p:sldId id="649" r:id="rId12"/>
    <p:sldId id="661" r:id="rId13"/>
    <p:sldId id="266" r:id="rId14"/>
    <p:sldId id="669" r:id="rId15"/>
    <p:sldId id="671" r:id="rId16"/>
    <p:sldId id="672" r:id="rId17"/>
    <p:sldId id="673" r:id="rId18"/>
    <p:sldId id="670" r:id="rId19"/>
    <p:sldId id="674" r:id="rId20"/>
    <p:sldId id="257" r:id="rId21"/>
    <p:sldId id="656" r:id="rId22"/>
    <p:sldId id="675" r:id="rId23"/>
    <p:sldId id="655" r:id="rId24"/>
    <p:sldId id="651" r:id="rId25"/>
    <p:sldId id="687" r:id="rId26"/>
    <p:sldId id="652" r:id="rId27"/>
    <p:sldId id="688" r:id="rId28"/>
    <p:sldId id="653" r:id="rId29"/>
    <p:sldId id="654" r:id="rId30"/>
    <p:sldId id="694" r:id="rId31"/>
    <p:sldId id="676" r:id="rId32"/>
    <p:sldId id="678" r:id="rId33"/>
    <p:sldId id="677" r:id="rId34"/>
    <p:sldId id="679" r:id="rId35"/>
    <p:sldId id="680" r:id="rId36"/>
    <p:sldId id="681" r:id="rId37"/>
    <p:sldId id="683" r:id="rId38"/>
    <p:sldId id="682" r:id="rId39"/>
    <p:sldId id="686" r:id="rId40"/>
    <p:sldId id="690" r:id="rId41"/>
    <p:sldId id="685" r:id="rId42"/>
    <p:sldId id="623" r:id="rId43"/>
    <p:sldId id="693" r:id="rId44"/>
    <p:sldId id="727" r:id="rId45"/>
    <p:sldId id="721" r:id="rId46"/>
    <p:sldId id="695" r:id="rId47"/>
    <p:sldId id="720" r:id="rId48"/>
    <p:sldId id="708" r:id="rId49"/>
    <p:sldId id="710" r:id="rId50"/>
    <p:sldId id="728" r:id="rId51"/>
    <p:sldId id="711" r:id="rId52"/>
    <p:sldId id="714" r:id="rId53"/>
    <p:sldId id="715" r:id="rId54"/>
    <p:sldId id="716" r:id="rId55"/>
    <p:sldId id="719" r:id="rId56"/>
    <p:sldId id="717" r:id="rId57"/>
    <p:sldId id="6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8" autoAdjust="0"/>
    <p:restoredTop sz="72176" autoAdjust="0"/>
  </p:normalViewPr>
  <p:slideViewPr>
    <p:cSldViewPr snapToGrid="0">
      <p:cViewPr varScale="1">
        <p:scale>
          <a:sx n="66" d="100"/>
          <a:sy n="66" d="100"/>
        </p:scale>
        <p:origin x="51" y="156"/>
      </p:cViewPr>
      <p:guideLst/>
    </p:cSldViewPr>
  </p:slideViewPr>
  <p:outlineViewPr>
    <p:cViewPr>
      <p:scale>
        <a:sx n="33" d="100"/>
        <a:sy n="33" d="100"/>
      </p:scale>
      <p:origin x="0" y="-1321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0FEC19F0-632A-4091-A599-41032B278FBF}"/>
    <pc:docChg chg="undo custSel addSld delSld modSld">
      <pc:chgData name="mnats" userId="2d5df061-6255-4755-935c-bfd826af269a" providerId="ADAL" clId="{0FEC19F0-632A-4091-A599-41032B278FBF}" dt="2025-11-21T20:25:27.486" v="10374" actId="20577"/>
      <pc:docMkLst>
        <pc:docMk/>
      </pc:docMkLst>
      <pc:sldChg chg="modSp mod">
        <pc:chgData name="mnats" userId="2d5df061-6255-4755-935c-bfd826af269a" providerId="ADAL" clId="{0FEC19F0-632A-4091-A599-41032B278FBF}" dt="2025-11-20T22:34:06.818" v="2" actId="20577"/>
        <pc:sldMkLst>
          <pc:docMk/>
          <pc:sldMk cId="4153340847" sldId="256"/>
        </pc:sldMkLst>
        <pc:spChg chg="mod">
          <ac:chgData name="mnats" userId="2d5df061-6255-4755-935c-bfd826af269a" providerId="ADAL" clId="{0FEC19F0-632A-4091-A599-41032B278FBF}" dt="2025-11-20T22:34:06.818" v="2" actId="20577"/>
          <ac:spMkLst>
            <pc:docMk/>
            <pc:sldMk cId="4153340847" sldId="256"/>
            <ac:spMk id="3" creationId="{E272A6AA-839F-429E-9D23-71CFC34E794F}"/>
          </ac:spMkLst>
        </pc:spChg>
      </pc:sldChg>
      <pc:sldChg chg="addSp modSp mod modNotesTx">
        <pc:chgData name="mnats" userId="2d5df061-6255-4755-935c-bfd826af269a" providerId="ADAL" clId="{0FEC19F0-632A-4091-A599-41032B278FBF}" dt="2025-11-21T20:19:38.125" v="10196" actId="20577"/>
        <pc:sldMkLst>
          <pc:docMk/>
          <pc:sldMk cId="1721602731" sldId="266"/>
        </pc:sldMkLst>
        <pc:spChg chg="mod">
          <ac:chgData name="mnats" userId="2d5df061-6255-4755-935c-bfd826af269a" providerId="ADAL" clId="{0FEC19F0-632A-4091-A599-41032B278FBF}" dt="2025-11-21T20:19:38.125" v="10196" actId="20577"/>
          <ac:spMkLst>
            <pc:docMk/>
            <pc:sldMk cId="1721602731" sldId="266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2:28.091" v="3170" actId="962"/>
          <ac:grpSpMkLst>
            <pc:docMk/>
            <pc:sldMk cId="1721602731" sldId="266"/>
            <ac:grpSpMk id="3" creationId="{45BE9147-A3AA-4642-85E3-B33EF6D3594C}"/>
          </ac:grpSpMkLst>
        </pc:grp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5" creationId="{0A513C5E-4538-45FD-9C91-D55D50E0DC7D}"/>
          </ac:cxnSpMkLst>
        </pc:cxnChg>
      </pc:sldChg>
      <pc:sldChg chg="addSp modSp mod modAnim modNotesTx">
        <pc:chgData name="mnats" userId="2d5df061-6255-4755-935c-bfd826af269a" providerId="ADAL" clId="{0FEC19F0-632A-4091-A599-41032B278FBF}" dt="2025-11-21T20:03:55.242" v="8073" actId="962"/>
        <pc:sldMkLst>
          <pc:docMk/>
          <pc:sldMk cId="134712806" sldId="623"/>
        </pc:sldMkLst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17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3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3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89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3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4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5" creationId="{00000000-0000-0000-0000-000000000000}"/>
          </ac:spMkLst>
        </pc:spChg>
        <pc:grpChg chg="add mod">
          <ac:chgData name="mnats" userId="2d5df061-6255-4755-935c-bfd826af269a" providerId="ADAL" clId="{0FEC19F0-632A-4091-A599-41032B278FBF}" dt="2025-11-21T20:03:55.242" v="8073" actId="962"/>
          <ac:grpSpMkLst>
            <pc:docMk/>
            <pc:sldMk cId="134712806" sldId="623"/>
            <ac:grpSpMk id="4" creationId="{FDB8BB6D-AF31-4CA9-BFA9-6190A63A1558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1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11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9:59:12.972" v="7069" actId="962"/>
          <ac:grpSpMkLst>
            <pc:docMk/>
            <pc:sldMk cId="134712806" sldId="623"/>
            <ac:grpSpMk id="51" creationId="{00000000-0000-0000-0000-000000000000}"/>
          </ac:grpSpMkLst>
        </pc:grp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27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28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2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3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4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5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6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7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8" creationId="{00000000-0000-0000-0000-000000000000}"/>
          </ac:cxnSpMkLst>
        </pc:cxnChg>
      </pc:sldChg>
      <pc:sldChg chg="addSp delSp modSp mod modAnim modNotesTx">
        <pc:chgData name="mnats" userId="2d5df061-6255-4755-935c-bfd826af269a" providerId="ADAL" clId="{0FEC19F0-632A-4091-A599-41032B278FBF}" dt="2025-11-21T18:32:27.158" v="885" actId="20577"/>
        <pc:sldMkLst>
          <pc:docMk/>
          <pc:sldMk cId="2268678694" sldId="641"/>
        </pc:sldMkLst>
        <pc:spChg chg="mod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" creationId="{0CF55D98-4227-4815-9221-51B5709ADEFA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0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5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6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8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4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8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39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4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5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4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48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50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5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2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6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8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0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2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3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05" creationId="{00000000-0000-0000-0000-000000000000}"/>
          </ac:spMkLst>
        </pc:spChg>
        <pc:grpChg chg="add del mod">
          <ac:chgData name="mnats" userId="2d5df061-6255-4755-935c-bfd826af269a" providerId="ADAL" clId="{0FEC19F0-632A-4091-A599-41032B278FBF}" dt="2025-11-21T18:28:26.369" v="6" actId="165"/>
          <ac:grpSpMkLst>
            <pc:docMk/>
            <pc:sldMk cId="2268678694" sldId="641"/>
            <ac:grpSpMk id="3" creationId="{CC1D1FB0-5E0D-4BCB-8E10-497DC6AE75F9}"/>
          </ac:grpSpMkLst>
        </pc:grpChg>
        <pc:grpChg chg="add mod">
          <ac:chgData name="mnats" userId="2d5df061-6255-4755-935c-bfd826af269a" providerId="ADAL" clId="{0FEC19F0-632A-4091-A599-41032B278FBF}" dt="2025-11-21T18:29:01.121" v="149" actId="962"/>
          <ac:grpSpMkLst>
            <pc:docMk/>
            <pc:sldMk cId="2268678694" sldId="641"/>
            <ac:grpSpMk id="5" creationId="{411A4E38-6853-4B19-BBC9-4A52F9977148}"/>
          </ac:grpSpMkLst>
        </pc:grpChg>
        <pc:grpChg chg="mod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8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14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17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0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3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9" creationId="{00000000-0000-0000-0000-000000000000}"/>
          </ac:grpSpMkLst>
        </pc:grp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13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22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27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36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58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1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4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7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70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74" creationId="{00000000-0000-0000-0000-000000000000}"/>
          </ac:cxnSpMkLst>
        </pc:cxnChg>
      </pc:sldChg>
      <pc:sldChg chg="modSp mod">
        <pc:chgData name="mnats" userId="2d5df061-6255-4755-935c-bfd826af269a" providerId="ADAL" clId="{0FEC19F0-632A-4091-A599-41032B278FBF}" dt="2025-11-21T20:18:16.918" v="10152" actId="20577"/>
        <pc:sldMkLst>
          <pc:docMk/>
          <pc:sldMk cId="991135724" sldId="644"/>
        </pc:sldMkLst>
        <pc:spChg chg="mod">
          <ac:chgData name="mnats" userId="2d5df061-6255-4755-935c-bfd826af269a" providerId="ADAL" clId="{0FEC19F0-632A-4091-A599-41032B278FBF}" dt="2025-11-21T20:18:16.918" v="10152" actId="20577"/>
          <ac:spMkLst>
            <pc:docMk/>
            <pc:sldMk cId="991135724" sldId="644"/>
            <ac:spMk id="3" creationId="{77AC7B58-D791-4641-A27F-37F00964433A}"/>
          </ac:spMkLst>
        </pc:spChg>
      </pc:sldChg>
      <pc:sldChg chg="addSp modSp mod modNotesTx">
        <pc:chgData name="mnats" userId="2d5df061-6255-4755-935c-bfd826af269a" providerId="ADAL" clId="{0FEC19F0-632A-4091-A599-41032B278FBF}" dt="2025-11-21T18:35:43.564" v="1914" actId="20577"/>
        <pc:sldMkLst>
          <pc:docMk/>
          <pc:sldMk cId="1495421763" sldId="647"/>
        </pc:sldMkLst>
        <pc:grpChg chg="add mod">
          <ac:chgData name="mnats" userId="2d5df061-6255-4755-935c-bfd826af269a" providerId="ADAL" clId="{0FEC19F0-632A-4091-A599-41032B278FBF}" dt="2025-11-21T18:34:14.914" v="1445" actId="962"/>
          <ac:grpSpMkLst>
            <pc:docMk/>
            <pc:sldMk cId="1495421763" sldId="647"/>
            <ac:grpSpMk id="3" creationId="{77977526-FF78-4250-84C5-B19649C50039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3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4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3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31" creationId="{00000000-0000-0000-0000-000000000000}"/>
          </ac:grpSpMkLst>
        </pc:grpChg>
      </pc:sldChg>
      <pc:sldChg chg="modSp mod">
        <pc:chgData name="mnats" userId="2d5df061-6255-4755-935c-bfd826af269a" providerId="ADAL" clId="{0FEC19F0-632A-4091-A599-41032B278FBF}" dt="2025-11-21T18:39:10.846" v="2973" actId="962"/>
        <pc:sldMkLst>
          <pc:docMk/>
          <pc:sldMk cId="2097529312" sldId="649"/>
        </pc:sldMkLst>
        <pc:grpChg chg="mod">
          <ac:chgData name="mnats" userId="2d5df061-6255-4755-935c-bfd826af269a" providerId="ADAL" clId="{0FEC19F0-632A-4091-A599-41032B278FBF}" dt="2025-11-21T18:39:06.796" v="2965" actId="962"/>
          <ac:grpSpMkLst>
            <pc:docMk/>
            <pc:sldMk cId="2097529312" sldId="649"/>
            <ac:grpSpMk id="1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9:10.846" v="2973" actId="962"/>
          <ac:grpSpMkLst>
            <pc:docMk/>
            <pc:sldMk cId="2097529312" sldId="649"/>
            <ac:grpSpMk id="4103" creationId="{00000000-0000-0000-0000-000000000000}"/>
          </ac:grpSpMkLst>
        </pc:grpChg>
      </pc:sldChg>
      <pc:sldChg chg="modSp mod">
        <pc:chgData name="mnats" userId="2d5df061-6255-4755-935c-bfd826af269a" providerId="ADAL" clId="{0FEC19F0-632A-4091-A599-41032B278FBF}" dt="2025-11-21T18:47:17.715" v="4338" actId="962"/>
        <pc:sldMkLst>
          <pc:docMk/>
          <pc:sldMk cId="3027273817" sldId="651"/>
        </pc:sldMkLst>
        <pc:picChg chg="mod">
          <ac:chgData name="mnats" userId="2d5df061-6255-4755-935c-bfd826af269a" providerId="ADAL" clId="{0FEC19F0-632A-4091-A599-41032B278FBF}" dt="2025-11-21T18:47:07.521" v="4299" actId="962"/>
          <ac:picMkLst>
            <pc:docMk/>
            <pc:sldMk cId="3027273817" sldId="651"/>
            <ac:picMk id="16390" creationId="{00000000-0000-0000-0000-000000000000}"/>
          </ac:picMkLst>
        </pc:picChg>
        <pc:picChg chg="mod">
          <ac:chgData name="mnats" userId="2d5df061-6255-4755-935c-bfd826af269a" providerId="ADAL" clId="{0FEC19F0-632A-4091-A599-41032B278FBF}" dt="2025-11-21T18:47:05.173" v="4287" actId="962"/>
          <ac:picMkLst>
            <pc:docMk/>
            <pc:sldMk cId="3027273817" sldId="651"/>
            <ac:picMk id="16391" creationId="{00000000-0000-0000-0000-000000000000}"/>
          </ac:picMkLst>
        </pc:picChg>
        <pc:picChg chg="mod">
          <ac:chgData name="mnats" userId="2d5df061-6255-4755-935c-bfd826af269a" providerId="ADAL" clId="{0FEC19F0-632A-4091-A599-41032B278FBF}" dt="2025-11-21T18:47:10.931" v="4337" actId="962"/>
          <ac:picMkLst>
            <pc:docMk/>
            <pc:sldMk cId="3027273817" sldId="651"/>
            <ac:picMk id="16393" creationId="{00000000-0000-0000-0000-000000000000}"/>
          </ac:picMkLst>
        </pc:picChg>
        <pc:cxnChg chg="mod">
          <ac:chgData name="mnats" userId="2d5df061-6255-4755-935c-bfd826af269a" providerId="ADAL" clId="{0FEC19F0-632A-4091-A599-41032B278FBF}" dt="2025-11-21T18:47:17.715" v="4338" actId="962"/>
          <ac:cxnSpMkLst>
            <pc:docMk/>
            <pc:sldMk cId="3027273817" sldId="651"/>
            <ac:cxnSpMk id="3" creationId="{00000000-0000-0000-0000-000000000000}"/>
          </ac:cxnSpMkLst>
        </pc:cxnChg>
      </pc:sldChg>
      <pc:sldChg chg="modSp mod modNotesTx">
        <pc:chgData name="mnats" userId="2d5df061-6255-4755-935c-bfd826af269a" providerId="ADAL" clId="{0FEC19F0-632A-4091-A599-41032B278FBF}" dt="2025-11-21T18:49:17.759" v="4624" actId="962"/>
        <pc:sldMkLst>
          <pc:docMk/>
          <pc:sldMk cId="3398096873" sldId="652"/>
        </pc:sldMkLst>
        <pc:grpChg chg="mod">
          <ac:chgData name="mnats" userId="2d5df061-6255-4755-935c-bfd826af269a" providerId="ADAL" clId="{0FEC19F0-632A-4091-A599-41032B278FBF}" dt="2025-11-21T18:49:17.759" v="4624" actId="962"/>
          <ac:grpSpMkLst>
            <pc:docMk/>
            <pc:sldMk cId="3398096873" sldId="652"/>
            <ac:grpSpMk id="2" creationId="{9D73BBBF-EE68-40F4-83E6-0BA1B527C8AA}"/>
          </ac:grpSpMkLst>
        </pc:grpChg>
      </pc:sldChg>
      <pc:sldChg chg="modSp mod modNotesTx">
        <pc:chgData name="mnats" userId="2d5df061-6255-4755-935c-bfd826af269a" providerId="ADAL" clId="{0FEC19F0-632A-4091-A599-41032B278FBF}" dt="2025-11-21T18:56:06.040" v="5603" actId="962"/>
        <pc:sldMkLst>
          <pc:docMk/>
          <pc:sldMk cId="790157529" sldId="653"/>
        </pc:sldMkLst>
        <pc:grpChg chg="mod">
          <ac:chgData name="mnats" userId="2d5df061-6255-4755-935c-bfd826af269a" providerId="ADAL" clId="{0FEC19F0-632A-4091-A599-41032B278FBF}" dt="2025-11-21T18:56:06.040" v="5603" actId="962"/>
          <ac:grpSpMkLst>
            <pc:docMk/>
            <pc:sldMk cId="790157529" sldId="653"/>
            <ac:grpSpMk id="3" creationId="{C2D94F10-D9E5-4C40-87D0-E50D09D71C4B}"/>
          </ac:grpSpMkLst>
        </pc:grpChg>
      </pc:sldChg>
      <pc:sldChg chg="modSp mod modNotesTx">
        <pc:chgData name="mnats" userId="2d5df061-6255-4755-935c-bfd826af269a" providerId="ADAL" clId="{0FEC19F0-632A-4091-A599-41032B278FBF}" dt="2025-11-21T18:56:26.580" v="5791" actId="962"/>
        <pc:sldMkLst>
          <pc:docMk/>
          <pc:sldMk cId="3854083585" sldId="654"/>
        </pc:sldMkLst>
        <pc:grpChg chg="mod">
          <ac:chgData name="mnats" userId="2d5df061-6255-4755-935c-bfd826af269a" providerId="ADAL" clId="{0FEC19F0-632A-4091-A599-41032B278FBF}" dt="2025-11-21T18:56:26.580" v="5791" actId="962"/>
          <ac:grpSpMkLst>
            <pc:docMk/>
            <pc:sldMk cId="3854083585" sldId="654"/>
            <ac:grpSpMk id="2" creationId="{FE6B09B9-0A9D-4CB1-90CA-94F198D14FFB}"/>
          </ac:grpSpMkLst>
        </pc:grpChg>
      </pc:sldChg>
      <pc:sldChg chg="modSp mod">
        <pc:chgData name="mnats" userId="2d5df061-6255-4755-935c-bfd826af269a" providerId="ADAL" clId="{0FEC19F0-632A-4091-A599-41032B278FBF}" dt="2025-11-21T20:20:00.571" v="10216" actId="20577"/>
        <pc:sldMkLst>
          <pc:docMk/>
          <pc:sldMk cId="2749799430" sldId="656"/>
        </pc:sldMkLst>
        <pc:spChg chg="mod">
          <ac:chgData name="mnats" userId="2d5df061-6255-4755-935c-bfd826af269a" providerId="ADAL" clId="{0FEC19F0-632A-4091-A599-41032B278FBF}" dt="2025-11-21T20:20:00.571" v="10216" actId="20577"/>
          <ac:spMkLst>
            <pc:docMk/>
            <pc:sldMk cId="2749799430" sldId="656"/>
            <ac:spMk id="2" creationId="{7A110209-DB5C-4FA9-8284-0AA204915CFD}"/>
          </ac:spMkLst>
        </pc:spChg>
      </pc:sldChg>
      <pc:sldChg chg="delSp modSp mod modNotesTx">
        <pc:chgData name="mnats" userId="2d5df061-6255-4755-935c-bfd826af269a" providerId="ADAL" clId="{0FEC19F0-632A-4091-A599-41032B278FBF}" dt="2025-11-21T20:18:19.425" v="10156" actId="20577"/>
        <pc:sldMkLst>
          <pc:docMk/>
          <pc:sldMk cId="1686663068" sldId="657"/>
        </pc:sldMkLst>
        <pc:spChg chg="mod ord">
          <ac:chgData name="mnats" userId="2d5df061-6255-4755-935c-bfd826af269a" providerId="ADAL" clId="{0FEC19F0-632A-4091-A599-41032B278FBF}" dt="2025-11-21T20:18:19.425" v="10156" actId="20577"/>
          <ac:spMkLst>
            <pc:docMk/>
            <pc:sldMk cId="1686663068" sldId="657"/>
            <ac:spMk id="24" creationId="{A08F9ADA-89B8-4D53-9401-4DE68578FAF4}"/>
          </ac:spMkLst>
        </pc:spChg>
        <pc:grpChg chg="mod">
          <ac:chgData name="mnats" userId="2d5df061-6255-4755-935c-bfd826af269a" providerId="ADAL" clId="{0FEC19F0-632A-4091-A599-41032B278FBF}" dt="2025-11-21T18:33:42.149" v="1312" actId="962"/>
          <ac:grpSpMkLst>
            <pc:docMk/>
            <pc:sldMk cId="1686663068" sldId="657"/>
            <ac:grpSpMk id="3" creationId="{00000000-0000-0000-0000-000000000000}"/>
          </ac:grpSpMkLst>
        </pc:grpChg>
        <pc:inkChg chg="del mod">
          <ac:chgData name="mnats" userId="2d5df061-6255-4755-935c-bfd826af269a" providerId="ADAL" clId="{0FEC19F0-632A-4091-A599-41032B278FBF}" dt="2025-11-21T18:39:23.349" v="2975" actId="478"/>
          <ac:inkMkLst>
            <pc:docMk/>
            <pc:sldMk cId="1686663068" sldId="657"/>
            <ac:inkMk id="2" creationId="{566CE330-F08C-4CC1-A17B-E9CA7F967D42}"/>
          </ac:inkMkLst>
        </pc:inkChg>
      </pc:sldChg>
      <pc:sldChg chg="modSp mod">
        <pc:chgData name="mnats" userId="2d5df061-6255-4755-935c-bfd826af269a" providerId="ADAL" clId="{0FEC19F0-632A-4091-A599-41032B278FBF}" dt="2025-11-21T20:25:27.486" v="10374" actId="20577"/>
        <pc:sldMkLst>
          <pc:docMk/>
          <pc:sldMk cId="854978316" sldId="658"/>
        </pc:sldMkLst>
        <pc:spChg chg="mod">
          <ac:chgData name="mnats" userId="2d5df061-6255-4755-935c-bfd826af269a" providerId="ADAL" clId="{0FEC19F0-632A-4091-A599-41032B278FBF}" dt="2025-11-21T20:25:27.486" v="10374" actId="20577"/>
          <ac:spMkLst>
            <pc:docMk/>
            <pc:sldMk cId="854978316" sldId="658"/>
            <ac:spMk id="3" creationId="{C2A6A328-1DBA-4008-B31A-160B50CBB2CE}"/>
          </ac:spMkLst>
        </pc:spChg>
        <pc:spChg chg="mod">
          <ac:chgData name="mnats" userId="2d5df061-6255-4755-935c-bfd826af269a" providerId="ADAL" clId="{0FEC19F0-632A-4091-A599-41032B278FBF}" dt="2025-11-21T20:25:24.653" v="10366" actId="20577"/>
          <ac:spMkLst>
            <pc:docMk/>
            <pc:sldMk cId="854978316" sldId="658"/>
            <ac:spMk id="4" creationId="{790F91C3-E16E-4775-9B0A-A15C722410C2}"/>
          </ac:spMkLst>
        </pc:spChg>
      </pc:sldChg>
      <pc:sldChg chg="addSp delSp modSp mod modNotesTx">
        <pc:chgData name="mnats" userId="2d5df061-6255-4755-935c-bfd826af269a" providerId="ADAL" clId="{0FEC19F0-632A-4091-A599-41032B278FBF}" dt="2025-11-21T20:19:24.209" v="10179" actId="20577"/>
        <pc:sldMkLst>
          <pc:docMk/>
          <pc:sldMk cId="310310294" sldId="659"/>
        </pc:sldMkLst>
        <pc:spChg chg="mod">
          <ac:chgData name="mnats" userId="2d5df061-6255-4755-935c-bfd826af269a" providerId="ADAL" clId="{0FEC19F0-632A-4091-A599-41032B278FBF}" dt="2025-11-21T20:19:24.209" v="10179" actId="20577"/>
          <ac:spMkLst>
            <pc:docMk/>
            <pc:sldMk cId="310310294" sldId="659"/>
            <ac:spMk id="125" creationId="{00000000-0000-0000-0000-000000000000}"/>
          </ac:spMkLst>
        </pc:spChg>
        <pc:spChg chg="add del">
          <ac:chgData name="mnats" userId="2d5df061-6255-4755-935c-bfd826af269a" providerId="ADAL" clId="{0FEC19F0-632A-4091-A599-41032B278FBF}" dt="2025-11-21T18:36:24.627" v="2094" actId="22"/>
          <ac:spMkLst>
            <pc:docMk/>
            <pc:sldMk cId="310310294" sldId="659"/>
            <ac:spMk id="126" creationId="{D002F7AA-BF74-4137-8239-6089DDA5B214}"/>
          </ac:spMkLst>
        </pc:spChg>
        <pc:spChg chg="add mod">
          <ac:chgData name="mnats" userId="2d5df061-6255-4755-935c-bfd826af269a" providerId="ADAL" clId="{0FEC19F0-632A-4091-A599-41032B278FBF}" dt="2025-11-21T18:36:33.987" v="2098" actId="20577"/>
          <ac:spMkLst>
            <pc:docMk/>
            <pc:sldMk cId="310310294" sldId="659"/>
            <ac:spMk id="127" creationId="{50B3F0D1-8E57-42FF-9233-C59C20B04A73}"/>
          </ac:spMkLst>
        </pc:spChg>
        <pc:grpChg chg="mod">
          <ac:chgData name="mnats" userId="2d5df061-6255-4755-935c-bfd826af269a" providerId="ADAL" clId="{0FEC19F0-632A-4091-A599-41032B278FBF}" dt="2025-11-21T18:36:04.742" v="2076" actId="962"/>
          <ac:grpSpMkLst>
            <pc:docMk/>
            <pc:sldMk cId="310310294" sldId="659"/>
            <ac:grpSpMk id="3" creationId="{00000000-0000-0000-0000-000000000000}"/>
          </ac:grpSpMkLst>
        </pc:grpChg>
      </pc:sldChg>
      <pc:sldChg chg="addSp modSp mod modNotesTx">
        <pc:chgData name="mnats" userId="2d5df061-6255-4755-935c-bfd826af269a" providerId="ADAL" clId="{0FEC19F0-632A-4091-A599-41032B278FBF}" dt="2025-11-21T20:19:30.669" v="10192" actId="20577"/>
        <pc:sldMkLst>
          <pc:docMk/>
          <pc:sldMk cId="3451473992" sldId="660"/>
        </pc:sldMkLst>
        <pc:spChg chg="mod ord">
          <ac:chgData name="mnats" userId="2d5df061-6255-4755-935c-bfd826af269a" providerId="ADAL" clId="{0FEC19F0-632A-4091-A599-41032B278FBF}" dt="2025-11-21T20:19:30.669" v="10192" actId="20577"/>
          <ac:spMkLst>
            <pc:docMk/>
            <pc:sldMk cId="3451473992" sldId="660"/>
            <ac:spMk id="80" creationId="{00000000-0000-0000-0000-000000000000}"/>
          </ac:spMkLst>
        </pc:spChg>
        <pc:grpChg chg="add mod">
          <ac:chgData name="mnats" userId="2d5df061-6255-4755-935c-bfd826af269a" providerId="ADAL" clId="{0FEC19F0-632A-4091-A599-41032B278FBF}" dt="2025-11-21T18:38:10.852" v="2743" actId="962"/>
          <ac:grpSpMkLst>
            <pc:docMk/>
            <pc:sldMk cId="3451473992" sldId="660"/>
            <ac:grpSpMk id="2" creationId="{C7D6CC51-5EDF-46EE-97C1-2D5E31FEC267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3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4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3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31" creationId="{00000000-0000-0000-0000-000000000000}"/>
          </ac:grpSpMkLst>
        </pc:grpChg>
        <pc:cxnChg chg="mod">
          <ac:chgData name="mnats" userId="2d5df061-6255-4755-935c-bfd826af269a" providerId="ADAL" clId="{0FEC19F0-632A-4091-A599-41032B278FBF}" dt="2025-11-21T18:37:56.159" v="2497" actId="164"/>
          <ac:cxnSpMkLst>
            <pc:docMk/>
            <pc:sldMk cId="3451473992" sldId="660"/>
            <ac:cxnSpMk id="4" creationId="{00000000-0000-0000-0000-000000000000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1.964" v="10200" actId="20577"/>
        <pc:sldMkLst>
          <pc:docMk/>
          <pc:sldMk cId="3714572917" sldId="669"/>
        </pc:sldMkLst>
        <pc:spChg chg="mod">
          <ac:chgData name="mnats" userId="2d5df061-6255-4755-935c-bfd826af269a" providerId="ADAL" clId="{0FEC19F0-632A-4091-A599-41032B278FBF}" dt="2025-11-21T20:19:41.964" v="10200" actId="20577"/>
          <ac:spMkLst>
            <pc:docMk/>
            <pc:sldMk cId="3714572917" sldId="669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3" creationId="{7B267072-EAAB-4274-ADD8-7CE70037FAA7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4" creationId="{93C674B6-30F1-4C5D-B239-53879D002F16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4:40.892" v="3796" actId="962"/>
          <ac:grpSpMkLst>
            <pc:docMk/>
            <pc:sldMk cId="3714572917" sldId="669"/>
            <ac:grpSpMk id="27" creationId="{345FA51C-7B4D-497F-AEE7-E45D30D87E10}"/>
          </ac:grpSpMkLst>
        </pc:grp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4.977" v="10204" actId="20577"/>
        <pc:sldMkLst>
          <pc:docMk/>
          <pc:sldMk cId="1806074073" sldId="671"/>
        </pc:sldMkLst>
        <pc:spChg chg="mod">
          <ac:chgData name="mnats" userId="2d5df061-6255-4755-935c-bfd826af269a" providerId="ADAL" clId="{0FEC19F0-632A-4091-A599-41032B278FBF}" dt="2025-11-21T20:19:44.977" v="10204" actId="20577"/>
          <ac:spMkLst>
            <pc:docMk/>
            <pc:sldMk cId="1806074073" sldId="671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3" creationId="{7B267072-EAAB-4274-ADD8-7CE70037FAA7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4" creationId="{93C674B6-30F1-4C5D-B239-53879D002F16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4" creationId="{3B63EDDA-DDBE-4036-BFD9-98ED45909AEC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6" creationId="{630B25B4-DD1E-480B-816D-ADFE2C4449C7}"/>
          </ac:spMkLst>
        </pc:spChg>
        <pc:grpChg chg="add mod">
          <ac:chgData name="mnats" userId="2d5df061-6255-4755-935c-bfd826af269a" providerId="ADAL" clId="{0FEC19F0-632A-4091-A599-41032B278FBF}" dt="2025-11-21T18:44:54.142" v="3810" actId="962"/>
          <ac:grpSpMkLst>
            <pc:docMk/>
            <pc:sldMk cId="1806074073" sldId="671"/>
            <ac:grpSpMk id="27" creationId="{5ECB7652-B87A-4C02-966D-F23F3AF7A932}"/>
          </ac:grpSpMkLst>
        </pc:grp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8.389" v="10208" actId="20577"/>
        <pc:sldMkLst>
          <pc:docMk/>
          <pc:sldMk cId="1535061657" sldId="672"/>
        </pc:sldMkLst>
        <pc:spChg chg="mod">
          <ac:chgData name="mnats" userId="2d5df061-6255-4755-935c-bfd826af269a" providerId="ADAL" clId="{0FEC19F0-632A-4091-A599-41032B278FBF}" dt="2025-11-21T20:19:48.389" v="10208" actId="20577"/>
          <ac:spMkLst>
            <pc:docMk/>
            <pc:sldMk cId="1535061657" sldId="672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5:25.128" v="3896" actId="962"/>
          <ac:grpSpMkLst>
            <pc:docMk/>
            <pc:sldMk cId="1535061657" sldId="672"/>
            <ac:grpSpMk id="3" creationId="{FA2A3C9B-6420-4B8A-863B-15C4126383C0}"/>
          </ac:grpSpMkLst>
        </pc:grp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52.556" v="10212" actId="20577"/>
        <pc:sldMkLst>
          <pc:docMk/>
          <pc:sldMk cId="1092122186" sldId="673"/>
        </pc:sldMkLst>
        <pc:spChg chg="mod">
          <ac:chgData name="mnats" userId="2d5df061-6255-4755-935c-bfd826af269a" providerId="ADAL" clId="{0FEC19F0-632A-4091-A599-41032B278FBF}" dt="2025-11-21T20:19:52.556" v="10212" actId="20577"/>
          <ac:spMkLst>
            <pc:docMk/>
            <pc:sldMk cId="1092122186" sldId="673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4" creationId="{3B63EDDA-DDBE-4036-BFD9-98ED45909AEC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27" creationId="{DD0FE35E-5494-40FC-8E82-5AF2A98F06E0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28" creationId="{13D2AA5E-AF5F-4F1D-9E0C-6B411CDEA751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32" creationId="{832A4BA8-29AD-4B63-84A0-E8364623D229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33" creationId="{8EEFB9D8-85DA-464E-86C4-DA07DDE20FD9}"/>
          </ac:spMkLst>
        </pc:spChg>
        <pc:grpChg chg="add mod">
          <ac:chgData name="mnats" userId="2d5df061-6255-4755-935c-bfd826af269a" providerId="ADAL" clId="{0FEC19F0-632A-4091-A599-41032B278FBF}" dt="2025-11-21T18:46:39.981" v="4205" actId="962"/>
          <ac:grpSpMkLst>
            <pc:docMk/>
            <pc:sldMk cId="1092122186" sldId="673"/>
            <ac:grpSpMk id="3" creationId="{783D64E0-A80B-447E-BA42-2896EAB33FC1}"/>
          </ac:grpSpMkLst>
        </pc:grpChg>
        <pc:grpChg chg="add mod">
          <ac:chgData name="mnats" userId="2d5df061-6255-4755-935c-bfd826af269a" providerId="ADAL" clId="{0FEC19F0-632A-4091-A599-41032B278FBF}" dt="2025-11-21T18:46:43.879" v="4219" actId="962"/>
          <ac:grpSpMkLst>
            <pc:docMk/>
            <pc:sldMk cId="1092122186" sldId="673"/>
            <ac:grpSpMk id="4" creationId="{94B072E2-47FE-4E94-A16E-B15D81E2AADA}"/>
          </ac:grpSpMkLst>
        </pc:grp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5" creationId="{0A513C5E-4538-45FD-9C91-D55D50E0DC7D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29" creationId="{92C3E9B0-8BA3-4A0B-9040-DBCC202460E7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30" creationId="{1B9CDF96-F7FD-4B60-A847-1647FA2B97B9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31" creationId="{0F8F7024-A9D8-4CD0-80AC-CC2A1A56D71C}"/>
          </ac:cxnSpMkLst>
        </pc:cxnChg>
      </pc:sldChg>
      <pc:sldChg chg="modSp mod">
        <pc:chgData name="mnats" userId="2d5df061-6255-4755-935c-bfd826af269a" providerId="ADAL" clId="{0FEC19F0-632A-4091-A599-41032B278FBF}" dt="2025-11-21T20:20:03.653" v="10220" actId="20577"/>
        <pc:sldMkLst>
          <pc:docMk/>
          <pc:sldMk cId="2539861235" sldId="675"/>
        </pc:sldMkLst>
        <pc:spChg chg="mod">
          <ac:chgData name="mnats" userId="2d5df061-6255-4755-935c-bfd826af269a" providerId="ADAL" clId="{0FEC19F0-632A-4091-A599-41032B278FBF}" dt="2025-11-21T20:20:03.653" v="10220" actId="20577"/>
          <ac:spMkLst>
            <pc:docMk/>
            <pc:sldMk cId="2539861235" sldId="675"/>
            <ac:spMk id="2" creationId="{0FD83559-02B4-4056-97A3-DB578B9E87B5}"/>
          </ac:spMkLst>
        </pc:spChg>
      </pc:sldChg>
      <pc:sldChg chg="modSp mod">
        <pc:chgData name="mnats" userId="2d5df061-6255-4755-935c-bfd826af269a" providerId="ADAL" clId="{0FEC19F0-632A-4091-A599-41032B278FBF}" dt="2025-11-21T20:20:28.590" v="10226" actId="20577"/>
        <pc:sldMkLst>
          <pc:docMk/>
          <pc:sldMk cId="3063685673" sldId="678"/>
        </pc:sldMkLst>
        <pc:spChg chg="mod">
          <ac:chgData name="mnats" userId="2d5df061-6255-4755-935c-bfd826af269a" providerId="ADAL" clId="{0FEC19F0-632A-4091-A599-41032B278FBF}" dt="2025-11-21T20:20:28.590" v="10226" actId="20577"/>
          <ac:spMkLst>
            <pc:docMk/>
            <pc:sldMk cId="3063685673" sldId="678"/>
            <ac:spMk id="2" creationId="{EC942BB6-4CA8-457F-9CA6-F09EF62CDCDB}"/>
          </ac:spMkLst>
        </pc:spChg>
        <pc:grpChg chg="mod">
          <ac:chgData name="mnats" userId="2d5df061-6255-4755-935c-bfd826af269a" providerId="ADAL" clId="{0FEC19F0-632A-4091-A599-41032B278FBF}" dt="2025-11-21T18:56:47.286" v="5919" actId="962"/>
          <ac:grpSpMkLst>
            <pc:docMk/>
            <pc:sldMk cId="3063685673" sldId="678"/>
            <ac:grpSpMk id="4" creationId="{913C9A72-0986-46AC-96A3-EF935E07D454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33.311" v="10228" actId="20577"/>
        <pc:sldMkLst>
          <pc:docMk/>
          <pc:sldMk cId="2392157262" sldId="681"/>
        </pc:sldMkLst>
        <pc:spChg chg="mod">
          <ac:chgData name="mnats" userId="2d5df061-6255-4755-935c-bfd826af269a" providerId="ADAL" clId="{0FEC19F0-632A-4091-A599-41032B278FBF}" dt="2025-11-21T20:20:33.311" v="10228" actId="20577"/>
          <ac:spMkLst>
            <pc:docMk/>
            <pc:sldMk cId="2392157262" sldId="681"/>
            <ac:spMk id="2" creationId="{E5EFF880-987E-450A-8C4B-9BD884B2D8CD}"/>
          </ac:spMkLst>
        </pc:spChg>
        <pc:grpChg chg="mod">
          <ac:chgData name="mnats" userId="2d5df061-6255-4755-935c-bfd826af269a" providerId="ADAL" clId="{0FEC19F0-632A-4091-A599-41032B278FBF}" dt="2025-11-21T18:58:13.774" v="6131" actId="962"/>
          <ac:grpSpMkLst>
            <pc:docMk/>
            <pc:sldMk cId="2392157262" sldId="681"/>
            <ac:grpSpMk id="25" creationId="{191B25EE-48AA-490C-8744-ED1073FAC7A1}"/>
          </ac:grpSpMkLst>
        </pc:grpChg>
      </pc:sldChg>
      <pc:sldChg chg="modSp mod modNotesTx">
        <pc:chgData name="mnats" userId="2d5df061-6255-4755-935c-bfd826af269a" providerId="ADAL" clId="{0FEC19F0-632A-4091-A599-41032B278FBF}" dt="2025-11-21T19:58:34.727" v="6925" actId="20577"/>
        <pc:sldMkLst>
          <pc:docMk/>
          <pc:sldMk cId="3969875705" sldId="682"/>
        </pc:sldMkLst>
        <pc:grpChg chg="mod">
          <ac:chgData name="mnats" userId="2d5df061-6255-4755-935c-bfd826af269a" providerId="ADAL" clId="{0FEC19F0-632A-4091-A599-41032B278FBF}" dt="2025-11-21T19:57:23.936" v="6527" actId="962"/>
          <ac:grpSpMkLst>
            <pc:docMk/>
            <pc:sldMk cId="3969875705" sldId="682"/>
            <ac:grpSpMk id="4" creationId="{37FDB178-9C6C-4BF2-BAD0-58A6A54D6EF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36.101" v="10239" actId="20577"/>
        <pc:sldMkLst>
          <pc:docMk/>
          <pc:sldMk cId="1754729880" sldId="683"/>
        </pc:sldMkLst>
        <pc:spChg chg="mod">
          <ac:chgData name="mnats" userId="2d5df061-6255-4755-935c-bfd826af269a" providerId="ADAL" clId="{0FEC19F0-632A-4091-A599-41032B278FBF}" dt="2025-11-21T20:20:36.101" v="10239" actId="20577"/>
          <ac:spMkLst>
            <pc:docMk/>
            <pc:sldMk cId="1754729880" sldId="683"/>
            <ac:spMk id="2" creationId="{E5EFF880-987E-450A-8C4B-9BD884B2D8CD}"/>
          </ac:spMkLst>
        </pc:spChg>
        <pc:grpChg chg="mod ord">
          <ac:chgData name="mnats" userId="2d5df061-6255-4755-935c-bfd826af269a" providerId="ADAL" clId="{0FEC19F0-632A-4091-A599-41032B278FBF}" dt="2025-11-21T20:16:25.672" v="10142" actId="13244"/>
          <ac:grpSpMkLst>
            <pc:docMk/>
            <pc:sldMk cId="1754729880" sldId="683"/>
            <ac:grpSpMk id="28" creationId="{B51D66C4-0C0C-4086-8913-7B63F332714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58.243" v="10262" actId="20577"/>
        <pc:sldMkLst>
          <pc:docMk/>
          <pc:sldMk cId="3350533361" sldId="685"/>
        </pc:sldMkLst>
        <pc:spChg chg="mod">
          <ac:chgData name="mnats" userId="2d5df061-6255-4755-935c-bfd826af269a" providerId="ADAL" clId="{0FEC19F0-632A-4091-A599-41032B278FBF}" dt="2025-11-21T20:20:58.243" v="10262" actId="20577"/>
          <ac:spMkLst>
            <pc:docMk/>
            <pc:sldMk cId="3350533361" sldId="685"/>
            <ac:spMk id="2" creationId="{4A36B5A6-21DC-41D6-A89A-F08C68D3ED84}"/>
          </ac:spMkLst>
        </pc:spChg>
        <pc:spChg chg="mod">
          <ac:chgData name="mnats" userId="2d5df061-6255-4755-935c-bfd826af269a" providerId="ADAL" clId="{0FEC19F0-632A-4091-A599-41032B278FBF}" dt="2025-11-21T19:58:47.072" v="6929" actId="1076"/>
          <ac:spMkLst>
            <pc:docMk/>
            <pc:sldMk cId="3350533361" sldId="685"/>
            <ac:spMk id="3" creationId="{896CC827-301D-4D7E-9CAE-DAD5506DEF2A}"/>
          </ac:spMkLst>
        </pc:spChg>
        <pc:grpChg chg="mod">
          <ac:chgData name="mnats" userId="2d5df061-6255-4755-935c-bfd826af269a" providerId="ADAL" clId="{0FEC19F0-632A-4091-A599-41032B278FBF}" dt="2025-11-21T19:58:57.877" v="7063" actId="962"/>
          <ac:grpSpMkLst>
            <pc:docMk/>
            <pc:sldMk cId="3350533361" sldId="685"/>
            <ac:grpSpMk id="4" creationId="{A0246724-722D-44F8-B8C7-F38D4165646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43.416" v="10251" actId="20577"/>
        <pc:sldMkLst>
          <pc:docMk/>
          <pc:sldMk cId="1039765835" sldId="686"/>
        </pc:sldMkLst>
        <pc:spChg chg="mod">
          <ac:chgData name="mnats" userId="2d5df061-6255-4755-935c-bfd826af269a" providerId="ADAL" clId="{0FEC19F0-632A-4091-A599-41032B278FBF}" dt="2025-11-21T20:20:43.416" v="10251" actId="20577"/>
          <ac:spMkLst>
            <pc:docMk/>
            <pc:sldMk cId="1039765835" sldId="686"/>
            <ac:spMk id="2" creationId="{CB6BF0C9-4305-4F26-BFE0-4588520497AD}"/>
          </ac:spMkLst>
        </pc:spChg>
        <pc:grpChg chg="mod">
          <ac:chgData name="mnats" userId="2d5df061-6255-4755-935c-bfd826af269a" providerId="ADAL" clId="{0FEC19F0-632A-4091-A599-41032B278FBF}" dt="2025-11-21T19:57:19.838" v="6525" actId="962"/>
          <ac:grpSpMkLst>
            <pc:docMk/>
            <pc:sldMk cId="1039765835" sldId="686"/>
            <ac:grpSpMk id="4" creationId="{37FDB178-9C6C-4BF2-BAD0-58A6A54D6EFC}"/>
          </ac:grpSpMkLst>
        </pc:grpChg>
      </pc:sldChg>
      <pc:sldChg chg="addSp delSp modSp mod modNotesTx">
        <pc:chgData name="mnats" userId="2d5df061-6255-4755-935c-bfd826af269a" providerId="ADAL" clId="{0FEC19F0-632A-4091-A599-41032B278FBF}" dt="2025-11-21T18:49:27.836" v="4628" actId="962"/>
        <pc:sldMkLst>
          <pc:docMk/>
          <pc:sldMk cId="104369765" sldId="688"/>
        </pc:sldMkLst>
        <pc:spChg chg="add del mod">
          <ac:chgData name="mnats" userId="2d5df061-6255-4755-935c-bfd826af269a" providerId="ADAL" clId="{0FEC19F0-632A-4091-A599-41032B278FBF}" dt="2025-11-21T18:49:25.880" v="4626" actId="767"/>
          <ac:spMkLst>
            <pc:docMk/>
            <pc:sldMk cId="104369765" sldId="688"/>
            <ac:spMk id="21" creationId="{830896AF-8787-4FEE-8F33-FD9896F7BBE9}"/>
          </ac:spMkLst>
        </pc:spChg>
        <pc:grpChg chg="mod">
          <ac:chgData name="mnats" userId="2d5df061-6255-4755-935c-bfd826af269a" providerId="ADAL" clId="{0FEC19F0-632A-4091-A599-41032B278FBF}" dt="2025-11-21T18:49:27.836" v="4628" actId="962"/>
          <ac:grpSpMkLst>
            <pc:docMk/>
            <pc:sldMk cId="104369765" sldId="688"/>
            <ac:grpSpMk id="3" creationId="{2E53BB03-6500-4AFB-9054-B4CF6B55379C}"/>
          </ac:grpSpMkLst>
        </pc:grpChg>
      </pc:sldChg>
      <pc:sldChg chg="modSp mod">
        <pc:chgData name="mnats" userId="2d5df061-6255-4755-935c-bfd826af269a" providerId="ADAL" clId="{0FEC19F0-632A-4091-A599-41032B278FBF}" dt="2025-11-21T20:21:04.921" v="10271" actId="20577"/>
        <pc:sldMkLst>
          <pc:docMk/>
          <pc:sldMk cId="2227931778" sldId="693"/>
        </pc:sldMkLst>
        <pc:spChg chg="mod">
          <ac:chgData name="mnats" userId="2d5df061-6255-4755-935c-bfd826af269a" providerId="ADAL" clId="{0FEC19F0-632A-4091-A599-41032B278FBF}" dt="2025-11-21T20:21:04.921" v="10271" actId="20577"/>
          <ac:spMkLst>
            <pc:docMk/>
            <pc:sldMk cId="2227931778" sldId="693"/>
            <ac:spMk id="2" creationId="{E556D3E3-538D-4963-8D7D-61CEA8D1F92D}"/>
          </ac:spMkLst>
        </pc:spChg>
      </pc:sldChg>
      <pc:sldChg chg="modSp mod">
        <pc:chgData name="mnats" userId="2d5df061-6255-4755-935c-bfd826af269a" providerId="ADAL" clId="{0FEC19F0-632A-4091-A599-41032B278FBF}" dt="2025-11-21T20:21:27.015" v="10290" actId="20577"/>
        <pc:sldMkLst>
          <pc:docMk/>
          <pc:sldMk cId="2600233844" sldId="695"/>
        </pc:sldMkLst>
        <pc:spChg chg="mod">
          <ac:chgData name="mnats" userId="2d5df061-6255-4755-935c-bfd826af269a" providerId="ADAL" clId="{0FEC19F0-632A-4091-A599-41032B278FBF}" dt="2025-11-21T20:21:27.015" v="10290" actId="20577"/>
          <ac:spMkLst>
            <pc:docMk/>
            <pc:sldMk cId="2600233844" sldId="695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16:47.045" v="10143" actId="962"/>
          <ac:spMkLst>
            <pc:docMk/>
            <pc:sldMk cId="2600233844" sldId="695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05:03.417" v="8665" actId="962"/>
          <ac:spMkLst>
            <pc:docMk/>
            <pc:sldMk cId="2600233844" sldId="695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5:11.059" v="8737" actId="962"/>
          <ac:spMkLst>
            <pc:docMk/>
            <pc:sldMk cId="2600233844" sldId="695"/>
            <ac:spMk id="8" creationId="{4314E8F7-507C-4CE2-B9C3-24B7BD85FE3E}"/>
          </ac:spMkLst>
        </pc:spChg>
        <pc:spChg chg="mod">
          <ac:chgData name="mnats" userId="2d5df061-6255-4755-935c-bfd826af269a" providerId="ADAL" clId="{0FEC19F0-632A-4091-A599-41032B278FBF}" dt="2025-11-21T20:05:29.049" v="8827" actId="962"/>
          <ac:spMkLst>
            <pc:docMk/>
            <pc:sldMk cId="2600233844" sldId="695"/>
            <ac:spMk id="9" creationId="{D2918D0E-B721-4379-8739-61DEB526769D}"/>
          </ac:spMkLst>
        </pc:spChg>
      </pc:sldChg>
      <pc:sldChg chg="addSp delSp modSp mod">
        <pc:chgData name="mnats" userId="2d5df061-6255-4755-935c-bfd826af269a" providerId="ADAL" clId="{0FEC19F0-632A-4091-A599-41032B278FBF}" dt="2025-11-21T20:22:02.248" v="10355" actId="20577"/>
        <pc:sldMkLst>
          <pc:docMk/>
          <pc:sldMk cId="3963058503" sldId="697"/>
        </pc:sldMkLst>
        <pc:spChg chg="mod">
          <ac:chgData name="mnats" userId="2d5df061-6255-4755-935c-bfd826af269a" providerId="ADAL" clId="{0FEC19F0-632A-4091-A599-41032B278FBF}" dt="2025-11-21T20:22:02.248" v="10355" actId="20577"/>
          <ac:spMkLst>
            <pc:docMk/>
            <pc:sldMk cId="3963058503" sldId="697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11:32.873" v="9379" actId="962"/>
          <ac:spMkLst>
            <pc:docMk/>
            <pc:sldMk cId="3963058503" sldId="697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11:23.063" v="9349" actId="962"/>
          <ac:spMkLst>
            <pc:docMk/>
            <pc:sldMk cId="3963058503" sldId="697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17:48.515" v="10147" actId="164"/>
          <ac:spMkLst>
            <pc:docMk/>
            <pc:sldMk cId="3963058503" sldId="697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10:46.199" v="8930" actId="478"/>
          <ac:spMkLst>
            <pc:docMk/>
            <pc:sldMk cId="3963058503" sldId="697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17:48.515" v="10147" actId="164"/>
          <ac:spMkLst>
            <pc:docMk/>
            <pc:sldMk cId="3963058503" sldId="697"/>
            <ac:spMk id="15" creationId="{5B28DCAE-6AD7-480D-92DF-B7F48D702DF7}"/>
          </ac:spMkLst>
        </pc:spChg>
        <pc:grpChg chg="add mod">
          <ac:chgData name="mnats" userId="2d5df061-6255-4755-935c-bfd826af269a" providerId="ADAL" clId="{0FEC19F0-632A-4091-A599-41032B278FBF}" dt="2025-11-21T20:18:04.010" v="10148" actId="962"/>
          <ac:grpSpMkLst>
            <pc:docMk/>
            <pc:sldMk cId="3963058503" sldId="697"/>
            <ac:grpSpMk id="10" creationId="{BE472EA0-67DC-414B-8AB2-ED7B3CFAC663}"/>
          </ac:grpSpMkLst>
        </pc:grpChg>
        <pc:grpChg chg="mod">
          <ac:chgData name="mnats" userId="2d5df061-6255-4755-935c-bfd826af269a" providerId="ADAL" clId="{0FEC19F0-632A-4091-A599-41032B278FBF}" dt="2025-11-21T20:10:49.931" v="8933" actId="962"/>
          <ac:grpSpMkLst>
            <pc:docMk/>
            <pc:sldMk cId="3963058503" sldId="697"/>
            <ac:grpSpMk id="14" creationId="{9F66B487-BB7C-4E3A-B5E2-DBD5643D48A5}"/>
          </ac:grpSpMkLst>
        </pc:grpChg>
      </pc:sldChg>
      <pc:sldChg chg="addSp delSp modSp mod modAnim">
        <pc:chgData name="mnats" userId="2d5df061-6255-4755-935c-bfd826af269a" providerId="ADAL" clId="{0FEC19F0-632A-4091-A599-41032B278FBF}" dt="2025-11-21T20:21:50.613" v="10319" actId="20577"/>
        <pc:sldMkLst>
          <pc:docMk/>
          <pc:sldMk cId="1551459031" sldId="708"/>
        </pc:sldMkLst>
        <pc:spChg chg="mod">
          <ac:chgData name="mnats" userId="2d5df061-6255-4755-935c-bfd826af269a" providerId="ADAL" clId="{0FEC19F0-632A-4091-A599-41032B278FBF}" dt="2025-11-21T20:21:50.613" v="10319" actId="20577"/>
          <ac:spMkLst>
            <pc:docMk/>
            <pc:sldMk cId="1551459031" sldId="708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05:54.371" v="8835" actId="962"/>
          <ac:spMkLst>
            <pc:docMk/>
            <pc:sldMk cId="1551459031" sldId="708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6:03.114" v="8839" actId="962"/>
          <ac:spMkLst>
            <pc:docMk/>
            <pc:sldMk cId="1551459031" sldId="708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06:53.738" v="8912" actId="478"/>
          <ac:spMkLst>
            <pc:docMk/>
            <pc:sldMk cId="1551459031" sldId="708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06:46.581" v="8910" actId="20577"/>
          <ac:spMkLst>
            <pc:docMk/>
            <pc:sldMk cId="1551459031" sldId="708"/>
            <ac:spMk id="13" creationId="{5BED6D17-4495-46BE-9E00-E7BE25B65271}"/>
          </ac:spMkLst>
        </pc:spChg>
        <pc:spChg chg="del mod">
          <ac:chgData name="mnats" userId="2d5df061-6255-4755-935c-bfd826af269a" providerId="ADAL" clId="{0FEC19F0-632A-4091-A599-41032B278FBF}" dt="2025-11-21T20:07:05.780" v="8915" actId="478"/>
          <ac:spMkLst>
            <pc:docMk/>
            <pc:sldMk cId="1551459031" sldId="708"/>
            <ac:spMk id="16" creationId="{1D2CECED-7332-4D00-986E-A73136F308EE}"/>
          </ac:spMkLst>
        </pc:spChg>
        <pc:spChg chg="mod">
          <ac:chgData name="mnats" userId="2d5df061-6255-4755-935c-bfd826af269a" providerId="ADAL" clId="{0FEC19F0-632A-4091-A599-41032B278FBF}" dt="2025-11-21T20:08:36.789" v="8926" actId="962"/>
          <ac:spMkLst>
            <pc:docMk/>
            <pc:sldMk cId="1551459031" sldId="708"/>
            <ac:spMk id="17" creationId="{DA20B0E0-D7F5-40C5-A138-A06C88D6CDD8}"/>
          </ac:spMkLst>
        </pc:spChg>
        <pc:spChg chg="mod">
          <ac:chgData name="mnats" userId="2d5df061-6255-4755-935c-bfd826af269a" providerId="ADAL" clId="{0FEC19F0-632A-4091-A599-41032B278FBF}" dt="2025-11-21T20:06:59.401" v="8914"/>
          <ac:spMkLst>
            <pc:docMk/>
            <pc:sldMk cId="1551459031" sldId="708"/>
            <ac:spMk id="18" creationId="{5FD157C6-6E15-4307-9818-6A088059E9B7}"/>
          </ac:spMkLst>
        </pc:spChg>
        <pc:spChg chg="add mod ord">
          <ac:chgData name="mnats" userId="2d5df061-6255-4755-935c-bfd826af269a" providerId="ADAL" clId="{0FEC19F0-632A-4091-A599-41032B278FBF}" dt="2025-11-21T20:17:11.955" v="10144" actId="13244"/>
          <ac:spMkLst>
            <pc:docMk/>
            <pc:sldMk cId="1551459031" sldId="708"/>
            <ac:spMk id="19" creationId="{C81FB702-16C6-443C-97F8-897402C61855}"/>
          </ac:spMkLst>
        </pc:spChg>
        <pc:grpChg chg="del mod">
          <ac:chgData name="mnats" userId="2d5df061-6255-4755-935c-bfd826af269a" providerId="ADAL" clId="{0FEC19F0-632A-4091-A599-41032B278FBF}" dt="2025-11-21T20:06:55.347" v="8913" actId="478"/>
          <ac:grpSpMkLst>
            <pc:docMk/>
            <pc:sldMk cId="1551459031" sldId="708"/>
            <ac:grpSpMk id="14" creationId="{9F66B487-BB7C-4E3A-B5E2-DBD5643D48A5}"/>
          </ac:grpSpMkLst>
        </pc:grpChg>
        <pc:grpChg chg="add mod">
          <ac:chgData name="mnats" userId="2d5df061-6255-4755-935c-bfd826af269a" providerId="ADAL" clId="{0FEC19F0-632A-4091-A599-41032B278FBF}" dt="2025-11-21T20:08:40.930" v="8928" actId="962"/>
          <ac:grpSpMkLst>
            <pc:docMk/>
            <pc:sldMk cId="1551459031" sldId="708"/>
            <ac:grpSpMk id="15" creationId="{D171FEF7-438F-49A9-B9FC-B5357C08AE9C}"/>
          </ac:grpSpMkLst>
        </pc:grpChg>
      </pc:sldChg>
      <pc:sldChg chg="del">
        <pc:chgData name="mnats" userId="2d5df061-6255-4755-935c-bfd826af269a" providerId="ADAL" clId="{0FEC19F0-632A-4091-A599-41032B278FBF}" dt="2025-11-21T20:07:22.388" v="8917" actId="47"/>
        <pc:sldMkLst>
          <pc:docMk/>
          <pc:sldMk cId="2060130340" sldId="712"/>
        </pc:sldMkLst>
      </pc:sldChg>
      <pc:sldChg chg="del">
        <pc:chgData name="mnats" userId="2d5df061-6255-4755-935c-bfd826af269a" providerId="ADAL" clId="{0FEC19F0-632A-4091-A599-41032B278FBF}" dt="2025-11-21T20:22:24.479" v="10364" actId="47"/>
        <pc:sldMkLst>
          <pc:docMk/>
          <pc:sldMk cId="2148683758" sldId="713"/>
        </pc:sldMkLst>
      </pc:sldChg>
      <pc:sldChg chg="addSp modSp mod modAnim modNotesTx">
        <pc:chgData name="mnats" userId="2d5df061-6255-4755-935c-bfd826af269a" providerId="ADAL" clId="{0FEC19F0-632A-4091-A599-41032B278FBF}" dt="2025-11-21T20:12:51.197" v="9677" actId="20577"/>
        <pc:sldMkLst>
          <pc:docMk/>
          <pc:sldMk cId="889430636" sldId="714"/>
        </pc:sldMkLst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21" creationId="{12E2A203-83F7-40B0-AC2B-B461116EDFA3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37" creationId="{06E5AE28-561D-447C-AF4B-C034D303FFC2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0" creationId="{94A1F404-5702-4449-953C-29971C8183F6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1" creationId="{BDBE206B-801B-4BA9-9825-F14B6BD93A57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3" creationId="{6F2D0064-8FA2-4199-82A7-60796A4E0E28}"/>
          </ac:spMkLst>
        </pc:spChg>
        <pc:grpChg chg="add mod">
          <ac:chgData name="mnats" userId="2d5df061-6255-4755-935c-bfd826af269a" providerId="ADAL" clId="{0FEC19F0-632A-4091-A599-41032B278FBF}" dt="2025-11-21T20:12:29.629" v="9586" actId="962"/>
          <ac:grpSpMkLst>
            <pc:docMk/>
            <pc:sldMk cId="889430636" sldId="714"/>
            <ac:grpSpMk id="3" creationId="{E39E8CBC-0DA7-4755-87E9-D19848EAB1F2}"/>
          </ac:grpSpMkLst>
        </pc:grpChg>
        <pc:grpChg chg="mod">
          <ac:chgData name="mnats" userId="2d5df061-6255-4755-935c-bfd826af269a" providerId="ADAL" clId="{0FEC19F0-632A-4091-A599-41032B278FBF}" dt="2025-11-21T20:11:38.423" v="9401" actId="962"/>
          <ac:grpSpMkLst>
            <pc:docMk/>
            <pc:sldMk cId="889430636" sldId="714"/>
            <ac:grpSpMk id="4" creationId="{BC5E2FCC-386C-4D8A-AB3C-80BB11200C31}"/>
          </ac:grpSpMkLst>
        </pc:grpChg>
        <pc:cxnChg chg="mod">
          <ac:chgData name="mnats" userId="2d5df061-6255-4755-935c-bfd826af269a" providerId="ADAL" clId="{0FEC19F0-632A-4091-A599-41032B278FBF}" dt="2025-11-21T20:12:25.999" v="9560" actId="164"/>
          <ac:cxnSpMkLst>
            <pc:docMk/>
            <pc:sldMk cId="889430636" sldId="714"/>
            <ac:cxnSpMk id="39" creationId="{329825F8-BEEC-4730-B2C9-9993A0D9D292}"/>
          </ac:cxnSpMkLst>
        </pc:cxnChg>
        <pc:cxnChg chg="mod">
          <ac:chgData name="mnats" userId="2d5df061-6255-4755-935c-bfd826af269a" providerId="ADAL" clId="{0FEC19F0-632A-4091-A599-41032B278FBF}" dt="2025-11-21T20:12:25.999" v="9560" actId="164"/>
          <ac:cxnSpMkLst>
            <pc:docMk/>
            <pc:sldMk cId="889430636" sldId="714"/>
            <ac:cxnSpMk id="42" creationId="{CA5B7B60-0F52-4D3D-85F5-775B723E3EE9}"/>
          </ac:cxnSpMkLst>
        </pc:cxnChg>
      </pc:sldChg>
      <pc:sldChg chg="addSp delSp modSp mod modNotesTx">
        <pc:chgData name="mnats" userId="2d5df061-6255-4755-935c-bfd826af269a" providerId="ADAL" clId="{0FEC19F0-632A-4091-A599-41032B278FBF}" dt="2025-11-21T20:15:15.950" v="10134" actId="962"/>
        <pc:sldMkLst>
          <pc:docMk/>
          <pc:sldMk cId="910348280" sldId="716"/>
        </pc:sldMkLst>
        <pc:spChg chg="del">
          <ac:chgData name="mnats" userId="2d5df061-6255-4755-935c-bfd826af269a" providerId="ADAL" clId="{0FEC19F0-632A-4091-A599-41032B278FBF}" dt="2025-11-21T20:13:02.592" v="9679" actId="478"/>
          <ac:spMkLst>
            <pc:docMk/>
            <pc:sldMk cId="910348280" sldId="716"/>
            <ac:spMk id="3" creationId="{0A8764AC-022E-4D5F-AA11-95118889849E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21" creationId="{12E2A203-83F7-40B0-AC2B-B461116EDFA3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29" creationId="{D9A5FD9C-C3D4-4626-9D76-3A45C7F2C21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2" creationId="{CC8D077B-87AF-4689-9F2F-36BB23163B73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4" creationId="{4B9078D3-6BCB-4FF2-863C-18B70DD90D0E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7" creationId="{06E5AE28-561D-447C-AF4B-C034D303FFC2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8" creationId="{F65E4341-F5D0-45D2-ABA6-87FD73F98107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0" creationId="{94A1F404-5702-4449-953C-29971C8183F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1" creationId="{BDBE206B-801B-4BA9-9825-F14B6BD93A57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3" creationId="{6F2D0064-8FA2-4199-82A7-60796A4E0E28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5" creationId="{80A2D020-90F0-4F17-9C23-DA5EC9E800C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6" creationId="{6A9A70C0-0F94-452F-938D-C13C6CF1C728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7" creationId="{CA901097-1E88-4956-9D71-E9704D3B46D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57" creationId="{4DA33F25-35FE-474E-973D-229B378B7F7D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59" creationId="{CA901097-1E88-4956-9D71-E9704D3B46D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62" creationId="{FFEB33F6-51BC-4A07-BE66-829AA5381ED1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69" creationId="{E551290E-F700-4D4A-ADD7-9C77CB35079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3" creationId="{E5FB0C05-E9AA-4F81-8D1C-9D589C8D304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7" creationId="{F62E9DFF-10CF-48F0-AB7F-10F94813FAE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9" creationId="{606001C8-A7BA-49D1-912D-E2CB71F73AD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83" creationId="{635A5160-EC3D-45F3-9CFE-3E3B511F582F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87" creationId="{9A0B511B-CFFB-4599-9924-82D42067EB1F}"/>
          </ac:spMkLst>
        </pc:spChg>
        <pc:grpChg chg="mod">
          <ac:chgData name="mnats" userId="2d5df061-6255-4755-935c-bfd826af269a" providerId="ADAL" clId="{0FEC19F0-632A-4091-A599-41032B278FBF}" dt="2025-11-21T20:15:00.125" v="10083" actId="962"/>
          <ac:grpSpMkLst>
            <pc:docMk/>
            <pc:sldMk cId="910348280" sldId="716"/>
            <ac:grpSpMk id="4" creationId="{BC5E2FCC-386C-4D8A-AB3C-80BB11200C31}"/>
          </ac:grpSpMkLst>
        </pc:grpChg>
        <pc:grpChg chg="add mod">
          <ac:chgData name="mnats" userId="2d5df061-6255-4755-935c-bfd826af269a" providerId="ADAL" clId="{0FEC19F0-632A-4091-A599-41032B278FBF}" dt="2025-11-21T20:15:15.950" v="10134" actId="962"/>
          <ac:grpSpMkLst>
            <pc:docMk/>
            <pc:sldMk cId="910348280" sldId="716"/>
            <ac:grpSpMk id="20" creationId="{66B9AA80-7EB6-4D17-85A5-6E084178A123}"/>
          </ac:grpSpMkLst>
        </pc:grp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28" creationId="{274EF443-A8DD-4E8E-A2D8-8D49F44549D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1" creationId="{AEABA751-2D2F-4191-8FDA-1F58AEBF22B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3" creationId="{ED7C5DA0-FE1E-4FA7-9F5A-EE1F1ABD7470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9" creationId="{329825F8-BEEC-4730-B2C9-9993A0D9D292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42" creationId="{CA5B7B60-0F52-4D3D-85F5-775B723E3EE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44" creationId="{B3EB27E7-3418-42F1-B940-248309FB7B6F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53" creationId="{AEABA751-2D2F-4191-8FDA-1F58AEBF22B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58" creationId="{0EDD4633-F331-45E7-8AF9-27B27FCD2E9F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68" creationId="{2E9B3101-948C-41E7-8ECD-1D032EC8FC23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72" creationId="{36073BEB-91B4-4D17-92CF-EB1DE7CD5355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78" creationId="{B6B110F4-E2A0-474D-8232-CC10211CE57A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82" creationId="{98EDEB5B-00C3-4261-B44A-A61113CBE89B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86" creationId="{40862236-86A5-42A9-959D-D08850DDF335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92" creationId="{7D1BE5E4-D029-4C4E-A28E-1C67EC737778}"/>
          </ac:cxnSpMkLst>
        </pc:cxnChg>
      </pc:sldChg>
      <pc:sldChg chg="modSp mod">
        <pc:chgData name="mnats" userId="2d5df061-6255-4755-935c-bfd826af269a" providerId="ADAL" clId="{0FEC19F0-632A-4091-A599-41032B278FBF}" dt="2025-11-21T20:17:29.295" v="10146" actId="13244"/>
        <pc:sldMkLst>
          <pc:docMk/>
          <pc:sldMk cId="2072334336" sldId="717"/>
        </pc:sldMkLst>
        <pc:spChg chg="ord">
          <ac:chgData name="mnats" userId="2d5df061-6255-4755-935c-bfd826af269a" providerId="ADAL" clId="{0FEC19F0-632A-4091-A599-41032B278FBF}" dt="2025-11-21T20:17:29.295" v="10146" actId="13244"/>
          <ac:spMkLst>
            <pc:docMk/>
            <pc:sldMk cId="2072334336" sldId="717"/>
            <ac:spMk id="2" creationId="{7F4EA5B0-88DD-4094-8820-AB922E6F2996}"/>
          </ac:spMkLst>
        </pc:spChg>
      </pc:sldChg>
      <pc:sldChg chg="modSp mod">
        <pc:chgData name="mnats" userId="2d5df061-6255-4755-935c-bfd826af269a" providerId="ADAL" clId="{0FEC19F0-632A-4091-A599-41032B278FBF}" dt="2025-11-21T20:17:22.980" v="10145" actId="13244"/>
        <pc:sldMkLst>
          <pc:docMk/>
          <pc:sldMk cId="3370519349" sldId="719"/>
        </pc:sldMkLst>
        <pc:spChg chg="ord">
          <ac:chgData name="mnats" userId="2d5df061-6255-4755-935c-bfd826af269a" providerId="ADAL" clId="{0FEC19F0-632A-4091-A599-41032B278FBF}" dt="2025-11-21T20:17:22.980" v="10145" actId="13244"/>
          <ac:spMkLst>
            <pc:docMk/>
            <pc:sldMk cId="3370519349" sldId="719"/>
            <ac:spMk id="4" creationId="{C25C6F8A-5592-43DD-B23A-BF0ECB1E6BE1}"/>
          </ac:spMkLst>
        </pc:spChg>
      </pc:sldChg>
      <pc:sldChg chg="delSp modSp mod">
        <pc:chgData name="mnats" userId="2d5df061-6255-4755-935c-bfd826af269a" providerId="ADAL" clId="{0FEC19F0-632A-4091-A599-41032B278FBF}" dt="2025-11-21T20:21:45.904" v="10315" actId="20577"/>
        <pc:sldMkLst>
          <pc:docMk/>
          <pc:sldMk cId="4120313522" sldId="720"/>
        </pc:sldMkLst>
        <pc:spChg chg="mod">
          <ac:chgData name="mnats" userId="2d5df061-6255-4755-935c-bfd826af269a" providerId="ADAL" clId="{0FEC19F0-632A-4091-A599-41032B278FBF}" dt="2025-11-21T20:21:45.904" v="10315" actId="20577"/>
          <ac:spMkLst>
            <pc:docMk/>
            <pc:sldMk cId="4120313522" sldId="720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05:42.902" v="8829" actId="962"/>
          <ac:spMkLst>
            <pc:docMk/>
            <pc:sldMk cId="4120313522" sldId="720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05:51.529" v="8833" actId="962"/>
          <ac:spMkLst>
            <pc:docMk/>
            <pc:sldMk cId="4120313522" sldId="720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6:00.540" v="8837" actId="962"/>
          <ac:spMkLst>
            <pc:docMk/>
            <pc:sldMk cId="4120313522" sldId="720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06:13.154" v="8841" actId="478"/>
          <ac:spMkLst>
            <pc:docMk/>
            <pc:sldMk cId="4120313522" sldId="720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08:26.270" v="8924" actId="962"/>
          <ac:spMkLst>
            <pc:docMk/>
            <pc:sldMk cId="4120313522" sldId="720"/>
            <ac:spMk id="12" creationId="{DF37E834-233E-4F86-A80B-AAF31E5160EF}"/>
          </ac:spMkLst>
        </pc:spChg>
        <pc:spChg chg="mod">
          <ac:chgData name="mnats" userId="2d5df061-6255-4755-935c-bfd826af269a" providerId="ADAL" clId="{0FEC19F0-632A-4091-A599-41032B278FBF}" dt="2025-11-21T20:06:42.858" v="8909" actId="20577"/>
          <ac:spMkLst>
            <pc:docMk/>
            <pc:sldMk cId="4120313522" sldId="720"/>
            <ac:spMk id="13" creationId="{5BED6D17-4495-46BE-9E00-E7BE25B65271}"/>
          </ac:spMkLst>
        </pc:spChg>
        <pc:grpChg chg="mod">
          <ac:chgData name="mnats" userId="2d5df061-6255-4755-935c-bfd826af269a" providerId="ADAL" clId="{0FEC19F0-632A-4091-A599-41032B278FBF}" dt="2025-11-21T20:08:20.716" v="8922" actId="962"/>
          <ac:grpSpMkLst>
            <pc:docMk/>
            <pc:sldMk cId="4120313522" sldId="720"/>
            <ac:grpSpMk id="14" creationId="{9F66B487-BB7C-4E3A-B5E2-DBD5643D48A5}"/>
          </ac:grpSpMkLst>
        </pc:grpChg>
      </pc:sldChg>
      <pc:sldChg chg="modSp mod">
        <pc:chgData name="mnats" userId="2d5df061-6255-4755-935c-bfd826af269a" providerId="ADAL" clId="{0FEC19F0-632A-4091-A599-41032B278FBF}" dt="2025-11-21T20:16:00.686" v="10139" actId="13244"/>
        <pc:sldMkLst>
          <pc:docMk/>
          <pc:sldMk cId="1004926277" sldId="726"/>
        </pc:sldMkLst>
        <pc:spChg chg="ord">
          <ac:chgData name="mnats" userId="2d5df061-6255-4755-935c-bfd826af269a" providerId="ADAL" clId="{0FEC19F0-632A-4091-A599-41032B278FBF}" dt="2025-11-21T20:16:00.686" v="10139" actId="13244"/>
          <ac:spMkLst>
            <pc:docMk/>
            <pc:sldMk cId="1004926277" sldId="726"/>
            <ac:spMk id="2" creationId="{7F4EA5B0-88DD-4094-8820-AB922E6F2996}"/>
          </ac:spMkLst>
        </pc:spChg>
      </pc:sldChg>
      <pc:sldChg chg="modSp mod">
        <pc:chgData name="mnats" userId="2d5df061-6255-4755-935c-bfd826af269a" providerId="ADAL" clId="{0FEC19F0-632A-4091-A599-41032B278FBF}" dt="2025-11-21T20:21:08.708" v="10286" actId="20577"/>
        <pc:sldMkLst>
          <pc:docMk/>
          <pc:sldMk cId="780647712" sldId="727"/>
        </pc:sldMkLst>
        <pc:spChg chg="mod">
          <ac:chgData name="mnats" userId="2d5df061-6255-4755-935c-bfd826af269a" providerId="ADAL" clId="{0FEC19F0-632A-4091-A599-41032B278FBF}" dt="2025-11-21T20:21:08.708" v="10286" actId="20577"/>
          <ac:spMkLst>
            <pc:docMk/>
            <pc:sldMk cId="780647712" sldId="727"/>
            <ac:spMk id="2" creationId="{E556D3E3-538D-4963-8D7D-61CEA8D1F92D}"/>
          </ac:spMkLst>
        </pc:spChg>
        <pc:grpChg chg="mod">
          <ac:chgData name="mnats" userId="2d5df061-6255-4755-935c-bfd826af269a" providerId="ADAL" clId="{0FEC19F0-632A-4091-A599-41032B278FBF}" dt="2025-11-21T20:04:31.021" v="8445" actId="962"/>
          <ac:grpSpMkLst>
            <pc:docMk/>
            <pc:sldMk cId="780647712" sldId="727"/>
            <ac:grpSpMk id="4" creationId="{A43DDEBF-C363-4FB6-ACA4-F58B1FC01116}"/>
          </ac:grpSpMkLst>
        </pc:grpChg>
      </pc:sldChg>
      <pc:sldChg chg="modSp add mod">
        <pc:chgData name="mnats" userId="2d5df061-6255-4755-935c-bfd826af269a" providerId="ADAL" clId="{0FEC19F0-632A-4091-A599-41032B278FBF}" dt="2025-11-21T20:22:12.868" v="10363" actId="20577"/>
        <pc:sldMkLst>
          <pc:docMk/>
          <pc:sldMk cId="2514042511" sldId="728"/>
        </pc:sldMkLst>
        <pc:spChg chg="mod">
          <ac:chgData name="mnats" userId="2d5df061-6255-4755-935c-bfd826af269a" providerId="ADAL" clId="{0FEC19F0-632A-4091-A599-41032B278FBF}" dt="2025-11-21T20:22:12.868" v="10363" actId="20577"/>
          <ac:spMkLst>
            <pc:docMk/>
            <pc:sldMk cId="2514042511" sldId="728"/>
            <ac:spMk id="2" creationId="{00000000-0000-0000-0000-000000000000}"/>
          </ac:spMkLst>
        </pc:spChg>
      </pc:sldChg>
      <pc:sldChg chg="add">
        <pc:chgData name="mnats" userId="2d5df061-6255-4755-935c-bfd826af269a" providerId="ADAL" clId="{0FEC19F0-632A-4091-A599-41032B278FBF}" dt="2025-11-21T20:25:18.307" v="10365" actId="2890"/>
        <pc:sldMkLst>
          <pc:docMk/>
          <pc:sldMk cId="2196812046" sldId="729"/>
        </pc:sldMkLst>
      </pc:sldChg>
    </pc:docChg>
  </pc:docChgLst>
  <pc:docChgLst>
    <pc:chgData name="mnats" userId="2d5df061-6255-4755-935c-bfd826af269a" providerId="ADAL" clId="{8F9C068C-2C66-4A20-A0DE-B97CF46C7003}"/>
    <pc:docChg chg="custSel modSld">
      <pc:chgData name="mnats" userId="2d5df061-6255-4755-935c-bfd826af269a" providerId="ADAL" clId="{8F9C068C-2C66-4A20-A0DE-B97CF46C7003}" dt="2025-11-22T00:47:14.395" v="490" actId="962"/>
      <pc:docMkLst>
        <pc:docMk/>
      </pc:docMkLst>
      <pc:sldChg chg="addSp modSp mod">
        <pc:chgData name="mnats" userId="2d5df061-6255-4755-935c-bfd826af269a" providerId="ADAL" clId="{8F9C068C-2C66-4A20-A0DE-B97CF46C7003}" dt="2025-11-22T00:44:54.449" v="6" actId="962"/>
        <pc:sldMkLst>
          <pc:docMk/>
          <pc:sldMk cId="4153340847" sldId="256"/>
        </pc:sldMkLst>
        <pc:inkChg chg="add mod">
          <ac:chgData name="mnats" userId="2d5df061-6255-4755-935c-bfd826af269a" providerId="ADAL" clId="{8F9C068C-2C66-4A20-A0DE-B97CF46C7003}" dt="2025-11-22T00:44:54.449" v="6" actId="962"/>
          <ac:inkMkLst>
            <pc:docMk/>
            <pc:sldMk cId="4153340847" sldId="256"/>
            <ac:inkMk id="4" creationId="{19C819B9-44B9-4DEA-AB6F-98550FF88474}"/>
          </ac:inkMkLst>
        </pc:inkChg>
      </pc:sldChg>
      <pc:sldChg chg="addSp modSp mod">
        <pc:chgData name="mnats" userId="2d5df061-6255-4755-935c-bfd826af269a" providerId="ADAL" clId="{8F9C068C-2C66-4A20-A0DE-B97CF46C7003}" dt="2025-11-22T00:44:57.989" v="7" actId="962"/>
        <pc:sldMkLst>
          <pc:docMk/>
          <pc:sldMk cId="2268678694" sldId="641"/>
        </pc:sldMkLst>
        <pc:inkChg chg="add mod">
          <ac:chgData name="mnats" userId="2d5df061-6255-4755-935c-bfd826af269a" providerId="ADAL" clId="{8F9C068C-2C66-4A20-A0DE-B97CF46C7003}" dt="2025-11-22T00:44:57.989" v="7" actId="962"/>
          <ac:inkMkLst>
            <pc:docMk/>
            <pc:sldMk cId="2268678694" sldId="641"/>
            <ac:inkMk id="3" creationId="{F6F1B77A-EC8B-4BA6-8018-CB3430CE066B}"/>
          </ac:inkMkLst>
        </pc:inkChg>
      </pc:sldChg>
      <pc:sldChg chg="addSp modSp mod">
        <pc:chgData name="mnats" userId="2d5df061-6255-4755-935c-bfd826af269a" providerId="ADAL" clId="{8F9C068C-2C66-4A20-A0DE-B97CF46C7003}" dt="2025-11-22T00:45:48.675" v="253" actId="962"/>
        <pc:sldMkLst>
          <pc:docMk/>
          <pc:sldMk cId="1495421763" sldId="647"/>
        </pc:sldMkLst>
        <pc:inkChg chg="add mod">
          <ac:chgData name="mnats" userId="2d5df061-6255-4755-935c-bfd826af269a" providerId="ADAL" clId="{8F9C068C-2C66-4A20-A0DE-B97CF46C7003}" dt="2025-11-22T00:45:48.675" v="253" actId="962"/>
          <ac:inkMkLst>
            <pc:docMk/>
            <pc:sldMk cId="1495421763" sldId="647"/>
            <ac:inkMk id="4" creationId="{02825A0A-87D5-4E1A-AD07-58F1C5DC8978}"/>
          </ac:inkMkLst>
        </pc:inkChg>
        <pc:inkChg chg="add mod">
          <ac:chgData name="mnats" userId="2d5df061-6255-4755-935c-bfd826af269a" providerId="ADAL" clId="{8F9C068C-2C66-4A20-A0DE-B97CF46C7003}" dt="2025-11-22T00:45:37.577" v="158" actId="962"/>
          <ac:inkMkLst>
            <pc:docMk/>
            <pc:sldMk cId="1495421763" sldId="647"/>
            <ac:inkMk id="81" creationId="{093BB2B5-056B-436A-9DF8-8622F27684D0}"/>
          </ac:inkMkLst>
        </pc:inkChg>
        <pc:inkChg chg="add mod">
          <ac:chgData name="mnats" userId="2d5df061-6255-4755-935c-bfd826af269a" providerId="ADAL" clId="{8F9C068C-2C66-4A20-A0DE-B97CF46C7003}" dt="2025-11-22T00:45:47.047" v="252" actId="962"/>
          <ac:inkMkLst>
            <pc:docMk/>
            <pc:sldMk cId="1495421763" sldId="647"/>
            <ac:inkMk id="83" creationId="{1372D24B-009F-46E6-9B55-F499E02F9BB7}"/>
          </ac:inkMkLst>
        </pc:inkChg>
      </pc:sldChg>
      <pc:sldChg chg="addSp modSp mod">
        <pc:chgData name="mnats" userId="2d5df061-6255-4755-935c-bfd826af269a" providerId="ADAL" clId="{8F9C068C-2C66-4A20-A0DE-B97CF46C7003}" dt="2025-11-22T00:46:02.075" v="262" actId="962"/>
        <pc:sldMkLst>
          <pc:docMk/>
          <pc:sldMk cId="2097529312" sldId="649"/>
        </pc:sldMkLst>
        <pc:inkChg chg="add mod">
          <ac:chgData name="mnats" userId="2d5df061-6255-4755-935c-bfd826af269a" providerId="ADAL" clId="{8F9C068C-2C66-4A20-A0DE-B97CF46C7003}" dt="2025-11-22T00:46:02.075" v="262" actId="962"/>
          <ac:inkMkLst>
            <pc:docMk/>
            <pc:sldMk cId="2097529312" sldId="649"/>
            <ac:inkMk id="2" creationId="{638C770A-0E06-461B-9F22-EEAD9CFF99F0}"/>
          </ac:inkMkLst>
        </pc:inkChg>
      </pc:sldChg>
      <pc:sldChg chg="addSp modSp mod">
        <pc:chgData name="mnats" userId="2d5df061-6255-4755-935c-bfd826af269a" providerId="ADAL" clId="{8F9C068C-2C66-4A20-A0DE-B97CF46C7003}" dt="2025-11-22T00:45:00.414" v="8" actId="962"/>
        <pc:sldMkLst>
          <pc:docMk/>
          <pc:sldMk cId="1686663068" sldId="657"/>
        </pc:sldMkLst>
        <pc:inkChg chg="add mod">
          <ac:chgData name="mnats" userId="2d5df061-6255-4755-935c-bfd826af269a" providerId="ADAL" clId="{8F9C068C-2C66-4A20-A0DE-B97CF46C7003}" dt="2025-11-22T00:45:00.414" v="8" actId="962"/>
          <ac:inkMkLst>
            <pc:docMk/>
            <pc:sldMk cId="1686663068" sldId="657"/>
            <ac:inkMk id="2" creationId="{E1784EB5-5ABF-4EFF-9E09-70069BF89F63}"/>
          </ac:inkMkLst>
        </pc:inkChg>
      </pc:sldChg>
      <pc:sldChg chg="addSp modSp mod">
        <pc:chgData name="mnats" userId="2d5df061-6255-4755-935c-bfd826af269a" providerId="ADAL" clId="{8F9C068C-2C66-4A20-A0DE-B97CF46C7003}" dt="2025-11-22T00:45:24.678" v="68" actId="962"/>
        <pc:sldMkLst>
          <pc:docMk/>
          <pc:sldMk cId="854978316" sldId="658"/>
        </pc:sldMkLst>
        <pc:inkChg chg="add mod">
          <ac:chgData name="mnats" userId="2d5df061-6255-4755-935c-bfd826af269a" providerId="ADAL" clId="{8F9C068C-2C66-4A20-A0DE-B97CF46C7003}" dt="2025-11-22T00:45:20.641" v="45" actId="478"/>
          <ac:inkMkLst>
            <pc:docMk/>
            <pc:sldMk cId="854978316" sldId="658"/>
            <ac:inkMk id="2" creationId="{912427E9-5306-4357-8B8B-22A436B3507C}"/>
          </ac:inkMkLst>
        </pc:inkChg>
        <pc:inkChg chg="add mod">
          <ac:chgData name="mnats" userId="2d5df061-6255-4755-935c-bfd826af269a" providerId="ADAL" clId="{8F9C068C-2C66-4A20-A0DE-B97CF46C7003}" dt="2025-11-22T00:45:16.129" v="44" actId="962"/>
          <ac:inkMkLst>
            <pc:docMk/>
            <pc:sldMk cId="854978316" sldId="658"/>
            <ac:inkMk id="6" creationId="{A71FC34B-0DA7-4243-9C38-B3D3B3C7AAAB}"/>
          </ac:inkMkLst>
        </pc:inkChg>
        <pc:inkChg chg="add mod">
          <ac:chgData name="mnats" userId="2d5df061-6255-4755-935c-bfd826af269a" providerId="ADAL" clId="{8F9C068C-2C66-4A20-A0DE-B97CF46C7003}" dt="2025-11-22T00:45:24.678" v="68" actId="962"/>
          <ac:inkMkLst>
            <pc:docMk/>
            <pc:sldMk cId="854978316" sldId="658"/>
            <ac:inkMk id="8" creationId="{6898B7D2-0537-442A-BCE5-0FF2AAFC3828}"/>
          </ac:inkMkLst>
        </pc:inkChg>
      </pc:sldChg>
      <pc:sldChg chg="addSp modSp mod">
        <pc:chgData name="mnats" userId="2d5df061-6255-4755-935c-bfd826af269a" providerId="ADAL" clId="{8F9C068C-2C66-4A20-A0DE-B97CF46C7003}" dt="2025-11-22T00:45:51.258" v="254" actId="962"/>
        <pc:sldMkLst>
          <pc:docMk/>
          <pc:sldMk cId="310310294" sldId="659"/>
        </pc:sldMkLst>
        <pc:inkChg chg="add mod">
          <ac:chgData name="mnats" userId="2d5df061-6255-4755-935c-bfd826af269a" providerId="ADAL" clId="{8F9C068C-2C66-4A20-A0DE-B97CF46C7003}" dt="2025-11-22T00:45:51.258" v="254" actId="962"/>
          <ac:inkMkLst>
            <pc:docMk/>
            <pc:sldMk cId="310310294" sldId="659"/>
            <ac:inkMk id="2" creationId="{758B05E6-0361-468B-A7D0-22B1909736EC}"/>
          </ac:inkMkLst>
        </pc:inkChg>
      </pc:sldChg>
      <pc:sldChg chg="addSp modSp mod">
        <pc:chgData name="mnats" userId="2d5df061-6255-4755-935c-bfd826af269a" providerId="ADAL" clId="{8F9C068C-2C66-4A20-A0DE-B97CF46C7003}" dt="2025-11-22T00:45:59.109" v="261" actId="962"/>
        <pc:sldMkLst>
          <pc:docMk/>
          <pc:sldMk cId="3451473992" sldId="660"/>
        </pc:sldMkLst>
        <pc:inkChg chg="add mod">
          <ac:chgData name="mnats" userId="2d5df061-6255-4755-935c-bfd826af269a" providerId="ADAL" clId="{8F9C068C-2C66-4A20-A0DE-B97CF46C7003}" dt="2025-11-22T00:45:59.109" v="261" actId="962"/>
          <ac:inkMkLst>
            <pc:docMk/>
            <pc:sldMk cId="3451473992" sldId="660"/>
            <ac:inkMk id="3" creationId="{E5EB62DC-0DB2-4954-A5FB-455C12C50A4B}"/>
          </ac:inkMkLst>
        </pc:inkChg>
        <pc:inkChg chg="add mod">
          <ac:chgData name="mnats" userId="2d5df061-6255-4755-935c-bfd826af269a" providerId="ADAL" clId="{8F9C068C-2C66-4A20-A0DE-B97CF46C7003}" dt="2025-11-22T00:45:57.545" v="260" actId="962"/>
          <ac:inkMkLst>
            <pc:docMk/>
            <pc:sldMk cId="3451473992" sldId="660"/>
            <ac:inkMk id="82" creationId="{610FC777-D07E-45F5-BAC6-ED3E3FF22BA8}"/>
          </ac:inkMkLst>
        </pc:inkChg>
      </pc:sldChg>
      <pc:sldChg chg="addSp modSp mod">
        <pc:chgData name="mnats" userId="2d5df061-6255-4755-935c-bfd826af269a" providerId="ADAL" clId="{8F9C068C-2C66-4A20-A0DE-B97CF46C7003}" dt="2025-11-22T00:46:20.973" v="313" actId="962"/>
        <pc:sldMkLst>
          <pc:docMk/>
          <pc:sldMk cId="64986853" sldId="676"/>
        </pc:sldMkLst>
        <pc:inkChg chg="add mod">
          <ac:chgData name="mnats" userId="2d5df061-6255-4755-935c-bfd826af269a" providerId="ADAL" clId="{8F9C068C-2C66-4A20-A0DE-B97CF46C7003}" dt="2025-11-22T00:46:20.973" v="313" actId="962"/>
          <ac:inkMkLst>
            <pc:docMk/>
            <pc:sldMk cId="64986853" sldId="676"/>
            <ac:inkMk id="4" creationId="{EFE51E45-8FA5-4A27-985A-E220245070C8}"/>
          </ac:inkMkLst>
        </pc:inkChg>
        <pc:inkChg chg="add mod">
          <ac:chgData name="mnats" userId="2d5df061-6255-4755-935c-bfd826af269a" providerId="ADAL" clId="{8F9C068C-2C66-4A20-A0DE-B97CF46C7003}" dt="2025-11-22T00:46:19.214" v="312" actId="962"/>
          <ac:inkMkLst>
            <pc:docMk/>
            <pc:sldMk cId="64986853" sldId="676"/>
            <ac:inkMk id="6" creationId="{ED0285E3-9FCF-4BC6-A994-588699F95DE5}"/>
          </ac:inkMkLst>
        </pc:inkChg>
      </pc:sldChg>
      <pc:sldChg chg="addSp modSp mod">
        <pc:chgData name="mnats" userId="2d5df061-6255-4755-935c-bfd826af269a" providerId="ADAL" clId="{8F9C068C-2C66-4A20-A0DE-B97CF46C7003}" dt="2025-11-22T00:47:06.762" v="488" actId="962"/>
        <pc:sldMkLst>
          <pc:docMk/>
          <pc:sldMk cId="3063685673" sldId="678"/>
        </pc:sldMkLst>
        <pc:inkChg chg="add mod">
          <ac:chgData name="mnats" userId="2d5df061-6255-4755-935c-bfd826af269a" providerId="ADAL" clId="{8F9C068C-2C66-4A20-A0DE-B97CF46C7003}" dt="2025-11-22T00:47:06.762" v="488" actId="962"/>
          <ac:inkMkLst>
            <pc:docMk/>
            <pc:sldMk cId="3063685673" sldId="678"/>
            <ac:inkMk id="20" creationId="{B892D7A4-A621-4136-9B50-983FDEBC9FFD}"/>
          </ac:inkMkLst>
        </pc:inkChg>
        <pc:inkChg chg="add mod">
          <ac:chgData name="mnats" userId="2d5df061-6255-4755-935c-bfd826af269a" providerId="ADAL" clId="{8F9C068C-2C66-4A20-A0DE-B97CF46C7003}" dt="2025-11-22T00:46:30.880" v="355" actId="962"/>
          <ac:inkMkLst>
            <pc:docMk/>
            <pc:sldMk cId="3063685673" sldId="678"/>
            <ac:inkMk id="22" creationId="{26442013-36EB-4B2C-81D6-7B48DE04538C}"/>
          </ac:inkMkLst>
        </pc:inkChg>
        <pc:inkChg chg="add mod">
          <ac:chgData name="mnats" userId="2d5df061-6255-4755-935c-bfd826af269a" providerId="ADAL" clId="{8F9C068C-2C66-4A20-A0DE-B97CF46C7003}" dt="2025-11-22T00:46:47.366" v="427" actId="962"/>
          <ac:inkMkLst>
            <pc:docMk/>
            <pc:sldMk cId="3063685673" sldId="678"/>
            <ac:inkMk id="24" creationId="{0937FC04-184A-43FC-B500-3941B3DAAF4B}"/>
          </ac:inkMkLst>
        </pc:inkChg>
        <pc:inkChg chg="add mod">
          <ac:chgData name="mnats" userId="2d5df061-6255-4755-935c-bfd826af269a" providerId="ADAL" clId="{8F9C068C-2C66-4A20-A0DE-B97CF46C7003}" dt="2025-11-22T00:47:04.881" v="487" actId="962"/>
          <ac:inkMkLst>
            <pc:docMk/>
            <pc:sldMk cId="3063685673" sldId="678"/>
            <ac:inkMk id="26" creationId="{DC7C9D5F-88C3-4B45-ABBE-0B1BA9ABC72C}"/>
          </ac:inkMkLst>
        </pc:inkChg>
      </pc:sldChg>
      <pc:sldChg chg="addSp modSp mod">
        <pc:chgData name="mnats" userId="2d5df061-6255-4755-935c-bfd826af269a" providerId="ADAL" clId="{8F9C068C-2C66-4A20-A0DE-B97CF46C7003}" dt="2025-11-22T00:47:09.777" v="489" actId="962"/>
        <pc:sldMkLst>
          <pc:docMk/>
          <pc:sldMk cId="3921761050" sldId="679"/>
        </pc:sldMkLst>
        <pc:inkChg chg="add mod">
          <ac:chgData name="mnats" userId="2d5df061-6255-4755-935c-bfd826af269a" providerId="ADAL" clId="{8F9C068C-2C66-4A20-A0DE-B97CF46C7003}" dt="2025-11-22T00:47:09.777" v="489" actId="962"/>
          <ac:inkMkLst>
            <pc:docMk/>
            <pc:sldMk cId="3921761050" sldId="679"/>
            <ac:inkMk id="4" creationId="{585FC786-A8FC-4597-9302-A6C05BE550B3}"/>
          </ac:inkMkLst>
        </pc:inkChg>
      </pc:sldChg>
      <pc:sldChg chg="addSp modSp mod">
        <pc:chgData name="mnats" userId="2d5df061-6255-4755-935c-bfd826af269a" providerId="ADAL" clId="{8F9C068C-2C66-4A20-A0DE-B97CF46C7003}" dt="2025-11-22T00:47:14.395" v="490" actId="962"/>
        <pc:sldMkLst>
          <pc:docMk/>
          <pc:sldMk cId="2893800215" sldId="680"/>
        </pc:sldMkLst>
        <pc:inkChg chg="add mod">
          <ac:chgData name="mnats" userId="2d5df061-6255-4755-935c-bfd826af269a" providerId="ADAL" clId="{8F9C068C-2C66-4A20-A0DE-B97CF46C7003}" dt="2025-11-22T00:47:14.395" v="490" actId="962"/>
          <ac:inkMkLst>
            <pc:docMk/>
            <pc:sldMk cId="2893800215" sldId="680"/>
            <ac:inkMk id="4" creationId="{5727FCD4-39F0-4BE7-992C-A0368B4377D1}"/>
          </ac:inkMkLst>
        </pc:inkChg>
      </pc:sldChg>
      <pc:sldChg chg="addSp">
        <pc:chgData name="mnats" userId="2d5df061-6255-4755-935c-bfd826af269a" providerId="ADAL" clId="{8F9C068C-2C66-4A20-A0DE-B97CF46C7003}" dt="2025-11-21T23:26:27.765" v="0"/>
        <pc:sldMkLst>
          <pc:docMk/>
          <pc:sldMk cId="3969875705" sldId="682"/>
        </pc:sldMkLst>
        <pc:inkChg chg="add">
          <ac:chgData name="mnats" userId="2d5df061-6255-4755-935c-bfd826af269a" providerId="ADAL" clId="{8F9C068C-2C66-4A20-A0DE-B97CF46C7003}" dt="2025-11-21T23:26:27.765" v="0"/>
          <ac:inkMkLst>
            <pc:docMk/>
            <pc:sldMk cId="3969875705" sldId="682"/>
            <ac:inkMk id="3" creationId="{31E83297-7A98-4C45-90C0-9989679238A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1:30:42.56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13442 5243 8287 0,'0'4'736'0,"0"0"-592"0,2 0-144 0,0-4 0 0,1 3 784 0,-1 1 128 0,0 4 32 0,4 5 0 0,5 4 1888 0,2 11 384 0,4 0 80 0,2 10 16 0,2 7-480 0,-2 8-80 0,1 2-32 0,-3 9 0 0,-3 0-1120 0,1 13-240 0,2 20-32 0,3 18-16 0,1 11-640 0,-2-3-128 15,0 1-32-15,-4-7 0 16,-2-6-384-16,-2-5-128 0,-3 1 0 0,-2 3 0 0,1 5 0 0,-1-4 0 16,-4-9 0-16,1-21 0 0,-1-13 0 0,-2-17 0 15,0-10 0-15,0-9 0 0,0-11 0 0,-2-6 0 16,2-9 0-16,-3-6 0 16,3-8-832-16,0-11-208 0,0-9-48 0,-2-13-15616 15</inkml:trace>
  <inkml:trace contextRef="#ctx0" brushRef="#br0" timeOffset="393.07">13063 5419 8287 0,'0'-27'368'0,"2"12"80"0,2-4-448 0,1 4 0 0,-1 4 0 0,0 3 0 15,5 1 1152-15,4-10 160 0,6-8 32 0,13-7 0 16,8-4 1056-16,9 1 224 0,2 6 32 0,7 7 16 16,4 5-1392-16,4 7-288 0,0 1-48 0,4 7-16 15,4 6 128-15,3 9 32 0,2 8 0 0,2 5 0 16,-2 8-688-16,4 15-128 0,8 11-16 0,3 18-16 16,2 14-240-16,-9 10 0 0,-8 0-192 0,-11 5 192 15,-12-9-320-15,-10 8 64 0,-5 9 0 0,-13 8 0 16,-9 1 256-16,-11-5 0 0,-8-10 0 0,-10-3 0 15,-10 3 448-15,-5-5 112 0,-9-4 16 0,-7 0 0 16,-3 0 512-16,-10-8 96 0,7-20 32 0,-4-4 0 0,-4-4-256 0,-7-2-64 16,-6-2 0-16,-2-9 0 15,6-5-448-15,2-9-80 0,9-8-32 0,4-9 0 0,6-8-336 0,7-5 128 16,6-7-128-16,5-7 0 0,10 3-176 0,2-11-96 16,7 2-32-16,1-8 0 15,5-7-2192-15,9-3-448 0</inkml:trace>
  <inkml:trace contextRef="#ctx0" brushRef="#br0" timeOffset="646.19">15240 4985 11055 0,'0'2'976'0,"2"0"-784"0,0 5-192 0,0-7 0 16,0 4 688-16,3 2 80 0,-1 5 32 0,4 10 0 15,5 13 2016-15,6 18 384 0,3 16 96 0,-1 19 16 16,5 17-1392-16,-7 11-288 0,0 2-48 0,-4 9-16 16,-5-1-544-16,-1 5-96 0,-3 9-32 15,1 1 0-15,-3-8-592 0,-4-6-128 16,0-13-32-16,-2-15 0 0,0-15-144 0,0-13 0 0,-3-11 0 0,1-5 0 0,2-14 0 0,0-10 0 16,2-7-144-16,2-8 144 15,0-13-960-15,0-4-128 0,0-6-16 0,1-5-13344 16</inkml:trace>
  <inkml:trace contextRef="#ctx0" brushRef="#br0" timeOffset="868.14">15138 5055 23039 0,'2'-4'1024'0,"0"4"192"0,0 0-960 0,0 0-256 0,0 4 0 0,0-4 0 16,3 0 1472-16,3 5 240 15,5 1 48-15,6 3 16 0,11 1-176 0,8 1-16 0,11-3-16 0,9-3 0 16,6-3-1104-16,4-4-208 0,0-3-64 0,2-5 0 16,5-1 0-16,2-6-16 15,-1 0 0-15,-3-2 0 0,-5 2-416 0,-6 0-80 0,-5 2 0 0,-8 2-16 32,-4 5-1264-32,-7 1-256 0,-8 7-64 0,-7 7-11792 0</inkml:trace>
  <inkml:trace contextRef="#ctx0" brushRef="#br0" timeOffset="1044.03">15110 6262 20271 0,'21'-10'896'0,"-4"1"192"0,9-3-880 0,-5 1-208 16,-2 0 0-16,-2 1 0 0,11-5 1280 0,17-9 224 16,25-12 32-16,17-11 16 0,14-6 592 0,-6 0 112 15,-1 2 32-15,-9 4 0 0,-8 6-1872 0,-7 5-416 16,-4 9 0-16,-2-1-15104 0</inkml:trace>
  <inkml:trace contextRef="#ctx0" brushRef="#br0" timeOffset="1437.11">17101 5104 9215 0,'-6'49'400'0,"4"-19"96"0,0 6-496 0,-2-4 0 0,1-4 0 0,-1-3 0 16,0 12 1216-16,0 27 160 0,-7 33 32 0,-2 33 0 15,-4 13 832-15,0 4 192 0,-4 6 16 0,0-2 16 16,1-19-704-16,1-13-144 0,4-12-16 0,0-9-16 16,5-2-128-16,-1-15-32 0,3-11 0 0,-1-13 0 0,1-12-944 0,1-17-192 15,5-18-32-15,-2-16-16 0,2-9 704 16,2-13 144-16,0-4 16 0,0-17 16 16,2-17-640-16,2-27-128 0,2-18-32 0,3-12 0 0,2-7-192 0,-1-11-128 15,3 16 160-15,2-12-160 0,2-10 0 0,2-4 0 16,2 0 0-16,1 9 0 15,-7 20-448-15,6-3-48 0,4 5 0 0,3 8 0 16,0 18-208-16,2 17-64 0,-1 18 0 0,1 16 0 0,0 15 576 0,-2 16 192 16,2 12 0-16,-1 12-144 0,3 12 288 0,2 12 64 0,3 7 16 0,-3 8 0 31,-2 2 48-31,4 26 16 16,13 38 0-16,0 21 0 0,-2 11-160 0,-7-4-128 0,-6-15 192 0,-2-5-192 15,0 9 128-15,0 3-128 0,4 3 0 0,3-6 0 16,-1-10 0-16,-6-16 0 0,-4-14 0 0,-5-9 0 15,-2-15-752 1,1-1-48-16,-7-8-16 0,-5-10 0 0,-5-8-1568 0,-10-20-320 0,-1-3-64 0,-7-12-9808 16</inkml:trace>
  <inkml:trace contextRef="#ctx0" brushRef="#br0" timeOffset="1626.29">17063 6096 35007 0,'0'-2'3120'0,"2"0"-2496"16,7 0-496-16,1 2-128 0,-1-6-640 0,2 1-128 0,4-1-48 0,6 0 0 0,13-7 2288 0,11-4 448 15,1 0 80-15,3 0 32 0,0-2-1392 0,3-1-256 16,7 1-64-16,5-6-16 0,4 1-304 0,7 1-176 16,-5-1 32-16,5 5-17712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1:46:45.27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5840 12125 6447 0,'-8'0'576'0,"-1"0"-576"0,3 0 0 0,4 3 0 0,0 1 624 0,-2 0 16 0,-5-4 0 0,-2 4 0 0,1 3-352 0,1-5-64 15,5 0-16-15,8-6 0 0,5-5-208 0,8 1-288 16,4-5 64-16,5 0 16 0,6-4 48 0,2 2 16 16,4-2 0-16,2 2 0 0,-3 5 144 0,1-1 128 15,5 2-128-15,-3 3 176 0,-2 2 464 0,1 0 112 16,1 1 16-16,1 3 0 0,1 3-128 0,-1 1 0 16,-3-2-16-16,0 2 0 0,-1 3 96 0,-1-1 32 0,4 2 0 15,3 3 0-15,4-7-64 0,2 5-16 0,4-5 0 0,4 0 0 16,7-1-224-16,2 1-64 0,3-4 0 0,3 0 0 15,11-4-384-15,9 1 128 0,6 3-128 0,6-6 0 16,2 6 144-16,-3-2-144 0,-12 2 160 0,12-2-160 16,9 2 288-16,14 0-32 0,4 0-16 0,2 0 0 15,-4 0-64-15,0 0-16 0,2 2 0 0,2-4 0 16,0 2-160-16,6 0 160 0,7 0-160 0,2-4 160 16,2 1 80-16,-6 1 16 0,-1 0 0 0,10-2 0 15,7 2-96-15,3-3-16 0,-2-1 0 0,2 2 0 16,4-3 48-16,4-1 0 0,-1 2 0 0,1-1 0 15,3 1-192-15,1 2 0 0,5-3 0 0,-2 3 0 16,-2-3 336-16,-3-1 48 0,7 2 0 0,-2 1 0 0,-7 3-208 0,1-2-48 16,-3 0 0-16,4 2 0 0,7 2-128 0,5 0 0 15,5 0 0-15,-1-5 0 0,-14 10 0 0,1-5 0 16,6 0 0-16,2 0 0 0,-2 0 0 0,-2 0 0 16,2 2 0-16,-2-2 0 0,0 0-128 0,6-2 128 15,13 2 0-15,-4-7 0 0,-23 3 0 0,14-7 0 16,24-1 0-16,8-1 0 0,0-4 0 0,-8 4 0 15,-5 2 144-15,-1 1-16 0,-3 1 0 0,-2 1 0 16,2-1 0-16,5 1 0 0,6-1-128 0,-3-2 0 0,-5-1 128 0,-3 1-128 16,2 7 128-16,3-3-128 0,-7-3 128 0,2 1-128 15,2 9 240-15,-6-2-32 0,-19-4 0 0,13 1 0 16,12 10 176-16,2-5 16 0,-1-5 16 0,-7 3 0 16,2 4-416-16,0-2 0 15,2-2 0-15,2-2 0 0,-6-2 0 0,5 1 0 0,7-5-224 0,-1-3 80 16,-5 0 144-16,-6 0 0 0,4 7 0 0,-6-2 0 15,-6-1 0-15,-1 5 0 0,-2 4 0 0,-6-5 0 16,-8 1 0-16,-5 2 128 0,-4 2-128 0,0 0 0 16,-5 0 0-16,-3-6 0 0,-14 1 0 0,1-3 0 15,-3 6 0-15,-6-5 128 0,-4 7-128 0,-9-4 0 16,-10 2 0-16,-7 0 0 0,-6 0 0 0,-6 2 0 16,-5 4 0-16,-4 0 0 0,-3 1 128 0,-5-1-128 0,-5 2 0 0,-4-2 0 15,-4 7 0-15,-5-7-192 0,-2 3 192 0,-6-1 0 16,-9 5 0-16,-1-5-128 0,-1 9 128 0,-2-2 0 15,0 6 0-15,-4 2 0 0,0 3 0 0,-1 1 0 16,-1 5 0-16,0 2 0 0,-7-9 0 0,-2 9 0 16,3 5 0-16,-1 7 0 0,0 5-192 0,-2 4 64 15,-2 5 0-15,0 2 0 0,0 8-16 0,1 2 0 16,-6-2 0-16,1 0 0 0,2-2 144 0,-2 0 0 0,4 7 160 16,-2 1-160-1,0-4 128-15,2 3-128 0,4 12 0 0,2 2 144 0,1 7-144 16,-1-3 0-16,3-3 0 0,-3-5 128 0,-1 2-128 0,-1-4 0 15,0 8 0-15,3 5 0 0,-1 6 0 0,3 4 0 16,1-2 0-16,-1 3 0 0,-1-14 0 0,-1 7 0 16,-1 2 0-16,-1 7 0 0,-5 3 0 0,0-5 0 0,-3 3 0 0,-1-6 0 31,0-8-400-31,-2-9-64 0,-1-8-16 0,-1 10 0 0,2 11 160 0,-3 2 16 0,5 2 16 0,-5-4 0 16,3-2 288-16,0-7 0 0,1-1 0 0,3-7 0 15,0-9 0-15,4 7-192 0,3 4 192 0,3 4-160 0,5 5 160 16,0-5 0-16,0-6 160 0,-3-2-160 0,3-5 144 0,-4-4-144 15,-3-4 128-15,-1-4-128 0,1 0 144 0,-2 4-144 16,1 2 160-16,-3-2-160 0,-2 2 0 0,-4-8 128 16,-3-5-128-16,-3-2 0 0,-1-10 0 0,-4-3 0 15,2 3 128-15,-2-11-128 0,-2 0 0 0,0 2 0 16,-2-4 0-16,0-1 0 16,-2-1 0-16,0-7 0 0,-5 7 0 0,1-5 0 15,-3 3 0-15,-6-3 0 0,-2 3 0 0,-7 2 0 16,-8-3-768-1,-6 3-112-15,-7 2-16 0,-9 2 0 0,-5 2 224 0,-12 0 32 0,-8 4 16 0,-4-2 0 0,-4 0 368 0,-3-4 64 0,-2 0 0 0,-1-4 16 16,-1-5 176-16,-2-3 0 16,2-3 0-16,0-5 0 0,0-1 0 0,-2 0 0 15,0-1 0-15,-6 1 0 0,-3 2 0 0,-6-1 0 16,-2-3 0-16,0-3 0 0,3 3 0 0,-8-5 144 16,-3 5-144-16,-1 1 0 0,1 1 0 0,-3-3 0 15,0-1 0-15,1-5 0 0,-3 2 0 0,-4 3 0 0,-7 5 0 0,1-3 0 16,4-5 0-16,2 0 0 0,-3 3 0 0,-7 3 0 15,-5 1 144-15,0 0-144 0,15-3 0 0,-17 1 144 16,-11-3-144-16,-10 3 0 0,-3 3 0 0,0-5 0 0,1-1 0 0,6-1 0 16,4 1-160-16,-6 2 160 0,-7-1 0 0,-6-1 0 15,-2 1 0-15,-5 1 0 0,3 3 128 0,-2-1-128 16,-3-3 0-16,1-1 0 0,-5 5 0 0,2-3 0 16,0 1 0-16,3-1 0 0,3-3 0 0,1 1 160 31,-2 0-160-31,-3-1 128 0,5 1-128 0,-7-4 128 15,-2 2-128-15,-4 1 128 0,17 1-128 0,-11-2 0 16,-8-2 0-16,-2-2 0 0,6 3 240 0,-4-3-48 0,0 2 0 16,-3 2 0-16,3-4 224 0,0 0 32 0,2 0 16 15,4 0 0-15,17 0-48 0,0-6-16 0,-4 1 0 0,-8 1 0 16,-3-2-80-16,-2 6 0 0,5-5-16 0,-1 3 0 16,-4 2-48-16,-2-2-16 0,-2 2 0 0,-6 2 0 15,-3 5-240-15,-4 3 0 0,2-3 0 0,1 3 0 16,3 1 0-16,3 0 0 0,0-1 0 0,-3 1 0 15,-2-3 0-15,1 3 0 0,-3 2 0 0,0 0 0 16,5-1-128-16,6-3 128 0,8-7 0 0,7 0 0 16,6-2 0-16,-2-2 0 0,0 0 0 0,1 2 0 0,5 0 0 15,1 0 0-15,-1 0 0 0,5-6 0 0,6 3 0 16,6 1 0-16,5 2 0 0,0 0 0 0,6-4 0 16,-6 8 0-16,-5-2 0 0,1 7 0 15,6 2 0-15,-2-5 0 0,4-2-128 0,8-4 128 0,11 0 0 0,11-6 0 16,6-3 0-16,9-1 0 0,9-1 0 0,1-2 0 15,2-6 144-15,7 0-144 0,5 2 0 0,1-2 0 16,-2 0 128-16,9-3-128 0,6 1 0 0,2-5 0 16,-2-3 0-16,5-5 0 0,5-7 0 0,5-1 0 15,5-1 0-15,5-4 0 0,3 0 272 0,0-4-16 16,4-2-16-16,0-5 0 0,4-5-112 0,1-8 0 16,3 1-128-16,7 0 192 0,2 0 176 0,2-11 16 0,3-9 16 15,3-6 0-15,7-4-208 0,-2-8-64 0,4-7 0 0,-2-4 0 16,0 12-128-16,3-12 128 0,-1-7-128 0,2-6 128 15,-2-4-128-15,-2-4 192 0,-2 8-192 0,-2-5 192 16,-5 1 320-16,-4-4 64 0,-4-3 0 0,-4 3 16 16,2 5 96-16,-7-3 16 0,-4-2 0 0,-4-1 0 15,-4 9-192-15,0-4-16 0,-5 6-16 0,1 0 0 16,-3 0-352-16,-2-2-128 0,0 2 0 0,-2 0 144 16,0 3-144-16,4 3-144 0,3 7 144 0,-3-6-208 31,0-3-192-31,1-6-48 0,3 4 0 0,1 1 0 0,1 7-64 0,3 12 0 0,4 10-16 0,-2-6 0 0,-4-7 272 0,2 4 48 15,1 1 16-15,8 8 0 16,5 11-384-16,1 8-64 0,4 2 0 0,0 5-8656 16,0 8-1728-16</inkml:trace>
  <inkml:trace contextRef="#ctx0" brushRef="#br0" timeOffset="40982.19">20124 5117 911 0,'2'4'0'0,"0"-4"0"0,0 0 0 0,0 0 0 0,-2 0 480 0,3 0 16 0,-1 0 0 0,2 0 0 0,0 0 768 0,3 0 144 15,-1 0 48-15,-2 0 0 0,0 0-240 0,-1-4-32 16,-3 2-16-16,0 2 0 0,0-4-672 0,-5 2-144 16,3-3-32-16,-2 5 0 0,0-6-80 0,-3 4-32 15,1 0 0-15,2-3 0 0,-1 3-16 0,1 2 0 16,-2-2 0-16,-1 0 0 0,1 2-48 0,-3 0-16 15,3 0 0-15,-2 0 0 0,1 0 0 0,-4 0-128 16,1 0 192-16,-3 0-64 0,0 0-128 0,-2 0 0 16,0-4 144-16,-2 2-144 0,-2 0 336 0,0-1 0 0,-9-3 0 15,-4-2 0-15,-2 1-176 0,-2 1-32 0,-2-5-128 0,-3 5 192 16,-3-3-384-16,-1 3-96 0,-2-1-16 16,-2 3 0-1,2 0-176-15,-4 2-32 0,-4 2-16 0,-3 0 0 16,-4 0 80-16,-6 2 0 0,-2 2 16 0,-2 0 0 0,-3 3 112 0,-4-3 32 0,-4 2 0 0,-4 1 0 15,2 3 288-15,6-1 0 0,8 0 0 0,1-1 0 16,-9 1 256-16,-2-1 16 0,-2-2 0 0,0 1 0 16,-2 1-16-16,-2-1-16 0,-5 3 0 0,3-5 0 15,-1 3-240-15,3 1-160 0,0-3 32 0,1 0 0 16,3-1 128-16,0-1 0 0,2 2 0 0,5-6 0 0,-1 5 0 0,-2 1-128 16,-6-2 128-16,-7 3-128 15,-1 3 0-15,-7-3 0 0,-7 3 0 0,-4 1 0 16,-4 2-64-16,-2 2-16 0,0 2 0 0,0-2 0 0,2-3 208 0,0 3 0 15,0-4 0-15,2 0 0 0,4-1 0 0,3-1 0 16,4-1 0-16,1 3 0 0,3-5 0 0,-4-2 0 16,2 1 0-16,-2 1 0 0,4-4 0 0,-2 3 0 15,6-1 0-15,0 2 0 0,3 1 144 0,-5 1-144 16,-2 1 0-16,-2 1 144 0,-2 1-144 0,2 4 0 16,2-5 0-16,4 1 0 0,9 2 0 0,-1 4 0 0,-3 2 0 15,0-2 0-15,-1 0 0 0,5-2 0 0,4 2 0 0,2-4 0 16,0 0 0-16,5 1 0 15,6 6 0-15,-1-5 0 0,-3 8 0 0,-5 2 160 0,-6 10-160 0,0-6 160 16,2 3-160-16,13-4 0 0,13-7 0 0,-3 5-176 16,-6-1 176-16,-8 12 224 0,-7 5-48 0,-2 5-16 15,4 2-160-15,5 0-224 16,8 0 48-16,5 0 16 0,5 2 160 0,3 2 0 0,9-4 0 0,1 0 0 16,7-11 0-16,6 1 0 15,3 1 0-15,1 1 0 0,5-3 0 0,6 0-160 0,3-4 160 0,5-4 0 16,3-2 0-16,4-3 0 0,9 5 0 0,6 0 0 15,4 0 0-15,7-3 0 0,8-3 0 0,5 1-160 16,4-3 160-16,1-3 0 0,3 0-144 0,3-2 144 16,5-2-144-16,3-2 144 0,1-3-192 0,1 1 192 0,2 0 0 15,0-5 0-15,4 5 160 0,0-3-32 0,0 5-128 16,3-2 176-16,1-1-176 0,3-3 192 16,1 1 0-16,-1 1 0 0,-3-1 0 0,-6-1 0 0,-4 3 48 0,-2 1 16 15,-1-5 0-15,1 7 0 0,8 0-256 0,-4 0 128 16,0-3-128-16,2 3 0 0,4-2 192 0,1 1-48 15,3-1-16-15,-6-2 0 0,-4-3-128 0,7 2 128 16,5-3-128-16,5 3 128 0,2 1-128 0,5-5 0 16,3 2 0-16,1-3 128 0,-7-6 48 0,-4 1 0 15,2 0 0-15,-2 0 0 0,2 0 0 0,0 0 0 0,-2 4 0 0,-2 0 0 16,4 0-176-16,-2 2 0 0,-7-4 144 0,1 0-144 16,4 0 0-16,-1-2 0 15,-1 0 0-15,-2 0 128 0,-3 0-128 0,7 0 0 16,8 2 0-16,5 0 128 0,-3-5-128 0,-1 1 0 15,-12 2 0-15,3-4 0 0,2 1 0 0,4-1 0 0,3 4 0 0,-1 0 128 16,5 2-128-16,-1-4 0 0,3 1 0 0,4-3 0 16,6-2 0-16,1-5 144 0,-1 2-144 0,0 0 0 15,3 1 272-15,-1-1-48 0,3 3-16 0,-5-1 0 16,-2 5-208-16,-10-7 176 0,-5 5-176 0,-1-1 160 16,1 3-160-16,0 4 0 0,3-4 0 0,-1 4 0 15,3 0 160-15,4-2-160 0,2-2 192 0,2-1-192 16,0 1 0-16,4 2 0 0,1-4 0 0,3 1 0 15,3-1 208-15,-5-1 48 0,-1-1 0 0,-1 4 0 0,-2 2 208 0,-4-3 48 16,0 5 16-16,0 0 0 0,-2 5-144 0,0-3-16 16,-2 0-16-16,-5-2 0 0,-1 0-112 0,5-4-32 15,9-3 0-15,7-3 0 0,4-1-48 0,0 0-16 16,-7-4 0-16,-8 3 0 0,-8 1-144 0,8-8 192 16,4 0-192-16,5-1 192 15,-5 1-192-15,0 2 160 0,-2-2-160 0,-4 2 160 16,-7 2 192-16,-6-2 32 0,-2 2 16 0,-4-2 0 0,-5-2-240 0,1 2-160 15,-5 2 192-15,-13-2-192 0,-10 4 192 16,2-2-192-16,8 1 192 0,1-10-192 0,1 3 448 0,1-3 0 0,6 1-16 0,0 0 0 16,-5-5-240-16,-3 7-32 15,-3-5-16-15,-6 5 0 0,-7-1-144 0,-1 3 0 0,-3 0 0 0,-4-2 128 16,-2 2-128-16,-5-7 0 16,-1 9-160-16,-7-8 160 0,-3 1 0 0,-3 1 0 0,-2-1 0 0,-5-1 0 15,0-1 0-15,-4-6 0 0,0 9 0 0,-6-7 160 16,-7 0 112-16,-8-8 32 0,-5-5 0 0,-2 7 0 15,3 2-304-15,-9-6-176 0,-7-7 32 0,-10-4 0 16,-6-2 144-16,-3-3 0 0,-6 3 0 0,-4-7 0 16,-7 5 320-16,-2-2 80 0,0 5 32 0,-1-1 0 15,-4 8-16-15,4 7 0 0,-4 8 0 0,-9 1 0 0,-16 3-416 0,-12 5 128 16,-5 4-128-16,-6 4 0 0,-11 2-176 0,-8 5-112 31,-7 6-32-31,-14 6 0 0,-11 5 64 0,-5 6 16 0,-1 4 0 0,-1 7 0 16,9-7 240-16,6 0-144 0,16 1 144 0,20-5-128 0,20 0-128 0,12 4-32 15,14-4 0-15,10 0-8400 16,6 2-1680-16</inkml:trace>
  <inkml:trace contextRef="#ctx0" brushRef="#br0" timeOffset="43549.14">20972 7593 1839 0,'-3'-2'160'0,"1"0"-160"0,0 2 0 0,0-2 0 0,-2 2 544 0,-3 0 80 0,1 0 16 0,-7-5 0 15,-6 1 240-15,-2 2 48 0,-3-4 16 0,1 1 0 16,-3 3-304-16,3-2-64 0,-5 4-16 0,-4-6 0 16,2 1-336-16,-1 5-64 0,1-4-16 0,-2 0 0 15,-4 2-16-15,-5 2-128 0,-2-7 192 0,1 3-64 16,6 0-128-16,-1 2 0 0,-3-3 144 0,-3 3-144 0,-1-2 0 0,-3 0 0 16,2 2 0-16,-4-1 128 15,-4 1 32-15,-3-4 16 0,-1 2 0 0,-3-3 0 16,-4 1-48-16,-4 2-128 0,-4-7 192 0,-5 3-64 15,0 1-128-15,-3 1-192 0,1 1 32 0,-4 1 16 0,-3 4 144 0,-7-2-192 16,-7 0 192-16,-3-2-192 0,12-3 192 0,-1 3 0 16,-4 0 0-16,-2 2 0 0,-2 0 0 0,-6 2 0 15,-5 2 128-15,-2-2-128 0,5-5 0 0,-3 5 0 16,2-4 0-16,-4 2 0 0,0 4 0 0,-2 2 0 16,-2-4 0-16,-2 3 0 0,-2-6 0 0,1 6 0 0,5-1 0 0,4 4 0 15,7-4 0-15,-9 7 0 0,-6-5 0 0,-5 0 128 16,12 0-128-16,7 1 0 0,11-3 0 0,-14 2 0 15,-14 7 0-15,-8-1 0 0,5-3 0 0,3-1 0 16,14-2 0-16,-5 3 0 0,0 3 0 0,-6 3-128 16,-5 4 128-16,-1 0 0 0,3-4 0 0,18 2-128 15,12-4 128-15,-10 6 0 0,-13 4 0 0,-7 4-128 16,-3-1-112-16,1-3-16 0,3 0 0 0,2-1 0 16,6 1 256-16,-2 4 0 15,-2-3 0-15,-1 1 160 0,1 3-160 0,2 1 128 16,2-1-128-16,5-3 128 0,8 1-128 0,2 1 0 0,-2-1 0 0,-3 1 0 15,-3-1 0-15,-3 1 0 0,3-1 0 0,8-3 128 16,2 0-128-16,-2 3 160 0,0-1-160 0,-4 3 160 16,-5-1-160-16,-1-1 0 0,5-5 144 0,3 0-144 15,11-4 192-15,4 2-48 0,-1 2 0 0,3-2 0 16,-2 4-144-16,0-1 160 0,0 1-160 0,-3-2 160 0,10 0-160 0,7 0 0 16,3-2 0-16,-4 5 0 0,-7 5 0 0,-4 1 0 15,-2 6 0-15,-1 2 0 0,-3 3 0 0,2-1 0 16,-1 4 0-16,7 1 0 0,3 2 0 0,3-1 0 15,9-1 0-15,4 0 0 0,5 1 0 0,1-5 0 0,9 3 0 0,5-4 0 16,4 3 0-16,1-1 0 0,10 1 0 0,5 1 0 16,7-10 0-16,7 0 0 0,8 4-144 0,4 3 144 15,11 1-128-15,4-1 128 0,7 1-192 0,4 7 192 32,4-5-128-32,4 3 128 0,2-4 0 0,3-1 0 0,6-2 0 0,2-8 0 15,0 0 0-15,7-2 0 0,10-5 256 0,11-2 144 16,8-1 48-16,5-8 0 0,-13-1-208 0,10-9-48 15,11 0 0-15,7-4 0 0,1 2 16 0,5 2 0 16,2 5 0-16,-2-5 0 0,2 0-64 0,2-4-16 0,0 2 0 0,-4-2 0 16,-2 2-128-16,4 0 160 0,11 2-160 0,4-2 160 0,-5-2-32 0,1-7-128 15,-7 7 192-15,7-4-64 16,8 8 0-16,0-4-128 0,0-1 192 0,-6-3-64 16,-2-2-128-16,6-1 0 0,6 3 0 0,-3-1 0 15,-1 5 0-15,-2-9 0 16,-7 3-160-16,1-7 160 0,0 9-176 0,2-3 176 0,2 7-192 0,-3-7 192 0,-1 1 0 0,-2-1 0 15,-7 1 0-15,2 4 0 0,-4-1 0 0,0 3 224 16,2 2-32-16,-4-2-16 0,-6 0 16 0,-1-6 16 16,1 1 0-16,3 5 0 0,1-4-208 0,0 6 0 15,0-3 0 1,-3 3 0-16,3-2 0 0,-5 2 128 0,1-4-128 0,-3 2 0 16,3 4 144-16,-1 2-144 0,7 1 128 0,-4 1-128 15,-3-6 128-15,1 0-128 0,1 2 128 0,1 2-128 16,2 3 240-16,2-1-48 0,2 3 0 0,0-7 0 15,-2-2-192-15,4 0 0 0,2 2 0 0,0 0 0 16,3 4 0-16,-3-1 0 0,-2-1 0 0,-8-2 0 16,-11 2 128-16,0 3-128 0,0 3 0 0,-5 5 0 15,1-4 0-15,-2 6 128 0,-1 0-128 0,-1-2 0 0,-5-7 0 16,0 1 0-16,2-5 0 0,1 3 0 0,-1-3 0 0,7 2 0 16,4 5 0-16,0-5 0 0,-9-2 0 0,5-1 0 15,-5-3 0-15,1-3 144 0,-7 6 240 0,2-3 32 16,0 4 16-16,5-2 0 0,6 7 32 0,2-7 16 15,-3 0 0-15,-7-2 0 0,-5-4-320 0,6-1-160 16,7-1 160-16,6 6-160 0,3-4 256 0,3-1-64 16,1 3 0-16,0-4 0 0,-7-5 192 0,2 1 16 15,1-1 16-15,-1 0 0 0,-2 5-96 0,0 2-32 16,3 2 0-16,-1-3 0 0,1-5-32 0,1-1-16 16,3-4 0-16,1 2 0 0,5-2-16 0,3-2 0 15,1 0 0-15,-6-4 0 0,-2-2-80 0,-3-3-16 16,1-2 0-16,-5 1 0 0,1-3-128 0,-3 0 128 0,2 0-128 0,-8 0 128 15,-7 9-128-15,-3-6 0 0,1 5 0 0,-6-5 0 16,-4 1 0-16,-3-2 0 0,3 3 128 0,-3-3-128 16,-1 0 0-16,-5-1 0 0,-4-1 0 0,-5 0 0 15,-1 0 0-15,-3 0 0 0,-6-2 128 0,-6 1-128 16,-3-1 0-16,-8 2 0 0,-2 0 0 0,-6 0 0 16,-5-2 0-16,-4 0 0 0,-3 5 0 0,-5-7 128 15,-1 4-128-15,-6-2 0 0,0 2 0 0,-4 2 0 0,0-1 0 0,-5-1 0 16,-4-4-192-16,-1-2 192 0,1 1-208 0,-6-1 80 15,-3-2 128-15,-1 0-208 0,-1-5 208 0,-1 5 0 16,-1-3 0-16,-1 3 0 0,-3 2 0 0,-4-7 0 16,-5 1 0-16,-1 1 0 0,-5-1 0 0,-4-1 0 15,-4-2 0-15,-2 3-144 0,1 1-80 0,1 3-16 16,0 2 0-16,-5 2 0 16,-3-2-352-16,-8 1-80 0,-1-1-16 0,-4 2 0 15,-3 2-64-15,-4 0-16 0,-4 3 0 0,-5-10 0 16,-6 1 272-16,-2 0 48 0,-4 1 16 0,-4 5 0 0,-9 5 160 0,-9-3 16 15,-8 4 16-15,-4-1 0 0,-1 1 48 0,-3 3 0 16,-3 1 0-16,-8 5 0 0,-9 3 192 0,-6-1-176 16,0 4 176-16,-9 9-160 0,-8 2-160 0,-4 6-16 0,-3 1-16 0,15 1 0 15,18 3 96-15,-7 2 32 0,-4 4 0 0,8-5 0 32,15-1-176-32,15-2-48 0,17 1 0 0,15 5-5824 0</inkml:trace>
  <inkml:trace contextRef="#ctx0" brushRef="#br0" timeOffset="50466.35">6552 11961 23951 0,'-11'-10'2128'0,"-2"-7"-1696"0,5 8-432 0,2 3 0 0,1 2 0 0,-3-3-192 0,-5-3 0 0,-15-7 16 16,-6-11 176-16,-8-4 128 0,-3 6-128 0,2 3 176 16,3 2 928-16,1 4 192 0,1 6 48 0,2-4 0 15,-2 7-256-15,-5-1-64 0,-6 3 0 0,-13 1 0 0,-10 3-688 16,-7 2-144-16,-6 7-16 0,-13 6-16 15,-7 6-720-15,-3 4-144 16,-5 9-16-16,11 0-16 0,10-4 160 0,11-3 16 0,9-1 16 0,10-3 0 0,9-4 544 0,6-2 176 16,9 2 0-16,3-4 0 0,10 4 400 0,6-2 96 15,4 6 16-15,4 0 0 0,5 0-352 0,4 9-64 16,4 6-16-16,4 7 0 0,3 4-256 0,1 6 0 16,1 5 0-16,2 8 0 15,0-7 0-15,-5 9 0 0,3 9 0 0,-3 12-144 0,1 11 144 0,-3 13 0 0,1 11 0 16,-3 8 0-16,0 4 0 0,0-4 0 0,-2 8 0 0,1 14 0 15,1 14 0-15,2 6 0 0,5 5-144 0,2 2 144 16,-1-2 0-16,3 0 0 0,2 2 0 0,3 2 0 16,-6-8 0-16,1 14 0 0,2 24 0 0,-4-17 0 15,0-17-208-15,-5 4 16 0,-1 10 16 0,-1-7 0 16,-1-14 0-16,1-10 0 0,0-5 0 0,3-8 0 16,4-2 48-16,-5-15 0 15,3-17 0-15,-3-8 0 0,1-12-384 16,-5 3-64-16,-6 9 0 0,-4-1-16 0,-5-4-32 0,-4-6 0 0,-2-8 0 0,0-16 0 0,0-8 624 0,2-9 0 15,4-6 0-15,1-17 0 0,3-4 560 0,3-13 80 16,0-7 0-16,2-4 16 0,2-4 288 0,0-4 48 16,4-4 16-16,0-1 0 15,7-4-624-15,2 1-128 0,4-1-32 0,8 2 0 16,5 1-224-16,8-3 0 0,9-2-192 0,6-2 192 0,9-4-208 0,6-1 64 16,7-3 16-16,6-1 0 15,0 3-432-15,2-1-80 0,4 1 0 0,5 2-16 0,1-5 400 0,-5-2 96 16,-5-1 16-16,-9-6 0 0,-5 1-112 0,-10 0-32 15,-3 2 0-15,-5-2 0 16,-7 2-576-16,-7-6-112 0,-8 0-32 0,-9 6 0 16,-10 4 368-16,-10 7 80 0,-8 4 16 0,-14 6 0 0,-9 1 544 0,-12 5 224 0,-12 5-16 0,-9 5 0 15,-4-3 736-15,-5 6 144 0,-1-1 16 0,-12-1 16 16,-7 3-560-16,-5 1-112 0,0-1-32 0,6-1 0 16,9-8 112-16,6-6 32 0,7-5 0 0,13-8 0 31,12-2 32-31,4-11 16 0,7-9 0 0,7-20 0 0,7-12-288 15,8-10-64-15,9-10-16 0,3-12 0 0,7-3-240 0,4 1 0 16,-1 14 128-16,7-12-128 0,2-1 0 0,1-9-192 0,3-4 48 0,-6-3 0 0,0 5 144 0,-6 15 0 16,-1 10 0-16,-1-16 0 0,2-20 0 0,-1-10 0 15,1-9 0-15,-1 2 0 0,-3 13 0 0,1-8 0 16,1-7 0-16,-3-2 0 0,1-5 0 0,-7 14 128 31,0 21-128-31,-7-13 0 0,1-15 0 0,-7-4 128 16,-2 4-128-16,-4 10 0 0,-2 18 0 0,-3 9 0 15,1 7 0-15,2 8 128 0,1 5-128 0,3-4 0 16,0 7 0-16,2 2 128 0,7 8-128 0,2 3 0 16,1 6 0-16,3 8-128 0,2 11 128 0,2 0 0 15,3 7 0-15,1-3 0 0,5 13 0 0,1-4-160 0,1 6 160 16,6 2 0-16,0 3-128 0,5 3 128 0,4 1 0 0,4 2 0 16,4 4 0-16,8 0 0 0,8 2 0 15,3 5 144-15,7 2-144 0,8 3 0 0,11 3 0 0,13 0 0 16,14 0-160-16,3-4 160 0,-15-2 0 0,8-7-144 15,11-2 144-15,0-4 0 0,0 0 0 0,-4-2-128 16,0-1 128-16,-15 1 0 0,-9 0 0 0,-15-1 0 16,-3 7 0-16,-12 3 0 0,-4-1 0 0,-12 2 0 15,-9 3 0-15,-13 1 0 0,-11 1 0 0,-8 4-128 16,-8 0 128-16,-13 2 0 0,-11 0 0 0,-13 2 0 0,-13 0 0 0,-14 4 128 16,-13 1 0-16,-13 3 0 0,-9 3 256 0,-6 0 48 15,3 0 16-15,1-5 0 0,3-1-192 0,3-7-48 16,5-5 0-16,7-5 0 0,6-1-208 0,2 5 0 15,8 1 0-15,5 5 0 16,6 5-464-16,6 5-96 0,7 7-16 0,9 5 0 16,10 5-176-16,10 5-32 0,7 7-16 0,11 3 0 0,6 7 400 0,7 11 80 15,8 10 0-15,4 17 16 0,7 13 304 0,4 15-128 16,6 11 128-16,3 8 0 0,-3 2 0 0,0 18 272 16,3 16-16-16,-7 19-16 0,0 18 176 0,-11 10 32 15,-4-17 16-15,-8 17 0 0,-4 13-272 0,-10-6-48 16,1-18-16-16,-6-4 0 15,-7 9-1184-15,0-26-240 0,2-16-48 0,7-23-7472 0,2-14-1488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5:56.3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10198 13077 975 0,'-2'0'0'0,"0"-2"0"0,0 2 0 0,2-2 0 0,-2 0 0 0,2 0 0 0,-2-1 0 0,-3-3 0 0,1 2 992 0,4-7 112 0,-2 0 32 0,0 3 0 0,2-1 400 0,0 3 96 16,2 2 16-16,-2 0 0 0,0 1-192 0,-2-1-48 15,0 4 0-15,0-4 0 0,-3 4-176 0,1 0-32 0,-2 0-16 16,-3 0 0-16,-4 0-16 0,3 0 0 0,-3 0 0 0,2 0 0 15,3 4-304-15,-3-8-64 0,1 4-16 0,-1 0 0 16,2-2-80-16,1 2 0 0,-3-5-16 0,3 1 0 16,-3 2-352-16,0-2-64 0,1 2-16 0,-5 0 0 15,4-1-80-15,-2 3-32 0,1 0 0 0,-3 3 0 16,2-1 160-16,-2 2 16 0,0 4 16 0,-2-3 0 16,2 3-112-16,0 1-32 0,0 1 0 0,3-1 0 15,-1-1-32-15,0 3-16 0,0-5 0 0,0 1 0 16,1 1-144-16,1-1 128 0,-2-1-128 0,3 3 128 15,-3-1 0-15,0 1-128 0,2 1 192 0,-1-1-64 16,-1 6 80-16,-2 2 16 0,2 2 0 0,-2 0 0 16,2 7 96-16,1-5 32 0,3 0 0 0,-2 3 0 15,3-3-48-15,-1 0-16 0,1 1 0 0,2-3 0 0,-3 4-16 0,0 1 0 16,3 1 0-16,0-2 0 0,-1 1 96 0,1 1 16 16,2-3 0-16,-3 5 0 15,3-3-128-15,0 1 0 0,-1 3-16 0,-1 0 0 0,2-1-240 0,0 3 176 16,-3 0-176-16,-1 0 160 0,-1 0-160 0,1 2 0 15,-1 2-160-15,1-5 160 0,-1 5 0 0,3-6 0 16,-1 0 0-16,3-3 0 0,2 3 0 0,2-7 0 0,2-4 0 0,0 0 0 16,2 0 0-16,3-2 0 0,-3 0 0 0,5 2 0 15,-3-6 0-15,0 2 160 0,1 2-160 0,-1-5 192 16,3 3-192-16,-1-2 0 0,1 4 0 0,1-5 0 16,3 1 176-16,2-5-48 15,0 5-128-15,4-5 192 0,0 3-192 0,5-3 0 16,-1 1 128-16,1-1-128 0,-3 0 0 0,2-1 0 15,1 1 0-15,1 2 0 0,3-3 0 0,-2 3 0 16,1 1 0-16,-1 1 0 0,1-1 0 0,1 2 0 0,0-3 0 0,0-2 0 16,4 1 0-16,-1-1 0 0,4-4 0 0,-1-2 0 15,0 0 0-15,2-2 0 0,0 0 0 0,-2-2 0 16,2 0 0-16,-4-3 0 0,0 1 0 0,0-1 0 16,-2 1 0-16,-4-2 0 0,1 1 0 0,-1-3 0 15,-3 3 0-15,1-4 0 0,-1 1 0 0,1-5 0 16,-1 2 0-16,0-4 0 0,-1 2 144 0,-1-6-144 0,0 4 0 0,-1-6 0 15,1 3 0-15,-2 3 0 16,-2 0 0-16,-2-2 0 0,2 2 0 0,-6-2 0 0,1 4 0 0,-3-2 0 16,2-4 0-16,-5 2 0 0,0-1 0 0,-1-5 0 15,-1-3 0-15,0 0 0 0,-2-3 0 0,-2-1 0 16,0-7 0-16,-4-1 0 0,2 2 0 0,-5-5 0 16,1-2 0-16,-5 3 0 15,1-5 0-15,-3 6 0 0,-2 3 0 0,-2 0 0 0,-2 6-128 0,-5 4 128 0,1 0 0 0,-7 3 0 31,3 4 0-31,-3-1 0 0,0 5 128 0,0 0-128 0,0-4 0 0,-2 4 0 0,0-2 0 0,0 0 0 16,3-1 0-16,1 1 0 16,2 0 0-16,5 2 0 0,6 4 0 0,0 3 0 15,2-1 0-15,3 0 0 0,1 3-144 0,1 2 144 16,-1 3 0-16,3 3 0 16,-1 3-960-16,3 3-96 0,2 2-16 0,2 3-16320 0</inkml:trace>
  <inkml:trace contextRef="#ctx0" brushRef="#br0" timeOffset="1">10115 12266 3679 0,'0'-4'320'0,"0"-1"-320"0,0 3 0 0,0 2 0 0,0-2 320 0,0-2-16 0,-2 0 0 0,2-7 0 0,0-6 848 0,2 0 192 0,0 4 16 0,-2 0 16 31,3 3-224-31,-3-1-32 0,0 5-16 0,0 1 0 16,0 1 112-16,0 2 32 0,0 2 0 0,-3 0 0 16,3 2-272-16,0 7-48 0,0-5-16 0,0 4 0 15,0 3-288-15,0-11-64 0,0 0-16 0,-4 53 0 0,2-27-80 0,0 4-16 16,0 6 0-16,2 0 0 0,-2 0-240 0,-1-2-48 16,3 3-16-16,-2-6 0 0,2 8-144 0,0-12 0 0,2-1 0 0,3-3-176 15,-1-1 176-15,0-12 0 0,3 3-144 0,-3-6 144 16,4 1 0-16,-3-6 0 0,1 0 0 0,-2 0 0 15,1-2 0-15,-1 0 0 0,-2 0 0 0,-2 0 0 16,-2 5 0-16,0-5 0 0,-3 6-160 0,1 0 160 16,0 1 0-16,-2 3 0 0,1 3 0 0,-1 0 160 15,2 2 640-15,-1 2 128 16,1-4 32-16,0 2 0 0,2-3-320 0,0-1-48 16,-1 0-16-16,1-3 0 0,2-1-304 0,0-3-64 15,0-2-16-15,0-2 0 0,2 0-192 0,1-2 0 16,-1-2 0-16,0-3 0 15,2 1-624-15,-2-3-16 0,-2 9 0 0,0 0-12640 0</inkml:trace>
  <inkml:trace contextRef="#ctx0" brushRef="#br0" timeOffset="2">10149 13017 1839 0,'0'0'160'0,"0"-4"-160"0,2 2 0 0,-2 0 0 0,0 2 224 0,3-2 16 0,-1-5 0 0,0-1 0 16,0-3 1040-16,0-2 192 0,-2-1 64 0,0 3 0 0,0 5-304 0,-4-5-48 15,2 4-16-15,-5-3 0 16,3 3 240-16,-2-1 64 0,-3 2 0 0,-1-1 0 0,1 1-192 15,-2 2-48-15,1-1 0 0,-3 1 0 0,-2 2-464 0,-2 2-80 16,0-4-32-16,0 4 0 0,-4-2-160 0,-1-1-48 16,7 3 0-16,-2 3 0 0,2-1 192 0,-4 2 16 15,-2 7 16-15,0-5 0 0,-3 5-48 0,-1-1-16 16,1 3 0-16,1 2 0 0,-1-2-192 0,-1 2-32 16,4-1-16-16,1-1 0 0,1 4 96 0,2-2 32 0,0 2 0 15,2 0 0-15,0 2-336 0,5-2-160 0,-1 5 160 0,0-5-160 16,5 6 0-16,-3-2 0 0,1 5 0 0,-1-3 0 15,-1 3 336-15,1 2-16 0,1-1-16 0,-1 1 0 16,1-2 0-16,-1 1 0 0,1 5 0 0,-3-4 0 16,2 2-128-16,3-1-32 0,0 1 0 0,1-4 0 15,1-3 112-15,2 3 0 0,0 1 16 0,0 5 0 16,2-4-128-16,2 4-16 0,0-2-128 0,0 0 192 16,2 4-192-16,1-2 0 0,-1 0 128 0,-2-3-128 15,2 3 208-15,3 0 0 0,-3 2 0 0,2 2 0 16,1-4-80-16,-1 0-128 0,5 2 176 0,-3-2-176 15,5-8 320-15,0 1-32 0,0 3-16 0,2-5 0 16,-1 3-272-16,1-5 0 0,2 0 0 0,3-1 0 16,-1-3 0-16,2 2 0 0,-2-2 0 0,3 4 0 0,-1-6 0 0,2 2 0 15,1 0 0-15,3-6 0 0,3-1 0 0,2-7 0 16,2-3 0-16,0-3 0 0,5 3 192 0,-1-6-64 16,-2 2 0-16,0-7-128 0,7 5 128 0,0-5-128 15,1 0 0-15,5 1 0 0,0-7 0 0,-4 2 0 16,0-2 0-16,-5-2 0 0,-4-1 0 0,1 1 0 0,-1 0 0 0,-2-6 0 15,2 1 0-15,-2-6 0 0,-2 3 0 0,0-3 0 16,0-2 0-16,-4-4 0 0,-3 6 0 0,-3-6 0 16,-3 2 0-16,0-2 0 0,-2 1 0 0,0-3 0 15,-4 0 0 1,-3-7 0-16,1 3 0 0,-7-1 0 0,1 7 128 0,-3-5-128 0,-4-5 0 0,-5-3 0 16,1 0 0-16,-5-3 0 15,-4 4 0-15,-2-1 0 0,0 0 0 0,-6 2 0 16,-1 8 0-16,-5 5 0 0,1 7 0 0,-6 1 0 15,-5 5 0-15,-1 4 0 0,-1 4 0 0,-5 5 0 0,-5 1 0 0,-3 3 0 16,3 2 176-16,2 2-32 0,0 0 0 0,4 0 0 16,5 2-144-16,4-4 0 0,6 0 144 0,4-3-144 15,9-1 0-15,2-3 0 0,5-3 0 0,6-3-12432 16,1 0-2368-16</inkml:trace>
  <inkml:trace contextRef="#ctx0" brushRef="#br0" timeOffset="3">9596 14003 3679 0,'-3'-6'320'0,"1"1"-320"0,2 1 0 0,0 2 0 0,-2 2 128 0,2 0-128 0,0-4 128 0,0 2-128 0,0-3 1536 0,0-1 256 0,0 2 32 0,2-3 16 16,0 3-112-16,3 4-32 0,-3-4 0 0,2 2 0 15,0 4-768-15,1 2-160 0,-1-4-16 0,0 7-16 16,0 1-224-16,1 3-64 0,-1 1 0 0,-2 3 0 16,0 2 192-16,0 0 16 0,-2 5 16 0,0-5 0 15,0 4-32-15,-2-6 0 0,0 4 0 0,0-4 0 16,2-2-128-16,-2 0-16 0,2-1-16 0,0-1 0 0,0 0-64 15,-2-1-16-15,2 1 0 0,-3 0 0 16,1 1-272-16,-2 3-128 0,0 2 128 0,-3 0-128 0,1 0 0 0,0 2 0 16,-3 3 0-16,-4 1 0 0,5-6 0 0,-3 2 128 15,3 5-128-15,-3-7 0 0,3 0 0 0,-3 2 0 16,-2-2 0-16,2 0 0 0,-1-2 0 0,-1 2 0 16,-2 0 0-16,0-4 0 15,-2 2 0-15,-2-3 0 0,4 1 0 0,-4 0 0 0,-3 2 0 0,1-4 0 0,-2 6-224 16,-3-5 80-16,3 3 432 0,-3-2 96 0,1 6 0 0,1-6 16 31,-1 4-240-31,1-2-160 0,-1 6 192 0,-1-4-192 0,3 2 144 0,-3 5-144 0,5-3 0 0,0-4 144 16,-1-2-144-16,3 2 0 15,-2 0 0-15,2-6 128 0,-1-1-128 0,1 1 0 16,0 0 144-16,0-1-144 0,-2-1 176 0,-1 1-48 0,1 1 0 0,-2-2 0 16,-1-1 256-16,1 1 64 0,-1-7 0 0,1-2 0 15,-1 0-192-15,1-2-16 0,0 2-16 0,-1-9 0 16,-1 3 16-16,-3-3 0 0,-2 1 0 0,0-3 0 15,0 5 16-15,3-5 0 0,1-2 0 0,-4 1 0 16,3-1 48-16,-3-4 16 0,0-2 0 0,2-5 0 16,3 1-176-16,1-3-16 0,3-1-128 0,0-1 192 0,-1 2-192 15,1-1 0-15,-2-1 0 0,-1 2 0 0,1 3 0 0,-3-3 0 16,1 3 0-16,-5-5 0 0,6 7 0 0,-1-2 0 31,-3 1 0-31,1 1 0 0,-1-7 0 0,-2 3 0 0,4-3 0 16,5-4 0-16,0 2 0 0,2-4 0 0,2-2 0 0,0 0 0 15,0 2 0-15,0-9 0 0,2 5 0 0,2-11 0 16,0 2 0-16,0 2 0 0,5 1 0 0,-1-1 0 16,5 13 0-16,0-6 0 0,-1 0 128 0,3-3-128 15,2 3 256-15,0-1-64 0,0 5 0 0,2-8 0 0,3 1-192 0,-1 1 0 16,0-5 0-16,3 0 0 0,1 1 0 0,1-5 0 16,-3-2 0-16,3 0 0 0,-1-3 0 0,1 3 0 15,1 2 0-15,1 7 0 0,2-3 0 0,-5 7 0 0,5 6 0 0,-2 2 0 16,1 0 0-16,-1 0 0 0,2 3 0 15,2-3 0-15,0 0 0 0,0 0 0 0,2-2 0 0,-2 5 0 32,4-5 0-32,-2 0 0 0,0 2 0 0,2-2 0 15,0 0 0-15,0-2 0 0,0 0 0 0,3 0 0 16,-3 2 0-16,0 2 0 0,2 3 0 0,-1-1 0 16,-1 4 0-16,0-1 0 0,2-1 0 0,1 3 0 15,-5 4 0-15,2 2 0 0,0 0 0 0,0 2 0 16,0 2 0-16,0 2 0 0,3 1 0 0,-1-1 0 0,5 0 0 0,-1 3 0 15,3-1 0-15,2 1 0 0,-1 2 0 0,3 1-128 16,0 3 128-16,0-4 0 0,-2 4 0 0,-2 2 0 16,0 0 0-16,-5 0 0 0,-4 0 0 0,2 2 0 15,-1 0 0-15,3 2 0 0,0-2 0 0,1 3 0 16,1-1 0-16,-1-4 0 0,-1 4 0 0,3-2 0 16,-1 5 0-16,5 1 0 0,-4 1 0 0,-1 3-128 0,1 1 128 15,-3 2 0-15,1 2 0 0,-1 0 0 0,-2 4 0 0,1-6 0 16,-1 4 0-16,-2-2 0 0,0 3 0 0,-2 1 0 15,1 2 0-15,-4 1 0 0,1 1 0 0,0 1 0 16,2 4 0-16,2-1 0 0,-2-1 0 0,7 4 0 16,1 2 336-16,3-4 32 0,-2-5 0 0,-3 3 0 15,3 0-368-15,-1 2 144 0,-1 4-144 0,-5 0 0 16,-2-9 0-16,-4-1 0 0,-3 1 0 0,-1-3 0 16,-1-1 0-16,1 0 0 0,-3-4 128 0,-1-4-128 15,-1 2 0-15,-2-9 128 0,0 1-128 0,0-3 0 16,0-2 0-16,-2-4 0 0,2 0 0 0,1-3 0 15,-1-5 0-15,-2-5 0 0,4 2-176 0,0-8-17280 16</inkml:trace>
  <inkml:trace contextRef="#ctx0" brushRef="#br0" timeOffset="4">10837 13369 1887 0,'0'0'0'0,"-2"-2"0"0,2 2 0 0,0 0 176 0,0 0-176 0,0 0 0 0,0-5 0 0,-2 3 0 0,2-4 288 0,2 2 32 0,-2-3 0 0,0 7 0 0,0 0-320 0,0 0 0 0,0 0 0 0,0 0-144 16,0 0 144-16,0 0 0 0,0 0 0 0,0 0 0 15,0 0 128-15,0 0-128 0,0 0 160 0,0 0-160 16,0 0 736-16,0 0 48 0,0 0 16 0,0 0 0 31,0 0 240-31,0 0 48 0,0 0 16 0,-17-30 0 16,17 28-96-16,0-2-32 0,0 0 0 0,0 2 0 15,0 2-144-15,0-5-48 0,-2 3 0 0,2 0 0 16,-2 2-128-16,2 0-16 0,-2 0-16 0,2 0 0 16,0 0-224-16,0 0-32 0,0 0-16 0,0 0 0 15,0 0 32-15,0 0 16 0,0 0 0 0,0 0 0 0,0 0 32 16,0 0 0-16,0 0 0 0,0 0 0 0,0 0 16 16,0 0 0-16,0 0 0 0,0 0 0 0,0 0 0 0,0 0 16 15,0 0 0-15,0 0 0 0,0 0-208 0,0 0-64 16,0 0 0-16,0 0 0 0,0 0-16 0,0 0-16 15,0 0 0-15,0 0 0 0,0 0 80 0,0 0 16 16,0 0 0-16,27-23 0 0,-22 18-64 0,-1-1 0 16,-2 0 0-16,0-5 0 0,2 2-192 0,-1 3 0 0,1 0 128 0,0-1-128 15,0-1 0-15,1 1 0 0,-1 1 128 0,0-3-128 16,3 1 368-16,-1-1 16 0,2-1 16 0,-1-1 0 16,1 1-80-16,1-3-32 0,-3 2 0 0,3-2 0 15,1 1-96-15,1-3-32 0,0 0 0 0,2-2 0 16,-1-2-32-16,1 2 0 0,4-1 0 0,-2 1 0 15,0-2-128-15,2 0 192 0,0 2-192 0,0 2 192 16,-2-2-192-16,0 0 128 0,2 4-128 0,-2 1 128 16,-5-1-128-16,5 0 0 0,-2 5 0 0,-2-3 0 15,2 0 0-15,2-4 0 0,2 0 0 0,0-2 0 16,2-4 240-16,4-2-48 0,1-5 0 0,3 0 0 16,3-4 272-16,2-6 48 0,2-4 16 0,4-3 0 15,3 2-80-15,-3-1-32 0,3-5 0 0,-5 6 0 0,-2 7 144 0,-2 0 16 16,2 4 16-16,-6 0 0 0,-3 4-352 0,-1 7-80 15,-3-3-16-15,-2 5 0 0,-4 2-144 0,-2 4 0 16,-2 3 0-16,-5 1 0 0,-2 3 0 0,0-1 0 16,1 1 0-16,-3 2 0 0,0-3 0 0,2 3 0 15,1-4 0-15,1 1 0 0,2 1 0 0,1-1 0 16,2-3 0-16,-3-1 0 0,1 5 0 0,-1 2 0 16,-1-1 0-16,-1 1 0 15,2 2-640-15,-1 2 0 0,-3 0 0 0,2 4 0 16,1-2-2064-16,-3 5-432 0,0-3-64 0,5 4-32 0</inkml:trace>
  <inkml:trace contextRef="#ctx0" brushRef="#br0" timeOffset="5">12914 10548 911 0,'-11'-6'0'0,"5"1"0"0,0 1 0 0,-1 2 0 0,3-2 320 0,2 1-32 0,-2-1 0 0,-5-2 0 0,-4-5 928 0,-2 1 176 0,-4-5 32 0,0 2 16 16,0 2-128-16,0 1-32 0,-1-1 0 0,1 0 0 16,0 5 288-16,-2-3 48 0,0 7 16 0,-5-2 0 15,0 4-384-15,3 4-80 0,-5-4-16 0,3 2 0 16,1 7-64-16,1-7-32 0,2 4 0 0,-3-1 0 15,-1 3-336-15,-1-1-64 0,0 3-16 0,-1 1 0 16,1-3-48-16,-1 5-16 0,-1 0 0 0,0 2 0 16,0-2 16-16,1 2 0 15,1-1 0-15,3 3 0 0,-3 5-144 0,3-3-48 0,1 0 0 0,1-2 0 0,4 0-16 0,2-2 0 16,5 2 0-16,-1-4 0 0,2 2 32 0,-1 2 0 31,3 0 0-31,-3 2 0 0,3 0-256 0,1 7-160 0,0-1 192 0,-1 3-192 0,1-5 0 0,-1 1 0 16,1 1 0-16,0 7 0 15,-1-4 224-15,1 4-64 0,-1-2-16 0,1 2 0 16,0 4 112-16,-1 2 0 0,3 0 16 0,0 1 0 16,0-1-272-16,1 0 0 0,3 1 128 0,-2-1-128 15,2 0 0-15,0-2 0 0,2-4 0 0,1 2 0 16,1-8 0-16,-2 2 0 0,4-1 0 0,1 1 0 0,1-7 0 0,1-1 208 16,1-1-64-16,3-2-16 0,0-2 128 0,2 2 32 0,4-5 0 0,4 5 0 15,1-2-288-15,1 2 160 16,1-2-160-16,2 0 128 0,-1 0-128 0,-3-2 0 0,-5-2 0 0,2-1 128 15,3 3-128-15,1 0 0 0,1 2 0 0,-3-1 128 16,3-1-128-16,-1 2 128 0,5 0-128 16,2 2 128-16,0-4-128 0,0-5-144 0,2 3 144 0,0-5-208 31,0 1 208-31,0-7 0 0,3 0 0 0,3-4 0 0,0-3 0 0,3 1 160 0,2-5-160 0,0-4 192 16,-5 2-192-16,-4-1 0 0,-4-1 0 0,2-2 0 0,2-3 0 0,-1-1 128 15,-1 0 0-15,-2-5 0 0,-7 5-128 0,1 0 0 31,1 2 0-31,-1-3 0 0,2 1 0 0,-3-2 0 16,-1 8 0-16,-1-7 128 0,3 5-128 0,-3-2 0 16,0 0 0-16,1 0 0 0,-3 0 0 0,0-3 0 15,1 1 0-15,-3-2 0 0,0-3 0 0,0-1 128 16,0-1-128-16,-1-4 128 0,-4-2 0 0,1 2-128 16,-2-4 192-16,0-3-64 0,-2 1 0 0,-3 0 0 0,-4 4 0 15,1-5 0-15,-3 1-128 0,-2-5 0 0,-2 5 144 0,-5-4-144 16,1 1 0-16,-7 1 0 0,2 1 0 15,-6 1 128-15,0 4-128 0,-4-4 0 0,0 1 0 0,-7 3 0 16,-2 0 0-16,-2 0 128 0,0 4-128 0,0 3 0 16,-2 1 128-16,0 3-128 0,-2 2 160 0,-2-1-160 15,-5-1 0-15,0 2 128 0,3 1-128 0,4 1 0 16,2 4 0-16,0 0 0 0,-3 3 0 0,1 1 0 16,6 0 0-16,1 5 0 0,-1 6 0 0,-2-4 0 15,-2 8 0-15,-3-2 0 0,-1 5 0 0,2 1 0 16,0 3 0-16,0 1 0 0,-5 3 0 0,-2 2 0 15,1 3 0-15,-1-3 0 0,5 0 0 0,0 4 0 16,3-4 0-16,4-4 0 0,3-1 0 0,2 1 0 16,7-2 0-16,2 0-192 0,6-1 192 0,3 1-160 15,2 2-672-15,3 1-128 0</inkml:trace>
  <inkml:trace contextRef="#ctx0" brushRef="#br0" timeOffset="6">25387 10748 4687 0,'6'-8'416'0,"-4"1"-416"0,1 3 0 0,-3 2 0 0,0 2 0 0,0-5-192 0,2-1 0 0,-2 0 48 16,2-5 832-16,-2-4 160 0,2 2 48 0,-2 3 0 16,0 1 64-16,-2 1 0 0,4-1 16 0,-2 3 0 15,2-1-224-15,0-1-48 0,0 2-16 0,1-1 0 16,-1 3-48-16,0 0 0 0,0 1 0 0,0-3 0 15,0 2-96-15,2 4-32 0,-1-7 0 0,-3 3 0 0,2 4 64 0,0 0 16 16,-2 0 0-16,-2 0 0 0,0 4 16 0,-3 3 0 16,-1 3 0-16,-3 1 0 0,1 6-192 0,-3 0-32 15,-2 4-16-15,-1 5 0 0,1 2-160 0,-2-5-16 16,2 3-16-16,0 1 0 16,-2 5 96-16,0-2 32 0,3-2 0 0,-3 2 0 0,0 8 48 0,0-4 16 15,2-2 0-15,-2 2 0 0,2 6-16 0,-1 1 0 16,-3 1 0-16,-1 3 0 0,1 8 160 0,-4 1 16 0,2 1 16 15,0-4 0-15,0 6-48 0,-3-5-16 16,1 1 0-16,0-4 0 0,-1 0-160 0,1-7-16 0,4-3-16 0,0 1 0 16,0 3-32-16,0-1-16 0,4-8 0 0,0 2 0 15,1 3-240-15,1-7 0 0,2 2 128 0,-1-9-128 16,-1 1 0-16,3-5 0 0,-1-2 0 0,3-2 0 16,-1-6 0-16,1 2 0 0,-3 2 0 0,1-5 0 15,-1 1 144-15,1 2-16 0,-3 4 0 0,-2 2 0 16,3-2 96-16,-5 0 16 0,2 2 0 0,-4 0 0 15,0 1-240-15,2-3 0 0,2 0 0 0,-2-5 0 16,1 7 0-16,1-6 0 0,2 2 0 0,3-11 0 0,1 3 0 0,3-7 0 16,4 0 0-16,2-11 0 0,0 3 0 0,2-5 0 15,1-2 0-15,-1-2 0 0,2-4 256 0,1-3-64 16,1-3 0-16,-1-1 0 0,1-2-192 0,-1 0 0 16,-3 3 0-16,0-1 0 15,0 2 0-15,-2-1 0 0,1-1 0 0,-1 2 0 16,-2 3 0-16,2 2 0 0,-2 2 0 0,-2-1 0 15,2 3 0-15,-2 3 0 0,2-4 0 0,-3 1 0 0,1 3 0 0,0 3 0 0,0 0 0 16,2 7 0-16,0 2 0 0,-2-2 0 0,2 8 0 16,-2-2 0-16,0 7 0 0,0-1 0 0,-3 7 0 0,1 6 0 15,-2 5 0-15,-3 1 0 0,1 5 0 0,-1 5 0 16,-2-1 0-16,1 6 0 0,-3-3 0 0,2 1 0 16,1 7 0-16,1-9 0 0,5 3 0 0,0-7 0 15,4-4 0-15,0-3 0 0,4-1 0 0,2-7 0 16,3 0 0-16,2-2-128 0,-3-4 128 0,5-2 0 15,0-3 0-15,1-4 0 0,4 3 0 0,1-12 0 16,0 1 544-16,2-2 112 0,5-7 32 0,1-2 0 16,5-2 16-16,0-2 0 15,2 0 0-15,-2-7 0 0,2 3-448 0,1-3-96 0,-1 3-16 0,-2-7 0 16,-1 5-144-16,-3 1 0 0,-2 1 0 0,-3-1 0 0,-2 5 0 0,-1 0 0 16,-3 4 0-16,0 0 0 15,-5 2-192-15,3 3 48 0,-4 3 0 0,-2 1-11760 16,-1 4-2336-16</inkml:trace>
  <inkml:trace contextRef="#ctx0" brushRef="#br0" timeOffset="7">24220 14548 7359 0,'-5'0'656'0,"1"-2"-528"0,2 2-128 0,0 0 0 0,2 0 960 0,-2 0 144 0,-2 0 48 0,-5 0 0 0,1 0 304 0,-3 0 64 15,0-2 16-15,3 2 0 0,-1 0-240 0,3 0-32 16,2-2-16-16,-1 2 0 0,3 0-32 0,0-5-16 15,4 3 0-15,-4 0 0 0,2 0-368 0,-2 2-64 16,0 0 0-16,0-4-16 0,-3 4-128 0,-1 0-32 16,0 4 0-16,-3-2 0 0,-2 2-112 0,1 1-32 15,-3 5 0-15,-2-3 0 0,-2 6-256 0,-4-1-64 16,-5 7-128-16,-6 3 192 0,-2 3-192 0,-6 5 0 16,-1 6 128-16,-6-2-128 0,1 5 208 0,-6 3 0 0,-1 3 0 15,2 2 0-15,4-7 112 0,2-1 32 16,3 1 0-16,1-6 0 0,3 4-96 0,2-4 0 0,2 1-16 0,4-8 0 15,2 1-240-15,5-5 176 0,2 3-176 0,3-9 160 16,6-2-160-16,3-2 0 0,3-3 0 0,2-3 0 16,6-1 0-16,2-6 0 0,0 0-144 0,5-2 144 31,6-7-752-31,2-3-80 0,2-3-32 0,2-5-14176 0</inkml:trace>
  <inkml:trace contextRef="#ctx0" brushRef="#br0" timeOffset="8">22752 15608 13823 0,'-19'0'608'0,"6"0"128"0,5-6-592 0,1 2-144 0,7 4 0 0,0-7 0 0,2 3 688 0,-2-7 96 0,3-4 32 0,1-6 0 0,2-2 416 0,1-5 96 16,3 3 16-16,1 1 0 0,0-4-576 0,-3 3-96 0,1 4-32 0,-5-1 0 15,-2 3 0-15,-4 2 0 0,-2 2 0 0,-7 0 0 16,0 3 304-16,-1 3 48 0,-3 1 16 0,-5-1 0 15,-3 7-512-15,0-7-112 0,-5 7 0 0,0 2-16 16,-6 0-48-16,-2 0 0 0,-2 0 0 0,-3 2 0 16,3 0-64-16,-5 1-32 0,-4 1 0 0,3 2 0 15,5-1-32-15,-5 3-16 0,-3 3 0 0,-2 4 0 0,-2-1-176 0,-1 4 192 16,10-1-192-16,-3 4 192 0,3 0-192 0,-3-2 0 16,2 7 144-16,1-1-144 0,1 3 208 0,1 2-16 15,-1 2-16-15,-1 4 0 0,-3 2-176 0,0 1 0 16,0 3 0-16,1 3 128 15,-1 4-128-15,4-4 0 0,1-1 0 0,4-3 0 16,4 1 0-16,0 3 0 0,-2 0 0 0,4-1 0 16,4-1 0-16,1 2 0 0,-3 8 0 0,5 0 0 0,-1 2 0 0,7-1 0 15,0-1 0-15,4-2 0 0,5 0 0 0,6-2 0 16,0 0 0-16,4-2 0 0,6-2 0 0,5 1 0 0,0-12 0 0,2 3 0 16,6-1 0-16,5 0 0 15,4-2 0-15,4 2 0 0,6-4 0 0,5 0 0 0,6-2 0 0,4-4 0 16,5 1 0-16,6-3 0 15,4-3 0-15,1 0 0 0,-1 1 0 0,-4-1 0 0,-2-2 0 0,-5 2 0 16,3-2 0-16,-2 1 0 0,2-1 0 0,-1-9 0 16,5-3 0-16,-4-3 0 0,0-4 0 0,-2-4 0 15,1-3 0-15,-3-12-144 0,1-2 144 0,-5-7-160 16,-7 1-48-16,2-7-16 0,-3-5 0 0,-1-3 0 0,-2-1 224 16,1-2 0-16,1-4 0 0,-4-2 0 15,-1 0 256-15,-2 0-64 16,-3-2-16-16,-1 2 0 0,-2-2-16 0,-3-5 0 15,-3 1 0-15,-3-3 0 0,-3 2 16 0,-1 3 0 0,-6 0 0 16,-1-7 0-16,-1-2 80 0,-5-6 32 0,1-2 0 0,-7-1 0 16,-2-3-288-16,-5-1 0 0,-6-2 0 0,-1 2 0 15,-4 7 0-15,-3 6 0 0,-2 5 0 0,-5 8 0 0,0 8 176 0,-6 7-176 16,-4 6 160-16,-3 9-160 16,-3 0 560-16,-5 10 16 0,-2 2 0 0,-9 9 0 0,5 5-208 0,-3 3-48 0,3 5 0 0,1 2 0 15,5-5-320-15,5 3 0 16,3 2 0-16,7-4-128 0,9-3 128 0,5 1-208 0,6 1 80 0,5-5-11744 31,5 1-2336-31</inkml:trace>
  <inkml:trace contextRef="#ctx0" brushRef="#br0" timeOffset="9">21231 15962 4607 0,'0'-7'400'0,"0"3"-400"0,0 4 0 0,0-4 0 0,3 2 352 0,-3 2-16 0,0-2 0 0,0-5 0 16,-3 1 368-16,1-3 64 0,2 3 0 0,-2-3 16 15,0 5 432-15,0-2 96 0,2 1 16 0,-4-1 0 16,2 2-80-16,-3-5-16 0,-1 5 0 0,-1 0 0 16,-1-7-80-16,-3 3 0 0,3-3-16 0,-5 0 0 0,-2-4-32 0,0 1 0 15,-2-6 0-15,-2 1 0 0,0 0-144 0,0 0-16 16,-1-2-16-16,-1-1 0 0,0-1-16 0,-3 2 0 15,3 1 0-15,-2-1 0 0,-3-2-224 0,1 1-48 16,-3 1-16-16,2 4 0 0,1 0-224 0,-5 0-32 16,0-4-16-16,0-3 0 0,1 3-144 0,1 0-16 15,4-5-16-15,1 3 0 0,2-7-176 0,-1 0 128 0,3-8-128 0,0 2 128 16,0-3-128-16,2-1 0 0,0-1 0 0,0 1 0 16,2 0 0-16,0 1 0 0,0 5 0 0,0 2 0 15,0 2 128-15,0 5 64 16,3-1 0-16,1-1 0 0,2-1-16 0,1-4 0 0,1 2 0 0,3-8 0 15,2 2-176-15,2 2-176 16,0-3 48-16,0 6 0 0,0 5 128 0,-2-4 0 0,0 7 0 0,-2-3 0 16,-3 5 0-16,-1 8-128 0,-3-4 128 0,-2 6 0 15,0 3 0-15,-4 6-128 0,-2-2 128 0,0 4 0 16,4 4-624-16,-2-2-32 16,4 2-16-16,1 3 0 0,1-3-688 0,4 0-144 0,3 0-32 0,2 3-12480 15</inkml:trace>
  <inkml:trace contextRef="#ctx0" brushRef="#br0" timeOffset="10">19992 14618 10127 0,'-7'7'896'0,"3"1"-704"0,0-1-192 0,2-3 0 0,0 2 800 0,0-1 128 0,-3 7 32 0,-3 10 0 0,-1 1 688 0,1 5 144 15,1-3 16-15,3-3 16 0,4-1-800 0,0-8-176 16,4 2-16-16,-2-5-16 0,3 1-416 0,1-5-80 0,-2-2 0 0,1-1-16 31,-1-3-112-31,-2-5-32 0,2-1 0 0,1-3 0 16,-3-1-160-16,2-5 128 0,-2-2-128 0,2 0 128 0,-2 2 160 0,3-6 32 0,-1 4 0 0,-4-5 0 16,2 1-320-16,0 4 128 15,0 2-128-15,0 2 0 16,3 3 0-16,-1-1 0 0,2 2 0 0,-1 7 0 0,3-4 0 0,1 0 0 15,1 1 0-15,5-1 0 16,4 2 0-16,3-7 0 0,3-4-128 0,5 2 128 16,2-6 0-16,0 0 0 0,6-7 0 0,-1 3 0 15,-1 4-960-15,-2-2-112 16,2 1-16-16,2-1-9360 0</inkml:trace>
  <inkml:trace contextRef="#ctx0" brushRef="#br0" timeOffset="11">19704 13107 5519 0,'-17'-34'240'0,"9"17"64"0,1-5-304 0,1 5 0 0,0 7 0 0,1-1 0 16,1 0 128-16,-7-10-128 0,-4-11 192 0,-6-8-192 15,-7-11 336-15,-6 0-32 0,-2 2-16 0,0 2 0 16,-2 6 544-16,-1 9 128 0,-3 7 0 0,-1 6 16 16,-4 8 480-16,-2 5 80 0,0 4 32 0,0 2 0 15,2 4-128-15,1 2-32 0,-6 5 0 0,3 4 0 16,0 2-816-16,5 2-160 0,3 0-48 0,-3 2 0 15,-1 7-176-15,-4 4-32 0,4 0-16 0,-4 6 0 16,4 3 544-16,-1 6 96 0,-1 4 32 0,0 6 0 0,2 7-496 0,5 4-80 16,3 0-32-16,5 5 0 0,5-3 256 0,1 0 48 15,7 7 16-15,4-7 0 0,4-12-16 0,5 10 0 16,2 4 0-16,8 13 0 0,7 2 0 0,6 3 0 16,4-1 0-16,5-6 0 0,-1-10-192 0,9-5-32 15,7-2-16-15,1-13 0 0,-1-6-288 0,8-9 160 16,10-2-160-16,7-4 128 0,9-4 96 0,4-11 16 0,4-2 0 0,2-4 0 15,5-5-32-15,-3-6 0 0,0-6 0 0,-4-3 0 16,-2-4-80-16,0-8 0 0,-2-2-128 0,-2-3 192 16,-3-2-192-16,-1-4 0 0,-1-6 128 0,-2 0-128 15,1-7 0-15,-8-8 144 0,-3-2-144 0,-7-5 128 16,-2 0 0-16,-8-4-128 0,-5 9 192 0,-8 0-64 16,-6 4 32-16,-3 0 0 0,-4-9 0 0,-4 5 0 15,-3 6-160-15,-3 0 0 0,-3-7 0 0,-4 5 0 16,-2 0 0-16,-4-2 0 0,-3 0 0 0,-4 2 0 15,-4-5 0-15,-4 3 0 0,-5-2 0 0,-1-5 0 16,-3 5 0-16,-4 1 0 0,-2-1 0 0,-7 0 0 16,0 6 0-16,-6 6 0 0,-2 3 0 0,0 6 0 15,2 10 0-15,-2 3 0 0,-2 4 0 0,0 8 0 16,4 7 0-16,0 9 208 0,0-1-48 0,0 9-16 0,0 0 48 0,0 4 16 16,-5 7 0-16,-5 3 0 0,-3 8-208 0,-2-5 0 15,2 6 0-15,7-8 0 0,4 2 0 0,8-5-160 16,11-3 160-16,9-7-192 15,10 0-960-15,7-13-208 0,10 2-48 0,9-1-14096 0</inkml:trace>
  <inkml:trace contextRef="#ctx0" brushRef="#br0" timeOffset="12">22009 9224 10127 0,'0'-11'896'0,"0"-4"-704"0,0 5-192 0,0 3 0 0,0-1 736 0,0-5 112 16,2-13 32-16,0-14 0 0,5-13 512 0,-1-3 96 16,0 12 32-16,3 3 0 0,-5 11-368 0,2 5-80 15,-1 6-16-15,-3 8 0 0,0 2 256 0,0 7 48 16,0 4 16-16,0 5 0 0,-2 4-352 0,-2 3-80 15,0 10-16-15,-2 6 0 0,-3 8-208 0,-1 7-32 0,-3-1-16 0,1 3 0 16,1-2-32-16,1 8 0 0,-3 5 0 0,2 10 0 16,-1 4-128-16,-1 9-48 0,3 11 0 0,-3-3 0 31,2 7-288-31,1-7-176 0,2-2 192 0,-1-12-192 16,3-9 0-16,-3-11 0 0,3-6 0 0,0-13 0 15,2-4 0-15,0-12 0 0,0-1 0 0,-3-4 0 16,1-3 0-16,0-1 0 0,-3-9 0 0,1-2 0 15,0-2 128-15,-1-4-128 0,-1-3 192 0,-1 1-192 16,1-3 176-16,-3-4-176 0,-4-2 160 0,0 0-160 0,0 2 128 16,0-2-128-16,-4-4 0 0,0-3 0 0,-2 3 0 0,-1-4 0 15,1 1-128-15,0-1 128 0,0 1-304 0,1 3 48 16,1-5 16-16,4 5 0 0,0 2 112 0,5 0 128 16,-1 2-208-16,3 2 80 0,3 2 128 0,3 2 0 15,2 5 0-15,2 0-128 0,0 6 128 0,5 6 0 16,1 0 0-16,3 5 0 0,0 0 0 0,1 6 0 15,3 4 0-15,0 5 0 0,0 1 192 0,-2 1 128 0,2 4 32 0,-2-5 0 16,-3 1 112-16,3-4 32 0,2 1 0 16,2-4 0-16,2-1-240 0,2-8-64 0,-1-5 0 0,3-7 0 15,1-2 0-15,3-7-16 0,3-10 0 0,0-4 0 16,0 1 16-16,6-5 0 0,-2-8 0 0,2 4 0 16,-2-6-16-16,-2 8 0 0,-4 3 0 0,-3 0 0 15,-1 7-176-15,-7 0 0 0,0 6-160 0,-4 3-18544 16</inkml:trace>
  <inkml:trace contextRef="#ctx0" brushRef="#br0" timeOffset="13">22083 12038 3679 0,'-4'-8'320'0,"2"5"-320"0,0-3 0 0,0 2 0 0,0 4 512 0,2-4 16 0,0 1 16 0,-3 3 0 0,1-6 720 0,-2 2 144 0,0-5 16 0,0 7 16 16,1-8-368-16,-1 5-80 0,0 3-16 0,2 0 0 16,0 0-144-16,0 2-48 0,-1 0 0 0,3 0 0 15,-2 0 304-15,2 0 48 0,-2 2 16 0,2-2 0 16,-2 4 0-16,2-4 16 0,0 0 0 0,0 0 0 16,0 0-208-16,0 0-64 15,0 0 0-15,0 0 0 0,0 0-288 0,0 0-64 16,-23 28-16-16,20-24 0 0,1 0-144 0,0 3-16 0,0 3-16 0,-2-3 0 15,2 1-144-15,-3 3-16 0,3 2-16 0,-2-3 0 16,2 1 96-16,0 0 32 0,0 2 0 0,0 1 0 16,-1 8-112-16,1-3-32 0,2 11 0 0,-2-3 0 15,0 3-160-15,2 6 0 0,-2 3 0 0,0 3 0 16,-3 7 0-16,3 4 0 0,-2 9 0 0,0 4 0 0,-3-2 0 0,3 19-144 16,-2 24 144-16,-1 16 0 0,1 15 0 0,0 5-128 15,1-13 128-15,1 17 0 0,0 15 0 0,2 4 0 16,0 6 0-16,-1-14 0 0,3-29 0 0,0 6 0 15,3 1 0-15,3-6 0 16,5-7 0-16,-3-19 0 0,3-12 128 0,-1-13-128 0,1-5 448 0,0-10 32 16,2 2 16-16,-3-4 0 0,-1-5 192 0,-1-1 32 0,1-7 16 0,-3-7 0 15,-2-1-432-15,-1-5-96 0,-1-8-16 0,-2-5 0 32,0 3-192-32,-2-12 0 0,-1 3 0 0,-1-6 0 15,0-4-848-15,-3-5-64 0,-1-2-16 0,-1-2 0 16,1-9-1648-16,-3-4-336 0,-2-4-64 0,1-5-9904 0</inkml:trace>
  <inkml:trace contextRef="#ctx0" brushRef="#br0" timeOffset="14">21700 15670 13823 0,'0'4'1216'0,"0"1"-960"0,0-3-256 0,0-2 0 0,2 4 752 0,-2-4 96 0,0 4 32 0,2 3 0 16,-2-5 912-16,0 0 176 0,2-2 32 0,-2 0 16 15,0 0-464-15,0 0-80 0,-4-36-32 0,0 21 0 16,0-2-624-16,-7 0-128 0,0 0-32 0,-6-5 0 16,0 5 112-16,-8-2 32 0,-3 0 0 0,-4-2 0 15,-4-3-96-15,-2 3-32 0,1 2 0 0,5-2 0 0,5 4-112 0,-10-7-32 16,-5-6 0-16,-7-6 0 0,2 0-80 0,0-2-32 15,2 1 0-15,-1-1 0 0,1 0-416 0,-6-1 0 16,4 1 0-16,-2-2 0 0,-2-3 0 0,-3-2 0 16,-3 3 0-16,-3 4 0 0,-4-1-144 0,7 7 144 15,4 5 0-15,2-1 0 0,-1 7-128 0,1-1 128 16,4 5 0-16,5 2 0 0,6 5 0 0,2 3 0 0,0 1 192 16,4 0-48-16,4 1-144 0,5-1 0 0,6 2 0 0,2-5 0 15,7 7 0-15,1-6 0 0,3-1 0 0,2 5 0 16,2-1-176-16,1 3-64 0,3-2-16 0,0 8 0 31,-1-2-1616-31,3 7-336 0</inkml:trace>
  <inkml:trace contextRef="#ctx0" brushRef="#br0" timeOffset="15">19898 13022 11055 0,'-11'-11'976'0,"1"0"-784"0,1 7-192 0,3-2 0 16,-1 1-320-16,-5-5-96 0,-14-7-32 0,-12-11 0 0,-11-8 448 0,-7-2 0 0,-1 4 0 0,-1-5 176 16,5 12 512-16,-2 1 96 0,-3 3 32 0,-1 3 0 15,-1 8-160-15,-4 1-16 0,0 3-16 0,-2 1 0 16,-2 3 16-16,0 2 16 0,4 6 0 0,6 7 0 15,7 6-224-15,4 10-48 0,3 7-16 0,5 9 0 16,10-5 288-16,1 9 64 0,2 11 16 0,5 8 0 16,2 12 160-16,2 10 16 0,6-1 16 0,1 2 0 15,-1 7-432-15,5-2-96 0,3-3-16 0,8 1 0 16,7 2-128-16,10-3-16 0,8-1-16 0,10-12 0 0,9-10 544 0,15-2 96 16,13-4 32-16,10-2 0 0,9-5-128 0,8-6-32 31,3-11 0-31,-7-10 0 0,-2-7-352 0,10-10-80 0,18-11-16 0,2-8 0 0,-3-10 32 0,-3-11 0 15,-9-14 0-15,-13-6 0 0,-9-6 256 0,-12-3 64 16,-8-3 16-16,-10-3 0 0,-12 2-64 0,-8-2-16 16,-7-6 0-16,-11-5 0 15,-8 1-400-15,-11-1-176 0,-6-6 128 0,-10 3-128 16,-10-3 0-16,-10 2 0 0,-10 0 128 0,-12 0-128 16,-5 7 0-16,-5 6 0 0,-6 2 0 0,-7 7 0 15,-4 6-288-15,-2 10-32 0,2 3-16 0,-2 10 0 16,-2 9 96-16,4 6 32 0,2 9 0 0,11 4 0 15,4 6 16-15,6 3 16 0,-1 8 0 0,1-2 0 16,3 2-160-16,8 0-48 0,7-2 0 0,10-2 0 16,6-1-944-1,7-3-192-15,9-3-32 0,6 1-12672 0</inkml:trace>
  <inkml:trace contextRef="#ctx0" brushRef="#br0" timeOffset="16">12814 9117 911 0,'-9'-23'0'0,"5"12"0"0,2-4 0 0,0 5 0 0,2 3 944 0,0 1 96 0,-2-5 32 0,2-10 0 0,0-11-64 0,0-8-16 0,4-3 0 0,-2 5 0 16,2-1 160-16,1 10 48 0,-3 3 0 0,-2 7 0 15,2 6-496-15,-4-2-80 0,0 9-32 0,0-3 0 16,-1 7 304-16,3 2 64 0,-2 2 16 0,-2 9 0 16,2 4-144-16,-2 6-48 15,1 5 0-15,-1 10 0 0,0 13-384 0,0 8-80 0,-1-1 0 0,1 3-16 0,0 5 64 16,0 9 16-16,2 7 0 0,-1 3 0 0,3-12-48 0,0 5 0 16,0 5 0-16,0 0 0 0,0-8 16 0,3-10 0 15,-1-12 0-15,0-4 0 16,2-13-144-16,0-2-16 0,1-10-16 0,-1-1 0 15,-2-10 128-15,0-5 16 0,-2-2 16 0,0-2 0 16,-2-4 128-16,-4 0 32 0,-1 0 0 0,-1-4 0 0,-5 1-144 0,-4-1-32 16,-2-5 0-16,-5 3 0 0,1-3-160 0,-9 0-32 15,0-3-128-15,0-1 192 0,0-2-192 0,0 0 0 16,2 2 0-16,3-4 0 0,5 4-320 0,3 0-16 0,4 4 0 0,0 0 0 31,7 5 464-31,-1 6 112 0,5 0 16 0,0 6 0 16,6 5-256-16,0 4 0 0,2 4 0 0,5 2 0 15,1 5 0-15,-1-3 0 0,2-6 0 0,-1 9 0 16,7 2 336-16,2 4 32 0,3-3 0 0,-1 1 0 16,5-6 144-16,-1 1 16 0,3-8 16 0,2-2 0 15,2-4-144-15,4-5-16 0,0-4-16 0,-2-2 0 16,2-6-16-16,-2-1 0 0,3-10 0 0,-5 0 0 16,-3-4-32-16,1-4 0 0,0-7 0 0,0-7 0 15,-3 5-48-15,-1-4-16 0,0 0 0 0,-3-1 0 0,0 7-256 16,-3 0 0-16,-1 5 128 0,-4 5-128 15,-5 1-704-15,1 6-192 0,-2 5-32 0,-1 7-15440 16</inkml:trace>
  <inkml:trace contextRef="#ctx0" brushRef="#br0" timeOffset="17">13106 11638 11967 0,'-2'0'1072'0,"-1"-2"-864"0,-1 2-208 0,2-4 0 0,-2 4 1456 0,0-3 240 0,-5-1 48 0,-6 2 16 0,-2-2 432 0,-4-1 96 0,-3 3 16 0,5 0 0 16,2 0-816-16,2 2-144 0,0 0-48 0,3 0 0 0,1 0-464 0,-2 0-112 15,5 0-16-15,-1 0 0 0,3-4 0 16,4 2 0-16,-1-3 0 0,6 1 0 0,-1 0-272 0,2-2-64 16,2 1-16-16,1-1 0 0,1 4-112 0,5-7-32 31,0 3 0-31,4-1 0 0,2-3 64 0,4-3 16 0,3 2 0 0,0-1 0 0,-1 1-144 0,1 2-16 15,-1 1-128-15,1-1 192 0,-5 1-192 0,-2 2 0 0,0-1 0 16,-6 5 0-16,-2 0 0 0,-3 2 0 0,-3 2 0 0,-3 0 0 16,-4 0 0-16,-3 3 0 0,-1-3 0 0,-5 6 0 15,-1-6 0-15,-3 7 0 0,-2-7 0 0,-5 6 0 16,-1-1 0-16,-5-1 0 16,0 5 0-16,3 0-160 0,4-1 160 0,-3 1 0 15,5-1 0-15,-2 1-128 0,4 2 128 0,2-5 0 16,2 3 0-16,4 0 0 0,1-5 0 0,4 0 0 0,2 1 0 0,2-3 0 15,2 0-192-15,4-1 32 0,5 1 16 0,2-2-17232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5:56.48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27076 5688 17503 0,'-4'-5'1552'0,"-1"-1"-1232"0,1 2-320 0,0 2 0 0,2 2 1792 0,-2-7 288 0,-5 3 64 0,-4-13 16 0,-6-2-192 0,-4-2-48 15,1 1 0-15,1 1 0 16,2 6-720-16,0-4-160 0,0 7-16 0,2-1-16 0,-3 5-256 0,1 1-48 16,0 1-16-16,-2 4 0 0,-3 4-320 0,1-4-64 15,-3 7-16-15,1-3 0 0,-1 7-112 0,-2-5-32 16,1 9 0-16,-1-4 0 0,7 1 16 0,-7 5 0 15,3 1 0-15,-3 1 0 0,4 2 96 0,-1 2 0 16,1 3 16-16,-3 2 0 0,1 6-112 0,-4 2-32 0,3 4 0 16,-3 3 0-16,4 2 32 0,-1 4 0 0,1 2 0 0,1 4 0 15,5-4-160-15,3 2 192 0,0-2-192 0,4 7 192 16,3-5-64-16,6-2 0 0,-1-2 0 0,5-2 0 16,2-2-128-16,1-11-176 15,3 2 48-15,0-2 0 0,7 2 128 0,0 0 0 16,2-2 0-16,2 1 0 0,6 5 0 0,3 0 0 15,2 5 0-15,3-2 0 0,6-1 0 0,-1 3 0 16,0-2 0-16,0-3 0 0,5-2 0 0,-1-1 0 0,3-8 0 0,2-1 0 16,-1 2 0-16,1-11 0 0,2 0 0 0,-2-8 0 15,-3-1 0-15,1-7 0 0,2-6 0 0,-1-1 0 16,3-6 0-16,2-3 0 0,-2-2 0 0,2-2 0 0,4-2-176 0,3-5 0 16,-3 1 0-16,2-3 0 15,1-1 176-15,-1-1 0 0,-2-2 0 0,-2-4-128 16,-2 2 128-16,0-2 0 0,-4 0 0 0,-7 2 0 0,-6 7 0 0,0-5 0 15,2-2 144-15,-2-9-144 0,-2 5 0 0,0-4 0 16,-2-1 0-16,-5-1-192 0,1-1 192 0,-3 3 0 16,-2-3 0-16,-6 5 0 0,-3-5 0 0,-3 5 0 15,-3-3 0-15,0-1 0 0,1 3 256 0,-3 1-64 16,-4 0-16-16,-3-3 0 0,-1 1-176 0,-5-7 0 0,3 2 0 0,-5 1 0 31,-2 1 0-31,-2-6 0 0,0 0-160 0,-2 2 160 16,-2-4 0-16,-5 4 0 0,-2 3 0 0,-4-1 0 15,-4 7 0-15,-4-1 0 0,-3 12 0 0,-4 5-144 0,-4 3 144 0,-4 6 0 0,-5 7 0 0,-4 6 0 16,7 0 128-16,-3 4 0 0,0 3 0 0,5-1 0 16,2 1 80-16,6-3 32 15,4-4 0-15,7 0 0 0,6 0-240 0,0-7 0 16,5 3 0-16,1-2 0 0,1 1 0 0,4 1 0 16,4 2 0-16,2 2-13040 15,3 0-2512-15</inkml:trace>
  <inkml:trace contextRef="#ctx0" brushRef="#br0" timeOffset="1">28782 5468 11967 0,'-2'0'1072'0,"2"-2"-864"0,0 2-208 0,0 0 0 0,0 0 1200 0,0-2 192 16,2 2 32-16,0 0 16 0,2 2 848 0,3 7 160 0,4-3 48 0,-1 11 0 15,3 4-624-15,0 11-112 0,0 2-32 0,-1 13 0 16,1 2-176-16,-2 7-32 0,-3 7-16 0,5 16 0 16,0 17-592-16,0 6-112 0,-3 11-32 0,-1-6 0 15,1-7-448-15,-5-5-80 0,-3-1-32 0,-2-2 0 16,2-5-208-16,-2 0 0 0,0 5 128 0,0-5-128 16,2-8 0-16,0-9 0 0,2-6 0 0,1-15 0 0,1-15 0 0,3-9 0 15,3-8 0-15,3-12 0 16,4-5-128-16,3-19-80 0,3-7-16 0,3-21-17952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1:53:38.51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16567 10073 2751 0,'0'0'256'0,"0"0"-256"0,4 0 0 0,-4 0 0 0,2 0 640 0,0 0 96 0,1 0 16 0,3 0 0 16,0-4-160-16,5 2-16 0,0 0-16 0,-3 0 0 16,1 2 240-16,-1 0 48 0,1-5 16 0,-3 5 0 15,0 0 0-15,-1 0 0 0,-1 5 0 0,-2-5 0 16,0 0-96-16,-2 2-32 0,0-2 0 0,-2 2 0 15,0-2-192-15,0 0-32 0,0 2-16 0,-3-2 0 16,1 4-144-16,0-4-32 0,0 0 0 0,-1 0 0 16,1 0 64-16,0 0 0 0,2 0 0 0,-3 0 0 15,1 0-384-15,0 0 0 0,0 0 0 0,-3 0 128 16,1 2-128-16,0 0-192 0,-1 1 64 0,-3 1 0 16,-1-2 128-16,-4 2 0 0,0-2 0 0,-2 0 0 15,2 1 0-15,-2 1 0 0,0-4 0 0,0 2 0 16,0-2 672-16,0 0 112 0,0 0 32 0,2-2 0 15,0 2-496-15,-2 0-112 0,4 0-16 0,0 0 0 16,1-4-192-16,1 1 0 0,-4 1 128 0,0 2-128 16,0-2 0-16,-2 2 0 0,4 0 0 0,-1 0 0 0,-3-4 208 0,-1 4 0 15,-1-2 0-15,2 2 0 0,-2 2 96 0,0-2 16 16,0 0 0-16,-5 0 0 0,3 0-144 0,-2 0-32 16,-3-2 0-16,0 2 0 0,7 0-144 0,-6 0 0 15,-5 0 0-15,0 2 0 0,2-2 0 0,-1 0 0 0,-3 4 0 16,-5-4 0-16,1 2 0 0,0 0 0 0,0 5 0 0,-3-7-176 15,3 0 176-15,0 2 0 0,-4-2 0 0,1 2 0 16,-1-2 0-16,-1 0 0 0,1 0 0 0,-1 2 0 16,1-2 0-16,4 4 0 0,-1-4 0 0,-3 3 0 15,0 1 0-15,-5 0 0 0,-2 0 0 0,-2 3 0 16,-2-1 0-16,0 1 0 0,-3-1 0 0,1 2 0 16,2-5 0-16,2-1 144 15,0 4-144-15,9-6 160 0,8 0-160 0,-7 0 0 16,-7 0 0-16,-8-4 0 0,3 4 0 0,0 0 0 0,0 4 0 0,-4-4 0 0,-3 4 0 15,1 1 0-15,-1-3 0 0,3 4 0 0,10-6 0 0,0 4 0 16,-4-1 0-16,-4 1 0 0,-2-4-192 0,-5 0 192 16,-6 2-160-16,-4 0 160 15,4 0 0-15,0 2 0 0,2-1 0 0,0 1 0 0,-4 0 176 0,-1-2-32 16,1 2 0-16,0-4 0 16,-4 3-144-16,1-3 160 0,14 0-160 0,4-3 160 0,-5 3 80 0,-6-2 16 15,2 0 0-15,-1 0 0 0,7 2 176 0,-8 0 32 16,-8 0 16-1,-3 0 0-15,20 0-256 0,-5 0-48 0,-10 0-16 0,-7 0 0 0,7-4-160 0,0 2 0 0,-1 2 0 0,-1 0 0 16,4 0 0-16,-2 0 0 0,-3 0 0 0,-1 2 0 16,-3 2 0-16,-4-4 128 0,2 0 0 0,-2 0 0 15,-2 0 128-15,-2 0 32 0,2 0 0 0,-4 0 0 16,-7 2-288-16,-4-2 128 0,-2 2-128 0,-2-2 0 31,12-2 240-31,-1 0-64 0,-5 2-16 0,2-4 0 16,5 2-160-16,-3-3 0 0,-4 1 144 0,-2-2-144 0,2-3 0 0,5 1 0 15,1-3 0-15,5 0 0 0,2-3 0 0,0-1-128 16,0 2 128-16,2-2 0 0,11 2 0 0,1-2 0 16,-1 3 0-16,4-10 0 0,4-1 0 0,5-3 128 0,1-1-128 15,1-1 0-15,2-2 0 0,-3 0 0 0,3-2 0 0,0-2 0 0,2 2 0 0,-2 0 0 16,1-2 0-16,1 2-128 16,0 1 128-16,2-6 0 0,0 8 0 0,-2-8 0 15,0 3 0-15,-2-2 0 0,6 6 0 0,-2-6-128 16,-2-2 128-16,4-3 0 0,0 1 0 0,7-1-128 15,3 3-64-15,5-4-16 0,3-1 0 0,3 2 0 0,-2 3-112 0,3 0-32 16,4 2 0-16,-1-7 0 16,5 5-80-16,4-1-16 0,3 5 0 0,6-2 0 0,-1 2 304 0,7-4 144 15,3-1-160-15,3 1 160 16,5 2-192-16,8-4 48 0,7-3 16 0,6-6 0 31,4 0-368-31,7-4-64 0,4 4-16 0,6-2 0 0,9 2 256 0,2 2 64 0,0 2 0 0,-2-2 0 16,0 3 256-16,-2 3 144 0,0 3-16 0,-3 2 0 15,3-3-128-15,4 1 0 0,4 0 0 0,3-1 0 16,-3 1 0-16,3 2-176 0,3-2 48 0,3 4 0 16,0 2 128-16,2-7 0 0,6 3 0 0,3 2 0 15,-3 0 0-15,2 4 176 0,5 7-48 0,-2-3 0 16,1 7-128-16,-1 8-144 0,2 1 144 0,-3-1-208 0,-8 0 208 16,5 1 0-16,5 3 0 0,1 3 0 0,-4 2 0 0,3 4 0 15,10 2 0-15,1 3 0 0,7-7 0 0,4 0 0 16,2-7 0-16,0 3 0 0,4 2 0 0,7 4 208 15,6 2-32-15,1-4-16 0,-14 0 240 0,0 3 48 16,3 1 16-16,8 0 0 0,4 5-208 0,-4-1-64 16,-6 3 0-16,-9-7 0 0,-12 2 0 0,10-3-16 15,14 7 0-15,1-1 0 0,-8 3-32 0,-11-1 0 16,-11-4 0-16,-2-3 0 0,4 2-144 0,2 3 0 0,3 1 0 16,3 1-176-16,10 2 176 0,-7-7 0 0,-7 1 128 15,-1-3-128-15,3 0 144 0,1 0-144 0,-3 3 192 0,7-1-192 16,6 0 368-16,1-1-48 0,-3-5 0 0,-11 0 0 15,-3 2-320-15,1 2 0 0,0 2 0 0,5 5 128 16,0-2-128-16,1-3 128 0,1 0-128 0,-4 1 128 16,-3 1 64-16,-6-1 0 0,0 8 16 0,-2-3 0 15,2 5 64-15,-11-2 16 0,-12 0 0 0,1 2 0 16,3 0-32-16,-4 7-16 0,-5 5 0 0,-6-1 0 16,-7 4-240-16,-3 2 0 0,-5 0 0 0,0 5 0 0,-3-1 224 0,1 9 0 15,-2-3 0-15,0 3 0 0,-1 2-224 0,-1 2 176 16,2 3-176-16,-5-10 160 0,-1-1-160 0,3 6 0 15,5 4 0-15,2 2 0 0,-2 5 0 0,0-5 0 16,0 5 0-16,-3 4 0 0,3 4 0 0,-4 0 0 16,-3 2 0-16,-10-4 0 0,-6-8 0 0,-12-1 0 15,-12 3 128-15,-2-1-128 0,-2 1 352 0,-13 0-16 16,-9-3 0-16,-10 5 0 0,-9 4 32 0,-8 0 0 16,-9 4 0-16,-8-4 0 0,-4-4-160 0,-7-5-16 15,-5-1-16-15,-1-9 0 16,2-3-176-16,6-5 0 0,7-12 0 0,-1 5 0 0,-1-4 0 0,-3 0-176 0,0 3 176 0,-1-3-192 31,-1 4-288-31,8-9-64 0,10-1-16 0,-3-1-10192 16,-4-4-2048-16</inkml:trace>
  <inkml:trace contextRef="#ctx0" brushRef="#br0" timeOffset="11016.6">21636 12166 5519 0,'-13'-38'496'0,"7"18"-496"0,4-1 0 0,-2 2 0 0,1 10 2800 0,1 1 464 0,0-3 80 0,0-10 32 31,-2-7-3248-31,-3-8-656 0,-1 0-128 0,-5-2-32 0,-2 4 432 0,-4 2 64 0,-2 4 32 0,-7 7 0 16,-4-1 288-16,-8 5 48 0,-7 2 16 0,-9 5 0 16,-5 3-1120-1,-12 1-224-15,-12 4-32 0,-13 2-16 0,-8 2-496 0,-14-2-96 16,-8-4-32-16,-1-5 0 0,-1 1 1216 0,-2-3 240 0,-7 0 48 0,-4-3 16 0,-6-8 1536 0,0-1 304 16,9-3 64-16,-9-6 16 0,-3 3 1120 0,1-6 208 31,4-3 64-31,9 2 0 0,8 2-896 0,-13-4-192 15,-8-5-16-15,-11-6-16 0,4 4-1280 0,-1 5-256 0,-1-1-48 0,-26 1-16 0,-20 4-288 0,-13 4 0 16,-3 0 0-16,-6 11 0 16,-6 10-160-16,-7 7 160 0,-4 2-160 0,-6 8 160 15,-7 9-272-15,-2 2 32 0,3 8 16 0,12 3 0 16,32 0 32-16,-24 4 16 0,-18 12 0 0,-7 8 0 0,2 5-96 0,-7 9-32 0,-5 6 0 0,-5 9 0 16,4 7 48-16,5 1 0 15,19-6 0-15,2 6 0 0,-5 18 16 0,1 8 16 16,4 4 0-16,4 9 0 0,9 10 224 0,17-2 0 15,33-18 0-15,-9 22-144 0,-14 32 144 0,3 5 0 16,12 2 0-16,13 0 0 0,15-5 0 0,2 16-128 0,0 12 128 0,11-2-128 31,23-21-640-31,0 23-128 0,3 26-32 0,14-4 0 16,13-7-304 0,21-4-64-16,18 10-16 0,25-23 0 0,21-19 576 0,28 0 112 0,25 2 32 15,26-12 0-15,19-10 592 0,22-20 0 0,19-5 192 0,27-8-64 0,24 2 448 0,25-17 64 16,17-7 32-16,24-6 0 0,21-4 320 0,5-9 64 15,-7-6 16-15,27 11 0 0,18-1-448 0,13 9-96 16,3 2-16-16,-1-8 0 16,-11-13-736-16,0-7-160 0,6-1-16 0,22-1-16 15,12 1-64-15,16-5-16 0,12-9 0 0,8-5 0 0,5-5 496 0,5-11 0 16,-1-6 0-16,-4-11 0 0,-3 0 0 0,1-12 0 16,2-5 0-16,0-10-144 15,0-9-800-15,0-13-144 0,-2-10-48 0,-24-7 0 16,-15-4 336-16,-6-10 64 0,-4-5 16 0,2-11 0 0,-2-4 848 0,-15-6 160 0,-17-4 32 0,-13-3 16 15,-7-6 1760-15,-22 0 336 0,-18-12 80 0,-19-1 16 16,-15 0-448-16,-13-4-96 0,-8-4 0 0,-15-13-16 16,-11-6-992-16,-14-11-192 0,-14-7-32 0,-14-3-16 15,-11-3-176-15,-15-13-48 0,-17 5 0 0,-13-15 0 16,-8-5-272-16,-11-8-64 0,-12-2-16 0,-14 0 0 31,-10 4-640-31,-17-2-128 0,-19-2-32 0,-20 9 0 16,-18 5-464-16,-22 10-112 0,-26 7 0 0,-16 3-16 15,-1 20 176-15,-27-6 32 0,-26 10 16 0,-21 1 0 0,-19 9 1008 0,-7 2 288 0,22 20 16 0,-24-1 0 16,-21 0 1024-16,-19 15 208 0,-11 18 32 0,-9 7 16 16,-3 12-400-16,-5 10-80 0,-7 11-16 0,3 10 0 0,-2 9-1088 0,4 6-368 15,0 9 0-15,4 4-14352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6:14.4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1289 9320 7359 0,'-7'-7'656'0,"3"5"-528"0,4-2-128 0,2 2 0 0,0 0 608 0,-2-1 96 0,2-1 0 0,1-2 16 16,1-9 1056-16,0 4 208 0,5 3 32 0,1 3 16 16,3 5-544-16,0 3-96 0,0 5-32 0,-1 1 0 15,1 5-224-15,2 4-48 0,0 1-16 0,2 2 0 0,0 2 128 16,0 1 16-16,2 1 16 0,3 3 0 15,-1 0-464-15,0-3-80 0,-2 3-32 0,1-5 0 16,-3 3-480-16,-5-5-176 0,-1-4 0 0,-2-4 144 0,-3 0-144 0,-4-5 0 16,-4 1 0-16,-4-3 0 0,-3-4 0 0,-4 0 160 15,-2 1-32-15,-4-6-128 0,0 3 384 0,-7-4-16 16,-1-6-16-16,-5-8 0 0,0 8-352 0,0-7 0 16,-2 2 0-16,2 2 0 0,2 2 0 0,-2 1-128 15,0-1 128-15,2 3-192 0,7 1 192 0,2 3 0 16,6 2 0-16,4 2-128 0,5-4 128 0,4 2 0 0,2 2 0 0,4-5 0 15,2 1 0-15,5 0 128 16,2-3-128-16,4-1 128 0,0-1 208 0,6-1 48 16,5-5 16-16,4-2 0 0,4 0 160 0,0 0 16 0,7 0 16 0,2-5 0 15,-3 7-336-15,1 3-80 0,-3 1-16 0,-6 3 0 16,-4 5-160-16,-11 3 0 0,-4 0 0 0,-4 7 0 16,-7-1 0-16,-2 7 0 0,-6 4 0 0,-5 6 0 15,-6 5 0-15,-2 4 0 0,-2 2 0 0,-4 2 0 16,-1-2-128-16,-3 5 128 0,-1 1 0 0,0 5 0 15,-4 0 0-15,3-1 0 0,1-5 0 0,4-5 0 16,3-9 0-16,2-4 0 0,2-6 0 0,6-4 0 16,1-9 0-16,3-4 0 0,3-9 0 0,2-6 0 15,0-4 128-15,4-15 32 0,2-2 16 0,3-7 0 0,-1 6 240 0,0-7 48 16,1-3 16-16,-1 2 0 0,-2-2-480 0,1 8 128 16,-3 12-128-16,-2-3 0 0,0 0-240 0,-2 8-80 15,-1 3-32-15,1 6-11520 16,2 7-2304-16</inkml:trace>
  <inkml:trace contextRef="#ctx0" brushRef="#br0" timeOffset="1">1289 11766 5519 0,'2'0'496'0,"0"2"-496"0,2 2 0 0,-2-4 0 0,3 2 1600 0,-1 2 240 0,4 1 32 0,7 7 16 0,7 8 496 0,3 3 112 0,5 5 0 0,-2-3 16 0,-3 3-848 0,1-3-192 16,-3 1-16-16,-1-3-16 0,-3 1-544 0,-4-3-96 16,0-4-32-16,-5 0 0 0,-6-2 80 0,1-4 16 15,-5 2 0-15,-5 1 0 0,1-3-96 0,-2 0 0 16,-1-1-16-16,-5-3 0 0,1-7-368 0,-2 0-64 15,0-7 0-15,-4-1-16 0,2-1-304 0,1-1 0 16,-3-1 128-16,-5 0-128 0,-3 1 0 0,-5-1 0 16,2 0 0-16,-6 5-144 0,0 6 16 0,0 2 0 0,0 5 0 0,0 1 0 15,4 3 128-15,0-1 0 0,5 1 128 0,1 0-128 16,5 1 0-16,4-1-160 0,2 0 16 0,7-7 0 16,4-2 144-16,4-4 0 0,4-2 0 0,3-9 0 15,4-2 0-15,4-4 0 16,0 0-176-16,4-7 176 15,7-4 0-15,-1 1 128 0,5-5 16 0,0 6 0 0,0-2-144 0,-2 5 160 0,0-1-160 0,2 3 160 16,-2 3-32-16,-5 8 0 0,1 1 0 0,-5 0 0 16,2 5-128-16,-6 2 0 0,-2 6-160 0,-6 2 160 15,-3 5 0-15,-6 8 0 0,-2 0 208 0,-4 4-64 16,-1 2-144-16,-1 5 0 0,-7 4 0 0,-4 11 0 16,-5 1 0-16,-1 9 0 0,-3 3 0 0,0-3 0 15,3-8 0-15,4-7 192 0,1-6-192 0,3-9 192 0,2-3 128 0,1-10 48 31,3-1 0-31,2-9 0 0,3-2-368 0,0-11 144 16,1-6-144-16,3-11 0 0,0-2 192 0,0-9-192 0,2-5 192 0,-2-12-192 0,2-4 256 0,-2-8-48 16,2 0-16-16,0 4 0 15,0-2-192-15,0 10 0 0,0 7 0 0,0 11 0 0,-2 12 0 0,-3 3 0 16,1 12 0-16,0 6 0 16,2 3-560-16,2 4 0 0,0 4 0 0,2 3-16336 0</inkml:trace>
  <inkml:trace contextRef="#ctx0" brushRef="#br0" timeOffset="2">1193 14144 9215 0,'-2'2'816'0,"0"2"-656"0,2-4-160 0,0 2 0 0,0 0 880 0,2 5 144 0,0 3 16 0,2 1 16 0,3 10 1584 0,5 7 320 16,3 2 64-16,4 6 16 15,3-2-1072-15,-1 2-224 0,5 5-32 0,1-1-16 0,3 7-528 16,-2-5-96-16,2 3-32 0,-1-2 0 0,3-1-592 0,-2 1-112 16,0-5-16-16,-4-8-16 0,-3 0-304 0,-6-7 0 15,-4-4 0-15,-5 1 0 0,-3-3 0 0,-3 2 0 16,-4-9 128-16,-5 3-128 0,-1-4 432 0,-5-3 16 15,-2-6 16-15,-6-4 0 0,-3 0-80 0,-1-3 0 16,-1 1-16-16,-8-5 0 0,-4 0-368 0,-7 5 128 16,0-2-128-16,-2-1 0 0,5 1 0 0,-1 1 0 15,-2 3 0-15,3-2 0 0,1 3-176 0,3 1 0 16,2 2 0-16,4 0 0 0,4 2 176 0,5 1 0 0,4 1 0 0,6-4-128 16,4 0 128-16,3 0 0 15,6-7 0-15,2 3 0 0,4-6 0 0,5-1 0 0,2 0-144 16,2-6 144-16,2 0 0 0,4-4 0 0,5-7 0 0,-1-4 0 15,1 0 224-15,2-4-32 0,-1-4-16 0,5-9 0 16,0 2 272-16,0-4 48 0,-2 8 16 0,-2 9 0 16,-3 2-256-16,-1 9-64 0,-3 8 0 0,-2 9 0 15,-6 6-192-15,0 6 0 0,-5 0 0 0,-4 9 0 16,1 2 0-16,-5 11 0 0,0 8 0 0,-5 2 0 16,1 1-160-16,-2 5 32 0,-1 8 0 0,-3 5 0 15,-3 5-64-15,0 6-16 0,-4-6 0 0,0 4 0 16,0 4 0-16,4-6 0 0,0-5 0 0,3 1 0 0,-1-5 208 0,3-12 0 15,1-5 0-15,3-17 0 0,0-8 0 0,2-8 0 16,-1-16 0-16,1-15 0 0,-2-1 0 0,0-12 160 16,0-5-160-16,-3-10 192 0,1-5 48 0,-3-9 16 15,-1-5 0-15,1 5 0 0,-2 0-256 0,1 6 176 16,-3 1-176-16,-4 1 160 0,0 0-160 0,-2 7 0 16,-3-2 0-16,3 6 0 15,0 8-448-15,4 7-112 0,2 11-16 0,3 6-16 16,3 8-1408-16,1 9-288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6:14.58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9662 7171 6447 0,'2'-21'576'0,"0"4"-576"0,2 2 0 0,0-2 0 0,1 7 496 0,-5 3-16 0,2-1 0 0,2-7 0 0,2-9 1104 0,1-3 208 15,1-7 64-15,-1 4 0 0,-1 6 272 0,-4 3 64 16,2 4 16-16,-4 6 0 0,0 5-288 0,3 4-48 16,-3 6-16-16,0 7 0 0,2 6-768 0,-2 4-176 15,2 11-16-15,-2 2-16 0,2 7-240 0,2 3-64 16,1 5 0-16,-1 2 0 0,4 0 64 0,1-4 0 15,1-4 0-15,1-1 0 0,0-3-320 0,-1 5-48 0,3 3-16 0,-2 2 0 16,-1-2-256-16,1-4 0 0,-2-7 0 16,-3-4 0-16,0-2 0 0,-1-3 0 0,-1-1 0 0,-2-5-144 15,0-6 144-15,-2-2 0 0,2-3 0 0,-2-3 0 32,0-3-1712-32,-2-10-304 0,2 1-64 0,-2-5-16 0</inkml:trace>
  <inkml:trace contextRef="#ctx0" brushRef="#br0" timeOffset="1">9519 7069 911 0,'0'-8'0'0,"2"-1"0"0,2 5 0 0,3-2 0 0,1-3 1344 0,1 7 192 15,1-7 48-15,10-3 0 0,9-5 976 0,14-5 208 16,8-5 48-16,7 5 0 0,-1 1-672 0,-4 6-128 16,3 5-32-16,-1 7 0 0,3 3-448 0,-7 11-112 0,0 2-16 15,-9 12 0-15,-3 3-320 0,-5 4-80 0,-6 6-16 0,-5 7 0 16,-6 8-432-16,-4 7-96 0,-5-1-16 16,-3 1 0-16,-5-2-192 0,-7-5-32 0,1 0-16 0,-7-8 0 15,-4 4-80-15,-6-2 0 0,-7 1-128 0,-7-1 192 16,3-8 128-16,-6-1 0 0,-9 2 16 0,-6-1 0 15,-1-5 128-15,-1-7 32 0,1-5 0 0,5-7 0 16,9-9-224-16,3-2-32 0,5-10-16 0,11-5 0 16,8 1-96-16,8-5-128 0,10-2 176 0,7-11-176 15,9 2-896-15,3 3-304 0,-3 4-48 0,9-2-16 16,3-3-1840-16,8 1-368 0</inkml:trace>
  <inkml:trace contextRef="#ctx0" brushRef="#br0" timeOffset="2">10822 6954 13823 0,'-8'-4'608'0,"4"4"128"0,1 0-592 0,1 0-144 0,2 2 0 0,0 0 0 15,0 5 1680-15,2-3 304 0,1 13 64 0,-1 2 16 16,4 11 496-16,1 8 80 0,-1 3 32 0,-2 6 0 15,0-3-1136-15,1 5-208 0,-1-2-48 0,-2 0-16 16,-2-4-464-16,2-1-96 0,0 7 0 0,-2-6-16 16,2-9-432-16,1-2-64 0,1-7-32 0,-2-1 0 15,2-7-160-15,1-2 0 0,-1-9 0 0,-2-4 0 16,0-2 0-16,2-2 0 0,-2-13-160 0,1-2 160 16,-1-6-1664-16,0-3-256 0,-2-6-32 0,0-4-13056 31</inkml:trace>
  <inkml:trace contextRef="#ctx0" brushRef="#br0" timeOffset="3">10739 6737 12895 0,'0'-6'1152'0,"2"4"-928"16,3 2-224-16,-3 0 0 0,0 0 1056 0,0 2 160 0,4 0 48 0,5 2 0 15,8-2 1904-15,9 3 384 0,6 3 80 0,11-4 16 16,2 5-1600-16,2-7-304 0,4 2-64 0,-2-4-16 15,-4-2-832-15,0 0-160 0,0 0-32 0,-3-7-16 16,-3 3-496-16,-7 4-128 0,-6-5 0 0,-5 3 0 16,-2 4 0-16,-2 0-192 0,-1 0 64 0,-8 4 0 15,-1 3-1728 1,-3-1-320-16,-4 1-80 0,-2 1-12528 0</inkml:trace>
  <inkml:trace contextRef="#ctx0" brushRef="#br0" timeOffset="4">10931 7197 22111 0,'4'-2'1968'0,"1"-4"-1584"16,1 6-384-16,0-5 0 0,1 1 544 0,1-2 32 15,9-1 0-15,9-12 0 0,12 0 2624 0,3-2 512 16,1-1 128-16,-3 5 0 0,-7 7-2480 0,-3-5-496 16,-1 6-96-16,-5 5-32 0,1 0-560 0,-3 4-176 15,-2 4 0-15,1-2 0 16,-1 7-1088-16,-2-1-320 0</inkml:trace>
  <inkml:trace contextRef="#ctx0" brushRef="#br0" timeOffset="5">11760 6895 5519 0,'4'6'496'0,"0"-4"-496"0,0 3 0 0,-2-1 0 15,1 6 592-15,-3-7 32 0,0 5 0 0,2 5 0 16,2 12 2144-16,-2 7 432 0,5 13 96 0,-7 0 16 15,0 4-1584-15,0 0-320 0,-5-3-64 0,1 3-16 16,-2-6-304-16,-1 2-48 0,-1-7-16 0,1 0 0 0,1-4-544 0,2 3-112 16,-1-10-32-16,3 1 0 0,4-13-144 0,-2 2-128 15,7-6 144-15,-3-9-144 0,2-4 0 0,3-3 0 16,-1-7 0-16,1-3 0 0,2-9 224 0,-5-1 96 16,3-7 32-16,-3 0 0 0,0-2 368 0,-1-9 80 15,1 1 16-15,-2-10 0 0,1-1-432 0,1-2-96 16,0 0-16-16,1-1 0 0,1-1-272 0,1 1 0 0,-1 7 0 0,3-4 0 31,4-2-864-31,0-1-224 0,2 8-64 0,0 5 0 16,0 7-32-16,-2 10-16 0,0 11 0 0,-3 5 0 0,1 10 656 0,0 4 128 0,0 7 32 0,2 6 0 15,-5 0 1088-15,3 0 240 0,2 8 32 0,-2 3 16 16,2 2 80-16,0 6 16 0,2 2 0 0,0 7 0 16,0 4-384-16,2 4-64 0,-2 0 0 0,-2 3-16 15,0-5-208-15,-2-2-32 0,-1 2-16 0,-1-6 0 16,-3-7-368-16,-3-4 144 0,1-6-144 0,-2-3 0 15,1-1 0-15,-1-3 0 0,-4 0 0 0,0-2 0 32,0-2-544-32,-2-4-160 0,0 2-48 0,-3-2-9328 0,-1 2-1872 0</inkml:trace>
  <inkml:trace contextRef="#ctx0" brushRef="#br0" timeOffset="6">11881 7303 17503 0,'0'0'1552'0,"4"0"-1232"0,0 0-320 0,3 0 0 0,-3-4 544 0,5 2 48 0,10 2 16 0,11-4 0 16,12-9 2656-16,5 0 512 0,0 1 128 0,0-6 0 15,-2 4-2048-15,-5-3-400 0,-2 0-96 0,-6-3-16 16,-2 8-864-16,-6-3-176 0,-3 2-48 0,-6-2 0 31,-2 2-592-15,-7 3-128-16,-4-5-32 0,-8 4-16592 0</inkml:trace>
  <inkml:trace contextRef="#ctx0" brushRef="#br0" timeOffset="7">9627 6533 7599 0,'-8'-9'160'0,"2"5"32"0,1-2 16 0,5 8 16 0,0-4-224 0,-4 2 0 0,-7-9 0 0,-3-1 0 16,-6-3 1376-16,-5 2 224 0,1 0 64 0,1 7 0 15,4 4-448-15,-3 2-64 0,5 5-32 0,0 1 0 16,0 5-352-16,0 6-64 0,0 7 0 0,2-5-16 16,3 0-304-16,-5 9-48 0,-1 8-16 0,-3 9 0 15,0 4-320-15,-3 3 144 0,3 5-144 0,0 3 0 16,2 0 224-16,0 4-64 0,1 6-16 0,1 3 0 16,5-9 368-16,-1 0 80 0,4 0 16 0,-1 2 0 15,5 0-448-15,3 6-160 0,4 7 0 0,1 2 144 0,3 0-144 0,2 2 0 16,1-4 0-16,2-2 0 0,1-11 0 0,-1-2 0 15,2-2 0-15,4 0 0 16,2-2 0-16,2-1 0 0,3-7 0 0,3-3 0 0,8-4 0 0,3-5 0 16,5-6 0-16,5 0 0 0,4-8 848 0,-1-7 96 15,-2-6 16-15,0-2 0 0,4-4-112 0,0-5-16 16,-4-2 0-16,2-4 0 0,-2-2-48 0,2-5-16 16,3-2 0-16,-1-6 0 0,-2 0-256 0,-2-10-64 15,0 5-16-15,2-7 0 0,2-8-32 0,1-1 0 16,-3-2 0-16,-7 1 0 0,-3 1-112 0,-1-5-32 0,3-3 0 0,0-8 0 15,-1-5-256-15,-3-5 160 0,-1-2-160 0,-4-6 128 16,-2-5 32-16,-7 2 0 0,-1 9 0 0,-3-8 0 16,1-7 16-16,-8-2 0 0,-5 2 0 0,-7 4 0 15,-4 5-176-15,-4 2 0 0,-5 4 0 0,-6 6 0 16,-2 1 0-16,-7 3 0 0,-4 3 128 0,0 6-128 16,1 7 192-16,-12 1 0 0,-8-10 0 0,-15 5 0 15,-8 1-32-15,-3-2 0 0,5 11 0 0,6 7 0 16,2 3-160-16,1 3 160 0,-3 4-160 0,4 4 160 15,9 0-160-15,4 5 0 0,5 4 0 0,-1-1 128 0,9 3-128 0,2 0 0 16,6 2 0-16,3-2 0 0,6 2-192 0,4-4-80 16,2 4-16-16,5 0-17520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6:53.92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12850 7814 7359 0,'-17'0'656'0,"9"-4"-528"0,1 4-128 0,3-2 0 0,2 2 528 0,0 0 80 0,2-2 16 0,0 0 0 0,2-2 1344 0,2-3 272 15,5-1 48-15,5-1 16 0,6 1-416 0,-1-1-80 16,4-2-16-16,3 3 0 0,-1 2-832 0,1-5-192 16,-1 4-16-16,-1 1-16 15,1 2 0-15,3 0 0 0,2 1 0 0,2 3 0 0,-4 0-128 0,4-2-32 16,8 2 0-16,7-2 0 0,2 2 64 0,4 0 0 16,7 0 0-16,4 2 0 0,8-2-16 0,7-2 0 15,8 2 0-15,-2 0 0 0,-6 0-240 0,4-4-32 16,9 0-16-16,2 2 0 0,4-3-16 0,2 1 0 15,2 2 0-15,0 2 0 0,-12-4-48 0,3 2-16 16,5-3 0-16,0 1 0 0,-8 4 16 0,6 0 0 0,4 4 0 0,0 1 0 16,0 1-80-16,-9 5-32 0,-3-5 0 0,-12 0 0 31,-5 3-160-31,-7-3 0 0,0 5 0 0,-5-7 0 16,-6 7 0-16,-1-5 0 0,-8 5 0 0,-5-7 0 15,-1 2 0-15,-8 1 0 0,-5-5 0 0,-1 0 0 16,-5 0 0-16,-4-2 0 0,0 0 0 0,-5 0 0 15,-3-2 0-15,-1 0 0 0,-2 2 0 0,-1-2 0 16,-3-5 0-16,0-1-176 0,-3 2 48 0,1-1-18032 16</inkml:trace>
  <inkml:trace contextRef="#ctx0" brushRef="#br0" timeOffset="1">1593 9213 3679 0,'5'-21'320'0,"-1"2"-320"0,0 4 0 0,0 6 0 0,-1 5 144 0,-1 2-144 0,0 2 192 0,2-9-192 0,5 3 1040 0,-1 2 112 0,3 2 0 0,-1 4 16 15,1 8-128-15,-5 9-16 0,1 1-16 0,-3 3 0 16,-2 7 224-16,0 6 48 0,3 5 16 0,-3 7 0 16,0 12-272-16,0 8-64 0,-2 19-16 0,0 18 0 15,-2 6-560-15,0 1-96 0,-3-20-32 0,1 8 0 16,-2 13-256-16,-3 2 0 0,3 0 0 0,-1-9 0 15,1-10 160-15,0-17-32 0,1-13 0 0,-1-22 0 16,2-10 704-16,-3-14 144 0,3-14 32 0,2-6 0 16,-2-6 400-16,4-14 96 0,0-7 16 0,0-12 0 15,4-12-400-15,0-15-80 0,7-10-16 0,0-5 0 16,1-4-528-16,1 4-112 0,4 2-32 0,2-17 0 16,7-4-352-16,-3-6 0 0,5-3 0 0,-7 9 128 15,-1 19-128-15,-6 7 0 0,-1 8 0 0,0 0 0 0,-2-2 0 0,1 4 0 16,-1 10 0-16,-2 12-128 0,-3 6 128 0,0 10 0 15,-1 3-144-15,-3 10 144 0,-2 4-368 0,0 7 0 16,0 7 0-16,-5 5 0 16,3 12-192-16,-4 5-32 0,0 16-16 0,-3 6 0 0,1-5 352 0,-1 14 80 15,0 21 16-15,-3 19 0 0,1 17 160 0,0 0 0 16,3-3 128-16,-1-7-128 0,1-7 0 0,4-13 0 0,-1-15 0 16,3-4 0-16,2-6 0 0,2-9-128 0,5-4 0 0,1-5-9056 15,3-1-1808 1</inkml:trace>
  <inkml:trace contextRef="#ctx0" brushRef="#br0" timeOffset="2">15221 6073 5519 0,'17'-17'496'0,"-11"8"-496"0,3 3 0 0,-1 0 0 0,-4 1 496 0,-1 3 0 0,1-2 0 0,2 0 0 16,3-3-496-16,4-3-256 0,4-1 16 0,0 0 16 16,-2-1 480-16,-1 3 80 0,-3 3 32 0,-2-1 0 15,-3 3 464-15,-2-2 80 0,-2 1 32 0,-2 3 0 16,3 0 544-16,-3 0 112 0,-5 2 32 0,3 0 0 15,-2 0-64-15,2 0-16 0,-3-4 0 0,1 2 0 0,-2 2-416 16,2-5-96-16,-5 1-16 0,3 0 0 0,-3-2-112 0,-2 1-16 16,1-1-16-16,1-3 0 0,-3 1-432 0,-1 1-64 15,0-3-32-15,-2-1 0 0,-2 5 0 0,-2-5 0 16,-2 3 0-16,-3-1 0 0,3 1-112 0,-5 1-32 16,-1-3 0-16,-7 3 0 0,2-3-16 0,-5-1-16 15,-1 5 0-15,-2 1 0 0,-3-1-48 0,-4 2-128 0,0-1 192 16,-2-1-64-16,0 2 48 0,-2-3 0 0,-2 3 0 0,-3-2 0 31,5-1-176-31,-2 1-192 0,-4 2 32 0,-1-1 16 16,-2 5 144-16,-6 0 0 0,-2 5 0 0,-2-1 0 0,-5 4 0 0,1 1 0 15,4-5 0-15,1 3 0 0,3-5 0 0,3 0 0 16,-1-2 0-16,0 0 0 0,2 0 0 0,-2 0 0 16,0 0 0-16,-2 0 0 0,0 0 0 0,-2 0 0 0,-4 0 0 0,-3-2 0 15,0 0 0-15,-1-3 0 0,1 1 0 0,1 2-128 16,-3 2 128-16,2 0-192 0,5 0 192 0,-2 2-192 15,-5 7 192-15,-4-5 0 0,-2 2 0 0,0-2-128 0,2-4 128 16,2-2 0-16,5 0 0 0,-1-4 0 0,1 2 0 16,-1-1 0-16,-4 5 0 0,3 5 0 15,-3 5 240-15,2 1-32 0,3-3 0 0,-1 3 0 0,3 0-80 0,1-3 0 16,7 3-128-16,0-5 192 0,-2 5-192 16,0 2 0-16,-2 6 0 0,-2 0 0 0,2 4 0 0,2 1 0 15,-5 1 0-15,5-1 0 0,5-3 0 0,-7 2 0 16,-7 5 0-16,-6-2 0 0,2 6 0 0,3 0 0 15,-3 2 0-15,0-2 0 0,-2 2 0 0,0 2 0 16,2 0 0-16,0 0 0 0,5-4 0 0,6 0 0 0,8-4 0 16,5-1 0-16,-3 5 0 0,3 2-128 0,-1 0 128 0,5 3 0 31,2-3 0-31,-2 8 0 0,0 3 0 0,4-2 0 16,5-5 0-16,-1 7 0 0,-2 1-128 0,-2 8 128 0,5 1 0 0,6-6 0 0,2 0-128 0,6-4 128 15,4-1 0-15,5-1 0 16,4 0 0-16,5-12 0 15,1 4 0-15,3-1 0 0,2 2-128 0,-1-2 128 16,5 2 0-16,-2 2 0 0,4-10 0 0,-2-2 0 16,2-1 0-16,3 5 0 0,3 0 0 0,3 6 0 15,4-2 0-15,4-2 0 0,2 2 0 0,5 0 0 16,4 0 416-16,4 0 144 0,2 2 16 0,7-6 16 16,-1 0-352-16,5 0-80 0,4-3-16 0,4-1 0 0,3-3 0 0,-1-1 0 15,3-5 0-15,4 2 0 0,4-8-144 16,-2-1 128-16,2 1-128 0,7-3 128 0,6 1-128 0,4 1 0 15,2-5 0-15,-1-1 0 0,-5 0 0 0,-1 1 0 16,4-1-144-16,-1 2 144 0,-5-2 0 0,3 3 0 16,2 3 0-16,0-1 0 0,3-1 0 0,-3-1 0 15,-15-3-128-15,2 0 128 0,5 3 0 0,4-3-160 16,-1 5 160-16,5 1-128 0,3-1 128 0,-3 1 0 0,-7-1 0 16,5-1 0-16,2-5 0 0,0 1 0 0,-8-4 0 0,6 2-128 15,0 0-48-15,4 0 0 0,-6 2 0 0,4 3 0 16,2-3 176-16,5-2-160 0,3 0 160 0,1-6-160 15,-2 4 16-15,-7-4 0 0,-4 2 0 0,2 2 0 16,11 2 144-16,-3-2 0 0,-14 4 0 0,-1-4 0 16,5 0 0-16,2 0 0 0,5-6 0 0,-1 1 0 15,-10-1 256-15,-1 4-32 0,3 2 0 0,0 0 0 16,-2 2 96-16,-3-4 0 0,-1 0 16 0,1-2 0 16,-1 1 0-16,1-5 0 0,1-3 0 0,-1 3 0 15,-1 3-80-15,-1-3-32 0,3-1 0 0,1 3 0 0,-1-2-224 0,2 1-128 16,-3-8 128-16,3 2-208 0,0-8 208 0,1 0 0 15,5-5 0-15,-2 3 0 16,0-1 336-16,-2 1 16 0,0 0 0 0,-5-3 0 16,-1 1-352-16,-3-3 128 0,-6 2-128 0,-2-1 0 0,-3-3 0 0,8 0 0 15,5-8 0-15,0 2 0 0,1-3 144 0,-7 5-144 16,-7 0 192-16,10-2-192 0,7-7 0 0,5-1 0 16,0-5 0-16,-4 0-192 0,-3 0 192 0,-8 0 0 15,-6 2 0-15,-9 6 0 0,-8-1 0 0,-5 1 0 0,-6 1 192 16,-6-5-192-16,-5 1 0 0,-2 1 0 0,-4-4 0 0,-2-2 0 15,-3 0 0-15,-5-4 0 0,1 0 144 0,-8-7-144 16,0-4 128-16,-5-6-128 0,1 0 0 0,-5-5 144 16,-1 5-144-16,-3 0 0 0,-4 4 144 0,-7 6-144 15,-2 9 0-15,-6 4 0 0,-4 7 0 0,-9 2-192 16,-11 1 192-16,-16 3-192 0,-16 4 192 0,-14-1-192 16,-5 5 192-16,-3 7-160 0,3 2 160 0,0 6-160 15,9 9 160-15,4 4 0 0,5 7 0 0,6 3 0 16,2 5-640-16,10 3-80 0,22-8-32 0,2 5-10784 15,-2 7-2160-15</inkml:trace>
  <inkml:trace contextRef="#ctx0" brushRef="#br0" timeOffset="3">21225 15406 911 0,'0'-2'0'0,"0"0"0"0,0-2 0 0,0 1 0 0,0 1 560 0,0 0 16 0,0-2 16 0,0-7 0 0,2-2 880 0,2-6 160 16,3 0 32-16,3-2 16 0,1 0 112 0,2-1 0 15,4 1 16-15,0 0 0 0,0 2 384 0,2-3 80 0,0 5 16 0,3 0 0 16,-3 2-816-16,-2 5-176 0,-2 3-16 0,-2 3-16 16,-1 4-944-16,-5 2-192 0,-1 7-128 0,-4 1 144 15,-2 3-144-15,-4 6 0 0,-2 0 0 0,-5 7 0 16,-4 6 128-16,-4 2 112 0,-5 9 16 0,-3 1 0 15,1 3-64-15,-4 8 0 0,-6 5 0 0,-2 2 0 16,-1 4-192-16,3-2 0 0,-2-3 0 0,6-7 0 16,4-10 208-16,7-12 0 0,6-6 0 0,4-11 0 15,5-7-32-15,6-6-16 0,2-6 0 0,7-7 0 16,3-8-160-16,8-11 160 0,7-8-160 0,7-11 160 16,11-15 192-16,2-4 32 0,2 0 16 0,13-13 0 15,12-13-112-15,9 1-32 0,5-5 0 0,-5 11 0 0,-11 16 336 0,-8 7 64 16,-9 15 16-16,-8 11 0 0,-10 15-528 0,-10 12-144 15,-8 5 0-15,-10 14 0 16,-7 9 0-16,-8 9 0 0,-7 8 0 0,-8 13 0 16,-7 14 0-16,-6 8 0 0,-7 7 0 0,-8 16 0 0,-8 12 0 0,-9 11-208 15,-7 15 80-15,1-9 128 0,0-6-288 0,10-13 64 16,9-8 16-16,10-13 0 0,5-7 208 0,10-14 0 16,9-5 0-16,8-16 0 0,9-12 0 0,8-16 0 15,11-15 0-15,13-17 0 0,6-9 0 0,13-24 0 0,15-16 0 16,13-13 0-16,10-19-224 0,5-7 0 0,4-8 0 15,-3 0 0-15,-5 9-96 0,-7 8-32 0,0 10 0 0,-3 5 0 16,-1 8 1136-16,-9 14 240 0,-6 14 32 0,-15 12 16 16,-15 18-752-16,-15 11-160 0,-9 12-32 0,-12 11 0 15,-11 13-128-15,-10 12 0 0,-11 15 0 0,-9 14 0 16,-4 7-256-16,-9 16 64 0,-6 12 0 0,-2 5 16 16,0 1 176-16,2-1 0 0,7-7 0 15,-5 2 0-15,7 3 0 0,6-9 144 0,10-11 0 0,14-17 0 16,12-14 176-16,13-27 16 0,11-9 16 0,10-20 0 0,11-15-352 15,6-11 0-15,7-10 0 16,4-11 0-16,4-4 0 0,9-17-288 0,10-15 48 0,5-4 16 16,8-7-288-16,-2 4-64 0,1 12-16 0,-12 3 0 0,-12 13 400 0,-9 11 192 15,-9 11-192-15,-10 6 192 0,-6 8-144 0,-7 9 144 16,-6 7 0-16,-5 5 0 16,-6 10 0-16,-4 1 0 0,-8 13 0 0,-3 9 144 15,-6 8-144-15,-7 11-224 0,-4 13 48 0,-6 1 16 0,-4 7 800 0,-3 0 144 16,9-6 48-16,-7 4 0 0,-1 2-272 0,4 0-48 15,6-10-16-15,6-7 0 16,13-6-496-16,11-18 0 0,11-10 0 0,16-19-17536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6:26.16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20414 3759 6447 0,'4'-4'576'0,"-2"-1"-576"0,0 3 0 0,0 0 0 0,-2 0 944 0,0-2 80 0,2-3 0 0,3-1 16 0,-1-1 1200 0,0-6 224 15,0 3 48-15,1-1 16 0,-3 4-1008 0,0-6-208 16,0 3-32-16,2-1-16 15,-2 0 32-15,3 0 16 0,-3 3 0 0,0-3 0 16,0 0-288-16,-2 0-64 0,0 5-16 0,0 1 0 0,-2-3-368 0,0 3-80 16,-2 3-16-16,-1-2 0 0,1 2-320 0,-2 1-160 15,-3-1 160-15,3 4-160 0,1 0 128 0,-1-4-128 16,-2 4 0-16,-5-2 0 0,-2 4 0 0,0 2 0 16,-4-2 0-16,-3 7 0 0,1-3 256 0,-2 5-32 15,-1 2-16-15,-1 6 0 0,-1-2-80 0,-2 4 0 0,1 3-128 0,1 1 192 16,1 3-192-16,-1-1 0 0,5 5 0 0,0 0 0 15,6 2 0-15,0-2 0 0,4 0 0 0,3 0 0 16,3 2 0-16,3-4 0 0,4 4 0 0,0 2 0 16,5 0 192-16,1-4-16 0,1 0 0 0,4 2 0 15,4 5 96-15,4-3 32 0,5 2 0 0,3-4 0 16,5 0-96-16,5-4-16 0,5-4 0 16,3-7 0-16,9-2 0 0,-1-6-16 0,-8-9 0 0,-4-4 0 15,1-5 160-15,-1-4 48 0,-3-3 0 0,-1-3 0 16,-5 0-256-16,0-11-128 0,-2 0 128 0,-2-2-128 15,-3-4 0-15,-3-4 0 0,-3 0 0 0,-2-7 0 16,-4 2 0-16,-6 1 0 0,-3-3 0 0,-4 3 0 16,-4 3 0-16,-6 1 0 0,-5 0 0 0,-6 1 0 15,-5 5 0-15,-1 3 0 0,-5 3 0 0,-4 5 0 0,0 8 0 0,-3 2 0 16,-1 3 0-16,-2 6 128 16,1 2-128-16,3 0 0 0,4 4 0 0,4 2 0 0,7-1 0 0,6 1 0 15,7-4 0-15,3 2-128 0,10 1-48 0,3-3 0 16,5 2 0-16,4 0 0 15,6 3-1712-15,1-5-352 0,1 6-64 0,3-1-12784 0</inkml:trace>
  <inkml:trace contextRef="#ctx0" brushRef="#br0" timeOffset="1">21293 3440 10127 0,'-6'-5'448'0,"2"3"96"0,1 4-544 0,3 3 0 0,0-5 0 0,3 4 0 0,-3 2 1552 0,2-2 208 0,2 13 32 0,0 3 16 0,3 9 464 0,1 10 96 15,1 3 0-15,-3 7 16 16,3 2-464-16,-3 3-80 0,-2-5-32 0,0 0 0 0,1-7-592 0,-3 3-112 15,2-7-16-15,-2 0-16 0,2-1-496 0,-1-3-80 16,-1-2-32-16,2-3 0 0,-2-1-464 0,2-2 0 16,1-5 0-16,1-6 0 15,-2 0-384-15,5-7-80 0,-1-1-16 0,3-7-15552 0</inkml:trace>
  <inkml:trace contextRef="#ctx0" brushRef="#br0" timeOffset="2">22345 3512 8287 0,'5'-19'368'0,"-5"8"80"0,2 0-448 0,-2 3 0 0,0 6 0 0,-2-2 0 15,0 1 1920-15,-3-1 320 0,-3-4 48 0,-5-1 16 0,-2 1-208 0,-2 1-48 16,-2 3 0-16,0 4 0 16,0 4-880-16,-5 7-176 15,3 2-32-15,-3 8-16 0,1 5-160 0,-1-1-16 16,1 11-16-16,2 7 0 0,-1 4 112 0,3 4 32 16,4 2 0-16,3 0 0 0,5 3 96 0,3-5 32 0,6-2 0 15,2 0 0-15,3 0-528 0,3-3-112 0,1-3 0 0,4 6-16 16,4 6-176-16,7 1-16 0,1-3-16 0,5-6 0 15,0-7-16-15,2-8 0 0,0-6 0 0,3-7 0 16,-3-9 224-16,2-10 32 0,4-6 16 0,-1-5 0 16,-1-4-112-16,-10-2-32 0,-7 3 0 0,5-3 0 15,1-15-64-15,7-7-16 0,3-10 0 0,-1-6 0 16,-2-5-192-16,-2 1 0 0,-7-1 0 0,-3 5 0 16,-10 2 0-16,-5 4 0 0,-7 4 0 0,-11 2 0 15,-6 5 0-15,-8 0 0 0,-9 4 0 0,-9 2 0 16,-4 0 0-16,-8 6 0 0,-3 3 0 0,-4 6 0 0,1 0 0 0,3 6 0 15,11 7 0-15,3 4 0 0,3 0 0 0,5 0-160 16,4 6 160-16,6 1-12624 16,3 5-2416-16</inkml:trace>
  <inkml:trace contextRef="#ctx0" brushRef="#br0" timeOffset="3">23293 3625 3679 0,'2'-7'320'0,"0"1"-320"0,1 2 0 0,-3-3 0 0,2 5 1120 0,0 0 160 0,0-9 16 0,4-3 16 16,1-3 1632-16,1-5 320 0,1 1 64 0,1 0 0 16,-1 4-832-16,0 0-192 0,-1 4-16 0,1 2-16 15,-1 7-544-15,1 4-128 0,-1 2 0 0,-2 7-16 16,1 5-576-16,-1 10-112 0,1 8-32 16,-5 6 0-16,0 11-176 0,-2 6-48 0,0 9 0 0,-2 2 0 0,4-23-320 0,-2 8-64 15,0 13 0-15,-2 2-16 0,0-4-240 0,0 1 128 16,2 8-128-16,-3-7 0 0,3-3 0 0,3-5 0 15,-1-10 0-15,0-5 0 16,2-9 0-16,0-7 0 0,1-3 0 0,-1-10 0 16,4-5-352-1,1-5-64-15,-1-4-16 0,3-7-17216 0</inkml:trace>
  <inkml:trace contextRef="#ctx0" brushRef="#br0" timeOffset="4">24083 3440 11055 0,'0'0'480'0,"0"0"112"0,0 2-464 0,0 0-128 0,0 0 0 0,3 2 0 16,-1-2 1984-16,0 7 384 15,2 1 80-15,2 10 16 0,3 5-176 0,2 11-48 0,-1 5 0 0,1 6 0 0,0 4-528 16,-3 2-112-16,-2 2-32 0,1-1 0 15,-1-3-608-15,-1 0-112 0,-3-7-16 0,0 5-16 0,0 7-528 0,-4-5-96 32,2-9-32-32,0-3 0 0,2 1-160 0,-2-4 0 15,2 1 0-15,-2-5 0 0,2-5 0 0,0-3 0 0,0-5 0 16,1-6 0-16,1-5-144 0,0-2 144 0,0-6 0 0,3-4 0 31,-1 0-1040-31,1-5-112 0</inkml:trace>
  <inkml:trace contextRef="#ctx0" brushRef="#br0" timeOffset="5">24820 3457 2751 0,'5'-5'256'0,"1"3"-256"0,-2 2 0 0,-2-4 0 16,1 4 1216-16,1 0 208 0,0-2 48 0,7 0 0 0,-1 2 1680 0,5 2 352 16,-2 4 64-16,0 5 16 15,-3-1-1184-15,-1 10-224 0,-5 1-64 0,1 9 0 0,-3 4-304 0,0 4-64 16,-2 7-16-16,-2 4 0 0,2 2-496 0,-2 0-96 16,2 2-32-16,-3-4 0 0,3-2-592 0,-2 0-128 15,2 4-32-15,-2-2 0 0,2-2-352 0,0-5 128 16,0 1-128-16,0 2 0 0,2-5 0 0,0-4 0 15,1 3 0-15,1-14 0 0,-2 1 0 0,2-7 0 16,-2-2 0-16,3-4 0 0,-1-5 0 0,-2-8 0 16,2 0 0-16,3-4 0 15,1-3-1328-15,1-5-176 0</inkml:trace>
  <inkml:trace contextRef="#ctx0" brushRef="#br0" timeOffset="6">26009 3706 2751 0,'13'-22'128'16,"-7"7"16"-16,0 5-144 0,-1-1 0 0,-3 5 0 0,0-1 0 15,0 1 1664-15,0-2 288 0,0-5 64 0,3-6 16 0,-3-1 400 0,0-1 64 16,-4 0 32-16,0 4 0 0,-1 0-768 0,-3 2-160 16,0 4-16-16,-3 5-16 0,-1-5-336 0,-1 7-64 15,-2 2-16-15,0 0 0 0,1 4-416 0,-1 4-96 16,-2-2 0-16,2 3-16 0,-2 6-320 0,0 2-64 16,0-1-16-16,3 3 0 0,-3 7 80 0,-2 1 16 0,2 7 0 0,0 5 0 15,-2 3 160-15,2 5 32 0,-2-3 16 0,2 3 0 16,0 0 32-16,0-3 0 0,2 1 0 0,3 2 0 15,-3 4-176-15,4-3-48 16,1-1 0-16,1 4 0 0,1 6-160 0,0 3-48 16,1 4 0-16,3-3 0 0,4-3-128 0,3-3 0 15,1-4 0-15,7-9 0 0,2-4 0 0,2-8 0 0,2-2 128 0,4-7-128 16,5-4 384-16,2-5 32 0,2-3 16 0,0-3 0 16,4-4-176-16,2-9-16 0,3-1-16 0,1-5 0 15,-1 0-48-15,-1-6-16 0,3-1 0 0,0-3 0 16,-7 6-160-16,-2-7 0 0,0 3 0 0,-2-3 128 15,-2-1-128-15,-3-3 0 0,3-4 0 0,-4 0 0 0,-3 0 0 16,-2-5 0-16,3-8 0 16,-5 3 0-16,0-10 0 0,-4 3 128 0,-4-4-128 0,-3 2 0 0,-1-5 0 0,-5 1 0 15,-4 4 0-15,-7-7 0 0,-1 9 0 0,-3 8 0 16,-2 1 0-16,-4 6 0 0,0 6 0 0,-3 0 0 16,-1 7 128-16,-3 1-128 0,1 3 176 0,-5 4 0 0,0 0 0 0,2 5 0 15,1 1-176-15,1 1 0 0,3 3-192 0,-1 3 192 16,5-4-144-16,2 2 144 15,2 4 0-15,2 0 0 16,5 2-640-16,1 2-32 0</inkml:trace>
  <inkml:trace contextRef="#ctx0" brushRef="#br0" timeOffset="7">20105 5036 4607 0,'-2'0'400'0,"-1"-2"-400"0,3 2 0 0,0 0 0 0,3 0 256 0,-1 0-48 0,2 0 0 0,0 0 0 15,5-4 944-15,4 2 176 0,4-3 32 0,6 5 16 16,5-6-128-16,1 6-32 0,6-6 0 0,-1 1 0 0,2 5 128 0,2 0 32 15,-2 0 0-15,3 3 0 0,-3-1-736 0,2 4-160 16,-8 0-32-16,-6 1 0 16,-7-3-448-16,-3 2 0 0,-1 1 0 0,-2 1 0 15,-5-3 0-15,-1 1 0 0,-3 0 0 0,-2-3-160 0,-5 1 160 0,-1 0 0 16,-2-4 0-16,-5 0 128 0,0 0 144 0,-2 0 48 16,-4-4 0-16,-5 2 0 0,-5 0-320 0,-5-1 160 15,-1-1-160-15,6 4 128 0,1-2 112 0,0 2 16 16,-2 0 0-16,5-4 0 0,-1 2 0 0,5 0 0 15,6-1 0-15,4-3 0 0,7 2-112 0,8-5-16 0,5 1 0 0,6-1 0 16,6 1-128-16,5-3-176 0,6 3 48 0,4-3 0 16,4-2 128-16,5 2 0 0,8-3-144 0,-2-1 144 15,1 2 0-15,-6 2 0 0,-3 1-144 0,-7 3 144 16,-8 3 0-16,-7 2 0 0,-6 4 0 0,-6 6-10784 16</inkml:trace>
  <inkml:trace contextRef="#ctx0" brushRef="#br0" timeOffset="8">21127 4821 10127 0,'-2'0'896'0,"0"0"-704"0,0 0-192 0,2 0 0 0,0 0 992 0,0 0 160 0,0 2 48 16,0-2 0-16,0 0 400 0,2 0 64 0,2 0 32 0,-4 0 0 15,0 0-368-15,34-2-80 16,-15-2-16-16,3 0 0 0,1 2-272 0,3-3-48 0,3 1-16 0,1 2 0 16,0 2-512-16,-2-4-96 0,2 4-32 0,-5-2 0 31,-1 4-256-31,-5-2 0 0,-4 0 0 0,-5 0 0 0,-1 4 0 0,-5-4 0 0,-2 0 0 0,-6 0 0 31,-2 0 0-31,-5 2 0 0,-4-4 0 0,-2 2 0 16,0 0 240-16,-2-4 80 0,-5-1 32 0,-1 3 0 15,-3-2 240-15,0 2 48 0,-1 2 16 0,-1 0 0 16,2 2-304-16,0 2-64 0,3-2-16 0,-1 7 0 16,1-5-272-16,1 3 160 0,3 3-160 0,4-3 128 15,4-3-128-15,2 2 128 0,5 5-128 0,4-5 128 16,4 1-128-16,7 1 0 0,6-1 0 0,4-7 0 0,4 2 0 0,7 2 0 15,2-6 0-15,2 0 0 0,2 0 0 0,3-5 0 16,1 1 0-16,0 2 0 0,3-5 0 0,-5 3 0 16,-1 1 0-16,-8-1 0 0,-3 2 0 0,-7 2 0 15,-6-5 0-15,-5 7 0 0,-8 0 0 0,-4 0 0 16,-2 0 0-16,-7 0 0 0,-2 2 0 0,-2 3 0 16,-6-3 0-16,-1 2 128 0,3 0 16 0,-7 3 0 15,-4 1 0-15,0 3 0 0,0 2 240 0,3-3 64 0,-1 1 0 0,4 2 0 16,5-3-448-16,4 1 0 0,6-3 0 0,7 1-16096 15</inkml:trace>
  <inkml:trace contextRef="#ctx0" brushRef="#br0" timeOffset="9">22565 4911 8287 0,'8'-3'736'16,"-1"3"-592"-16,-3 0-144 0,-2 0 0 0,-2 0 400 0,2 0 48 0,2 0 16 0,5-4 0 0,2 4 880 0,-1-2 160 15,1 2 32-15,-3 0 16 0,1 2-432 0,-3-2-96 16,1 0 0-16,-3 0-16 0,-2 0 448 0,0 0 80 16,-2 4 32-16,-2-4 0 0,-2 5 144 0,-3 1 16 15,-3 1 16-15,10-7 0 0,0 0-656 0,-47 25-128 16,24-14-16-16,-3 1-16 0,-4-1-288 0,-2 0-64 0,-2-1-16 0,-4 1 0 31,-5 0 48-31,3 1 16 0,8-3 0 0,2 2 0 0,-2-3-240 0,-2 3-64 0,2-3 0 0,4 1 0 16,5-1-320-16,4-3 144 0,4 1-144 0,6-4 0 15,3 2 0-15,6-4 0 0,0 0 0 0,4 0 0 16,0 0 0-16,3 0 128 0,6-4-128 0,6 2 0 16,4-2 144-16,5-1-144 0,6-1 0 0,0 0 144 15,4-1-144-15,1-1 0 0,3 1 0 16,3-7 0-16,0 3 0 0,-3 0 128 0,-3 1-128 0,-1 1 0 15,-4-2 192-15,-4 3-64 0,-2 6 0 0,-5-7 0 16,-4 7-128-16,-6 2-176 0,0 0 48 0,-7 0 0 16,-4 0 128-16,-4 4 0 0,-4 3 0 0,-5-5 0 15,-6 6-240-15,-4-1-16 0,-7 6 0 0,-6-5 0 0,2 3 256 16,0-7 0-16,2 2 0 0,-4 1 0 0,0-3 0 0,0-2 0 16,-2 2 0-16,4-4-144 0,0 0 144 0,2 0 0 15,9 0 0-15,2 0 0 16,2-4-736-16,4 2-112 0</inkml:trace>
  <inkml:trace contextRef="#ctx0" brushRef="#br0" timeOffset="10">23553 5213 10127 0,'4'-6'896'0,"-2"1"-704"0,3 5-192 0,-5-4 0 0,0 2 912 0,2 0 160 0,0 0 16 0,0-7 16 0,2 3 1712 0,1-1 320 16,-1-3 80-16,-4 3 16 0,-2-1-1584 0,-3 6-320 15,-3-5-64-15,-3 5-16 0,-1 2-48 0,-8 0-16 16,1 2 0-16,-6 5 0 0,-3-1-368 15,-4 0-80-15,-2 5-16 0,-2 0 0 0,-5 4-288 0,-1-3-64 0,3 3-16 0,3 0 0 16,6-4-32-16,3 2-16 0,5-3 0 0,5 1 0 16,9-5-144-16,1 1-32 0,7-3 0 0,5 0 0 15,5-2 0-15,5 0 0 0,-2-2 0 0,8-2 0 16,7 0-128-16,6-8 128 0,4-1-128 0,3 0 128 16,-1-2-128-16,-1 3 0 0,-1-3 0 0,-4 0 0 15,-2 7 0-15,-6-5 0 0,-3 3 0 0,-4 6 0 16,-4-7 0-16,-2 7 0 0,-5 2 0 0,-1-4 0 15,-1 4 0-15,-4 0 0 0,0 4 0 0,-4-4 0 16,0 0 0-16,0 2 0 0,-4 0 0 0,-1 0 0 0,-1 3 0 16,-3-5 0-16,0 4 0 0,-1-2 0 15,-1 2-880-15,0-4-48 0,-4 0-16 0,2 2-16080 0</inkml:trace>
  <inkml:trace contextRef="#ctx0" brushRef="#br0" timeOffset="11">24060 5083 911 0,'2'-6'0'0,"-2"1"0"0,0 5 0 0,0 0 0 0,-2-4 576 0,2 4 16 0,-2-2 16 0,0-2 0 0,-3-3 144 0,1 1 16 15,-4-3 16-15,1 3 0 0,-1 0 224 0,-3 1 32 16,3 5 16-16,-1-4 0 0,-2 4 336 0,3 0 64 0,-3 0 16 0,1 4 0 16,-1-4 192-16,2 3 32 0,3-1 16 0,2 0 0 15,0 2-192-15,-1-4-48 0,7 2 0 0,5 0 0 16,3-2-400-16,10-2-96 0,3 0-16 0,7-6 0 15,6-1-400-15,5-2-96 0,-1 1-16 0,3-1 0 16,-1-4-320-16,1 2-128 0,-5-1 0 0,1 1 144 16,-5-2-144-16,-2 2 0 0,-7 2 0 0,-1 1-176 15,-7 1 176-15,-3 1 0 0,-5 4 0 0,-3-3 0 16,-3 3 0-16,-3 4 0 0,-3 0 0 0,-3 2-9408 16,0 7-1792-16</inkml:trace>
  <inkml:trace contextRef="#ctx0" brushRef="#br0" timeOffset="12">24641 5253 3679 0,'0'-2'320'0,"-2"2"-320"0,2 0 0 0,0-4 0 0,0 4 1024 0,-2 0 128 0,2-2 16 0,-2 0 16 16,2 0 528-16,-2-5 96 0,0 3 32 0,2-5 0 15,-2 3-48-15,4 0-16 0,-2-1 0 0,4-1 0 16,0 1-160-16,3 1-16 0,-3-3-16 0,5 3 0 16,1 0-304-16,5-1-48 0,4 1-16 0,0 2 0 15,7-5-400-15,-3 7-96 0,3-6-16 0,0 5 0 16,-1-3-496-16,3 2-208 0,-1-1 176 0,1 3-176 0,0-2 0 16,-3 0 0-16,1 2 0 0,-5-5 0 0,-2 5 0 0,-2 0 0 15,-2 2 0-15,-4 0 0 16,-2 0 0-16,-5 2 0 0,-2 0 0 0,-2 5 0 0,-4-5 0 0,-3 6 0 15,-1-3 0-15,-3 3 0 0,-2-1 0 0,1 1 0 16,-5 3-128-16,-1 1 128 16,-5 3-384-16,-3 0-32 0,-3 4 0 0,-3 1 0 15,-2 3-432-15,-3-2-96 0,5 1-16 0,3-3 0 0,3 0 480 0,7-6 96 0,6-3 0 16,5-3 16-16,6-3 368 0,2 0-144 0,8-8 144 16,3 0 0-1,6-3-512-15,2-3 0 0,4-1 0 0,1 0 0 16,-1 1-288-16,3 1-48 0,-1-1-16 0,-1 1-9504 0</inkml:trace>
  <inkml:trace contextRef="#ctx0" brushRef="#br0" timeOffset="13">25628 5324 5519 0,'-5'4'496'0,"3"-4"-496"0,2 0 0 0,0 0 0 0,2 0 1296 0,1-4 176 0,1 1 16 0,2 1 16 0,7-4 240 0,4-3 48 0,6-1 16 0,9-5 0 16,2 0-496-16,3-4-96 0,3 0-32 0,3 0 0 15,-1-1 128-15,1 3 32 0,0 0 0 0,-3 0 0 16,0 2-480-16,1 0-96 0,-3 3 0 0,1 1-16 16,1-4-480-16,-2 2-80 0,-4 7-32 0,-4 2 0 15,-4-1-160-15,-5 3 0 0,-4 0 0 0,-4 2 0 16,-5 2 0-16,-1 5 0 15,-5-5-144-15,-2 2 144 0,-4 0 0 0,-5 3 0 16,-1 3 128-16,-7 1-128 0,-5 0 240 0,-3-1-48 16,-7 3-16-16,-2 2 0 0,0-4-176 0,-5 4 128 15,-1-1-128-15,-1 1 128 0,3 0-128 0,-3 2 128 16,1-4-128-16,2 2 128 0,-1 2-128 0,5-2 0 0,7-2 0 16,3-1 0-16,9 1 0 0,7-9 0 0,6 3 160 0,4-5-160 15,2 0 240-15,5-4-64 0,5 0-16 0,6-7 0 16,1 1 352-16,4-3 80 0,3 1 16 0,4-10 0 15,2 3-304-15,2-4-64 0,7-2-16 0,0-1 0 16,-1 3-224-16,-1-5 176 0,-1 9-176 0,-2-6 160 31,5 2-1632-31,-2 2-320 0,-3 1-64 0,0 4-11856 0</inkml:trace>
  <inkml:trace contextRef="#ctx0" brushRef="#br0" timeOffset="14">27726 4089 13823 0,'2'-13'1216'0,"0"2"-960"0,-2 3-256 0,0 4 0 0,0 2 832 0,0-1 112 0,0-5 16 0,2-5 16 0,0-6 944 0,0 0 176 16,3 4 32-16,-3 4 16 0,4 3-1152 0,0 6-224 15,1 4-64-15,3 2 0 0,1 7-48 0,0-1-16 16,2 5 0-16,-1 0 0 0,1 4-336 0,0 0-80 15,2 5-16-15,-2 1 0 16,-1 3-208-16,-1-7 0 0,-2-4 0 0,-1 5 0 16,3 1 0-16,-3 3 0 0,3 1 0 0,-3-3 0 15,3 1 256-15,-2-12-32 0,1 0-16 0,1-7 0 0,0-4 624 0,1-4 128 0,1-8 32 0,6-7 0 16,5-9 288-16,8-10 64 16,6-9 16-16,9-10 0 0,6-5-768 0,5-6-144 15,5-2-48-15,1 0 0 0,-12 8-176 0,-1 1-32 16,2-5-16-16,-2 2 0 0,-6 9-176 0,-5 8 0 0,1-4 144 0,-1 0-144 15,-2 0 0-15,1 0 0 0,-5 7 0 0,0-3 0 16,0 7-592 0,-2-5-144-16,0 7-32 0,0 0-17168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6:35.1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25628 11342 5519 0,'-2'-6'496'0,"-3"-5"-496"0,3 5 0 0,0 1 0 0,2-1 1792 0,-2-3 256 15,-2-8 48-15,-1-10 16 0,1-12 896 0,0-10 192 16,2 3 48-16,0 5 0 0,4-1-752 0,2 14-128 16,2 4-48-16,1 14 0 15,-1 8-1120-15,3 12-240 0,1 9-32 0,-3 9-16 0,-1 2-624 0,0 13-128 0,3 20-32 16,-1 10 0-16,1 12-128 0,2 2 0 15,-1-4 144-15,1-4-144 0,2-7 128 0,0-6-128 0,-1-2 128 0,-1-4-128 32,0 0 0-32,-1-1 0 0,3 3 0 0,-2-7 0 15,1-6 0-15,-1-11 0 0,0-12 0 0,-1-13 0 0,-1-9 0 0,2-10 0 0,-3-5 0 0,3-10 0 16,-1-11 560-16,1 2 80 0,0-4 32 0,1-11 0 16,6-14-272-16,3-7-48 0,-2 2-16 0,4-4 0 15,5 0-336-15,4-3 0 16,6 3 0-16,3 2 128 0,-1 9-128 0,1 12 0 0,-5 7 0 0,-2 10 0 15,-2 9 0-15,0 8 0 0,-4 9-128 0,-3 6 128 16,-1 9 0-16,-5 4 0 0,-4 9 0 0,-2 6-128 16,-7 2 128-16,-2 4 0 15,-4 0 0-15,-2-2 0 0,-4 3 0 0,-3-7 0 0,-6 6 0 0,-4-2 0 0,-4 0 0 0,-3-4 0 16,-2-4 160-16,-4 0-160 16,-2-1 0-16,0-1 0 0,0-7 0 0,4 0 0 0,1-4 0 0,3-2 0 15,5-2 0-15,4-7 0 0,6-2-224 0,5-4 64 16,3 0 16-16,6-5 0 15,1 3-1520 1,4-4-320-16,1-3-48 0,4 0-13776 0</inkml:trace>
  <inkml:trace contextRef="#ctx0" brushRef="#br0" timeOffset="1">26739 11148 13823 0,'5'11'1216'0,"-5"0"-960"0,2-3-256 0,-2-2 0 0,2 1 832 0,-2 8 128 0,4 6 32 0,3 17 0 15,3 11 1376-15,3 11 288 0,2-7 48 0,0-8 16 16,0-5-1760-16,-2-8-368 0,-1-6-64 0,1-9-16 16,0-4-512-16,-5-5 0 0,1-6 0 0,-5-4 0 15,3-6-416-15,-5-3-96 0,-2-4 0 0,0-4-11824 16</inkml:trace>
  <inkml:trace contextRef="#ctx0" brushRef="#br0" timeOffset="2">26778 10963 12895 0,'-9'-8'1152'0,"3"1"-928"15,2 3-224-15,2 4 0 0,2 0 336 0,-3 0 32 16,-1-4 0-16,-4 2 0 0,1-3 1088 0,3 5 208 16,2 2 64-16,2 3 0 15,6 5-1728-15,3 5-512 0,1 2 0 0,5-2-16 0</inkml:trace>
  <inkml:trace contextRef="#ctx0" brushRef="#br0" timeOffset="3">27085 11084 18431 0,'0'13'816'0,"0"-9"160"0,2 3-784 0,0-1-192 0,-2 1 0 0,0 1 0 16,4 3 1264-16,-2-3 208 0,5 11 32 0,-1 9 16 15,2 4 240-15,1 6 48 0,-3-6 16 0,1 2 0 16,-1-2-656-16,-2-4-128 0,1 0-16 0,-3-5-16 0,0-2-320 15,-2-2-64-15,2-6-16 0,-2-6 0 16,4-3-384-16,-2-6-80 0,3-2-16 0,1-7 0 0,3-4-128 0,-1-2 0 16,1-4 144-16,1-3-144 0,3 3 0 0,-4-7 0 15,6-10 0-15,-1 0 128 16,3-11-128-16,-2 2 0 0,2 2-128 0,-2 0 128 0,-2 3 0 0,2-1 0 16,-4 11 0-16,-1 5 0 15,1 8-448-15,0 4-48 0,-3 4-16 0,1 7 0 0,-3 8 272 0,3 0 48 16,-3 7 16-16,0 6 0 0,-1 2 176 0,1 2 0 15,-2 9 0-15,1 4 0 0,1 9 0 0,0-1 144 16,3-1-144-16,1 1 160 0,3-8 96 0,4-2 32 0,2-6 0 0,5-9 0 16,1-6-144-16,3-9-16 0,0-4-128 0,0-7 192 15,1-4-192-15,-3-4 0 0,-3 2 0 0,-4-2-160 32,3-4-1184-32,-3-7-256 0,-2 1-32 0,0-3-16 15,-2 0 48-15,0-6 16 0,0-2 0 0,-2-1 0 16,-3 5 240-16,1-2 64 0,-3 2 0 0,1-2 0 0,-3 6 128 0,1 2 48 15,-3 3 0-15,-2 1 0 0,-2 7 688 0,-4 2 144 16,2 5 16-16,-5 5 16 0,-1 3 240 0,-3 9 0 0,-2-1 0 0,-2 5 0 16,1 4 992-16,-1 4 96 0,-2 4 0 0,0 3 16 15,-1 6-144-15,4 4-16 0,1-4-16 0,0 4 0 0,4 2 192 16,3 3 32-16,2-7 16 0,4 0 0 0,2-2-144 0,4-2-48 16,3-5 0-16,2-6 0 15,1-4-208-15,1-6-32 0,0-5-16 0,2-4 0 0,0-6-16 0,2-5 0 16,0-6 0-16,0-4 0 0,-2-1-16 0,2-5-16 15,-4 1 0-15,1-1 0 0,-1-1-448 0,0-4-96 16,-2 6 0-16,-1-3-128 0,-1-3 128 0,-1 4-128 16,-3 0 0-16,-3 1 0 15,-2 1 0-15,-2 3 0 0,-3-3 0 0,-1 5-144 16,2 0-368-16,-1 8-64 0,-1 2 0 0,2 5-16 16,0 6-112-16,-1 0-32 0,3 10 0 0,0 3 0 0,2 2 560 0,2 4 176 0,0 7 0 0,5-1 0 15,3 5 0-15,3 0 0 0,0-2 128 0,0-1-128 16,-3-10 432-16,3 0-16 0,4 0 0 0,2-2 0 15,3-4-224-15,1-7-32 0,3-2-16 0,-1-4 0 16,-1-2-144-16,1-11 0 0,-4 2 0 0,-1-2 0 16,-1-4 0-16,-2 0-144 0,-2-4 144 0,-5-3-160 31,-1 0-704-31,-3-1-144 0,-1-1-16 0,-3 0-16 16,0-1 464-16,-2-1 112 0,2-2 16 0,4 4 0 15,1 5-16-15,1 2 0 0,1 6 0 0,-1 4 0 0,1 5 208 0,1 10 64 0,3-2 0 0,2 9 0 16,2 8 192-16,-2-2 0 0,0 6 144 0,-2 3-144 15,-3-9 848-15,1 6 80 0,-2 3 16 0,-1 1 0 0,1 1-240 0,-5-2-32 16,2-5-16-16,-4-4 0 16,3 4-192-16,-5-6-32 0,0-2-16 0,-2-2 0 15,-3-1 80-15,1-8 16 0,0 3 0 0,-1-5 0 0,-1-5-64 16,0-1-16-16,-1 0 0 0,3-5 0 0,-2-6-256 0,1 0-48 16,3-4-128-16,0-5 192 15,2 3-192-15,2-3 0 0,3-6 0 0,1-2 0 0,2-2 0 0,3-5 0 16,2 3 0-16,-2 0 0 0,1 6-144 0,1 4 144 0,0-4 0 15,0 9-144-15,-1 4 144 0,-1 6-160 0,-2-2 160 0,1 4-160 16,1 5 160-16,0-3 0 0,-1 7-144 0,1-2 144 31,2 4 0-31,2 4 0 0,4-2 0 0,-2 7 0 16,-2-5 0-16,0 3 0 0,-1 3 0 0,-1 3 0 16,2 2-128-16,-4 6 128 0,-1 1 0 0,-1 1 0 0,-3 2 0 0,-1 3 0 0,-1 4 0 0,-2-4 0 15,0-1 0-15,0-3 0 16,3-5 0-16,1-2 0 0,0 0 0 0,5-11 0 15,0-1 0-15,4-5 0 0,-1 0 0 0,3-11 0 0,3-4 128 0,1-2-128 16,2 0 0-16,-3-8 0 16,1 1 144-16,0-10-144 0,0 2 0 0,3-6 0 15,-3-5 0-15,-2 5 128 0,1 0 32 0,-1-7 16 0,-4-2 0 0,-3 2 0 16,-1 3 192-16,-7 1 32 0,-4 5 16 0,-4 4 0 16,-2 2-272-16,-3 5-144 15,3-1 160-15,-3 7-160 0,3 6 0 0,-1 5 0 16,3 2-176-16,0 6 176 0,6 2-176 0,0 4 176 15,5 5-128-15,-1 6 128 0,2 4-176 0,5 9 176 16,0 6-208-16,2 0 80 0,-2-2 128 0,4 7 0 16,2 6 0-16,2 6 0 0,3 6 0 0,-3 1 0 15,-2 0 0-15,0 6 0 0,0 4 160 0,-4 0-32 16,-2 0-128-16,-2 1 192 0,-3-10-192 0,-3 3 128 0,-1 4-128 16,-4 0 0-16,-4-2 0 0,-5-6 0 0,-2-5 0 0,-4-12 0 15,-2-11 0-15,3-11 0 0,-6-6 0 0,-3-11 0 16,2-8 240-16,-3-11-48 0,5-4-16 0,0-9 0 15,2-4 16-15,4-2 0 0,0-10 0 0,3-10 0 16,1-9 16-16,5-6 16 0,2-1 0 0,6 0 0 16,7 0-224-16,8 4 0 0,6-5-144 0,7 8 144 15,5 3-432-15,-1 9 16 0,0 8 0 16,2 5 0-16,1 4-496 0,-1 8-112 0,-4 9 0 0,-4 0-15936 16</inkml:trace>
  <inkml:trace contextRef="#ctx0" brushRef="#br0" timeOffset="4">30518 9498 17503 0,'2'-6'1552'0,"-2"0"-1232"0,0 6-320 0,-2 0 0 0,0 0 896 0,2 0 128 0,-2-7 32 0,0 3 0 0,-3 0 368 0,-1-1 80 15,-3 3 16-15,-1 2 0 0,-3 0-720 0,-2 5-144 16,-2 3-16-16,-6 7-16 0,-1 2 112 0,-6 9 32 16,1-3 0-16,-3 5 0 0,4 4-352 0,0 2-64 15,1 0-16-15,1 0 0 0,5 0-208 0,4-2-128 16,6 0 160-16,7-11-160 0,4-2 0 0,8-4 0 16,5-4 0-16,6-7 0 0,9-4 0 0,4-4 0 0,6-3 0 15,3-3 0-15,-1-1 0 0,1-4 0 0,-1 4 0 16,-2 5 0-16,-4 2 0 0,-6 4 0 0,-4 8-128 0,-3-1 128 15,-6 8 0-15,-7 2 0 0,-1 0-128 16,-5 4 128-16,-6 5 0 0,-5 3 0 0,-4 3 0 0,-2-8 0 16,-2 1 0-16,0-3 0 0,-4-1 192 0,-5 2-48 15,1-1 752-15,-1-1 160 0,3-6 32 0,2-3 0 16,1-1-672-16,1-4-128 0,0 1-32 0,0-2 0 16,2-1-256-16,2 1 0 0,2-6 0 0,3 0 0 15,3 0-1216-15,5 0-160 0,0 0-32 16,2-6-8992-16,2 1-1808 0</inkml:trace>
  <inkml:trace contextRef="#ctx0" brushRef="#br0" timeOffset="5">30712 9262 8287 0,'-4'0'736'0,"1"0"-592"0,6 6-144 0,-1-1 0 0,0 1 576 0,0 0 96 16,0 1 16-16,0 6 0 15,9 6 2000-15,-3 8 384 0,5 10 96 0,2 1 16 0,2 2-1136 0,2 3-208 0,-2 0-48 0,2-1-16 16,1-4-864-16,-3 3-160 0,-2-5-48 0,-3-4 0 16,1-9-544-16,-4-3-160 0,-3-3 0 0,-2-5 0 15,-2-3 0-15,1-1 0 0,-6-3-160 16,-1-1-13632-16</inkml:trace>
  <inkml:trace contextRef="#ctx0" brushRef="#br0" timeOffset="6">30580 9796 12895 0,'6'-4'1152'16,"3"-2"-928"-1,-1 2-224-15,-4 1 0 0,1-3 1840 0,3-3 320 0,7-3 64 0,6-7 16 0,7-9 1344 0,4-2 256 32,2-2 64-32,0 0 16 0,-4 7-2448 0,-2 1-480 15,-1 7-96-15,-1-2-32 0,-3 8-544 0,-1 3-128 16,1-1 0-16,1 7-16 0,-1 2-176 0,0 2 0 0,-1 3 144 0,-1 5-144 0,-2-3 0 0,-2 3 144 15,0 5-144-15,0-2 0 16,-2 4 144-16,-2 6-144 0,0 1 0 0,-5 4 144 0,-1-1-144 0,-3-1 128 0,0-3-128 16,-4 1 128-1,0-1-128-15,0-6 0 0,-2 0 0 0,0-11 0 0,-2 1 0 0,2-7 0 0,-3-2 0 0,3-7 0 32,0-4 0-32,2-1 0 0,0-6 128 0,2-1-128 15,2-4 0-15,3-7 0 0,1-2 0 0,5-9 0 16,-2 9 0-16,-1-2 0 0,3 2 0 0,2-3 0 15,0-3 0-15,2-5 0 0,0 5 0 0,-2 4 0 16,-2 6 0-16,-3 6 0 0,1 3 128 0,-2 4-128 16,-3 6-528-16,0 1-144 15,1 10-32-15,-1 0 0 0,3 4-1632 0,-1 5-336 0,5 1-64 0,0 1-11072 16</inkml:trace>
  <inkml:trace contextRef="#ctx0" brushRef="#br0" timeOffset="7">31728 9215 2751 0,'6'-13'0'0,"-4"3"128"0,3 1-128 0,-5 3 144 0,0 2-144 0,0 2 0 16,0 2 0-16,-3-7 0 0,1-1 1840 0,0 1 336 16,-4 1 64-16,-1 2 0 0,-3 8 800 0,-1-2 160 15,3 6 16-15,-1 3 16 0,3 0-656 0,4 6-128 16,-3 0-16-16,5 4-16 0,0 0-816 0,2-1-176 0,1 1-16 0,-1 4-16 16,4 7-480-16,0 0-80 0,5 4-32 0,2 1 0 15,0-1-560-15,-3-2-112 0,-1 0-128 0,-3-6 176 16,1-1-176-16,-3-1 0 0,0-5 0 0,-4-4 128 15,0-2-128-15,-6-2 0 0,-5 2 0 0,-2-2 0 16,-4 1 0-16,0 1-192 0,-2 2 32 0,0 0-17296 16</inkml:trace>
  <inkml:trace contextRef="#ctx0" brushRef="#br0" timeOffset="8">27244 12692 11967 0,'0'-13'1072'0,"0"2"-864"0,0 7-208 0,0-2 0 0,-2 4 768 0,2-5 128 0,-2-6 0 0,-2-6 16 0,2-4 816 0,-7 1 144 16,-4 5 48-16,1 7 0 16,-6 3-224-16,1 7-32 0,0 3-16 0,3 3 0 0,-1 2-48 0,0-1 0 15,6 1 0-15,1 1 0 16,1-1-368-16,3 1-80 0,2 2 0 0,0-3-16 0,2 3-800 0,0-5-144 16,0 5-48-16,2-9 0 0,2 2-144 0,0-4 0 15,1 0 0-15,-1-4 0 0,2 2 0 0,1-11 0 16,-1 0 0-16,3 0 0 0,-3-4 0 0,3 0 0 15,-3 2 0-15,2-2 0 0,-1-2 0 0,-3 6 0 0,0-1 0 16,1 3 0-16,-3 0 0 0,-2 3 0 0,0-1 0 0,-2 3 0 31,-1-1 0-31,1 3 0 0,0 2 0 0,-2 0 0 0,0 2 0 0,-1 0 0 0,1 2 0 0,-2 0 0 32,2-2 0-32,-3 4 0 0,3-4 0 0,-3 7 0 0,3-5 0 0,-2 2 0 0,2 1 0 0,-3-1 0 15,1 2 0-15,-1 1 0 0,3-1 0 0,0 2 0 16,0-1 0-16,1-3 0 0,-1 2 0 0,2-1 0 15,0 1 0-15,0-6 0 0,2 4 0 0,0-1 0 16,0 1 0-16,0-2 0 0,0 6 0 0,0-5 0 16,0 5 0-16,2 3 0 0,0 1 0 0,0 3 0 0,5 5 0 15,-3-1 0-15,0 2 0 0,3 0 0 0,-1 5 0 0,0 4 0 16,3-3 0-16,-1 5 0 0,1-8 0 0,2 1 0 16,1-6 0-16,3 1 0 0,2-10 0 0,2-3 0 31,5-7 0-31,1-5 0 0,1-5 256 0,4-3 0 0,2-8 16 0,0-3 0 0,0-1-16 0,-3-1 0 31,-3-2 0-31,-7 5 0 0,-2-3-256 0,-6 3 0 16,-5 2 0-16,-4-7 0 0,-4 3 0 0,-4 1 0 15,-3 3 0-15,-1 0 0 0,-1 3 0 0,0 8 0 0,1 3 0 0,-1 3 0 16,5 2 0-16,-1 8 0 0,5-3 0 0,2 3 0 16,0 5 0-16,4 1 0 0,1 5-128 0,3 0 128 15,3 0 0-15,2 5 0 0,4-7 0 0,2 6 160 16,4 2-160-16,5-6 0 0,2-2 0 0,2-4 0 15,0-5 0-15,2-6 0 0,0-10 0 0,-2-3 0 16,-2-6 0-16,-5-3 0 0,-1-1 0 0,-9 2 0 16,-3-5 0-16,-5 5 0 0,-7 2 0 0,-2 0 128 15,-5 2 0-15,-3 0 0 0,-5 0 0 0,-5-1 0 16,-1 1 0-16,-2 3-128 0,-3-8 192 0,3 5-64 16,-1 2-128-16,1 3 0 0,2-3 144 0,1 8-144 0,3-1 0 0,0 1 0 15,5 3 0-15,-1 2 0 0,8 0-192 0,1 2-64 16,6 0-16-16,3 0 0 15,5 2-1408-15,7-4-288 0,5 0-48 0,5 0-13952 0</inkml:trace>
  <inkml:trace contextRef="#ctx0" brushRef="#br0" timeOffset="9">28313 11574 16575 0,'5'-21'1472'0,"-1"10"-1168"0,0 3-304 0,1 3 0 0,-3 3 1104 0,0 4 176 0,0 3 16 0,4 3 16 0,3 9 1520 0,-1 11 304 0,3 12 64 0,-5 9 16 15,-1 9-1232-15,-3 3-256 0,-2 14-64 0,-4 2 0 16,1 3-864-16,-3-3-176 0,0-2-48 0,3-5 0 16,1-2-368-16,2-8-80 0,5-3 0 0,3-12-128 15,1-7 0-15,1-6 0 0,5-4 0 0,2-9-18304 16</inkml:trace>
  <inkml:trace contextRef="#ctx0" brushRef="#br0" timeOffset="10">29655 11712 17503 0,'-2'-4'1552'0,"0"2"-1232"0,2-2-320 0,2 0 0 0,0-3 960 0,0 1 144 0,5-9 32 0,1-4 0 0,5-9 1424 0,4-6 272 16,2 0 64-16,1 2 16 16,-3 9-1616-16,-5-1-320 0,-1 11-64 0,-2 5-16 15,-1 4-416-15,-4 4-96 0,1 0 0 0,-3 0-16 16,0 4-80-16,-2 2-16 0,0 1 0 0,-2 1 0 15,-3-2-16-15,3 1-16 0,0-1 0 0,0 1 0 16,-2-3-80-16,0 2-16 0,-3-1 0 0,1-1 0 0,-3 2-144 16,1-2 0-16,-3 3 0 0,0-5 0 15,-1 2 0-15,1 0 0 0,0 1 0 0,1 1 0 0,-1-2 0 0,3 3 0 16,3-5 0-16,1 0 0 0,2 2 0 0,2 5 0 16,2-5 0-16,2 2 0 0,1 5 0 0,1 0 0 15,2 6 0-15,1-2 0 0,-3 4 0 0,3 0 0 16,-1 4 0-16,-1 1 0 0,-1 1 0 0,1 3 0 15,-1 0 0-15,0-3 0 0,1 3 0 0,-1-7 0 16,3-4 0-16,-1 0 0 0,1-2 0 0,-3-4 0 0,0-1 0 0,1-7 0 16,-3 1 0-16,0-4 0 0,1 0 0 0,-5 0 0 15,0-4-128-15,-3 1 128 0,-1-1 0 0,0 2 0 16,0-2 0-16,-3 4 0 0,-1-4 0 0,-1 1 0 16,3 1 0-16,-3 0 0 0,1-2 0 0,-1 2 0 15,1 2 0-15,1-2 0 0,3 0 128 0,0 2-128 16,2-5 0-16,-2 1 0 0,4 2 128 0,-3-4-128 15,1-5 0-15,0 0 0 0,0 3 0 0,0-3 0 16,0 3 0-16,-5-1 0 0,5 1 0 0,0-1 0 16,-2 3 272-16,2-3 80 0,0 1 16 0,-1-1 0 15,-1 3-208-15,2-1-32 0,-2-3-128 0,0 1 192 16,-1 3-192-16,-1-3 0 0,-3 5 0 0,1-7 0 16,-3 5 0-16,1 2 0 0,-3-5 0 0,4 3 0 0,1-3 0 0,1 1 0 15,5-3 0-15,4-2 0 0,7 3 0 0,2-5 0 16,3 0 0-16,8-4 0 0,3 0 0 0,9-5 0 15,5-1 0-15,3-1 0 0,3-6 0 0,4 0 0 16,2 0 0-16,-2 5 0 0,-4 3 0 0,-3 9 0 16,-5 5 0-16,-10 3 0 0,-3 7 0 0,-7 7 0 0,-2 3 0 0,-7 3 0 15,-4 6 0-15,-6 5 0 0,-4 3 0 0,-3 1 0 16,-3 2 0-16,-3 4 0 0,-2-2 0 0,0-5 0 16,0 1 0-16,0-2 0 0,0-5 0 0,2 2 0 15,2-6 0-15,2 0 0 0,3 0 0 0,3-4 0 16,5-4 0-16,5-3 0 15,5-2 0-15,7-6 0 0,7 0 0 0,1-4 0 0,5-1 0 0,2 1 0 16,4-3 0-16,-2 7 0 0,-2-4 0 0,0 6 0 16,-2 0 0-16,-4 6-128 15,-1 1 128-15,1 8 0 0,-5 4 0 0,0 6 0 16,-6 7 0-16,-2 2 0 0,0 11 0 0,-7 2 0 0,-1 2 0 0,-5 0 0 0,-3 0 0 0,-5 0 0 16,-5 0 0-16,-4-11 0 15,0 5 0-15,-4-11 0 0,-1 2 0 0,1-13 0 16,-2-2 0-16,-1-6 176 0,3-5-176 0,-5-6 160 15,1-2-32-15,1 0-128 0,-1-4 192 0,1-11-64 0,7 3-128 0,3-14 0 16,3 3 0-16,4-9 0 16,7-2-464-16,5-3-128 0</inkml:trace>
  <inkml:trace contextRef="#ctx0" brushRef="#br0" timeOffset="11">28669 14242 17503 0,'-10'-22'1552'0,"3"12"-1232"0,1-5-320 0,2 4 0 0,1 5 336 0,1-1 16 0,0 1 0 0,-2-9 0 0,-3-6 1440 0,-3-5 304 0,-1 1 48 0,-4 10 16 15,0 4-1072-15,-2 11-224 0,-2 4-32 0,-2 9-16 16,0 8-192-16,-3 1-48 0,7 7 0 0,-2 3 0 15,2 5-256-15,2 5-64 0,2 5-16 0,5 0 0 16,3 2 80-16,5 0 0 0,5-7 16 0,3 3 0 16,5-4 80-16,4-1 16 0,6-6 0 0,1-2 0 15,6-11-240-15,-3-4-64 0,3-12 0 0,-2-5 0 16,0-9-128-16,-3-4 0 0,1-4 144 0,-3-4-144 0,1-7 544 16,-3-4 32-16,-2 0 16 0,0-4 0 0,-4 2-368 0,-4-4-80 15,-1 2-16-15,-3-1 0 0,-3 1-320 0,-2-2-80 16,0 4-16-16,-4 2 0 15,-2 0-432-15,-2 6-96 0,-1 1-16 0,-6 4 0 16,3 4-176-16,-1 4-32 0,0 2-16 0,3 5 0 0,-1 4 544 0,5 2 96 16,0 0 32-16,6 6 0 15,2-2 384-15,7 9 144 0,2 2 0 0,4 2 0 0,4 6 176 16,0 3 48-16,5 6 0 0,-1-2 0 0,1 0 144 0,-3-1 48 0,5 3 0 16,0-6 0-16,-5-5 144 0,-1-4 16 15,1-8 16-15,-4-5 0 0,2-4 112 0,-4-11 32 16,3-2 0-16,-8-8 0 0,1 0-304 0,-2-5-48 0,-3-1-16 0,-3-3 0 15,-3-2-320-15,-4-4-192 0,-3 6 192 0,-5 0-192 16,-5 5 0-16,-2 1 0 0,-2 5 0 0,-5-2 0 16,1 6 0-16,1 2 0 0,5 2 0 0,-2 1-144 15,2-1-80-15,2 0-16 0,5-1 0 0,3-3 0 16,5-2 240-16,6 0 0 16,3 2 0-16,3-4-144 0,5 0 144 0,4 1 0 0,5-1 0 0,4 0 0 15,-1 4 0-15,5 5 0 0,0-1 0 0,0 5 0 0,2 6 0 0,-2 0 0 16,-4 10 0-16,0-3 0 0,-1 8 0 0,-3 2 0 15,-3 0 0-15,-2 4 0 0,-2 0 0 0,-2-2 0 16,-4 3 0-16,-1 3 0 0,1-4 0 0,-5-1 0 16,1-1 0-16,-3-4 0 0,2-3 128 15,-1-1 16-15,-1-7 0 0,0-2 0 16,0-2-144-16,3-2 160 0,-1-2-160 0,1-7 160 16,-1-3-160-16,0 1 0 0,1-2 0 0,-3-2 128 15,-2 2-128-15,2-2 0 0,-1-2 144 0,-3 4-144 16,2-4 0-16,-2 2 0 0,0 4 0 0,0-6-128 0,2 2-128 0,-2 0-32 15,0 2 0-15,2-2 0 0,0 4 96 0,2-4 0 16,3 0 16-16,1 2 0 0,1-6 176 0,1 6 0 16,1 2 0-16,-2 4 0 0,1 1 0 0,-1 8 0 0,1 2 0 0,1 7 0 15,0 1 0-15,-1 7 0 0,1 0 0 0,0 5 0 16,1-1 0-16,-1 2 0 0,4-1 0 0,2-1 0 16,0-6 0-16,0-2 0 0,0-7 0 0,0 0 0 15,2-6 0-15,-2-2-160 0,3-2 160 0,-3-2-160 31,0-7-1536-31,-2 0-304 0,0 0-64 0,-3 3-13088 0</inkml:trace>
  <inkml:trace contextRef="#ctx0" brushRef="#br0" timeOffset="12">30143 13215 4607 0,'-17'7'400'0,"9"-3"-400"0,-3 2 0 0,2 3 0 0,5-7 1360 0,0 2 192 0,-3 3 48 0,-1 3 0 0,-3 7 2064 0,-1 5 432 0,5-1 64 0,7-2 32 15,9-2-1440-15,8 0-272 0,2-6-64 0,6 4-16 16,5-2-1376-16,0-1-256 0,2-1-64 0,-4 2-16 31,2-1-528-31,-5-1-160 0,-1 0 0 0,-7 2 0 16,-3 1 0-16,-5 3 0 0,-5 3 0 0,-2 3 0 16,-6 0 0-16,-2 3 0 0,-1-5 128 0,-1-4-128 15,-1 5 0-15,-3-3 0 0,-1-4 0 0,4-5 0 16,3-1 704-16,2-7 16 0,4-2 16 0,4-6 0 15,6-9-272-15,3-7-48 0,4 1-16 0,5-7 0 16,3-3-192-16,3-6-32 0,2-5-16 0,-1 3 0 16,1 3-160-16,-2-2 0 0,0 4 0 0,-3 0 0 15,-1 2 0-15,-3 0 0 0,2-4 0 0,-3 2 0 0,-6 2-192 16,-1 0-32-16,0-2 0 0,-2-5 0 0,-5 1 48 16,-2 0 16-16,1-1 0 0,-8 10 0 0,-1 1 0 0,-4 5 0 15,-1 8 0-15,-4 4 0 0,-2 9-160 0,-2 6-48 16,-2 7 0-16,-2 8 0 0,-2 6 176 0,1 3 48 15,3 4 0-15,2 6 0 0,6-4 272 0,3 9 64 16,8-5 16-16,4 1 0 0,7-3 80 0,2-6 16 16,4-5 0-16,6-3 0 0,3-5-304 0,1-5 0 15,5-5 128-15,7-5-128 0,1-6 0 0,3-7 0 0,1 0 0 0,5-6 0 32,-2-4-896-32,2-5-176 0,-2-3-32 0,-2-3-15344 0</inkml:trace>
  <inkml:trace contextRef="#ctx0" brushRef="#br0" timeOffset="13">31440 12447 22111 0,'-21'25'976'0,"8"-8"208"0,0 0-944 0,3-2-240 0,3-4 0 0,3 2 0 0,-2-3 2944 0,-3 12 560 0,-4 16 96 0,-2 5 32 0,3 8-1520 0,3 2-320 15,7-8-48-15,6-3-16 0,5-3-1264 0,4-5-256 16,6-5-48-16,4-5-16 0,1-3-144 15,3-6 0-15,5-4 0 0,0-9-18688 16</inkml:trace>
  <inkml:trace contextRef="#ctx0" brushRef="#br0" timeOffset="14">31998 12632 37775 0,'-2'-6'3360'0,"2"-3"-2688"15,2 7-544-15,-2-2-128 0,0 2 528 0,0 0 80 0,2-7 16 0,1-6 0 16,3-2-176-16,0-2-16 0,3 2-16 0,2 8 0 31,-3 7-1696-31,3 7-352 0</inkml:trace>
  <inkml:trace contextRef="#ctx0" brushRef="#br0" timeOffset="15">30047 14789 15663 0,'0'-9'1392'0,"2"5"-1120"16,1-2-272-16,-1 6 0 15,0 6 1856-15,2-4 304 0,5 2 64 0,3 5 16 0,8 10 336 0,1 9 80 0,2 12 16 0,1 7 0 16,-1 4-1040-16,-2 0-208 0,5 2-32 0,-3-4-16 31,1 0-816-31,-1-8-176 0,-1-5-16 0,-1-4-16 16,0 0-352-16,0-5 144 0,3 1-144 0,-3-11 0 0,3 0 0 0,-3-2-176 0,0-11 0 0,-2-2 0 31,1-2-2688-31,-3-6-528 0</inkml:trace>
  <inkml:trace contextRef="#ctx0" brushRef="#br0" timeOffset="16">30431 14318 16575 0,'2'2'736'16,"2"0"160"-16,2 5-720 0,1-1-176 16,-3 1 0-16,0-1 0 0,5 5 1968 0,8 8 352 0,8 13 80 0,12 12 16 0,10 8 656 0,-1 5 144 15,3-2 32-15,-2-4 0 0,0 1-1920 0,-2-3-384 16,-3-5-80-16,-1-1-16 0,-7-5-656 0,-2-4-192 15,-4-2 0-15,-3-8 0 0,-1-3 0 0,-3-6 0 16,-2-5-192 0,-2-5-11648-16,-2-3-2304 15</inkml:trace>
  <inkml:trace contextRef="#ctx0" brushRef="#br0" timeOffset="17">31340 13980 23951 0,'-11'6'1056'0,"5"0"224"0,2-3-1024 0,0 1-256 0,1 2 0 0,1-2 0 15,2 3 2352-15,2 1 400 16,3 9 96-16,5 5 16 16,7-5-1136-16,5 4-208 0,8-8-48 0,1 2-16 15,6-3-864-15,-1-1-160 0,6 2-48 0,-1 0 0 0,2-1-208 16,-3 3-48-16,0 2-128 0,-5 0 192 0,-1 7-192 0,-9 4 144 15,-3 1-144-15,-12 7 128 0,-3 3-128 0,-12 1 0 16,-5 3 0-16,-5 2 128 0,-2-3 112 16,-7 1 16-16,1-1 0 0,-1-12 0 0,5 0-32 0,6-9 0 15,3-4 0-15,3-6 0 0,5-5-224 0,2-6 0 16,0 0 0-16,0-6-12784 16,2-1-2640-16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6:54.07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4349 11336 7359 0,'-8'-11'656'0,"4"5"-528"0,2 1-128 0,-1-1 0 0,3 4 1552 0,0 0 288 0,0 2 48 0,0 0 16 0,3-7 336 0,-1 5 80 16,2 2 16-16,0 2 0 0,3 5-352 15,-1 3-64-15,-2 1 0 0,1 8-16 0,-1 7-336 0,2 6-64 16,1 6-16-16,-1 4 0 0,0 5-464 0,1 0-80 15,-3 6-32-15,0 3 0 0,-2-1-464 0,1 9-80 16,-1 2-32-16,0-4 0 0,0 2-128 0,-2 2-16 16,4 2-16-16,-4-2 0 0,-2-9-176 0,0-4 0 15,0-6 0-15,0-8 0 0,2-8 0 0,-2-1 0 16,4-8 0-16,-2-5-176 0,2-3 176 0,0-7 0 16,2-1 0-16,3-8 0 15,-1 2-1680-15,0-11-416 0,1 1-80 0,1-7-13344 0</inkml:trace>
  <inkml:trace contextRef="#ctx0" brushRef="#br0" timeOffset="1">4863 11157 3679 0,'0'-4'320'15,"0"4"-320"-15,2 0 0 0,-2 4 0 0,0-4 2064 16,0 4 352-16,0 2 64 0,2 5 16 0,0 8 1280 0,0 5 272 16,0 5 48-16,1 8 16 0,3 3-1760 0,-2 3-368 15,3 6-64-15,-3 0 0 0,4 4-528 0,-3-4-112 16,1 4 0-16,0-2-16 0,-1-6-560 0,-1 8-96 16,2-2-32-16,1 7 0 0,-1-3-320 0,1-2-80 15,-1 0-16-15,-2-4 0 0,0-2-160 0,1 0 0 16,-5-4 144-16,2-3-144 0,-2-2 0 0,0-1 0 15,2-3 0-15,-2-2 0 0,2-7 0 0,0-1 0 0,0-3 0 0,-2-4 0 32,2-2-384-32,-2 2-64 0,3-7 0 0,-1-1 0 15,0-5-1984-15,0 0-384 0,4-4-96 0,-1-6-11936 16</inkml:trace>
  <inkml:trace contextRef="#ctx0" brushRef="#br0" timeOffset="2">5570 11189 6447 0,'0'0'576'0,"0"2"-576"15,0 2 0-15,0 0 0 16,0 3 2112-16,-2-3 304 0,2 9 64 0,0 8 16 0,0 15 1216 0,0 5 256 15,6 6 64-15,-4 8 0 0,5-4-1664 0,-1 4-320 16,3-1-64-16,-1-1 0 0,3 6-720 0,-1-3-144 16,3 1-32-16,-2-6 0 15,0-2-672-15,1 4-144 0,3 9-16 0,2 2-16 16,5-2-112-16,-3-5-128 0,-2-1 176 0,-2-5-176 0,2 0 0 0,-4-4 0 0,-1-5 0 0,-1 1 0 31,-3-7 0-31,1-6-224 0,-3-9 32 0,-1-4-12176 16,-1-6-2448-16</inkml:trace>
  <inkml:trace contextRef="#ctx0" brushRef="#br0" timeOffset="3">558 11491 9215 0,'0'-9'816'0,"-2"3"-656"0,2 2-160 0,-2 4 0 0,0 0 2288 0,0-7 416 0,-3 3 96 0,-1-6 16 0,-5-1 160 15,1 5 32-15,-5 1 16 0,2 10 0 16,0-3-1488-16,0 8-320 0,-1 5-48 0,1 6-16 15,0 3-368-15,-4 4-80 0,2 4 0 0,-2 4-16 16,2 2-224-16,4 2-32 0,1 3-16 0,-1 6 0 16,3 11-64-16,-3 14-16 0,2 11 0 0,1 11 0 15,4 2-160-15,2 0-48 0,6-6 0 0,2-9 0 0,5-7-128 16,2-12 0-16,-1-4 0 0,5-11 0 0,0-3 0 0,3-5 0 16,-1-3 128-16,-2-10-128 0,0 0 208 0,-2-11 16 15,0-3 0-15,-2-7 0 16,-1-5-720-16,1-6-144 0,0-7-16 0,0-4-16880 0</inkml:trace>
  <inkml:trace contextRef="#ctx0" brushRef="#br0" timeOffset="4">841 11944 10127 0,'-8'-14'448'0,"4"3"96"0,-1-2-544 0,3 5 0 0,0 1 0 0,0 3 0 0,0-2 1328 32,-2-5 144-32,-1-4 48 0,-3-6 0 0,-1 2 928 0,1 4 192 15,-1 4 48-15,-1 5 0 0,1-1-1200 0,-2 7-224 16,3 7-48-16,-1-3-16 0,1 9 16 0,-1 2 0 16,3-3 0-16,0 3 0 0,-1 7-432 0,-1 7-80 15,-1 10 0-15,3 8-16 0,-1-5-128 0,3 7-32 16,4 2 0-16,2 2 0 0,3 1-144 0,1 1-48 15,7 0 0-15,-3 3 0 0,3-1-336 0,0 1 0 16,2-3 0-16,2-6 0 0,0-6 176 0,-2-9-48 0,2-2 0 16,2-13 0-16,4 0-128 0,-1-8 0 15,-1-5 0-15,0-2 0 0,3-8 240 0,1-2 16 0,-1-5 0 0,1-10 0 16,-1-1-32-16,-3-1 0 0,-4 2 0 0,0-7 0 16,0-4-48-16,-2-6-16 0,0-1 0 0,-2-3 0 15,-7-1-160-15,-2-1 0 0,1-5 0 0,-5-7 128 16,-2 1-128-16,-3 6 0 0,-3 2 0 0,-5-2 0 15,-2-2 0-15,-4-2 0 0,-2 4 0 0,-5 0 0 16,-2 2 0-16,1 9 0 0,-3 6 0 0,2 4 128 16,3 7-128-16,1 2 0 0,3 8 0 0,2 0 0 15,2 3-144-15,0 6 144 0,6 2 0 0,2 2 0 16,3 2-496-16,6 3 16 0,4 1 0 0,7 3 0 16,6 1-1312-16,4 5-272 0,5 3-48 0,-1-1-13792 15</inkml:trace>
  <inkml:trace contextRef="#ctx0" brushRef="#br0" timeOffset="5">1395 11872 911 0,'-2'-8'0'0,"0"-1"0"0,2 7 0 0,-2-4 0 0,2 3 1392 0,-2 3 192 0,2 0 32 0,-2-2 16 16,2 2 2016-16,-3 0 416 0,3 2 80 0,0-2 16 15,0 0-1792-15,0 0-368 0,7 43-64 0,-3-22-16 16,0 5-672-16,1 8-144 0,-3-2-16 0,0 6-16 16,-2 7-240-16,2 4-64 0,-2 4 0 0,-2-2 0 15,2 7-96-15,0 3-32 0,2 3 0 0,2-4 0 0,3-1-32 0,3-3-16 16,-1-7 0-16,4-7 0 0,2-1-304 0,4-5-64 15,4-8-16-15,3-7 0 0,-3-10-64 0,1-7-16 16,1-4 0-16,1-4 0 0,-3-7 208 0,3-4 48 16,-3-6 0-16,1-3 0 15,-3-10-128-15,-2-4 0 0,0-5-16 0,-2-3 0 16,-2-3-80-16,-2-3-16 0,0 3 0 0,-3-6 0 16,-1 4-144-16,-3 2 0 0,1 2 0 0,-7 5 0 0,0-3 0 0,-3 2 0 15,-1 1 0-15,-2 6 0 16,-1 2-336-16,-1 6-112 0,-1 4 0 0,3 10-16 15,0-1-80-15,-1 8-16 0,3 7 0 0,2 0 0 16,0 5-720-16,0 1-160 0,2 0-32 0,2 9-9504 0,0 0-1904 0</inkml:trace>
  <inkml:trace contextRef="#ctx0" brushRef="#br0" timeOffset="6">2194 11864 3679 0,'9'-15'320'0,"-5"8"-320"0,0 1 0 0,0 4 0 0,-2 2 704 0,-2 0 64 16,3 2 0-16,1 4 16 0,4 1 2784 0,1 8 544 16,-1 4 112-16,-1 6 32 0,-1 7-1696 0,1 0-352 15,-3 6-64-15,2 3-16 16,-2 6-400-16,-1 2-96 0,1 4-16 0,-2 0 0 16,0 0-592-16,0 1-112 0,2-5-16 0,-1 0-16 0,1-1-368 0,0-5-80 15,0 2-16-15,1-9 0 0,-1-2-416 0,0-11 0 16,3 3 128-16,-1-11-128 15,0-2-400-15,3-11-112 0,-3-2-32 0,3-7 0 16,4-10-2240-16,-1-6-448 0,3-9-96 0,2-4-10240 0</inkml:trace>
  <inkml:trace contextRef="#ctx0" brushRef="#br0" timeOffset="7">2550 11510 9215 0,'-2'0'400'0,"2"0"96"0,2 2-496 0,0 0 0 0,0 1 0 0,2 1 0 0,3 0 2432 0,3 9 384 15,9 2 64-15,7 12 32 0,4 12-208 0,0 1-32 16,-1 7-16-16,-3 4 0 0,-5 2-720 0,-2 7-144 16,-2 4-16-16,-4 6-16 0,-4 2-416 0,-5 9-96 15,-4-2-16-15,-6 6 0 0,-3-4-672 0,-4-2-144 16,3-11-32-16,-3-2 0 0,0 4-128 0,-2 1-16 15,2-5-16-15,1-7 0 0,5-10-224 0,3-11 0 16,2-10 0-16,0-7 0 0,4-12 0 0,2-5-160 0,0-6 0 16,3-4 0-1,-1-3-1760-15,1-4-368 0,1-2-64 0,1-8-13808 0</inkml:trace>
  <inkml:trace contextRef="#ctx0" brushRef="#br0" timeOffset="8">3023 11429 11055 0,'0'-2'480'0,"2"0"112"15,0 0-464-15,0 2-128 0,0 2 0 0,0 2 0 0,2 1 2000 0,5 5 384 16,4 7 80-16,4 7 16 16,2 5 976-16,0 5 208 0,0 1 48 0,3 1 0 0,1-4-1600 0,-2-3-304 15,1-1-64-15,-1-2-16 0,2-5-1088 0,-3-2-208 16,-1 0-48-16,-4-4-16 0,0-2-368 0,-5-2 0 15,1-1 0-15,-1 1 0 0,-1-9-160 0,-3 2-96 16,-1 1-32-16,-5-3-11664 16,2 2-2320-16</inkml:trace>
  <inkml:trace contextRef="#ctx0" brushRef="#br0" timeOffset="9">3436 11336 14735 0,'-9'2'1312'0,"3"2"-1056"0,2-2-256 0,1 2 0 15,-1 1 480-15,-4 1 32 0,-5 9 16 0,-11 8 0 16,-5 14 2176-16,-3 3 432 16,0 7 96-16,2-5 16 0,4 3-1648 0,5-4-320 0,2-1-64 0,4-2 0 15,6-4-416-15,5-2-80 0,2-4-16 0,2-2 0 16,2-3-704-16,2-2 0 0,3-10 0 0,-1 0-10384 16,1-11-2080-16</inkml:trace>
  <inkml:trace contextRef="#ctx0" brushRef="#br0" timeOffset="10">3242 11267 1839 0,'-4'-2'0'0,"2"2"160"0,2 0-160 0,0 0 0 15,0 2 0-15,0 3 0 0,4 1 2672 0,-2 9 496 16,2 6 96-16,3 13 32 0,3 13 880 0,1 9 176 16,0-1 48-16,-1-2 0 0,3-4-1696 0,-2-6-336 15,1 4-64-15,1-1 0 0,-2-1-1424 0,-3-2-288 0,1-5-48 0,-5-6-16 16,0-9-528-16,-4-4 0 0,-2-2 0 0,-4-6-17600 15</inkml:trace>
  <inkml:trace contextRef="#ctx0" brushRef="#br0" timeOffset="11">3027 11734 24879 0,'-2'-5'1088'0,"2"3"256"15,2 0-1088-15,0 0-256 0,0 2 0 0,0 0 0 0,0 0 2000 0,5-4 352 16,5 2 64-16,8-5 16 0,7 3-192 0,3-7-48 15,4 1 0-15,2-1 0 0,3 0-1680 0,1 5-352 16,-1 0-160-16,-1 4-12272 16,0 6-2544-16</inkml:trace>
  <inkml:trace contextRef="#ctx0" brushRef="#br0" timeOffset="12">6590 11133 20271 0,'-2'-8'1792'0,"0"1"-1424"0,2 1-368 0,0 4 0 0,0 0 896 0,-2-5 96 0,0-3 32 0,0-7 0 0,-1-7 992 0,1-3 208 0,0 3 32 0,2 3 16 16,2 4-1472-16,-2 2-288 0,0 4-64 0,0 5-16 15,0 2 112-15,-2 2 32 0,0 4 0 0,-4 0 0 16,-1 6-32-16,-3 3 0 16,-3 6 0-16,0 2 0 0,2-4-160 0,-4 9-48 15,3 7 0-15,-5 16 0 0,-3 11-144 0,3 8-48 16,3 6 0-16,1 3 0 0,2 6 48 0,0-5 16 16,5 5 0-16,2-2 0 0,2-9-32 0,2 7-16 0,2 8 0 0,2-4 0 15,2-9-32-15,5-8-128 0,0-4 192 0,2-9-64 16,-1-11-128-16,3-6 192 0,4-8-192 0,-4-3 192 0,2-6-64 0,-2-4-128 15,0-2 192-15,-2-3-64 16,2-1-128-16,-2-3 0 0,-1-2 0 0,-1 0 0 0,2 0-176 0,-5 2-64 16,1-4-16-16,-3 3-18112 15</inkml:trace>
  <inkml:trace contextRef="#ctx0" brushRef="#br0" timeOffset="13">7174 11325 4607 0,'-2'-26'400'0,"0"14"-400"0,2 1 0 0,0 0 0 0,-3 3 736 0,3 6 64 0,-2-5 16 0,0 3 0 15,0-11 1744-15,-2 2 368 0,-1 3 64 0,-1-1 16 16,-2 5-768-16,-1 6-128 0,-2 2-48 0,1 8 0 15,-1 5-496-15,3 9-96 0,-5 3-32 0,2 12 0 16,-2 8-208-16,3 4-32 0,-1 8-16 0,3 5 0 16,1-2-448-16,5 0-96 0,4-3 0 0,2-1-16 0,5-5-112 15,4-4-32-15,4 0 0 0,4-7 0 16,7 1-224-16,4-7-64 0,2-6 0 0,2-9 0 0,2-4-192 0,1-10 176 16,-1-7-176-16,-2-4 160 0,0-7 64 0,1-2 16 15,-5-8 0-15,-3-5 0 0,-1 3-64 0,-2-11-16 16,-3 2 0-16,-4-4 0 0,-2 2-160 0,-4-9 192 15,-4-2-192-15,-3 1 192 0,-6-3-192 0,-2 2 192 16,-5-2-192-16,-3 3 192 16,-5-1-192-16,-4 6 0 15,-5-1 0-15,1 6 0 0,-3 6 0 0,-3 3 0 0,-6 1 0 0,-1 3 0 16,2 4 0-16,0 4 0 0,0 5 0 0,0 1 0 16,6 7 0-16,5 0-176 0,4 0 48 0,2 7 0 15,2 1-112-15,2 1-16 0,6 1 0 0,10 1 0 31,7-2-832-31,7-1-192 0,7 1-16 0,6-9-15600 0</inkml:trace>
  <inkml:trace contextRef="#ctx0" brushRef="#br0" timeOffset="14">8066 11259 8287 0,'-2'-15'736'0,"0"2"-592"0,2 5-144 0,0 1 0 0,0 3 2000 0,0 0 368 0,0 2 80 0,2-3 16 0,-2-1 1024 0,2 0 208 16,3-1 32-16,-3 5 16 0,2 4-1792 0,-2 5-352 16,0 5-80-16,-2 6-16 0,0 7-560 0,-2 3-112 0,-2 8-32 15,0 9 0-15,-3 4-320 0,1 4-64 0,1 2-16 0,1-4 0 16,4-4-208-16,2 2-32 0,5 4-16 0,-1 5 0 15,7 1-144-15,2 1 0 0,6 0 144 0,3-7-144 16,1-4 0-16,3-7 0 0,4-5 0 0,2-12 0 16,2-12 0-16,0-11 128 0,-2-6-128 0,-4-13 0 15,2-5 416-15,0-12 16 0,-2-2 0 0,-2-9 0 16,-1-1-128-16,-5-3-32 0,-3 8 0 0,-4-1 0 16,0-5-272-16,-5 2 0 0,-1 5 0 0,-3 1-144 15,-4 5 144-15,-2 4 0 0,-4 3 0 0,0 1 0 16,-3 5 0-16,1 2 0 0,-3 4-144 0,-1 2 144 15,-1 5-496-15,3 1-16 0,-1 7-16 0,3 0 0 16,1 2-384-16,3 7-80 0,4 1-16 0,3-1 0 16,-1 4-1136-16,4 4-224 0</inkml:trace>
  <inkml:trace contextRef="#ctx0" brushRef="#br0" timeOffset="15">8980 11153 15663 0,'0'-3'1392'0,"0"3"-1120"0,2 0-272 0,0 0 0 16,-2 3 1360-16,2 1 224 15,1 0 32-15,1 5 16 0,2 3 1344 0,1 7 272 0,3 11 48 0,-1 4 16 16,-3 7-1600-16,-2 6-320 0,1 2-64 0,-3 4-16 16,-2 2-480-16,-2-6-80 0,-3 0-32 0,1 0 0 15,0-4-480-15,0 2-112 16,1-1 0-16,-1-3-128 0,4 0 128 0,0-11-128 0,2-3 0 0,0-3 0 15,3-5 0-15,1-6-224 0,0-2 32 0,1-11 16 16,1 2-2336-16,1-8-480 0,-1-5-80 0,3-8-11872 16</inkml:trace>
  <inkml:trace contextRef="#ctx0" brushRef="#br0" timeOffset="16">9319 10848 18431 0,'4'-6'816'0,"-2"1"160"0,2 3-784 0,1-2-192 0,-1 4 0 0,0 4 0 16,0-4 2432-16,7 5 432 0,6 5 80 0,4 5 32 15,7 6-832-15,-2 7-160 0,1 6-48 0,-3 2 0 16,-1 5-736-16,1 3-160 0,-3 10-16 0,0 5-16 16,-2 7-448-16,-4 2-96 0,-4 7-16 0,-7 6 0 15,-2-5-192-15,-6-3-32 0,-2 6-16 0,-7-1 0 16,0-3-64-16,-6 2-16 0,0 3 0 0,2-3 0 15,0-13-128-15,2-9 0 0,2-12 0 0,4-13 128 16,5-7-128-16,0-8 0 16,0-6 0-16,2-9 0 0,-1-3-224 0,3-5-32 0,0-1 0 0,3-8 0 15,1-4-1568-15,2 0-320 0,1-3-64 0,1-3-14112 16</inkml:trace>
  <inkml:trace contextRef="#ctx0" brushRef="#br0" timeOffset="17">9956 10865 19343 0,'2'-8'1728'0,"0"-1"-1392"0,2 7-336 0,-2-2 0 16,0 4 624-16,0-2 48 0,5-3 16 0,3-5 0 16,5 1 2320-16,5 7 480 0,-1 4 96 0,0 9 0 15,0 4-1888-15,0 6-384 0,0 2-80 0,-2 5-16 16,5 6-464-16,-5 2-112 0,0 1 0 0,0-3-16 15,-7-7-336-15,3 3-64 0,0 0-16 0,0 0 0 16,-3-5-208-16,-1-3 0 0,-3-8 0 0,1-3 0 16,-1-11 0-16,-2 0-192 0,1-6 48 0,-3-3 0 15,2 1-2000 1,-2-5-400-16</inkml:trace>
  <inkml:trace contextRef="#ctx0" brushRef="#br0" timeOffset="18">10367 10716 13823 0,'-5'0'608'0,"1"-4"128"0,2 4-592 0,-2 4-144 16,2-2 0-16,-3 2 0 0,-1 3 1760 0,-5 4 320 16,-4 8 64-16,-8 8 16 0,-5 7 816 0,-2 5 160 15,-4 3 48-15,2 1 0 0,0-3-1392 0,0 1-256 16,5 3-64-16,1-5-16 0,5-1-880 0,2-2-160 16,6-2-32-16,7-6-16 0,3-5-368 0,3-3 0 15,7-10 0-15,1-3 0 16,3-3-1872-16,0-6-304 0</inkml:trace>
  <inkml:trace contextRef="#ctx0" brushRef="#br0" timeOffset="19">10126 10688 12895 0,'2'-8'576'0,"0"6"112"0,2 2-560 0,-1 0-128 0,-1 2 0 0,0 0 0 16,2 4 2256-16,5 5 432 0,1 2 64 0,7 12 32 15,0 3-416-15,0 4-64 0,0 2-32 0,-2 4 0 16,-2 1-672-16,-2-1-144 0,-5-2-32 0,-4-2 0 15,0-2-608-15,-4 0-128 0,-2 2-32 0,-5 2 0 16,-3-2-496-16,1-2-160 0,-4-4 0 0,2-7-17104 16</inkml:trace>
  <inkml:trace contextRef="#ctx0" brushRef="#br0" timeOffset="20">9875 10912 32255 0,'10'-4'1424'0,"-1"-1"304"0,1 1-1392 0,1 0-336 15,-2 4 0-15,-1 0 0 0,7-4 2000 0,6-3 336 0,18-1 64 0,14-5 16 16,11-2-1184-16,2-2-224 0,-2 4-48 0,-5 3-16 16,-3-5-672-16,-1 4-128 0,0 0-16 0,-1 9-19968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1:32:06.9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3696 13943 2751 0,'-3'-4'256'0,"3"2"-256"0,-2-6 0 0,2 5 0 0,0-1 688 0,-2-2 80 0,0-5 32 0,0-4 0 0,-2-2 384 0,-1 0 80 0,1 7 16 0,0-3 0 16,-2 9 64-16,-1-1 32 0,3 10 0 0,0-5 0 15,-1 6-64-15,3 5-16 0,0-5 0 0,2 2 0 16,0 1-272-16,2 0-64 0,0 1-16 0,3-3 0 15,-1-3-112-15,2 2-32 0,1 1 0 0,3-3 0 16,1 0-272-16,0 2-48 16,4-3-16-16,-3-1 0 0,3 0-64 0,0-2-16 0,2 0 0 0,0-2 0 15,2 0-384-15,1-1 0 0,3-3 0 0,-2 2 0 16,1-3 0-16,-1 3-192 0,4-4 64 0,1-1 128 16,2 1 304-16,1 1 176 0,1 1 32 0,0 2 16 0,2-1-528 15,-2 5 0-15,0 0 0 0,-3 0 0 16,3 2 0-16,-2 1 0 0,0 1 0 0,-1-2 0 15,1 2 0-15,-2 1 0 0,-1 1 0 0,1-2 0 0,1 3 0 0,1-5 0 32,2 0 0-32,2-2 0 0,0 2 496 0,0-2 144 15,2 0 16-15,-2-2 16 0,0 0-672 0,0 0 0 16,4-3 0-16,0 3 0 0,0-2 0 0,-2 2 0 16,3 0 0-16,-1 2 0 0,0 2 0 0,-2 0 0 15,0 4 0-15,-2-1 0 0,-2-1 0 0,0 2 0 0,-5-4-128 16,-1 0 128-16,-3 1 0 0,2-3 0 0,3 0 0 0,0-5 0 15,3 3 0-15,-1-6 0 0,2 6 0 0,0-3 0 16,0 5 0-16,1-2 0 0,-1 2 0 0,0 0 0 16,-2 0 0-16,4 0 0 0,2 0 0 0,2 2 0 15,0-2 0-15,3 0 0 0,-1-2 0 0,2 2 128 16,1-4 32-16,1 2 0 0,1 0 0 0,0 0 0 16,-5-5 272-16,0 3 48 0,5 0 16 0,-3-3 0 15,-3 3-16-15,3 2 0 0,1-2 0 0,-1-1 0 16,0 3-480-16,-1 2 0 0,-1-4 0 0,-2 2 0 15,1 2 0-15,-1 0 0 0,-4 0 0 0,0 0 0 0,-3 6 336 0,-3-4-16 16,0 3-16-16,-3 1 0 0,0 5-176 0,-3-1-128 16,-3 1 192-16,-5 2-192 0,1-3 0 0,-2 1 0 15,-3 2 0-15,1-5 0 16,-3 7 0-16,-1-8 0 0,-1-1 0 0,2 2 0 16,-2-3 0-16,-1 1 0 0,-3 0-176 0,0-1 176 15,0 1-1536-15,0-6-208 0,-3 0-48 0,1 4-13232 0</inkml:trace>
  <inkml:trace contextRef="#ctx0" brushRef="#br0" timeOffset="34093.92">13257 3910 2751 0,'-6'-6'256'0,"-1"4"-256"0,3-3 0 0,0 3 0 0,1 2 320 0,-3-2 32 0,0 0 0 0,-11-9 0 15,-9 5 816-15,-6-5 176 0,-2 1 16 0,-6-1 16 16,-1 0-96-16,-1 1 0 0,-3-3-16 0,-2 2 0 16,-4 3 112-16,-5 1 32 0,-1 1 0 0,-5 4 0 15,-2 2-800-15,0 4-160 0,-4 2-16 0,0 3-16 16,2 2-416-16,-4 6 0 0,-7 6 128 0,-4 5-128 16,-2 4 0-16,2 0-224 0,7 2 48 0,-5 0 16 0,-2 10 160 15,-2 5 0-15,-5 7 0 0,1-1-128 0,0 11 128 0,-5 2 0 16,3 9 128-16,-3 6-128 0,5 4 176 0,6 3-48 15,13-14 0-15,2 7 0 0,2-2 16 0,4 6 0 16,9-6 0-16,2 9 0 0,4 3 240 0,7 7 64 16,4 1 0-16,8-4 0 0,7-3 272 0,9-2 64 15,7 1 16-15,10-3 0 0,3-9-352 0,14 4-64 16,14 13 0-16,13 0-16 0,7 0-368 0,6-9 128 0,0-12-128 16,14 4 0-16,14 2 752 0,12-3 80 0,3-9 0 0,8 1 16 15,8-12-368-15,10-5-80 0,9-6-16 0,9-6 0 16,11-9 48-16,0-9 0 0,-2-12 0 0,-2-5 0 15,1-12 16-15,5-6 16 0,0-3 0 0,-10-13 0 16,-22 3 96-16,2-13 16 0,4-9 0 0,5-8 0 16,0-9-192-16,-18 2-48 0,-18 7 0 0,4-13 0 15,10-10 48-15,-2-5 0 0,1-2 0 0,-12-7 0 16,-8 1-144-16,-12-9-32 0,-9 2 0 0,-16 2 0 16,-7 1 16-16,-7-5 0 0,-2-17 0 0,-9-4 0 15,-6-5-224-15,-13-1 0 0,-6 10 0 0,-11-9 0 16,-11-12 0-16,-8-7 0 0,-12-8 0 0,-10 4 0 15,1 17 0-15,-11 5 0 0,-9-1 0 0,-18 9 0 0,-14 8 0 0,-14 18 0 16,-9 8 0-16,-6 21 0 16,-9 15 0-16,0 15 0 0,7 11 0 0,-1 10 0 0,1 11-384 0,6 5 48 15,11 7 0-15,10 5 0 16,11 5-608-16,10 5-112 0,9 10-32 0,5 1-15200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1-21T22:09:56.86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21T22:09:57.748"/>
    </inkml:context>
  </inkml:definitions>
  <inkml:trace contextRef="#ctx0" brushRef="#br0">18307 17360 0,'204'784'0,"-221"-452"15,17-332-15,-63 792 31</inkml:trace>
  <inkml:trace contextRef="#ctx1" brushRef="#br0">1284 8434 8287 0,'-2'-4'736'0,"0"-5"-592"0,0 7-144 0,0 2 0 0,2-4 1216 0,-2 2 192 0,0-3 64 0,-3-1 0 0,1-3 112 0,0 1 16 16,2 4 16-16,0 4 0 0,4 0-304 0,2 0-64 16,2 10-16-16,3-3 0 15,4 6-336-15,2 1-64 0,6 8 0 0,0-1-16 0,1 0-112 0,3 3 0 16,3 1-16-16,-3-1 0 0,3 1-176 0,-5 3-48 15,3-5 0-15,-5 3 0 0,-1-5-272 0,-3-2-48 0,-5 0-16 16,1-2 0-16,-4-6 352 0,-5 0 64 0,0-1 16 0,-4-5 0 16,-2-3 0-16,-2 0 0 15,0-2 0-15,-5-2 0 0,0-5 32 0,-5-1 16 0,-1-3 0 0,-2-2 0 16,0 3-480-16,-5-5-128 0,-3 2 0 0,-3-4 0 16,-2 6 0-16,-2 1 0 0,5-1 0 0,-5 7 0 15,-2 0-128-15,-3 2 128 0,3 4-128 0,0 2 128 16,0 2 0-16,0 5-160 0,-2 2 160 0,2 4 0 15,4 0 0-15,6 0-128 0,5-2 128 0,7-5 0 16,5 1 0-16,5-5 0 16,6-3 0-16,5-3 0 0,4-3 0 0,6-5 0 0,4-5 0 0,7-8 0 0,4-3 0 0,2-3 0 15,3-3 0-15,3-4 0 0,1-4 0 0,6-9 0 16,4-4 0-16,-2 2 0 0,-6 2 0 0,-3 6 0 16,-5 5 0-16,-5 6 0 0,-7 7 0 0,-8 6 128 15,-4 8-128-15,-9 7 0 0,-2 2 0 0,-6 9 0 16,-4 4 0-16,-7 6 0 15,2-2 0-15,-6 10 0 0,-5 12 0 0,-8 3 0 0,-2 14 0 0,-4 3 0 0,-2 7 0 16,-3 5 0-16,-2 3 0 0,0-2 0 0,3 1 0 0,4-9 0 16,6-9 0-16,4-12 0 0,9-11 0 15,4-9 0-15,6-8 0 0,5-9 0 0,2-6 0 0,4-6 0 16,2-11 0-16,5-4 0 16,4-11 0-16,1-11 0 0,-1 0 128 0,2-3-128 15,2-5 176-15,0-1-176 0,-2-1 432 0,2 2-32 0,-2 2 0 0,-2 7 0 16,-2-1-400-16,-3 9-144 0,1 6 0 0,-3 3-17072 31</inkml:trace>
  <inkml:trace contextRef="#ctx1" brushRef="#br0" timeOffset="21858.53">1080 4996 10127 0,'-6'0'896'0,"-1"0"-704"0,3 0-192 0,4 0 0 0,-2 2 1360 0,2 0 240 0,-2 4 64 0,-3-1 0 15,3 7 688-15,2-1 144 0,7 6 16 0,1 0 16 0,5 2-928 0,6 0-192 16,2 7-48-16,3-5 0 0,4 7-400 0,-1-7-64 16,3 3-32-16,0 1 0 0,2-3-480 0,-4 1-80 15,-3-2-32-15,-4 1 0 0,-4-10-144 0,-4-1-128 0,-2-3 144 16,-7-1-144-16,-4-7 352 0,-2 0-32 0,-2-4 0 0,-5-3 0 31,1-3 112-31,-5-1 16 0,-4-4 0 0,0 2 0 0,-7-4-448 0,-1 0 128 0,-7 2-128 0,-4-2 0 16,-3 7 0-16,-1 1 0 0,-1 3 0 0,-3 4 0 15,-1 4 0-15,-2 2 0 0,5 7 0 0,-1-1 0 16,5 7 0-16,4 0 0 0,6-2 0 0,4 2 0 16,5-2 0-16,6 2 0 0,7-8 0 0,6-1 0 15,4-6-128-15,5-4 128 16,4-2 0-16,2-5 0 0,2-1 0 0,6-5 0 0,3-2 0 0,-1-2 0 15,-6 2 0-15,5-3 0 0,6-3 0 0,-1-5 0 0,5-1 496 16,1-3 16-16,3-5 0 0,-4 6 0 16,-2 1-208-16,-2 2-48 0,-5 7 0 0,-3-1 0 0,-3 8-256 0,-4 5 0 15,-5 5 0-15,-1 4 0 0,-5 4 0 16,0 7 0-16,-6 4 0 0,0 4 0 16,-2 2 0-16,-3 2 0 0,-5 14 0 0,-3 7 0 0,-4 5 0 0,-3 0 0 15,-1 11 0-15,-1-5 0 0,1 1 0 0,0-3 0 16,3-6 0-16,3-3 0 0,5-10 0 0,-1-2 0 15,2-8 0-15,3-5 0 0,-1-8 0 0,3-3 0 0,-1-6 0 0,1-4 0 16,-3-4 0-16,1-7 0 0,-1-8 0 0,-3-7 0 16,1-8 160-16,-4-3-32 0,4-5 0 0,-1 1 0 15,1 5 0-15,0-3 0 0,-1 5 0 0,1-2 0 16,0 4-128-16,1 4 0 0,1 7 0 0,1-5 0 16,1 9 0-16,1 6 0 0,-1 2 0 0,3 1 0 15,2 5-624 1,0 3-48-16,0 2-16 0,2 2-16784 0</inkml:trace>
  <inkml:trace contextRef="#ctx1" brushRef="#br0" timeOffset="32447.52">995 12394 13823 0,'0'-13'1216'0,"-4"2"-960"16,4 7-256-16,-3 2 0 0,3 0 144 0,-2-5-16 0,0-3 0 0,-2-3 0 0,0-2 1680 0,2 4 336 0,4 16 64 0,-2 1 16 16,4 13-1216-16,2 7-240 0,1 6-64 0,3 4 0 15,1 2 64-15,0 0 16 0,1 3 0 0,3 6 0 16,2 4-336-16,-2-4-80 0,-4-15-16 0,2 2 0 16,4 4-160-16,0 5-48 0,6-5 0 0,-1-4 0 15,-3-4-144-15,-2-11 0 0,-2-6 0 0,-7-5 0 16,1-4 0-16,-3-4 0 0,-4-4 0 0,-4-2 0 15,0 2 528-15,-4-7 32 0,-3 0 0 0,-4-1 0 16,-2-1-192-16,-4 0-48 0,-2 0 0 0,0 3 0 16,-5-3-320-16,0 2 0 0,-1 7 0 0,-5-5 0 0,0 7 0 0,0-2 0 15,0 4-144-15,-2 0 144 0,2 4 0 0,4-4-144 16,3 2 144-16,3 1 0 0,7-3-128 0,3 0 128 16,5-3 0-16,5 1 0 0,4-4 0 0,3-3 0 15,5-1 0-15,3-3 0 0,2-2 0 0,2-4-160 16,0 4 160-16,2-6-128 0,2-5 128 0,5-8 0 15,4 0 0-15,2-9 128 0,2 1 112 0,0-3 16 0,2-4 16 0,0 4 0 16,-4 7 368-16,-4 4 80 0,-2 6 16 0,-5 9 0 16,-6 9-464-16,-5-1-80 0,-3 11-32 0,-7 4 0 15,-2 7-160-15,-7 6 0 0,-4 6 0 0,1 3 0 16,1-5 0-16,-4 7 0 0,-6 10 0 0,-5 11 0 16,-4 6 0-16,-2 5 0 0,3 6 0 0,-1-2 128 15,2 2-128-15,3-4 0 0,1 2 0 0,5-5 0 16,4-10 0-16,2-4 0 0,5-7 0 0,3-12 0 15,3-7 0-15,2-11 0 0,5-8 0 0,-3-10 0 16,4-7 0-16,-2-11 192 0,3-2-64 0,-3-6 0 16,2-7 192-16,-1-3 16 0,1-6 16 0,0-5 0 15,3-5 144-15,-1-2 16 0,-1 13 16 0,-1-4 0 0,-1 2-336 16,-1 4-192-16,-2 6 192 0,0 9-192 16,-2 13 0-16,-2 2-320 0,0 12 32 0,-5 12-17376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2:11:39.85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16399 13496 4607 0,'-7'3'400'0,"-1"-3"-400"0,1 0 0 0,1 0 0 16,2 0 848-16,-7 2 96 0,-6-2 16 0,-15 0 0 0,-8-2 960 0,-9-1 192 0,0-3 32 0,0 2 16 15,2-7-384-15,-2 0-80 0,2-1-16 0,-4-3 0 16,2-2 144-16,-2-2 32 0,2 2 0 0,2 0 0 15,2-5-512-15,2 5-80 0,3 0-32 0,2 2 0 16,-1 3-624-16,3 1-128 0,0 0-32 0,0 1 0 16,6 1-160-16,2 1-32 15,3 3-16-15,3 1 0 0,3 2 208 0,6-2 32 0,1-3 16 0,5 3 0 16,5 2 16-16,2-2 16 0,6-1 0 0,5 1 0 16,6 2-144-16,7-7-16 0,5 7-16 0,5-6 0 15,11 6-224-15,2-9-128 0,4 7 160 0,2-5-160 16,7 5 144-16,0-7-144 0,6 7 128 0,-4-2-128 15,-5-1 0-15,3-1 0 0,-3 1 0 0,1 1 0 16,-1-5 0-16,-4 3 0 0,-1-1 0 0,-8-1 0 0,-1 1 0 16,-7-1 0-16,-4-1 0 0,-6 2 0 0,-5-1 0 0,-6-1 0 15,-2 0 0-15,-7 1 0 0,-6 3 0 0,-4 3 0 16,-5 0 0-16,-6 2 0 16,0 2 0-16,-8 0 0 0,-11 4 0 0,-7 2 0 0,-5-1 0 0,-8 7 0 15,1-1 0-15,-2 0 0 0,-3 2 0 0,-1 1 0 0,-3-3 0 0,-2 0 0 16,2 2-128-16,5-3 128 0,1-3 0 0,5 1 0 15,6-6 0-15,5 2 0 0,8 1 128 0,2-10-128 32,7 5 0-32,4-4 0 0,4 2 0 0,6-2-176 15,5 0 176-15,6 1 0 0,2-3 0 0,5 2 0 16,1 2 0-16,7 0 0 0,3 2 0 0,3 0 0 0,5 2 0 0,2 2 0 0,4 4 0 0,2-1 0 16,4-3 0-16,3 2 0 0,4 1 0 0,-3-5 0 15,-3 4 0-15,4-6 0 0,4 0 0 0,4 0-128 31,2 0-704-31,1-4-128 0</inkml:trace>
  <inkml:trace contextRef="#ctx0" brushRef="#br0" timeOffset="906.69">19035 13311 10127 0,'-2'-6'896'0,"0"2"-704"0,0 4-192 0,0-5 0 0,0 3 736 0,-2-2 112 0,-3-2 32 0,-3-5 0 16,-8 0 1472-16,-1 1 288 0,-2 1 64 0,-2 7 16 0,1-4-992 0,1 3-208 15,-5 1-48-15,1 2 0 0,-3 0-320 0,-4 0-80 16,-4 0-16-16,-4 0 0 0,-1 5 16 0,-4 1 0 16,1-4 0-16,-5 7 0 0,2-3-432 0,0 5-64 15,0 1-32-15,0 1 0 0,5 4-288 0,1-4-48 16,7 2-16-16,8-4 0 0,7-5-48 0,7 0-16 15,7-1 0-15,7-5 0 16,7-5 48-16,6-1 0 0,8 0 0 0,7-3 0 0,6-4-16 0,7-2 0 0,2 3 0 0,8-5 0 16,9 2-160-16,2-2 128 0,-1 6-128 0,3 0 128 15,0 3-128-15,-2 6 0 0,0 2 144 0,-2 0-144 16,-4 0 0-16,-5 2 0 0,-4-2 0 0,-4 2 0 16,-7 4 0-16,-2-6 0 0,-4 5 0 0,-4 1 0 15,-7-4 0-15,-6 0 0 0,-7-2 0 0,-3-2 0 16,-5 4 0-16,-2-2 0 0,-7 2 0 0,-4-2 0 15,-6 0 0-15,-4 0 144 0,-7-2-144 0,-8 0 0 16,-5 0 144-16,-6-4-144 0,-2 1 0 0,-9-3 144 16,-4 1-144-16,-2 1 0 0,2 2 0 0,5 2 0 15,-1 2 0-15,5 2 0 0,4 6 0 0,8 1 0 16,7 1 0-16,12 1 0 0,5 0 0 0,11-1 0 16,3 1 0-16,10-5 0 0,5 3 0 0,9-3 0 0,7-1 0 0,4-5 0 15,8 0 0-15,7-5 0 0,4 1 0 0,4 2 0 16,5-7 0-16,-1 1 0 0,-1 4-128 0,3-7 128 15,7 0 0-15,-2 1 0 0,0 3-368 0,-2-3 0 16,-5 3 0-16,-1 1-11536 16,-1 2-2304-16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2:20:19.64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5640 7512 10127 0,'4'-13'896'0,"-4"3"-704"0,0 1-192 0,0 5 0 0,0 0 640 0,3-3 80 0,-3-3 32 0,2-12 0 0,0-3 576 0,-2-9 112 0,0-5 32 0,-2 3 0 0,-3 6-512 0,-1 5-80 16,-2 4-32-16,-5 8 0 16,0 4-64-16,-2 5-16 0,-2 8 0 0,-4 3 0 0,-3 5-176 0,-3 5-32 31,-1 5-16-31,-4 8 0 0,-2 6-208 0,-2 2-32 16,2 0-16-16,-3 11 0 0,-1 7 160 0,0 8 16 15,-3 4 16-15,1 4 0 0,4 3-48 0,-1 3-16 16,1 1 0-16,2 2 0 0,6-2 160 0,5-7 16 15,6-8 16-15,2-2 0 0,2-3-64 0,3 1-16 0,3 0 0 0,3 1 0 16,2 7-240-16,4 3-48 0,4 3-16 0,5-6 0 16,6 3-80-16,4-5-16 0,5-5 0 0,4-5 0 15,0-9 80-15,6-3 16 0,4-1 0 0,5-5 0 16,-7-6-32-16,3-4 0 0,-1-5 0 0,1-4 0 16,1-8 128-16,7-2 0 0,5-5 16 0,1-8 0 15,0-5 32-15,3-8 0 0,4-9 0 0,-1-10 0 16,-1 0-48-16,0-7-16 0,-3-3 0 0,1-10 0 15,-1 1-304-15,-6-13 0 0,-4 0 128 0,-9 4-128 16,-3 8 0-16,-4-3 128 0,-1-7-128 0,-2-2 0 0,-2 0 0 0,-7 2 0 16,-2 4 0-16,-2-2 0 15,-5 0 0-15,-3-6 0 0,-3 4 0 0,-8-2 0 0,-3 2 0 0,-3 4 0 16,-5 2 0-16,-7-3 0 0,-3-6 0 0,-5 6 0 16,-2 3 0-16,-4-2 0 0,-2 9 0 0,-7 4 0 15,0 2 0-15,-6 13 0 0,0 9 0 0,-7 8 0 16,1 8 0-16,-1 9 0 0,3 9 0 0,0 5 0 15,1 8 144-15,5-1-144 0,5 2 0 0,1 5 0 16,5 0 0-16,2 2 0 0,8-5 0 0,0 5 0 0,3 4 0 0,1 0 0 31,7 0-1312-31,2 0-208 0</inkml:trace>
  <inkml:trace contextRef="#ctx0" brushRef="#br0" timeOffset="889.25">5610 13735 14735 0,'-2'-13'1312'0,"0"0"-1056"0,0 3-256 0,0 3 0 0,2-3 768 0,-2-1 80 0,-2-17 32 0,-5-14 0 15,-2-11 112-15,1-7 32 0,-3 5 0 0,-4 3 0 16,0 10 16-16,-2 6 16 0,-1 12 0 0,-1 7 0 31,2 7 96-31,-4 10 32 0,-7 2 0 0,-4 8 0 0,-5 5-352 0,3 9-80 16,2 3-16-16,0 5 0 15,2 4-368-15,0 7-80 0,2 4-16 0,3 2 0 16,3 4-272-16,1 2 0 0,4 9 128 0,-1 2-128 16,8 5 144-16,1-1-16 0,7 9-128 0,2-1 192 15,4-1 272-15,2-5 48 0,0 3 16 0,3 2 0 16,1 6-96-16,3 2-32 0,2-4 0 0,1 2 0 16,8 0 0-16,1-7 0 0,5-1 0 0,4-11 0 15,-2-9-80-15,2-15 0 0,4-8-16 0,0-6 0 0,9-13-32 0,6-5 0 16,2-8 0-16,2-10 0 0,-1-5-80 0,3-7-32 15,11-7 0-15,3-10 0 0,5-3-160 0,-1-16 160 16,2-6-160-16,-7-6 160 0,-10 2-160 0,-3-4 0 16,-4-11 0-16,-2 0 128 0,-6 6-128 0,-4-6 0 15,-1-4 0-15,-6-1 0 0,-6 3 0 0,-5 2 0 16,-6 6 0-16,-6 7 0 0,-5 4 0 0,-4-6 0 16,-6-1 0-16,-6-1 0 0,-7 4 0 0,-9 2 0 0,-4 6 0 15,-8-4 0-15,-7 6 0 0,-8-4 0 0,-5 5 0 0,1 8 0 16,-1 8 0-16,-3 5 0 0,-5 4 0 0,2 8 0 15,0 9 0-15,2 6 0 0,2 3 0 0,1 6 0 16,3 4 0-16,7 6 0 0,7 5 0 0,3 4 0 16,5 2 0-16,7 3-224 0,3 5 48 0,3 3 16 15,4 2-1152 1,6 4-224-16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1:35:09.3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7700 10014 1839 0,'-2'-7'160'0,"0"3"-160"0,2-2 0 0,-2 3 0 0,-1 1 464 0,1-4 64 0,0 0 16 0,-2-7 0 16,-5-4 800-16,1 0 144 0,-3 0 48 0,3-3 0 16,-3 3-448-16,0 0-64 0,1 3-32 0,-3-1 0 15,0 0 240-15,0 0 48 0,-2 4 16 0,1 3 0 16,-4 3-336-16,-1 1-80 15,0 0-16-15,-2 4 0 0,-3-2-480 0,1 2-80 0,0 2-32 0,-3 0 0 16,0 4-96-16,-3 1-32 16,-1 3 0-16,-4 3 0 0,0 6-16 0,-5-2 0 0,-1 7 0 0,-3 3 0 0,1 5-128 0,-3 5 0 15,0-5 0-15,7-1 128 0,4-3-128 0,-5 6 0 16,-3 5 0-16,1 3 0 0,7-12 0 0,0 6 0 16,-4 7 0-16,0 1 0 0,1 5 0 15,3 0 0-15,0 2 0 0,2 0 0 0,2 1-128 0,3 1 128 16,3-4 0-16,1-5 0 0,4-1 0 0,2 0 0 0,0 6 0 15,0 2 0-15,0 2 0 0,4-8 160 0,4-3 16 0,3 1 0 16,2 6 736-16,1 6 160 0,6 0 16 0,-1 1 16 16,4 1-912-16,0-3-192 0,3 3 0 0,-3 0 0 15,3-1 0-15,-1-5 0 16,1 0 0-16,-1-6 0 0,3-7 0 0,2 5 0 0,2-5 0 0,6 0 0 16,5 1 368-16,6-1 144 0,4-4 48 0,6 4 0 15,3-2 32-15,4 3 16 0,4-7 0 0,1 2 0 16,-3-2-480-16,0-7-128 0,0 5 0 0,-4-4 0 15,0 1 0-15,-3-5 0 16,3-5 0-16,0 0 0 0,-2-2 0 0,6-7 0 0,7 1 0 0,1-3 0 31,5 0 0-31,0-4 0 0,0 1 0 0,-2-3 0 0,-3-3 0 16,-1-1 0-16,-1-4 0 0,-3-1 0 0,-8 3 0 0,3-7 0 16,2 0 0-16,-2 3 0 0,-6-7 0 0,-2 2 0 15,-3-2 0-15,0-5 0 0,1-3 0 0,-1-5 0 16,-4 2 0-16,-2-8 176 0,-2 2 336 0,-3-9 80 15,1 1 16-15,-2-3 0 0,-5 0 368 0,0-1 80 16,1-5 16-16,-5 2 0 0,2-9-208 0,-6 3-32 16,-3 2-16-16,-3-3 0 0,-3 1-560 0,-2-9-96 15,0 2-32-15,-2-6 0 0,0 4-128 0,-2 7 0 0,0 6 0 16,-2-11 0-16,-1-10 0 0,-3-5 0 0,-3-4 0 0,-4 4 0 16,-4 1 0-16,-2-5 0 0,0 4 0 0,-1 13 0 15,3 9 0-15,-2 2 0 0,-1 2 0 0,5 4 0 16,5 13 0-16,-3-5 0 0,0 3 0 0,-2-2 0 15,2 4 0-15,2 0 0 0,-2 4 0 0,5 0 0 32,-1 5-608-32,2 1-48 0,3-1-16 0,-3 1 0 0,-1 5-1360 0,1 0-272 15</inkml:trace>
  <inkml:trace contextRef="#ctx0" brushRef="#br0" timeOffset="5676.27">8665 12032 3567 0,'2'0'320'0,"-2"0"-320"0,-2 0 0 0,2 0 0 0,0-2 0 0,-2 2 0 0,2-3 0 0,-3 3 0 0,1-4 0 0,0 2 0 32,0-2 0-32,2 4 0 0,0 0 0 0,0 0 0 0,0 0 0 0,0 0 0 0,0 0 0 0,0 0 0 0,0 0 320 0,-36-17 32 0,30 17 16 0,-1 0 32 15,1 0 240-15,-3-4 32 0,3 4 16 0,-1-3 16 16,3 3 0-16,-2-2-16 0,-1 0 0 0,1 2 16 16,0 0-48-16,-1 0-16 0,3-4 0 0,-2 4 48 15,3 0-144-15,-1 0-32 0,2 4 0 0,2-4 32 16,0 2-400-16,0 3-144 0,0-1 0 0,2 2 192 15,0 5-192-15,3-5 0 0,-1 3 0 0,0-1 0 16,5 1 0-16,-3 1 0 0,5-3 0 0,-1-1 0 16,3 1 0-16,2-3 208 0,4 0-16 0,2-4 16 15,3 0-16-15,1 0-16 0,5 0 0 0,2 0 16 16,-8-4-32-16,1 2-16 0,5-3 0 0,2 1 48 0,2 2-192 0,-2 0 0 16,0 0 0-16,0 2 0 0,4 0 0 0,-2-4 0 15,2 4 128-15,1 0-128 0,1 4 0 0,5-8 0 16,-1 4 0-16,3 0 0 0,2 0 0 0,0 0 0 15,2-3 0-15,0 3 128 16,-5 0 448-16,1 0 64 0,0-4 32 0,-1 2 0 0,5 2-112 0,0-2-32 16,-4 0 0-16,8-2 0 0,3 4-208 0,1-5-32 15,-1 3-16-15,-1 2 0 16,0-4-272-16,3 2 160 0,6 2-160 0,0-2 128 0,-2-1 240 0,1 3 32 0,6 0 16 0,-1 0 0 16,-2 3 160-16,-4-1 48 0,-3 4 0 0,1-4 0 15,2 7-448-15,-5-5-176 0,-4 2 128 0,-4 1-128 16,-2-3 0-16,-4 2 0 0,-3 1 128 0,-6-1-128 15,0-2 144-15,-8 1 0 0,-3-3 0 0,-6 0 0 16,0 0 800-16,-6-2 144 0,0 0 48 0,-3 0 0 16,-3 0-224-16,-3 0-32 0,0-2-16 0,-4 2 0 15,0-2-416-15,-1 0-96 0,-3-3-16 0,0 3 0 16,-1 0-144-16,1 2-16 0,-1-2-16 0,1 2 0 16,0 2-432-16,-1 0-96 0,1 5-16 0,0 3-14976 15</inkml:trace>
  <inkml:trace contextRef="#ctx0" brushRef="#br0" timeOffset="10776.37">13366 11827 1839 0,'-3'0'160'0,"1"0"-160"0,0 0 0 0,2 0 0 0,0 0 560 0,-2 0 80 15,-2-2 0-15,0 2 16 0,-3-2 304 0,-1 2 48 32,1-2 16-32,1 2 0 0,2-4-64 0,-1 2 0 0,1 2 0 0,0 0 0 0,2-5 112 0,-3 3 16 0,3 2 0 15,0-2 0 1,-2 2-224-16,2-2-32 0,0 4-16 0,-1-2 0 15,1 2-496-15,0 0-80 0,0 3-32 0,2-5 0 16,-2 2-32-16,2 2-16 0,0-4 0 0,0 0 0 16,0 0 0-16,0 0 0 0,0 0 0 0,0 0 0 15,0 0 176-15,0 0 48 0,0 0 0 0,34-4 0 16,-25 4 16-16,-3 0 16 0,2-2 0 0,1 2 0 16,0 0-416-16,-1 0 128 0,1 0-128 0,-3 0 0 15,0 0 0-15,1 0 0 0,-1 0 128 0,0 0-128 16,1-5 192-16,-1 3 0 0,1 0 0 0,-1 0 0 15,0 2 304-15,3-6 64 0,-1 1 16 0,1 1 0 16,2 0-240-16,-3 2-32 0,1-3-16 0,-1 3 0 0,3 0-288 16,2 2 0-16,-1-2 0 0,1 2 0 0,2 0 0 0,4 0 0 15,-2 0 0-15,0 2 0 0,0 0 0 16,0-2 0-16,0 2 0 0,-2 3 0 0,2-5 0 0,0 0 0 16,3 0 0-16,-3 0 0 0,2 0 0 0,2 0 0 15,5 0 0-15,-1 0 0 0,5 0 0 0,4-5 0 16,0 1 0-16,2 2-144 0,5-2 144 0,2 2 0 15,1 2 0-15,3 0 0 0,-2-5 0 0,2 5 0 16,6 0 0-16,4 0 0 0,5 0 0 0,4 0 0 0,11 0 0 0,2-4-128 16,-5 2 256-16,-12-4 64 0,-7 1 16 0,5-1 0 15,2 2 624-15,2-1 112 0,0 3 16 0,-3 0 16 16,-1 0-784-16,-2 2-192 0,3 0 0 0,1 0 0 16,2 0 0-16,-4 0 176 0,-5-4-176 0,-4 4 160 15,-2 0 176-15,-4 0 48 0,-5 0 0 0,-3 0 0 16,-10 0-384-16,-5 4 0 0,-3-4 0 0,-7 4 0 15,-3 3 0-15,-5-5 0 0,-4 2 0 0,-4 0 0 16,-2 1 432-16,-3 1 16 0,1 5 0 0,-3-5 0 16,2-2-16-16,3 3 0 0,2-3 0 0,-1 2 0 15,8-1-688-15,-1 1-144 0,2-2-32 0,5 3-15008 16</inkml:trace>
  <inkml:trace contextRef="#ctx0" brushRef="#br0" timeOffset="20675.34">17070 9986 4607 0,'-5'2'400'0,"1"2"-400"0,2-4 0 0,0 0 0 0,0 2 704 0,-1-2 64 0,-1 5 16 0,-2-1 0 0,-1 2-320 0,-1 3-64 0,4-3-16 0,-1-4 0 16,5 0 240-16,0-4 32 0,3 0 16 0,-1-2 0 16,0 2 832-16,2-2 160 0,0-1 48 0,3 1 0 15,-7 4-384-15,0 0-80 0,0 0-16 0,0 0 0 16,0 0-800-16,38-19-176 0,-29 13-16 0,-1-3-16 15,3 3 160-15,-1-5 48 0,5 0 0 0,0-6 0 16,0 0 208-16,0 2 32 0,4-8 16 0,-2 0 0 16,2-1-128-16,1-4-32 0,3 3 0 0,-2-3 0 15,1 5-272-15,-1 1-64 0,4-9-16 0,1 3 0 0,4-4-176 0,0 2 0 16,-1 0 0-16,6-2 128 0,1-4-128 0,4-4 0 16,3-1 0-16,-1-3 128 0,3-3 256 0,0 2 64 15,6-8 0-15,0 0 0 0,2 2 192 0,1-9 64 16,5 0 0-16,1-6 0 0,-3 2-224 0,-1 1-32 15,-3 5-16-15,-4 5 0 0,-6 8-176 0,-3 3-16 16,1 3-16-16,1-5 0 0,3-3-96 0,0 2 0 16,-3-4-128-16,1 4 192 0,2-1-192 0,1-3 0 0,3 0 0 15,3-7 0-15,1-3-160 0,6-5 160 0,1-4-128 0,6-3 128 16,2-7 0-16,5-1 0 0,-1-2 0 0,7-4 176 16,0 2 320-16,-7 8 64 0,-8 18 16 0,-11 8 0 15,-6 10-224-15,-9 3-32 0,-6 4-16 16,-4 5 0-16,-2 3-304 0,-3 3 0 0,-4 0 0 0,0 4 0 15,-2-7 0-15,3 3 0 0,1 0 0 0,0-1 0 16,-2 5 0-16,5-2 0 0,6-4 0 0,-1-5 0 16,-5 7 0-16,-3 4 0 0,0-5 0 0,-1 3 0 15,-1 4-704-15,-6 3-240 0,-1 3-48 16,-7 5-16-16,-3 6-1232 0,-7 7-240 0,-3 1-48 0,-3 5-16 0</inkml:trace>
  <inkml:trace contextRef="#ctx0" brushRef="#br0" timeOffset="24258.06">21936 7293 911 0,'3'-7'0'0,"-1"1"0"0,0 2 0 0,0 0 0 0,0-1 512 0,2 3 0 0,1-2 16 0,3 0 0 0,5-3 656 0,6 1 128 15,7 2 32-15,-3 4 0 0,0 4-704 0,1 7-144 16,-3 1-32-16,1 7 0 0,-3-2-16 0,0 9 0 16,0 4 0-16,-4-2 0 0,0-1 272 0,-2 9 48 15,2 3 16-15,-5-1 0 0,-1-10-32 0,-5 6-16 16,0 4 0-16,-2 9 0 0,0 13-256 0,-4-1-48 16,-4 5-16-16,-5 0 0 0,-1 4-16 0,-5-8 0 0,-1-3 0 0,-5-4 0 15,0-6-80-15,-1-2-32 0,1-11 0 0,-5 2 0 16,0-2 32-16,-4 2 0 0,-2-4 0 0,0 2 0 15,7-12-128-15,-3 1 0 0,-2-2-16 0,-2 1 0 16,0-5-176-16,2-2 0 0,0-3 0 0,-2 3 128 16,-3-4-128-16,-1 0 0 0,-4-1 0 0,-5-3 0 15,2-5 0-15,2-4-144 16,3 2 144-16,-1-7-160 0,3-3 160 0,0-5 0 16,2-2 0-16,1 0 128 0,6-3-128 0,-1 1 192 0,2-8-64 0,-2 1 0 15,7 0 384-15,-1-1 64 0,3-1 32 0,2 0 0 0,4 1 48 0,0-1 16 16,2 3 0-16,1-5 0 15,3 2-384-15,-2-2-80 0,5 0-16 0,-3-1 0 16,3-1-64-16,0-5 0 0,1 3-128 0,-1 2 192 16,2-2-192-16,2-2 0 0,0-2 0 0,-3 0 0 0,5 3 256 0,2-3-64 15,1 0 0-15,1-9 0 0,4 0 256 0,1 5 32 16,1-1 16-16,3 0 0 0,4-1-112 0,0-1 0 16,-4 13-16-16,0 4 0 0,2 3-368 0,-5 1 0 15,3 3 0-15,-2 6 0 16,-3 2-608-16,1 3-144 0,-1 3-16 0,-1 3-16 15,1 4-1056-15,1-4-208 0,2 2-32 0,-1 0-16 16,5 0 928-16,2 2 176 0,4-5 32 0,5 1 16 0,4 2 624 0,4-5 112 0,4-1 16 0,1-1-7744 16</inkml:trace>
  <inkml:trace contextRef="#ctx0" brushRef="#br0" timeOffset="24960.37">21815 7178 5519 0,'-8'0'240'0,"3"0"64"0,1 0-304 0,2 0 0 0,0 0 0 0,2 0 0 0,0 0 928 0,2 0 128 0,2 0 32 15,3 0 0-15,5 2 240 0,-12-2 48 0,34 2 16 0,-12-2 0 16,3 2-416-16,5 3-80 0,2 1 0 0,2-2-16 16,0 7-176-16,0-1-48 0,0 7 0 0,0 1 0 15,0 5-656-15,-4 2 0 0,-2 3 0 0,-2 4 0 16,-5-2 0-16,-4 0 0 0,-2 0 0 0,-5 1 0 0,-1 1 192 16,-3 2 128-16,1 3 0 0,-5 1 16 0,-2 5 192 0,-4 5 48 15,-1-3 0-15,-3 0 0 0,-3 4-80 0,-2-2-16 16,-2 2 0-16,-6 0 0 0,2 0-208 0,-4-5-32 15,-1 1-16-15,-1-2 0 0,-1-1-224 0,3-8 176 16,-1 2-176-16,3-2 160 0,-5 3 112 0,1 1 32 16,-5 7 0-16,0-3 0 0,-2-3-304 0,2-1 128 15,1-6-128-15,-3 0 0 0,0-5 0 0,0-3 0 16,0-3 0-16,-2-8 0 0,4-2 0 0,-2-3 0 16,0-6 0-16,-2-2 160 0,-2-2 336 0,-1-2 64 15,6 0 16-15,-6-3 0 0,-3 1-16 0,-1-1 0 0,-1-1 0 16,3 2 0-16,5-1-64 0,-2-1-16 0,0-1 0 0,2-2 0 15,0-3-96-15,4-3 0 0,2-5-16 0,5-1 0 16,4-1 208-16,2-3 32 0,2-5 16 0,0-4 0 16,4 4-192-16,0 0-48 0,1-11 0 0,-1 3 0 15,-2-3-192-15,3 1-64 0,-3 3 0 0,0-1 0 16,3 4-128-16,1-3 0 0,-2-3 0 0,7 3 0 16,0 7 0-16,0 1 0 0,4 1 0 0,0-6 0 15,2 6-448-15,0 8 0 0,0 1-16 0,2 0 0 16,3 4-1408-16,-1 2-288 0</inkml:trace>
  <inkml:trace contextRef="#ctx0" brushRef="#br0" timeOffset="30220.74">18011 11423 6447 0,'0'-9'576'0,"-2"7"-576"0,2-2 0 0,0 2 0 0,0 0-208 0,0 0-160 0,0 2-16 0,0-9-16 0,-2 3 1728 0,0-1 336 0,2 1 80 0,-3-3 16 15,1 7-416-15,0-4-64 0,-2 4-32 0,2 0 0 16,-2 2 256-16,-1 0 48 0,1 0 16 0,-2 0 0 15,1 2-48-15,1 0-16 0,0 4 0 0,0 1 0 16,-1 1-368-16,3-1-80 0,0-1-16 0,2 0 0 0,2 3-496 0,0-3-96 16,7-1-32-16,-1 1 0 0,5-6-208 0,0 2-32 15,4 0-16-15,2-2 0 16,5 0 96-16,1 0 32 0,3 0 0 0,-1 2 0 16,3 3 32-16,-2 1 0 0,0-4 0 0,2 7 0 15,4-5-96-15,2 2-16 0,0-2 0 0,7 3 0 0,1-5 192 0,5 2 48 16,7 0 0-16,-3-4 0 0,2 0-144 0,3 0-32 15,6 3 0-15,0 1 0 0,0-4 32 0,2-4 0 16,-3 1 0-16,-1-1 0 0,-2 2-48 0,-3 0 0 0,1 2 0 16,2 2 0-16,-1 0-256 0,-3 2 128 0,-3-1-128 0,-2 1 0 15,0 2 0-15,-4-1 0 0,-2-1 0 0,-7 2 0 16,-2-2 0-16,-4 3 0 0,0 3 0 0,-4-3 0 16,-1 3 0-16,-1-7 0 0,0 5 0 0,-3-6 0 15,3 3 160-15,-1-1-160 0,-1-2 128 0,-1 0-128 16,-2 0 128-16,-2 0-128 0,1 3 0 0,-3-1 128 15,2-2-448-15,-2 2-80 0,0 0-32 16,0-1-11408-16,0-1-2272 0</inkml:trace>
  <inkml:trace contextRef="#ctx0" brushRef="#br0" timeOffset="34577.58">21208 10139 4607 0,'-6'-8'400'0,"-1"1"-400"0,3 5 0 0,0-2 0 0,2 4 928 0,-3-2 96 0,-1-3 32 0,-5-1 0 0,-4-5-64 0,-4 3-16 0,0-3 0 0,2 5 0 15,0 0-400-15,4-3-64 0,-2 7-32 0,5-7 0 16,-3 3-80-16,2 4-16 0,1-7 0 0,1 7 0 16,-2-4 144-16,3 2 32 15,-3 4 0-15,-2 0 0 0,3 0-160 0,-3 0-16 0,0 4-16 0,-2-2 0 16,0 4-96-16,-2-1-16 0,0 5 0 0,-2-6 0 16,0 3 112-16,-2-1 16 0,-3 3 0 0,-1-1 0 15,-1 1 256-15,1-3 64 0,3 5 16 0,-1-7 0 16,-1 5-176-16,3-1-32 0,-2 5-16 0,1 2 0 15,5-2-240-15,-2 4-32 0,0 2-16 0,-2 2 0 16,4 2-208-16,-5 3 0 0,1 2 0 0,2-1 0 16,0 5 0-16,-3-2 0 0,3 2 0 0,0 4 0 0,2-4 0 0,0 2 0 31,0 2 0-31,0 1 144 0,0 3 224 0,0 1 32 0,2-3 16 0,2 0 0 0,0-2-144 0,3 3-16 16,-1-1-16-16,0-2 0 15,5 0-96-15,-2 3-16 0,-1 8 0 0,0-5 0 16,3 7-128-16,-2 2 0 0,1 2 0 0,1-4 0 15,-1 5 288-15,5 3 32 0,0 1 0 0,2-1 0 16,2-4 128-16,0 0 16 0,5-4 16 0,-1-6 0 16,3 2-288-16,1-11-64 0,1 2-128 0,6-8 192 0,0 4 160 0,6-3 32 0,3 1 0 0,2-2 0 15,2-5 48-15,-1 3 16 16,5 1 0-16,1-3 0 0,3 1-256 0,0-1-32 16,1 4-16-16,-1-3 0 0,0 1-144 0,1-3 192 15,1 0-192-15,-2 1 192 0,1 1-192 0,-1-1 0 0,0-1 0 0,1-1 128 16,-1-5-128-16,3-7 128 0,-1 3-128 0,3-4 128 31,-1-3 16-31,-6 0 0 0,-1-1 0 0,3-3 0 16,2 0-144-16,5 0 0 0,-2-2 0 0,-3 0 0 15,3 0 128-15,-1-2-128 0,3 0 128 0,-4 0-128 16,1 2 208-16,-1-7-32 0,1 5-16 0,-1-2 0 0,-3 0-32 16,0-1-128-16,-1 1 192 0,-1 2-64 0,4-7-128 0,-1 1 0 15,-1-3 0-15,-2 1 0 0,2-1 0 0,3-4 0 16,-1-2 0-16,3-4 0 0,-3 4 128 0,-1-9 32 15,-1 5 16-15,-2-3 0 0,5-3 80 0,-3-5 0 16,3-2 16-16,-5 2 0 0,-4 0-32 0,4-2-16 16,0-5 0-16,3-3 0 0,-1-7-224 0,0 4 0 15,-8 7 0-15,2-3 0 0,0-3 0 0,-2-1 0 16,0 0 0-16,-5-1 0 0,1 1 128 0,-7-2-128 16,-4 0 0-16,-2 5 144 0,-5-1 0 0,-2 0 0 0,-1-1 0 0,-5-1 0 15,2 2-144-15,-4-10 128 0,-3-11-128 0,-1-8 128 16,-5-7-128-16,-1 0 0 0,-8-4 0 0,-3 0 0 15,-3 5 0-15,-5-1 0 0,-4 4 0 0,1 11 0 16,2 9 0-16,-8 0 0 0,-11-5 0 0,-11 1 0 16,-4 3 144-16,-2 7-144 0,-2 5 160 0,-1 7-160 15,1 5 144-15,2 5-144 0,0 5 128 0,4 5-128 16,0 2 0-16,4 3 0 0,5 3 0 0,-1 1 0 16,10 3 0-16,1-5 0 0,4 6 0 0,5-3 0 15,4 1-368-15,7-1 48 0,8 3 16 0,2-4-11856 16,6 5-2384-16</inkml:trace>
  <inkml:trace contextRef="#ctx0" brushRef="#br0" timeOffset="38737.83">21672 12392 4543 0,'-2'-5'0'0,"2"1"0"0,0 2 0 0,0 2 0 0,2-6 0 0,-2 1 0 0,0-3 0 0,0-7 0 16,-2-4 0-16,2 2 0 15,-2 0 656-15,-2-3 256 0,2 10 48 0,0-1 64 0,-3 3 384 16,1-1 96-16,0 7 16 0,0-4 32 15,-1 1-176-15,1 1-32 0,0 2-16 0,2-2 16 0,2 4-128 0,0-5-16 32,2 3-16-32,2-2 32 0,2 0-256 0,3 2-64 15,-1-3-16-15,3 5 32 0,0 0-512 0,2 5-96 16,-3-1-32-16,3 4 48 0,0 1-320 0,-1 4 0 0,3 2-208 0,-2 2 208 16,2 4 128-16,0 2 128 0,-2 5 16 0,2-2 48 15,0 1-96-15,-5-1-32 0,3 1 0 0,-2 1 48 16,-1 2-80-16,3 0-16 0,-2 2 0 0,-1-2 32 15,1-1-176-15,-2 1 0 0,3 6 0 0,-3-6-128 16,-1-4 128-16,1 6-208 0,-1-5 80 0,1 5 128 16,2-2 0-16,-5-2 0 0,0 1 0 0,-1-1-128 15,-1-4 128-15,-2 1 0 0,0 1 0 0,-2 1 0 16,0-1 0-16,2-3 0 0,-2 1 0 0,-2-3 0 16,0 0 0-16,-2-2 0 0,0 3 0 0,-1 3 128 0,-1-8-128 15,-3 5 0-15,1-5 0 0,-3 2 0 0,3-2 256 0,-3 4 48 16,-4 3 0-16,0-3 0 0,0 0 96 0,0 0 32 15,-2 3 0-15,0-3 0 0,0-4-256 0,0 4-48 16,-4 1-128-16,-3-1 192 0,1-2-192 0,-3 0 0 16,1 1 0-16,-1-1 0 0,1-2 0 0,1 4 144 15,-3-6-144-15,1 2 128 0,1-4 240 0,-3 2 32 16,-2-3 16-16,0-1 0 0,5-2-224 0,-3-3-32 16,2-2-16-16,-1 3 0 0,3-7-144 0,-1 0 0 15,-1-5 0-15,-1 3 0 0,3-2 400 0,-1-2 0 16,-3 1 0-16,2-3 0 0,3-1 0 0,-1-1 0 0,1 1 0 15,-3-4 0-15,1-2-16 0,-1 3-16 0,1-5 0 0,1 0 0 16,1 2-176-16,-1-4-16 0,1-1-16 0,0-1 0 16,1 0 0-16,1-5 0 0,4 1 0 0,2-5 0 15,2-4 176-15,3 0 48 0,-1-2 0 0,5-9 0 16,1-2-208-16,3-2-48 0,4-4 0 0,0 2 0 16,5 2-128-16,3 0 0 0,1 2 0 0,0 9 0 15,-1 8 0-15,1 2 128 0,2-2-128 0,-2 7 128 16,-1 6-128-16,1 0 0 0,-5 6 0 0,1 3 0 15,-1 1 0-15,-2 5 0 0,1 0 0 0,-1 2-176 16,-2 0-784-16,2 0-144 0,-2 0-48 0,3 2-10144 16,-1-2-2032-16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5:20.6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14081 3857 7359 0,'-6'-9'656'0,"-1"3"-528"0,1-5-128 0,2 7 0 0,2 0 336 0,-3 2 48 0,3 2 0 0,-4-7 0 0,-3 1 800 0,-3-3 160 16,-1 3 48-16,0-3 0 0,2 7-208 0,3-4-32 15,-3 4-16-15,5 2 0 0,-1 2 144 0,1 0 48 16,2 2 0-16,2-4 0 0,-1 5 64 0,3 1 16 16,-2 0 0-16,4 1 0 0,1-3-336 0,-1 2-64 0,4 1-16 0,5-3 0 15,4 2-384-15,4-3-80 0,6 3-16 0,5-6 0 16,4 0-304-16,9 0-64 0,6 0-16 0,6-4 0 15,7 8-128-15,8-4 192 0,7 0-192 0,4 0 192 16,4 0 208-16,-2-4 48 0,0 2 16 0,0-1 0 16,-6 3 304-16,-5 0 48 0,-3 3 16 0,-8 3 0 15,-3-4-512-15,-3 7-112 0,-6-5-16 0,-2 2 0 16,-6 3 64-16,-5-1 16 0,-2 3 0 0,-4-7 0 16,-5 5-64-16,-3-5-16 15,-5 2 0-15,-2-1 0 0,-5-3 0 0,-3 0-16 0,-1 0 0 0,-2-4 0 16,-2 2-48-16,0-4 0 0,1-1 0 0,-1-1 0 15,-2 2-128-15,0-3 0 0,-2 1 0 0,-1-3 0 16,-3-1 0-16,0 1 0 16,-3-1 0-16,-4 1 0 0,1 3-384 0,-5 1-96 0,2 3-32 0,0 2-17664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5:12.8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24171 3921 4607 0,'4'-2'400'0,"-2"-5"-400"0,-2 5 0 0,0 0 0 0,0 2 1280 0,0-2 160 0,0 0 32 0,2 0 16 0,-2-7 176 0,2 0 48 15,-2 5 0-15,0-4 0 0,0 1-192 0,-2 5-48 16,2-6 0-16,-2 6 0 0,0-5 192 0,0 3 16 15,2 0 16-15,-2-3 0 0,0 3-480 0,-3 0-112 16,3 2-16-16,-4-5 0 0,2 3-368 0,-3 2-80 16,-1 0 0-16,-1 2-16 0,-1-2-288 0,-1 2-48 0,0 0-16 0,-4 0 0 15,3 0 112-15,-3 0 32 0,0 0 0 0,-2 0 0 16,2 2 64-16,-2 0 16 0,2 0 0 0,2-2 0 16,-2 4-208-16,0-4-32 0,2 7-16 0,-1-7 0 15,1 2-64-15,0 2-16 0,2 0 0 0,-1-2 0 16,-1 3-160-16,2 1 0 0,-2 3 144 0,3-3-144 15,-3 5 128-15,0-1-128 0,0 1 128 0,-2 4-128 16,1 0 192-16,-4 4-48 0,4-2 0 0,-3 4 0 16,-1 0 32-16,1-1 0 0,5 1 0 0,-3 0 0 15,2-2-176-15,0 5 0 0,3-3 0 0,-3 2 0 0,2 3 0 0,0-5 0 16,3 1 128-16,-3 1-128 0,3 0 0 0,1-1 0 16,-1 3 0-16,1 1 128 0,-1-1-128 0,2 5 160 15,-1-2-160-15,1 0 160 16,2-3-160-16,-3 1 128 0,3 3-128 0,2-7 128 15,2 5-128-15,2-3 128 0,2 1-128 0,3-3 128 0,1-3-128 0,1 2 0 16,5-2 0-16,-1-2 0 0,2 0 0 0,-2-2 0 16,2-2 0-16,0 4 0 0,0-2 160 0,4-2-160 15,0 2 192-15,-2-3-192 0,2 1 208 0,0 0-64 16,3 0-16-16,-1-3 0 0,2 1-128 0,-1-3 0 0,3 3 0 16,-1-4 0-16,1-5 144 0,1 0-144 0,4 0 160 0,-1-4-160 15,6 0 144-15,1 0-144 0,0-5 128 0,2-4-128 16,1 5 0-16,1-7 0 0,-2 1 0 0,-1-3 0 15,-1-2 0-15,-4 0 0 0,0 0 0 0,-2-3 0 16,-3 3 0-16,-1 5 0 0,-1-8 0 0,-1 3 0 16,-3 0 0-16,0 0 0 0,1 0 0 0,-1-4 0 15,-2 0 0-15,2-1 128 0,-1 1-128 0,-3-2 0 16,0 1 128-16,0-5-128 16,-2-1 0-16,0 0 128 0,0-1-128 0,-3-3 0 0,1 2 0 0,-2-6 0 15,-1 2 0-15,-3-3 0 0,1-3 0 0,-3 2 0 0,-3-5 0 16,-4 5 0-16,-3-1 0 0,-1 3 0 0,-5 0 0 0,1 0 0 15,-5 2 0-15,-2 2 0 0,0 0 0 0,0 4 0 16,-5 1 0-16,1-3 0 0,0 6 272 16,-5 7-16-16,1-4-16 0,-3 4 0 15,-2 0-112-15,-2 6-128 0,-2 1 176 0,2-1-176 0,2 7 192 0,0-3-64 16,1 7 0-16,1-4-128 0,0 2 0 0,3 2 0 16,3-2 0-16,-1 2 0 0,4 2 0 0,-3 0 0 15,1 2 0-15,0-1 0 0,2 5-256 0,-3-4-96 16,5 5-32-16,-2-1 0 15,0 9-384-15,2-4-64 0,0 6-32 0,2 3-17776 0</inkml:trace>
  <inkml:trace contextRef="#ctx0" brushRef="#br0" timeOffset="1">25734 3523 11967 0,'2'-3'1072'0,"0"3"-864"0,-2-4-208 0,0 4 0 0,0 4 1648 0,0-4 272 0,3 0 64 0,-1 0 16 16,0 0-112-16,4 3-32 0,-2 1 0 0,-4-4 0 16,0 0-384-16,0 0-96 0,26 34-16 0,-17-19 0 15,-3-2-80-15,2 6 0 0,-1-2-16 0,1 4 0 16,-1 2-400-16,-3 3-80 0,2 2-16 0,-1 4 0 15,-3 0-240-15,-2 4-48 0,4 0-16 0,-6 2 0 16,2 1-176-16,-2 3-32 0,2-4-16 0,-4 5 0 16,-1 6-112-16,1 2 0 0,0 7-128 0,-3-1 192 15,3 1-192-15,0 1 144 0,-3-3-144 0,3-5 128 0,0 0-128 0,2-2 0 16,0-2 0-16,2-9 0 0,0-2 144 0,2-4-144 16,-2-11 160-16,2 1-160 0,2-10 0 0,-2-1 128 15,3-5-128-15,-3-1 0 0,2-3 0 0,-2-4 0 16,0-5 0-16,-4-3 0 0,0-1-192 0,-2 0-16 15,-3 1-16-15,-1-3-18032 0</inkml:trace>
  <inkml:trace contextRef="#ctx0" brushRef="#br0" timeOffset="2">27076 3825 10127 0,'-2'-4'448'0,"0"-3"96"0,2 3-544 0,-2 0 0 0,2 2 0 0,0 2 0 16,0-5 1664-16,-3 1 240 0,1-2 32 0,0-5 16 0,0 0-176 0,0 3-48 0,0-3 0 0,-2 3 0 15,1 1-496-15,-1-1-96 0,2 1-32 0,-2 5 0 16,0-6-240-16,-3 1-48 0,1 3-16 0,-3-2 0 16,1 4-160-16,-1-3-16 0,-1 5-16 0,1-4 0 15,1 2 176-15,-1 2 48 0,-4-2 0 0,0 2 0 16,-4 0-192-16,2 0-16 0,-2 4-16 0,0 0 0 0,-2 1-288 16,0 1-48-16,2 0-16 0,0 1 0 0,-2 1-64 0,2 1 0 15,2 1-16-15,-2 1 0 0,2 2 16 0,0 0 0 16,0-1 0-16,2 1 0 0,1 4-192 0,-1-4 0 15,0 2 144-15,0 2-144 0,3-2 0 0,-1 2 128 16,0 0-128-16,3 0 0 0,-3 0 144 0,3 0-144 16,-1 2 192-16,1-2-192 0,-1 0 224 0,0 2-64 0,3 3-16 15,-2-3 0-15,1 2-16 0,1 0-128 0,-1 3 192 0,1 1-64 16,2-1-128-16,-3 1 0 16,3 1 0-16,2-1 0 0,2 1 0 0,0 0 128 0,0 1-128 0,2 1 0 15,0 0 208-15,-2 3-32 0,2-3-16 0,-2 0 0 16,2 4-160-16,-2-5 0 0,0 1 144 0,3 0-144 15,-1-1 0-15,4-1 0 0,3-3 0 0,1 3 128 16,3-9-128-16,2 4 0 0,4-6 0 0,0 2 0 16,3 2 0-16,-1-4 0 0,4 0 0 0,-1-2 0 15,1 2 128-15,-1-4-128 0,1-1 128 0,-1-1-128 16,-3-1 176-16,3 3-48 0,-1-7 0 0,0 2 0 16,1-3-128-16,-3-3 128 0,3 0-128 0,-3-3 128 15,2-1-128-15,3-2 192 0,4-3-192 0,-3-1 192 0,3 1-192 0,-2-1 0 16,4-1 0-16,-2-6 128 0,0 2-128 0,1 0 0 15,-5-2 0-15,2-2 128 0,-3 4-128 0,1-4 0 16,-5 0 0-16,0-1 0 16,3 1 0-16,-5-2 0 0,0-2 0 0,0-1 0 0,-4 3 0 0,2-3 0 15,-2 1 0-15,0-2 0 0,-2 1 0 0,-2-6 0 16,-3 3 0-16,1-1 0 0,-1-2 0 0,-4-2 0 0,3-4 0 0,-5 2 0 16,2-4 0-16,-4 1 0 0,-2-1 0 0,-2 4 0 15,-3-2 0-15,-3 2 0 0,-3 2 0 0,-2 2 0 16,-4 5 0-16,-5 1 0 15,-1 1 0-15,-3 6 0 0,-4 4 160 0,0-4 0 0,0 6 0 0,-2 3 0 16,4-1 32-16,-1 5 16 0,1-2 0 0,2 1 0 16,2 1-208-16,7-2 0 0,2 1 0 0,7 3 0 15,1-6 128-15,3 1-128 0,6 3 0 0,0-2 144 16,2-1-400-16,2 1-96 0,0 2-16 0,3-1 0 16,1 3-464-16,3-4-112 15,0 4-16-15,1 2-17712 0</inkml:trace>
  <inkml:trace contextRef="#ctx0" brushRef="#br0" timeOffset="3">28218 3586 15087 0,'-11'-10'320'0,"7"3"80"0,2 3 16 0,-1 2 16 0,3 0-432 0,-2 2 0 0,2 0 0 0,0 2 0 0,0 0 2592 0,0 2 432 0,0 3 96 0,0-7 16 0,0 0-896 0,2 49-192 0,-2-26-16 0,0 7-16 15,-2 8-720-15,0 3-144 0,0 1-16 0,-2 3-16 16,0 4-288-16,-3 2-48 0,1 4-16 0,-1-6 0 15,1 3-304-15,0 11-64 0,-3 12-16 0,-2 8 0 16,3-6-192-16,-1-7-32 0,3-4-16 0,0-2 0 16,-3-5-144-16,7-8 0 0,0-6 0 0,0-2 0 0,0-9 128 15,4-4 0-15,0-3 0 0,0-6 0 0,0-3 0 16,2-8 0-16,-1 1 0 0,-1-9 0 0,0 0-128 0,0-4 0 16,2-4 0-16,-2-5-12784 15,3 0-2576-15</inkml:trace>
  <inkml:trace contextRef="#ctx0" brushRef="#br0" timeOffset="4">29968 3993 14735 0,'0'-4'1312'0,"0"4"-1056"0,0-4-256 0,0 1 0 0,0 3 896 0,3 0 112 0,-1-2 16 0,0 0 16 0,2-4 1552 0,3 2 304 16,1 4 64-16,1 0 16 0,-3 0-1328 0,2 0-272 15,3 4-48-15,0 2-16 16,-1 5-160-16,1-5-48 0,0 7 0 0,1 2 0 16,-1 2-416-16,2 2-96 0,0 2-16 0,-3-1 0 0,1 5-288 0,-2-4-64 15,-1 7-16-15,1-5 0 0,-5 3-80 0,0-3-128 16,0 3 176-16,-2 2-176 0,1-3 240 0,-3-1-64 0,2 1-16 0,0-1 0 16,0-7-160-16,2 0 160 0,-2-2-160 0,5-5 160 15,-1 1-160-15,1-5 0 0,1-2 0 0,3-1 0 16,-3-1 176-16,3-4-48 0,-3-1-128 0,1-3 192 15,2 2 48-15,-3-7 0 0,1 1 0 0,-1-3 0 16,1 0 16-16,-1 0 0 0,1-2 0 0,-1-2 0 16,3 0-32-16,0-8 0 0,1 3 0 0,1-5 0 15,4-3 16-15,2-2 0 0,0-6 0 0,5-1 0 16,1-3-32-16,5-3 0 16,-2 2 0-16,2-3 0 0,0 5-80 0,2-4-128 0,4 3 176 0,-2-7-176 0,0 6 0 15,-2 1 0 1,0 1 0-16,-2-1 0 0,2-3 0 0,0 2 0 15,-3 5 0-15,-3 0 0 0,-3 6-256 0,1-2-64 16,-5 6-16-16,-2 3 0 16,0 1-240-16,-2 3-32 0,0 2-16 0,-2 2 0 15,-1 2 0-15,-1 0 0 0,2 2 0 0,0 0 0 16,-3 3-1152-16,1-1-224 0</inkml:trace>
  <inkml:trace contextRef="#ctx0" brushRef="#br0" timeOffset="5">23317 5290 2703 0,'-5'0'0'0,"3"-5"0"0,2 5 144 0,0-2-16 0,0 2-128 0,0 0 0 0,0 0 0 0,0 0 0 0,0 0 352 0,0-2 48 0,0 2 16 0,0 0 0 0,0 0-288 0,0 0-128 0,0 0 128 0,0 0-128 16,0 0 640-16,0 0 64 0,0 0 0 0,0 0 0 15,0 0-16-15,0 0 0 0,30 30 0 0,-28-22 0 16,2 3-224-16,-1 0-32 0,-3 1-16 0,0 1 0 16,2-2 32-16,-4-1 16 0,2 3 0 0,-3 2 0 15,1-4-144-15,0-1-48 0,0 1 0 0,0 0 0 16,2-3-80-16,0 1 0 0,0 1-16 0,0-5 0 15,0 3-176-15,2 1 160 0,0-1-160 0,0 1 160 0,3-7-160 16,1 0 192-16,-2 4-192 0,5-6 192 0,-1-4 128 0,3 2 16 16,2-2 16-16,-3 4 0 0,3-7 224 0,0 3 64 15,2 0 0-15,-2 0 0 16,2 1-336-16,-1-1-64 0,-1 2-16 0,2 2 0 16,0 0-224-16,0 0 0 0,0 0 0 0,2 0 0 0,0 2 0 0,0-2 0 15,0 0 0-15,2-2 0 0,0 2 0 0,3 0 0 16,3 0 0-16,-1 0 0 0,1 2 0 0,1 2-192 15,1-4 192-15,1 0-160 0,-2 5 160 0,1 1 0 16,1-6 0-16,2 4 0 0,4 3 0 0,0-7-128 0,0 4 128 16,0 2-128-16,2-6 128 0,-2 3 0 0,1-1 0 0,-1 4 128 15,0-6-128-15,0 2 0 0,0-2 0 0,2 0 128 16,-2-2 128-16,0 2 48 0,-2 0 0 0,0-4 0 16,0 2 64-16,0 0 16 0,2 2 0 0,0 0 0 15,-4 0-384-15,0 0 0 0,2 2 0 0,-2-2-128 16,4 2 128-16,0-2 0 0,-2 4 0 0,2-4 0 15,-2 2 0-15,0 2 0 0,2-4-144 0,-2-4 144 16,2 4 0-16,-2-2 0 0,-2-2 0 16,-1 0 0-16,-1 1 656 0,2 3 48 0,2-4 16 0,0 2 0 0,0 2-544 15,-2 0-176-15,2 2 0 0,-3-2 0 0,5 0 128 0,-2 4-128 16,0-4 0-16,0 0 0 16,0 0 256-16,2 3 0 0,-2-3 0 0,2 2 0 15,0-2 0-15,3 2 0 0,-1 2 0 0,2-4 0 16,3 2-256-16,-3 2 0 0,2-4 0 0,-1 0 0 15,-1 3 0-15,3-3 0 0,-3 2 0 0,-2 0 0 16,0-2 0-16,1 4 0 0,-1-4 0 0,0 0 0 0,2 2 0 0,-1 0 0 16,1 5 0-16,-2-7 0 0,-2 4 0 0,0-2 0 15,2-2 0-15,1 0 0 0,3 4 0 0,1-4 0 16,-1 0 0-16,3 0 0 0,-3-4 672 0,1 2 80 0,5 0 16 0,-1 0 0 16,0-3-608-16,2 3-160 0,-3 0 0 0,-1 2 0 15,-2-2 304-15,-1 2-16 0,3 0 0 0,-3 0 0 16,-6 2-288-16,2 0 0 0,1 5 128 0,-1-7-128 15,4 4 0-15,-1-2 0 0,1 2-128 0,1-4 128 16,-1 2 0-16,-2-2 0 0,1 3 0 0,-1-3 0 16,5 0 0-16,-1 0 0 0,3 0 0 0,-2 0 0 15,-3 0 0-15,0 0 0 0,-3 0 0 0,-3 0 0 16,2 2 0-16,-4 2 0 16,0-4 144-16,0 2-144 0,-2 2 0 0,2-4 0 15,2 0 0-15,-2 3-160 0,4-1 160 0,0 0 0 16,-2 2 0-16,0-4 0 0,-4 0 544 0,-2 0 32 0,-3 2 16 0,-1-2 0 0,-3 0-592 0,-2-2 0 15,-4-2 0-15,-2-3-192 0,-5 1 192 0,-1-3 0 16,-3-1 0-16,-2-1 0 16,-2-2 0-16,0-4 176 0,0-2-48 0,0 0 0 15,0 2 480-15,-2-2 96 0,2 0 0 0,-2 0 16 16,4-1-464-16,0 1-80 0,2 2-32 0,1 0 0 0,1-2-144 0,-2 2 0 0,3 4 144 0,-3-6-144 16,2 6 0-16,1-4 0 15,-1 7 0-15,3-5 0 0,1 2 0 0,-1 2 0 16,-1 3 0-16,1-1 0 0,-5 5 0 0,0-2-128 0,-4 1 128 0,0 5 0 15,-2 0-304-15,-2 0 32 0,-5 2 0 0,1 1 0 32,-3 3-1472-32,1 5-304 0</inkml:trace>
  <inkml:trace contextRef="#ctx0" brushRef="#br0" timeOffset="6">25664 3093 1839 0,'4'-3'160'0,"0"3"-160"0,1-4 0 0,-3 4 0 0,-2 0 224 0,2 0 16 0,4 0 0 0,1-2 0 0,3 0 992 0,1 0 208 16,0 2 32-16,-5 0 16 0,0 0 96 0,-1 0 16 31,-1 0 0-31,-4 0 0 0,0 0 320 0,-2-4 64 0,-5 1 0 0,-1 3 16 0,-5-2-448 0,-2 2-80 16,-4-2-32 0,-4 2 0-16,-3 2-640 0,-4-2-128 0,-2 0-32 15,-2 2 0-15,-2 1-192 0,-4 1-64 0,1-2 0 0,3 0 0 0,2-2-96 0,6 0-32 16,0 0 0-16,9-4 0 15,7 4-256-15,3-7 128 0,7 3-128 0,6-4 0 16,5 1 384-16,6-3-48 0,4-1 0 0,6 0 0 0,3-1-64 0,6 1-16 0,4-4 0 0,5 2 0 31,2-2-128-31,-1 3-128 0,3 1 144 0,-2 2-144 16,0 7 0-16,-5-2 0 0,-1 4 0 0,-7 4 0 16,-3-2 0-16,-5 3 0 0,-7-1 0 0,-7-2 0 15,-5 2-128-15,-3 1 128 0,-6 1 0 0,-5-6 0 16,-6 6 0-16,-6-1-128 0,-3-1 128 0,-3-2 0 15,-1 2 0-15,-4-2 0 0,-2 0 0 0,-4 1 0 16,2 1 0-16,-3-2 128 0,3 0-128 0,0 4 0 0,-5 1 0 0,3-3 0 16,2 3 0-16,4-1 0 15,4 0 0-15,7 3 0 0,8-7 0 0,4 0 0 16,9-2 0-16,7 0 0 0,4-2 0 0,3 0 0 0,3-2 0 0,7-1 0 16,8-1 0-16,4 0 0 0,2-5 0 0,5 0-128 15,6-2 128-15,-4 3 0 0,-9 1 0 0,7 3 192 16,6-7-16-16,4 2-16 0,-2 1 96 0,-4 6 32 15,-9-5 0-15,-8 7 0 0,-9-4-288 0,-8 6 0 16,-7 0 0-16,-6 0 0 0,-6 0 0 0,-7 6 0 16,-8-4 0-16,-7 7 0 0,-8-3 0 0,-9 2-144 0,-8 1 144 0,-4 2 0 15,-3 4-176-15,0-5 176 0,3 1-208 0,-5-1 80 16,-2 3 128-16,2 2 0 0,3-2 0 0,10 2 0 16,6-5 0-16,11-3 0 0,11 1 0 0,8-1 0 15,11-5 0-15,8 0 0 0,9-4 0 0,9 0 0 16,12-5 144-16,6-3-144 0,12-5 192 0,10-2-192 15,12-9 256-15,3 3-48 0,-6-5-16 0,-7 3 0 16,0 8-192-16,-11-5 144 0,-8 10-144 0,-15 1 128 16,-9 7-128-16,-10-1 0 0,-13 5 0 0,-9 0 0 15,-5 5 0-15,-14-3 0 0,-8 6 0 0,-9-3 0 0,-8 3 0 0,-3 3 128 16,-1-3-128-16,-1 1 192 0,7-1 80 0,2-8 32 16,7 2 0-16,7-2 0 0,12-2-304 0,10-4 0 15,5 2 128-15,8-5-128 0,4 1 0 0,5-1 0 16,3-2 0-16,10 3-16384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5:20.88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22431 7817 7359 0,'0'0'656'0,"0"0"-528"0,2 0-128 0,0 0 0 0,-2-3 704 0,2 3 96 0,0-4 32 0,0 0 0 0,5-2 1488 0,-3-1 304 0,2-4 64 0,1-3 16 15,-1 1-784-15,-2-4-144 0,-2 4-48 0,1 0 0 16,-1 3-32-16,0-3-16 15,-4 2 0-15,2 1 0 0,-2 1-432 0,-1-2-96 0,1 3 0 0,-2-1-16 16,-2-1-528-16,-1 1-96 0,-1-1-32 0,1 1 0 0,-1-2-160 0,-3 1-48 16,3 1 0-16,-3 5 0 0,0-7-80 0,1 5-32 31,-3 2 0-31,0-1 0 0,3 1-32 0,-3 4-128 0,0-2 192 0,-2 2-64 16,2 2-128-16,-2 2 0 0,0 1 0 0,1-1 0 0,-3 4 0 0,2 3 0 15,-2 4 0-15,0 0 128 0,4-4-128 0,0 6 0 16,0-5 0-16,-2 7 0 0,0 5 0 0,0-3 0 15,-2 0 0-15,7 1 0 0,-1 1 128 0,0-2-128 16,1 3 128-16,1-3-128 16,1 0 144-16,1 1-144 0,3-1 160 0,-2 2-160 0,1 3 144 0,3-5-144 0,0 3 128 0,2 1-128 15,0 3 0-15,2 0 0 0,3-3 0 0,-1 1 0 16,0-3 0-16,0 3 0 0,1 3 128 0,-1-1-128 31,2 6 0-31,-1-2 0 0,1 4 0 0,2 1 0 16,1-1 0-16,-1-2 0 0,5-2 128 0,2 0-128 15,0-7 0-15,4 1 0 0,5-3 0 0,-1 1 0 16,7-10 128-16,2 4-128 0,6-1 192 0,5-5-64 16,-5-1 0-16,-2-3-128 0,-2 3 192 0,1-9-64 15,-4 3-128-15,4-3 0 0,-1-2 0 0,0-2 0 16,-4-5 0-16,-1-4 128 0,3 1-128 0,-2-7 128 0,2 0 128 0,2-7 0 16,2-3 16-16,3-3 0 0,-3-2-112 0,0 0-32 15,-4 0 0-15,0-2 0 0,0 2-128 0,-4-2 0 16,-1 2 0-16,-3 0 0 0,-5-4 0 0,0 2 0 15,-6 0 0-15,-5 2 0 0,-3-2 0 0,-5-2 0 16,-2 2 0-16,-3 2 0 0,-3 4 0 0,-1-6 0 16,-4 0 0-16,-4 4 0 0,3-2 0 0,-6 4 0 15,-3-6 0-15,-3 9 0 0,3-3 0 0,-3 3 0 16,1 3 128-16,-1 3-128 0,1 2 256 0,-3 4-48 16,-2 1 0-16,2 3 0 0,3 3-208 0,4 4-192 0,1-5 48 15,6 7 0-15,3-2-128 0,2 2-32 0,5 2 0 0,2 0 0 31,2 3-416-31,2-3-96 0,5 2-16 0,1 0-11408 0,5 3-2288 0</inkml:trace>
  <inkml:trace contextRef="#ctx0" brushRef="#br0" timeOffset="1">23853 7589 3791 0,'-4'-7'0'0,"0"1"144"0,2 0-144 0,0 1 224 0,-1 1-224 0,3 2 0 0,-2 2 0 0,2-6 0 0,-2 1 3424 0,0-5 640 0,0-3 128 0,0 0 32 0,0 2-1536 0,0 1-288 16,-1-1-64-16,-1 5-16 0,0-1-384 0,-2 3-80 15,-1 2 0-15,-1-2-16 0,-1 4-576 0,1 4-112 16,-1-4-32-16,-2 4 0 0,5 3-576 0,-5-3-112 0,3 9-32 15,-3-3 0-15,1 5-144 0,-3 4-16 0,0 7-16 0,0-5 0 16,-2 7-96-16,3 0-128 0,-3 4 176 0,0-1-176 16,2-1 240-16,-2 2-64 0,0 4-16 0,0 3 0 15,2 5-32-15,1-5 0 0,-1 5 0 0,4-1 0 16,3 0-128-16,2-5 0 0,-1 0 144 0,5-4-144 16,5-2 0-16,1 0 0 0,5-2 0 0,-1 0 0 15,3-3 0-15,0-3 0 0,2 1 0 0,2 1 0 16,2 8 0-16,2-6 144 0,3 4-144 0,-1-9 160 15,3 3-32-15,1 1-128 0,1-5 192 0,2-3-64 16,-2 0-128-16,1-6 160 0,3-3-160 0,-2-1 160 16,2-3-16-16,-2-6 0 0,-2-4 0 0,-1 0 0 0,-1-5 80 0,0-1 16 15,3-10 0-15,-1 1 0 0,2-6-96 0,-2-3-16 16,-1 2 0-16,-1-1 0 16,-5-1-128-16,3-4 0 0,1-2 0 0,-1-2 128 0,-3 0-128 0,-4 0 0 15,0 1 0-15,-2-3 0 0,0 2 0 0,-3-2 0 16,-1-1 0-16,-2 1 0 0,-5 0 0 0,-2 1 0 15,0 1 0-15,-6 4 0 0,0 0 0 0,-5 5 0 16,-2-3 0-16,-3 4 0 0,-3 1 0 0,-5-1 0 16,-3 3 0-16,-3 6 0 0,5 0 192 0,-5 2 0 15,-8 4 0-15,-3 5 0 16,1-1-64-16,2 5-128 0,4 2 192 0,0 2-64 0,2 1-128 0,2 1 0 0,3 2 0 0,4 1 0 16,6-3 0-16,4 2 0 0,2-1-192 0,5-1 192 31,2 2-544-31,4-4 16 0,2 3 0 0,5-1 0 15,-3-4-400-15,9 0-80 0,2 2-16 0,5 0-17296 0</inkml:trace>
  <inkml:trace contextRef="#ctx0" brushRef="#br0" timeOffset="2">24912 7455 9215 0,'0'-2'816'0,"0"-1"-656"0,2 3-160 0,-2 0 0 0,0-4 752 0,2 4 112 0,0-2 32 0,0 0 0 0,1 2 2592 0,1 0 528 0,-2 4 96 16,-2-4 32-16,0 0-1872 0,0 0-368 0,11 45-80 0,-9-24-16 31,0 0-672-31,-2 5-144 0,2 2-32 0,-2-1 0 0,2 1-304 0,-2 6-64 0,-2 2-16 0,0 7 0 15,0 6-256-15,0 0-48 0,-5 2-16 0,1 6 0 16,-1 1-128-16,1-5-128 0,0-8 192 0,-1 2-192 16,-1 4 128-16,-1-2-128 0,3 0 0 0,0-3 0 31,1-7 0-31,3-5 0 0,0-4 0 0,4-3 0 0,0-3 0 0,3-3 0 0,-1-4 0 0,4-2 0 16,1-4 0-16,4-7-176 0,1-2 32 0,1-4 0 31,0 2-2192-31,-2-4-432 0</inkml:trace>
  <inkml:trace contextRef="#ctx0" brushRef="#br0" timeOffset="3">25587 7359 11967 0,'2'-2'528'0,"0"0"112"0,1-1-512 0,-1 3-128 0,0-4 0 0,-2 4 0 16,2 0 2176-16,0 4 384 0,4-1 96 0,1 5 16 16,-1 3-112-16,3-1-32 0,-1 7 0 0,-3 7 0 15,-1 1-864-15,-2 5-160 0,0 4-32 0,0 7-16 16,-4 6-320-16,2 4-64 0,-2 6-16 0,-2 7 0 15,-1 4-512-15,-1 4-96 0,-2 3-32 0,-3-5 0 16,0 7-288-16,-2-7-128 0,7-12 0 0,-7 1 128 16,3 5-128-16,-3-2 0 0,4-3 0 0,5-12 0 15,2-19 0-15,2-5 0 0,4-8 0 0,3-6 0 0,1-3 0 16,3-12 0-16,4-5 0 0,-3-4-18384 16</inkml:trace>
  <inkml:trace contextRef="#ctx0" brushRef="#br0" timeOffset="4">27082 7782 18431 0,'3'0'1632'0,"-1"3"-1312"0,0-1-320 0,0 0 0 0,0 2 1280 0,2-2 176 0,5 7 32 0,6 1 16 16,4 10 1488-16,6 5 288 0,10 7 64 0,3-2 16 15,2 4-1600-15,3 0-320 16,4 4-64-16,0-4-16 0,2 3-848 0,-5 1-192 0,1-8-16 0,-7 2-16 16,-3-5-160-16,-6-1-128 0,-1-3 144 0,-7-1-144 15,-4-1 0-15,-4-6 0 0,0 4 0 0,-5-6 0 16,-1-1 0-16,1-1-160 0,-3 0 32 0,-1-7 0 16,-2 2-1264-16,0-3-240 0,-2-6-48 0,2 3-15136 15</inkml:trace>
  <inkml:trace contextRef="#ctx0" brushRef="#br0" timeOffset="5">27919 7597 7359 0,'0'2'656'0,"0"1"-528"0,3-1-128 0,-3 2 0 15,-3 0 1680-15,1 3 304 0,0-1 64 0,-2 5 16 0,-2 10 1600 0,-5 13 320 0,-4 13 64 0,-4 4 16 31,-5 2-1408-31,-1 7-288 0,-5-1-48 0,-4 3-16 0,0 2-976 0,-2-4-208 0,-5-7-32 0,1-2-16 16,-1 0-544-16,5-4-96 0,0-5-32 0,4-3 0 16,4-10-272-16,0 1-128 0,5 2 0 0,4-8 128 31,6-3-128-31,5-8 0 0,5-5-160 0,6-1-12608 0,3-12-2528 16</inkml:trace>
  <inkml:trace contextRef="#ctx0" brushRef="#br0" timeOffset="6">25338 9564 10127 0,'2'-2'896'0,"-2"2"-704"0,0-4-192 0,0 2 0 0,2 2 1856 0,-2-2 320 0,2-5 80 0,0 1 16 16,1 0 704-16,1-5 144 16,-2 0 16-16,0-4 16 0,-2 5-1200 0,0-1-240 0,0 0-48 0,0 3-16 0,-2-1-736 15,0 3-144 1,-2 0-16-16,-1-3-16 0,-1 3-224 0,0-1-64 0,-3 1 0 0,-2 2 0 0,1-1-208 0,-3 3-48 15,-2 2-16-15,0 0 0 16,-2 0-16-16,0 2 0 0,-2 7 0 0,-2-3 0 16,4 5-160-16,-3 0 128 0,1-1-128 0,2 3 128 15,0 4-128-15,-4 2 0 0,2 0 0 0,0 5 0 16,-1 1 0-16,1 5 0 0,0 0 0 0,2 8 0 0,2-2 0 0,0 7 0 16,2-2 0-16,1 1 0 0,-1-4 0 0,2 1 0 15,-2 3 0-15,3 1 0 0,-1-1 0 0,3 5 0 16,3 0 128-16,3-9-128 0,2-3 0 0,2 3 192 15,3 7-192-15,5 6 192 0,3-2-64 0,4-3 0 16,0 1 0-16,4-4 0 0,3-3-128 0,1-4 0 16,3-1 144-16,4-4-144 15,2-3 0-15,-2-7 0 0,2 1 0 0,-2-12 128 16,4 1 96-16,0-7 32 0,1-2 0 0,-3 3 0 16,4-12-32-16,0 3 0 0,1-4 0 0,-1-5 0 15,-2 2-224-15,-2-6 176 0,0-4-176 0,-2-1 160 16,-2 1-160-16,0-2 0 0,0-3 0 0,-2 3 0 15,-3-7 0-15,-1 4 0 0,-3 1 128 0,-2-7-128 16,-2 4 0-16,-2-6 0 0,-4 7 0 0,-3 1 0 0,1-6 0 16,-5-2 0-16,0-2 0 0,0-2 0 0,-1-3 0 0,-3 3 0 15,0-1 0-15,-5-1 0 0,-1 2 0 0,-3-3 0 16,-3 5 0-16,-3 2 0 0,-2-6 0 0,-5 3 0 16,3 5 0-16,-2 0 0 0,-3 1 0 0,1 7 0 15,2 3 0-15,-1 0 0 0,-1-3 0 0,-5 9 0 16,3-6 0-16,-1 4 0 0,1 6 0 0,1-6 0 15,-1 7 0-15,1-1 0 0,5 0 0 0,0 5 0 0,2-1 0 16,4 3 0-16,0-2 0 0,3 4 0 0,1 0-224 0,3-3 80 31,1 5-400-31,1 0-80 0,4 5-16 0,4-3 0 16,1 2-1088-16,3 0-240 0,5 0-32 0,6 1-14592 0</inkml:trace>
  <inkml:trace contextRef="#ctx0" brushRef="#br0" timeOffset="7">26460 9381 8287 0,'0'-2'736'0,"0"0"-592"0,0 2-144 0,0 0 0 0,3 0 1952 0,-3-4 352 0,0 2 80 0,0 0 16 0,2-1 1264 0,0 3 256 16,-2 0 48-16,0 0 16 0,0 0-1744 0,0 0-368 16,10 39-64-16,-5-22-16 0,-5 8-704 0,2-1-160 0,-2 8-32 15,0 4 0-15,-2 4-384 0,2 3-64 0,0 6-32 0,-2-4 0 16,4 8-32-16,0-4-16 16,0 0 0-16,0 0 0 0,2 4-80 0,1-2-16 15,-3-2 0-15,0 4 0 0,2 13-80 0,-4-2-32 16,0 6 0-16,0 3 0 0,-2-7-160 0,2-5 0 0,-2-3 0 0,0-9 0 15,4-7 0-15,0-10 0 0,-2-4 0 0,2-11 0 16,2 0 0-16,1-13-144 0,1-2 144 0,0-6-160 31,3-4-704-31,-3-9-144 0</inkml:trace>
  <inkml:trace contextRef="#ctx0" brushRef="#br0" timeOffset="8">28147 9741 17503 0,'5'0'1552'0,"-1"2"-1232"0,0 2-320 0,-2-4 0 0,3 3 2304 0,1 1 416 0,5 4 80 0,8 5 16 16,6 8 256-16,9 3 64 0,5 6 16 0,3-1 0 15,3 8-1936-15,0-5-400 0,0 2-80 0,-3-2-16 0,-4-1-224 16,1 1-48-16,-3 2-16 0,-4-6 0 0,-2-2-256 0,-5-3-48 16,-1-6-128-16,-1 0 192 15,-4 0-192-15,1-4 128 0,-3-2-128 0,0 1 0 16,2-1 0-16,-2 0 0 0,0-1 0 0,-2-3 0 16,0-1 0-16,-3-2-160 0,-1 1 0 0,-2 1 0 15,-1-6-416-15,-1 0-64 0,-1 0-32 0,0-4 0 16,1 0-1632-16,-1-5-336 0</inkml:trace>
  <inkml:trace contextRef="#ctx0" brushRef="#br0" timeOffset="9">28997 9394 28559 0,'-6'-4'2544'0,"2"2"-2032"0,1 2-512 0,1 0 0 16,0 0-432-16,0 2-176 0,-2 2-32 0,-5 0-16 15,-4 7 3424-15,-4 2 688 0,-2 14 144 0,-6 10 32 16,-3 7-2416-16,-2 12-496 0,-6 14-80 0,-2 4-32 16,-5 3-144-16,0 6-16 0,-1 4-16 0,1 1 0 15,3-10-64-15,3-9-16 0,6-3 0 0,1-9 0 16,8-8-224-16,1 0-128 0,4-11 160 0,4-6-160 16,3-8 0-16,3-7-288 0,5-9 32 0,4-8-19328 15</inkml:trace>
  <inkml:trace contextRef="#ctx0" brushRef="#br0" timeOffset="10">25849 6984 911 0,'0'0'0'16,"0"2"0"-16,2-2 0 0,-2 0 0 0,0 0 256 0,0 0-16 0,0 0-16 0,2-2 0 0,-2 0 544 0,3-2 96 0,1 0 32 0,-4 4 0 15,0 0 496-15,0 0 96 0,0 0 32 0,0 0 0 16,19-30 432-16,-17 30 96 16,0 0 0-16,-2 0 16 0,2 2-864 0,0 2-176 0,1 7-48 0,-1-7 0 15,4 5-16-15,-2 1-16 0,-1 5 0 0,3-4 0 0,0-1-272 0,-1 1-48 16,1 0-16-16,0-5 0 16,1 7-32-16,-1-5 0 0,-2 3 0 0,-1 2 0 15,-1 2-64-15,0-3 0 0,-2 1-16 0,0 0 0 0,0-2-496 0,-4-1 0 16,-1 1 0-16,-3-5 0 0,-1 5 0 0,1-9 0 15,-3 7 0-15,-2-9 0 0,5 2 0 16,-3-4 0-16,3 2 144 0,-1-7-144 0,3 3 512 0,-1-7 32 16,3-2 0-16,2-1 0 0,0-1-192 0,0-4-32 0,2-1-16 15,0 3 0-15,0 0-304 0,2-4 0 0,0 4 0 0,0-2 0 32,0 6 0-32,0-4 0 0,3 6 0 0,-3 1 0 0,-2 1 0 0,0 7 0 0,0-4 0 0,0 6 0 31,2-5 0-31,-2 5 0 0,-2 0 0 0,2 0 0 15,0 0 0-15,-2 5 0 0,2-5 0 0,0 0 0 16,0 0 0-16,0 0-144 0,0 0 144 0,0 0 0 16,0 0 0-16,0 0 0 0,0 0 0 0,-30 17-128 15,23-17 128-15,-3 2 192 0,-1-2-32 0,-2 0-16 16,-2 0 368-16,-2 0 64 0,0-2 0 0,-2 2 16 16,0 0-160-16,-5-5-48 0,1 5 0 0,-2-2 0 0,-3 2-208 15,-2 0-48-15,-2 2-128 0,-6 3 192 0,-3-3-192 0,-3 6 0 16,-5-3 0-16,-3 1 0 0,10 0 0 0,-5 5 0 15,-2-5 0-15,-2 3 0 0,2 2 0 0,0-1 0 16,0 3 0-16,-2 0 0 0,0 0 0 0,0 4 0 16,-5-7-128-16,5 3 128 0,2 2 0 0,-2-9 0 15,0 5 0-15,0 0 0 0,0-1 0 0,-1-3 0 16,1 1 0-16,0-1 0 0,2-1 0 0,0-2 0 16,2 3 0-16,1-5 0 0,-1 6 0 0,-2-6 0 15,4 7 0-15,-4-5 0 0,0 2-128 0,0 3 128 0,4 0 0 16,-2 1 0-16,1 1-288 0,-6-1 48 0,1 1 16 0,0 0 0 15,-2-1 224-15,2 3 0 0,-2-2-160 0,1-1 160 16,1-5 0-16,0 1 0 0,0-4 0 0,4 0 0 16,7 5 0-16,-5-5 0 0,0 4 0 0,-2-1 0 15,3-1 0-15,1 2 0 0,5-2 0 0,-5 1 0 16,-4 1 0-16,0-2 0 0,1 3 0 0,-1-1 0 16,6-2 0-16,-1 3 0 0,-3-5 0 0,2 0 0 15,1-2 0-15,1 0 0 0,9 0 0 0,0-2 0 16,-4 0 0-16,2 2 0 0,2 0 0 0,2-5 0 15,0 3 0-15,1 4 0 0,-1 3 0 0,-2-1 0 0,6 2 0 0,-1 1 0 16,1-1 0-16,-2 5 0 0,3-1 0 0,1 1 0 16,-1 4 0-16,1-4 0 0,3-1 0 0,2 3 0 15,0 2 0-15,2-2 0 0,2 2 0 0,4 2 0 16,3-2 0-16,1 2 0 0,-1 4 0 0,1 0-144 16,1 9 144-16,0 2-160 0,1 2 160 0,-1 2 0 15,4 0 160-15,0-2-160 16,2-6 0-16,0 0 0 0,2-3-176 0,0-3 176 0,0-1-144 0,2-4 144 15,1 0 0-15,-1-2-16192 0</inkml:trace>
  <inkml:trace contextRef="#ctx0" brushRef="#br0" timeOffset="11">23815 9030 2751 0,'-2'-2'256'0,"0"2"-256"0,2 0 0 0,-2 2 0 0,2-2 368 15,-2 0 16-15,-1 0 16 0,-1-2 0 0,-2 0 704 0,-1 0 144 16,1 2 32-16,2 0 0 0,-1-5 480 0,3 3 96 16,0 2 32-16,2-4 0 0,4 2 48 0,1 0 16 15,3 0 0-15,3 2 0 0,2-5-256 0,4 1-48 0,4 2-16 16,5-4 0-16,8 1-512 0,2-5-96 0,4 3-32 15,-1-3 0-15,-1-1-352 0,-4 2-64 0,-4 3 0 0,-2 0-16 16,-1 4-368-16,-5-3-192 0,-5 5 192 0,-5-4-192 16,-1 8 0-16,-5-4 0 0,-1 0 0 0,-7 0 0 15,2 5 0 1,-7-1 0-16,-3 4 0 0,-8 3 0 0,1 0-176 0,-8-5 176 16,-3 0-192-16,-6 3 192 0,-2-3-416 0,-7 5 32 15,-1-7 0-15,-1 5 0 0,0-1 384 0,3-1 0 0,-3-1 0 0,2 0 0 16,9 3 0-16,0-5 0 0,2 3 0 15,4-3-128-15,9 2 128 0,2-6 0 0,7 0 0 0,3 0 0 16,3-4 272-16,6 0 96 0,0-3 16 0,7 1 0 16,6 0 448-16,4-3 112 0,4 3 16 0,3-7 0 15,4 4-384-15,4-1-64 0,-2-1 0 0,2 5-16 0,4-1-160 0,-2 1-16 16,3 4-16-16,-5 0 0 0,0-3-304 0,-2 5 0 16,-3-2 128-16,-3 2-128 0,-5 2 0 0,-4 3 0 15,-4-5 0-15,-4 0 0 0,-3 2 0 0,-4-2 0 16,0 2 0-16,-2-4 0 0,-2 2 0 0,0-2 0 15,-2 2 0-15,0-7 0 0,-3 5-128 0,-3 0 128 16,-3-2-208-16,-4 2 80 31,0 2-560-31,-7 6-96 0,-3-2-32 0,-5 3 0 0,2 3-400 0,-4-1-96 0,-5 4-16 0,3-1 0 0,6 3 800 0,3-2 144 0,3-2 48 0,7-1 0 32,4-3 336-32,3-3 0 0,5 0 0 0,5-2 0 0,7-2 464 0,1 0 16 0,5-2 0 0,4-2 0 15,2 0 352-15,5-5 80 16,3 1 16-16,5-3 0 0,5-2-480 0,-1 3-80 15,4-5-32-15,-1 8 0 0,-3-3-336 0,-4 5 0 16,-2 5 0-16,-3 5-11104 16,-5 1-2096-16</inkml:trace>
  <inkml:trace contextRef="#ctx0" brushRef="#br0" timeOffset="12">24586 9417 911 0,'0'-8'0'0,"0"2"0"0,0 1 0 0,0-1 0 0,0 4 1200 0,0 0 144 0,0 2 48 0,0-5 0 0,0 1 16 0,0-2 0 0,2-1 0 0,-2 1 0 16,2-5-240-16,0 5-32 0,1 2-16 0,1-1 0 15,-2 5-16-15,0 0 0 0,0 5 0 0,-2 5 0 32,-2 1-304-32,0 6-64 0,-2 4-16 0,-3 3 0 0,1 3-224 0,-3 3-48 15,1 0-16-15,2-2 0 0,-3-3-208 0,3-1-32 0,-1-3-16 0,3-4 0 16,-2-2-176-16,1-9 0 0,3-1 0 0,2-5 0 16,0-7 304-16,0-4-32 0,2 1 0 0,0-5 0 15,1 2 144-15,-1-6 32 16,0-2 0-16,0 2 0 0,-2-1-272 0,2 3-48 0,-4 5-128 0,2-8 192 15,-2 8-192-15,0-1 0 16,0 0 0-16,-1 0 0 0,3 1 0 0,0 1 0 0,0-2-144 0,3 0 144 0,-1 1 0 0,2-1 0 16,0-4 0-16,5 4 0 0,-1-4 0 0,1 2-144 15,4 4 144-15,-5-1 0 0,1 3 0 0,-1 3 0 16,3-1 0-16,-3 3-128 0,5 0 128 16,0 0 0-16,2 1 0 0,0 3 0 0,4 0 0 0,2-4 0 15,5 2-128-15,-1 2 128 0,3 0 0 0,2-4 0 16,8 0 0-16,-2 1 0 0,3 3 0 0,-3-4 0 15,-6 2 0-15,2-2 0 0,8-3 0 0,3 3 0 0,1-4 0 0,-1-1 0 16,0 1 0-16,-1 1 0 0,1 1 0 0,-3-5 0 16,3 5 0-16,0-3 0 0,1 1 144 0,-1 4-144 31,-1-5 272-31,1 3-48 0,2 1-16 0,-3 5 0 0,-1 0 32 0,-3 0 0 0,3 2 0 0,1 1 0 16,1 1-48-16,2-4 0 0,-1-4 0 0,3-3 0 31,2 1 80-31,0-5 16 0,2-4 0 0,0-2 0 15,3 0 272-15,-3-2 48 0,0 0 16 0,-2 0 0 16,-2 2-272-16,-5 2-48 0,-1 2-16 0,-3 0 0 16,-8 9-96-16,-2-4 0 0,-3 5-16 0,-4 3 0 15,-3 0-176-15,-4 3 0 0,-1 1 0 0,0 0 0 16,-2 0 192-16,-1 3 0 0,-1 3 0 0,-1-3 0 16,-1 3 192-16,-3 3 32 0,0 0 16 0,0 0 0 0,3 4-288 0,-1 0-144 15,1 0 160-15,-3 2-160 0,4-4 176 0,-1 2-176 16,1 2 192-16,-1 0-192 0,1 2 144 0,-1-1-144 15,-1-3 0-15,-2 2 144 0,-2 2-144 0,3-2 0 16,-3 3 0-16,2-3 0 0,-2-2 0 0,2-2 0 16,1 2 0-16,-1 2 0 15,2 6-1168-15,3-1-176 0,-1 3-16 0,-1-1-13600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5:41.71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12756 10356 3679 0,'-2'0'320'0,"0"0"-320"0,0 0 0 0,0 0 0 0,2 0 1424 0,-2 0 224 0,0 0 32 0,-1 0 16 0,-1 0 96 0,-2-4 0 0,2 0 16 0,-1 2 0 0,1 2-544 0,0-7-112 31,2 3-32-31,-3-2 0 0,3 1-128 0,-2-1-32 16,-2-3 0-16,-1 1 0 0,1-1 192 0,-1 3 48 16,-1 0 0-16,-1-1 0 0,1 3-304 0,-7-2-64 15,2 4-16-15,-2-1 0 0,3 3-480 0,-3 0-80 16,0 0-32-16,-2 3 0 0,2 1 32 0,-4 0 16 15,-1 2 0-15,1 1 0 0,0 1-64 0,-2-1-16 16,-1 3 0-16,-3-3 0 0,4 1-64 0,-1 5-128 0,5-2 176 16,-4-1-176-16,2 1 160 0,-5 0-160 0,3 6 128 0,-4-5-128 15,3 5 0-15,-1-2 128 0,4 4-128 0,-5 1 0 16,3-1 176-16,0 4-48 0,-1-1-128 0,3-1 192 16,2 0 128-16,0 3 0 0,0-1 16 0,2-2 0 15,4-2-176-15,1 1-32 0,1-1-128 0,-1 2 192 16,3 0-192-16,-3 3 0 0,1-7 0 0,1 4 0 15,-1 5 0-15,-4 3 0 0,0 3 0 0,1 2 0 16,1-4 0-16,0 0 0 0,3 0 0 0,-3 4 0 16,3-2 0-16,1 2 0 0,1-2 0 0,4 0 0 15,0-2 0-15,2-3 0 0,2 3 0 0,2-7 0 16,5 9 432-16,-1-4-16 0,3 0 0 0,-1-3 0 0,3 3-64 0,2 0-16 16,-2 4 0-16,2-5 0 0,-2-1-144 0,-1 1-16 15,3 3-16-15,0-2 0 0,0-3-160 0,2 1 0 16,2 4 144-16,0 0-144 0,3-3 176 0,-1 1-48 15,-2-5 0-15,0 3 0 0,-2-5-128 0,0 3 0 16,5-1 144-16,-1 0-144 0,0 1 0 0,3-3 0 16,-1 0 0-16,3-4 0 0,4 5 0 0,-1-5 144 15,5 0-144-15,1 0 0 0,-1-2 288 0,0-5-48 0,0 3-16 16,0-2 0-16,2-3-224 0,0-6 0 16,5-2 0-16,-3 0 0 0,-2-2 0 0,1 2 144 15,-3-4-144-15,0 2 192 0,0 0-192 0,-4 0 0 0,-1-3 0 0,-3 1 128 16,2-2-128-16,-1-1 0 0,-1-3 0 0,2-5 128 15,1-2 0-15,3-7-128 0,-2 3 192 0,4-11-64 16,0 0 64-16,0-6 16 0,0 4 0 0,-2-4 0 16,-2-1-64-16,-2 3-16 0,0-2 0 0,-1-5 0 15,-1 3-128-15,-1-3 0 0,-1 5 0 0,-5-5 0 16,-2 1 0-16,-4 1 0 0,-5 5 0 0,-1-2 0 16,-3-1 0-16,-2 1 0 0,0 4 0 0,-2-4 0 15,-2-5 160-15,-2-6-160 0,-5-6 192 0,-6-5-192 16,1 3 0-16,-6 6 0 0,3 2 0 0,-6 2 0 0,-3-4 0 0,-3 2 0 15,-1 0 0-15,-4 2 0 0,0 9 128 0,-1 1-128 16,-1 3 0-16,-2 5 0 0,-5-3 0 0,3 4 160 16,-1 2-160-16,7 3 128 0,4 6-128 0,-1-4 0 15,-1-1-192-15,0 1 192 0,6 4-128 0,1 2 128 16,-1-2 0-16,0 2 0 0,3 0 0 0,2 3 0 16,-1-1 0-16,3 2 0 15,2-4-352-15,2 2 48 0,2-1 16 0,7 1-12496 16,0 4-2496-16</inkml:trace>
  <inkml:trace contextRef="#ctx0" brushRef="#br0" timeOffset="1">13334 11808 2751 0,'0'-4'256'0,"0"-2"-256"0,2 3 0 0,-2 1 0 0,0 2 560 0,2 0 64 0,-2-6 16 0,2 2 0 16,0-7 224-16,-2 5 48 0,2-3 16 0,-2 3 0 16,-2-1 16-16,2 3 0 0,0 0 0 0,0 2 0 15,0-5 240-15,0 5 48 0,0 0 16 0,2-2 0 16,-2 2-256-16,0 2-48 0,0-5-16 0,0 5 0 15,2-2 144-15,-2 0 16 0,0 2 16 0,0 0 0 16,0 0-224-16,0 0-48 0,0 0-16 0,0 0 0 16,0 0-112-16,0 0-32 0,0 0 0 0,0 0 0 15,34 15-96-15,-29-13-32 0,-1 0 0 0,0 0 0 16,3 3-96-16,-3-5-32 0,2 4 0 0,1-2 0 0,1 2-64 0,1-2-16 16,-1 1 0-16,3 3 0 0,0-6-112 0,-1 4-32 15,1 3 0-15,-1-5 0 0,1 4 16 0,0-2 0 16,-1 3 0-16,1 1 0 0,0-3 80 0,-3 1 16 15,1 0 0-15,1 5 0 0,5 0-64 0,-4-1-16 16,2 3 0-16,-3 2 0 0,1-4-224 0,0 1 0 16,1 3 0-16,3 2 0 0,0-2 128 0,0 2-128 0,2-2 0 0,2-2 0 15,1 2 0-15,1-5 128 0,2 3-128 0,1 2 0 16,-5-4 0-16,0-1 144 0,0-1-144 0,0 4 128 16,-2-1-128-16,0 3 0 15,-2 2 144-15,-2-2-144 0,0 2 0 0,0 3 128 16,-3-1-128-16,1 0 0 0,0 0 352 0,-1 2 0 0,1 1 0 0,2-3 0 15,0-2-48-15,4 2-16 0,2-6 0 0,2 2 0 16,2-5-288-16,3 3 160 16,0-2-160-16,-1-1 128 0,1-1-128 0,-3 8 160 0,-2-7-160 0,1 3 160 15,-3 2-160-15,-2 6 0 0,-4-4 144 0,0 5-144 16,-5-1 0-16,1 7 144 0,-1 2-144 0,1 1 0 16,-3 1 224-16,0 0-64 0,3-8-16 0,-3 1 0 15,5 7-144-15,0-4 0 0,1-5 144 0,1 3-144 0,0-11 0 0,2 0 0 16,0-3 0-16,2-3 0 0,0-1 0 0,0-3 128 15,-2-1-128-15,0 0 0 0,0-4 128 0,-5 0-128 16,1 0 128-16,-3 0-128 0,-1 0 0 0,-3-2 0 16,0-2 0-16,-2 2 0 0,1 2-240 0,-1-2-64 15,-2-1-16-15,0 3 0 16,0-4-1888-16,0 2-384 0</inkml:trace>
  <inkml:trace contextRef="#ctx0" brushRef="#br0" timeOffset="2">14993 12990 6447 0,'-9'-5'576'16,"5"1"-576"-16,0 0 0 0,0 0 0 0,1 2 1392 0,3-1 160 0,-2 3 48 0,0-8 0 0,0-3-832 0,-2-1-176 0,-1-3-16 0,-1 2-16 15,0-2 272-15,-3 2 48 0,-1 3 16 0,-1-1 0 16,0 2 192-16,-2 7 64 0,-1-4 0 0,-1 4 0 16,-5 0 288-16,3 2 64 0,-4 4 16 0,2 2 0 15,0 1-48-15,0 1 0 0,2 3 0 0,-5 2 0 0,3-1-704 0,-2 1-128 16,2 2-48-16,-3 0 0 15,3 2-192-15,-2 0-32 0,2 2-16 0,2-2 0 0,0 4-32 0,0 1 0 16,0-3 0-16,0 4 0 0,-1 3 48 0,1-1 0 16,5 1 0-16,1 2 0 15,2-1-48-15,3-5 0 0,0 1 0 0,4-2 0 16,2 1-96-16,-3-1-32 0,6 0 0 0,-1 3 0 16,0 1-64-16,0-1-128 0,0 1 176 0,0-1-176 0,0 7 176 0,0-5-176 0,-2 8 160 0,0-6-160 15,0-1 144-15,0 5-144 0,3 5 128 0,-3-1-128 16,0 2 176-16,2 0-48 0,-2 1-128 0,4-5 192 15,0 2-192-15,3 0 0 0,3-8 128 0,-1-1-128 16,1 1 128-16,3 0-128 0,0-3 176 0,2-1-176 16,-2 1 192-16,4-3-192 0,-2 1 192 0,2-2-192 15,0-1 128-15,0-3-128 0,2 4 0 0,-2-4 0 16,0 0 128-16,2-4-128 0,2 4 0 0,3 2 0 16,-3-9 0-16,-2 1 128 0,1-2-128 0,-1-1 0 15,-2-1 128-15,2-1-128 0,4 2 0 0,-1-5 0 16,1 1 144-16,-2 2-144 0,3-2 0 0,1 1 144 15,-1-3-144-15,1 2 128 0,3-4-128 0,2 0 128 0,0 0-128 16,0-4 128-16,1 2-128 0,1 0 128 0,3-1-128 0,-4 1 0 16,-1 0 0-16,2 0 0 0,2-4 0 0,-2 1 0 15,2-1 0-15,0-2 0 0,-4 1 0 0,-2 1 0 16,0-5 0-16,-1 0 0 0,-1 1 0 0,-1-1 0 16,-1-6 0-16,1 0 0 15,-1 2 0-15,1-2 0 0,-1-2 128 0,-1 0-128 0,3-7 0 0,-3 3 0 16,5-3 0-16,-3-1 0 15,1-1 0-15,0 0 0 0,-3-4 128 0,0 5-128 0,1-7 128 0,-3 0-128 0,0 0 192 0,-1 0-64 16,-1-5-128-16,-2 1 0 0,-4 6 0 0,-3 0 128 16,1-2-128-16,-3 2 0 0,1-6 0 0,-5-1 0 15,1 1 0-15,-3 0 192 16,-2-1-192-16,2 3 192 0,-2 2-192 0,0-2 160 0,0 6-160 0,0-2 160 16,0 5-160-16,-2-1 0 0,0 2 0 0,-3-1 0 15,1 1 0-15,-5 3 0 0,-3 1 128 0,-3-1-128 16,0 4 0-16,-2-2 0 0,-2 1 144 0,-5-1-144 15,1 0 144-15,-5-1-144 0,0 5 192 0,-1 0-192 16,-1 7 176-16,-4-3-176 0,-7 4 160 0,-3 1-160 16,1-1 128-1,0 5-128-15,5 4 0 0,0 0 144 0,1 0-144 0,3 0 0 0,0 0 0 0,2 4 0 0,0 3 0 0,0-5-224 16,5 6 80-16,1-3 16 0,5-1-192 0,0 0-16 16,1 1-16-16,3-1 0 31,0-2-336-31,-2 2-64 0,4-4-16 0,0 0-17984 0</inkml:trace>
  <inkml:trace contextRef="#ctx0" brushRef="#br0" timeOffset="3">13704 11553 2751 0,'0'-19'256'0,"0"8"-256"0,0 0 0 0,0 1 0 0,0 3 192 0,0 1 0 0,0-1 0 0,-2-10 0 0,2-4 464 0,-2-6 96 15,-2 1 16-15,-1-2 0 0,1 3-208 0,0 3-48 16,0 10 0-16,-1-5 0 0,1 6-384 0,0 0-128 16,0 3 0-16,-1 1 0 0,1 3 576 0,-2 2 0 0,1 2 0 15,-1 2 0-15,0 0 336 0,-3 5 80 0,3-3 16 0,1 2 0 16,1-1-528-16,2 1-96 0,2-2-32 0,0 3 0 16,2-5-96-16,0 2-32 0,3-4 0 0,1 4 0 15,0-2 416-15,1 3 96 0,1-5 16 0,1 0 0 16,1 0 336-16,1 0 64 0,2 0 0 0,0 0 16 15,4 0-208-15,2-7-32 0,2 5-16 0,3 0 0 16,-3-2-48-16,4 2-16 0,3 2 0 0,2-5 0 16,-4 3-384-16,3 2-80 0,1-2 0 0,2 2-16 15,0 0-48-15,0 0-16 0,4 2 0 16,0-2 0-16,1 2 80 0,-3-2 32 0,2 0 0 16,2 0 0-16,3 0-208 0,3 0-32 0,3-2-16 0,2-2 0 15,0 4 64-15,0-4 16 0,-2 2 0 0,2-1 0 16,4 3-80-16,1 0-16 0,1 0 0 0,-2 0 0 15,3 3-144-15,-1-1 0 0,-4 2 144 0,0 0-144 16,3 3 0-16,-1-5 128 0,2 2-128 0,1 0 0 16,1 3 0-16,1-5 128 0,1 0-128 0,3-2 0 0,0 0 368 0,2 0 0 15,2-2 0-15,4 0 0 0,4-3-176 0,1-1-16 16,0 0-16-16,-1-1 0 0,-1-1-160 0,1 1 0 16,5-1 0-16,0 1 128 0,0 1-128 0,-3 0 0 0,-3-1 0 15,-7 5 128-15,-5 0 0 0,1-4 0 0,6 1 0 0,1 5 0 16,-1-4 64-16,0 4 16 0,4 0 0 0,1 0 0 15,-1 4-208-15,3-4 176 0,-7 0-176 0,0 0 160 16,-4 0-160-16,4-4 0 0,4 2 0 0,3-2 0 16,2-1 0-16,-5 3 0 15,-6 0 0-15,-4 2 128 0,-7 0-128 0,3 2 0 0,1 5 0 0,-1-5 0 16,-7 2 144-16,4 0-144 16,9 3 160-16,-2-3-160 0,0-4 0 0,-3 0 0 15,-1 0 0-15,4 0 0 0,10-8 0 0,3-3 0 16,1 2 0-16,-3-1 0 0,-7-1 144 0,0 0-16 0,2-3 0 0,2 1 0 15,-2-2-128-15,-4 4 0 0,-2 1 0 0,-4 3 0 0,-1 3 0 0,-4 2 0 16,-4 2 128-16,0 0-128 0,0 0 0 0,0 0 0 16,5 0 0-16,-5 0 0 15,0 0 0-15,-5 0 160 0,-3 0-160 0,-3 0 160 16,0 0-160-16,-1 0 0 0,-1 0 0 0,-4-4 128 16,0 4-128-16,-5-3 0 0,-1 1 0 0,-3 0 0 0,-3 2 0 0,-5-6 0 15,-1 4 0-15,-3-1 128 0,2-1-128 0,0-2 0 16,-1 2 144-16,1 1-144 0,-2-1 0 0,2 4 144 15,-1-6-144-15,1 2 0 0,0 1 0 0,-2 1 0 0,1 0 0 0,-1-2 0 16,0 4 0-16,-3-2 0 0,1 0 0 0,-3 2 0 16,3-2 0-16,-5 2 0 0,0 0 0 0,-2 0 0 31,-2 0-480-31,0 0-48 0,0 0-16 0,-2 0 0 0,0 0-1360 0,-2 0-272 16,0 0-48-16,4 0-12784 0</inkml:trace>
  <inkml:trace contextRef="#ctx0" brushRef="#br0" timeOffset="4">21926 10461 6447 0,'-11'-17'576'16,"5"8"-576"-16,1 1 0 0,1-1 0 0,2 7 384 0,0-4-48 0,0 1 0 0,-2-1 0 0,-5-3 1152 0,-4-3 240 0,1-3 32 0,-3 2 16 15,-2 2-80-15,0 1-16 0,-1 1 0 0,4 3 0 16,-3 1-320-16,2 3-64 0,-2 2-16 0,-3 2 0 16,1 3-464-16,-2 1-112 0,-2 3 0 0,-3 1-16 15,-2 7-80-15,-6-4-16 0,-2 8 0 0,-2 5 0 0,6-9-96 0,2 4-32 16,0 1 0-16,2 1 0 0,3 0 48 0,1 3 16 16,3 2 0-16,4-3 0 0,2 3-176 0,0-7-32 15,5 3-16-15,1 1 0 0,1-4 64 0,-1 7 16 16,3-5 0-16,-5 7 0 0,0 4-176 0,-1 0-16 15,-1-2-16-15,0 0 0 0,0 7-176 0,0-1 0 16,5-6 144-16,-1 2-144 0,3 2 192 0,2 0-16 16,-1 0-16-16,3 1 0 0,2-3 32 0,2 0 16 0,3 2 0 0,-1-6 0 15,2 2-16-15,3-2-16 0,2-1 0 0,-3-1 0 16,1 2 176-16,-1-3 32 16,1 1 16-16,-1 0 0 0,3-7-400 0,-1-4 0 15,3 4 0-15,4 1 0 0,2-5 192 0,1-2-32 16,1 2-16-16,2 0 0 0,5 4-16 0,0-4 0 15,2 0 0-15,-3 0 0 0,1 0-128 0,0 2 0 0,-3-6 0 0,-1 2 0 16,-5-2 0-16,0-3-144 0,2 5 144 0,1-2-160 16,1 0 160-16,0-3-128 0,1-1 128 0,4-1-128 15,3-5 128-15,4-3 0 0,5-3 0 0,0-1 0 16,3 0 0-16,-5-2 0 0,3 1 0 0,1 3 0 16,1-2 0-16,0-2 0 0,-7 6 0 0,0-7 0 15,0 3 0-15,1-2 0 0,-10-1 0 0,3 3 0 0,2-7 0 0,2 3 0 16,-2-3 0-16,0 3 0 0,-2-3 192 0,-3 0-16 15,1 1-16-15,-4-1 0 0,-3-4-160 0,-2-2 0 16,0 0 144-16,0-4-144 0,-2-3 0 0,-2 3 0 16,2 0 0-16,0-3 0 0,0-1 0 0,3 1 0 15,-1-1 128-15,-2-1-128 0,-2 3 0 0,0-5 0 16,-3 0 0-16,-1-1 0 16,-2 1 0-16,-3 0 0 0,0 5 0 0,-4-9 0 15,3 0 0-15,-3-2 0 0,0 2 0 0,0-2 0 16,-2-2 0-16,0-5 0 0,-2-1 0 0,0-7 0 0,0 2 0 0,-3 0 0 15,1 7 0-15,-2-1 0 0,-3 3 0 0,-1 2 0 0,-5 4 0 0,-4-2 0 16,-7 2 176-16,-6 4-48 16,-2-8 0-16,-6 2 0 0,1 0-128 0,-1 2 0 0,4 0 0 0,4 6 0 15,4 3 0-15,-2 2 0 0,0-1 0 0,-2 3 0 16,-2 4 0-16,0-2 0 0,6 9 128 0,-6 1-128 16,-4 5 0-16,-9 2 0 0,-4 7 0 0,-4 3 0 15,4 1 0-15,-3 0 0 0,-3 6 0 0,-3 0 0 16,7 4-224-16,4-6 80 0,8 4 16 0,10-2 0 15,9 2-256-15,5-2-32 0,7-4-16 0,7 6-11424 16,6-2-2288-16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5:30.99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18186 4421 6447 0,'-3'-2'576'0,"1"-5"-576"0,0 3 0 0,2 4 0 0,-2-4 1376 0,0 2 160 0,0-2 48 0,-2-3 0 0,-5-3 832 0,1-5 160 0,-1 2 48 0,-4 2 0 0,5-4-832 0,-5 5-144 16,2 3-48-16,-1-3 0 0,-1 5-320 0,0 3-80 15,0-2-16-15,-2 2 0 0,2 4-384 0,-1 2-80 16,-1 3-16-16,-2 3 0 0,-5 5-400 0,-1 4-96 16,2 0-16-16,-3 3 0 0,1 3 64 0,-3 5 16 15,-2 2 0-15,1 4 0 16,-1 5 64-16,3-1 16 0,1 3 0 0,3-5 0 0,4 5-32 0,2-9 0 16,4 4 0-16,3-2 0 0,1 3-192 0,3-1-128 0,2 0 160 15,4-4-160 1,2 5 208-16,7-1-48 0,2 4-16 0,6 1 0 15,2 0 208-15,7-3 32 0,2 0 16 0,4-1 0 16,2-1-400-16,2-4 0 0,5-6 0 0,0-7 0 16,3 0 144-16,-1-10 0 0,2-2 0 0,0-9 0 0,-5-5 64 0,3-7 16 0,-2-1 0 0,-7-4 0 15,-4 2-48-15,2-6-16 16,4-7 0-16,3-8 0 16,-1-3-160-16,-1-1 0 0,-1-7 0 0,-4 0 0 15,-2 0 0-15,-2-4 0 0,-5 0 0 0,-1 0 0 16,-5-2 0-16,-6 4-176 0,-5 4 176 0,-6-2-128 15,-6 7 128-15,-7 2-160 0,-6 1 160 0,-4 8-160 0,0 1 160 16,-9 2 0-16,-6 5 0 0,-5 4-128 0,1 0 128 16,2 2 0-16,-5 2 0 0,2 1 128 0,3 3-128 0,0 1 0 15,2 1 0-15,2 3 0 0,2 2 0 0,6-2 0 16,7 1 0-16,2 3 0 16,8-2-448-16,5 2 0 0,4 0 0 0,4-2-11616 15,5 2-2336-15</inkml:trace>
  <inkml:trace contextRef="#ctx0" brushRef="#br0" timeOffset="1">19459 4453 5519 0,'9'-13'496'0,"-5"2"-496"0,2 1 0 0,-1 1 0 0,-3 7 288 0,-2-4-32 0,0 2-16 0,0-1 0 15,2-5 1744-15,0-1 336 0,-2-2 80 0,-4 3 16 16,0-3-368-16,-3 2-80 0,-3 3-16 0,-1 1 0 0,-4 3 64 0,0 2 16 16,-4 4 0-16,-2 2 0 15,-3 1-992-15,-1 3-192 0,-1 3-32 0,-2 4-16 16,-1 2-608-16,-1 2-192 0,2 4 128 0,-2 3-128 0,3 1 0 15,1 7 0-15,0-2 0 0,5 7 0 0,2-1 0 0,0 3 0 16,4-1 0-16,2-2 0 0,2 1 320 0,3-5-32 16,4-2-16-16,2 2 0 0,4 2 240 0,2-4 64 15,2 0 0-15,3-2 0 0,2-3-240 0,3 3-32 0,1 4-16 16,4 0 0-16,3 2-16 0,-1-4 0 0,3 2 0 0,-1-2 0 16,3 0-272-16,-1-6 0 0,-4-7 128 0,3 2-128 15,6-8 320-15,2-2 0 0,6-5 0 0,0-4 0 16,3-2 176-16,-1-4 32 0,1-7 16 0,-1-2 0 15,-2-1-240-15,3-4-48 0,-3 1-16 0,-2-2 0 16,1-2-80-16,-5 0-16 0,0-3 0 0,-3-3 0 16,-3 5-144-16,0-10 128 0,-1 3-128 0,-4-3 128 15,1 0-128-15,-5-7 160 0,-2 1-160 0,-3-2 160 16,-3-1-160-16,-5-1 0 0,-6-3 144 0,-2-2-144 0,-9 0 0 16,-4 0 144-16,-4 5-144 0,-7 1 0 0,-2 3 160 0,-2 6-160 15,-4 4 128-15,0 3-128 16,-3 4 0-16,-3 8 0 0,-1 2 0 0,1 1 0 15,3 5 0-15,3 3-144 0,6 2 144 0,7 0-160 0,4 2 160 0,4 3 0 16,6-3 0-16,5 2-128 16,2 0-512-16,4 0-112 0,2 5-16 0,5-1-17472 15</inkml:trace>
  <inkml:trace contextRef="#ctx0" brushRef="#br0" timeOffset="2">20396 4178 11055 0,'3'-2'480'0,"-1"0"112"0,0 2-464 0,0 2-128 0,-2 0 0 0,2 0 0 0,-2 3 2464 0,2 5 480 0,5 3 80 0,-1 13 32 0,0 8 592 0,3 10 112 0,-1 7 16 0,-3 7 16 15,-1 4-1904-15,0 4-384 16,-2 0-80-16,-2-7-16 0,0-3-736 0,0 3-160 0,-2-3-16 0,2-1-16 15,0-2-272-15,2-4-48 0,3-6-16 0,1-5 0 0,0-6-144 0,3-4 0 16,2-7 0-16,-1-8 0 16,3-3 0-16,2-5-144 0,0-12 144 0,2-3-19120 15</inkml:trace>
  <inkml:trace contextRef="#ctx0" brushRef="#br0" timeOffset="3">21472 4342 3679 0,'0'-4'320'0,"0"2"-320"0,0 0 0 15,0 0 0-15,0 2 768 0,0 0 96 0,0-5 16 0,0 1 0 0,2-2 128 0,0-1 16 0,1-1 16 0,-1-1 0 16,2 1-448-16,0-1-80 0,-2 1-32 0,3 1 0 16,-1-1 144-16,-2 1 16 0,0 1 16 0,0 0 0 15,0 1 432-15,-2-1 96 0,2 2 16 0,-4-3 0 0,2 1-160 0,-2-3-16 31,2 3-16-31,-2 0 0 0,-2-1-176 0,0 3-48 16,-3-2 0-16,1 1 0 0,2-3-80 0,-3 6 0 16,3-5-16-16,-3 7 0 0,3-6-160 0,-2 4-16 15,-1 0-16-15,3 2 0 0,-2 0-192 0,-1-5-48 16,1 5 0-16,0 0 0 0,-1-2-256 0,1 2 160 16,-1 0-160-16,-1 0 128 0,-1 2 144 0,-1 3 32 0,-1-5 0 15,0 2 0-15,1 2-64 0,-3 0-16 0,0 3 0 0,0 3 0 16,3-5 0-16,-3 3 0 0,2 1 0 15,1 1 0-15,-1-1 32 0,-2 4 0 0,1-1 0 0,1-1 0 16,2 0-256-16,-1-5 0 0,-1 9 0 0,-6 0 0 16,-2 8 128-16,-2-1 0 0,-3 5-128 0,1-3 192 15,-1 1 128-15,3 1 0 0,0-3 16 0,4 1 0 16,0 1-80-16,4-4 0 0,2-1-16 0,3 1 0 16,-1 0 48-16,1 0 16 0,-1 1 0 0,1-1 0 15,-1 2-112-15,1-1-32 0,-1 3 0 0,0-6 0 16,-1 3-160-16,1 3 160 0,1-1-160 0,1-3 160 15,3 0-160-15,2 3 128 0,2-3-128 0,2-2 128 16,2 0 192-16,3 0 16 0,3 1 16 0,5-1 0 0,2 2-208 16,3-4-144-16,1 0 192 0,7 4-192 0,8 1 192 0,0-1-64 15,-8-8 0-15,-3 2-128 0,3-5 128 0,4 1-128 16,2-3 0-16,0 5 0 0,0-4 256 0,2-1-64 16,-2-1-16-16,0-1 0 0,-2-2-176 0,0-2 0 15,0 1 0-15,0-3 128 0,-2-3-128 0,0 1 0 16,0-4 0-16,0-3 0 0,-5 3 160 0,1 0-160 0,-3-5 192 0,1-4-192 15,-3 2 128-15,2-4-128 0,1 2 0 0,-3-6 0 16,2 0 160-16,-1 0-160 0,-1-3 128 0,0-1-128 16,-2 1 192-16,1-4-64 0,-1 1 0 0,-2-3 0 15,0 2-128-15,0-2 0 0,-2 1 0 0,0-1 0 16,-5 4 0-16,1 1 0 0,0-5 0 0,-1 2 0 16,-3-1 0-16,-3-1 0 0,-2 2 0 0,-2-2 0 15,0 5 0-15,-4-1 0 0,-3 1 0 0,1 1 0 16,-2 1 0-16,-5-1 0 0,0 1 0 0,-2-1 0 15,-2 3 0-15,-4 0 0 0,2 2 0 0,-1 2 0 0,-1 4 0 0,0-2 0 16,-3 4 0-16,-1 3-176 16,-3-1 176-16,-2 5 0 0,5 2 0 0,-3-2 0 0,-2 2 0 0,0 4 0 15,-2 2 0-15,3-4-128 0,1 4 128 16,2 3 0-16,1-5 0 0,4 6 0 16,4-1-448-16,2-3 0 0,4 2 0 0,2 1-18144 15</inkml:trace>
  <inkml:trace contextRef="#ctx0" brushRef="#br0" timeOffset="4">18886 5613 4607 0,'2'0'400'0,"1"0"-400"0,-1-2 0 0,-2 2 0 0,2-4 1152 0,0 2 128 0,2 0 48 0,1-5 0 0,3 1 112 0,-2-1 32 15,3 1 0-15,-5 2 0 0,3 4-192 0,-3-5-48 16,0 5 0-16,0 0 0 0,-1 5-288 0,1-3-64 16,-2 6-16-16,0-3 0 0,2 1-304 0,-2 3-64 15,-2 1-16-15,0 1 0 0,3 2-96 0,-3-1-32 16,0 1 0-16,-3 2 0 0,3 0 32 0,-2-2 0 15,0 4 0-15,0-2 0 0,0 2-64 0,2-2 0 0,-2-3 0 0,0-1 0 16,0 4-192-16,-1-9-128 0,3 3 128 16,-2-1-128-16,2-3 0 0,0 1 0 0,2-2 0 0,-2-2 0 15,0 0 0-15,0 1 0 0,0 1 128 16,3-4-128-16,-1 0 192 0,0 0-48 0,0 0 0 0,2 0 0 16,3-4 128-16,-7 4 32 0,0 0 0 0,0 0 0 15,0 0-304-15,36-13 0 0,-26 9 0 0,1 1 0 16,0-1 0-16,-1 0 0 0,3 2 0 0,0-2 0 15,0-1 144-15,-1 1-16 0,3 2-128 0,0-5 192 16,0 5 160-16,0 0 32 0,-2-2 0 0,2 2 0 16,-2-2-224-16,-1-1-32 0,1 3-128 0,0-2 192 15,0 0-32-15,-1 2-16 0,1-5 0 0,0 3 0 16,0 0 112-16,2-1 32 0,2-1 0 0,0 0 0 0,0 1-48 0,0 3-16 16,2-2 0-16,0 0 0 0,0 2-16 0,1 2 0 15,-3-5 0-15,2 3 0 16,-2 0-80-16,0 2 0 0,2-2-128 0,-2 2 192 0,0 0-64 0,0 0-128 15,2 0 176-15,-2 0-176 0,5-4 144 0,-3 2-144 16,2 2 0-16,0 0 144 0,3-3-16 0,-1 3-128 16,1-2 192-16,-1 2-64 0,-2 0 96 0,1 0 16 0,1 0 0 15,-2 0 0-15,1 0-240 0,-1 0 176 0,0 0-176 0,1 0 160 16,-3-4-32-16,2 2 0 0,0 2 0 0,-1 0 0 16,1-4-128-16,0 2 0 0,1 2 0 0,-1-3 0 15,2 1 0-15,1 2 128 0,-1-4-128 0,-2 0 128 16,3 2 112-16,-1 2 16 0,1-7 0 0,-3 5 0 15,0 0-112-15,1-2-16 0,-1 4 0 0,0-2 0 16,3 2-128-16,-1 0 0 0,-2-3 0 0,3 3 0 16,-1-2 0-16,3 2 128 0,-3 0-128 0,3 0 0 15,-1 0 208-15,-1 0-32 0,-3 0-16 0,2 0 0 16,1-4-32-16,-1 4-128 0,1 0 192 0,-1-2-64 16,3 2-128-16,-3 0 0 0,1-4 0 0,1 2 0 15,-4-1 0-15,3 1 0 0,-1 2 128 0,3-4-128 0,-3 4 0 0,3-2 0 16,-1 0 0-16,-1 2 128 0,-1-2-128 0,3 2 0 15,-1 0 0-15,-1 0 0 0,-1 0 0 0,-1 0 0 16,-1 2 0-16,0 0 0 16,0 0 0-16,3 2 0 0,-1-4 0 0,1 2 0 0,1 1 0 0,-1-1 0 15,1 2 0-15,-1-4 0 16,1 0 0-16,-1 0 0 0,3 0 0 0,-1-4 0 0,-3 8 0 0,-1-4 0 16,1 0 0-16,-2 0 0 15,3-4 0-15,-1 4 0 0,1-2 0 0,1-1 0 0,-1 3 0 0,-1-2 0 0,1 2 0 16,-1 0 128-16,3-4-128 0,-3 2 192 0,0 0-192 15,1 0 192-15,-1 2-64 0,1 0 0 0,1 0 0 0,-1-5 0 16,1 5-128-16,1 0 0 0,-1-2 0 0,-1 2 0 16,1-2 0-16,-1 2 0 0,-1-2 0 0,1 2 0 15,-5 0 0-15,0-4 0 0,0 4 0 0,-2 0 0 16,-2-2 0-16,0 2 0 0,-2-2 0 0,-3 2 0 16,-1-3 128-16,-1 3 0 0,1 0 0 0,-3-4 0 15,1 2-128-15,-3-2 128 16,0 2-128-16,3-3 128 0,-3 1-128 0,2-2 0 0,1-1 144 0,-1-1-144 15,3-3 0-15,-1-2 128 0,1 3-128 0,-3-9 0 16,0 4 0-16,1 0 0 0,-3-4 0 0,-2 2 128 0,-2 0-128 0,0-3 0 16,-2 5 0-16,0-2 0 0,-2 5 0 0,-3-1 0 15,-1 2 0-15,1 1 0 0,-3-1 0 0,1 5 0 16,1-1 0-16,-1 1 0 16,1 2 0-16,1-1 0 0,1 3-176 0,2 2 176 0,-1-2-416 0,3 4 16 15,2-2 0-15,2 2-12000 16,-2 3-2384-16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2T00:45:41.85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22124 7229 8287 0,'2'-2'736'0,"-4"-5"-592"0,2 5-144 0,0 2 0 0,0 0 1840 0,-2-2 336 0,2-4 64 0,-2-3 0 0,-3 3 704 0,-1-9 128 0,2 2 16 0,-3 3 16 15,3-1-992-15,0 0-208 0,-3 1-48 0,3 3 0 16,-2 1-864-16,-3 4-176 0,1 0-48 0,-3 2 0 16,-2 2-512-16,-2 6-96 0,-2-1-32 0,-8 3 0 15,1 5 64-15,-3 2 0 0,-5 5 0 0,-2 5 0 0,4-3-192 0,-2 5 128 16,0 1-128-16,4 2 128 15,3 0-128-15,1 0 0 0,3 8 0 0,0 1 128 16,4 4-128-16,6-7 0 0,5-6 0 0,1 2 0 16,7 9 0-16,3-1 0 0,5 5 0 0,5 0 128 0,4 2 192 0,9 0 16 15,4-5 16-15,6 1 0 0,9-2-48 0,2-7-16 16,0-4 0-16,2-5 0 0,3-3-32 0,-3-3 0 16,2-6 0-16,-4-2 0 0,-2-7-96 0,2-1-32 15,0-5 0-15,0-7 0 0,2-1 112 0,-4-5 16 0,2-8 0 0,-5-5 0 16,1-4-32-16,0-2 0 0,-5-12 0 0,-3 1 0 15,-8 5-224-15,-1-9 0 0,-4 2 128 0,-5 0-128 32,-2-1 0-32,-4-6 0 0,-3-7 0 0,-3-1 0 0,-7 1 0 0,-7 1 0 0,-6 5 0 0,-6 4 0 15,-6 6 0-15,-7 11-256 0,-7 5 48 0,-3 1 16 16,-7 9 32-16,-4 4 16 0,1 5 0 0,3 4 0 16,5 2 144-16,1 2 0 0,7 2 0 0,6 0-128 15,7 0-16-15,6 2 0 16,8-2 0-16,7 3 0 0,8 1-464 0,7-4-96 0,8 4 0 0,3-6-17408 15</inkml:trace>
  <inkml:trace contextRef="#ctx0" brushRef="#br0" timeOffset="1">23564 7229 7359 0,'-13'-6'320'0,"4"1"80"0,3 3-400 0,0-2 0 0,1 2 0 0,1 2 0 0,-2 0 736 15,-5 0 64-15,-6 2 16 0,-4 2 0 0,-5 7 1136 0,3 2 224 0,-1 4 64 0,1 2 0 32,-1 4-944-32,-1 3-176 0,4 1-32 0,-3 3-16 15,1 6 160-15,1 7 48 0,3-9 0 0,2 9 0 16,2-1-384-16,5 5-64 0,1 0 0 0,3 4-16 15,6 6-48-15,4-1 0 0,5 1 0 0,3 1 0 16,8-5-64-16,1-4-32 0,4-6 0 0,7-5 0 16,2-8 352-16,3-9 64 0,1-6 0 0,-6-4 16 0,0-7-432 15,6-4-96-15,3-4 0 0,1-5-16 0,3-6-304 0,0 0-48 16,2-2-16-16,-3-2 0 0,-1-2-16 0,-5-3-16 16,-4 1 0-16,-2-3 0 0,-4-1-160 0,-5-1 0 15,-1-4 144-15,-5 0-144 0,-2 4 176 0,-5 1-48 16,1-12 0-16,-5 1 0 0,1-7-128 0,-5-6 192 15,-4 0-192-15,-3-2 192 0,-5 0-192 0,-3 2 0 16,-6-3 0-16,-2 10 128 0,-3 1-128 0,-1 9 0 16,-3 6 0-16,0 3 128 0,-4 8-128 0,2 4 0 0,-2 5 0 0,3 3 0 15,1 3-368-15,0 2 48 16,1 2 16-16,1 3 0 0,9 1 80 0,2-2 16 0,7 3 0 0,1 1 0 31,7-1-432-31,4-1-64 0,5 2-32 0,2-1-11104 0,3 3-2208 0</inkml:trace>
  <inkml:trace contextRef="#ctx0" brushRef="#br0" timeOffset="2">24565 7091 20271 0,'4'-5'896'0,"-2"1"192"0,2 2-880 0,-1 2-208 0,-1 0 0 0,-2 2 0 0,2 0 2208 0,2 5 400 0,2 1 80 0,1 11 0 0,1 3-128 0,1 7-48 16,-5 8 0-16,-2 5 0 0,0 3-1488 0,-2 6-320 16,-2 0-48-16,0 9-16 0,0 10-320 0,-2 4-80 15,2 1-16-15,2-1 0 0,0 1-32 0,2-5-16 0,2-2 0 16,2-17 0-16,1-6-176 0,-1-4 0 0,1-14 0 0,-1-5 0 16,3-5 0-16,-3-3 0 0,2-3 0 0,-1-5 0 15,-3-1 0-15,0-3-176 0,1-2 48 0,-3-2-18768 16</inkml:trace>
  <inkml:trace contextRef="#ctx0" brushRef="#br0" timeOffset="3">25357 7135 3679 0,'0'-6'320'0,"0"0"-320"0,2 1 0 0,-2 1 0 0,2 2 128 0,-2-2-128 0,3-5 128 0,1-4-128 0,0-2 1216 0,0-4 160 15,3 2 32-15,-3 2 16 0,0 5-256 0,-2-1-48 16,0 0-16-16,1 5 0 0,-1 2 464 0,0 0 96 16,-4 4 0-16,2 4 16 0,-2 2-64 0,-3 5-16 15,1 6 0-15,-2 6 0 0,1 5-192 0,-1 6-32 16,-2 4-16-16,1 7 0 0,3 2-320 0,0 2-64 0,4 0-16 16,0-7 0-16,0-8-256 0,2 5-64 0,2 10-16 0,0 0 0 15,1-7-144-15,-1 7-32 0,2 7 0 0,3 3 0 16,-1 5-48-16,3 2-16 0,-3 0 0 0,-1-4 0 15,-3-3-256-15,-2-3-128 0,-2-7 128 0,0-9-128 16,-4-2 0-16,0-14 0 0,-1 1 0 0,1-12 0 16,-2 2 0-16,1-11 0 0,3-2 0 0,2-4 0 15,0-2 0-15,2-7 0 0,3 1 0 0,1-11-11392 32,3-1-2336-32</inkml:trace>
  <inkml:trace contextRef="#ctx0" brushRef="#br0" timeOffset="4">23016 8502 7359 0,'0'-4'656'0,"0"2"-528"0,0-5-128 0,0 7 0 0,0 0 912 0,0 0 160 0,0-4 16 0,0 2 16 0,0-2 880 0,0 4 160 16,0 0 32-16,0 0 16 0,0 0-800 0,0 0-176 15,0 0-16-15,0 0-16 0,-4 38 80 0,2-27 16 16,2 1 0-16,-2 3 0 0,0-4-192 0,2 4-16 16,0-2-16-16,-2 4 0 0,2 2-544 0,0 0-128 15,0 0 0-15,2 0-16 0,-2-2-224 0,0 2-144 0,0 1 192 16,0-1-192-16,0-4 0 0,-2 0 0 16,2-5-160-16,0 1 160 0,2-3 0 0,-2-3 0 0,2-3 0 0,2 0 0 15,0-2 0-15,1-2 0 0,1-2 0 0,0-3 0 16,1 1 560-16,3-1 128 0,-1-1 16 0,4 1 16 15,-1-3-224-15,1 3-48 0,2 1-16 0,0 2 0 16,2-5-272-16,2 7-160 0,3-4 192 0,1 1-192 16,0 1 0-16,3 2 0 0,2 2 0 0,-3-4 0 15,1 4 0-15,2 0 0 0,-3-2 0 0,3 4 0 16,-5-2 0-16,5 4 0 0,0-4 0 0,-1 0 0 16,1 0 0-16,0 2 0 0,4-2 0 0,2 4 0 0,-2-4 0 0,2 0 0 15,2 3 0-15,0-3 0 0,0 0 0 0,1-3 0 16,1 3 0-16,0 0 0 0,1 0 0 0,-1-4 0 15,2 2 0-15,-1 2 0 0,-3 0 0 0,0 0 0 16,0-4 0-16,5 4 0 0,-1 0 0 0,3 0 0 16,-3-2 0-16,-3 0 0 0,-1-1 0 0,2 3 0 15,7-8 0-15,0 2 0 0,1-1 0 0,1-3 0 0,0 3 0 16,0-4 0-16,2 3 0 0,-2 2 128 0,-7-1-128 0,1 3 160 16,-1 0-32-16,3 2-128 15,-3 2 192-15,1 0-64 0,1 0-128 0,1 0 192 16,-5 2-192-16,1-2 192 0,-1-2-192 0,5 2 0 15,-1 0 0-15,-1 0 0 0,-3 0 256 0,-2 2-16 16,3 0-16-16,-3 4 0 0,0-4-96 0,-2 0-128 0,0 5 176 0,-2-5-176 16,2 0 0-16,-4 4 0 0,-4-6 0 0,-5 0 0 15,-4 0 128-15,-2 3-128 0,-2-6 0 0,-3 3 0 16,-3-4 192-16,-5 0 0 0,0 2-16 0,-2-5 0 16,-2 3 112-16,2-6 32 0,-2 3 0 0,-1-8 0 15,1 2-128-15,0-1 0 0,2-8-16 0,-2 1 0 16,4 2-176-16,0-2 192 0,3-7-192 0,1-2 192 15,-2-2-192-15,3 2 0 0,-3-2 0 0,2 5 0 0,-1-1 0 0,-1 7 0 16,0-1 0-16,0 5 0 31,1 3-448-31,-3 7 0 0,0 1-16 0,-2 2-11888 0,0 4-2384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6E1A-EDBA-42C9-9AE7-66D31B4AAD3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41C9-6568-4C2D-A679-29FA663C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9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73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DFA 1: </a:t>
            </a:r>
          </a:p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  <a:p>
            <a:endParaRPr lang="en-US" dirty="0"/>
          </a:p>
          <a:p>
            <a:r>
              <a:rPr lang="en-US" dirty="0"/>
              <a:t>DFA 2: </a:t>
            </a:r>
          </a:p>
          <a:p>
            <a:r>
              <a:rPr lang="en-US" dirty="0"/>
              <a:t>Start state: s0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3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N,D</a:t>
            </a:r>
          </a:p>
          <a:p>
            <a:r>
              <a:rPr lang="en-US" dirty="0"/>
              <a:t>15 to 0 on input B,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N,D</a:t>
            </a:r>
          </a:p>
          <a:p>
            <a:r>
              <a:rPr lang="en-US" dirty="0"/>
              <a:t>15 to 0 on input B, 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7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0'[B] to 5 on input N</a:t>
            </a:r>
          </a:p>
          <a:p>
            <a:r>
              <a:rPr lang="en-US" dirty="0"/>
              <a:t>0'[B] to 10 on input D</a:t>
            </a:r>
          </a:p>
          <a:p>
            <a:r>
              <a:rPr lang="en-US" dirty="0"/>
              <a:t>0''[S] to 5 on input N</a:t>
            </a:r>
          </a:p>
          <a:p>
            <a:r>
              <a:rPr lang="en-US" dirty="0"/>
              <a:t>0''[S]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</a:t>
            </a:r>
          </a:p>
          <a:p>
            <a:r>
              <a:rPr lang="en-US" dirty="0"/>
              <a:t>10 to 15'[N] on input D</a:t>
            </a:r>
          </a:p>
          <a:p>
            <a:r>
              <a:rPr lang="en-US" dirty="0"/>
              <a:t>15 to 0' [B] on input B</a:t>
            </a:r>
          </a:p>
          <a:p>
            <a:r>
              <a:rPr lang="en-US" dirty="0"/>
              <a:t>15 to 0'' [S] on input S</a:t>
            </a:r>
          </a:p>
          <a:p>
            <a:r>
              <a:rPr lang="en-US" dirty="0"/>
              <a:t>15' [N] to 0' [B] on input B</a:t>
            </a:r>
          </a:p>
          <a:p>
            <a:r>
              <a:rPr lang="en-US" dirty="0"/>
              <a:t>15' [N] to 0'' [S] on input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0 to 0 on input B,S</a:t>
            </a:r>
          </a:p>
          <a:p>
            <a:r>
              <a:rPr lang="en-US" dirty="0"/>
              <a:t>0'[B] to 5 on input N</a:t>
            </a:r>
          </a:p>
          <a:p>
            <a:r>
              <a:rPr lang="en-US" dirty="0"/>
              <a:t>0'[B] to 10 on input D</a:t>
            </a:r>
          </a:p>
          <a:p>
            <a:r>
              <a:rPr lang="en-US" dirty="0"/>
              <a:t>0'[B] to 0 on input B,S</a:t>
            </a:r>
          </a:p>
          <a:p>
            <a:r>
              <a:rPr lang="en-US" dirty="0"/>
              <a:t>0''[S] to 5 on input N</a:t>
            </a:r>
          </a:p>
          <a:p>
            <a:r>
              <a:rPr lang="en-US" dirty="0"/>
              <a:t>0''[S] to 10 on input D</a:t>
            </a:r>
          </a:p>
          <a:p>
            <a:r>
              <a:rPr lang="en-US" dirty="0"/>
              <a:t>0''[S] to 0 on input B,S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5 to 5 on input B,S</a:t>
            </a:r>
          </a:p>
          <a:p>
            <a:r>
              <a:rPr lang="en-US" dirty="0"/>
              <a:t>10 to 15 on input N</a:t>
            </a:r>
          </a:p>
          <a:p>
            <a:r>
              <a:rPr lang="en-US" dirty="0"/>
              <a:t>10 to 15'[N] on input D</a:t>
            </a:r>
          </a:p>
          <a:p>
            <a:r>
              <a:rPr lang="en-US" dirty="0"/>
              <a:t>10 to 10 on input B,S</a:t>
            </a:r>
          </a:p>
          <a:p>
            <a:r>
              <a:rPr lang="en-US" dirty="0"/>
              <a:t>15 to 15'[N] on input N</a:t>
            </a:r>
          </a:p>
          <a:p>
            <a:r>
              <a:rPr lang="en-US" dirty="0"/>
              <a:t>15 to 15''[D] on input D</a:t>
            </a:r>
          </a:p>
          <a:p>
            <a:r>
              <a:rPr lang="en-US" dirty="0"/>
              <a:t>15 to 0' [B] on input B</a:t>
            </a:r>
          </a:p>
          <a:p>
            <a:r>
              <a:rPr lang="en-US" dirty="0"/>
              <a:t>15 to 0'' [S] on input S</a:t>
            </a:r>
          </a:p>
          <a:p>
            <a:r>
              <a:rPr lang="en-US" dirty="0"/>
              <a:t>15'[N] to 15'[N] on input N</a:t>
            </a:r>
          </a:p>
          <a:p>
            <a:r>
              <a:rPr lang="en-US" dirty="0"/>
              <a:t>15'[N] t 15''[D] on input D</a:t>
            </a:r>
          </a:p>
          <a:p>
            <a:r>
              <a:rPr lang="en-US" dirty="0"/>
              <a:t>15' [N] to 0' [B] on input B</a:t>
            </a:r>
          </a:p>
          <a:p>
            <a:r>
              <a:rPr lang="en-US" dirty="0"/>
              <a:t>15' [N] to 0'' [S] on input S</a:t>
            </a:r>
          </a:p>
          <a:p>
            <a:r>
              <a:rPr lang="en-US" dirty="0"/>
              <a:t>15''[D] to 15[N] on input N</a:t>
            </a:r>
          </a:p>
          <a:p>
            <a:r>
              <a:rPr lang="en-US" dirty="0"/>
              <a:t>15''[D] to 15''[D] on input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9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1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s0t0</a:t>
            </a:r>
          </a:p>
          <a:p>
            <a:r>
              <a:rPr lang="en-US" dirty="0"/>
              <a:t>Accept states: s0t0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From s0t0 to s0t0 on character 0</a:t>
            </a:r>
          </a:p>
          <a:p>
            <a:r>
              <a:rPr lang="en-US" dirty="0"/>
              <a:t>From s0t0 to s0t1 on character 1</a:t>
            </a:r>
          </a:p>
          <a:p>
            <a:r>
              <a:rPr lang="en-US" dirty="0"/>
              <a:t>From s0t0 to s1t2 on character 2</a:t>
            </a:r>
          </a:p>
          <a:p>
            <a:r>
              <a:rPr lang="en-US" dirty="0"/>
              <a:t>From s0t1 to s0t1 on character 0</a:t>
            </a:r>
          </a:p>
          <a:p>
            <a:r>
              <a:rPr lang="en-US" dirty="0"/>
              <a:t>From s0t1 to s0t2 on character 1</a:t>
            </a:r>
          </a:p>
          <a:p>
            <a:r>
              <a:rPr lang="en-US" dirty="0"/>
              <a:t>From s0t1 to s1t0 on character 2</a:t>
            </a:r>
          </a:p>
          <a:p>
            <a:r>
              <a:rPr lang="en-US" dirty="0"/>
              <a:t>From s0t2 to s0t2 on character 0</a:t>
            </a:r>
          </a:p>
          <a:p>
            <a:r>
              <a:rPr lang="en-US" dirty="0"/>
              <a:t>From s0t2 to s0t0 on character 1</a:t>
            </a:r>
          </a:p>
          <a:p>
            <a:r>
              <a:rPr lang="en-US" dirty="0"/>
              <a:t>From s0t2 to s1t1 on character 2</a:t>
            </a:r>
          </a:p>
          <a:p>
            <a:r>
              <a:rPr lang="en-US" dirty="0"/>
              <a:t>From s1t0 to s1t0 on character 0</a:t>
            </a:r>
          </a:p>
          <a:p>
            <a:r>
              <a:rPr lang="en-US" dirty="0"/>
              <a:t>From s1t0 to s1t1 on character 1</a:t>
            </a:r>
          </a:p>
          <a:p>
            <a:r>
              <a:rPr lang="en-US" dirty="0"/>
              <a:t>From s1t0 to s0t2 on character 2</a:t>
            </a:r>
          </a:p>
          <a:p>
            <a:r>
              <a:rPr lang="en-US" dirty="0"/>
              <a:t>From s1t1 to s1t1 on character 0</a:t>
            </a:r>
          </a:p>
          <a:p>
            <a:r>
              <a:rPr lang="en-US" dirty="0"/>
              <a:t>From s1t1 to s1t2 on character 1</a:t>
            </a:r>
          </a:p>
          <a:p>
            <a:r>
              <a:rPr lang="en-US" dirty="0"/>
              <a:t>From s1t1 to s0t0 on character 2</a:t>
            </a:r>
          </a:p>
          <a:p>
            <a:r>
              <a:rPr lang="en-US" dirty="0"/>
              <a:t>From s1t2 to s1t2 on character 0</a:t>
            </a:r>
          </a:p>
          <a:p>
            <a:r>
              <a:rPr lang="en-US" dirty="0"/>
              <a:t>From s1t2 to s1t0 on character 1</a:t>
            </a:r>
          </a:p>
          <a:p>
            <a:r>
              <a:rPr lang="en-US" dirty="0"/>
              <a:t>From s1t2 to s0t1 on character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7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1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9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5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Partial DFA: </a:t>
            </a:r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8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DFA: </a:t>
            </a:r>
          </a:p>
          <a:p>
            <a:r>
              <a:rPr lang="en-US" dirty="0"/>
              <a:t>Start state: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Accept states: {a}, {</a:t>
            </a:r>
            <a:r>
              <a:rPr lang="en-US" dirty="0" err="1"/>
              <a:t>a,b</a:t>
            </a:r>
            <a:r>
              <a:rPr lang="en-US" dirty="0"/>
              <a:t>}, {</a:t>
            </a:r>
            <a:r>
              <a:rPr lang="en-US" dirty="0" err="1"/>
              <a:t>a,b,c</a:t>
            </a:r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{a}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  <a:p>
            <a:r>
              <a:rPr lang="en-US" dirty="0"/>
              <a:t>{b}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{b} to </a:t>
            </a:r>
            <a:r>
              <a:rPr lang="en-US" dirty="0" err="1"/>
              <a:t>emptyset</a:t>
            </a:r>
            <a:r>
              <a:rPr lang="en-US" dirty="0"/>
              <a:t> on input 1</a:t>
            </a:r>
          </a:p>
          <a:p>
            <a:r>
              <a:rPr lang="en-US" dirty="0"/>
              <a:t>{c} to {</a:t>
            </a:r>
            <a:r>
              <a:rPr lang="en-US" dirty="0" err="1"/>
              <a:t>b,c</a:t>
            </a:r>
            <a:r>
              <a:rPr lang="en-US" dirty="0"/>
              <a:t>} on input 0</a:t>
            </a:r>
          </a:p>
          <a:p>
            <a:r>
              <a:rPr lang="en-US" dirty="0"/>
              <a:t>{c} to {b} on input 1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{b} on input 1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 err="1"/>
              <a:t>Emptyset</a:t>
            </a:r>
            <a:r>
              <a:rPr lang="en-US" dirty="0"/>
              <a:t> to </a:t>
            </a:r>
            <a:r>
              <a:rPr lang="en-US" dirty="0" err="1"/>
              <a:t>emptyset</a:t>
            </a:r>
            <a:r>
              <a:rPr lang="en-US" dirty="0"/>
              <a:t>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From s0 to s1 on characters 0, 1</a:t>
            </a:r>
          </a:p>
          <a:p>
            <a:r>
              <a:rPr lang="en-US" dirty="0"/>
              <a:t>From s1 to s2 on characters 0, 1</a:t>
            </a:r>
          </a:p>
          <a:p>
            <a:r>
              <a:rPr lang="en-US" dirty="0"/>
              <a:t>From s2 to R on character 0</a:t>
            </a:r>
          </a:p>
          <a:p>
            <a:r>
              <a:rPr lang="en-US" dirty="0"/>
              <a:t>From s2 to A on character 1</a:t>
            </a:r>
          </a:p>
          <a:p>
            <a:r>
              <a:rPr lang="en-US" dirty="0"/>
              <a:t>From R to R on characters 0, 1</a:t>
            </a:r>
          </a:p>
          <a:p>
            <a:r>
              <a:rPr lang="en-US" dirty="0"/>
              <a:t>From A to A on characters 0,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2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Edges: 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2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100, 101, 110, 111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0 on character 0</a:t>
            </a:r>
          </a:p>
          <a:p>
            <a:r>
              <a:rPr lang="en-US" dirty="0"/>
              <a:t>S to 1 on character 1</a:t>
            </a:r>
          </a:p>
          <a:p>
            <a:r>
              <a:rPr lang="en-US" dirty="0"/>
              <a:t>0 to 00 on character 00</a:t>
            </a:r>
          </a:p>
          <a:p>
            <a:r>
              <a:rPr lang="en-US" dirty="0"/>
              <a:t>0 to 01 on character 1</a:t>
            </a:r>
          </a:p>
          <a:p>
            <a:r>
              <a:rPr lang="en-US" dirty="0"/>
              <a:t>1 to 10 on character 0</a:t>
            </a:r>
          </a:p>
          <a:p>
            <a:r>
              <a:rPr lang="en-US" dirty="0"/>
              <a:t>1 to 11 on character 1</a:t>
            </a:r>
          </a:p>
          <a:p>
            <a:r>
              <a:rPr lang="en-US" dirty="0"/>
              <a:t>00 to 000 on character 0</a:t>
            </a:r>
          </a:p>
          <a:p>
            <a:r>
              <a:rPr lang="en-US" dirty="0"/>
              <a:t>00 to 001 on character 1</a:t>
            </a:r>
          </a:p>
          <a:p>
            <a:r>
              <a:rPr lang="en-US" dirty="0"/>
              <a:t>01 to 010 on character 0</a:t>
            </a:r>
          </a:p>
          <a:p>
            <a:r>
              <a:rPr lang="en-US" dirty="0"/>
              <a:t>01 to 011 on character 1</a:t>
            </a:r>
          </a:p>
          <a:p>
            <a:r>
              <a:rPr lang="en-US" dirty="0"/>
              <a:t>10 to 100 on character 0</a:t>
            </a:r>
          </a:p>
          <a:p>
            <a:r>
              <a:rPr lang="en-US" dirty="0"/>
              <a:t>10 to 101 on character 1</a:t>
            </a:r>
          </a:p>
          <a:p>
            <a:r>
              <a:rPr lang="en-US" dirty="0"/>
              <a:t>11 to 110 on character 0</a:t>
            </a:r>
          </a:p>
          <a:p>
            <a:r>
              <a:rPr lang="en-US" dirty="0"/>
              <a:t>11 to 111 on character 1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3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000</a:t>
            </a:r>
          </a:p>
          <a:p>
            <a:r>
              <a:rPr lang="en-US" dirty="0"/>
              <a:t>Accept states: 100, 101, 110, 111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5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3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1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ustomXml" Target="../ink/ink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5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7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customXml" Target="../ink/ink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DFA">
                <a:extLst>
                  <a:ext uri="{FF2B5EF4-FFF2-40B4-BE49-F238E27FC236}">
                    <a16:creationId xmlns:a16="http://schemas.microsoft.com/office/drawing/2014/main" id="{19C819B9-44B9-4DEA-AB6F-98550FF88474}"/>
                  </a:ext>
                </a:extLst>
              </p14:cNvPr>
              <p14:cNvContentPartPr/>
              <p14:nvPr/>
            </p14:nvContentPartPr>
            <p14:xfrm>
              <a:off x="4702680" y="1666800"/>
              <a:ext cx="1814760" cy="1143000"/>
            </p14:xfrm>
          </p:contentPart>
        </mc:Choice>
        <mc:Fallback>
          <p:pic>
            <p:nvPicPr>
              <p:cNvPr id="4" name="Ink 3" descr="DFA">
                <a:extLst>
                  <a:ext uri="{FF2B5EF4-FFF2-40B4-BE49-F238E27FC236}">
                    <a16:creationId xmlns:a16="http://schemas.microsoft.com/office/drawing/2014/main" id="{19C819B9-44B9-4DEA-AB6F-98550FF884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3320" y="1657440"/>
                <a:ext cx="1833480" cy="11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 (solution 2)</a:t>
            </a:r>
          </a:p>
        </p:txBody>
      </p:sp>
      <p:grpSp>
        <p:nvGrpSpPr>
          <p:cNvPr id="2" name="Group 1" descr="Alternate DFA for the set of binary strings with a 1 in the third position from the end">
            <a:extLst>
              <a:ext uri="{FF2B5EF4-FFF2-40B4-BE49-F238E27FC236}">
                <a16:creationId xmlns:a16="http://schemas.microsoft.com/office/drawing/2014/main" id="{C7D6CC51-5EDF-46EE-97C1-2D5E31FEC267}"/>
              </a:ext>
            </a:extLst>
          </p:cNvPr>
          <p:cNvGrpSpPr/>
          <p:nvPr/>
        </p:nvGrpSpPr>
        <p:grpSpPr>
          <a:xfrm>
            <a:off x="2801939" y="3703638"/>
            <a:ext cx="6869111" cy="2438400"/>
            <a:chOff x="2801939" y="3703638"/>
            <a:chExt cx="6869111" cy="2438400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3348038" y="3703638"/>
              <a:ext cx="5791200" cy="2438400"/>
              <a:chOff x="1149" y="2333"/>
              <a:chExt cx="3648" cy="1536"/>
            </a:xfrm>
          </p:grpSpPr>
          <p:grpSp>
            <p:nvGrpSpPr>
              <p:cNvPr id="9272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384" cy="384"/>
                <a:chOff x="1725" y="2333"/>
                <a:chExt cx="384" cy="384"/>
              </a:xfrm>
            </p:grpSpPr>
            <p:sp>
              <p:nvSpPr>
                <p:cNvPr id="9294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9273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384" cy="384"/>
                <a:chOff x="3837" y="2333"/>
                <a:chExt cx="384" cy="384"/>
              </a:xfrm>
            </p:grpSpPr>
            <p:sp>
              <p:nvSpPr>
                <p:cNvPr id="9292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9274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384" cy="384"/>
                <a:chOff x="4413" y="2909"/>
                <a:chExt cx="384" cy="384"/>
              </a:xfrm>
            </p:grpSpPr>
            <p:sp>
              <p:nvSpPr>
                <p:cNvPr id="9290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9275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384" cy="384"/>
                <a:chOff x="3837" y="3485"/>
                <a:chExt cx="384" cy="384"/>
              </a:xfrm>
            </p:grpSpPr>
            <p:sp>
              <p:nvSpPr>
                <p:cNvPr id="9288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9276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84" cy="384"/>
                <a:chOff x="3261" y="2909"/>
                <a:chExt cx="384" cy="384"/>
              </a:xfrm>
            </p:grpSpPr>
            <p:sp>
              <p:nvSpPr>
                <p:cNvPr id="9286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9277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84" cy="384"/>
                <a:chOff x="2301" y="2909"/>
                <a:chExt cx="384" cy="384"/>
              </a:xfrm>
            </p:grpSpPr>
            <p:sp>
              <p:nvSpPr>
                <p:cNvPr id="9284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9278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384" cy="384"/>
                <a:chOff x="1149" y="2909"/>
                <a:chExt cx="384" cy="384"/>
              </a:xfrm>
            </p:grpSpPr>
            <p:sp>
              <p:nvSpPr>
                <p:cNvPr id="9282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9279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384" cy="384"/>
                <a:chOff x="1725" y="3485"/>
                <a:chExt cx="384" cy="384"/>
              </a:xfrm>
            </p:grpSpPr>
            <p:sp>
              <p:nvSpPr>
                <p:cNvPr id="9280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4872038" y="3721100"/>
              <a:ext cx="2743200" cy="336550"/>
              <a:chOff x="2016" y="2603"/>
              <a:chExt cx="1728" cy="212"/>
            </a:xfrm>
          </p:grpSpPr>
          <p:cxnSp>
            <p:nvCxnSpPr>
              <p:cNvPr id="9270" name="AutoShape 30"/>
              <p:cNvCxnSpPr>
                <a:cxnSpLocks noChangeShapeType="1"/>
                <a:stCxn id="9294" idx="6"/>
                <a:endCxn id="9292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71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4" name="Group 32"/>
            <p:cNvGrpSpPr>
              <a:grpSpLocks/>
            </p:cNvGrpSpPr>
            <p:nvPr/>
          </p:nvGrpSpPr>
          <p:grpSpPr bwMode="auto">
            <a:xfrm>
              <a:off x="5697538" y="4349751"/>
              <a:ext cx="1092200" cy="358775"/>
              <a:chOff x="2536" y="2999"/>
              <a:chExt cx="688" cy="226"/>
            </a:xfrm>
          </p:grpSpPr>
          <p:cxnSp>
            <p:nvCxnSpPr>
              <p:cNvPr id="9268" name="AutoShape 33"/>
              <p:cNvCxnSpPr>
                <a:cxnSpLocks noChangeShapeType="1"/>
                <a:stCxn id="9284" idx="7"/>
                <a:endCxn id="9286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5" name="Group 38"/>
            <p:cNvGrpSpPr>
              <a:grpSpLocks/>
            </p:cNvGrpSpPr>
            <p:nvPr/>
          </p:nvGrpSpPr>
          <p:grpSpPr bwMode="auto">
            <a:xfrm>
              <a:off x="3868738" y="4219576"/>
              <a:ext cx="482600" cy="487363"/>
              <a:chOff x="1384" y="2917"/>
              <a:chExt cx="304" cy="307"/>
            </a:xfrm>
          </p:grpSpPr>
          <p:cxnSp>
            <p:nvCxnSpPr>
              <p:cNvPr id="9266" name="AutoShape 39"/>
              <p:cNvCxnSpPr>
                <a:cxnSpLocks noChangeShapeType="1"/>
                <a:stCxn id="9282" idx="7"/>
                <a:endCxn id="9294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7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6" name="Group 44"/>
            <p:cNvGrpSpPr>
              <a:grpSpLocks/>
            </p:cNvGrpSpPr>
            <p:nvPr/>
          </p:nvGrpSpPr>
          <p:grpSpPr bwMode="auto">
            <a:xfrm>
              <a:off x="4783138" y="4186238"/>
              <a:ext cx="482600" cy="520700"/>
              <a:chOff x="1960" y="2896"/>
              <a:chExt cx="304" cy="328"/>
            </a:xfrm>
          </p:grpSpPr>
          <p:cxnSp>
            <p:nvCxnSpPr>
              <p:cNvPr id="9264" name="AutoShape 45"/>
              <p:cNvCxnSpPr>
                <a:cxnSpLocks noChangeShapeType="1"/>
                <a:stCxn id="9294" idx="5"/>
                <a:endCxn id="9284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5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27" name="Group 54"/>
            <p:cNvGrpSpPr>
              <a:grpSpLocks/>
            </p:cNvGrpSpPr>
            <p:nvPr/>
          </p:nvGrpSpPr>
          <p:grpSpPr bwMode="auto">
            <a:xfrm>
              <a:off x="7219950" y="4224338"/>
              <a:ext cx="484188" cy="482600"/>
              <a:chOff x="3495" y="2920"/>
              <a:chExt cx="305" cy="304"/>
            </a:xfrm>
          </p:grpSpPr>
          <p:cxnSp>
            <p:nvCxnSpPr>
              <p:cNvPr id="9262" name="AutoShape 55"/>
              <p:cNvCxnSpPr>
                <a:cxnSpLocks noChangeShapeType="1"/>
                <a:stCxn id="9286" idx="7"/>
                <a:endCxn id="9292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3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8" name="Group 57"/>
            <p:cNvGrpSpPr>
              <a:grpSpLocks/>
            </p:cNvGrpSpPr>
            <p:nvPr/>
          </p:nvGrpSpPr>
          <p:grpSpPr bwMode="auto">
            <a:xfrm>
              <a:off x="9050338" y="4706938"/>
              <a:ext cx="620712" cy="431800"/>
              <a:chOff x="4648" y="3224"/>
              <a:chExt cx="391" cy="272"/>
            </a:xfrm>
          </p:grpSpPr>
          <p:cxnSp>
            <p:nvCxnSpPr>
              <p:cNvPr id="9260" name="AutoShape 58"/>
              <p:cNvCxnSpPr>
                <a:cxnSpLocks noChangeShapeType="1"/>
                <a:stCxn id="9290" idx="5"/>
                <a:endCxn id="9290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1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9" name="Group 69"/>
            <p:cNvGrpSpPr>
              <a:grpSpLocks/>
            </p:cNvGrpSpPr>
            <p:nvPr/>
          </p:nvGrpSpPr>
          <p:grpSpPr bwMode="auto">
            <a:xfrm>
              <a:off x="8135938" y="4186238"/>
              <a:ext cx="500062" cy="520700"/>
              <a:chOff x="4072" y="2896"/>
              <a:chExt cx="315" cy="328"/>
            </a:xfrm>
          </p:grpSpPr>
          <p:cxnSp>
            <p:nvCxnSpPr>
              <p:cNvPr id="9258" name="AutoShape 70"/>
              <p:cNvCxnSpPr>
                <a:cxnSpLocks noChangeShapeType="1"/>
                <a:stCxn id="9292" idx="5"/>
                <a:endCxn id="9290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9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0" name="Group 126"/>
            <p:cNvGrpSpPr>
              <a:grpSpLocks/>
            </p:cNvGrpSpPr>
            <p:nvPr/>
          </p:nvGrpSpPr>
          <p:grpSpPr bwMode="auto">
            <a:xfrm>
              <a:off x="3868738" y="4313239"/>
              <a:ext cx="4813300" cy="1811337"/>
              <a:chOff x="2344738" y="4313238"/>
              <a:chExt cx="4813300" cy="1811337"/>
            </a:xfrm>
          </p:grpSpPr>
          <p:grpSp>
            <p:nvGrpSpPr>
              <p:cNvPr id="9234" name="Group 35"/>
              <p:cNvGrpSpPr>
                <a:grpSpLocks/>
              </p:cNvGrpSpPr>
              <p:nvPr/>
            </p:nvGrpSpPr>
            <p:grpSpPr bwMode="auto">
              <a:xfrm>
                <a:off x="2797175" y="4313238"/>
                <a:ext cx="295275" cy="1219200"/>
                <a:chOff x="1669" y="2976"/>
                <a:chExt cx="186" cy="768"/>
              </a:xfrm>
            </p:grpSpPr>
            <p:cxnSp>
              <p:nvCxnSpPr>
                <p:cNvPr id="9256" name="AutoShape 36"/>
                <p:cNvCxnSpPr>
                  <a:cxnSpLocks noChangeShapeType="1"/>
                  <a:stCxn id="9280" idx="0"/>
                  <a:endCxn id="9294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5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12762"/>
                <a:chOff x="1960" y="3496"/>
                <a:chExt cx="304" cy="323"/>
              </a:xfrm>
            </p:grpSpPr>
            <p:cxnSp>
              <p:nvCxnSpPr>
                <p:cNvPr id="9254" name="AutoShape 42"/>
                <p:cNvCxnSpPr>
                  <a:cxnSpLocks noChangeShapeType="1"/>
                  <a:stCxn id="9284" idx="3"/>
                  <a:endCxn id="9280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6" name="Group 47"/>
              <p:cNvGrpSpPr>
                <a:grpSpLocks/>
              </p:cNvGrpSpPr>
              <p:nvPr/>
            </p:nvGrpSpPr>
            <p:grpSpPr bwMode="auto">
              <a:xfrm>
                <a:off x="2344738" y="5138738"/>
                <a:ext cx="482600" cy="490537"/>
                <a:chOff x="1384" y="3496"/>
                <a:chExt cx="304" cy="309"/>
              </a:xfrm>
            </p:grpSpPr>
            <p:cxnSp>
              <p:nvCxnSpPr>
                <p:cNvPr id="9252" name="AutoShape 48"/>
                <p:cNvCxnSpPr>
                  <a:cxnSpLocks noChangeShapeType="1"/>
                  <a:stCxn id="9280" idx="1"/>
                  <a:endCxn id="9282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7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55600"/>
                <a:chOff x="2536" y="3496"/>
                <a:chExt cx="688" cy="224"/>
              </a:xfrm>
            </p:grpSpPr>
            <p:cxnSp>
              <p:nvCxnSpPr>
                <p:cNvPr id="9250" name="AutoShape 52"/>
                <p:cNvCxnSpPr>
                  <a:cxnSpLocks noChangeShapeType="1"/>
                  <a:stCxn id="9286" idx="3"/>
                  <a:endCxn id="9284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8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82600"/>
                <a:chOff x="3496" y="3496"/>
                <a:chExt cx="304" cy="304"/>
              </a:xfrm>
            </p:grpSpPr>
            <p:cxnSp>
              <p:nvCxnSpPr>
                <p:cNvPr id="9248" name="AutoShape 61"/>
                <p:cNvCxnSpPr>
                  <a:cxnSpLocks noChangeShapeType="1"/>
                  <a:stCxn id="9288" idx="1"/>
                  <a:endCxn id="9286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9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36550"/>
                <a:chOff x="2016" y="3905"/>
                <a:chExt cx="1728" cy="212"/>
              </a:xfrm>
            </p:grpSpPr>
            <p:cxnSp>
              <p:nvCxnSpPr>
                <p:cNvPr id="9246" name="AutoShape 64"/>
                <p:cNvCxnSpPr>
                  <a:cxnSpLocks noChangeShapeType="1"/>
                  <a:stCxn id="9288" idx="2"/>
                  <a:endCxn id="9280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0" name="Group 66"/>
              <p:cNvGrpSpPr>
                <a:grpSpLocks/>
              </p:cNvGrpSpPr>
              <p:nvPr/>
            </p:nvGrpSpPr>
            <p:grpSpPr bwMode="auto">
              <a:xfrm>
                <a:off x="6611938" y="5138738"/>
                <a:ext cx="546100" cy="482600"/>
                <a:chOff x="4072" y="3496"/>
                <a:chExt cx="344" cy="304"/>
              </a:xfrm>
            </p:grpSpPr>
            <p:cxnSp>
              <p:nvCxnSpPr>
                <p:cNvPr id="9244" name="AutoShape 67"/>
                <p:cNvCxnSpPr>
                  <a:cxnSpLocks noChangeShapeType="1"/>
                  <a:stCxn id="9290" idx="3"/>
                  <a:endCxn id="9288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1" name="Group 72"/>
              <p:cNvGrpSpPr>
                <a:grpSpLocks/>
              </p:cNvGrpSpPr>
              <p:nvPr/>
            </p:nvGrpSpPr>
            <p:grpSpPr bwMode="auto">
              <a:xfrm>
                <a:off x="6361113" y="4313238"/>
                <a:ext cx="295275" cy="1219200"/>
                <a:chOff x="3914" y="2976"/>
                <a:chExt cx="186" cy="768"/>
              </a:xfrm>
            </p:grpSpPr>
            <p:cxnSp>
              <p:nvCxnSpPr>
                <p:cNvPr id="9242" name="AutoShape 73"/>
                <p:cNvCxnSpPr>
                  <a:cxnSpLocks noChangeShapeType="1"/>
                  <a:stCxn id="9292" idx="4"/>
                  <a:endCxn id="9288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9231" name="Group 75"/>
            <p:cNvGrpSpPr>
              <a:grpSpLocks/>
            </p:cNvGrpSpPr>
            <p:nvPr/>
          </p:nvGrpSpPr>
          <p:grpSpPr bwMode="auto">
            <a:xfrm>
              <a:off x="2801939" y="4706938"/>
              <a:ext cx="636587" cy="431800"/>
              <a:chOff x="712" y="3224"/>
              <a:chExt cx="401" cy="272"/>
            </a:xfrm>
          </p:grpSpPr>
          <p:cxnSp>
            <p:nvCxnSpPr>
              <p:cNvPr id="9232" name="AutoShape 76"/>
              <p:cNvCxnSpPr>
                <a:cxnSpLocks noChangeShapeType="1"/>
                <a:stCxn id="9282" idx="3"/>
                <a:endCxn id="9282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33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" name="Straight Arrow Connector 3"/>
            <p:cNvCxnSpPr>
              <a:endCxn id="9282" idx="0"/>
            </p:cNvCxnSpPr>
            <p:nvPr/>
          </p:nvCxnSpPr>
          <p:spPr>
            <a:xfrm>
              <a:off x="3652838" y="4349750"/>
              <a:ext cx="0" cy="26828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EB62DC-0DB2-4954-A5FB-455C12C50A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709720" y="3132720"/>
              <a:ext cx="6446880" cy="312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EB62DC-0DB2-4954-A5FB-455C12C50A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360" y="3123360"/>
                <a:ext cx="6465600" cy="31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2" name="Ink 81" descr="01">
                <a:extLst>
                  <a:ext uri="{FF2B5EF4-FFF2-40B4-BE49-F238E27FC236}">
                    <a16:creationId xmlns:a16="http://schemas.microsoft.com/office/drawing/2014/main" id="{610FC777-D07E-45F5-BAC6-ED3E3FF22BA8}"/>
                  </a:ext>
                </a:extLst>
              </p14:cNvPr>
              <p14:cNvContentPartPr/>
              <p14:nvPr/>
            </p14:nvContentPartPr>
            <p14:xfrm>
              <a:off x="9389160" y="1960920"/>
              <a:ext cx="1096200" cy="694080"/>
            </p14:xfrm>
          </p:contentPart>
        </mc:Choice>
        <mc:Fallback>
          <p:pic>
            <p:nvPicPr>
              <p:cNvPr id="82" name="Ink 81" descr="01">
                <a:extLst>
                  <a:ext uri="{FF2B5EF4-FFF2-40B4-BE49-F238E27FC236}">
                    <a16:creationId xmlns:a16="http://schemas.microsoft.com/office/drawing/2014/main" id="{610FC777-D07E-45F5-BAC6-ED3E3FF22B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9800" y="1951560"/>
                <a:ext cx="1114920" cy="7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 descr="DFA for strings with a 1 in the third position from the end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 descr="DFA for strings with a 1 in the third position from the start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8C770A-0E06-461B-9F22-EEAD9CFF99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555640" y="2620800"/>
              <a:ext cx="6242760" cy="427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8C770A-0E06-461B-9F22-EEAD9CFF99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6280" y="2611440"/>
                <a:ext cx="6261480" cy="42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(1)</a:t>
            </a:r>
          </a:p>
        </p:txBody>
      </p:sp>
      <p:grpSp>
        <p:nvGrpSpPr>
          <p:cNvPr id="3" name="Group 2" descr="DFA for binary strings of even length">
            <a:extLst>
              <a:ext uri="{FF2B5EF4-FFF2-40B4-BE49-F238E27FC236}">
                <a16:creationId xmlns:a16="http://schemas.microsoft.com/office/drawing/2014/main" id="{45BE9147-A3AA-4642-85E3-B33EF6D3594C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(2)</a:t>
            </a:r>
          </a:p>
        </p:txBody>
      </p:sp>
      <p:grpSp>
        <p:nvGrpSpPr>
          <p:cNvPr id="27" name="Group 26" descr="DFA for binary strings of even length, with a line dividing it down the middle vertically&#10;&#10;s0 and s2 represent an even number of 1s&#10;s1 and s3 represent an odd number of 1s">
            <a:extLst>
              <a:ext uri="{FF2B5EF4-FFF2-40B4-BE49-F238E27FC236}">
                <a16:creationId xmlns:a16="http://schemas.microsoft.com/office/drawing/2014/main" id="{345FA51C-7B4D-497F-AEE7-E45D30D87E10}"/>
              </a:ext>
            </a:extLst>
          </p:cNvPr>
          <p:cNvGrpSpPr/>
          <p:nvPr/>
        </p:nvGrpSpPr>
        <p:grpSpPr>
          <a:xfrm>
            <a:off x="1049160" y="1511300"/>
            <a:ext cx="4386439" cy="5073524"/>
            <a:chOff x="1049160" y="1511300"/>
            <a:chExt cx="4386439" cy="50735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267072-EAAB-4274-ADD8-7CE70037FAA7}"/>
                </a:ext>
              </a:extLst>
            </p:cNvPr>
            <p:cNvSpPr/>
            <p:nvPr/>
          </p:nvSpPr>
          <p:spPr>
            <a:xfrm>
              <a:off x="3289300" y="1511300"/>
              <a:ext cx="126204" cy="5073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C674B6-30F1-4C5D-B239-53879D002F16}"/>
                </a:ext>
              </a:extLst>
            </p:cNvPr>
            <p:cNvSpPr txBox="1"/>
            <p:nvPr/>
          </p:nvSpPr>
          <p:spPr>
            <a:xfrm>
              <a:off x="1049160" y="5842580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#1s even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(3)</a:t>
            </a:r>
          </a:p>
        </p:txBody>
      </p:sp>
      <p:grpSp>
        <p:nvGrpSpPr>
          <p:cNvPr id="27" name="Group 26" descr="DFA for binary strings of even length, with a line dividing it down the middle horizontally&#10;&#10;s0 and s1 represent an even number of 0s&#10;s2 and s3 represent an odd number of 0s">
            <a:extLst>
              <a:ext uri="{FF2B5EF4-FFF2-40B4-BE49-F238E27FC236}">
                <a16:creationId xmlns:a16="http://schemas.microsoft.com/office/drawing/2014/main" id="{5ECB7652-B87A-4C02-966D-F23F3AF7A932}"/>
              </a:ext>
            </a:extLst>
          </p:cNvPr>
          <p:cNvGrpSpPr/>
          <p:nvPr/>
        </p:nvGrpSpPr>
        <p:grpSpPr>
          <a:xfrm>
            <a:off x="207285" y="1672960"/>
            <a:ext cx="5681879" cy="4544959"/>
            <a:chOff x="207285" y="1672960"/>
            <a:chExt cx="568187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267072-EAAB-4274-ADD8-7CE70037FAA7}"/>
                </a:ext>
              </a:extLst>
            </p:cNvPr>
            <p:cNvSpPr/>
            <p:nvPr/>
          </p:nvSpPr>
          <p:spPr>
            <a:xfrm rot="5400000">
              <a:off x="3289300" y="1206500"/>
              <a:ext cx="126204" cy="5073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C674B6-30F1-4C5D-B239-53879D002F16}"/>
                </a:ext>
              </a:extLst>
            </p:cNvPr>
            <p:cNvSpPr txBox="1"/>
            <p:nvPr/>
          </p:nvSpPr>
          <p:spPr>
            <a:xfrm>
              <a:off x="274257" y="2705512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#0s even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0B25B4-DD1E-480B-816D-ADFE2C4449C7}"/>
                </a:ext>
              </a:extLst>
            </p:cNvPr>
            <p:cNvSpPr txBox="1"/>
            <p:nvPr/>
          </p:nvSpPr>
          <p:spPr>
            <a:xfrm>
              <a:off x="207285" y="5058606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#0s 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(4)</a:t>
            </a:r>
          </a:p>
        </p:txBody>
      </p:sp>
      <p:grpSp>
        <p:nvGrpSpPr>
          <p:cNvPr id="3" name="Group 2" descr="DFA for binary strings with even length">
            <a:extLst>
              <a:ext uri="{FF2B5EF4-FFF2-40B4-BE49-F238E27FC236}">
                <a16:creationId xmlns:a16="http://schemas.microsoft.com/office/drawing/2014/main" id="{FA2A3C9B-6420-4B8A-863B-15C4126383C0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(5)</a:t>
            </a:r>
          </a:p>
        </p:txBody>
      </p:sp>
      <p:grpSp>
        <p:nvGrpSpPr>
          <p:cNvPr id="3" name="Group 2" descr="DFA 1: DFA for binary strings of even length">
            <a:extLst>
              <a:ext uri="{FF2B5EF4-FFF2-40B4-BE49-F238E27FC236}">
                <a16:creationId xmlns:a16="http://schemas.microsoft.com/office/drawing/2014/main" id="{783D64E0-A80B-447E-BA42-2896EAB33FC1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grpSp>
        <p:nvGrpSpPr>
          <p:cNvPr id="4" name="Group 3" descr="DFA 2: alternate (smaller) DFA for binary strings of even length">
            <a:extLst>
              <a:ext uri="{FF2B5EF4-FFF2-40B4-BE49-F238E27FC236}">
                <a16:creationId xmlns:a16="http://schemas.microsoft.com/office/drawing/2014/main" id="{94B072E2-47FE-4E94-A16E-B15D81E2AADA}"/>
              </a:ext>
            </a:extLst>
          </p:cNvPr>
          <p:cNvGrpSpPr/>
          <p:nvPr/>
        </p:nvGrpSpPr>
        <p:grpSpPr>
          <a:xfrm>
            <a:off x="6350433" y="3666860"/>
            <a:ext cx="4148799" cy="1469490"/>
            <a:chOff x="6350433" y="3666860"/>
            <a:chExt cx="4148799" cy="14694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0FE35E-5494-40FC-8E82-5AF2A98F06E0}"/>
                </a:ext>
              </a:extLst>
            </p:cNvPr>
            <p:cNvSpPr/>
            <p:nvPr/>
          </p:nvSpPr>
          <p:spPr>
            <a:xfrm>
              <a:off x="6815811" y="4050544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D2AA5E-AF5F-4F1D-9E0C-6B411CDEA751}"/>
                </a:ext>
              </a:extLst>
            </p:cNvPr>
            <p:cNvSpPr/>
            <p:nvPr/>
          </p:nvSpPr>
          <p:spPr>
            <a:xfrm>
              <a:off x="9667492" y="4050544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2C3E9B0-8BA3-4A0B-9040-DBCC202460E7}"/>
                </a:ext>
              </a:extLst>
            </p:cNvPr>
            <p:cNvCxnSpPr/>
            <p:nvPr/>
          </p:nvCxnSpPr>
          <p:spPr>
            <a:xfrm flipV="1">
              <a:off x="7766372" y="4288184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B9CDF96-F7FD-4B60-A847-1647FA2B97B9}"/>
                </a:ext>
              </a:extLst>
            </p:cNvPr>
            <p:cNvCxnSpPr/>
            <p:nvPr/>
          </p:nvCxnSpPr>
          <p:spPr>
            <a:xfrm flipV="1">
              <a:off x="7766372" y="4644644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F8F7024-A9D8-4CD0-80AC-CC2A1A56D71C}"/>
                </a:ext>
              </a:extLst>
            </p:cNvPr>
            <p:cNvCxnSpPr/>
            <p:nvPr/>
          </p:nvCxnSpPr>
          <p:spPr>
            <a:xfrm>
              <a:off x="6350433" y="4458987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832A4BA8-29AD-4B63-84A0-E8364623D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338" y="3666860"/>
              <a:ext cx="9514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8EEFB9D8-85DA-464E-86C4-DA07DDE20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718" y="4736240"/>
              <a:ext cx="7137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DFA for strings over {0,1,2} with an even number of 2's and sum%3 = 0">
            <a:extLst>
              <a:ext uri="{FF2B5EF4-FFF2-40B4-BE49-F238E27FC236}">
                <a16:creationId xmlns:a16="http://schemas.microsoft.com/office/drawing/2014/main" id="{411A4E38-6853-4B19-BBC9-4A52F9977148}"/>
              </a:ext>
            </a:extLst>
          </p:cNvPr>
          <p:cNvGrpSpPr/>
          <p:nvPr/>
        </p:nvGrpSpPr>
        <p:grpSpPr>
          <a:xfrm>
            <a:off x="3197440" y="927242"/>
            <a:ext cx="6554876" cy="5261712"/>
            <a:chOff x="3197440" y="927242"/>
            <a:chExt cx="6554876" cy="5261712"/>
          </a:xfrm>
        </p:grpSpPr>
        <p:grpSp>
          <p:nvGrpSpPr>
            <p:cNvPr id="8" name="Group 7"/>
            <p:cNvGrpSpPr/>
            <p:nvPr/>
          </p:nvGrpSpPr>
          <p:grpSpPr>
            <a:xfrm>
              <a:off x="3197440" y="2316082"/>
              <a:ext cx="1606629" cy="1656529"/>
              <a:chOff x="1673439" y="2316081"/>
              <a:chExt cx="1606629" cy="1656529"/>
            </a:xfrm>
          </p:grpSpPr>
          <p:cxnSp>
            <p:nvCxnSpPr>
              <p:cNvPr id="20" name="Straight Arrow Connector 19"/>
              <p:cNvCxnSpPr>
                <a:stCxn id="7" idx="4"/>
                <a:endCxn id="10" idx="0"/>
              </p:cNvCxnSpPr>
              <p:nvPr/>
            </p:nvCxnSpPr>
            <p:spPr>
              <a:xfrm>
                <a:off x="3265642" y="2316081"/>
                <a:ext cx="0" cy="101996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925484" y="2466334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1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73439" y="3510945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1</a:t>
                </a:r>
              </a:p>
            </p:txBody>
          </p:sp>
        </p:grp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378162" y="149312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7639414" y="1500653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378162" y="3336046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378162" y="517897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639414" y="3343578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75314" y="1900071"/>
              <a:ext cx="502848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639414" y="517897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811781" y="1134216"/>
              <a:ext cx="756882" cy="510888"/>
              <a:chOff x="2287781" y="1288183"/>
              <a:chExt cx="756882" cy="510888"/>
            </a:xfrm>
          </p:grpSpPr>
          <p:sp>
            <p:nvSpPr>
              <p:cNvPr id="15" name="Arc 14"/>
              <p:cNvSpPr/>
              <p:nvPr/>
            </p:nvSpPr>
            <p:spPr>
              <a:xfrm rot="1877194">
                <a:off x="2663663" y="1413818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87781" y="1288183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275395" y="1188933"/>
              <a:ext cx="726075" cy="461665"/>
              <a:chOff x="6890187" y="1435617"/>
              <a:chExt cx="726075" cy="461665"/>
            </a:xfrm>
          </p:grpSpPr>
          <p:sp>
            <p:nvSpPr>
              <p:cNvPr id="18" name="Arc 17"/>
              <p:cNvSpPr>
                <a:spLocks noChangeAspect="1"/>
              </p:cNvSpPr>
              <p:nvPr/>
            </p:nvSpPr>
            <p:spPr>
              <a:xfrm rot="19722806" flipH="1">
                <a:off x="6890187" y="1500933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61678" y="1435617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cxnSp>
          <p:nvCxnSpPr>
            <p:cNvPr id="22" name="Straight Arrow Connector 21"/>
            <p:cNvCxnSpPr>
              <a:stCxn id="10" idx="4"/>
              <a:endCxn id="11" idx="0"/>
            </p:cNvCxnSpPr>
            <p:nvPr/>
          </p:nvCxnSpPr>
          <p:spPr>
            <a:xfrm>
              <a:off x="4789642" y="4159007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70917" y="430582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27" name="Straight Arrow Connector 26"/>
            <p:cNvCxnSpPr>
              <a:stCxn id="9" idx="4"/>
              <a:endCxn id="12" idx="0"/>
            </p:cNvCxnSpPr>
            <p:nvPr/>
          </p:nvCxnSpPr>
          <p:spPr>
            <a:xfrm>
              <a:off x="8050894" y="2323614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32982" y="2534101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36" name="Straight Arrow Connector 35"/>
            <p:cNvCxnSpPr>
              <a:stCxn id="12" idx="4"/>
              <a:endCxn id="205" idx="0"/>
            </p:cNvCxnSpPr>
            <p:nvPr/>
          </p:nvCxnSpPr>
          <p:spPr>
            <a:xfrm>
              <a:off x="8050894" y="4166539"/>
              <a:ext cx="0" cy="1012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946437" y="3132283"/>
              <a:ext cx="418193" cy="786210"/>
              <a:chOff x="752729" y="3135534"/>
              <a:chExt cx="418193" cy="78621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789922" y="3536491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52729" y="3135534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89715" y="5658170"/>
              <a:ext cx="724449" cy="530784"/>
              <a:chOff x="2248362" y="5781810"/>
              <a:chExt cx="724449" cy="530784"/>
            </a:xfrm>
          </p:grpSpPr>
          <p:sp>
            <p:nvSpPr>
              <p:cNvPr id="44" name="Arc 43"/>
              <p:cNvSpPr>
                <a:spLocks noChangeAspect="1"/>
              </p:cNvSpPr>
              <p:nvPr/>
            </p:nvSpPr>
            <p:spPr>
              <a:xfrm rot="19722806" flipV="1">
                <a:off x="2591811" y="5927341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48362" y="5781810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sp>
          <p:nvSpPr>
            <p:cNvPr id="47" name="Arc 46"/>
            <p:cNvSpPr/>
            <p:nvPr/>
          </p:nvSpPr>
          <p:spPr>
            <a:xfrm rot="1877194" flipH="1" flipV="1">
              <a:off x="8379065" y="5792496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7030A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751279" y="56565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515306" y="3068789"/>
              <a:ext cx="420478" cy="849705"/>
              <a:chOff x="8604936" y="3209791"/>
              <a:chExt cx="420478" cy="849705"/>
            </a:xfrm>
          </p:grpSpPr>
          <p:sp>
            <p:nvSpPr>
              <p:cNvPr id="50" name="Arc 49"/>
              <p:cNvSpPr/>
              <p:nvPr/>
            </p:nvSpPr>
            <p:spPr>
              <a:xfrm rot="9582308">
                <a:off x="8604936" y="3674243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670830" y="3209791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8050893" y="4305826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48732" y="2179865"/>
              <a:ext cx="947068" cy="3167743"/>
            </a:xfrm>
            <a:custGeom>
              <a:avLst/>
              <a:gdLst>
                <a:gd name="connsiteX0" fmla="*/ 930739 w 947068"/>
                <a:gd name="connsiteY0" fmla="*/ 3167743 h 3167743"/>
                <a:gd name="connsiteX1" fmla="*/ 11 w 947068"/>
                <a:gd name="connsiteY1" fmla="*/ 1502229 h 3167743"/>
                <a:gd name="connsiteX2" fmla="*/ 947068 w 947068"/>
                <a:gd name="connsiteY2" fmla="*/ 0 h 31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068" h="3167743">
                  <a:moveTo>
                    <a:pt x="930739" y="3167743"/>
                  </a:moveTo>
                  <a:cubicBezTo>
                    <a:pt x="464014" y="2598964"/>
                    <a:pt x="-2710" y="2030186"/>
                    <a:pt x="11" y="1502229"/>
                  </a:cubicBezTo>
                  <a:cubicBezTo>
                    <a:pt x="2732" y="974272"/>
                    <a:pt x="474900" y="487136"/>
                    <a:pt x="947068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8391051" y="2121901"/>
              <a:ext cx="991198" cy="3225706"/>
            </a:xfrm>
            <a:custGeom>
              <a:avLst/>
              <a:gdLst>
                <a:gd name="connsiteX0" fmla="*/ 930739 w 947068"/>
                <a:gd name="connsiteY0" fmla="*/ 3167743 h 3167743"/>
                <a:gd name="connsiteX1" fmla="*/ 11 w 947068"/>
                <a:gd name="connsiteY1" fmla="*/ 1502229 h 3167743"/>
                <a:gd name="connsiteX2" fmla="*/ 947068 w 947068"/>
                <a:gd name="connsiteY2" fmla="*/ 0 h 31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068" h="3167743">
                  <a:moveTo>
                    <a:pt x="930739" y="3167743"/>
                  </a:moveTo>
                  <a:cubicBezTo>
                    <a:pt x="464014" y="2598964"/>
                    <a:pt x="-2710" y="2030186"/>
                    <a:pt x="11" y="1502229"/>
                  </a:cubicBezTo>
                  <a:cubicBezTo>
                    <a:pt x="2732" y="974272"/>
                    <a:pt x="474900" y="487136"/>
                    <a:pt x="947068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12158" y="3544740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58" name="Straight Arrow Connector 57"/>
            <p:cNvCxnSpPr>
              <a:stCxn id="9" idx="3"/>
              <a:endCxn id="11" idx="7"/>
            </p:cNvCxnSpPr>
            <p:nvPr/>
          </p:nvCxnSpPr>
          <p:spPr>
            <a:xfrm flipH="1">
              <a:off x="5080602" y="2203093"/>
              <a:ext cx="2679332" cy="3096398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" idx="5"/>
              <a:endCxn id="205" idx="1"/>
            </p:cNvCxnSpPr>
            <p:nvPr/>
          </p:nvCxnSpPr>
          <p:spPr>
            <a:xfrm>
              <a:off x="5080602" y="2195561"/>
              <a:ext cx="2679332" cy="3103930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0" idx="7"/>
              <a:endCxn id="9" idx="2"/>
            </p:cNvCxnSpPr>
            <p:nvPr/>
          </p:nvCxnSpPr>
          <p:spPr>
            <a:xfrm flipV="1">
              <a:off x="5080602" y="1912134"/>
              <a:ext cx="2558812" cy="1544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" idx="1"/>
              <a:endCxn id="7" idx="6"/>
            </p:cNvCxnSpPr>
            <p:nvPr/>
          </p:nvCxnSpPr>
          <p:spPr>
            <a:xfrm flipH="1" flipV="1">
              <a:off x="5201122" y="1904602"/>
              <a:ext cx="2558812" cy="1559497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1" idx="6"/>
              <a:endCxn id="12" idx="3"/>
            </p:cNvCxnSpPr>
            <p:nvPr/>
          </p:nvCxnSpPr>
          <p:spPr>
            <a:xfrm flipV="1">
              <a:off x="5201122" y="4046019"/>
              <a:ext cx="2558812" cy="1544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05" idx="2"/>
              <a:endCxn id="10" idx="5"/>
            </p:cNvCxnSpPr>
            <p:nvPr/>
          </p:nvCxnSpPr>
          <p:spPr>
            <a:xfrm flipH="1" flipV="1">
              <a:off x="5080602" y="4038487"/>
              <a:ext cx="2558812" cy="1551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5250680" y="206247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03463" y="32482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71102" y="497091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89437" y="497091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8590" y="324829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87743" y="207243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F55D98-4227-4815-9221-51B5709ADEFA}"/>
                </a:ext>
              </a:extLst>
            </p:cNvPr>
            <p:cNvSpPr txBox="1"/>
            <p:nvPr/>
          </p:nvSpPr>
          <p:spPr>
            <a:xfrm>
              <a:off x="5239224" y="927242"/>
              <a:ext cx="2215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Changed notation – final states with bold outlines. </a:t>
              </a: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3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F1B77A-EC8B-4BA6-8018-CB3430CE0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309680" y="1308600"/>
              <a:ext cx="4136400" cy="373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F1B77A-EC8B-4BA6-8018-CB3430CE0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0320" y="1299240"/>
                <a:ext cx="4155120" cy="37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snickers candy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butterfinger candy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vending 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 descr="simple CFG to represent vending machine logic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 descr="simple CFG to represent vending machine logic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 descr="DFA for a vending machine, adding output to states 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 descr="DFA for a vending machine, adding additional 'unexpected' transitions to cover all symbols for each state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“cross product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DFAs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state transitioned to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Outputs ordered pair of states to transition to.</a:t>
                </a:r>
              </a:p>
              <a:p>
                <a:r>
                  <a:rPr lang="en-US" dirty="0"/>
                  <a:t>Final States: </a:t>
                </a:r>
                <a:r>
                  <a:rPr lang="en-US" sz="2600" dirty="0"/>
                  <a:t>Varies. E.g.</a:t>
                </a:r>
                <a:br>
                  <a:rPr lang="en-US" sz="2600" dirty="0"/>
                </a:br>
                <a:r>
                  <a:rPr lang="en-US" sz="2000" dirty="0"/>
                  <a:t>For strings accepted by both machines,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r>
                  <a:rPr lang="en-US" sz="2000" dirty="0"/>
                  <a:t>For strings accepted by at least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3050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926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E51E45-8FA5-4A27-985A-E220245070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17520" y="3330360"/>
              <a:ext cx="290880" cy="218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E51E45-8FA5-4A27-985A-E220245070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160" y="3321000"/>
                <a:ext cx="309600" cy="22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DFA with D circled">
                <a:extLst>
                  <a:ext uri="{FF2B5EF4-FFF2-40B4-BE49-F238E27FC236}">
                    <a16:creationId xmlns:a16="http://schemas.microsoft.com/office/drawing/2014/main" id="{ED0285E3-9FCF-4BC6-A994-588699F95DE5}"/>
                  </a:ext>
                </a:extLst>
              </p14:cNvPr>
              <p14:cNvContentPartPr/>
              <p14:nvPr/>
            </p14:nvContentPartPr>
            <p14:xfrm>
              <a:off x="3264120" y="2324160"/>
              <a:ext cx="1202760" cy="855720"/>
            </p14:xfrm>
          </p:contentPart>
        </mc:Choice>
        <mc:Fallback>
          <p:pic>
            <p:nvPicPr>
              <p:cNvPr id="6" name="Ink 5" descr="DFA with D circled">
                <a:extLst>
                  <a:ext uri="{FF2B5EF4-FFF2-40B4-BE49-F238E27FC236}">
                    <a16:creationId xmlns:a16="http://schemas.microsoft.com/office/drawing/2014/main" id="{ED0285E3-9FCF-4BC6-A994-588699F95D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4760" y="2314800"/>
                <a:ext cx="1221480" cy="8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 Intro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 descr="simple NFA for binary strings containing 111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92D7A4-A621-4136-9B50-983FDEBC9F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73480" y="2045880"/>
              <a:ext cx="7606800" cy="3926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92D7A4-A621-4136-9B50-983FDEBC9F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120" y="2036520"/>
                <a:ext cx="7625520" cy="39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 descr="0101110 check-mark">
                <a:extLst>
                  <a:ext uri="{FF2B5EF4-FFF2-40B4-BE49-F238E27FC236}">
                    <a16:creationId xmlns:a16="http://schemas.microsoft.com/office/drawing/2014/main" id="{26442013-36EB-4B2C-81D6-7B48DE04538C}"/>
                  </a:ext>
                </a:extLst>
              </p14:cNvPr>
              <p14:cNvContentPartPr/>
              <p14:nvPr/>
            </p14:nvContentPartPr>
            <p14:xfrm>
              <a:off x="7193160" y="1120320"/>
              <a:ext cx="3273840" cy="811800"/>
            </p14:xfrm>
          </p:contentPart>
        </mc:Choice>
        <mc:Fallback>
          <p:pic>
            <p:nvPicPr>
              <p:cNvPr id="22" name="Ink 21" descr="0101110 check-mark">
                <a:extLst>
                  <a:ext uri="{FF2B5EF4-FFF2-40B4-BE49-F238E27FC236}">
                    <a16:creationId xmlns:a16="http://schemas.microsoft.com/office/drawing/2014/main" id="{26442013-36EB-4B2C-81D6-7B48DE0453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3800" y="1110960"/>
                <a:ext cx="329256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 descr="binary strings with 3 consec 1s">
                <a:extLst>
                  <a:ext uri="{FF2B5EF4-FFF2-40B4-BE49-F238E27FC236}">
                    <a16:creationId xmlns:a16="http://schemas.microsoft.com/office/drawing/2014/main" id="{0937FC04-184A-43FC-B500-3941B3DAAF4B}"/>
                  </a:ext>
                </a:extLst>
              </p14:cNvPr>
              <p14:cNvContentPartPr/>
              <p14:nvPr/>
            </p14:nvContentPartPr>
            <p14:xfrm>
              <a:off x="9213840" y="3290040"/>
              <a:ext cx="2325960" cy="2264760"/>
            </p14:xfrm>
          </p:contentPart>
        </mc:Choice>
        <mc:Fallback>
          <p:pic>
            <p:nvPicPr>
              <p:cNvPr id="24" name="Ink 23" descr="binary strings with 3 consec 1s">
                <a:extLst>
                  <a:ext uri="{FF2B5EF4-FFF2-40B4-BE49-F238E27FC236}">
                    <a16:creationId xmlns:a16="http://schemas.microsoft.com/office/drawing/2014/main" id="{0937FC04-184A-43FC-B500-3941B3DAAF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04480" y="3280680"/>
                <a:ext cx="2344680" cy="22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k 25" descr="(0 u 1) * 111 (0 u 1)*">
                <a:extLst>
                  <a:ext uri="{FF2B5EF4-FFF2-40B4-BE49-F238E27FC236}">
                    <a16:creationId xmlns:a16="http://schemas.microsoft.com/office/drawing/2014/main" id="{DC7C9D5F-88C3-4B45-ABBE-0B1BA9ABC72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14:cNvPr>
              <p14:cNvContentPartPr/>
              <p14:nvPr/>
            </p14:nvContentPartPr>
            <p14:xfrm>
              <a:off x="102960" y="3844080"/>
              <a:ext cx="3689280" cy="847080"/>
            </p14:xfrm>
          </p:contentPart>
        </mc:Choice>
        <mc:Fallback>
          <p:pic>
            <p:nvPicPr>
              <p:cNvPr id="26" name="Ink 25" descr="(0 u 1) * 111 (0 u 1)*">
                <a:extLst>
                  <a:ext uri="{FF2B5EF4-FFF2-40B4-BE49-F238E27FC236}">
                    <a16:creationId xmlns:a16="http://schemas.microsoft.com/office/drawing/2014/main" id="{DC7C9D5F-88C3-4B45-ABBE-0B1BA9ABC72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600" y="3834720"/>
                <a:ext cx="3708000" cy="8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5FC786-A8FC-4597-9302-A6C05BE55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59200" y="1780920"/>
              <a:ext cx="6405120" cy="515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5FC786-A8FC-4597-9302-A6C05BE55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840" y="1771560"/>
                <a:ext cx="6423840" cy="51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27FCD4-39F0-4BE7-992C-A0368B437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493240" y="4664880"/>
              <a:ext cx="1469520" cy="19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27FCD4-39F0-4BE7-992C-A0368B437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3880" y="4655520"/>
                <a:ext cx="148824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8" name="Group 27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5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E83297-7A98-4C45-90C0-9989679238A1}"/>
                  </a:ext>
                </a:extLst>
              </p14:cNvPr>
              <p14:cNvContentPartPr/>
              <p14:nvPr/>
            </p14:nvContentPartPr>
            <p14:xfrm>
              <a:off x="1756800" y="2590920"/>
              <a:ext cx="582120" cy="2873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E83297-7A98-4C45-90C0-9989679238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7440" y="2581560"/>
                <a:ext cx="600840" cy="289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 (complete)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4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443" y="2635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start (1)</a:t>
            </a:r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 descr="NFA for binary strings with a 1 in the third position from the end 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Kleene's theorem: for every language L: L is the language of a regular expression if and only if L is the language of a DFA if and only if L is the language of an NFA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 descr="L is the language of a DFA implies L is the language of an NFA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(2: every DFA is an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C81FB702-16C6-443C-97F8-897402C61855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D171FEF7-438F-49A9-B9FC-B5357C08AE9C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A20B0E0-D7F5-40C5-A138-A06C88D6CDD8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D157C6-6E15-4307-9818-6A088059E9B7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 (2)</a:t>
            </a:r>
            <a:endParaRPr lang="en-US" dirty="0"/>
          </a:p>
        </p:txBody>
      </p:sp>
      <p:grpSp>
        <p:nvGrpSpPr>
          <p:cNvPr id="3" name="Group 2" descr="DFA for the set of binary strings with a 1 in the third position from the start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784EB5-5ABF-4EFF-9E09-70069BF89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255760" y="2435400"/>
              <a:ext cx="5992200" cy="2525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784EB5-5ABF-4EFF-9E09-70069BF89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6400" y="2426040"/>
                <a:ext cx="6010920" cy="25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 (again)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042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partial DFA">
            <a:extLst>
              <a:ext uri="{FF2B5EF4-FFF2-40B4-BE49-F238E27FC236}">
                <a16:creationId xmlns:a16="http://schemas.microsoft.com/office/drawing/2014/main" id="{E39E8CBC-0DA7-4755-87E9-D19848EAB1F2}"/>
              </a:ext>
            </a:extLst>
          </p:cNvPr>
          <p:cNvGrpSpPr/>
          <p:nvPr/>
        </p:nvGrpSpPr>
        <p:grpSpPr>
          <a:xfrm>
            <a:off x="6096000" y="1148862"/>
            <a:ext cx="3168466" cy="2865657"/>
            <a:chOff x="6096000" y="1148862"/>
            <a:chExt cx="3168466" cy="28656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 descr="DFA representation of NFA">
            <a:extLst>
              <a:ext uri="{FF2B5EF4-FFF2-40B4-BE49-F238E27FC236}">
                <a16:creationId xmlns:a16="http://schemas.microsoft.com/office/drawing/2014/main" id="{66B9AA80-7EB6-4D17-85A5-6E084178A123}"/>
              </a:ext>
            </a:extLst>
          </p:cNvPr>
          <p:cNvGrpSpPr/>
          <p:nvPr/>
        </p:nvGrpSpPr>
        <p:grpSpPr>
          <a:xfrm>
            <a:off x="6096000" y="659167"/>
            <a:ext cx="5851431" cy="3966001"/>
            <a:chOff x="6096000" y="659167"/>
            <a:chExt cx="5851431" cy="3966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A9A70C0-0F94-452F-938D-C13C6CF1C728}"/>
                    </a:ext>
                  </a:extLst>
                </p:cNvPr>
                <p:cNvSpPr txBox="1"/>
                <p:nvPr/>
              </p:nvSpPr>
              <p:spPr>
                <a:xfrm>
                  <a:off x="7256584" y="684021"/>
                  <a:ext cx="9300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A9A70C0-0F94-452F-938D-C13C6CF1C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84" y="684021"/>
                  <a:ext cx="93003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74EF443-A8DD-4E8E-A2D8-8D49F44549D9}"/>
                </a:ext>
              </a:extLst>
            </p:cNvPr>
            <p:cNvCxnSpPr>
              <a:cxnSpLocks/>
              <a:stCxn id="21" idx="6"/>
              <a:endCxn id="41" idx="2"/>
            </p:cNvCxnSpPr>
            <p:nvPr/>
          </p:nvCxnSpPr>
          <p:spPr>
            <a:xfrm>
              <a:off x="7026396" y="1614060"/>
              <a:ext cx="1307674" cy="1017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A5FD9C-C3D4-4626-9D76-3A45C7F2C21C}"/>
                </a:ext>
              </a:extLst>
            </p:cNvPr>
            <p:cNvSpPr txBox="1"/>
            <p:nvPr/>
          </p:nvSpPr>
          <p:spPr>
            <a:xfrm>
              <a:off x="7618690" y="166777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8D077B-87AF-4689-9F2F-36BB23163B73}"/>
                </a:ext>
              </a:extLst>
            </p:cNvPr>
            <p:cNvSpPr/>
            <p:nvPr/>
          </p:nvSpPr>
          <p:spPr>
            <a:xfrm>
              <a:off x="9301468" y="2385344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{b}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7C5DA0-FE1E-4FA7-9F5A-EE1F1ABD7470}"/>
                </a:ext>
              </a:extLst>
            </p:cNvPr>
            <p:cNvCxnSpPr>
              <a:cxnSpLocks/>
              <a:stCxn id="32" idx="3"/>
              <a:endCxn id="37" idx="6"/>
            </p:cNvCxnSpPr>
            <p:nvPr/>
          </p:nvCxnSpPr>
          <p:spPr>
            <a:xfrm flipH="1">
              <a:off x="8186980" y="3179487"/>
              <a:ext cx="1250741" cy="369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9078D3-6BCB-4FF2-863C-18B70DD90D0E}"/>
                </a:ext>
              </a:extLst>
            </p:cNvPr>
            <p:cNvSpPr txBox="1"/>
            <p:nvPr/>
          </p:nvSpPr>
          <p:spPr>
            <a:xfrm>
              <a:off x="8852205" y="279846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65E4341-F5D0-45D2-ABA6-87FD73F98107}"/>
                    </a:ext>
                  </a:extLst>
                </p:cNvPr>
                <p:cNvSpPr/>
                <p:nvPr/>
              </p:nvSpPr>
              <p:spPr>
                <a:xfrm>
                  <a:off x="10999972" y="3462277"/>
                  <a:ext cx="930396" cy="9303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65E4341-F5D0-45D2-ABA6-87FD73F981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9972" y="3462277"/>
                  <a:ext cx="930396" cy="93039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3EB27E7-3418-42F1-B940-248309FB7B6F}"/>
                </a:ext>
              </a:extLst>
            </p:cNvPr>
            <p:cNvCxnSpPr>
              <a:cxnSpLocks/>
              <a:stCxn id="32" idx="5"/>
              <a:endCxn id="38" idx="1"/>
            </p:cNvCxnSpPr>
            <p:nvPr/>
          </p:nvCxnSpPr>
          <p:spPr>
            <a:xfrm>
              <a:off x="10095611" y="3179487"/>
              <a:ext cx="1040614" cy="4190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A2D020-90F0-4F17-9C23-DA5EC9E800CC}"/>
                </a:ext>
              </a:extLst>
            </p:cNvPr>
            <p:cNvSpPr txBox="1"/>
            <p:nvPr/>
          </p:nvSpPr>
          <p:spPr>
            <a:xfrm>
              <a:off x="9948827" y="179823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AEABA751-2D2F-4191-8FDA-1F58AEBF22B9}"/>
                </a:ext>
              </a:extLst>
            </p:cNvPr>
            <p:cNvCxnSpPr>
              <a:stCxn id="37" idx="6"/>
              <a:endCxn id="37" idx="4"/>
            </p:cNvCxnSpPr>
            <p:nvPr/>
          </p:nvCxnSpPr>
          <p:spPr>
            <a:xfrm flipH="1">
              <a:off x="7721782" y="3549321"/>
              <a:ext cx="465198" cy="465198"/>
            </a:xfrm>
            <a:prstGeom prst="curvedConnector4">
              <a:avLst>
                <a:gd name="adj1" fmla="val -49140"/>
                <a:gd name="adj2" fmla="val 149140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901097-1E88-4956-9D71-E9704D3B46D9}"/>
                </a:ext>
              </a:extLst>
            </p:cNvPr>
            <p:cNvSpPr txBox="1"/>
            <p:nvPr/>
          </p:nvSpPr>
          <p:spPr>
            <a:xfrm>
              <a:off x="8334070" y="3966746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DA33F25-35FE-474E-973D-229B378B7F7D}"/>
                </a:ext>
              </a:extLst>
            </p:cNvPr>
            <p:cNvSpPr/>
            <p:nvPr/>
          </p:nvSpPr>
          <p:spPr>
            <a:xfrm>
              <a:off x="9740501" y="65916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b,c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EDD4633-F331-45E7-8AF9-27B27FCD2E9F}"/>
                </a:ext>
              </a:extLst>
            </p:cNvPr>
            <p:cNvCxnSpPr>
              <a:cxnSpLocks/>
              <a:stCxn id="41" idx="7"/>
              <a:endCxn id="57" idx="2"/>
            </p:cNvCxnSpPr>
            <p:nvPr/>
          </p:nvCxnSpPr>
          <p:spPr>
            <a:xfrm flipV="1">
              <a:off x="9128213" y="1124365"/>
              <a:ext cx="612288" cy="262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EB33F6-51BC-4A07-BE66-829AA5381ED1}"/>
                </a:ext>
              </a:extLst>
            </p:cNvPr>
            <p:cNvSpPr txBox="1"/>
            <p:nvPr/>
          </p:nvSpPr>
          <p:spPr>
            <a:xfrm>
              <a:off x="9157183" y="77925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9B3101-948C-41E7-8ECD-1D032EC8FC23}"/>
                </a:ext>
              </a:extLst>
            </p:cNvPr>
            <p:cNvCxnSpPr>
              <a:cxnSpLocks/>
              <a:stCxn id="41" idx="5"/>
              <a:endCxn id="32" idx="1"/>
            </p:cNvCxnSpPr>
            <p:nvPr/>
          </p:nvCxnSpPr>
          <p:spPr>
            <a:xfrm>
              <a:off x="9128213" y="2044780"/>
              <a:ext cx="309508" cy="476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551290E-F700-4D4A-ADD7-9C77CB350796}"/>
                </a:ext>
              </a:extLst>
            </p:cNvPr>
            <p:cNvSpPr txBox="1"/>
            <p:nvPr/>
          </p:nvSpPr>
          <p:spPr>
            <a:xfrm>
              <a:off x="9226394" y="1882074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6073BEB-91B4-4D17-92CF-EB1DE7CD5355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9766666" y="1500158"/>
              <a:ext cx="328946" cy="8851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5FB0C05-E9AA-4F81-8D1C-9D589C8D304C}"/>
                </a:ext>
              </a:extLst>
            </p:cNvPr>
            <p:cNvSpPr txBox="1"/>
            <p:nvPr/>
          </p:nvSpPr>
          <p:spPr>
            <a:xfrm>
              <a:off x="10484549" y="2993360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62E9DFF-10CF-48F0-AB7F-10F94813FAE9}"/>
                </a:ext>
              </a:extLst>
            </p:cNvPr>
            <p:cNvSpPr/>
            <p:nvPr/>
          </p:nvSpPr>
          <p:spPr>
            <a:xfrm>
              <a:off x="10881154" y="1858653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6B110F4-E2A0-474D-8232-CC10211CE57A}"/>
                </a:ext>
              </a:extLst>
            </p:cNvPr>
            <p:cNvCxnSpPr>
              <a:cxnSpLocks/>
              <a:stCxn id="57" idx="5"/>
              <a:endCxn id="77" idx="1"/>
            </p:cNvCxnSpPr>
            <p:nvPr/>
          </p:nvCxnSpPr>
          <p:spPr>
            <a:xfrm>
              <a:off x="10534644" y="1453310"/>
              <a:ext cx="482763" cy="5415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06001C8-A7BA-49D1-912D-E2CB71F73AD6}"/>
                </a:ext>
              </a:extLst>
            </p:cNvPr>
            <p:cNvSpPr txBox="1"/>
            <p:nvPr/>
          </p:nvSpPr>
          <p:spPr>
            <a:xfrm>
              <a:off x="10414990" y="1547679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8EDEB5B-00C3-4261-B44A-A61113CBE89B}"/>
                </a:ext>
              </a:extLst>
            </p:cNvPr>
            <p:cNvCxnSpPr>
              <a:cxnSpLocks/>
              <a:stCxn id="77" idx="0"/>
              <a:endCxn id="57" idx="6"/>
            </p:cNvCxnSpPr>
            <p:nvPr/>
          </p:nvCxnSpPr>
          <p:spPr>
            <a:xfrm flipH="1" flipV="1">
              <a:off x="10670897" y="1124365"/>
              <a:ext cx="675455" cy="734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35A5160-EC3D-45F3-9CFE-3E3B511F582F}"/>
                </a:ext>
              </a:extLst>
            </p:cNvPr>
            <p:cNvSpPr txBox="1"/>
            <p:nvPr/>
          </p:nvSpPr>
          <p:spPr>
            <a:xfrm>
              <a:off x="11017407" y="1185425"/>
              <a:ext cx="27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86" name="Connector: Curved 85">
              <a:extLst>
                <a:ext uri="{FF2B5EF4-FFF2-40B4-BE49-F238E27FC236}">
                  <a16:creationId xmlns:a16="http://schemas.microsoft.com/office/drawing/2014/main" id="{40862236-86A5-42A9-959D-D08850DDF335}"/>
                </a:ext>
              </a:extLst>
            </p:cNvPr>
            <p:cNvCxnSpPr>
              <a:cxnSpLocks/>
              <a:stCxn id="77" idx="5"/>
              <a:endCxn id="77" idx="3"/>
            </p:cNvCxnSpPr>
            <p:nvPr/>
          </p:nvCxnSpPr>
          <p:spPr>
            <a:xfrm rot="5400000">
              <a:off x="11346352" y="2323851"/>
              <a:ext cx="12700" cy="657890"/>
            </a:xfrm>
            <a:prstGeom prst="curvedConnector3">
              <a:avLst>
                <a:gd name="adj1" fmla="val 2872858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A0B511B-CFFB-4599-9924-82D42067EB1F}"/>
                </a:ext>
              </a:extLst>
            </p:cNvPr>
            <p:cNvSpPr txBox="1"/>
            <p:nvPr/>
          </p:nvSpPr>
          <p:spPr>
            <a:xfrm>
              <a:off x="11531505" y="2746378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D1BE5E4-D029-4C4E-A28E-1C67EC737778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flipV="1">
              <a:off x="7026396" y="3878266"/>
              <a:ext cx="366441" cy="424381"/>
            </a:xfrm>
            <a:prstGeom prst="straightConnector1">
              <a:avLst/>
            </a:prstGeom>
            <a:ln w="4762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Curved 30">
              <a:extLst>
                <a:ext uri="{FF2B5EF4-FFF2-40B4-BE49-F238E27FC236}">
                  <a16:creationId xmlns:a16="http://schemas.microsoft.com/office/drawing/2014/main" id="{AEABA751-2D2F-4191-8FDA-1F58AEBF22B9}"/>
                </a:ext>
              </a:extLst>
            </p:cNvPr>
            <p:cNvCxnSpPr>
              <a:stCxn id="38" idx="4"/>
              <a:endCxn id="38" idx="2"/>
            </p:cNvCxnSpPr>
            <p:nvPr/>
          </p:nvCxnSpPr>
          <p:spPr>
            <a:xfrm rot="5400000" flipH="1">
              <a:off x="10999972" y="3927475"/>
              <a:ext cx="465198" cy="465198"/>
            </a:xfrm>
            <a:prstGeom prst="curvedConnector4">
              <a:avLst>
                <a:gd name="adj1" fmla="val -49140"/>
                <a:gd name="adj2" fmla="val 149140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901097-1E88-4956-9D71-E9704D3B46D9}"/>
                </a:ext>
              </a:extLst>
            </p:cNvPr>
            <p:cNvSpPr txBox="1"/>
            <p:nvPr/>
          </p:nvSpPr>
          <p:spPr>
            <a:xfrm>
              <a:off x="10141128" y="4163503"/>
              <a:ext cx="689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(4: powerset construction)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 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9291" y="1989619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grpSp>
        <p:nvGrpSpPr>
          <p:cNvPr id="10" name="Group 9" descr="L is the language of an NFA implies L is the language of a DFA by the powerset construction">
            <a:extLst>
              <a:ext uri="{FF2B5EF4-FFF2-40B4-BE49-F238E27FC236}">
                <a16:creationId xmlns:a16="http://schemas.microsoft.com/office/drawing/2014/main" id="{BE472EA0-67DC-414B-8AB2-ED7B3CFAC663}"/>
              </a:ext>
            </a:extLst>
          </p:cNvPr>
          <p:cNvGrpSpPr/>
          <p:nvPr/>
        </p:nvGrpSpPr>
        <p:grpSpPr>
          <a:xfrm>
            <a:off x="8399821" y="1681249"/>
            <a:ext cx="563336" cy="3184131"/>
            <a:chOff x="8399821" y="1681249"/>
            <a:chExt cx="563336" cy="3184131"/>
          </a:xfrm>
        </p:grpSpPr>
        <p:sp>
          <p:nvSpPr>
            <p:cNvPr id="8" name="Arrow: Right 7" descr="L is the language of an NFA implies L is the language of a DFA by powerset construction">
              <a:extLst>
                <a:ext uri="{FF2B5EF4-FFF2-40B4-BE49-F238E27FC236}">
                  <a16:creationId xmlns:a16="http://schemas.microsoft.com/office/drawing/2014/main" id="{4314E8F7-507C-4CE2-B9C3-24B7BD85FE3E}"/>
                </a:ext>
              </a:extLst>
            </p:cNvPr>
            <p:cNvSpPr/>
            <p:nvPr/>
          </p:nvSpPr>
          <p:spPr>
            <a:xfrm rot="2782737">
              <a:off x="7089423" y="2991647"/>
              <a:ext cx="3184131" cy="563336"/>
            </a:xfrm>
            <a:prstGeom prst="rightArrow">
              <a:avLst/>
            </a:prstGeom>
            <a:solidFill>
              <a:srgbClr val="117EA7"/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8DCAE-6AD7-480D-92DF-B7F48D702DF7}"/>
                </a:ext>
              </a:extLst>
            </p:cNvPr>
            <p:cNvSpPr txBox="1"/>
            <p:nvPr/>
          </p:nvSpPr>
          <p:spPr>
            <a:xfrm rot="2768225">
              <a:off x="7290758" y="2956279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Powerset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775" y="3524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end (setup)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2427E9-5306-4357-8B8B-22A436B3507C}"/>
                  </a:ext>
                </a:extLst>
              </p14:cNvPr>
              <p14:cNvContentPartPr/>
              <p14:nvPr/>
            </p14:nvContentPartPr>
            <p14:xfrm>
              <a:off x="5016960" y="1358640"/>
              <a:ext cx="598680" cy="54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2427E9-5306-4357-8B8B-22A436B350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7600" y="1349280"/>
                <a:ext cx="61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 descr="0101 check-mark">
                <a:extLst>
                  <a:ext uri="{FF2B5EF4-FFF2-40B4-BE49-F238E27FC236}">
                    <a16:creationId xmlns:a16="http://schemas.microsoft.com/office/drawing/2014/main" id="{A71FC34B-0DA7-4243-9C38-B3D3B3C7AAAB}"/>
                  </a:ext>
                </a:extLst>
              </p14:cNvPr>
              <p14:cNvContentPartPr/>
              <p14:nvPr/>
            </p14:nvContentPartPr>
            <p14:xfrm>
              <a:off x="8391600" y="1028880"/>
              <a:ext cx="2830680" cy="992160"/>
            </p14:xfrm>
          </p:contentPart>
        </mc:Choice>
        <mc:Fallback>
          <p:pic>
            <p:nvPicPr>
              <p:cNvPr id="6" name="Ink 5" descr="0101 check-mark">
                <a:extLst>
                  <a:ext uri="{FF2B5EF4-FFF2-40B4-BE49-F238E27FC236}">
                    <a16:creationId xmlns:a16="http://schemas.microsoft.com/office/drawing/2014/main" id="{A71FC34B-0DA7-4243-9C38-B3D3B3C7AA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240" y="1019520"/>
                <a:ext cx="28494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 descr="0011 x&#10;01 x">
                <a:extLst>
                  <a:ext uri="{FF2B5EF4-FFF2-40B4-BE49-F238E27FC236}">
                    <a16:creationId xmlns:a16="http://schemas.microsoft.com/office/drawing/2014/main" id="{6898B7D2-0537-442A-BCE5-0FF2AAFC3828}"/>
                  </a:ext>
                </a:extLst>
              </p14:cNvPr>
              <p14:cNvContentPartPr/>
              <p14:nvPr/>
            </p14:nvContentPartPr>
            <p14:xfrm>
              <a:off x="7798320" y="2498040"/>
              <a:ext cx="2640960" cy="1379880"/>
            </p14:xfrm>
          </p:contentPart>
        </mc:Choice>
        <mc:Fallback>
          <p:pic>
            <p:nvPicPr>
              <p:cNvPr id="8" name="Ink 7" descr="0011 x&#10;01 x">
                <a:extLst>
                  <a:ext uri="{FF2B5EF4-FFF2-40B4-BE49-F238E27FC236}">
                    <a16:creationId xmlns:a16="http://schemas.microsoft.com/office/drawing/2014/main" id="{6898B7D2-0537-442A-BCE5-0FF2AAFC38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88960" y="2488680"/>
                <a:ext cx="2659680" cy="13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775" y="3524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219681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3" name="Group 2" descr="portion of a DFA for remembering the last 3 digits in a string ">
            <a:extLst>
              <a:ext uri="{FF2B5EF4-FFF2-40B4-BE49-F238E27FC236}">
                <a16:creationId xmlns:a16="http://schemas.microsoft.com/office/drawing/2014/main" id="{77977526-FF78-4250-84C5-B19649C50039}"/>
              </a:ext>
            </a:extLst>
          </p:cNvPr>
          <p:cNvGrpSpPr/>
          <p:nvPr/>
        </p:nvGrpSpPr>
        <p:grpSpPr>
          <a:xfrm>
            <a:off x="2801939" y="3703638"/>
            <a:ext cx="6869111" cy="2438400"/>
            <a:chOff x="2801939" y="3703638"/>
            <a:chExt cx="6869111" cy="2438400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3348038" y="3703638"/>
              <a:ext cx="5791200" cy="2438400"/>
              <a:chOff x="1149" y="2333"/>
              <a:chExt cx="3648" cy="1536"/>
            </a:xfrm>
          </p:grpSpPr>
          <p:grpSp>
            <p:nvGrpSpPr>
              <p:cNvPr id="9272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384" cy="384"/>
                <a:chOff x="1725" y="2333"/>
                <a:chExt cx="384" cy="384"/>
              </a:xfrm>
            </p:grpSpPr>
            <p:sp>
              <p:nvSpPr>
                <p:cNvPr id="9294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9273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384" cy="384"/>
                <a:chOff x="3837" y="2333"/>
                <a:chExt cx="384" cy="384"/>
              </a:xfrm>
            </p:grpSpPr>
            <p:sp>
              <p:nvSpPr>
                <p:cNvPr id="9292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9274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384" cy="384"/>
                <a:chOff x="4413" y="2909"/>
                <a:chExt cx="384" cy="384"/>
              </a:xfrm>
            </p:grpSpPr>
            <p:sp>
              <p:nvSpPr>
                <p:cNvPr id="9290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9275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384" cy="384"/>
                <a:chOff x="3837" y="3485"/>
                <a:chExt cx="384" cy="384"/>
              </a:xfrm>
            </p:grpSpPr>
            <p:sp>
              <p:nvSpPr>
                <p:cNvPr id="9288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9276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84" cy="384"/>
                <a:chOff x="3261" y="2909"/>
                <a:chExt cx="384" cy="384"/>
              </a:xfrm>
            </p:grpSpPr>
            <p:sp>
              <p:nvSpPr>
                <p:cNvPr id="9286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9277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84" cy="384"/>
                <a:chOff x="2301" y="2909"/>
                <a:chExt cx="384" cy="384"/>
              </a:xfrm>
            </p:grpSpPr>
            <p:sp>
              <p:nvSpPr>
                <p:cNvPr id="9284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9278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384" cy="384"/>
                <a:chOff x="1149" y="2909"/>
                <a:chExt cx="384" cy="384"/>
              </a:xfrm>
            </p:grpSpPr>
            <p:sp>
              <p:nvSpPr>
                <p:cNvPr id="9282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9279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384" cy="384"/>
                <a:chOff x="1725" y="3485"/>
                <a:chExt cx="384" cy="384"/>
              </a:xfrm>
            </p:grpSpPr>
            <p:sp>
              <p:nvSpPr>
                <p:cNvPr id="9280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4872038" y="3721100"/>
              <a:ext cx="2743200" cy="336550"/>
              <a:chOff x="2016" y="2603"/>
              <a:chExt cx="1728" cy="212"/>
            </a:xfrm>
          </p:grpSpPr>
          <p:cxnSp>
            <p:nvCxnSpPr>
              <p:cNvPr id="9270" name="AutoShape 30"/>
              <p:cNvCxnSpPr>
                <a:cxnSpLocks noChangeShapeType="1"/>
                <a:stCxn id="9294" idx="6"/>
                <a:endCxn id="9292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71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4" name="Group 32"/>
            <p:cNvGrpSpPr>
              <a:grpSpLocks/>
            </p:cNvGrpSpPr>
            <p:nvPr/>
          </p:nvGrpSpPr>
          <p:grpSpPr bwMode="auto">
            <a:xfrm>
              <a:off x="5697538" y="4349751"/>
              <a:ext cx="1092200" cy="358775"/>
              <a:chOff x="2536" y="2999"/>
              <a:chExt cx="688" cy="226"/>
            </a:xfrm>
          </p:grpSpPr>
          <p:cxnSp>
            <p:nvCxnSpPr>
              <p:cNvPr id="9268" name="AutoShape 33"/>
              <p:cNvCxnSpPr>
                <a:cxnSpLocks noChangeShapeType="1"/>
                <a:stCxn id="9284" idx="7"/>
                <a:endCxn id="9286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5" name="Group 38"/>
            <p:cNvGrpSpPr>
              <a:grpSpLocks/>
            </p:cNvGrpSpPr>
            <p:nvPr/>
          </p:nvGrpSpPr>
          <p:grpSpPr bwMode="auto">
            <a:xfrm>
              <a:off x="3868738" y="4219576"/>
              <a:ext cx="482600" cy="487363"/>
              <a:chOff x="1384" y="2917"/>
              <a:chExt cx="304" cy="307"/>
            </a:xfrm>
          </p:grpSpPr>
          <p:cxnSp>
            <p:nvCxnSpPr>
              <p:cNvPr id="9266" name="AutoShape 39"/>
              <p:cNvCxnSpPr>
                <a:cxnSpLocks noChangeShapeType="1"/>
                <a:stCxn id="9282" idx="7"/>
                <a:endCxn id="9294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7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6" name="Group 44"/>
            <p:cNvGrpSpPr>
              <a:grpSpLocks/>
            </p:cNvGrpSpPr>
            <p:nvPr/>
          </p:nvGrpSpPr>
          <p:grpSpPr bwMode="auto">
            <a:xfrm>
              <a:off x="4783138" y="4186238"/>
              <a:ext cx="482600" cy="520700"/>
              <a:chOff x="1960" y="2896"/>
              <a:chExt cx="304" cy="328"/>
            </a:xfrm>
          </p:grpSpPr>
          <p:cxnSp>
            <p:nvCxnSpPr>
              <p:cNvPr id="9264" name="AutoShape 45"/>
              <p:cNvCxnSpPr>
                <a:cxnSpLocks noChangeShapeType="1"/>
                <a:stCxn id="9294" idx="5"/>
                <a:endCxn id="9284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5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27" name="Group 54"/>
            <p:cNvGrpSpPr>
              <a:grpSpLocks/>
            </p:cNvGrpSpPr>
            <p:nvPr/>
          </p:nvGrpSpPr>
          <p:grpSpPr bwMode="auto">
            <a:xfrm>
              <a:off x="7219950" y="4224338"/>
              <a:ext cx="484188" cy="482600"/>
              <a:chOff x="3495" y="2920"/>
              <a:chExt cx="305" cy="304"/>
            </a:xfrm>
          </p:grpSpPr>
          <p:cxnSp>
            <p:nvCxnSpPr>
              <p:cNvPr id="9262" name="AutoShape 55"/>
              <p:cNvCxnSpPr>
                <a:cxnSpLocks noChangeShapeType="1"/>
                <a:stCxn id="9286" idx="7"/>
                <a:endCxn id="9292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3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8" name="Group 57"/>
            <p:cNvGrpSpPr>
              <a:grpSpLocks/>
            </p:cNvGrpSpPr>
            <p:nvPr/>
          </p:nvGrpSpPr>
          <p:grpSpPr bwMode="auto">
            <a:xfrm>
              <a:off x="9050338" y="4706938"/>
              <a:ext cx="620712" cy="431800"/>
              <a:chOff x="4648" y="3224"/>
              <a:chExt cx="391" cy="272"/>
            </a:xfrm>
          </p:grpSpPr>
          <p:cxnSp>
            <p:nvCxnSpPr>
              <p:cNvPr id="9260" name="AutoShape 58"/>
              <p:cNvCxnSpPr>
                <a:cxnSpLocks noChangeShapeType="1"/>
                <a:stCxn id="9290" idx="5"/>
                <a:endCxn id="9290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61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9" name="Group 69"/>
            <p:cNvGrpSpPr>
              <a:grpSpLocks/>
            </p:cNvGrpSpPr>
            <p:nvPr/>
          </p:nvGrpSpPr>
          <p:grpSpPr bwMode="auto">
            <a:xfrm>
              <a:off x="8135938" y="4186238"/>
              <a:ext cx="500062" cy="520700"/>
              <a:chOff x="4072" y="2896"/>
              <a:chExt cx="315" cy="328"/>
            </a:xfrm>
          </p:grpSpPr>
          <p:cxnSp>
            <p:nvCxnSpPr>
              <p:cNvPr id="9258" name="AutoShape 70"/>
              <p:cNvCxnSpPr>
                <a:cxnSpLocks noChangeShapeType="1"/>
                <a:stCxn id="9292" idx="5"/>
                <a:endCxn id="9290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9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0" name="Group 126"/>
            <p:cNvGrpSpPr>
              <a:grpSpLocks/>
            </p:cNvGrpSpPr>
            <p:nvPr/>
          </p:nvGrpSpPr>
          <p:grpSpPr bwMode="auto">
            <a:xfrm>
              <a:off x="3868738" y="4313239"/>
              <a:ext cx="4813300" cy="1811337"/>
              <a:chOff x="2344738" y="4313238"/>
              <a:chExt cx="4813300" cy="1811337"/>
            </a:xfrm>
          </p:grpSpPr>
          <p:grpSp>
            <p:nvGrpSpPr>
              <p:cNvPr id="9234" name="Group 35"/>
              <p:cNvGrpSpPr>
                <a:grpSpLocks/>
              </p:cNvGrpSpPr>
              <p:nvPr/>
            </p:nvGrpSpPr>
            <p:grpSpPr bwMode="auto">
              <a:xfrm>
                <a:off x="2797175" y="4313238"/>
                <a:ext cx="295275" cy="1219200"/>
                <a:chOff x="1669" y="2976"/>
                <a:chExt cx="186" cy="768"/>
              </a:xfrm>
            </p:grpSpPr>
            <p:cxnSp>
              <p:nvCxnSpPr>
                <p:cNvPr id="9256" name="AutoShape 36"/>
                <p:cNvCxnSpPr>
                  <a:cxnSpLocks noChangeShapeType="1"/>
                  <a:stCxn id="9280" idx="0"/>
                  <a:endCxn id="9294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5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12762"/>
                <a:chOff x="1960" y="3496"/>
                <a:chExt cx="304" cy="323"/>
              </a:xfrm>
            </p:grpSpPr>
            <p:cxnSp>
              <p:nvCxnSpPr>
                <p:cNvPr id="9254" name="AutoShape 42"/>
                <p:cNvCxnSpPr>
                  <a:cxnSpLocks noChangeShapeType="1"/>
                  <a:stCxn id="9284" idx="3"/>
                  <a:endCxn id="9280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6" name="Group 47"/>
              <p:cNvGrpSpPr>
                <a:grpSpLocks/>
              </p:cNvGrpSpPr>
              <p:nvPr/>
            </p:nvGrpSpPr>
            <p:grpSpPr bwMode="auto">
              <a:xfrm>
                <a:off x="2344738" y="5138738"/>
                <a:ext cx="482600" cy="490537"/>
                <a:chOff x="1384" y="3496"/>
                <a:chExt cx="304" cy="309"/>
              </a:xfrm>
            </p:grpSpPr>
            <p:cxnSp>
              <p:nvCxnSpPr>
                <p:cNvPr id="9252" name="AutoShape 48"/>
                <p:cNvCxnSpPr>
                  <a:cxnSpLocks noChangeShapeType="1"/>
                  <a:stCxn id="9280" idx="1"/>
                  <a:endCxn id="9282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7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55600"/>
                <a:chOff x="2536" y="3496"/>
                <a:chExt cx="688" cy="224"/>
              </a:xfrm>
            </p:grpSpPr>
            <p:cxnSp>
              <p:nvCxnSpPr>
                <p:cNvPr id="9250" name="AutoShape 52"/>
                <p:cNvCxnSpPr>
                  <a:cxnSpLocks noChangeShapeType="1"/>
                  <a:stCxn id="9286" idx="3"/>
                  <a:endCxn id="9284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8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82600"/>
                <a:chOff x="3496" y="3496"/>
                <a:chExt cx="304" cy="304"/>
              </a:xfrm>
            </p:grpSpPr>
            <p:cxnSp>
              <p:nvCxnSpPr>
                <p:cNvPr id="9248" name="AutoShape 61"/>
                <p:cNvCxnSpPr>
                  <a:cxnSpLocks noChangeShapeType="1"/>
                  <a:stCxn id="9288" idx="1"/>
                  <a:endCxn id="9286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9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36550"/>
                <a:chOff x="2016" y="3905"/>
                <a:chExt cx="1728" cy="212"/>
              </a:xfrm>
            </p:grpSpPr>
            <p:cxnSp>
              <p:nvCxnSpPr>
                <p:cNvPr id="9246" name="AutoShape 64"/>
                <p:cNvCxnSpPr>
                  <a:cxnSpLocks noChangeShapeType="1"/>
                  <a:stCxn id="9288" idx="2"/>
                  <a:endCxn id="9280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0" name="Group 66"/>
              <p:cNvGrpSpPr>
                <a:grpSpLocks/>
              </p:cNvGrpSpPr>
              <p:nvPr/>
            </p:nvGrpSpPr>
            <p:grpSpPr bwMode="auto">
              <a:xfrm>
                <a:off x="6611938" y="5138738"/>
                <a:ext cx="546100" cy="482600"/>
                <a:chOff x="4072" y="3496"/>
                <a:chExt cx="344" cy="304"/>
              </a:xfrm>
            </p:grpSpPr>
            <p:cxnSp>
              <p:nvCxnSpPr>
                <p:cNvPr id="9244" name="AutoShape 67"/>
                <p:cNvCxnSpPr>
                  <a:cxnSpLocks noChangeShapeType="1"/>
                  <a:stCxn id="9290" idx="3"/>
                  <a:endCxn id="9288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1" name="Group 72"/>
              <p:cNvGrpSpPr>
                <a:grpSpLocks/>
              </p:cNvGrpSpPr>
              <p:nvPr/>
            </p:nvGrpSpPr>
            <p:grpSpPr bwMode="auto">
              <a:xfrm>
                <a:off x="6361113" y="4313238"/>
                <a:ext cx="295275" cy="1219200"/>
                <a:chOff x="3914" y="2976"/>
                <a:chExt cx="186" cy="768"/>
              </a:xfrm>
            </p:grpSpPr>
            <p:cxnSp>
              <p:nvCxnSpPr>
                <p:cNvPr id="9242" name="AutoShape 73"/>
                <p:cNvCxnSpPr>
                  <a:cxnSpLocks noChangeShapeType="1"/>
                  <a:stCxn id="9292" idx="4"/>
                  <a:endCxn id="9288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9231" name="Group 75"/>
            <p:cNvGrpSpPr>
              <a:grpSpLocks/>
            </p:cNvGrpSpPr>
            <p:nvPr/>
          </p:nvGrpSpPr>
          <p:grpSpPr bwMode="auto">
            <a:xfrm>
              <a:off x="2801939" y="4706938"/>
              <a:ext cx="636587" cy="431800"/>
              <a:chOff x="712" y="3224"/>
              <a:chExt cx="401" cy="272"/>
            </a:xfrm>
          </p:grpSpPr>
          <p:cxnSp>
            <p:nvCxnSpPr>
              <p:cNvPr id="9232" name="AutoShape 76"/>
              <p:cNvCxnSpPr>
                <a:cxnSpLocks noChangeShapeType="1"/>
                <a:stCxn id="9282" idx="3"/>
                <a:endCxn id="9282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33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825A0A-87D5-4E1A-AD07-58F1C5DC89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245840" y="3644640"/>
              <a:ext cx="3974400" cy="155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825A0A-87D5-4E1A-AD07-58F1C5DC89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6480" y="3635280"/>
                <a:ext cx="3993120" cy="15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" name="Ink 80" descr="0010 with last three characters underlined">
                <a:extLst>
                  <a:ext uri="{FF2B5EF4-FFF2-40B4-BE49-F238E27FC236}">
                    <a16:creationId xmlns:a16="http://schemas.microsoft.com/office/drawing/2014/main" id="{093BB2B5-056B-436A-9DF8-8622F27684D0}"/>
                  </a:ext>
                </a:extLst>
              </p14:cNvPr>
              <p14:cNvContentPartPr/>
              <p14:nvPr/>
            </p14:nvContentPartPr>
            <p14:xfrm>
              <a:off x="6342120" y="1486440"/>
              <a:ext cx="1754640" cy="622080"/>
            </p14:xfrm>
          </p:contentPart>
        </mc:Choice>
        <mc:Fallback>
          <p:pic>
            <p:nvPicPr>
              <p:cNvPr id="81" name="Ink 80" descr="0010 with last three characters underlined">
                <a:extLst>
                  <a:ext uri="{FF2B5EF4-FFF2-40B4-BE49-F238E27FC236}">
                    <a16:creationId xmlns:a16="http://schemas.microsoft.com/office/drawing/2014/main" id="{093BB2B5-056B-436A-9DF8-8622F27684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2760" y="1477080"/>
                <a:ext cx="177336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3" name="Ink 82" descr="0011 with the last three characters underlined">
                <a:extLst>
                  <a:ext uri="{FF2B5EF4-FFF2-40B4-BE49-F238E27FC236}">
                    <a16:creationId xmlns:a16="http://schemas.microsoft.com/office/drawing/2014/main" id="{1372D24B-009F-46E6-9B55-F499E02F9BB7}"/>
                  </a:ext>
                </a:extLst>
              </p14:cNvPr>
              <p14:cNvContentPartPr/>
              <p14:nvPr/>
            </p14:nvContentPartPr>
            <p14:xfrm>
              <a:off x="7778160" y="2510640"/>
              <a:ext cx="1555560" cy="668520"/>
            </p14:xfrm>
          </p:contentPart>
        </mc:Choice>
        <mc:Fallback>
          <p:pic>
            <p:nvPicPr>
              <p:cNvPr id="83" name="Ink 82" descr="0011 with the last three characters underlined">
                <a:extLst>
                  <a:ext uri="{FF2B5EF4-FFF2-40B4-BE49-F238E27FC236}">
                    <a16:creationId xmlns:a16="http://schemas.microsoft.com/office/drawing/2014/main" id="{1372D24B-009F-46E6-9B55-F499E02F9B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68800" y="2501280"/>
                <a:ext cx="1574280" cy="6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DFA for the set of binary strings with a 1 in the third position from the end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 (solution 1)</a:t>
            </a:r>
          </a:p>
        </p:txBody>
      </p:sp>
      <p:sp>
        <p:nvSpPr>
          <p:cNvPr id="127" name="Text Box 7">
            <a:extLst>
              <a:ext uri="{FF2B5EF4-FFF2-40B4-BE49-F238E27FC236}">
                <a16:creationId xmlns:a16="http://schemas.microsoft.com/office/drawing/2014/main" id="{50B3F0D1-8E57-42FF-9233-C59C20B0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7" y="1303719"/>
            <a:ext cx="298447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dirty="0">
                <a:latin typeface="Tahoma" pitchFamily="34" charset="0"/>
              </a:rPr>
              <a:t>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8B05E6-0361-468B-A7D0-22B190973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67160" y="1798560"/>
              <a:ext cx="9009720" cy="5056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8B05E6-0361-468B-A7D0-22B190973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800" y="1789200"/>
                <a:ext cx="9028440" cy="50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5201</TotalTime>
  <Words>5613</Words>
  <Application>Microsoft Office PowerPoint</Application>
  <PresentationFormat>Widescreen</PresentationFormat>
  <Paragraphs>1199</Paragraphs>
  <Slides>57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Nondeterministic Finite Automata</vt:lpstr>
      <vt:lpstr>Strings over {0,1,2} w/ even number of 2’s and sum%3=0</vt:lpstr>
      <vt:lpstr>More formally (the “cross product construction”)</vt:lpstr>
      <vt:lpstr>The set of binary strings with a 1 in the 3rd position from the start (1)</vt:lpstr>
      <vt:lpstr>The set of binary strings with a 1 in the 3rd position from the start (2)</vt:lpstr>
      <vt:lpstr>The set of binary strings with a 1 in the 3rd position from the end (setup)</vt:lpstr>
      <vt:lpstr>The set of binary strings with a 1 in the 3rd position from the end</vt:lpstr>
      <vt:lpstr>3 bit shift register</vt:lpstr>
      <vt:lpstr>The set of binary strings with a 1 in the 3rd position from the end (solution 1)</vt:lpstr>
      <vt:lpstr>The set of binary strings with a 1 in the 3rd position from the end (solution 2)</vt:lpstr>
      <vt:lpstr>The beginning versus the end</vt:lpstr>
      <vt:lpstr>From the beginning was “easier” than “from the end”</vt:lpstr>
      <vt:lpstr>What language does this machine recognize? (1)</vt:lpstr>
      <vt:lpstr>What language does this machine recognize? (2)</vt:lpstr>
      <vt:lpstr>What language does this machine recognize? (3)</vt:lpstr>
      <vt:lpstr>What language does this machine recognize? (4)</vt:lpstr>
      <vt:lpstr>What language does this machine recognize? (5)</vt:lpstr>
      <vt:lpstr>Takeaways </vt:lpstr>
      <vt:lpstr>DFA Minimization</vt:lpstr>
      <vt:lpstr>Optional Content: Machines with output</vt:lpstr>
      <vt:lpstr>What are FSMs used for? (1)</vt:lpstr>
      <vt:lpstr>What are FSMs used for? (2)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NFAs, Power of machines</vt:lpstr>
      <vt:lpstr>Let’s try to make our more powerful automata</vt:lpstr>
      <vt:lpstr>Nondeterministic Finite Automata Intro</vt:lpstr>
      <vt:lpstr>Wait a second…</vt:lpstr>
      <vt:lpstr>Three ways to think about NFAs</vt:lpstr>
      <vt:lpstr>So…magic guessing doesn’t exist</vt:lpstr>
      <vt:lpstr>NFA practice</vt:lpstr>
      <vt:lpstr>NFA practice (solution)</vt:lpstr>
      <vt:lpstr>What about those ε-transitions?</vt:lpstr>
      <vt:lpstr>What about those ε-transitions? (complete)</vt:lpstr>
      <vt:lpstr>NFA that recognizes “binary strings with a 1 in the third position from the end”</vt:lpstr>
      <vt:lpstr>NFA that recognizes “binary strings with a 1 in the third position from the end” (solution)</vt:lpstr>
      <vt:lpstr>Parallel Exploration view of an NFA</vt:lpstr>
      <vt:lpstr>Regularity Idea</vt:lpstr>
      <vt:lpstr>Regularity (definition)</vt:lpstr>
      <vt:lpstr>Regularity</vt:lpstr>
      <vt:lpstr>Proof [sketch] (1)</vt:lpstr>
      <vt:lpstr>Proof [sketch] (2: every DFA is an NFA)</vt:lpstr>
      <vt:lpstr>Proof [sketch] (3)</vt:lpstr>
      <vt:lpstr>Can we convert an NFA to a DFA?</vt:lpstr>
      <vt:lpstr>Parallel Exploration view of an NFA (again)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 (4: powerset construction)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mnats</cp:lastModifiedBy>
  <cp:revision>38</cp:revision>
  <cp:lastPrinted>2024-11-21T01:15:49Z</cp:lastPrinted>
  <dcterms:created xsi:type="dcterms:W3CDTF">2020-11-29T04:25:15Z</dcterms:created>
  <dcterms:modified xsi:type="dcterms:W3CDTF">2025-11-22T00:47:17Z</dcterms:modified>
</cp:coreProperties>
</file>