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52"/>
  </p:handoutMasterIdLst>
  <p:sldIdLst>
    <p:sldId id="256" r:id="rId2"/>
    <p:sldId id="259" r:id="rId3"/>
    <p:sldId id="257" r:id="rId4"/>
    <p:sldId id="260" r:id="rId5"/>
    <p:sldId id="662" r:id="rId6"/>
    <p:sldId id="663" r:id="rId7"/>
    <p:sldId id="664" r:id="rId8"/>
    <p:sldId id="665" r:id="rId9"/>
    <p:sldId id="666" r:id="rId10"/>
    <p:sldId id="261" r:id="rId11"/>
    <p:sldId id="262" r:id="rId12"/>
    <p:sldId id="263" r:id="rId13"/>
    <p:sldId id="264" r:id="rId14"/>
    <p:sldId id="265" r:id="rId15"/>
    <p:sldId id="668" r:id="rId16"/>
    <p:sldId id="667" r:id="rId17"/>
    <p:sldId id="623" r:id="rId18"/>
    <p:sldId id="638" r:id="rId19"/>
    <p:sldId id="639" r:id="rId20"/>
    <p:sldId id="641" r:id="rId21"/>
    <p:sldId id="677" r:id="rId22"/>
    <p:sldId id="678" r:id="rId23"/>
    <p:sldId id="642" r:id="rId24"/>
    <p:sldId id="643" r:id="rId25"/>
    <p:sldId id="644" r:id="rId26"/>
    <p:sldId id="656" r:id="rId27"/>
    <p:sldId id="658" r:id="rId28"/>
    <p:sldId id="647" r:id="rId29"/>
    <p:sldId id="659" r:id="rId30"/>
    <p:sldId id="660" r:id="rId31"/>
    <p:sldId id="649" r:id="rId32"/>
    <p:sldId id="661" r:id="rId33"/>
    <p:sldId id="266" r:id="rId34"/>
    <p:sldId id="669" r:id="rId35"/>
    <p:sldId id="671" r:id="rId36"/>
    <p:sldId id="672" r:id="rId37"/>
    <p:sldId id="673" r:id="rId38"/>
    <p:sldId id="670" r:id="rId39"/>
    <p:sldId id="674" r:id="rId40"/>
    <p:sldId id="675" r:id="rId41"/>
    <p:sldId id="679" r:id="rId42"/>
    <p:sldId id="680" r:id="rId43"/>
    <p:sldId id="681" r:id="rId44"/>
    <p:sldId id="655" r:id="rId45"/>
    <p:sldId id="651" r:id="rId46"/>
    <p:sldId id="687" r:id="rId47"/>
    <p:sldId id="652" r:id="rId48"/>
    <p:sldId id="688" r:id="rId49"/>
    <p:sldId id="653" r:id="rId50"/>
    <p:sldId id="654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35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8C144B-54B8-4CD8-8772-85718293C0F8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8CF042-6391-46D0-AF2A-27135DBBC7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25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3:30:41.33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2347 3584 1622 0,'-1'0'61'0,"1"0"-4"0,-6 3-5 0,5-1-17 0,-3 3 2 0,2-3-2 0,-1 3-6 0,-1 4-2 0,-1-2-1 0,-1 2-3 0,-4 5-5 0,-1-1-4 0,-1 1-4 0,-6 0-4 15,-1 2-3-15,-8-3-3 0,-1 1-2 0,-3 2-2 16,-4 0-1-16,-2 1 1 15,-2 5 0-15,3-3 2 16,-5 6-1-16,2-5 1 0,4-1 1 0,1 2 0 0,2-7 0 16,2 2 0-16,0 2 0 15,4 5-1-15,-1-1-1 0,6 1 0 16,-8 3 0-16,4-1 1 0,1 0 2 0,-5 1 0 16,6 1 1-16,-3 1 2 0,3-1 7 0,0-2 12 15,-4 1 13-15,6-1 9 0,-2 2 0 16,5-8-6-16,-2-3-4 15,6 0 1-15,5-5 6 0,-1-1 6 0,3-2 2 16,3-3-4-16,-3-3-4 0,7-1-6 16,-5 3-6-16,3-2-3 0,2-2-3 15,0 2-3-15,0 1-2 0,0-1-3 16,0-2-4-16,-4 3-5 0,4 1-4 16,-1 1-2-16,-1 1-2 0,0 2-2 15,-2 1-2-15,-1 4 0 0,2 3-1 0,-6 7 1 16,3 3 2-16,1 6 1 0,-2 0 2 15,3 2 0-15,-3 3 0 0,6 2 1 16,1 4 0-16,-2 3 1 0,2 0-1 16,0 7 0-16,2-2 0 0,1 6-1 15,2 3 1-15,-5 1 0 0,2-3 0 0,0 1 0 16,-2-3 0-16,-2-4 0 0,-3-1-1 16,1-6 0-16,1 4 1 0,-1 4 0 15,-1 6 0-15,-2 1 0 16,5 1 0-16,-1 2 0 0,1-2 0 0,-2 2 1 15,4-6-1-15,0-4 0 0,0-1 0 0,2-4 0 16,2 0 1-16,-1 3 1 0,4-3 0 16,2 0 0-16,-5 0 0 0,4-9 1 15,-4-4 0 1,8-1-3-16,-6-8 15 0,3-3 21 0,-1-7 23 0,-2-1 28 16,8-8 5-16,-5-2-8 0,3-3-21 0,10-1-21 15,-1-2-22 1,16-5-13-16,6 3-3 0,6-4-5 0,8 0-9 0,1 1-11 15,-1 1 2-15,-4 0-47 0,4-8-99 16,9-15 105-16</inkml:trace>
  <inkml:trace contextRef="#ctx0" brushRef="#br0" timeOffset="17000.73">30785 8458 1598 0,'4'-25'59'0,"7"5"-5"0,-8 6-5 0,1 2 0 0,3 3-1 0,-5 2-2 0,-2 0 4 0,3 1 2 0,1 3-2 0,-3-2-5 16,3 5-7-16,0-6-5 0,3 4-6 15,-2 2-4-15,-3-7-5 0,-2 2-7 16,-2 1-5-16,-5-6-2 0,5 1-1 16,-3 0 2-16,-4-2 4 0,-2 1 4 0,-3 1 4 15,0-2 2-15,-2 1 1 0,-5 3-1 16,5-4-6-16,-4 6-6 0,1-2-5 15,-4 1-2-15,-2 1 0 0,0 5-2 16,-3-4 0-16,-2 1-2 0,-1 1 1 16,-8-7 1-16,-3 4 2 0,-6-4 1 15,-3 4 0-15,-1-4-1 0,8 5 0 16,-1 1-2-16,3-4 1 0,1 5 1 16,4 2 2-16,0 0 3 0,-6-2-2 0,-12 0 5 15,-5 1 8-15,-6 1 6 16,-5-6 4-16,-5 6-2 0,-5 0-10 0,-1 4-6 15,2-1-5-15,2 1-2 0,-2-2-1 16,-3-2 0-16,-4 1-2 0,0-1-1 16,-5-1 2-16,2 1 1 0,-4-4 1 15,0 2 0-15,0-5 1 0,3 0-1 0,-6 4 1 16,-4-3 4-16,3 1 3 0,4 5-2 16,0 0 2-16,2 0-5 0,-4 0-1 15,-14-2-2-15,-3 2-1 0,-11-2 2 16,-6-3 1-16,3 2 1 0,-6-1 2 15,-4-7-4-15,-3 11 0 0,-3 0-1 16,10 2-3-16,1 7 18 0,1-9 5 0,-4 4 1 16,1-1 2-16,4 4-18 0,13-3-4 15,4 5-1 1,-3-6 20-16,-4-3 8 0,-6 0 0 0,2 4 2 0,7-1-22 16,9 3-7-16,-6-3 12 0,3-3 3 15,4 0-1-15,-1 0 2 0,14 0-15 16,4 0-1-16,8 0 1 0,2 4 0 0,0-4 0 15,4 1 0-15,2-1-1 0,1 0-1 16,9 0 0-16,6 0 1 16,1-3-1-16,2 3 0 0,9-2 0 0,2 2 0 15,1 0 0-15,8 2 0 0,3-2-1 16,1 0 1-16,7 0 0 0,1 0 0 16,-4 0 1-16,11 0-2 15,-5 0 1-15,1-2-1 0,4 2 0 0,2 4 0 16,-2-4 0-16,11 0-4 0,5 0-25 15,0 0-19-15,2-2-42 0,8 5-79 0,17 5 498 16,31 7-289-16</inkml:trace>
  <inkml:trace contextRef="#ctx0" brushRef="#br0" timeOffset="70044.86">19340 10759 1015 0,'32'-14'364'0,"-25"9"-326"0,2 1-23 16,2-3-3-16,0 2-3 0,3 3-1 0,0-5 5 0,2 1 10 0,0 5 13 0,-2-3 11 0,-5-3 4 0,0 3 1 0,-2 1-5 0,-5-2-7 31,5 3-3-31,-7 2-2 0,3 0-1 0,-3 0 4 0,7-4 4 0,-5 4 0 16,-2 0-3-1,0 0-3-15,0 0-4 0,2 0-3 16,-2 0 0-16,7 0-1 0,-5 0 6 0,-2 0 7 0,2 0 5 15,-2 0 1-15,0 0-4 16,0 0-9-16,0-2-6 0,0 2-4 16,-4-5-3-16,9 9-3 0,-3-3-3 15,-2 1-3-15,-2-2-2 16,-3 0-3-16,5 0-2 0,0 0-2 16,0 0-2-16,0 0 1 0,-2 0-1 15,2 0 2-15,-12 0 1 0,5 0 2 0,-4 0 4 16,-3 0 1-16,3-2 0 0,-7 1 2 15,-3-3 1-15,-2 2 0 0,-2 2 2 16,1-3-2-16,-5 1-5 0,1-1-3 16,-4-5-3-16,3 5-2 0,-1 1 1 15,2 0 0-15,0-3-2 0,-3 3 1 16,0 0 1-16,-3 1 3 0,0-1 4 0,0 2 0 16,-1 0 0-16,-2-2-2 15,-4 2-2-15,-2-3 0 0,-3-1 2 0,-2 1 2 16,-3-5 2-16,-4 1 2 0,0-2-2 15,-3 2-3-15,3-1-2 0,1 2-2 16,-2-1-2-16,3 0-2 0,-8 0 12 0,1 0 20 16,-9-4 3-16,-2 1 2 15,5 1-13-15,8 2-19 0,1 0-4 0,2 1 0 16,-3 1 0-16,-8 1 0 0,7-3 0 16,5 7 0-16,4-2-1 0,-3-1 0 15,-1 3 0-15,-2-2 0 0,1 2 0 16,-2 0 0-16,7 0 0 0,3 0 0 0,2-2 0 15,1-3 1-15,-4 5-1 16,4-2 0-16,-4-1 0 0,3 3 1 0,3 0-1 16,-1-2 1-16,4 2 0 0,4 2-1 15,3-1 1-15,-3 3-1 0,-3 0 0 16,-4-4 0-16,-3-4 0 16,-2 4 0-16,-3 0-1 0,-2 0 0 15,-1 0 1-15,-7 0 0 0,-2-4 1 16,-2 4 0-16,2 0-1 0,2 0 0 0,3 4 1 15,6 1-1-15,-4 4 0 0,7-2 0 16,-4 0 0-16,4 1 0 0,6-5 0 0,-2 6 0 16,8-4 0-16,-5 1 0 0,1 4 0 0,-7-1 1 15,-2-5 0-15,3 1 0 16,7 0-1-16,3-3 1 16,-1 0 0-16,7 0-1 0,-2 1 2 0,4 2-2 0,-1-5 0 15,-1 2 1-15,2-4-8 0,-1 1 28 16,3 1 12-16,3 0 1 15,3 1 9-15,2-1-30 0,4 2-9 0,7 0-3 16,0 2 1-16,2-3-1 0,-1 5 0 16,1-6-1-1,5 0-2-15,-3 1-21 0,1-1-33 0,0 0-46 16,0 2-112-16,4-2 217 0,-2 0-60 16</inkml:trace>
  <inkml:trace contextRef="#ctx0" brushRef="#br0" timeOffset="79396.52">1828 11534 1525 0,'-13'-5'96'0,"-20"-22"208"16,33 25-255-16,3 2-16 0,-1 0-8 15,0 0-13-15,-2 0-6 0,0 0 4 0,0 0 8 16,0 0 8-16,0 0 5 0,0 0-1 16,0 0-3-1,0 0-1-15,0 0-1 0,0 2 0 0,-4 3-2 0,1 1-4 16,-6-3-6-16,4 4-6 0,-1 2-3 0,-1 3-1 15,0 3-2 1,4-3 1-16,-5 2 0 0,1-5 1 16,2 4 0-16,-4-3-1 0,4-5 0 0,-4 4 0 15,2-2-1-15,-4 1 1 16,2-1-1-16,1 2 0 0,-1-2 0 16,0 3 0-16,2-1-1 0,-2 0-1 15,0 3-1-15,0-1-2 0,2 3-1 16,-4 0 0-16,8 2-1 0,-4 4 1 0,3-1 4 0,2-1 1 0,2 5 7 15,0-3 6-15,0 1 8 0,2-2 8 16,0-4 10-16,-2-8 5 0,2 0 2 16,1-5 3-1,3-1-5-15,-1-1-7 0,6 4-9 0,1-4-8 0,6 0-8 16,3 0-4-16,4 2-3 0,3-2-5 16,4 0 0-1,5 0 0-15,4-4-3 0,2 1-1 0,1 1-3 0,-1-7 2 0,-4 5 3 31,1 3 2-31,5-10 1 0,-3 6 1 0,8-6-1 16,-6-1-1-16,2 3-3 0,2-2-2 0,2-3-1 0,3 3 0 31,9 2 3-31,-3 2 1 0,4 0 0 0,1 2 0 16,-4 3-1-16,3 2 0 0,2 5 1 16,6 1 0-16,-7 1 0 0,3 2-1 15,-6-6-1-15,-5 6-1 0,-1-5 1 16,-9 1 0-16,-5 2 2 0,-7-5 1 15,0 0 0-15,-6-2 1 0,-5 1 0 16,-4 5 0-16,-10-3 2 0,2-1 0 16,-6-2 2-16,1 0 2 0,1 2-1 0,0-2 1 15,-2 0 0-15,0 0 0 0,1 0-1 16,-1 0 0-16,2-2 2 0,0 2 1 16,0 0 2-16,-1-7 2 0,1 2-1 15,-4-1 1-15,6-4 3 0,-4-5 5 16,4 1 5-16,2-9-1 0,-6 0-6 15,4-5-8-15,-5-8-6 0,1 1-3 16,6-8 1-16,-2-3-1 0,-2 2-7 16,1-4-18-16,0 7-21 0,2 8-24 0,1 2-28 15,1 5-30-15,4 3-58 0,2-4-295 16,9-1 300-16</inkml:trace>
  <inkml:trace contextRef="#ctx0" brushRef="#br0" timeOffset="80381.95">5495 11764 1711 0,'3'-7'96'0,"1"-3"28"0,-4-1-27 0,0 6-31 0,-6-8-14 0,3 4-17 0,-1 2-15 0,-3-3-11 0,2-1-3 0,-2 4 0 0,0-5 8 16,0 3 8-16,-4 2 10 0,2-4 10 0,4 7 3 0,-6 1-4 0,4-1-9 0,0 4-17 0,2 7-15 15,-3-1-7-15,3 4-3 0,-2 5 1 16,2 4 3-16,-2 4 1 0,1 5 3 15,3 1-1-15,-6-1 1 16,4-1 1 0,-2 3-1-16,-2 2 0 0,0-6 2 0,0 5 0 0,-2-7 0 0,1-6 1 0,4 3 0 15,-4-5 1-15,3-3 2 16,3-3 1-16,2-1 0 0,2-5 1 16,0-4 7-16,0 0 10 15,2 0 7-15,-2 0 4 0,2 0-4 16,0 0-10-16,3-4-6 0,-3 1-3 0,1 3 2 15,4-2 1-15,-3 0 4 0,1-1 1 0,2-4-3 0,-3 1-2 16,6 3-2-16,-1-4-2 0,6 3-1 16,4-1-2-16,2-4-4 0,11 0 0 31,4 2 1-31,6-2 1 0,10 2-1 0,3 3-1 16,7-1-3-16,2 1-2 0,-1 3-4 15,8-6 0-15,7 3-1 0,11 2 3 16,5 2 2-16,0 2-1 0,0 2 1 15,-2 3 0-15,-10-4 0 0,-4 1 2 0,-7-1 0 16,-13-3 3-16,-5-5 0 0,-5 1 1 16,-11 1 1-16,-1-6 0 15,-2 2 0-15,-1-2 0 0,1 4 0 0,0-8-2 16,-3 5 0-16,3-5 1 0,-2 1 0 16,0 1 3-16,-5-5 3 0,-6-5 4 15,-2 1 3-15,-10-1 2 0,4 2-1 16,-4-4-4-16,1 1-7 0,-6-1-7 15,-1 0-5-15,-5 0-4 0,-1 5-5 0,-8-3-24 16,6 5-58-16,-2 2-112 0,-6-9 115 16</inkml:trace>
  <inkml:trace contextRef="#ctx0" brushRef="#br0" timeOffset="101113.63">456 14424 1234 0,'0'25'282'0,"-29"-45"42"16,27 13-308-1,2 0 7-15,-7 2 14 0,4 3 18 16,1 0 17-16,-3-1 10 0,5 3-6 0,0 0-13 0,5-2-17 15,-1 4-13-15,-1-2-5 0,4 3-3 16,2-3-2-16,-4 0-1 0,10 0-1 0,-7 0 1 16,1 4 0-16,5-4-2 15,-1 3-3-15,6-6-3 0,-3 3-3 0,4 0-3 16,5 5 0 0,-6-5-2-16,10 0 1 0,-6 0 0 0,-2-5 7 0,4-1 9 15,-1 5 6 1,0-1 6-16,-3 0-3 0,2 0-6 15,-2 2-6-15,2 0-8 0,4-3-6 16,1 3-3-16,2 0-3 0,0 3 0 0,-1-3 0 16,-1 0 0-16,-1-3 1 0,-2 3 0 0,-1 5-1 15,-1-5 1-15,-5 2-1 0,2 1 0 0,-4-1 0 16,3 2-1-16,-5-1 0 0,1 1 0 16,0-1 1-1,0 6 0-15,-3-4 1 0,4 3 0 0,-2-5-1 0,2-3 1 0,2 2-1 16,1 0 0-1,-1-1 0-15,3 7 0 0,1-7 0 16,-3-1 0-16,4 2 0 16,-7-2 1-16,-2 0 0 0,2 0 0 15,-7-2 0-15,4 2 0 0,-3-1 0 0,1 2-1 0,-2-1 1 0,0 2-1 0,1-4 0 16,1 2 0-16,1 0 0 16,4-1 0-16,2 1 0 15,-4 0 0-15,2 0 0 16,-5 1 0-16,3-2 0 0,-2-1 0 15,-1-4 1-15,0 3 1 0,-2-1 1 16,-4 4-1-16,2-1-2 0,-5-5-1 16,1 1 0-16,-3 5-2 0,0-2 1 0,2-12-1 15,-2 5-1-15,-5 0 0 0,-1-1 2 16,1-3 1-16,-6 1 0 0,3-1-1 16,-7 5-1-16,3-5 0 0,-4 2 1 15,-2-3-1-15,1 0 0 0,-5 2 0 16,3-4 0-16,-1-2 0 0,4 2 1 15,-1 2 0-15,1-6 0 0,7 10 2 16,-2-3 0-16,2-1 1 0,6 7 2 0,1-2 0 16,0-1-1-16,2 6-1 0,2 4-1 15,1-2 0-15,1 2-3 0,1 0-1 16,2-3 1-16,2 6-1 0,4-1 2 16,1 3 0-16,4 4 0 0,3-2-1 15,0 2 2-15,4 7-1 0,-5-2 2 16,-3 2 3-16,1 4 2 0,-6-6 2 15,-1 4-1-15,0-4-1 0,-2 0-1 0,-4 2-1 16,0-2 1-16,-3-5 0 0,-2 5 0 16,0-7 1-16,0 2-1 0,-4-2-2 15,1-5 0-15,1 7 0 0,-7-6 0 16,0 5 1-16,0 0 0 0,-3 1-1 16,-4 0-2-16,-2 4 0 0,-5-3-2 0,-3 3 1 15,-6-6 0-15,2 3 2 0,-2-3-10 16,-2 0-28-16,6 1-63 0,-1 2-71 15,-1 1-56-15,7 1 106 0</inkml:trace>
  <inkml:trace contextRef="#ctx0" brushRef="#br0" timeOffset="110091">745 16390 1529 0,'0'0'72'0,"-2"0"17"0,2 0-44 0,-4 0-18 0,2-2-7 0,1-3-4 0,-1 1-3 0,-3-1-6 16,-6-6-4-16,-3-3-1 0,-4-2-2 0,-1-7 1 15,-3 4 0 1,1-4-1-16,3 1 2 0,-1-1 7 0,6 4 9 16,8-2 12-16,-4 5 12 15,4 0 7-15,-4 2 2 0,5-1-4 0,-3 3-12 16,9-2-13-16,-2 0-10 0,-2-1-7 0,1 1-1 16,-3-2 3-16,2 4 6 15,2-2 10-15,0-6 3 0,0 4 1 0,2-7-7 16,-2 4-8-16,0-8-2 15,0 0 6-15,11-3 13 0,-4-2 18 0,2 4 6 16,-1 0 4-16,1 6-8 16,4-2-14-16,6 2-7 0,-3 3-11 0,5 3-6 15,1 2-5-15,1 3-3 0,3 2-2 0,-3-1-2 0,2-3-2 16,0 8 0-16,-4-6-1 16,2 4 1-16,-1 2-1 0,-1 1 1 15,2-1-1-15,-3 1 0 0,-1 3 1 0,-1 1 0 16,3 0 0-16,-5 0 1 0,0 0-1 15,2 0 0-15,-1 1-1 0,3 1 1 16,-1-2-1-16,3 0 1 0,-5 0-1 0,-1 0 1 31,4 0 0-31,-1-2-1 0,-3 1 2 16,6 1 0-16,-5 0 0 0,3-2 2 16,-2 2 0-16,-2 0 1 0,5 2 0 15,-5-1 1-15,3 1 1 0,-5 0 1 0,4 1 2 16,-2-1-2-16,2 0 0 0,0-2-2 15,-2 2 1-15,3-2-2 0,4 0-1 16,-2-2 0-16,4 2-3 0,4 0 1 16,3 0 0-16,5 0 1 0,4 2 2 15,-6 0 1-15,4-1 1 0,-4 1 0 16,1 3-1-16,-2-3 0 0,-8 2-1 16,1 3 0-16,-9-5-1 0,-4 1 2 0,-2 1 1 15,-1 1 1-15,-6-3 2 0,-1 0 0 16,3-1 0-16,-2-1 2 0,-1 0 0 15,-3 0 3-15,-1 0 0 0,0 0 3 16,0 0-3-16,0 0-5 0,0-1-6 16,0-3-8-16,-1-3-3 0,-1 5 1 15,-4-7 0-15,-2 2 1 0,-1-3 2 16,-5-3 1-16,-4 2 3 0,2-6 3 16,-2 3 0-16,-1-2 4 0,-4 1-1 0,3-1-2 15,4 2 1-15,-3-2-1 0,10 4 1 16,-2-2 2-16,8 5 2 0,3-4 1 15,0 3 2-15,0 1 2 0,3 0 1 16,-1 0 1-16,1 2-5 0,3-4-4 0,-4 1-2 16,5 5-1-16,-2-4 3 0,0 3 3 15,4 3 2-15,-5-4-1 0,-1 5-1 16,6 0-3-16,-9 2-4 0,5 0-5 16,3 0-2-16,-7 4-4 0,1 3-3 15,3 2-1-15,2 10 0 0,-1 4 6 16,6 7 2-16,-5 8 4 0,0-1 2 15,-3 2 1-15,-4 0 0 0,0-2 1 0,-2-1-1 16,-3-8 0-16,-4 0-2 0,-2-6 1 16,-3-1 4-16,4-7 9 0,-3-2 6 15,1-6 10-15,-1-3 3 0,3-1 3 16,1 3 0-16,-2-3-3 16,4-2-6-16,2 0-7 0,1-3-6 15,2-5-5-15,1 5-4 0,-5-4-18 0,5 0-28 0,1 0-38 16,-4-8-69-16,0-8-290 15,-6-19 277-15</inkml:trace>
  <inkml:trace contextRef="#ctx0" brushRef="#br0" timeOffset="119362.39">493 12777 1452 0,'5'0'70'0,"-5"1"18"0,2 5-52 0,-2-4-25 16,0 1-8-16,0 1-3 0,-2 3-5 0,-1 0-3 0,-5 3 0 0,5 1 1 16,-8 3 4-16,4-1 4 0,0-10 3 15,-4 4 2-15,4 0 0 0,-2-1-2 0,6 3-1 16,1 5-1-16,-7 0 0 0,6 0-2 16,-4 0 0-16,3 1-1 0,-3 1-1 15,2 3 1-15,-2-3-1 0,0 3 2 16,1-3 2-16,3-1 2 0,-3 2 4 15,-1-1 2-15,5 0 1 0,-5 0 1 0,6 0-1 16,1 4-1-16,0-6-1 0,0-2 4 16,0-1 2-16,-2-2 8 0,4 1 7 15,1-4 0-15,2 3 2 0,-5-4-5 16,4 0-4-16,-4 1-2 16,0-1 0-16,4 2-3 0,-3-5-2 0,5 0 3 15,-3-1 7-15,-1-1 8 0,0 2 6 0,0 0-2 16,3 5-7-16,-2-7-6 15,3 2-7-15,1 1-5 0,0 4-5 0,7-3-4 16,-5 1-3-16,5 2 2 0,0-1-1 16,-1-3 0-16,3 4 0 0,0-3 0 15,0-1 0-15,0 4 0 0,7-1 0 0,5 3 0 16,0-6 1-16,2 1-1 16,-1-3 0-16,-1-1 0 0,2 0 0 0,0 0 1 15,1 0 0-15,-1 0-1 16,3 6-1-16,1-6 0 0,-4 3-1 15,2-1 0-15,0 2 0 0,-4-4 0 0,3 5 0 16,-3-1 0-16,-5-1 0 0,4 4 0 0,1-3 0 16,-10-1 1-16,8 4-1 0,-4-5 1 15,-1 2 0-15,0-3-1 0,-7 5 1 16,2-3-1-16,4-1 0 0,-4-2 0 16,5 0 1-16,0-2 9 0,-1 2 9 15,5-3 2-15,-4-1 2 0,7-1-9 16,-5 3-8-16,4-1-1 15,-8-8-2-15,6 4-1 0,-2 0-1 16,0 0 0-16,4 1-1 0,-6 3 0 16,1-4 1-16,-3 1 0 0,1 3-1 15,-3-4 1-15,-1 1 0 0,-2 3-1 0,1-6 1 0,1 5-1 16,-2-3 0-16,0 0 2 0,-7-3-1 16,2 4-1-1,-2-4-1-15,0 3-4 0,0-2-8 0,-2 0-7 16,-5-2-4-16,0 2-12 0,-5-3 7 15,0 3 3-15,0 2 5 0,-4 0 16 16,3 2 1-16,-4 3 3 0,-1-2-1 0,-3-1 0 0,0 3 0 16,-2 0 1-16,2 2 1 0,1 0 1 15,4 0 1-15,0 0 0 16,6 0-1-16,-2 0-1 16,-1 2 0-16,3-2-6 0,3 0-5 0,0 0-4 0,-2 0 0 15,-2-2 7-15,3 2 6 0,-1-1 6 16,0 1 4-16,2 0-2 15,0 0-6-15,0 0-8 0,0 0-5 16,2 1-1-16,7 5 1 0,-4 1 6 16,7 5 0-16,4 4 1 0,7 2 2 0,0 9 1 15,6 1 1-15,1 2 1 0,-5 9 1 16,-2-9 0-16,-7-1 0 0,-7-1 3 16,-4-9 1-16,-3-1-4 15,-4 2-7-15,-5-10-11 0,-2 1-6 0,-12 0-3 0,-11-6 5 0,-7-3 10 16,-18-2 8-16,-10-4-5 0,-13-14-70 15,-7-5 54 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0T00:08:46.73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12046 5800 2802 0,'-163'2'1'0,"0"0"0"0,7-1 0 0,-4 3-1 0,4-2 1 0,11 1-1 15,1-3 0-15,13 0 0 0,5 2 0 0,5-2 0 0,6-2 0 0,9 2 0 0,3-5 0 16,9 1 0-16,9 3 1 0,3-3-1 0,11-3 0 15,9 3 0-15,7-3 0 0,9 2 0 16,6 0 3-16,6-2-11 0,11 3-61 16,5 2-64-16,4 2-57 0,3 0 87 15,-1-2 28-15</inkml:trace>
  <inkml:trace contextRef="#ctx0" brushRef="#br0" timeOffset="859.64">15649 5405 1591 0,'28'23'288'0,"-24"-23"-298"0,-15 0 30 0,4 1 3 0,0 5-1 0,-7 4 16 0,-6 3 7 0,-8-1 3 16,-11 4 10-16,-13 0-5 16,-6-2-7-16,-4 2-2 0,-7-3 0 15,1 1-3-15,5-4-1 0,-1-1 4 0,-4 2-5 16,-1-2-5-16,-7 0-7 15,-9-2-9-15,-13-5-8 0,-6 3-2 0,-10 0-3 0,-12-1-1 16,-3-1-1-16,-16 1-3 0,-26 3 33 0,-10 0 4 16,-12 0 0-16,-4 0 2 0,-8 6-33 15,-3-5-5-15,-13 8 1 0,-10-1-1 16,-8-5 1-16,-11-3-1 16,-18 2 2-16,2-11-1 0,-9-8-1 15,0 1 2-15,15-5-2 0,-20 5 17 0,3-4 20 0,13-1 0 16,-16 0 1-16,14 0-17 0,18 2-27 15,-18 8 22 1,7-3 8-16,21 2 1 16,-3 3 7-16,34 2-23 0,13 0-8 15,22 2-1-15,23-1 1 0,8 1 0 16,15 2 6-16,9-1 4 0,12-1 3 16,27-2 6-16,12 2 1 0,20-2 0 15,16 2-1-15,9 1-3 0,12 2-3 0,4-1-5 16,3-1-2-16,2-1-6 0,0-2-6 15,0 0-12-15,2 0-19 0,3 7-46 16,0-10-39-16,4 3-47 0,-2-2-68 16,6-9-147-16,6-17 220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0T00:10:42.64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2734 479 1316 0,'3'0'86'0,"8"2"31"0,-6 0-27 15,1 1-39-15,-3 3-13 0,1-5-11 0,1 3-6 0,0 1-3 0,-3-1 0 0,0-2 5 0,-2-2 0 0,0 1 3 0,-7 3 1 0,-4-2-4 16,-3 3-1-16,-9-3-4 0,-5-2-4 0,-6 0-1 0,-10 0-1 15,1 0-2-15,-7-2-3 0,1-2-2 0,-3 3-2 16,1 1-2-16,1 0-1 0,4 0 1 16,2 0 0-16,-2-2 2 0,1 2-1 15,1 0 0-15,7-2 0 0,1 2-1 16,1 0 1-16,3 0-1 0,0 0 2 16,2 2 5-16,-2 0 8 0,7-2 7 0,4 1 6 15,2 3 2-15,6-4 2 0,2 4 1 16,3-4 0-16,2 1-2 0,1 3-8 15,3-2-6-15,0 3-7 0,2-2-5 16,0 6-3-16,0-2 0 0,0 8 1 16,0 2 4-16,0 6 4 0,0 6 4 15,4 3 1-15,-1 7-4 0,5 3-4 0,-5 3-5 16,2 11 0-16,1-3-2 16,-3 4-1-16,-1-2-1 0,-2-5-2 0,-3-2-2 15,-5 1-2-15,0 5-1 0,0 2-2 16,0 5 2-16,-5 6 2 15,-1 6 4-15,-7 3 2 0,-1 5 0 0,-1-8 0 16,2-2 0-16,-4-12-2 0,6-1-1 16,-1-3-1-16,4-2-2 0,4 6 0 15,3-4-1-15,-2 0-1 0,3 5 0 0,2-2 3 16,3 1 0-16,1-4 2 0,-2 0 1 16,4-2 0-16,0-7 1 0,0 2 0 15,0-7-2-15,4 1 0 0,-2-1 2 16,-2 3-1-16,0-1 1 0,0-2 0 0,0-2 0 15,0-2 0-15,0-2 0 16,-6 1 1-16,5-6-1 0,-3 2 1 0,2-4 0 16,1 1-1-16,1-3 1 0,-2 3 0 15,-2-8 0-15,2 0 0 0,1-1 0 16,1-4 0-16,-2 0 0 0,2-4-1 16,-2 0 1-16,0-1 0 0,2 0-1 15,0-4 1-15,0 3-1 16,0 5 1-16,0-6 0 0,-1 3 0 0,1-1-1 15,0-3 1-15,-4 0 0 0,4 2-1 0,0-4 1 16,0 2 0-16,0 5-1 0,0-10 0 16,0 8 0-16,0-4 0 0,4 2 1 15,-4-6-1-15,1 6 0 16,-1-5 0-16,0 3 1 0,0 0-1 0,0 0 0 0,0 2 1 16,0-4-1-1,0 2 0-15,0 2 1 0,0-3-1 0,0 1 0 16,0 0 1-16,0-2-1 0,0 2-4 15,2-3 26-15,2-1 23 0,-3 1 16 0,5 1 17 16,-3-3-10-16,1 0-10 16,5-1-13-16,0 3-3 0,8 0-12 15,3-3-11-15,8 1-5 0,8-2-9 16,6 0-5-16,8 0 0 0,7-3-25 0,8-10-36 16,20-8-139-16,23-13 115 0</inkml:trace>
  <inkml:trace contextRef="#ctx0" brushRef="#br0" timeOffset="1334.42">29186 564 1427 0,'14'0'100'0,"-7"0"40"0,2-1-20 0,4-5-36 0,-4 1-8 0,12 1-12 0,-2-6-4 0,4-1-6 0,8 0-11 0,-3 1-1 0,9-3-9 0,4 1-6 0,-2 0-4 0,4 1-7 0,3 0-6 16,5 1-2-1,8 1-2-15,3 0-3 0,0 0-1 0,5 0-2 0,6 0-10 0,8-5-6 16,4-2-6-16,4-7-18 0,1 5 2 16,-3 2 6-16,-5 4 6 0,-6 3 19 15,-3 0 8-15,-2 0 0 0,3 1-1 16,1 8-1-16,-11 3 1 0,-2 2-11 15,-9 6-2-15,-9 3 0 0,-7 2-6 16,-10 2 3-16,-9 7-9 0,-11 1-6 0,-4 6-2 16,-3 11 8-1,-10 5 6-15,-10 7 12 0,-6 5 7 0,-5 7 0 0,-2-5 4 16,-1 4-4-16,4-6 0 16,-4-1 0-16,6-3 0 15,1-6-1-15,1 0 2 0,8-6 4 0,2 2 4 0,7 7 2 16,2 4 2-16,5 2-1 0,2 1 2 0,4 9-1 15,6-2 0-15,5 4-2 0,-1-3-4 16,0 3-2-16,0-6-1 0,-1 3-3 16,-3 1 1-16,1-4-2 0,-1 5 1 15,-1 0 0-15,4 0-1 0,-6-1 0 16,0-7 0-16,-2 2 0 0,-5-2 0 0,2-2 1 16,-2-5 0-1,0-5-1-15,-5 3 0 16,1-5 1-16,6 3-1 0,-2-5 1 0,2-2 0 15,3-3-1-15,-5-5 1 0,0-3-1 0,0-11 0 0,0 2 1 16,0-4 0-16,0-2 0 0,0 3 0 16,0-7 2-16,0 4 10 0,0-2 2 15,-5 0 0-15,1 0-2 0,-1 2-10 16,-4-3-3 0,4 1-2-16,-6 0 1 0,6 0 1 15,-6 2 0-15,-1-2 4 0,-3 2 0 16,-4-1 4-16,-4 1 9 0,2 7 1 15,-8-7 1-15,1 7 1 0,-8-6-10 16,-1 6-1-16,-7-4-2 0,-9 2-5 16,-6-3-2-16,-6 1-3 0,-15-3 9 0,-18-2-34 15,-22-4-253-15,-22-21 198 0</inkml:trace>
  <inkml:trace contextRef="#ctx0" brushRef="#br0" timeOffset="53058.04">28839 2355 1593 0,'0'0'120'0,"0"0"169"0,0 0-247 0,0 0-8 0,0 0-10 0,-4 0-15 0,4 0-7 0,0 0-3 0,0 0-3 0,0 2-4 15,0 0-2-15,0-1 2 16,-2 1 4-16,2-2 3 0,-1 4 1 16,-8 1 3-16,-2 2-2 0,-1 2 1 0,-4 3 0 15,-6 1-2-15,-2 3 0 0,-5-2-2 16,-10 5-1-16,-3 3-1 0,-6-3-2 15,-14 6 0-15,-6-4 0 0,-19 2 0 16,-10-3 2-16,-15 3 0 0,-19-5 0 0,-11 5 2 16,-23-9 1-16,-10-5-3 0,-11 0 4 15,-13-4-2-15,-16 2 2 0,-8-3 2 16,-11-1 0-16,-9 4 0 0,0 0-1 16,-14 2 0-16,-7 5 0 0,-7-1 1 15,-6-4-2-15,-10 5 0 0,-2-2 0 16,-13-1 0-16,-6 1 0 0,-1-6 0 15,-13 2 0-15,4-6 0 0,-11-2 2 0,-5-2 0 16,4-10 0-16,-1-2 4 0,6 0 13 16,1-4 1-16,14-3 15 0,1 3 3 15,13 2-10-15,18-4 1 0,3 10-16 16,28-3 4-16,29 10 0 0,16-1-4 16,32 4-8-16,21 7 43 0,16-1 5 15,21 4 7-15,27 3 12 0,16-1-53 0,21-1-5 16,9 1-6-16,14 1-4 15,6-3-1-15,3-4-1 0,14-1-12 0,-1-3-52 16,1-1-61-16,2-1-431 0,-4-7 347 16</inkml:trace>
  <inkml:trace contextRef="#ctx0" brushRef="#br0" timeOffset="57447.25">11103 4234 1545 0,'25'-12'96'0,"-8"5"28"0,3-4-13 0,-4 8-34 0,3-4-8 15,-5 0-7-15,1-1-5 0,-5 1 3 0,1-3 0 0,0 3-3 0,1-4-9 0,-8 7-14 0,1 1-12 0,0 1-10 0,-5 0-4 0,0 2-4 0,0-3-1 0,0 3-4 16,0-2-3-16,0 2-4 0,0 0-5 0,-5-2-7 16,-4 2-4-16,-2 0 0 0,-8 0-1 15,-13-3 8-15,-14 1 6 0,-14 2 3 16,-17 2 5-16,-10 5 2 0,-14 0 0 16,-12 0 1-16,-15 4 0 0,-15-8 0 0,-17 4 0 15,-16-5 0-15,-10-2 0 0,-14-4 0 16,-11-3 1-16,-5-5-1 0,3-6 1 15,-3-5-1-15,10 4 1 0,-2-8 0 16,3 4 0-16,-4 4 0 0,3-6-1 16,9 12 1-16,9 1 0 0,11 3-1 15,15 5 1-15,17-4-1 0,10 6 1 16,29 2-1-16,19 0 0 0,25 0 1 0,11 2-1 16,12-2 0-16,7 0 1 15,-2-2 0-15,6 2 0 0,5 0-1 0,-1-2 1 16,3 0-1-16,5-1 1 0,2 1-1 15,7 2 1-15,-2 0 0 16,4 0 0-16,-1 0-1 0,1 0-1 0,5 0-33 16,-2 0-31-16,1 0-10 0,-10 0-209 15,2 0 190-15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0T00:14:24.07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8408 11326 1413 0,'-16'13'64'16,"3"-6"-3"-16,-4 4 5 0,2-8-10 0,-1 2-9 0,2 1-5 0,4-4 1 0,3-1-3 0,-1 1-4 0,7-2-1 15,1 0 1-15,0 0 12 0,0 0 12 0,0 0 10 0,0 0-4 16,0 0-16-16,5 0-17 15,0-3-17-15,4 1-7 0,5 2-4 0,6-6 0 16,10 5 0-16,-2 1 2 0,15-2 3 16,7 2 2-16,10 0 4 15,9 7 5-15,4-5 1 0,-1 0-2 0,-2-1-4 16,-8-1-3-16,-4 0-3 0,-1 0-1 16,-6 0-5-16,-5-1-1 0,-5 1 0 0,-9-2 0 15,-7 2 5-15,-9 0 4 0,-9 0 4 16,-2 0 0-16,-5 0-11 0,0 0-6 15,0 0-8-15,-9 0-4 0,-8 3 5 16,-15 1 2-16,-16 3 3 0,-14-5 1 16,-7 3 1-16,-4 0-1 0,0-1 1 15,1-2 0 1,-3-2 1-16,6 1 2 0,-6-1-1 0,12 0 2 16,6 0 5-16,0 0 4 0,13-3 5 0,1 1 1 0,4-7-1 15,13 4 0-15,6 3-3 0,8-3 1 16,12 5 10-1,-2 0 12-15,0-5 8 16,11 3-1-16,5-4-15 0,16 1-15 0,9 2-11 0,16 3-3 0,16 3 0 16,16 2 1-16,13 6-1 0,4 1-1 0,1 3-1 15,-4-1 0-15,-2 2 1 0,-3-2 1 16,-8-3 0-16,-1 3 1 0,-9-9 2 16,0-1 2-16,-16 1 4 15,-14-5 3-15,-7 0 2 0,-16-2 4 0,0-3 4 16,-9 0-1-16,-9-3-7 15,-2 5-2-15,-10-2-17 0,-8-4-9 0,-10 2-1 16,-14-6-3 0,-11-1 7-16,-17 2 5 0,-13-3 3 15,1 3 1-15,-8 0 1 0,-2-1 1 0,6 6 2 0,-1 2 1 0,10-2-2 32,13 5 1-32,8 0 0 0,6 2-1 15,10 0 1-15,5 0 0 0,10-2 0 0,4 1 1 16,6-3 1-16,6 4 1 0,4 0 3 15,-3 0 3-15,8 0 2 0,7-2-1 16,8 1-2-16,6-5-3 0,12-1-4 16,8 2-2-16,3-2-1 0,12 1-1 15,2 1-2-15,10 5 0 0,0 0 2 16,-2 4-1-16,-4 6 2 0,2-3 1 16,-3 8-1-16,-4-1 1 0,-9 0 0 0,-9-2-1 15,-10 1-2-15,-16-6-2 0,-11 0-3 16,-5-2-1-16,-6-1 1 15,-8 1 6-15,-2-3 4 0,-15 3 6 0,-17-3 2 16,-16-2-3-16,-19-5-1 0,-8 1-1 16,-10-3-3-16,1 2 1 0,-3 3 0 15,7 0 0-15,11-1 1 0,-1 3 0 16,10 0 0-16,-4 0 1 0,10 0 1 0,12 0-1 16,6-2 0-16,9 0-2 0,2-1-3 15,4 1 1-15,6 0-1 0,8-3 0 16,9 3 2-16,3-2-2 0,9 4-18 15,0 0-43-15,-4-1-133 0,11-7-270 16,9-2 268-16</inkml:trace>
  <inkml:trace contextRef="#ctx0" brushRef="#br0" timeOffset="6782.73">9067 10248 1425 0,'-26'11'88'0,"6"-4"39"0,-1 2-29 0,7-5-31 0,1-1-10 0,-1-3-16 0,5 5-11 0,2-3-7 0,0 0-8 0,5 0-5 0,-1-2 5 0,3 0 8 0,0 0 7 16,3 0 6-16,-1 0-6 0,-2 0-8 16,0 0-3-16,0 0-1 0,0 0 3 15,0 0 5-15,0 0 8 0,0 0 4 16,0 0 7-16,0 0 5 0,4-2 0 0,1 0-2 16,4 0-6-16,1-3-7 0,1 0-4 15,3-4-5-15,0 0-2 0,6-3-4 16,3-3-5-16,2 0-4 0,3-1-7 15,2-6-4-15,0 3-1 0,1-3 1 16,-1 3 0-16,2 1 3 0,-2-1 0 0,5-1-1 16,3 3 1-16,4-1 0 0,-3-3 1 15,4 1-1-15,4 2-1 0,-9-1 0 16,3 1-2-16,3 2 1 0,0-2-1 16,8-1-1-16,-3 1 0 0,3 0-1 15,-1 4 2-15,0 0 0 0,4-2 1 0,-1 2 0 16,1 1 1-16,-2 1-1 15,0 1-1-15,-7 1 1 0,-2-3-1 0,1 1 0 16,1-4 1-16,7 2 0 0,6 0 0 16,-3-4 0-16,1-2 0 0,0 4 0 15,-1 1-1-15,7 0 1 0,6 1-1 0,-2-2 0 16,0 0 0-16,-4 2 0 0,-7-2 3 16,-3-3-1-16,2-1 1 0,2-3-1 15,-4 0-1-15,2 0 0 0,2 2-1 16,2-6 1-16,8 0-1 0,11-1 1 15,-2-2 0-15,2-2 1 0,4 0-1 16,1-3 1-16,8 1-1 0,4 4 1 16,1 0-2-16,2 3 0 0,-6 1-2 0,-4 1 0 15,1 3 0-15,0-4 0 16,-2 1 2-16,7-2-1 0,7-3 1 0,16 0-3 16,5-5-4-16,-7-4 0 0,-1 1 0 15,-26 7 6-15,-8 4 2 0,-5 2 3 16,4-7 0-16,14 0-1 0,6-1-1 15,2-6-1-15,0 5 0 16,-5-3 0-16,-2 1 0 0,10-1 0 0,-3 1 1 16,4 3-1-16,1-1 0 0,-3 2 0 0,-2-5 0 15,4 3 0 1,1 4 0-16,8 0-1 0,1 2 0 0,0-1 0 0,-3-3 0 16,3-3 0-16,-5 3 0 0,5 2-1 15,8 1 1-15,-1 1-1 0,0 0 0 16,8-1 2-16,1 1-1 0,0 1 0 15,4 6 0-15,-11-2 0 16,-10 4 0-16,-12-3-1 0,-1 1 1 0,-1 0-1 0,6-1 1 16,6 5 0-16,3-5 0 0,-1 1 1 15,-3-2 0-15,-4 2 0 0,-3-2 0 16,-1 3 0-16,-4 1-1 0,-1 1 0 16,-8 0 0-16,1 1 0 15,-4-10 0-15,-4 4 0 0,6 2 0 16,6-2 1-16,6 5-1 0,2 2 1 0,-5-4-1 0,-11 3 0 15,-9-3 0-15,-7 2 0 0,0 1 0 16,3-1 0-16,-1 4 0 16,5-2 0-16,-4-2 0 0,1 4 1 0,-3-4 0 15,-10 1-1-15,-10 1 1 0,-4 0 5 16,-6 1 1-16,6 1 3 0,0 0 1 16,-2 0-4-16,0-2-2 0,2 0 0 0,-7 0-3 15,5 2 1-15,0-2-2 16,2 2-1-16,3 1 1 0,-5 1-1 0,-1 1 0 15,1 1 0-15,-2-3 0 0,1-1 0 16,-3 0 0-16,1 0 1 0,-1-1-1 16,-3 5 3-16,2-1 4 0,-6 2-1 0,-3 2 4 31,0 2-5-31,-5 0-3 0,-1-3-1 0,-2 3-1 0,2-2 0 0,-1 2 2 16,2-2 0-1,1 0-1-15,-3-2 2 16,0 2-1-16,-2-4 2 0,-4 2 6 0,-3 0 6 15,0-1 4-15,-2 1 2 0,2 0-2 0,2 2-2 16,-2-4-1-16,-4 0-1 16,2-3-4-16,2 2-2 0,-1 1-4 15,4 4-3-15,-6-2-3 0,-3 2 4 0,1 0-1 0,1 4 1 0,-8-3-1 16,1 3-7 0,-1-3-6-16,-10 1-13 0,1-2-1 15,-2-4 1-15,-4 1 6 0,-10-4 9 0,-6-8 3 16,-17 1 0-16,-4-6 1 0,-12-3 0 0,-11 4 1 15,0-1-1 1,-3 6 3-16,1-4 0 0,0 0 1 0,0 6 0 0,3-3 0 16,6 6 0-16,7 2 0 0,6 0 0 15,10 5 0 1,2-1 2-16,9 1-1 0,8 2 1 0,3-1 1 0,5 3 1 0,5 2-1 16,7 1 1-16,-2-2 2 0,4 3 2 15,0 1 0-15,6 0 0 16,-4 0-4-16,3 0-3 15,4 1-5-15,3-1-9 0,8 4 1 0,17-2 1 16,14-1 5-16,13 5 7 0,12 3 2 16,8-2 0-16,-3 3 3 0,10 4 0 0,-4 4-2 0,7 5 0 15,-2 0-2 1,-4 6-1-16,-2 4 0 0,-14 1-1 0,-1 5 0 16,-9 4 1-16,-9-8 5 0,-14 2-1 15,-8 4-1-15,-19-7-6 16,-12 8-7-16,-20 1-2 0,-20 5 1 0,-22 7 8 0,-20 0 9 15,-19-4 5-15,-20 0-1 0,-13 4-2 0,-5-5-5 32,5 9-1-32,20-3 1 0,10-1-34 15,18 4-146-15,5-1-418 0,8 3 359 16</inkml:trace>
  <inkml:trace contextRef="#ctx0" brushRef="#br0" timeOffset="61396.6">9505 11358 1471 0,'9'0'112'0,"0"2"83"0,9 0-104 0,-8 1-42 0,5 3-11 0,-7-6-6 0,-2 0-3 0,-1 0-1 0,-5 0 6 0,0 0-3 0,-2-2-2 0,-5-2-5 0,2 1-9 0,-8-2 0 15,-8-6 3-15,-11 0 5 0,-14 2 6 16,-7-7 5-16,-11-1-5 0,-7-1 0 16,-5 7-2-16,-9 2-7 0,0 8-2 0,-4 1 6 15,2-6 3-15,-5 6 1 0,0-1-1 16,3 1-11-16,0 0-8 0,4 0-2 15,7-2-4-15,6 0-1 0,-3-5 0 16,4 0 2-16,2 2 2 0,0-6 11 16,-5-3 9-16,4 0 3 0,3-2 1 15,14 0-7-15,14 1-2 0,12 1 6 16,13 2 8-16,5 3 5 0,9 9 0 16,0-5-8-16,11 5-11 0,5-2-11 15,17 2-9-15,21 3-4 0,17 8-3 16,19 3-3-16,9 4-2 0,4 2 1 15,3 3-1-15,-3-2 3 0,11 4 6 0,6 1 3 16,17 3 2-16,3 1 1 0,-2-4-1 16,-7-4-1-16,-3-1 2 0,-6-2 0 15,-6 3-1-15,-15-8 1 0,-20-3-1 0,-17-1-1 16,-14-1 2-16,-11-5-2 0,-18-3 0 16,-7 1-1-16,-12-2-12 0,-5 2-10 15,-13 3-8-15,-22-3 0 0,-18 2 10 16,-35-3 8-16,-33-1 5 15,-21-5 2-15,-20-7-1 0,-9-1 3 0,-3 1 3 16,-2-2-1-16,3 1 7 0,8 3 0 16,17-1 3-16,7 2 0 0,15 2-4 15,14-2 4-15,14-2 6 0,8 3 0 16,21-3 1-16,18 0-4 0,15 4 0 0,18-2 7 16,14 8 11-16,7 1 6 0,2-6-1 15,12-1-5-15,4 0-14 0,17-5-13 16,11-1-6-16,13 3-7 0,22 2 0 15,15 7 1-15,18 1 2 0,12 1 3 16,3 1 1-16,2 5 1 0,4 2 2 0,9 2 0 16,3 5 1-16,2-2-1 15,-11 0 0-15,-10 6 0 0,-6 3-1 0,-10-4-1 16,-8 3-1-16,-17-5 0 16,-23-3-3-16,-18 1-1 0,-19-1 2 0,-11-11-3 15,-8 1-6-15,-8-2-5 0,-10-2-4 16,-11-2 2-16,-22-2 9 0,-23-6 5 15,-24-6 3-15,-18-4 0 16,-18-10 1-16,-14-5 0 0,0-1 0 0,-13-5 2 0,10 2-1 16,3 6 2-16,8 1 4 15,21 2 3-15,11 1 1 0,21 1 1 0,20 5 1 16,11 3-1-16,23 6 7 16,11 0 12-16,14 5 3 0,9 4 4 15,14-2-10-15,13 0-18 0,15 3-10 16,22 1-11-16,19 10 1 0,14 5 3 15,29 8 3-15,19 8 4 0,11 6-1 0,16 6 0 0,-4 3 3 16,-3 3 0-16,-5 4 2 16,-20-6 1-16,-20 0 0 0,-30-1-1 15,-28-8 1-15,-23-12-1 0,-23-7-1 0,-13-7-2 16,-12-9-2-16,-14-5-5 0,-9-8 3 0,-20-10 3 16,-26-19 3-16,-25-15 4 0,-24-5-2 15,-24-9-1-15,-2 7-1 0,0 8 2 16,4 4 0-1,22 10 1-15,13 4 1 0,13 10-1 0,24 10-1 16,15 4-8-16,14 9-32 0,20-1-54 16,17 6-121-16,0 0-382 0,2-1 362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0T00:17:12.64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12601 10138 1085 0,'-2'-21'99'0,"-5"0"78"0,2-2-91 0,3-5-59 0,-5-1-7 0,0-3-10 15,-2-7-4-15,4 0-1 0,-8-2-11 0,11 4 20 0,2 0 15 0,2 7 24 0,11 1 36 0,-1 1-3 0,4 0 8 0,5 3-21 16,1-2-17-16,8 3-9 0,10 4-23 0,7-5-5 16,13 9-13-16,11 0-12 0,12 7-6 15,4 8-7-15,12 6-14 0,2 7 0 16,0 10-2-16,2 2-6 0,-3 12 14 0,-3 6 2 15,2 17 4-15,-3 10 12 0,-9 4 3 16,-13 3-1-16,-19 7 0 0,-8 6-1 16,-10 17 3-16,-14 8 0 0,-11 3 1 15,-15 0 0-15,-20-9-7 0,-15-3-1 16,-18-6 0-16,-22-12-2 16,-16-6-2-16,-9-15 2 0,-21-6-3 0,-11-12 7 15,-14-12 7-15,-11-12 3 0,6-11 1 16,3-13 1-16,22-13-2 0,21-8 21 0,7-4 26 15,16-5 42 1,10-7 19-16,13-6 5 0,13-3-8 0,10-2-37 0,7-8-5 16,5-10-18-16,13-8-12 0,12-13-6 15,13-14-12-15,17-15-9 0,8-13-16 0,13 1-29 16,11 6 13-16,15 9-90 16,10 13-12-16,13 17 6 0,6 10 15 15</inkml:trace>
  <inkml:trace contextRef="#ctx0" brushRef="#br0" timeOffset="915.07">13388 15082 1142 0,'-25'3'10'0,"-8"4"-31"0,-12 0 5 16,-1 2 16-16,-7 5 2 0,0-7-6 0,0 6-7 0,0-4-6 0,5-2 4 0,3 0 4 0,6-7 9 0,6 2 18 0,1-2 24 0,5 0 24 16,6 0 22-16,3-2 13 0,2-7 5 15,4 4 3-15,1-2-5 0,4 0-2 16,5-2-6-16,0 0-2 0,1-5-9 16,2-9-15-16,7-6-14 0,9-3-22 15,3-5-9 1,6 2-6-16,5-3-1 0,2 1-1 15,10-2-6-15,10 0-6 0,9 4-5 0,9-1-3 16,9 6 0-16,-6 9 1 0,1 1 1 16,1 11-13-16,-3 9 3 0,8 2 0 15,-8 14-5-15,-2 13 9 0,5 17-5 16,2 14-1-16,4 20-3 0,-1 17 1 16,-10 15-1-16,-7 16-3 0,-11 13 0 15,-10 17 3-15,-19 11 2 0,-18-4-4 16,-20 1-7-16,-18-19-8 0,-18-12-3 15,-12-16 7-15,-16-20 7 0,-18-17 9 0,-14-22-4 16,-12-19-1-16,-7-13-8 0,-13-15 12 16,-11-19 25-16,-5-10 16 0,-5-14 25 15,5-12 3-15,1-10-14 0,8-17 7 16,10-5 3-16,12-8-8 0,20 2 2 16,24-3-5-16,17 8-6 0,22-6 4 15,16 8-1-15,8-1-6 0,13 3-10 16,9-2-6-16,9-10-8 0,17-8-13 15,11-11-56-15,23-26 112 0,16-16-57 0</inkml:trace>
  <inkml:trace contextRef="#ctx0" brushRef="#br0" timeOffset="2134.29">23011 5504 1770 0,'16'2'36'0,"-2"7"-42"0,0 3-10 0,-5 4-7 0,1 3-1 0,5 6 3 0,-7 4 3 0,1-3 2 0,-3-1 2 0,-10 2 1 0,2 1 4 0,-5 9 3 0,-3-3 1 15,-3 5 1-15,1-5 0 16,-6 3-9-16,0-7-20 0,-3-2-18 0,-4 1 6 0,-8-1 26 15,-1-5 27 1,-5 2 21-16,-4 2-6 0,-5 1-19 16,-7-2-7-16,-5 5-2 0,-2-5-1 0,-9-1-2 0,-1-2-9 15,-14-5-3-15,1 0 0 0,-2-6 4 16,-1-1 13-16,1-3 6 0,0-8 2 0,0 0 0 16,-3-5 5-16,8-2 20 0,-3-5 22 15,0-4 8-15,9-7 4 16,-2-6-6-16,7-4-9 0,3-1-4 15,3-9-6-15,1-5-16 0,-3-1-4 0,3-10-4 16,7 3-2-16,9-6 2 0,14-4 3 16,15 4 15-16,5-6 20 0,8-1 14 31,12-2 1-31,4 0-5 0,10 2-17 0,3 0-12 16,11-2-10-16,-4 2-7 0,7-2-5 15,-3 2-4-15,1 0-1 0,8-4-2 16,1 2-4-16,6 2 0 0,-1 9 1 15,3 3 2-15,1 6 10 0,4 5 2 16,8 3-1-16,10 2-8 0,3 6-7 0,14-1-10 16,-7 12-2-16,7 6 3 15,9 9-6-15,0 11 3 0,23 12-5 0,2 13-4 16,9 4-3-16,-5 12-1 0,-10 3-1 16,-10 9 5-16,-5 5-1 0,-6 11 2 15,-5 14 0-15,-12 4-3 0,-13 9-2 16,-18 3-2-16,-17-7 0 0,-13 3-3 15,-14-3 0-15,-16-4 4 0,-10-3 5 16,-15-7 5-16,-12-4 7 0,-11-12 3 0,-14-4 5 16,-7-8 3-16,2-8 2 0,-7-5 1 15,3-10-3-15,4-6 0 16,-1 0 2-16,3-9-1 0,-2-5 1 0,-1-2-2 16,-1-7-2-16,-5-4 3 0,2-5 45 15,1-8-277-15,0-12 184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0T00:18:00.06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29328 3609 1537 0,'-4'0'28'0,"1"1"-34"0,-1 3-3 0,3-1 7 0,-8 4 7 0,-2 1 7 0,2 0 6 0,0 0 8 0,-1 2 11 0,-1-1 6 0,0-2 3 0,-3 2-5 0,0-4-6 0,-2 1-6 15,-2-3-3-15,-6-1-4 0,-5 0-4 0,-4-2-4 0,-5 0-5 16,-1 0-5-16,0-2-1 0,-3 0-2 16,-8 2-1-16,4 0 0 0,-2 2 0 15,4 2-3-15,-4 3 0 0,-4-2 1 0,-1 4 1 16,-2-2 1-16,-7 2 0 0,0 3-1 15,-9-5-1-15,-1 2 0 0,-10 4-1 16,-3-3-1-16,-7 1 1 0,-8 3 0 16,-2-2 1-16,-14 1 1 0,-1-1 0 15,2-1 0-15,-9 1 1 0,3 4 0 0,-1-2 0 16,-7 4 1-16,-1-2 0 16,3 0-1-16,1 4 2 0,5-3-2 15,-1 3-1-15,-4-4 1 0,0 0-3 0,-3 0 2 16,-1-4 1-16,-3 0-1 0,-3-3 0 15,-8-2 1-15,-3-1 0 0,-7-4 0 16,6 5 0-16,-1-6-1 0,1 1 1 16,2 2 0-16,1-1 0 0,-1 1 0 15,1-2 0-15,-9-2 1 0,-2 0-1 0,-2-2 0 16,0 2 1-16,-7-4 0 0,-5-1 0 16,0 1 0-16,-8 3 1 0,10 1-2 15,-6 1 0-15,6 1 0 0,-4 0 2 16,0-2-2-16,2 0 1 0,-2 0 0 15,3-2-1-15,1 2 1 0,-2 0-1 16,3 0 0-16,0-2 0 0,-5 1 1 16,6-1-1-16,-1 0 0 0,-2-1 0 15,-3-1 7-15,-5 0 25 0,3 3 2 0,1 1 0 16,1 0-7-16,-7 0-24 0,5 1-2 16,-7-1 1-16,-5 0-1 0,-4 2-1 15,-1-2 2-15,-8 0-1 0,4-3 0 16,0 1 1-16,-5-2-1 0,6 1 0 15,-3-1 0-15,2 2 0 0,4-3 0 0,1 3-1 16,4-1 0-16,3-1 0 0,3-1 0 16,-7-2 0-16,1 5 0 0,0-5 0 15,-2 2 1-15,5 3 0 0,-1-2-1 16,0-1 0-16,-2 0 0 0,-8-2 0 16,5 1 1-16,-1 5-1 0,-7-3 0 15,4-1 0-15,-4 3-1 16,-11 0 3-16,5 0-1 0,0 2 0 0,1 0 2 0,7 6-3 15,-5-1 0-15,1-3 0 0,-1 1 2 16,3-3-2-16,-5 4 0 0,2 3 0 16,-4-7 0-16,-2 2 0 0,-3-2 0 15,0 0 0-15,5 0 0 16,-7-2 0-16,-2 2 0 0,-7-7 0 0,-5 0 1 16,-13-4-1-16,4 2 1 0,0 0 0 15,-14-1-1-15,0 1 0 0,1 0 1 0,-10-2-1 16,7 6 0-16,4-4 1 0,-9 2-1 15,1-2 1-15,9 6-5 0,-8-6 31 16,-4 5 60-16,-2 1 8 0,-16-4 14 16,2 3-31-16,25 2-59 0,8 2-7 15,22 0-10-15,11-1 0 16,8-3-1-16,17-1 0 0,17-4 2 0,19 0-2 0,15-3 1 16,25-1 2-1,24-1-2-15,15 0 2 0,19 0-1 16,5 1 0-16,1-1 0 0,1-2 5 15,-5 0-10-15,-6-3-104 0,1-15 78 0</inkml:trace>
  <inkml:trace contextRef="#ctx0" brushRef="#br0" timeOffset="8481.91">21202 4965 1448 0,'-2'-5'123'0,"-3"-3"141"15,-4 1-203-15,-2 0-31 0,-3-2 13 0,0 4 12 0,-2-2 7 0,4 0-5 0,1 0-8 0,2 3-7 0,4-1-3 0,3-4 2 0,4 2-3 16,7-5-9-16,5-3-16 16,11 1-16-16,5 0-17 0,7 0-3 0,9 0 1 15,9 1 4-15,4 6 9 16,6-3 1-16,6 2 5 0,0 1 3 15,0 6 5-15,-4-1 1 0,-1 4-3 16,5 6-2-16,0 10-4 0,2 9-4 0,6 10-5 16,-2 9-2-16,6 20 1 0,-5 5 0 0,-4 8-1 15,-10 14-6-15,-14-1-9 0,-7 11-8 16,-6 7-3-16,-9-1 2 0,-14 1 0 16,-12-10-5-16,-18-17-4 0,-19-14 6 15,-13-7 12-15,-25-9 20 16,-24-6 30-16,-17-10 21 0,-22-12 37 0,-4-18 18 0,-2-11 6 15,-9-17-5-15,0-13-14 0,2-3 16 16,7-13-4-16,20-1 3 0,16-6-8 16,15-3-20-16,15 1-10 0,16 3-6 15,10 1-2-15,20 5-12 0,16-1 2 16,14-4-16-16,23-4-26 16,12-1-27-16,31-8-40 0,14 5-25 0,19-5-42 15,20 8-48-15,10 3-32 0,20 13 2 16,11 5-238-16,-6 5 294 0</inkml:trace>
  <inkml:trace contextRef="#ctx0" brushRef="#br0" timeOffset="9006.48">23475 4821 2300 0,'13'-9'82'0,"-3"4"3"0,11-7-65 0,8-4-13 0,8 2-7 16,9-8-2-16,2 6-2 0,9 4-1 0,3 5-4 0,7 5-6 0,4 2-6 0,-1 12-6 0,6 6-1 15,-4 9 1-15,-1 6 0 0,2 12 5 16,0 4 3-16,-2 10 3 0,-4 1-1 16,-3 2-4-16,-13 6-9 0,-8-3-10 15,-15 3-11-15,-15 1-5 0,-13 3 4 0,-18-2 0 16,-14-7 14-16,-21-2 4 0,-16-8 10 15,-16-7 14-15,-9-7 12 0,-13-12 25 16,-1-13 8-16,-11-14 16 0,-16-14 9 16,-1-13-14-16,-8-5 5 0,8-10-10 15,13-10 6-15,8-5 23 0,5-5 8 0,13 4 4 16,12 1-20-16,19 7-8 0,25 11 2 16,20 2 9-16,10 9 27 15,10 5 10-15,4-2-16 0,8-3-18 0,7-3-33 16,6-9-32-16,17-6-22 0,5-4-25 15,13 2-27-15,8 2-24 0,6 3-65 16,12 1-70-16,9 1 127 0</inkml:trace>
  <inkml:trace contextRef="#ctx0" brushRef="#br0" timeOffset="9452.07">25709 4513 2354 0,'0'3'58'0,"-2"-1"-46"0,2 5-10 16,-3 6-2-16,-2 11-1 0,1 10 1 0,-3 9 3 0,0 8-2 0,2 2-2 0,1 9-2 0,0 4-2 0,3 7 0 0,1 6 6 0,0 1 7 15,3 0 3 1,-1 0 2-16,5-2-1 0,-2-4-5 0,6-1-1 0,1-9-1 0,-3-2-1 0,2-14 0 0,0-9-1 16,-8-9 2-16,2-11-1 0,-3-3 2 15,2-5-7-15,-4-6-19 0,0-5-51 16,2 0-67-16,10 0-46 16,4-16 81-16</inkml:trace>
  <inkml:trace contextRef="#ctx0" brushRef="#br0" timeOffset="9894.56">27035 4412 2575 0,'43'-9'69'16,"-4"-2"-32"0,14 1-32-16,7 2-6 0,15 1-4 0,12 11-2 0,19 5-3 15,1 9-3-15,3 13-8 0,5 7 2 16,-2 20-24-16,6 13-1 0,10 18 2 0,6 12-10 16,-7 7 4-16,-11 5-7 15,-18 3-9-15,-15-1-3 0,-19 0 4 0,-13 0 7 16,-13-10 8-16,-29-13 10 15,-15-14 7-15,-25-17-10 0,-20-12-5 0,-15-6 5 16,-21-6 19-16,-25-19 37 0,-28-11 38 16,-31-20 16-16,-16-20 18 0,-9-15 4 0,-2-12-16 15,9-13 5-15,9-5 27 0,21-6 3 16,24 1 15-16,15-4 7 0,23 7-26 16,18 13-7-16,23 3 6 0,21 8-1 31,11-1-9-31,18 0-9 0,10-1-19 0,15-6-34 15,14 3-27-15,1-2-26 0,16-1-29 0,13 5-29 0,7-1-43 0,16-4-195 16,3-1 191-16</inkml:trace>
  <inkml:trace contextRef="#ctx0" brushRef="#br0" timeOffset="11670.63">25333 6264 1623 0,'-25'15'66'0,"8"-6"-6"16,-5 3-7-16,10-3-1 0,-2 1-9 0,3-4-1 0,1-1 3 0,1 2 5 0,0-5 10 0,4 2 9 0,-3 1 7 0,1-2-4 0,2-3-13 0,0 0-16 0,-2 0-14 15,3 0-9-15,4 0-6 0,-2 0-5 16,2 0 4-16,0 0 8 0,0 0 11 15,0 0 6-15,6 2-6 0,3-2-7 16,5-2-15 0,9-1-7-16,16-6 0 0,14 4 1 15,11-6 5-15,8 0 3 0,5-1 2 0,-3-2 0 0,-1 1-3 16,-4 4-3-16,2-5-4 0,7 2-2 16,0 3 1-16,-5 0-1 0,-8-3 1 0,-19 3 2 15,-15 2 3-15,-16 5 5 0,-7-3 0 16,-8 3 1-1,-6 2-15-15,-3-2-8 0,-3 0-3 16,-8 2-4-16,-4 0 12 0,-14 2 2 16,-2 2 0-16,-6 3 1 0,-2-4 1 0,3-1-1 0,-10 2 1 0,2-4-1 15,-5-4 0-15,-4-1 1 0,-2-2 2 16,0 0 1-16,-5-4 1 0,-4-1-2 16,0-1 1-16,8 4-1 15,10 0 1 1,11 4 5-16,13 3 3 0,7-1 9 0,6 3 6 15,9 0 3-15,9 0 3 0,0 0-3 0,9 0-11 0,7 3-21 16,10 1-7-16,19-1-6 0,27 5 4 16,21 0 12-16,22 5-2 0,9-1 0 15,5 2 0-15,17 2 2 0,6 2 1 16,1-2-1-16,-17 4 1 16,-24-6-1-16,-11-5 0 0,-18 3 2 0,-8-1 0 0,-13-1-1 31,-23-4 4-31,-13-5 0 0,-11 1 8 0,-15-2-4 0,-4 0-9 0,-15 0-3 15,-6-2-6 1,-21-1 6-16,-18 1 7 0,-21-3 1 16,-15 1 0-16,-8-3-3 0,-12-4 1 15,-11 1-2-15,-4-3 0 0,-2 6 1 16,13-2-1-16,12 6 1 0,8 1 0 16,3 2-1-16,9 0-1 0,8 4 0 15,8 5 1-15,17-4-1 0,13 5 1 16,14-2 0-16,11-1-1 0,11-2 0 15,4-1-4-15,3 1-4 0,3-2-3 0,0 1 0 16,3 1 2-16,-1-3 4 0,3-2 4 16,-3 0 1-16,2 0 4 0,-3 0 3 15,-1 0 3-15,0 0 8 0,-1 0 8 16,1 0 10-16,0-2 6 0,-4-5-7 16,2 2-10-16,1 0-11 0,-8-4-11 0,3-2-3 15,-4-5-1-15,4-7-5 16,-4-5-3-16,1-4-1 0,4-2 0 0,-2-7 0 15,1 6 2-15,3-6 2 0,-3-3-1 16,3-1 3-16,-1-2 1 0,2 2 1 16,-3 3 2-16,-2 4 0 0,4 5 0 0,-5 8 0 15,3 2 1-15,5 7-1 16,0 5-3-16,0 4-4 0,2 5-7 0,0-3-9 16,-2 5-12-16,3 2-4 0,-1 3 0 15,-2-1 6-15,4 8 7 16,-4 2 3-16,3 9 2 0,2 13 4 0,2 6 8 15,1 4 5-15,-1 4 2 0,0 2 2 0,0-5 0 16,-7 3 0-16,0-7-1 0,-2-4 0 16,-5 1 0-16,3-2 0 0,1-5 0 15,-4-3 0-15,1-3 1 0,1-2 0 16,2-6 1-16,-3-4 1 0,5-3 0 16,1-1 0-16,0-8 0 0,0 6 0 15,3-7-1-15,2 0-1 16,2-2-2-16,8 1 1 0,2 1 3 0,12-2 6 15,4-3 5-15,17 1 1 0,10-7 0 16,20-2-2-16,12 1-1 0,15-5-3 0,6-2-2 16,1-1-2-16,4 4 2 0,7 1 0 15,4 5 1-15,2-1 0 0,-3 5-4 16,-15 4-1-16,-8 0-1 0,-2 0 0 16,-13 2 0-16,-5 1 1 0,-10-1-3 0,-22 2 16 15,-10-4 18-15,-17-4 21 0,-12-1 29 16,-14 5-3-16,2-2 2 15,-2-7-14-15,-7 4-18 0,-2-4-15 0,-5 0-17 16,-6-9-6-16,-1-3-7 16,-4-4 1-16,-1-5-3 0,1-3-1 0,-2-8-1 0,11-4-6 15,2-1-28-15,9-10-7 0,5-22 206 16,11-54-139-16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1248" units="cm"/>
          <inkml:channel name="Y" type="integer" max="12032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617.67444" units="1/cm"/>
          <inkml:channelProperty channel="Y" name="resolution" value="620.2061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0-11-30T19:24:15.24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24710 16672 2365 0,'-7'3'0'0,"-2"-1"-9"0,-2-1 0 0,-27-6 9 16,4-7 0-16,34 12-1761 0</inkml:trace>
  <inkml:trace contextRef="#ctx0" brushRef="#br0" timeOffset="109367.99">11010 12153 2248 0,'0'0'0'0,"0"7"0"16,-4-3 0-16,1 4 26 0,-1 5 0 0,0 0-26 15,-1-2 0-15,-3-3 15 0,-2-1 0 0,4 0-15 16,1-4 0-16,2 0-3 0,1-3 1 0,2-6 2 16,2-8 0-16,-2 14-1744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0T00:19:38.40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8113 12399 2083 0,'50'37'55'0,"-2"-7"-39"0,0-1-3 0,-4-10-1 0,-1-1-7 0,-3 3-1 0,-8-5-1 0,-2 0 1 0,-3 2 15 15,-4-6 16-15,-5-1 16 0,-9-2 9 0,-6-4-12 0,-5-3-21 0,-6 9-14 0,-15-4-13 0,-9 3-1 16,-14 5 0-16,-22-5-2 16,-17-3-1-16,-14 0-1 0,-16-5 0 0,-17-2 5 0,-10-2 3 15,-12-3 0-15,2 0-1 16,15-6-2-16,-3 8 4 0,12-10 14 0,1 4 2 15,10 0 1-15,14 1-8 0,9 0-13 16,12 0 2-16,8 2 0 0,7-1 0 16,13 4 1-16,19 1 2 15,10 2 2-15,13 0 17 0,12 3 9 0,3-1 6 16,8 2 4-16,15 3-15 0,17 3-11 0,21 6-8 16,16 0-9-16,12 4 0 0,7-1 0 15,8-3 2-15,6 0 4 0,9-2-2 16,-1-5 5-16,3-2 5 15,4-7 11-15,-4 0 24 0,3-7 13 0,-4 0 7 0,-20-2-6 16,-11 2-17-16,-23-3-11 0,-12-5-13 16,-13 3-7-16,-10 3-8 0,-9-1-7 15,-15 6-6-15,-8 4-8 0,-4-7-6 16,-8 5-4-16,-12 2 0 0,-20-2 6 16,-22 2 5-16,-30-1 4 0,-30-5 6 15,-30-1 1-15,-17 4 1 0,-10-4 0 0,-5 5 1 16,5 2-1-16,6 3 0 0,12-1 2 15,12 2-1-15,16-3 0 0,18-1-1 16,18 0 0-16,25 2 3 0,19-2 3 16,16 0 4-16,14 0 2 15,12 0 2-15,8-2 2 0,5 1 0 0,4-5-1 16,3 6-4-16,3-7-17 0,6 0-18 16,6-2-32-16,-5-5-29 0,8 2-38 15,-5-10-64-15,3-2 55 0,1-3 44 0</inkml:trace>
  <inkml:trace contextRef="#ctx0" brushRef="#br0" timeOffset="9430.79">12404 12702 1364 0,'7'-3'133'0,"0"-1"134"0,2-1-131 0,5 1-33 0,-1 3-7 0,6-3-11 0,6-1-20 0,0 3-10 15,9 2-4-15,-2 0-9 0,1 7-8 0,-3-3-7 0,-5 3-8 0,-12-7-8 16,-3 0-9-16,-10 0-5 0,-2-9-3 0,-15 0 1 0,-17-9 7 15,-12-3 9-15,-27-2 1 0,-10-6 2 16,-16 1-1-16,-13 1-4 0,0 4 2 0,-1 6 0 0,10-1-2 0,-2 6-1 16,11-4-3-1,-1 3-1-15,10 1-1 0,14 3-1 16,17 0 5-16,17 6 14 0,12-5 17 0,15 5 19 0,10 3 8 16,5 0-2-16,9 0-12 0,16 0-20 0,18 0-10 31,20 3-13-31,18 5-2 0,16 4 1 15,9-1 2-15,15 6 3 0,5 1 0 0,4-2 1 0,9 3-2 16,-6 5-4-16,-14 0-1 0,-7-1-2 16,-19 2-1-16,-13 0 9 0,-14-9 7 15,-23-2 11-15,-20-8 3 0,-25-6-12 16,-15 0-13 0,-29-8-10-16,-31-6-2 0,-31-12 3 0,-36-4 2 15,-27-10 1-15,-24 0-1 0,-5 4-1 16,-5-5 1-16,10 8 0 0,18-4-1 15,16 6 1-15,35 5-1 0,26 5 1 16,22 3 1-16,22 7 5 0,19 1-16 16,10 6-54-16,22-3-67 0,-3 5-147 0,13-12 147 15</inkml:trace>
  <inkml:trace contextRef="#ctx0" brushRef="#br0" timeOffset="15162.37">16080 12454 1331 0,'-48'-2'489'0,"37"-3"-414"0,2 3-1 0,2 0-12 0,5 2-15 0,2 0-5 0,6 0-6 16,4-1-5-16,10-1-4 0,15 0-15 0,11 2-8 0,15 4-4 0,20 1 5 0,4 2 5 16,2 4 4-16,7-6 5 15,-7 6 2-15,11-3 1 0,1 7 2 16,0 4-3-16,-8-1-6 0,-4 3-4 0,-15 0-5 16,-17 1-1-16,-10-6-2 0,-21-2-2 15,-9-5-4-15,-14-7-7 0,-1 5-9 0,-9-6-7 16,-15 3 8-1,-12-2 13-15,-21-1 17 0,-26-2 11 0,-16-6-2 16,-16-2-8-16,-11 0-7 0,-2 0-2 0,11-3 1 16,-2 3 0-16,13 2-2 0,7 0 1 15,8 3 1-15,18 2 8 16,15 2 13-16,17 0 23 0,13 0 18 0,12 0 2 16,14 2-5-16,2-2-14 0,-2 4-12 15,11-4-11-15,12 0-6 0,10 0-10 16,20 3-7-16,25-1-1 0,22 0-3 15,15-1 0-15,13-1 0 0,7 0 1 0,7-1 3 16,14 1 0-16,1 3 4 0,-6 8 0 16,-16-2 1-16,-27 3-1 0,-23-1-1 15,-22-1 0-15,-24-3 2 0,-18 2 4 0,-12-5-4 16,-10 3-7-16,-17-2-7 16,-15-1-2-16,-34 6 10 0,-23 1 14 0,-18-6 4 15,-34-1 3 1,-12-4-11-16,-7 2-10 0,-4-2-5 0,32 5-5 15,20-5-46-15,19 2-104 0,10-2-304 16,9-20 266-16</inkml:trace>
  <inkml:trace contextRef="#ctx0" brushRef="#br0" timeOffset="22990.7">23723 14011 1706 0,'29'-14'84'0,"-4"-1"13"0,-6 3-15 0,-10 7-26 0,-2-2-4 0,-3 3-6 0,-4 2 4 0,0-5 2 0,0 7-3 0,0 0-7 0,-4-3-8 0,4 3-7 0,-2 0-4 0,0 0-4 16,-8 5-4-16,3 0-4 0,-9-1-3 15,-9 1-3-15,-5 0 3 0,-7-3 3 16,-13 0 3-16,-9 0 4 16,-13-1 1-16,-13 3-2 0,-8 0-1 0,-11-1-4 15,-24 1-3-15,-8-4 0 16,-19 0-2-16,-1-4-2 0,-12 1 1 0,-13-3 1 0,-7 1 3 31,-3 1 10-31,1-4 9 0,-3 2 12 0,8-3 13 0,10 4 3 0,13-6-4 16,3 3-9-16,5-1-16 0,1-6-11 15,15-4-8-15,23 1-5 0,8-3-2 16,20 5 1-16,11-2-1 0,16 2 1 0,22 9 0 16,12 0 8-16,24 7 12 0,-7-5 16 15,20 5 9-15,12 0-10 0,19-2-15 16,22 2-21-16,25 5-12 15,21 4-1-15,25 7 3 0,35 5 1 16,21 6 6-16,26 9 1 0,22 3-1 0,4 7 2 16,2 1 0-16,10 3-1 0,-16-2 0 15,-15-11 0-15,-12 0 0 16,-6-8 1-16,-5-1 1 0,-10-5-3 0,-7 4-7 0,-22-2-2 16,-24 1-2-16,-26-3 10 0,-34-3 10 15,-36-11 3-15,-33-2 1 0,-28-5-6 16,-35-2-3-16,-31 0 7 0,-28-2 7 15,-20-2 8-15,-18-1 6 0,-19 0-4 16,-11 5-5-16,-9-2-6 0,-1 2-8 16,1 5-3-16,8 4-2 0,1 0 0 0,5 2-2 15,18-1 3-15,6-5-18 0,12 3-24 16,14-7-64-16,18-2-152 0,17-12-237 31,19-13 268-31</inkml:trace>
  <inkml:trace contextRef="#ctx0" brushRef="#br0" timeOffset="106936.96">16840 13103 1985 0,'22'-37'236'0,"-6"17"-154"0,3 2 8 0,6 3-64 0,3 4 1 0,10 4-4 0,2 3-5 0,10 4-14 0,3 7-11 16,-3-1-7-16,5 4 3 0,-4-1 2 0,-1 0 5 0,-1-2 7 16,-13 0 2-16,-9-3 0 0,-10-2-5 0,-6 3-6 15,-11-5-24-15,2 0-16 16,-8-4-2-16,-11 3 4 0,-14-3 20 0,-15 0 17 15,-17-10 5-15,-19 0 2 0,-7-9 0 16,-10 0 0-16,-7-4-2 0,1 1 0 16,-1-1 0-16,-1-3 1 0,-1 0 1 0,2 0 0 15,5-2 0-15,1-4 1 0,12 4 1 16,4 2-1-16,15-2 1 0,18 6 1 16,10 8-5-16,11 0 20 0,16 11 20 15,8-2 22-15,6 4 21 16,4 5 6-16,-1 0-17 0,3 4-22 0,8 5-18 0,11 6-30 15,16 12-3-15,15 17-3 0,15 13-1 16,4 3 0-16,3 6 4 0,2-4 6 16,-10-12 6-1,-9-6 4-15,-5-5 0 0,-11-12-4 0,-12-13 2 0,-6-7-5 16,-11-7 2-16,-7-5-2 0,-9-4-10 16,-4 0-6-16,-6-5-9 15,-13-9-2-15,-16-4 4 0,-15-10 7 0,-18-16 5 0,-19-4 3 16,-6-5 2-16,-15-2 1 0,-1 7 3 15,6 6-34-15,8 8-23 0,14 13-20 16,10 4-36-16,10 10-1 16,6 1-13-16,10 7-9 0,11 6 400 0,14 2-218 15</inkml:trace>
  <inkml:trace contextRef="#ctx0" brushRef="#br0" timeOffset="111175.71">12730 12486 1951 0,'-21'0'92'0,"18"0"85"0,10 0-101 0,-11 0-58 0,17-2-6 16,-26 0-11-16,-12-6-1 0,-12 0-3 0,-18-4-3 0,-10-2 0 0,-6 3-2 0,-15 1 1 0,-2 1 1 0,-11 0 4 0,-10 2 1 0,-1-2 0 15,-7 2 1-15,-3-4 0 0,-2 1 0 0,-8-1 0 31,6 0 1-31,2-1-1 0,10-1 0 16,13 3 0-16,10-1 0 0,22 2 1 16,15-1 0-16,17 3 1 0,17-1 7 15,16 8 27-15,0-1 26 0,2-3 24 16,15-3 6-16,13 2-23 0,16-4-27 0,27 2-27 16,20-4-14-16,20 8-2 0,19 3-3 15,13 7 1-15,17 14-2 0,12 9-2 16,4 18 0-16,3 16-2 0,0 10 2 15,-13 13 1-15,-13 7 2 0,-20 0 0 16,-32-4 0-16,-30-15-3 0,-29-11-6 16,-29-15-9-16,-24-10-4 0,-30-10 6 0,-30-13 8 15,-24-16 23-15,-42-22 21 0,-17-15 0 16,-20-18-3-16,-23-17-2 0,-15-12-10 16,-10-8-2-16,-1-5 0 0,3 8-11 15,16 6-4-15,16 10-2 0,19 13 0 16,26 3-2-16,24 11 3 0,18 3 2 15,18 4 1-15,21 13-12 0,14 4-65 16,25 17-133-16,12 3 122 0</inkml:trace>
  <inkml:trace contextRef="#ctx0" brushRef="#br0" timeOffset="112554.94">7186 12562 1955 0,'48'73'428'0,"909"-137"-109"31,-1001 55-327-31,133 27 2 0,-10-2 2 16,-8 0-2-16,-9-2-7 0,-12 0-5 16,-13-5-11-16,-8-4-12 0,-17-1-13 0,-7-4-16 15,-5 0-7-15,-5 0 3 0,-16 0 22 0,-13-4 22 16,-17-1 19-16,-22-6 11 0,-23-10 2 16,-15-5-1-16,-24-5 2 0,-21-2 0 15,-6-5 1-15,-13 1 0 0,10-4-1 16,2 4-1-16,7 0-1 0,11 2-1 0,12 6 1 15,14 4 12-15,16 2 4 0,18 6 5 16,12 2 10-16,16 5-2 0,15 6 6 16,12 1 9-16,14-3 6 0,14 6 4 15,0 0 4-15,2 6-3 0,14-3-14 16,16 4-15-16,24 2-11 0,25 7-9 16,30 11-6-1,29 1 2-15,29 8-1 0,19 4-1 0,28 5 0 0,6-3-4 0,-4-1-2 16,-10-9-1-16,-27-7 1 0,-30-6 5 15,-26 1-2 1,-24-4-7-16,-25-2-2 0,-24-3-6 16,-23-6 1-16,-26-5-7 0,5 5-12 0,-21-5 2 0,-17 0 1 15,-22-2 14-15,-35-6 17 0,-28-3 5 16,-30-16 4-16,-36-3 0 16,-17-5 0-16,-8-4-4 0,-6-2-2 0,8-2-2 15,7-1 0-15,13 3-1 0,11 2 1 16,15 6-1-16,18 4 1 0,15 6-1 0,20 5 4 15,17 6 5-15,21 5 3 0,16-4 1 16,22 6-5-16,17 1 12 0,12 4 11 16,11 6 9-1,16-3-2-15,30 10-13 0,37 6-14 0,43 10-10 0,39 11 3 0,26 6-1 32,18 6 1-32,16 3-1 0,9-7 1 0,-3-4 0 0,-15-5 1 0,-36-14 1 15,-36-6 2-15,-47-13 0 0,-38-6-4 16,-26-4-1-16,-26-3-11 0,-14 2-15 15,-11 1 0-15,-19 2 1 16,-22-7 8-16,-24-1 18 0,-35-6 7 16,-25-4 14-16,-28-8 4 0,-15-4-2 0,-16-7-6 0,1 0-14 15,4-2-3-15,2 4-2 0,20-4-1 16,13 4 1 0,18 3 0-16,24 6-1 0,15 1 0 15,23 6 2-15,16 9-4 0,17-4 17 0,15 9 16 16,11 0 17-16,8 0 22 0,8 5-7 15,7 0-11-15,0-2-13 0,9 1-17 16,3-8-11-16,2 1-5 0,5 3-4 16,1-6 0-16,-5 2 2 0,-1 1 0 15,-3 3 0-15,-6-4 0 0,-1 4-4 0,-6-4 0 16,-2 8-1-16,-5-1-4 16,0 2-1-16,0 2 0 0,0-1-1 15,0-1 0-15,0 2 1 0,-2 0 0 0,0 0 1 16,1 0 0-16,-10-4 0 0,7 4 2 15,-3 0 2-15,4 0 0 16,3 0 1-16,-2 0 0 0,-7 0 0 0,6 0 0 16,-1 2 0-16,4 0 1 0,0-2-1 0,-2 0 0 15,2-4 0-15,0 4 1 16,0 0 1-16,0 0-1 0,0 0-1 0,0 0 1 16,0 0-1-16,0 0 1 0,0 0 0 15,0 0 0-15,-3 0-1 0,3 0 0 16,0 0 0-16,0 0 0 0,0 0 0 15,0 0 1-15,0-1-1 0,0 1 1 16,0-4 0-16,0 2-1 0,0 1 0 16,0 1 0-16,0 0 0 15,0 0 1-15,0 0-1 0,0 0 0 0,0 0 0 16,0 0 0-16,0 0-1 0,0 0 1 16,0 0 0-16,0-2-4 0,0 2-6 0,0-2-14 15,0 2-16-15,0 0-8 0,0 0-3 16,0 0 2-1,3 0 5-15,-1-2-2 0,-2 2-6 0,0 0-5 0,0 0-21 16,0 0-33-16,0 0-42 0,0 0-30 0,0 0 55 16,2 0 51-1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3:33:21.88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26546 1575 1725 0,'0'0'54'0,"0"0"-2"0,0 0-46 0,0-2-4 0,0 4-3 0,0-2-1 0,4 3 2 0,-3 1 4 0,-1-4 6 0,2 0 10 31,0 0 11-31,3 2 12 0,2-2 8 0,4 3-2 0,5-1-7 0,7 0-11 16,0 0-10-16,4 1-8 0,-3 2-4 31,3 3-3-31,-4 2-2 0,4 4-1 15,3 8-2-15,7-1-1 0,4 9-3 16,3-2-2-16,1 8-1 0,-3 1-1 0,-3 6 1 16,7 1 1-16,-1 2 2 0,-1 2 2 15,2 2 0-15,-4-1 0 0,3 3-1 16,1-1-2-16,5 2 1 0,-1 1-1 16,8 0 2-16,3 1 1 15,3 2 0-15,-1 7 1 0,1 0 0 0,-7 3 0 16,-7-5-1-16,1-1-2 0,-7 1-1 0,-1-4 1 15,-4 4-1-15,5 7 1 16,-1 2 1-16,3 4 1 0,2-3 1 0,1-1 0 16,5-5 0-16,-1-2 0 0,-2 1 1 15,-1 3 0-15,-8-4 0 0,1-1 0 16,-8-2-1-16,4 1 0 0,4 3-1 16,-8-3 1-16,1-3 0 0,-4-2-1 15,2-4 1-15,1 5-1 0,2-3 1 0,-1 4-1 16,-4-4 1-16,-2-7 0 0,0 5-1 15,-2-7 1-15,2-5 0 0,-3-6 0 16,-2-1 0-16,-2 1 1 0,-2-6 0 16,2 1 0-16,-3 0 1 0,-3-5-1 15,-2-6 1-15,-5-1 0 0,10-2 2 16,-2 2 1-16,1-2 1 0,-5-4 1 0,-10-5 6 16,3 0 8-16,0-5 17 0,4 0 14 15,-6-4 11-15,0-7 21 0,1 6-3 16,-1-8-5-16,4 6-10 0,5-10-34 15,-5-1-11-15,3-5-10 16,-1-5-9-16,-4 3 2 0,2-6 0 0,-4-3-6 16,-1-1 3-16,-3-8-3 0,-1-5-1 0,0-6 0 15,-7-3-2-15,0-3 2 16,-5 3 1-16,1 0 3 0,-1-5 3 16,5 8-1-16,-4 4 0 0,6 8 0 0,1 17 1 15,4-4 2-15,0 6 1 0,4 6 4 16,-1 7 0-16,1 6-6 0,5 2-4 0,-9 0-14 15,0 0-15-15,5 0-5 16,-1 2-14-16,3-1 4 0,-6 5 5 0,5 3-2 16,1 8 6-16,3 15 0 0,1 9 0 15,3 17 11-15,-1 13 9 0,-1 9 5 16,-1 0 6-16,1 2 1 16,-8-8 0-16,3-1 0 0,-2-4-1 0,-7-11-1 15,-3-3-2-15,-2-9-1 0,-7-3-2 16,-2 0-1-16,-7-13 4 0,-7 0 1 15,-8-4 4-15,-8-10 2 16,-9 0 2-16,-12-10 3 0,-13-8 9 0,-3-3 5 16,-6-8-1-16,2-3 0 0,7 0-10 15,4-9-4-15,9 1-2 0,8-1-1 16,10 3 0-16,3 5 1 0,3-1-31 0,2-9-47 16,-10-22 45-16</inkml:trace>
  <inkml:trace contextRef="#ctx0" brushRef="#br0" timeOffset="27240.08">28098 11803 1578 0,'40'7'71'0,"-8"2"17"0,4 4-35 16,-6-4-12-16,0 3-8 15,-2-3-8-15,-3-6-2 0,-9 6 0 0,-7-9-2 0,-5 0 0 0,-3 2-3 0,-1-7 0 0,-7 5 1 0,2-2 3 0,-2 0 3 0,-4 0-2 0,-3-1-2 0,-7 3-5 0,-6-7-5 0,-5 3-2 0,-5 1-1 16,-9-10-2-16,-7 3 0 0,-4 1-1 15,-10-4 0-15,-8 3-1 0,2-3 1 0,-3-1-1 16,-9-2 0-16,5 6-1 0,-10-5 1 31,1 5 2-31,2-4-1 0,0-4 1 16,8 4-3-16,2-2 0 0,3 5-1 16,3-3 6-16,5 3 11 0,17 2 13 15,13 4 16-15,13 1 14 0,13 1 5 16,10 3-4-16,-4-4-8 0,9 4-17 0,6 0-19 15,16 0-15-15,8 4-4 0,18 1-3 16,20 2 3-16,7 2 2 0,5 4 0 16,0-1-1-16,-2-3 5 0,8 3 0 15,4 4 1-15,10-2-1 0,-11 1-2 16,-4-5 1-16,-8 3 1 0,-18-4-1 16,-2-2 0-16,-12 3-1 0,-13-6 0 15,-11-4-2-15,-10 0-1 0,-9 0-2 0,-7 0-4 16,0 0-5-16,-10-2 8 0,-11-3 11 15,-15 1 17-15,-14 1 16 0,-22 1 2 16,-15-7-7-16,-28 2-13 0,-20-4-11 16,-5 4-9-16,-11 2-3 0,18 5-1 15,11 0-3-15,10 5 1 0,16 4 2 0,13 3-20 16,17 1-93-16,24-4-115 16,12-2 119-16</inkml:trace>
  <inkml:trace contextRef="#ctx0" brushRef="#br0" timeOffset="52580.85">27945 11560 1984 0,'0'0'272'0,"2"-1"-198"0,-4 1-29 0,2 0-13 0,0 0-15 0,0 0-17 0,0 0-15 0,0 0-14 0,0 0-18 0,0 0-11 0,-14 5 0 16,-2-5 6-16,-9 7 17 0,-7-5 14 15,-12-2 8-15,-9 0 5 16,-17-11 6-16,-15-3 2 0,-5 0 2 16,-15-4 20-16,-3-3 6 0,4 3 11 0,-1 0 20 15,-3 4 0-15,5 2 11 0,2 1 12 16,5 4-9-16,16-4-14 0,11 6-18 0,12-6-20 15,20 8-7-15,5-4 6 0,11 5 6 16,14 2 13-16,7 0 7 0,5-2-5 16,9-1-5-16,10 1-16 0,9-9-15 15,20 4-5-15,24 2-7 0,18 5-5 16,19 0-4-16,15 5-2 0,-3-1-2 16,2-2 9-16,10 5 4 0,6 3 2 15,-2 1 3-15,-4 3-1 0,-21-5 3 16,-25 3 0-16,-14 3 5 0,-26-7 3 15,-15 1 1-15,-16-2 3 0,-14-1-3 0,-7-5-9 16,-10-1-8-16,-15 0 3 0,-21-1 5 16,-18-6 16-16,-28-8 15 0,-17-8 1 15,-22-3 6-15,-14-3-2 0,-2 5-4 16,3-3-5-16,11 4-11 0,5 2-8 16,6-1-6-16,3 1 0 0,6 0 1 15,12 0 4-15,5 6 0 0,20 3 1 16,12 3-2-16,11 2-4 0,15 5 0 0,10-3-2 15,12 0 0-15,14 5-4 0,1 0-11 16,2 0-26-16,6 3-35 0,6 4-43 16,10-5-97-16,9 0 124 0</inkml:trace>
  <inkml:trace contextRef="#ctx0" brushRef="#br0" timeOffset="53886.14">29555 8846 1041 0,'7'2'36'0,"-2"-4"-2"0,4 2-21 0,-2 0-9 16,4 0-1-16,1 0-4 0,-1 2-2 0,-7 0 0 0,3-1-1 0,-7 1 3 0,5-2-20 0,-5 0-44 0,0 0-52 0,0 0-77 16,0 0 98-16</inkml:trace>
  <inkml:trace contextRef="#ctx0" brushRef="#br0" timeOffset="55468.25">29651 8685 1447 0,'-2'1'62'0,"2"-1"-7"0,0 2 2 0,-2-2-9 0,2 0-9 0,2 6-8 0,1 1-6 0,1-6-3 0,-4 1-1 0,4 0 1 0,-3 9 0 0,1-8 0 0,0 2-1 0,-2-5 0 0,0 0 2 16,0 0 1-16,0 0 1 0,0 0 1 0,0 0 1 16,0 0 2-16,0 0 3 15,2 0 1-15,1 4-5 0,-3-2-6 0,4-2-8 16,-1 2-6-16,1-2-4 0,-1 0 0 15,3 3 1-15,-6 1-2 0,1 1 0 0,-1-5 2 16,0 2 2-16,0-1 3 0,0 1 2 16,0-2-1-16,0 0-3 0,-1 0-1 15,-5 7 0-15,3-3 3 0,-1-1 3 32,3-1 2-32,1-2-1 0,-2 2-1 0,-5 5-1 0,7-5-2 0,-2 8-1 0,0-6-1 15,0 1-2-15,1 2-2 16,-5-5-2-16,3 11 0 0,-1-8 3 0,-5 4 3 15,-1-6 5-15,-1 6 1 0,-3-3 1 16,1 2-2-16,-3 1-4 16,4-2-3-16,0 0-1 0,-1 1-2 15,3-1 1-15,-1 1-1 0,0 1 1 0,-1 0-2 16,-2 0 0-16,1-5-1 0,-1 1-1 0,-2 0 1 16,0-1-1-16,0 1-1 0,-7-5-2 15,2 0 1-15,-4 0-1 0,-5-3 1 16,0-1 1-16,0 4 1 0,0-5 0 15,-9 1 2-15,5 1 0 0,-7-4-1 16,2 1 1-16,5-4-1 0,4 2-1 16,0 0 0-16,2 2-1 15,-2-3 1-15,-2 2-2 0,-2-5 0 0,6-2 1 16,-1 0-1-16,3-4 2 0,-1-5-1 0,-3-4 0 16,0-3 1-16,1-2 0 15,-1 0 1-15,2-1 2 0,1-1-2 0,2 0 1 16,-1-1-1-16,3 1 1 0,3 4 0 15,3-2 0-15,6 4 1 0,2-3-1 16,2 3 1-16,5 0 2 0,-5 1 1 0,7-1 3 16,0 3 1-16,2-2 2 0,0 4 1 15,1-5 0-15,4 1-2 0,4-5-1 16,1 0-2-16,3 2-1 16,-7 2-1-16,5 5 2 0,-1-4 1 0,-1 4-2 15,1-2 0-15,2-3-3 0,2 0-1 16,4 1-1-16,3-1 2 0,-2 6-2 0,2 3-1 15,-3 1 2-15,-2 4-1 0,-1 2 0 16,-1-1-1 0,-2 3-2-16,1 1-2 0,-1 0-3 0,-4 4-1 0,1-1-1 15,0 3-4 1,1 3-3-16,-5 0-2 0,6 0-4 0,-1 1-3 16,2 5-2-16,4-3-2 0,-2 4 3 0,0 2 7 15,3 0 5-15,-4-2 5 0,-1 4 1 0,0 1-2 16,0 1-2-16,2-3 0 0,-2 3 2 15,0 1 5-15,-1 2 3 0,3-2 1 16,-6 2-1 0,5-2 1-16,2-3 0 0,-6 1 0 0,3 1 0 0,4-1 1 15,-4-1 0-15,0-1 2 0,2 3 1 0,-2-1-1 16,1 1 2-16,1 1-3 0,-2-5 0 16,0 5 0-16,2-2 0 15,-2 1 3-15,0-1 4 0,2 2 2 0,-3-1 1 16,-1-6-1-16,-1 7-4 15,-6-5-1-15,2 0-1 0,0 0-2 0,-2 1 0 0,4 3-1 16,-2-6-1-16,2 3 0 0,4 3 0 16,-4-4-1-16,5 1 1 0,0 6 0 15,-2-2-1-15,4 2 0 0,-2 0 0 32,1-2 0-32,1 6 1 0,-2-4 0 15,2 2-1-15,3 1 0 0,-1 2 0 16,0-3 0-16,3 5 0 0,-5-3 0 15,-4 5 0-15,-3-2 1 0,2 1 6 0,0 1 2 16,-3 2 3-16,3-2 3 0,-2 1-1 16,-4-1 0-16,4 2-1 0,-9-1-1 15,4-1 0-15,-4 2 0 0,-4-1-2 16,1 1-2-16,-5-2 0 0,0-6 0 16,-1 2 0-16,-5-1 3 0,-6-4 0 15,-8 2 5-15,-8 3 5 0,-10-3 2 16,-5-4-2-16,-4 0-6 0,-4-5-7 0,-5 0-5 15,-1 1-1-15,-6-4 0 0,-4 1 0 16,4-4 1-16,1-3 0 0,4 0-1 16,9 0 0-16,4 0-8 0,9 0-28 15,10 0-85-15,6 0-96 0,6-7 112 16</inkml:trace>
  <inkml:trace contextRef="#ctx0" brushRef="#br0" timeOffset="57698.47">27996 10669 1549 0,'-19'12'57'0,"3"0"-10"15,0-4-10-15,4-1-14 0,1-2-8 0,0-3-5 0,2 3-1 0,-1-3-1 0,5 0 2 0,-1-1 0 0,3 3 3 0,-3-2 3 0,1 3 5 0,0-5 3 0,1 4 1 0,-1 1-5 16,-4-2-4-16,0-1-3 0,2 2-5 0,0-3-1 16,2 3-2-16,5 0-2 0,-6-3 1 15,-1 1 3-15,5-2 0 0,2 2 2 16,0 0 0-16,6-2-2 0,-6 0 9 0,-4 0 11 15,4 0 8-15,-2 0 5 0,6 0-2 16,-2 0-5-16,0 0 5 0,5-6 6 16,-7 1 4-16,7 1 3 0,-6-1-3 15,5-2-7-15,-1 0-6 0,-5-4-8 16,9 2-4-16,-4 1-4 0,4-7-4 16,-2 1-3-16,2 0-3 0,0-2-1 0,5-3-1 15,0-4-2-15,6 1 0 0,-1 3-1 16,-3-4 0-16,6 0 0 0,1 0-2 15,-2-8 0-15,2 1 0 16,-4 2-1-16,1 0 1 0,3 3-1 0,-3 0 0 16,4-2-1-16,-2-1 0 0,1-2 2 15,3 2 0-15,3-3 2 0,-1 1 2 0,-1 4 6 16,-1-3 8-16,-3 1 6 0,4 0 3 16,-9-1-4-16,3 3-8 15,2-5-8-15,0 5-5 0,-2-1-2 0,2 1-2 16,2 1 3-16,0-2-2 0,3-1 0 15,-1 1 0-15,1 2-1 0,1 4 0 16,-1 3 1-16,-1-1 1 0,-3-1-1 0,-2 3 2 16,4 3-1-16,-3-10-1 0,4 7 2 15,1-1-1-15,-1-9 1 0,1 10 1 16,-1-8 0-16,1 2 1 0,2 2-2 16,4 1-1-16,3-1-1 0,6 1-3 15,-4-3-2-15,-2-2 0 0,4 4 0 16,0-4 1-16,-4 0-2 0,5 2-2 15,-4-5-2-15,-5 3 0 0,-1-1 4 0,-3-1 1 16,1 2 1-16,-2-3-2 0,2-6-4 16,-1 4 0-16,-5-2 2 0,0 2 7 15,-3 0 9-15,2 0 7 0,-2 1 2 16,6 3-2-16,-1-4-4 0,1-2-4 16,7 2-4-16,-2-6-2 0,3 4 0 15,0 2-1-15,-1-5 0 0,-4-1 0 16,0 2-1-16,-1-3 1 0,-8 3 0 0,7-3 1 15,-3 2-1-15,-5-2 0 0,3 1-1 16,-7-1 0-16,3 5 0 0,1 2 3 16,1 1 2-16,-3 1 2 0,1 0 2 15,-3-1 3-15,0 1 4 0,4 7 4 16,-4 3 3-16,3-2-3 0,-1 4-4 16,0-7-5-16,3 7-3 0,-3 1-2 15,-4-1 0-15,2 3-1 0,-4-1-2 16,2 5 0-16,-1 0-1 0,-6-3 1 0,2 1 0 15,0 4-1-15,-2-2-1 0,0 6-1 16,0-3 0-16,-2 3-2 0,2 1 0 16,-3 2-3-16,-1-2 1 15,4 2-2-15,-5 0 1 0,2-1-1 0,-1 1 0 16,3-2 1-16,1 2 0 16,0 2 1-16,-4-2 1 0,-1 0 0 15,0 0 2-15,0 0 0 0,1 0 0 0,3-2 1 16,-6 2 1-16,5 0-1 0,-5 0 2 15,2 0-1-15,1 0-1 0,-1-7 2 16,3 5 0-16,-1 0-1 0,3 0 2 0,-4-1-2 16,6-3 0-16,-2 3-1 0,1-1 0 15,-1 3-1-15,0-6 0 0,0 3-1 16,5 4 0-16,1-7 2 0,-1 5-1 0,0-3 1 16,-3 5 0-16,0 0 1 0,2-2 0 15,-4 0 0-15,0-3 0 0,0 1 0 16,2 1 0-16,-4-4 0 0,4 1 0 15,-4 5 1 1,4-6-1-16,-3 5 0 0,-1-2-1 0,-1 2 0 0,-4 2-3 0,0 0-2 16,0-1-1-16,0-3-4 0,0 4-2 15,0 0-3 1,0-2-4-16,-6-3-3 0,-3 3-1 0,-1 0 1 0,-3 2 2 16,-6-1 5-16,-11 1 5 15,-6-4 4-15,-5 1-1 16,-1 3 0-16,-6 0 0 0,-2 0-2 0,1 0 1 0,-3-4 1 15,3 4 3-15,-1-2 1 0,4 1 3 0,-6-3 1 16,6 0 0-16,2 1 2 16,3 1-1-16,9-3 0 0,4 1 1 0,7 1 0 15,5 1 1-15,5-3 2 16,2 3 0-16,9 2 2 16,-2 0 3-16,2 0 5 0,0 0 2 0,0 0 1 0,0 0 1 0,0 0-1 31,0 0 1-31,0 0 0 0,4-5-2 15,1 5-1-15,-3 0-4 0,2-2-2 16,-4 0-3-16,3-5-6 0,8 3-6 0,-2-3-7 0,5-2-5 0,2-5-4 16,9 0 2-1,3-2 2-15,11 0 5 16,0-5 3-16,0 5 3 0,7 2 4 0,-2 1-1 16,4 6 0-16,2 0-2 0,1 4 0 0,-4 1 0 0,-3 2-1 0,0 3 3 15,-5 4 1-15,-5-1 1 0,-4 4 0 31,-9-1-4-31,-1 5-4 0,-6 2-5 0,-5 6-3 0,-7-1-3 16,-2 7 3-16,-7 8 5 0,-2 6 1 16,-11 6 9-1,-3 7 5-15,2-3 4 0,-2 1 2 0,1 0-1 16,1-5-4-16,7 3-2 16,-2-5 3-16,2-1 9 0,1-1 5 0,-1-1 4 15,2 1-3-15,-1-2-7 0,1-1-4 16,1 2-3-16,-1-8-2 0,-7 2-1 15,-1-5-2-15,-3 0 1 0,0-5-10 16,-5 1-19-16,3-3-74 0,2-4-141 16,1 2 141-16</inkml:trace>
  <inkml:trace contextRef="#ctx0" brushRef="#br0" timeOffset="88937.07">22651 3935 1048 0,'-20'5'155'0,"4"-5"213"0,2 0-278 0,2 0-39 0,3-5-9 0,2 3 1 0,0-2-1 0,5 1 7 0,2-6 11 0,0 5 5 0,2-6-2 0,3-1-18 0,7-3-19 0,-1-5-14 15,5-3-9-15,5-3 1 16,-1 2 1-16,3 0 2 0,7-1 1 0,0 0 0 0,7 1 0 15,-3-3-1 1,0-1-3-16,3-1-2 0,2-2 4 0,5-2 1 0,8 0 3 16,-3-4 2-1,4 3-4-15,1 4 1 0,-1 1 0 0,0-2-3 0,4 5 1 0,1-2-7 16,6 6-5-16,9-4 1 0,5 8-24 16,9-5-5-16,5 8-5 0,2 7 1 15,-4-4 26-15,-1 10 3 16,-13 1 2-16,0 3-1 0,-8 8 2 15,10 1-18-15,12 11 2 0,13 0-5 0,2 7-5 16,-6 4 20-16,-10 2 7 0,-8 6 4 16,3 3-1-16,1 8-3 0,3 0-2 15,4 5-1-15,-5 6 0 0,-2-2 1 0,-5 6 2 16,-12-1-1-16,-5 4 0 0,-8 0 2 31,-8 3-1-31,-3-1 0 0,-3 1-1 0,-6-1 0 0,-5-5-2 0,-5 2 0 16,-4 0-1-16,-3 1-1 0,-4-1 0 0,-8 1 3 15,-3 0 0-15,-3 0 2 0,-3 2 3 16,-3 0 0-16,-8 1-1 0,0-5 0 16,-4-1-1-16,-3-5-2 0,1-1 1 31,-6 4 0-31,-1-4 1 0,-1 4 3 16,-2-1-1-16,-2 3 0 0,3-4 0 15,-6-4-1-15,1 4 0 0,-1-6 1 16,-4-1-1-16,-2 0 2 0,-2-2 0 0,-10 7 2 15,-12-2 6-15,-6 2 6 0,-4-5 0 16,3-6 0-16,4-12-6 0,3-2-8 16,3-1 0-16,-1-1 0 0,-6-6 0 15,-2-8 2-15,-10 0 1 0,-8-5 2 16,-5-2 3-16,-2-1 3 0,4-11 2 0,-2-2 2 16,6 0-2-16,-10-2-2 0,-5-5-4 15,2-7-1-15,-2-1-3 0,2-2 1 16,6-5-1-16,1-3 0 0,5-1 1 15,-3-6 0-15,0 2 1 0,-4-13 0 16,2 1 2-16,10 1 4 0,8-2 6 16,4 8 12-16,2-6 5 0,7-1 6 15,4 1 9-15,9 2-1 0,3-4 3 16,-3-1-1-16,2-4-7 0,2 0-7 0,3-7-1 16,3-1-5-16,8 1-1 0,3-2 5 15,3-2-2-15,4 3-1 0,5-3-3 16,-1 1-2-16,2 3-2 0,5 0 3 15,4 1 0-15,2-2-2 0,3-1 1 16,2-2 0-16,2 4-1 0,3 2-1 0,1 0-4 16,4 0-7-16,1-2-2 15,7-2-3-15,-2-1-2 0,5-4-2 0,9-4-4 16,11-1-1-16,12-2-3 0,7-4-1 16,6-5-3-16,-4 0 2 15,-2 2 2-15,0-2 1 0,1 3 3 0,-5 1 1 16,-1 3-1-16,-8 10 1 0,-8 6 0 15,-6 11 7-15,1 3-19 0,0-3-39 0,14-9-140 16,14-7 109-16</inkml:trace>
  <inkml:trace contextRef="#ctx0" brushRef="#br0" timeOffset="90552.56">23342 4208 1579 0,'2'0'105'0,"-2"-4"39"0,0 4-27 0,0 0-55 0,-2 0-9 0,2-3-7 0,0-4-9 0,4-2-9 0,1-11-9 0,7 1-9 0,3-4-10 0,-1 0 0 0,2 0 1 0,0 1 5 0,0-2 8 15,-2-1 6-15,5 3 5 0,-3-4 0 0,7 3-6 0,6 1-7 16,4-4-9-16,1 3-8 16,3 0-4-1,1-2 0-15,4 5 1 0,4 1 5 16,2 3 1-16,0 2 1 0,0 3 0 0,2-3-14 15,-1 3 1-15,6-1 9 0,-2 3-29 16,1 0 18-16,-7 4 0 0,-2 0-8 16,-3 1 27-16,1-1-1 0,-1 1-1 15,3 4-2-15,4 0-4 0,-1 0-3 16,2 4-3-16,-6 1 1 0,-5 2 4 16,4 2 1-16,-10 2 1 0,-1-1-2 15,4 4-4-15,-6 4 2 0,-2-2 1 0,-3 0 4 16,-4-2 2-16,1 2-2 0,-5 2-2 15,-1 3 1-15,-1-1-1 0,-1 1 0 16,2 2 0-16,-2 4 0 0,0-1 2 16,4 4 1-16,1 1 1 0,3 2 0 15,-3-3 1-15,4 6-2 0,-5-4 1 0,0 1-1 16,3 5 0-16,-5-3-1 0,7 6 1 16,3 9 0-16,1-4 1 0,0-2 1 15,-6-5-3-15,-2-4-2 0,-4 3-4 16,-1-1-1-16,-7 4-1 0,2-1 3 15,-6-2 3-15,1-1 1 0,-2 4 1 0,-2-4 1 16,0 0 1-16,-4 4 1 0,2-7 0 16,-3 5-1-16,0 0 1 0,1-6 0 15,-1 3 0-15,-4-1 1 0,-3-6-1 16,3 1 0-16,-6-4 0 16,-2 3-2-16,3-1 1 0,-6 0 0 0,1 1 1 15,-3-6-1-15,1 5 1 0,0-1-1 16,1 1 0-16,-3 2 1 0,-2 2 0 15,-1 2 2-15,-4-4 1 0,-1 2-1 0,3 2 0 16,0-1 0-16,-1-2-1 0,1-3 0 16,0 0 1-16,1-5-2 0,4 6 0 15,-2-4 0-15,-1-6 2 0,-8 4 5 16,2-5 0-16,-2-2 2 0,-8-4-3 16,3 2 0-16,-9-3-1 0,-2-4 3 15,-1 0 1-15,-6-5 0 0,4 1 2 0,1 1-1 16,-1 0-2-16,5-3 0 0,-8-1 1 15,1-5 2-15,9 3 0 0,-9-3 3 16,9 1 1-16,1-3 2 16,-10 2 3-16,6-4 2 0,-3 2-1 15,6-4-2-15,-5-1-4 0,3-2-7 0,0-2-3 16,0 0-2-16,5 0 0 16,-1 0 0-16,2-7 0 0,-1 0 2 0,0-2 0 15,6-3 0-15,0-1 4 0,9 3 7 16,-1 1 12-16,3-2 12 0,1-1 12 0,-2 3 12 15,1-3 6-15,4 1 5 0,6-1-4 16,2 3-9-16,0-2-11 0,3 3-13 16,-3-5-10-16,0-1-7 0,0-5-4 15,0 1-4-15,0 0 1 0,1-1 1 16,2 3 2-16,6 2 2 16,0-6 2-16,-1 4 1 0,3 2 6 0,3 4 7 15,0-5 7-15,0 5 10 0,3 5 3 0,3-6 1 16,1 4-3-16,4 3-8 0,-4-6-9 15,5 1-9-15,0 2-11 0,4-4-8 16,2 3-5-16,3-5-3 0,-1 3-3 16,5-3-3-16,3 1-3 15,2 3-2-15,-1-3-1 0,3-1 2 0,-4 1 1 0,-1 1 4 16,-1 2 3 0,-6 4 1-16,-3-4 1 0,1 1 0 0,0 1-3 15,0-4 2-15,3 2-1 0,-2 4-12 0,3-4-21 16,1 5-49-16,5-1-46 0,6 0-62 15,17-6 390-15,9 1-187 0</inkml:trace>
  <inkml:trace contextRef="#ctx0" brushRef="#br0" timeOffset="110135.2">16867 3942 1149 0,'-9'-2'111'0,"6"0"57"0,-3-3-22 0,4 3-48 0,1 0-13 0,-1 1-10 0,-2-6-9 0,4-1-2 0,-1-4-14 0,1-6-15 0,0-5-3 0,3-9-6 0,4 0-2 0,2-7 8 15,4 4 4-15,4-2 4 0,3 0 1 0,5 1-7 16,5-3-8 15,0 2-8-31,5-4-5 0,8-1-8 0,-2-3-2 0,-2 1-3 16,1 1-2-16,-4 1-1 0,-1-3-2 0,6 6 0 16,7 6 1-16,2-1 3 15,-2 2 1-15,5 2 2 0,0 0-1 0,11 3 3 16,1 8 0-16,-1-3 4 0,0 8 2 15,-13 4 3-15,-8-3 2 0,1 4 2 16,-10 4 1-16,3-2-1 0,-1 3 1 16,1 1-4-16,0 3-5 0,4 0-4 0,3 0-5 15,2 5-1-15,6 4-6 0,-3 3-7 16,6 3-8-16,-1-5-9 0,-5 4-7 16,4 1-2-16,-5 2 4 0,-5 1 9 15,6-2 12-15,-11 0 10 0,-3 0 4 16,-1-2 2-16,-6 0 1 0,-1 1-1 15,-1-1 0-15,-6-4-1 0,3 5-1 16,-7-7-1-16,2 5 0 0,-6-4 2 0,0 1-1 16,4 5 1-16,2-7 0 0,2 8 0 15,3 0 0-15,-4 2 0 0,3-2-1 16,-1 0 1-16,2-2 0 0,2 4 0 16,5 7-1-16,-2-8 0 0,-3 10 0 15,0-7 0-15,0 6-1 0,-4 1-1 0,2 1 0 16,2 0 0-16,-6-1-1 15,-1 3 1-15,2-1-1 0,-5 1 0 0,0 0 0 16,-1 2 0-16,2-2 1 0,-4 0-1 16,2 5 3-16,-3 1 0 0,1 3 1 15,1 3 0-15,-2 1 0 0,1-2 0 16,-5-7 0-16,0 1-1 0,-2-1 0 16,1 3 1-16,-1 7-1 0,2 8 3 15,0 6 5-15,-5-1 3 0,2-2 2 0,-3-6-2 16,-1-8-4-16,0 0-4 0,-3-7-2 15,-1 3-2-15,-3-5-1 0,4 5 1 16,-6-1 1-16,-2-3 1 0,-1 3 0 16,-2 4 0-16,3-4 1 0,-7 3 1 15,2-4 0-15,-5 1 0 0,-6-8-1 16,2 2 0-16,1-1-1 0,-10-1 0 16,6 0 1-16,-3-4 0 0,-8 0 0 15,4 1 1-15,-4-4 0 0,-4 3 0 0,4-5 2 16,-1 2 2-16,-3-3 3 0,4 0 0 15,-3-1-1-15,4 3-2 0,3-4-3 16,-6-2 0-16,2 2 7 0,-4-5 6 16,3-1 3-16,-3 1 2 0,-5 0-7 15,-1-3-4-15,-8 0-5 0,-2 2-1 16,-3-4-2-16,2 4 0 0,0-4 0 16,-1 4 0-16,3-3-1 0,1 0 2 15,-1-1-2-15,3-5 5 0,7 3 2 0,2-4 1 16,-6-5 0-16,-3-4-1 0,-7-2-1 15,-5-5 0-15,8 2 0 0,1 0 1 16,1 0 2-16,4-4 1 16,-4-2 3-16,1-1-1 0,1 0-1 15,1-2 0-15,8-4 0 0,2 1 0 0,5-1 2 0,-5 2-2 16,-1 0-3-16,-4-3-2 0,-1-6-4 16,4 1 1-16,-7-1-1 0,5-7-1 15,0 2 0-15,2 2-1 0,2-4-1 16,-1-1 2-16,1-3-1 0,3 4 3 15,7 1 7-15,4 4 8 0,11 1 10 16,1 3 11-16,11 2 9 0,-2 0 5 0,4 1 4 16,5-1-4-16,0-4-11 0,3 4-10 15,-1 0-11-15,-2-2-7 0,4 2-3 16,-4-2-2-16,5-2 1 0,0 3 1 16,1-1-1-16,4 3 1 0,-1-1 0 15,4 2-1-15,4-4 1 16,1-5-1-16,7 3-1 0,3-9 0 15,2 3-2-15,6-5-1 0,5-1-3 16,-2 2 1-16,3-6 1 0,2 6-1 16,1 0 1-16,3-3-3 0,-2 5-2 0,0-2 1 0,-2 1-2 15,-1 4-5-15,1 2-12 0,0-2-32 16,1 7-29-16,10-4-28 0,3 1-41 16,17 5-77-16,19-11 130 15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3:35:46.27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18179 11335 1623 0,'2'0'76'16,"-2"0"13"-16,-2-3-37 0,-3 3-22 0,5-2-12 0,-2 2-7 0,0-2-3 0,0 2-4 0,-1 0-3 0,-2-3 0 0,5 3-1 0,-2 0 1 0,0 0-1 15,2 0 0-15,0 0-3 0,0 0 0 0,0 0 2 0,0 1 1 0,2 1 7 0,1-2 2 16,3 2 5-16,-1-2 4 0,4 3 3 15,-4-3 3-15,4 0-2 0,2 2-1 16,-1-4-3-16,1 1 3 0,0-5 5 16,-4-2 3-16,5-3 1 0,0 2-5 15,8-5-6-15,1 0-5 0,8-1-5 16,-5 1-3-16,8 0-2 0,-2 2-1 16,4 3 0-16,5-2-1 0,4 1-1 0,1-1 0 15,-1 4-1-15,-1-6-1 0,-6 5-1 16,8-3 0-16,-5 0 2 0,0 1 0 15,0-3 3-15,-2 6-1 0,-1 0 0 16,-3 4 1-16,-1-1 1 0,0-1 2 16,2 3 0-16,0 2 4 0,-3 0 2 0,1 0 4 15,-1-4 9-15,-3 3 6 0,2-1 5 16,-3 2-3-16,-3 0-6 0,1-4-10 16,-5 4-7-16,5 0-5 15,-8-2-2-15,3-1 0 0,1 1 0 16,-5 0-1-16,0 2 0 0,2 0-1 15,-2-5-1-15,3 3 1 0,-1-1-1 0,-4 1 0 0,0 2 0 16,4 0 0-16,-4 2 0 0,2-2 0 16,-3 1-1-16,-1 3 0 0,0 1-1 15,3-1 1-15,-1-2 0 0,2 1 1 16,-2 3-1-16,0-3 1 0,4 6-1 0,0-5 1 16,1 1 0-16,-1 4 0 0,0 5 1 15,-2-9 0-15,5 4 0 16,-5-4-1-16,7-1 1 0,3 5 0 0,1 1-1 15,1-4 0-15,-1 3 1 0,0-6-1 16,-3 6 1-16,1-5-1 0,-4 3 1 16,-6-2-1-16,-1-3 0 0,-5 1 0 0,5 4 0 15,-2 0 0 1,2 2 0-16,-1-5 0 0,-8-1 0 16,11 1 0-16,-7 1 0 0,2-1 1 15,3 1 0-15,-7-1-1 0,5-1 1 0,3-1-1 0,-3 7 0 16,2-6 0-16,0 5 9 0,-3 0 7 15,-4-4 6-15,2 5 4 16,-4-9-8-16,1 2-6 0,-1 3-4 16,0 0-2-16,2 1 0 0,-1 2-1 0,2-6-1 15,-4 0 0-15,7 1-1 0,-6 3 1 16,6-3 0-16,1 1 0 0,-5-1 0 0,2 3 1 16,-2-4 1-16,0-2 1 0,2 1 1 15,0-1 1-15,2 2 0 0,-6-2 0 16,0 0 2-16,1 0 1 0,-1 2-1 0,-2 0 0 15,3-2-2-15,-6 0 1 0,0-2 0 16,5-3 1-16,-5 5 0 0,2 0 1 16,5-6 0-16,-5 4 0 0,3-3 1 15,-3 2 6-15,-2-5 5 0,-2 1-1 16,0 0-5-16,-3-2-12 0,-8-8-10 16,-1-1-2-16,-3-3 0 0,-10-6 2 15,-1-1 1 1,-3-2 1-16,-2 1 1 0,1-3 0 0,0 4 2 15,5 0 1-15,6 1 2 0,2 0 2 0,3 3 2 0,7 1 0 16,-5-4 0 0,-4 2-3-16,9 0-2 0,-11 2-1 0,10-2 0 0,-4 4-2 15,-1-2 1-15,7 5 0 0,-5-1-1 16,1 3 2-16,5 3 0 16,5 5 1-16,0-1 2 0,4 3 2 0,-2 6 0 15,0 0-1-15,0-1-8 0,2 1-5 0,-1 0-2 16,3-2-1-1,3 4 3-15,-3 3-1 16,6 2 1-16,-1 4 0 0,5 5 2 16,8 3 1-16,-1 8 2 0,0-2 0 15,-1 5 1-15,-8-2 0 0,4 0 1 0,0 1-1 16,-2 1-1-16,7 2 2 0,-5-2-1 16,2-2 1-16,0-5-1 0,-2 4 0 15,0 0-2-15,-4 1 0 0,1 0-2 16,-5 3-2-16,1-1 1 0,-3 2 0 15,-6 3 0-15,0-5 2 0,-9-1 3 16,-2-1 0-16,-7 2 1 0,-6-2 4 16,-8 1 9-16,-6 1 9 0,-8-3 12 0,-3-4 3 15,-12-2 0-15,-8-3-8 0,-5-4-11 16,5 2-8-16,7-2-6 0,7 0-4 16,10-1 7-16,6-1-8 0,9 0-129 15,5-5-299-15,15 1 261 0</inkml:trace>
  <inkml:trace contextRef="#ctx0" brushRef="#br0" timeOffset="90015.69">4720 8227 1702 0,'-9'4'85'0,"0"5"3"0,2-8 3 0,-2 3-24 0,5-1 0 0,3 1 4 16,1 0 1-16,0-3-11 0,0 3-15 0,0 5-22 0,0-2-17 0,5 7-9 0,4 6-6 0,7 4-2 0,12 12-1 0,11 6-6 0,9 4-2 16,-4 2 3-16,3 0 4 0,-16-2 6 0,-4-10-3 15,-9-1-4-15,-13-13-3 0,0-8-7 16,-5-5 10-16,-3-6 12 0,-4-6 23 15,-7-12 27-15,-9-11 15 0,-6-19 5 16,-1-8-6-16,2-11 1 0,3-8 13 16,5-1 16-16,8-3 10 0,0 7-6 15,10-4-18-15,4-2-28 0,5 1-21 0,7 3-17 16,5 4-11-16,4-4-11 0,6 5-19 16,1 4-26-16,5 7-35 15,6 7-40-15,3 4-32 0,6 3-33 0,10 11 1 16,8 12 100-16</inkml:trace>
  <inkml:trace contextRef="#ctx0" brushRef="#br0" timeOffset="90964.29">5546 8153 1821 0,'2'9'281'0,"3"-4"119"0,-3-5-242 16,5-5-63-16,-5-4-2 0,10-2-8 15,1-5-13-15,2-2-16 16,7-10-13-16,-5-13-12 0,7 0-9 0,-5-6-10 0,-7-1-15 16,8 5-15-16,-9 6-8 0,-6 5-15 15,-2 4-11-15,-6 6 5 0,-4 6 0 16,-2 4 9-16,-11 7 3 0,-1 5-10 16,-9 3-8-16,2 10-2 0,-6 6-2 15,6 6-5-15,5 7 5 0,8 9 2 0,7 5 5 16,13 5 20-16,4 4 10 0,12-5 7 15,13 3 14 1,3-9 6-16,9-6 6 0,9-10 5 0,-9-5 17 0,4-7 4 16,-1-5 14-16,5-11 8 0,2-13-12 15,6-3-4-15,-10-14-10 0,-3-5-4 16,-10-4 3-16,2-11 1 0,-5-7-6 16,-10-3-6-16,-4-7-9 0,-7 1-5 15,0 2-2-15,-5 4-7 0,-3 7 0 16,-1-1-1-16,-1 10-4 0,-3-2-1 0,-2 3 1 15,-2 3 2-15,-2 4 4 0,4 8-16 16,-1 7 3-16,1 8 0 0,0 11-5 16,-4-1-1-16,2 5-19 15,-1 12-17-15,1 14-3 0,2 17 13 0,11 13 11 16,15 17 14-16,12 11 4 0,18 19 5 0,8 16 5 16,3 12 3-1,17 14 1-15,-1 10 0 0,6 14 0 16,1 8 1-16,-6-7 0 0,-8-4-1 0,-16-12 1 0,-12-16 0 15,-23-5 0-15,-15-20 0 0,-8-24-1 16,-14-19 0-16,-8-17-1 0,-13-19 2 16,-21-13 1-16,-8-20 3 0,-16-13 3 0,0-19 10 15,0-11 17-15,9-15 28 16,7-4 25-16,14-6 11 0,15-1 4 0,9-5-10 16,14-7-13-16,10-2-10 0,10-7-20 15,14 0-17-15,6 2-16 16,12 2-16-16,15 0-14 0,5 3-21 0,11-5-23 15,-1 3-15-15,3 4-10 16,-4 6-8-16,-4 6-11 0,-15 0-46 0,-12 3-44 16,-8-1-42-16,-18-9 27 0,-14-5-1 15,-14 0 28-15,-16 4-37 0,0 13 25 16,-5 6 157-16,1 13 96 0,9 4 150 16,4 10 27-16,8 7-37 0,4 5-6 0,-3 2-2 15,10 0-7-15,2 1-27 0,6 2-40 16,2 4-35-16,5-7-31 0,-2 2-17 15,3-2-11-15,2-2-11 16,3 0-6-16,1-4-8 0,-3-1-3 16,5 3 4-16,-1-7 3 0,-5 1 4 15,2-8 3-15,-13 1-5 16,4 1 1-16,-4 0-5 0,-5 5-10 0,-2 6-10 0,-12-2-9 0,-2 6-5 0,-10 5 3 31,-4 3 4-31,-6 5-1 0,-12 4-12 16,2 8-13-16,0 8-18 0,3 10-28 15,8 8-18-15,8 8-10 0,8 6 11 0,14 5 29 16,5 0 39-16,19 5 29 0,13-1 18 16,18-6 15-16,12 0 3 0,14-2 2 15,2-10 0-15,-2-5-7 0,11-10-8 0,-2-19-22 16,14-8-63-16,11-19 48 0</inkml:trace>
  <inkml:trace contextRef="#ctx0" brushRef="#br0" timeOffset="91455.24">8289 6942 1561 0,'-78'0'692'0,"44"12"-588"0,6 2-62 0,-1 4-6 0,-6 12-11 0,1 6-7 16,4 6-5-16,-5 8-6 0,6-2-2 15,3 5-2-15,1-7-2 0,4 0-1 0,5-7-2 16,5-5-5-16,7-6-5 0,4-1-3 15,15-4 5-15,4-4 2 0,18-1 10 16,8-2 7-16,6-2 6 0,4-5 12 16,4-7 9-16,6-2 5 0,-4-11-2 15,2-5-9-15,-4-12-11 0,3-15-9 0,0-19-15 16,11-21-28-16,-4-22-57 0,-11-10-50 16,-15 0-32-16,-20 10-6 0,-18 6 48 15,-15 10 46-15,-10 4 40 0,-15-2 27 16,-1 6 5-16,-3 6 5 15,-3 6 3-15,-1 9 11 0,6 8 20 0,0 8 30 0,12 12 31 16,9 13 29-16,9 3 16 0,0 5 4 16,5 6-8-16,2 5-19 15,0 0-22-15,0 0-30 0,0 0-29 0,3 5-28 16,3 6-16-16,3 7-6 16,5 15 4-16,7 17 11 0,9 10 3 15,11 15 0-15,3 8 1 0,1 9-2 16,4 6-1-16,1 1 2 0,3 4 2 15,9 7 1-15,-3 1 1 0,-1-1 2 0,-1-9-29 16,-15-12-20-16,-6-22-22 0,-11-17-60 16,-9-18-27-16,-6-14-60 15,-6-18-199-15,-4-22 252 0</inkml:trace>
  <inkml:trace contextRef="#ctx0" brushRef="#br0" timeOffset="91615.21">9209 6140 2329 0,'0'6'83'0,"2"1"-20"0,-7 18-51 0,-10 12-45 0,-8 18 13 0,-9 19 20 0,-10 4 7 0,-13 4 0 15,-9 1 3-15,-3-5 2 0,-4-10-1 0,3-15-2 16,6-12-4-16,-1-11-4 16,2-6-19-16,6-6-45 0,9-4-32 0,5-7 77 0,9-7-24 15</inkml:trace>
  <inkml:trace contextRef="#ctx0" brushRef="#br0" timeOffset="91805.24">6775 6181 2888 0,'-27'-3'144'0,"4"-8"5"0,5-1-44 16,4-3-81-16,7-2-15 0,2-1-17 15,-1-7-39-15,3-9-42 16,5-15-309-16,1-22 253 0</inkml:trace>
  <inkml:trace contextRef="#ctx0" brushRef="#br0" timeOffset="92295.62">9984 5536 1975 0,'3'5'196'0,"-1"0"233"0,4-1-307 0,2 3-14 0,7 9-33 0,13 9-27 0,16 7-17 0,8 3-10 0,24 8-3 0,13 10-2 0,12 7-5 0,12 8-4 16,8 6-5-16,22 11-1 0,12 9 0 15,6 13 1-15,-5-5 0 0,-21-1-3 16,-9-8-21-16,-13-6-26 0,-8-6-44 15,-4-3-7-15,-2 0-75 0,-12-14 21 0,-14-11 2 16,-17-23 508-16,-18-19-250 0</inkml:trace>
  <inkml:trace contextRef="#ctx0" brushRef="#br0" timeOffset="92502.09">11560 5474 2206 0,'-10'10'85'0,"-3"6"-11"0,-6 13-27 16,-10 19-13-16,-12 15 18 0,-1 17 16 0,-11 18 12 15,-8 5-13-15,-8 21 14 0,-9 2-14 0,-7 1-15 16,-5-1-7-16,-4-12-39 16,0-6 5-16,-2-7-35 0,4 7-74 15,-2 5-126-15,5 4 111 0</inkml:trace>
  <inkml:trace contextRef="#ctx0" brushRef="#br0" timeOffset="103984.79">4539 14271 1684 0,'0'0'93'0,"0"0"13"0,0 0-28 0,2 0-44 0,-2 0-9 0,1 0 0 0,-1-1 8 0,-1 1 8 0,1 0 10 0,0 0 5 0,0 1 2 0,0-1-1 0,0 0-3 0,0 0-6 15,0 0-5-15,0 0-4 0,0 0-5 16,0 0-6-16,0 0-7 0,0 0-5 16,0 0-3-16,0 0 0 0,0 0-2 0,0 0 0 15,0 0-4-15,0 0-1 0,0 0-4 16,-4 2-1-16,4 0-3 0,0-2-1 16,-9 7 1-16,4-7 3 0,-2 4 8 15,-7-1 12-15,-2 1 12 0,-2 3 4 16,-7-2 1-16,4 4-9 0,-6-6-9 15,-5 6-7-15,-1-5-4 0,-5-1-3 16,-6-1 0-16,-6-2-1 0,-15 0 1 16,-15-3 2-16,-7-1-1 0,-10-3 2 0,1 3 2 15,-5 1-1-15,-7-4 2 16,-9 0-1-16,-13-2-2 0,-5 4-1 16,-8-3-1-16,6 5-1 0,4-1-1 15,-1 4 0-15,2 0-2 0,3 0-1 0,5 0 0 16,16 0-1-16,7 0 0 0,3 0-1 15,9 0 1-15,4-3-7 0,4-3 24 0,8 1 13 16,9 5 10-16,13-3 15 0,15-3-15 16,8 5-4-16,12 1-2 0,4 0 0 15,12 0-4-15,0 0-9 0,0 0-7 16,0 0-5-16,0 0-4 0,0 0-2 16,-6 0 2-16,12 0-3 0,-1 0 0 15,4 0 0-15,-2 0-2 0,5 3 0 0,1-3-1 16,4 0 0-16,7 4-1 0,-1-4 1 15,12 0 0-15,8-6 1 16,3 5 1-16,10-3-2 0,8 0-1 0,9-1-3 0,7-2-3 16,5 0-3-16,7 0-1 0,7 0-3 15,13 3 1-15,10 1 3 0,3 3 2 16,2 0 2 0,3 7 1-16,-6 2 1 0,3 5 1 0,3 0 1 15,-6 2-1-15,-9 3 2 0,-14 3 1 0,-9-5 0 16,-6 1 1-16,-5-2 0 0,-6-2 0 15,-6 1 0-15,-4 2 1 16,1-1-2-16,-9-5 0 0,1 1 2 16,-8-3-2-16,-8 2 0 0,1-4 2 0,-6 3-1 0,-7-4 0 15,2 3 2-15,-7-6-2 0,0 4 1 16,-6-1 1 0,-12-3 2-16,-1 1 0 0,-6-1-3 0,0-3-8 15,-9 2-9-15,0-2-7 0,-5-2 0 0,-11 2 3 0,-18-3 7 16,-8-1 8-1,-22-5 3-15,-12-1 2 0,-16-5 1 0,-12 0-2 16,-4 0 1-16,-2 3-1 16,5 0 0-16,-1-3 1 0,-5-2 0 0,-4 2 0 0,-11 1 0 15,2 0 0-15,3 3-1 16,12 1 1-16,1 3-1 16,3-4 1-16,8 7 0 0,1 3 0 0,16-1 0 15,11 4 0-15,13-2-1 0,10 3 0 0,12 6 1 0,10-5 0 16,-3 1 0-1,8 0 0-15,5-3 0 0,3-2 0 0,8 4 1 0,10-4 0 16,0 0 2 0,-1 0 2-16,8 1 2 0,6 3-2 15,5-4 4-15,8 0-2 0,14-7-2 0,10 3 0 16,10-5-4-16,22-3-2 0,12 1-2 16,18 3-1-16,25-7-1 0,5 6 0 15,16 2-1-15,9-5-1 0,5 3 1 16,11 6-2-16,-7 1-5 0,-6 0 0 0,-17 4 0 15,-6 0 1-15,-8 1 10 16,-6 6 1-16,-25-5 1 0,-17 4 4 0,-20-4-1 16,-25 1 0-16,-8 1 1 0,-22-1-5 15,-14-2-19-15,-14 3-11 16,-22-4-4-16,-22 1 3 0,-27 2 18 16,-34-5 10-16,-30-3 3 0,-23-10 2 0,-11-1 1 0,-10 4 1 15,-9-5-1-15,0 1 1 0,1 0 3 16,19-4 2-16,17 9 1 15,16-3 1-15,16 3-4 0,28 4-3 0,26 0-1 0,20-3 1 0,22 5 0 32,12 1 0-32,13 0 2 0,10 2 0 15,2 0-4-15,0 0-8 0,0 0-21 0,2 0-34 0,1 0-31 16,3 0-38-16,2-5-92 16,5 2 495-16,8-1-257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3:40:42.43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23642 6596 1246 0,'48'-5'31'0,"-6"-1"-29"0,-6 5-234 15,-10-1 164-15</inkml:trace>
  <inkml:trace contextRef="#ctx0" brushRef="#br0" timeOffset="830.13">22725 6536 1491 0,'-39'-9'65'0,"5"4"30"0,4-6-62 0,7 2-11 16,6 2-2-16,1 0-5 0,1 0-6 0,1-6 3 16,5 8 17-16,6-6 17 15,1 3 21-15,2 0 15 0,0-6 5 0,5 0-2 16,4-5-10-16,0 1-5 0,11-2-16 16,-3 3-12-16,5-6-10 0,9 5-16 15,5-3-2-15,3 1-3 0,7 4-3 16,2 2 1-16,5 2-1 0,4 1-2 15,5 2 0-15,7-2-3 0,-2 3-1 16,4 0 2-16,-7 1-6 0,-5 4 1 0,3 1-3 16,-7 4 1-16,1 5 8 0,5 0 1 15,-3 7 3-15,-1 2-1 0,-6 5 2 16,-1-1 0-16,-2 3-2 0,-4-4-2 16,-1 3-3-16,-8-1-1 0,-5-3-1 15,6 3 1-15,-11-5 0 0,3-7-1 0,4 5 0 16,-9-2 0-16,2-3 0 0,0 4 0 15,-6-6 0-15,6 3 0 0,0-4 0 16,-4 3 0-16,0-4 2 16,-1 0 0-16,-2-1 0 0,-2-2 1 0,-4 1-2 15,2 1-1-15,-1 1 0 0,1 0 0 16,2 2 0-16,-2-1-1 0,0-1 0 16,-1-1 0-16,1-3 1 0,-4 1 0 0,1-2 0 15,0 4 1-15,1-1-1 0,-3 4 0 16,3-5-1-16,-1 2 0 0,1 1-1 15,-3-3 0-15,-3 1-2 0,-5-3-1 16,1 0-2-16,0 2-3 0,0 0 3 16,-4 0 3-16,2 1 1 15,-7-6 2-15,3-1-5 0,1 4 0 0,-6-5-3 0,0-2 0 16,-5 1 4-16,-2-6-1 0,-2-2 3 16,-9-4 1-16,1-7 0 0,-3 4 1 15,3-6-1-15,5 2 1 16,-2-1 0-16,3 5 0 0,-1-8 1 0,1 8 1 15,4 0 0-15,4 3-1 16,3 4 2-16,2 0 0 0,5 5 1 16,0 3 4-16,2 1 5 0,4 3 3 0,1 2-3 0,4 0-6 15,5 4-11-15,6 3-7 0,5 0-2 16,7 11 3-16,8-1 7 0,8 14 4 16,9 4 5-16,-2 11 7 0,2 0 0 15,-4 0 2-15,-9 2-2 16,-1 0-6-16,-13-4-4 0,-12-6-4 0,-8-3-4 0,-8-6-3 15,-7-6-7-15,-15 1 1 0,-8-1 1 16,-25-5 2-16,-15-4 6 0,-26-5-1 16,-14-5 2-16,-16-10-22 0,-13-6-67 15,-20-11-338 1,-10-18 274-16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3:40:49.69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7422 11397 2465 0,'16'-12'100'0,"-4"0"-11"0,-1 4-12 0,-8 5-37 0,1-2-10 0,-2 5-7 0,-2 0-3 0,0 1-2 0,-4 3-2 0,4-4-4 15,-7 0-4-15,2 3-3 0,-6 5 1 0,-3 4 1 0,-2 6-1 0,-3 6-2 16,-1 8-1-16,-1 16-2 0,-4 13-1 15,4 15-1-15,-6 12-1 0,0 15 0 16,-1 18 0-16,-6 15 0 0,-3 12 1 0,-5 15 1 16,-5 5-2-16,1-5 2 0,-5-3 0 31,0-10 0-31,-6-4 1 0,-2-4 0 0,3-11-1 0,2-7 0 0,6-2 0 16,-1-5 0-16,5-3 0 0,3-11 1 0,9-16-1 15,2-9 1-15,3-11-1 0,4-7 0 31,2-7 1-31,5-10 0 0,9-9-1 16,-4-6 2-16,11-7-2 0,-2-3 8 16,2-6 13-16,2-5 8 0,0-1 10 15,3-4 1-15,0-2-4 0,-5 0 6 16,4-8 9-16,-2 5 9 0,-2-1 2 16,0-4-13-16,-6-5-16 0,-2-5-18 0,-5-1-10 15,-6-9-1-15,-8-10-1 0,-12 3-1 16,-12-9 1-16,-10-3-3 0,-10-2 0 15,-8 3 0-15,2 1-4 0,3 3-47 16,1 5-76-16,-5-8 75 0</inkml:trace>
  <inkml:trace contextRef="#ctx0" brushRef="#br0" timeOffset="-120939.3">22440 12958 1935 0,'-48'-8'96'0,"5"1"13"0,-6 7-30 16,1 0-47-16,0 0-14 0,-9 0-12 0,2-1-4 0,-5-8-1 0,-9 5 1 0,1 2-2 0,-8-10 1 0,-5 3 0 15,-10-9 0-15,-12 2 3 16,-7 1 3-16,-3-7 3 16,-2 6 1-16,3-1-1 0,-3 2-1 0,-1 1 1 0,-1 4 5 15,4 1 3-15,1-2-1 0,13 0-4 16,9 1-7-16,1 1-4 0,-2-5-1 15,-1-2 0-15,0-6 1 0,0 1-1 0,5 0 1 16,12 3 0-16,8-1-1 0,14-1 1 16,10 2 0-16,13 4-1 0,9 4 3 15,10 3 1-15,8-1 7 0,3 1 23 16,7 4 5-16,7-4-1 0,7 1-9 16,15 3-24-16,8-2-6 0,15 3-2 0,4 2 2 15,17 3 1-15,7 4 3 16,12 4 0-16,4 0 1 0,11 3-1 0,8 5-2 15,11-3 0-15,16 0 0 0,-2 0 0 16,4-2 0-16,1 2 3 0,1 0 3 16,5 0 1-16,5 7 0 0,-4-1 1 15,-1 2-4-15,-14 7 0 0,-13-1-1 16,-7 0-3-16,-16-2 2 0,-21-1 0 0,-25-1-2 16,-19-1 1-16,-20-11-3 0,-11-3-6 15,-12-4 0-15,-12-2-2 0,-15 3 4 16,-10-5 3-16,-27-1 4 0,-25-6 8 15,-26-8 4-15,-30-8 0 0,-9-6-4 16,-10-3-5-16,-13 1-6 0,-6-2-2 0,3 7 1 16,-1 0 1-16,-4-4 0 0,10 8-1 15,3-4 0-15,9 5 0 16,23-2-1-16,8 5 2 0,12 0 0 0,15 3 3 16,10 3 1-16,18 0 5 0,17 7 3 15,17 1 3-15,20 1 1 0,22 0 4 16,-6 0 0-16,15 1-2 0,15 7-2 15,22 0-8-15,22 7-4 0,24 1-2 0,22 7-2 16,15-7-2-16,8 5 2 0,10 0 1 16,10-5 2-16,14 4 3 0,7 1 3 15,-3-2-1-15,0 4 1 0,-4-3-2 16,-3 3-4-16,-6-2-1 0,-1 6-2 16,-15 5 0-16,-9-2 1 0,-13 4-1 15,-31-11 0-15,-23-6 0 0,-28-3-3 0,-22-5-8 16,-11-3 0-1,-23 1 0-15,-25-4 0 0,-28 1 8 0,-38-4 1 0,-36-7 1 16,-30-15 1-16,-37-6-1 0,-29-4-1 16,-14-3-1-16,-21 6 0 0,-2 1 1 15,15 1-12-15,-10 11-31 0,22 4-35 0,18 1-63 16,-1 6-93-16,20 2 136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3:41:53.46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9124 3263 1703 0,'0'0'38'0,"-2"0"-34"16,2 2-4-16,0-1-1 0,0-1-1 0,2 2 3 0,-2 0 3 0,0-2 7 0,2 5 14 0,-2-5 11 0,0 0 12 0,2 2 12 0,3 0 12 15,0-2 4-15,-3-7-4 0,-2 5-16 0,0 2-23 0,0 0-14 0,0 0-9 0,-2-2-5 0,-7 0-5 0,-3-1-7 0,-11-4-8 0,-14 1-5 0,-17 3 0 16,-13-4 2-16,-16 1-2 15,-18 5 7-15,-18-3 3 0,-25 2 2 0,-15-1 7 16,-20-1 0-16,-16 2 1 0,-15 2 0 0,1 2 0 16,-2 4 0-16,18 2 0 15,19 0 0-15,2 6 5 0,4 2 2 16,3 3-2-16,2-3 2 0,12-2-4 0,18 0-2 16,11-5 1-16,21 0-2 0,12 2 0 15,13-6 1-15,12-1 0 0,4 3 2 16,10-7 1-16,9-2 2 0,13-3 1 15,10-1 1-15,7 6-3 0,10 0-25 16,-1-1-23-16,4-6-17 0,12-17-324 16,14-18 264-16</inkml:trace>
  <inkml:trace contextRef="#ctx0" brushRef="#br0" timeOffset="443.96">15067 3350 1722 0,'-16'-2'72'0,"-5"4"40"0,-11-2-102 0,-3 3-4 0,-15 1 0 0,-5-4-3 0,-3-6-2 0,-10 3-1 0,-10-8 2 0,-7 4-2 16,-9-2 1-16,-3 0 0 0,-6 1 0 0,-11-5 2 16,-17 1 0-16,-11 1 0 15,-12 4-1-15,-4-4-1 0,2 4-1 0,4 2 0 16,12 1 1-16,21 3 0 0,32 1 0 16,27-6 2-16,24 6 2 0,18-1 4 0,15-3 10 15,3 4-3-15,11-7 34 0,24-5-32 16</inkml:trace>
  <inkml:trace contextRef="#ctx0" brushRef="#br0" timeOffset="1016.11">22032 3564 2646 0,'0'-3'69'15,"0"1"-53"-15,3 0 4 16,-1 0-4-16,-2 2-11 0,2 0-5 0,0 0-5 0,-2 0-3 0,0 0-6 0,0 0-1 0,0 0-2 0,-7 0-5 0,0 2 0 15,-4 0-2-15,-17-2 1 0,-17-5 8 16,-22-3 9-16,-22 0 5 0,-17-7 1 16,-27-1 1-16,-30-3 1 0,-22-1 0 15,-27 1-2-15,-14-4 1 0,-4 2-1 16,-9-2 1-16,4 7-1 0,3 0 1 0,3 0 0 16,-1 2 0-16,10 1-1 0,7-1 0 15,6 7 0-15,8 2 0 0,11 1 1 16,15 2-1-16,18-5 0 0,14 5 1 15,20 2-1-15,18 2 0 0,18 5 1 16,26-1-1-16,20-3 1 0,20-3 11 16,8 0-89-16,10 0-70 0,8-7 86 0</inkml:trace>
  <inkml:trace contextRef="#ctx0" brushRef="#br0" timeOffset="12001.21">15418 4600 1652 0,'-1'9'44'15,"-5"1"-12"-15,3 6-33 0,-4 0 1 0,3 0 1 0,-5-2 1 0,4-3-2 0,-6-2 0 0,1-4 7 0,-3-3 11 0,-1-2 13 0,-2 0 4 0,0-7 1 0,-3-2-3 0,-6-9-9 0,-5-7 1 16,-4-1-7-16,-3-4-4 16,5-1 1-16,0-1-1 15,2-3 4-15,-6 1 0 0,1-1 6 0,-1-4 8 16,-1-5 5-16,-2-6 1 0,-2-5-10 0,-5 2-13 0,2-6-8 15,0-3-3-15,-4 5 0 0,2-1 0 16,-6-2 0-16,8-1 0 0,-2 1 0 16,7 0 1-16,10 5 7 15,1 2 6-15,3 5 5 0,4 2 0 0,-2-2-5 16,3 0-7-16,1 5-5 0,-1 3-1 0,6 6-1 16,0 4-1-16,3 3-2 0,8 9 2 15,-1 6 13-15,4 1 14 16,0 8 9-16,0-1 4 0,0-1-13 0,0 1-13 15,0 3-9 1,0-6-3-16,0 3-3 0,0 1-1 16,0 3-1-16,0 0-2 15,0-11 0-15,-5 6 0 0,1-3 1 0,3 1 1 0,1 0 0 16,0 2 1-16,1 1 0 0,-1-4 2 0,0 4 2 0,-1-3 3 16,1 3 0-16,3 1 4 0,-3 3 1 15,0 0-2-15,0 0-2 0,0 0-7 16,0 0-6-1,0 0-8-15,-2 0-7 0,-5 2-6 0,0 6-7 0,-7 1 5 32,-7 13 6-32,-8 6 6 0,-10 6 10 15,0 10 1-15,-5 7 2 0,7 1-1 0,-4 1-1 16,4-2-1-16,5-1 1 0,2-7 2 16,7-8 1-16,3-1 2 0,6-15-1 15,0-5 2-15,5-3-2 0,0-9 0 16,9-2 2-16,0 0 6 0,0 0 9 15,-2-9 8-15,4 2 2 0,3-9-3 0,6-9-5 16,5-5-7-16,4-13-4 0,4-1 1 16,8-7 0-16,4-1 6 0,-1-3 2 15,4 0-2-15,-5 7 24 0,-4 4 14 16,-5 7 7-16,-6 7 2 0,1 7-19 0,-8 7-16 16,-1 7-8-16,7-2-4 15,-6 8-7-15,2-3-7 0,4 5-5 0,-2 1-4 16,-2 1-15-16,4 6-7 0,-2 1-3 15,7 4 2-15,-2 6 12 0,2 3 16 16,0 0-36-16,-3 1-59 0,-3-5-97 16,5 6 90-16</inkml:trace>
  <inkml:trace contextRef="#ctx0" brushRef="#br0" timeOffset="30581.07">9794 4085 1339 0,'-2'2'78'0,"2"2"52"0,-1-2-62 0,-1 3-18 0,2-3-9 0,-2-1-15 0,2 1-11 16,0-2-3-16,0 0-4 0,0 0 1 0,0 4 1 0,0 3 0 0,2-5 2 0,-2-2 2 0,0 0 4 15,0 0 5-15,-2 3 10 0,2 4 10 16,0-5 8-16,0-2 5 0,0 0-3 15,0 0-7-15,0 0-11 0,-2 0-10 16,-1 0-9-16,1 0-6 0,-5 2-4 16,7 1-2-16,-2 4-3 0,-1-3-1 0,-3 0-1 15,1-1 1-15,-4 1 12 0,4-1 12 16,-2 1 8-16,1-1 6 0,-1 3-5 16,-2-6-3-16,-1 0 0 0,-3 1-3 15,3-1-4-15,-1 4-8 0,-8-4-7 0,1 0-4 16,-5-2-1-16,-2-1-1 0,-2-3 1 15,-5-1 1-15,-5-3 0 0,-5-1 1 16,-4 0-1-16,0 1 0 0,-4-3 1 16,4 3-2-16,-2 1 0 0,4-4 0 15,-4 1-2-15,-4-2 0 0,8-2 0 16,-7 2 1-16,3-1 2 16,2 3 1-16,3 0 1 0,0-3 0 0,1-1 1 0,-2 2 3 15,-1-4 0 1,3 1 1-16,-6-3-2 0,3 3-3 0,8 2-2 0,2-2-2 15,5 2-1-15,1 1 0 0,-3-3 2 16,-5-3 1-16,0 1 2 0,-4-1 0 16,2-5 0-16,5 2 0 0,3 2 1 0,0-6 2 15,3 4 3-15,0 0 0 0,3-2-1 16,0 2 0-16,2 0-4 16,2-5-1-16,-6 1-1 15,4 4 0-15,2 0-1 0,-2-3 4 0,0 1 4 0,3 2 5 16,-1-4 3-16,1-1 1 0,3-4-4 15,-5-5-3-15,1 5-3 0,7-4-1 16,-2 6 2-16,5 5 7 0,4 2 6 0,2 5 6 16,1 3 1-16,3-5-7 15,-5 1-7-15,3 3-7 0,1-7-6 0,-2 1-1 16,-1-4-3-16,0 1 0 0,1 2 0 16,2 0-1-16,-3 5 1 0,3-1-1 0,1 6 1 15,-1-1-1-15,0 1 0 0,2 1 1 31,-2 0-1-31,2 1 2 0,-3 6-1 0,3 3 0 0,0 2 1 0,0-2-2 16,0-1 0 0,0 1 0-16,-4-5 1 0,4 5 1 15,0 2 0-15,0 0-1 0,0 0-1 0,0 0 0 0,0 0 0 16,0 0 0 0,0 0 0-16,-3-4 0 0,3 4-1 15,0 4-2-15,0-4-7 0,0 2-8 16,0-2-5-16,1 2-7 0,1 8 0 15,-2-8 5-15,-5 7 6 0,-4 9 8 16,-7 1 3-16,-4 9 4 0,-4 6 0 16,-5 3 1-16,-1 6 2 0,-2 1 0 15,-1-1 1-15,1 1 0 0,3-1-1 0,6-8 1 16,-2 4-1-16,4-5 0 0,3 1 0 16,2-6 0-16,4-3 0 0,5-6 1 15,-5-8 1-15,4-1 0 0,3-8 1 16,3-3 1-16,2 0 0 0,0 0 1 15,0 0 3-15,0 0 6 0,0 0 10 0,0 0 7 16,0-3-1-16,0-3 0 0,0-6-7 16,2-6-6-16,3-7-2 0,1-10-7 15,8-9-3-15,-7-1-3 0,4 1-1 16,-4 0 1-16,0 6 2 0,0 8 1 16,-2 7 2-16,-3 7 0 0,3 2 0 15,-3 5 3-15,3-3 1 0,4 3 0 0,-2 4-1 16,6 1-9-16,-4 1-12 0,0 1-12 15,6 2-9-15,3 2-6 0,12 6 6 16,9 7 7-16,6 2 10 0,6 6 11 16,-5 6 4-16,-5-3 1 0,-6-4 2 15,-4 2 2-15,-5-4 0 0,-1-4-1 16,-5-4-2-16,-6-1 0 0,-2-4-1 0,-3 0-1 16,-4-5 0-16,-1-2 0 0,1 0-4 15,-3 0-5-15,3 0-22 0,-1-2-38 16,-1 0-45-16,1-8-176 0,8-19 174 15</inkml:trace>
  <inkml:trace contextRef="#ctx0" brushRef="#br0" timeOffset="46173.15">3042 9002 959 0,'18'-27'56'0,"-2"3"40"0,-3-7 0 0,-1 14 5 0,-1-5 13 0,1 5-5 0,-3 6-24 0,-4 2-15 0,2-1-3 15,0 6-2-15,-5-3 0 0,-2 7-8 0,2-2-10 16,-2 0-10-16,0 1-11 15,2-5-8-15,-2 6-9 16,0 0-5-16,-2 4-4 0,0-4-2 0,0 0 0 0,-7 2 1 16,4-2-1-16,-4 0 0 0,-5 0-1 15,-5 0 0-15,-15-6 0 0,-10 3 2 0,-17-3 1 32,-8-2 1-32,-9 4 1 0,2 0-1 0,0-3 0 0,1 7 0 0,1 0 0 31,-4 2 0-31,-4 5 1 0,4-7 0 0,-3 0-1 15,10 2-1-15,-2-4 0 16,6 2 0-16,-4 0 0 0,2 0-1 16,-1 0 5-16,10-2 9 0,3 1 10 0,8-5 7 0,8 6 4 15,9-3-2-15,11 1 2 16,5 2 8-16,3-2 1 0,6 2 0 16,7 0-4-16,-2 0-9 0,-3 2-6 15,5-2-5-15,0 0-4 0,0 2-7 16,2-2-1-16,-2 2-3 0,2-1-2 15,-1 6-2-15,-1-5-3 0,2 4-4 16,-2 2-2-16,-2-2-1 0,2 6-1 16,-1-1 0-16,-3 5-1 0,2 5 0 0,-3 4 2 15,2 7 4-15,-1 3 2 0,2 11 4 16,-5 11 1-16,0 9 3 0,0 5 1 16,0-2-2-16,-2-5-3 0,-3-11-2 15,-3-2-2-15,1-3 0 0,-5 5 2 16,1 4 0-16,4 0 1 0,-8-4 0 0,5 2 1 15,1 2-1-15,0 1 1 16,2 1 0-16,3-3 0 0,0-1 0 0,4-5 0 16,6 0-1-16,-5-8 0 0,4-5 0 15,2-1-2-15,-3-8 1 0,3 1 1 16,2-6 1-16,-1-2 1 0,5-3 1 16,-4-4 10-16,-1-4 8 0,1-1 9 15,2 2 12-15,-3-2 0 0,3-6 2 16,-2 6-3-16,-2-5-4 0,1 3-5 15,-1-2-1-15,0-3-1 0,0-2 1 16,2 0 1-16,2 3 0 0,-4-3 3 16,0 0 1-16,0 0 3 0,0 0 2 0,0 2-2 15,7 0-2-15,-4 2-8 0,1-4-8 16,3-4-7-16,-2 4-10 0,6-2-7 16,3 2-4-16,15-3-6 0,31-8-25 0,52-3-139 15,68-13 116-15</inkml:trace>
  <inkml:trace contextRef="#ctx0" brushRef="#br0" timeOffset="47275.1">29496 8733 1917 0,'0'5'64'0,"0"2"19"0,-1 0-77 0,1 4 1 16,3-1 3-16,4-1-2 0,8 0 1 0,9 2 0 0,8-4 1 0,9-5-3 0,12-2-1 0,9-8 0 0,11-4 1 15,14-4 0-15,9-9 0 0,10-1-1 0,-5-4-1 16,0-2 11-16,2 3 12 0,-2 3 7 16,0 4 0-16,4-2-12 0,-4 4-12 15,2 2-7-15,-6 2-3 0,-5 7 1 16,-7 1-1-16,-5 2 2 0,-7 6 2 15,-13 0 1-15,-1 4-1 0,-13 3-2 16,-11 4-3-16,-6-1-2 0,-15 3-6 0,-5-1-6 16,-6 2-5-16,-1 2 2 0,-7 7 3 15,-4 2 6-15,-4 7 7 16,-3 3 1-16,-3 1 3 0,-1 3 4 0,1 3 3 16,-2 5 1-16,1-3 0 0,6 7-5 15,3 6-1-15,4 3-1 0,7 11 0 0,4 7 0 16,3 7 1-1,5 6 1-15,2 3-1 0,1-2-2 16,-1 2-2-16,5-5 0 0,-10 1-1 0,9-1 0 0,-6-1-1 16,1-4 1-16,1-3 0 0,-11-12 0 15,5-5-1-15,-8-2 20 16,-2 2 29-16,-9 2 25 0,1-3 9 16,-10-13-16-16,-7-11-26 0,1-11-23 15,-10-12-9-15,-1-1-3 0,2-3-1 0,-10-7 0 0,1 2 1 16,-7-5 1-16,-3 0 0 0,-2 1-1 15,-5 1-2 1,-2 3-2-16,-8-2 0 0,-16 4-1 16,-16 4 0-16,-19-4 1 0,-17 3-1 0,-6-3 2 0,-8-4 5 15,-8-5-47-15,-9-2 357 0,7-12-242 0</inkml:trace>
  <inkml:trace contextRef="#ctx0" brushRef="#br0" timeOffset="61147.38">24940 8841 1598 0,'42'-52'184'0,"-31"31"-154"0,0 7-15 0,3 0 3 0,0 5 3 0,-2 7 5 16,2-2 2-16,-3 4-1 0,9 0 2 0,-6-1 3 16,4 1 6-16,1 0 8 0,1 0 3 15,-4 0 3-15,-2 0 4 0,0-4-1 16,-3-1-6 0,-3-6-9-16,3 6-14 0,-7-6-12 0,-1 1-9 0,4 2-4 0,-7-2-1 15,0 1-3-15,0 2-3 0,-2-2-2 16,-10-2 0-16,1 4 0 0,-8-3 2 15,-9-3 2-15,-15-1-1 0,-14-4 2 32,-17-1 1-32,-17-6 2 0,-13 0 0 0,-24 0 1 15,-10-7 0-15,-4 4-1 16,-5 1 0-16,3 3 1 0,-1 2-1 16,-6 5 1-16,7 1 2 0,6 3 5 0,10 6 5 15,6-2 2-15,5 4 0 0,5-2 2 16,15 2 1-16,12 5 2 0,16-4 2 15,23 4-1-15,8 2-3 0,12 0 2 0,11-1 1 16,10 3-3-16,5 1-3 0,11-1-7 16,3 5-5-16,9 1-2 0,14 4 1 15,8 1 2-15,10 1 0 0,16 5 1 16,7-5 0-16,17 2 0 0,-3 1 2 16,6 1-1-16,7-3 1 0,3 1-2 15,16 3-2-15,16-3 1 0,7 2-1 16,6-1 2-16,-4-3-1 0,5 2-1 0,-5-1 0 15,0 1-2-15,-13 0 0 0,-17-9-1 16,-9 0 0-16,-11-2 0 0,-12 0 0 16,-5-2 0-16,-15-3 0 0,-14-2 1 15,-16-2 0-15,-22-1-2 0,-14 3-3 16,-1-9-7-16,-19 0 3 0,-13-4 2 16,-27-3 2-16,-19-3 5 0,-17-1-1 15,-26 1 0-15,-3-2 0 0,-21 1 0 0,-24-3 1 16,-6 2 0-16,-10-2 1 0,-6 2-1 15,8 6-1-15,6 1 0 0,-4 4 1 16,14 2-1-16,-1 0 2 0,1-1 1 16,1 3-1-16,6 3 0 0,13-4 0 15,-6 1-1-15,19 5 0 0,-3-6 0 0,15 3 1 16,14 0 0-16,14 3 0 0,8-3 1 16,17 1-3-16,16 1 0 0,16 0 0 15,12 2-1-15,11 0 15 0,14 0 8 16,-2 0 3-16,-1 2 2 0,13 1-15 15,13-3-9-15,22 2-1 0,20-2-1 0,22 0 3 16,25 0-1-16,21 0-2 0,25 0-1 16,12-2 0-16,12 1-2 0,15-1 1 15,0 0-3-15,10 0-3 0,8 2 5 16,3 0-4-16,2 0 2 16,-7 4 4-16,-4 5-4 0,-9-2 4 0,-17 5 2 15,-11 4 0-15,-21-2 2 0,-27 2-1 0,-23-2-2 16,-16-5 1-16,-21-2-1 0,-22 1-1 15,-17-7 1-15,-23 1-3 0,5 2-8 16,-18-3 0-16,-17-1 0 16,-25 0 4-16,-29 0 7 0,-28-5 2 0,-21-6-1 15,-41-3 1-15,-21-7-1 0,-16 3 1 16,-20-7-1-16,-5 2-1 0,-9 2 1 0,5-2 0 16,-3 4 4-16,5 4 9 0,11-1 3 15,-5 2 0-15,13 4-1 0,19 1-5 16,15 5-1-16,29 2-2 15,14 2-4-15,17 0-3 0,21 2-2 0,20 2 0 16,20 1 1-16,18-3 2 0,14 1-2 16,14-1-34-16,12 0-70 0,6-2-104 15,17-4 103-15</inkml:trace>
  <inkml:trace contextRef="#ctx0" brushRef="#br0" timeOffset="111942.99">15823 2575 1766 0,'-2'0'87'0,"0"0"-1"0,2-2 4 0,-2 2-19 0,2 2-12 0,0-4-6 16,0 2-5-16,0-2-6 0,0 2-16 0,0 0-16 0,0 0-11 0,2 0-9 0,3 6-10 0,-1-3-9 0,-2 4-7 16,-1 0 4-16,8 4 6 0,0 7 7 15,5 3 5-15,2 7-1 0,2 1 1 0,2-3-1 16,-3 3 4-16,3-1 6 0,1-3 4 15,2 2 4-15,-2-3 0 0,1-2 1 16,-1-1-1-16,0-5 2 0,1-2 0 16,-5-2 3-16,-1-4 4 0,0-1 6 15,2-4 8-15,-4 1 6 0,6-3 1 16,1 3 0-16,4-4-6 0,3 0-4 16,2-4-6-16,4 1-4 0,3-1-6 0,4-3-1 15,7 0-2-15,5-2-1 0,-2-3 1 16,3-4-1-16,-3-2 0 0,-3 1-2 15,5-7 0-15,-3 3-1 0,8-4 2 16,-1-1 0-16,0-1 0 0,5-1 1 16,-4-1-1-16,-1 6 0 0,-2 0-1 15,0 4 2-15,5 6 0 0,8 5 1 0,4 4 1 16,8 11 0-16,11 7-1 0,6 4 0 16,1 10-2-16,-4 3 0 0,-6 9-2 15,-1 5 0-15,9 6-1 0,3 13-1 16,2-2 0-16,-9 5 0 0,-12-8 0 15,-9-8 0-15,-14-5 1 16,-2-8 1-16,-7-7 0 0,-8-6 0 0,-1-3 2 16,-3-12 1-16,-8-1 1 0,2-2 4 15,1-3 0-15,-3-4 3 0,2-6 12 0,-3 1 12 16,-1 0 11-16,3-4 3 0,4-4-1 16,1-1-9-16,3-2-6 0,6-3-2 15,-1-4-3-15,8-4-3 0,0 1-2 16,15 1-1-16,8-4-5 0,16 3 3 15,22 5 5-15,12 6 1 0,17 6 2 16,12 2-6-16,11 7-3 0,4 2-3 0,12 5-3 16,-11 4-2-16,-1-6-3 0,-7 4-4 15,-4-7-2-15,-6-2-2 0,-2-5 0 16,-10-4 0-16,-9-11-3 0,-5-1-14 16,1-7-5-16,8-11-102 15,14-11 78-15</inkml:trace>
  <inkml:trace contextRef="#ctx0" brushRef="#br0" timeOffset="132331.54">2402 11530 1955 0,'0'-1'71'0,"0"1"-19"0,0 0-14 0,0 0-27 0,2 0-7 0,-2 0-2 0,0 0-5 0,0 0-8 16,0 0-4-16,-7 1-5 0,0-1 1 0,-7 4 2 0,-2 3 4 0,-14 0 5 0,-13 7 3 0,-8 4 3 0,-11 5 2 0,-2 4-1 0,4-1-1 16,3 4-1-16,9 0-2 0,4-3-1 0,6-2-1 0,8 1 1 15,9 1 0-15,1 3 1 0,10 0 1 16,3 8 2-16,5-5 2 0,2 1 0 0,2 3 1 16,1 0 2-16,1-3 0 0,-4 2 0 15,0-1-1-15,-7 2 0 0,0-1-1 16,1-1-1-16,-3 2 0 0,-5 4 0 15,4-4-1-15,-6 4 1 0,0 2-1 16,-4 3 0-16,-1 4 0 0,-2 1-1 16,0 2 2-16,-4 0 0 0,2-5-1 0,4 2 1 15,2 1 0-15,1 2 0 0,2 1 0 16,3-1-1-16,3 0-1 0,1-5 0 16,2-4 1-16,0 2-1 0,0-1 1 15,1 2 0-15,1 0 0 0,-4 2 1 16,-3-4 1-16,1 1 0 0,-5-4 0 15,-2-3 0-15,-1 9-1 0,-1-7 0 0,3 9 0 16,-3-8 0-16,6 1 0 0,-2-1 1 16,2-6 6-16,1 4 5 0,6 1 7 15,4 2 3-15,3 5-3 0,9 5 3 16,5 4 8-16,4 3 11 0,8 4 9 16,6 1 7-16,11 1-2 0,12-1-16 0,1-4-10 15,10-8-14-15,3-11-12 0,2 1-20 16,12 0-58-16,8-4-340 0,21-6 268 15</inkml:trace>
  <inkml:trace contextRef="#ctx0" brushRef="#br0" timeOffset="133961.01">14700 12833 1478 0,'78'39'381'0,"-74"-39"-271"0,8 25-124 0,-44-25 36 0,38 9 2 0,3 2 2 0,-6 1 3 0,4 1 5 0,-3-6 5 16,1 2 6-16,-5-1 3 0,0 0-1 15,2-3-5-15,-2 4-3 0,0-2-2 16,2 0-1-16,-2-2-3 0,-2 2-3 15,0-3-2-15,-2 1-3 0,3 0 2 0,-5-1-1 16,3 0-5-16,-2-1-1 0,-4 2-8 16,-2-3-4-16,-5 2-1 0,0 3-2 15,-2-4-1-15,-3 3 0 0,-4 1 4 16,-8-2 4-16,-10 2 8 0,-5-3 5 16,-1-2 3-16,-10 1-2 0,-3-1-1 15,-4 1-5-15,-6-1-3 0,1 0-2 0,-2 0-1 16,-7-1-1-16,0 3-3 15,-12 0-1-15,0-4-2 0,-7 0-1 0,-2 0 0 16,-4 0 1-16,-10 0 0 0,-11 1 3 16,-5 1 2-16,-4 0 4 0,-3 0 1 15,3-1-4-15,-3 1-8 0,3 4-4 16,-3-5-2-16,-4 3 1 0,2 1 5 16,-16 1 6-16,-7-6-1 0,-4 5-1 0,-2 4-5 15,10-4-4-15,3 4-1 0,3 0-1 16,-3-2 1-16,7 0-1 0,-1 0 1 15,-1-3 0-15,-5-1 1 0,-5 2 2 16,-4-3 2-16,-2 2-1 0,-1-1 0 16,4 3-3-16,7-5-2 0,17 1-1 15,5 2 0-15,-7-4 0 0,-2 1 3 0,-17 1 3 16,-4 4 1 0,-10-5 3-16,-10 6-3 0,1 1-1 0,-1 2-3 0,17-3-1 15,14 0-2-15,8 0 6 0,1 1 8 16,10-5 5-16,4-1 7 0,0-2 0 15,1 0-6-15,1-2-4 0,1 2-7 0,17 0-4 16,13 0-1-16,11 0 2 0,14 0-2 16,8 0 3-16,12-3-1 15,12-1 2-15,12 2 1 0,14 2 2 0,6 0 0 16,5 0 1-16,2 0-1 0,2 0-2 16,0 0-2-16,0 0-8 0,0 0-16 15,0 0-21-15,0 0-34 0,0-2-40 16,0 1-120-16,-3-5 69 0,1-4 53 15</inkml:trace>
  <inkml:trace contextRef="#ctx0" brushRef="#br0" timeOffset="143748.76">20425 13036 1745 0,'-1'-2'82'0,"-1"0"13"0,-2 0-35 0,4 2-18 0,0 0-1 0,0-3 8 0,0 3 14 0,0-4 5 16,0 4-2-16,0 0-6 0,0 0-17 0,0 0-17 0,0 0-11 0,0 0-13 0,0 0-8 15,0 0-3-15,0 0 1 0,0 0 2 16,0 0 3-16,0 0 3 0,0 0 3 16,0 0 4-16,0 0 2 15,0 0 1-15,0 0 1 0,0 0-3 0,0 0-3 0,0 0-3 16,0 0-2-16,0 0-2 0,0 0-1 15,0 0 1-15,0 0 0 0,0 0 0 16,0 0 0-16,2 4-2 0,0-4-5 16,-2 1-5-16,3 5-5 15,3-1-1-15,-3 4 2 0,8 2 5 0,-4 3 8 0,4 0 5 16,-1 0 7 0,5 0 3-16,-1 2 3 0,0-1-2 0,0-1-1 15,0 0-3-15,0-5-2 16,-1 0 0-16,1 1-2 0,-2-4 0 0,1 1 0 15,3-2-2-15,0 0-1 0,3 2-1 0,3-3 1 0,-1 1 1 16,0 2 2-16,2 0 1 0,0 1 0 16,0 2-2-16,4-5 0 15,-8 6-2-15,4 2 1 0,2-6 0 0,-5 3-1 16,1 1 1-16,-1-6 0 0,-6 6-1 16,2-8 1-16,5 8-1 0,0-7 1 15,2 1 0-15,0 2 0 0,-1 2 0 16,2-2 0-16,1 0 0 0,4 0 0 0,-1 0 0 15,0 0 0-15,4 4 1 0,-2-6 1 16,1-1-1-16,-1-2 0 0,2-2 0 16,1 0-1-16,1 0 1 0,5-2 1 15,-2 0 0-15,4 0 0 0,-4-1 0 16,-1-3 0-16,-1-1 1 0,2-7 7 0,2 2 1 16,2-6 0-16,2 2-1 0,5-5-6 15,7 3-3-15,3-1 0 0,11-5-1 16,7 7-1-1,10-5 0-15,2 5 0 0,4 4 0 0,-1-3-2 0,-2 2 1 16,1 0 1-16,0 0 0 16,8 3 0-16,7 2-1 0,1 8 1 15,0 1-1-15,-5 0 0 16,-5 5 1-16,3 6 0 0,4 4-1 0,11 3-2 0,4 7-2 0,5 3-1 16,-3 6 3-1,-13 5 4-15,-8 2-2 0,-7-4 0 0,-1 4-4 0,-3-2-1 16,-3-4 6-16,1 3 0 0,-10-1 1 15,-7 2 1-15,-2-4-1 0,-5-5 2 16,-8-10 0-16,-1-4 0 0,-9-4-1 16,-7-3 1-16,-3-5 0 0,-2-4-1 15,2-9 1-15,-1 0-1 0,6-9 1 0,0-1 1 32,-1-3 0-32,1-6 0 0,-4 3-2 0,-3-5-1 15,3 9-1-15,3 1 1 0,-3 3-1 16,8-3-1-16,-6 2 0 0,4 2 1 15,3 2-1-15,2 2 1 0,7-1 0 0,2-3-1 16,7 4 1-16,4 3-1 0,3-1 0 0,-5 4 0 16,0-4 1-1,0 1-2-15,-2 0 1 0,1-4 0 16,3 5 1-16,9 2 0 0,4 3 0 0,15-3-1 0,-2 5 0 0,-1 1 0 16,6 0 0-1,-11 0 0-15,0 3 0 16,5 1 0-16,-1-3 0 0,6 1 0 15,2 0-1-15,-8 0 1 0,-5 1 0 16,-5 1 1-16,1-1 0 0,3 1 0 16,1 3 0-16,9 0 0 0,5 4 0 0,11-4 1 15,0 5 2-15,0 1 4 0,5 1 4 16,6-2 7-16,10 3 3 0,7-5 5 16,-3-3 6-16,1-3 1 0,-3-4 9 15,0 0 3-15,9-7 1 0,0-2-3 16,2-5-11-16,-1-6-13 0,-4 2-11 0,4-3-4 15,-3-2-7-15,4-5-16 0,1-8-34 16,8 3-44-16,12-6-47 0,17-4 72 16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3:45:22.823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4672 13663 1033 0,'-11'-2'70'0,"2"-1"19"0,-5 1-12 15,4 0-34-15,-1 2-10 0,-2-3 4 0,5 3 7 0,1 0 14 0,1 0 23 0,3 2 4 0,-1-2-9 0,4 1-11 16,-2 1-20-16,2-2-12 0,-1 2-5 0,1 1-6 16,0-1-8-16,-4 4-7 0,6-3-5 15,0 4-3-15,1-3-1 0,1 6 1 31,1 3 1-31,4 1 1 0,-4-3 1 0,6 1-1 0,-4 4 1 0,4-2 0 16,-1 2-1-16,-1-2 0 0,2 0 1 16,-2-3-1-16,-2 0 1 0,0-1 4 0,-2-4 5 15,0 4 5-15,2-6 5 0,-1 1-1 16,1 2-3-16,-4-7-3 0,3 4-4 16,-1-2-2-16,-1-1-2 0,-1-1 0 15,-3 0-1-15,2 0-1 0,3 2-1 16,-5-2 0-16,2 0 0 0,0 0-2 15,0 0 1-15,-2 0 0 0,1 0-7 0,-1 0-19 16,0 0-25-16,0 0-64 0,2-2 63 16</inkml:trace>
  <inkml:trace contextRef="#ctx0" brushRef="#br0" timeOffset="7232.83">21677 13333 1299 0,'-25'-14'35'0,"6"0"-20"0,1 0-6 0,6 7-3 0,3-2 1 0,0 7 1 0,4-5 15 0,-2 2 13 0,0 5 14 0,-2-7 13 0,0 3 1 0,2 2-2 16,-4 1-5 0,-3-1-3-16,2-2-6 0,-3 2-1 15,1 1-1-15,2-1 0 0,-2 0-2 16,5 0-1-16,-4 1-1 0,4-5-3 0,2 5 2 0,2-3 2 31,5 4-3-31,0-2-4 0,0 2-6 0,0-2-10 16,4-6-6-16,-3 6-4 15,3 0-6-15,1-2-1 0,0-1-1 0,1 3 0 16,-1-1 2-16,2-1 0 0,-3 1 0 16,-4 3-1-16,0 0-3 0,0 0-1 15,-4-2-6-15,-5 0-1 0,-5 0-4 16,-2 1-24-16,-3-3-32 0,-4-3-30 15,0 2 532-15,-2-8-342 0</inkml:trace>
  <inkml:trace contextRef="#ctx0" brushRef="#br0" timeOffset="-151816.35">14647 6438 1814 0,'-35'-7'90'0,"13"2"9"0,1 1-11 0,14 4-14 0,5 2-18 0,2-2-14 0,6 5-7 0,4-3-7 0,10 5-8 16,6 6-6-16,13-6-7 0,7 3-4 0,4 1 0 0,3-2-2 16,-5-2 1-16,2-7-2 0,-8 0-5 0,-3-2-7 15,4-8-11-15,-4-1-23 0,5-5-17 0,6-12-28 16,-2-8 47 0</inkml:trace>
  <inkml:trace contextRef="#ctx0" brushRef="#br0" timeOffset="-151299.65">15750 6532 1657 0,'0'6'116'0,"11"-5"43"16,-4-1-43-16,3-3 12 0,4-10-25 16,2 1-26-16,11 0-7 0,3-1-5 15,0-5-14-15,6-5-8 0,-3-1-12 0,1-3-16 16,-2-1-6-16,-5 3-3 0,-3 0 1 15,-6 2-1-15,0 0-7 0,-13 3-7 16,-3-1-11-16,-4 2-5 0,-8 1 0 16,-6-3-9-16,-6 5-3 0,-6 1-29 15,-9 8-9-15,-2 6 3 0,-2 4 2 16,0 13 32-16,2 11 4 0,9 3 5 16,7 5 6-16,7 8 1 0,9-1 10 0,7 3 5 15,4-1 5-15,11 6 2 0,9-1 4 16,4 3 4-16,4-10 0 0,0-6 0 15,0-8 1-15,1-7-2 0,-8-10 0 16,0 0 0-16,-2-8 11 0,-5-3 4 0,1-9 0 16,3-5-2-16,4-4-17 0,1-10-17 15,5-6-18-15,-2-1-14 0,5-6-7 16,2 2-8-16,1-3-9 0,6 3-14 16,-1-2-167-16,3 0 161 0</inkml:trace>
  <inkml:trace contextRef="#ctx0" brushRef="#br0" timeOffset="-150910.45">16628 6098 1804 0,'0'0'119'0,"0"0"40"0,1 2-24 0,-1-2-58 16,0 3-13-16,0-3-11 0,0 2-9 0,0-2-9 16,0 0-11-16,4 3-13 0,-1 3-11 15,-1 3-7-15,5 10-4 0,2 11-2 16,4 9 2-16,-1 7 0 0,0 6-9 31,3 5-11-31,-1-1-5 0,0 3 2 0,4-1 11 0,-4-10 13 0,-5-5 5 16,1-4 1-16,-1-11 0 0,-7-5-1 15,0-3 0-15,-2-8-4 16,0-8-9-16,-2-3-7 0,-3-2 1 0,1-6 17 0,-1-8 22 16,3-8 22-16,-1-12 4 0,3-13-10 15,5-9-12-15,2 2-7 0,4 2 9 16,3 7 7-16,2 11 6 15,0 6 4-15,-2 10-4 0,-2-1-11 0,2 8-4 0,4 5-9 16,3 5-15-16,3 2-9 0,4 2-5 16,2 5-5-16,4 7 7 15,1 0-7-15,-3 4-10 16,2 0-12-16,-2 1-16 0,-4 4 3 0,0-7-1 16,1 0-3-16,-1 0-6 0,1 2-9 0,1-2-3 15,-4-2-8-15,3-4 20 0,-8-2 34 0</inkml:trace>
  <inkml:trace contextRef="#ctx0" brushRef="#br0" timeOffset="-150488.04">17507 6435 1503 0,'5'-18'89'0,"-1"4"25"0,-2 0-25 15,-2 7-33 1,0 1-14-16,0-1-12 0,-6 4-2 0,3 1 1 0,-3-5-5 16,-4 3-5-16,-3 2-16 0,-6 2-10 15,-6 2-5-15,-9 11-2 0,-6 4 1 16,-1 8 0-16,5 9 3 0,3 3 4 0,11-2 4 15,6 4 2-15,4-7 0 16,10 0 0-16,2-2 3 0,4-3 6 0,8-2 2 16,6-4 1-16,5-1 0 0,7-6 1 15,0-7 10-15,8-7 10 0,1-4 21 16,-4-12 8-16,-1-7 2 0,1-7-7 16,2-12-23-16,8-15-10 0,3-14-21 0,-1-11 1 15,-2-3 1-15,-15 0 6 0,-16 9 10 16,-9 7 3-16,-12 0-3 0,-7 1-9 15,-14 3-9-15,-13-4-24 0,-5 7-6 0,-2 5-1 16,7 12 3-16,0 6 15 0,11 15-2 16,4 6-1-16,10 6-11 15,3 8-6-15,13 4-9 16,-1 5-4-16,6 9 9 0,4 13 8 16,5 10 13-16,9 13 10 0,11 14 2 0,8 8 2 15,11 10 1-15,11 10 7 0,2 2 5 0,-2-2-1 31,-13-12-1-31,-8-9-8 0,-11-9-3 0,-11-5-5 16,4-4-20-16,-11-9-24 0,4-5-11 16,3-12 24-16</inkml:trace>
  <inkml:trace contextRef="#ctx0" brushRef="#br0" timeOffset="-148485.41">19161 5850 1584 0,'43'-4'157'0,"-54"-3"-45"0,2 3-66 15,2 1 10-15,-46 1-2 0,53 2-12 0,0 0 11 0,0 0-2 0,0 0-5 0,4-2-13 0,-1 4-20 0,-1 0-17 0,1 0-8 0,3 3 3 16,-1 0 6-16,2 4 2 0,2 2 1 15,3 3-1-15,3 5-1 0,1 6-1 16,-2 4 1-16,0 3 2 0,0 5-1 16,0-3 1-16,2 3 0 0,2-2-1 15,-2 2 0-15,5 1 0 0,-3-3 0 16,0-5-1-16,1-1-1 0,1-3 1 0,-1-4 1 16,-3-3 1-16,0-10 2 15,-3 0 1-15,-1-6 3 0,0-3 7 0,6-1 3 16,3-3 1-16,-1-3 12 0,5-2-3 15,-6-2 2-15,4-6 2 0,0-3-9 16,2-1-2-16,2-4-2 0,-1-2 0 16,-1-4-2-16,-4-3-3 0,4-7-3 15,-5 2-8-15,-2 2-5 0,-4 0-3 0,-2 5 0 16,-1 3 1-16,-2 8 3 0,-2 12 0 16,0 0-7-16,-2 6-1 15,-3 3-1-15,3 0-4 0,2 5-6 0,-1 4-11 16,4 7-7-16,4 10 4 0,4 8 8 15,7 16 14-15,-2 1 7 0,7 8 4 16,-5-4 2-16,0 0 1 0,1-7 0 16,-8-8 0-16,-2-6 2 0,0-9 1 0,0-7 0 15,-2-8 17-15,2-6 20 0,-9-4 19 16,-3 0 34-16,5-7-6 0,-4-9-13 16,7-9-19-16,4-7-37 0,0-11-13 15,7-4-10-15,-5-5-4 0,0-1-1 16,-2 5 0-16,-4 2-1 0,1 2-2 0,-3 3-9 15,4 2-15 1,-1 3-27-16,3 3-38 0,0 4-25 0,5 1-48 16,6 5 92-16</inkml:trace>
  <inkml:trace contextRef="#ctx0" brushRef="#br0" timeOffset="-148285.41">20729 5757 1808 0,'5'0'127'0,"-5"2"79"0,4-2-119 15,-4 6-74-15,1-3-11 0,1 4-8 0,0 6-3 0,3 3 4 0,2 10 0 0,0 8 1 0,8 7 1 0,-1 1 1 0,0 1 1 16,2-6-18-16,-2 2-28 0,0 0-29 16,2 5-60-1,5-1 74-15</inkml:trace>
  <inkml:trace contextRef="#ctx0" brushRef="#br0" timeOffset="-148048.49">21261 5082 2130 0,'7'65'73'0,"-4"-1"-34"16,6 14-6-16,-4-9-4 0,6 2-21 16,-6 0-5-1,4 6-2-15,-2-1-1 0,0 4-2 0,2-2-12 16,-2-2-21-16,-1-5-21 0,1-11-25 0,-5-10-18 16,1-4 26-16,1-9 29 0</inkml:trace>
  <inkml:trace contextRef="#ctx0" brushRef="#br0" timeOffset="-147841.89">21920 5431 1816 0,'-16'25'52'0,"-7"2"-12"16,-9 8-36-16,-7 4 9 0,-12 5-4 15,-8-5-2-15,-12 6-2 0,-8-10-2 16,-7 4-1-16,3-9-2 0,0-3 0 16,8-6-18-16,10 0-28 0,3-6-40 0,3-12-104 15,10-3 110-15</inkml:trace>
  <inkml:trace contextRef="#ctx0" brushRef="#br0" timeOffset="-147604.64">22071 4935 1565 0,'7'117'82'0,"-2"-13"9"16,1 15-32-16,-5-11-9 0,-1-7-28 15,2-1-12-15,-2-12-3 0,2-1-4 0,-2-12 1 16,2-6-1-16,-1-12 1 15,1-13 1-15,2-12 2 0,-2-7 1 0,1-11-1 16,-1-7 1-16,-2-5-5 0,2-2 3 16,5 0-3-16,2-15-7 0,8-16-35 15,6-24 24-15</inkml:trace>
  <inkml:trace contextRef="#ctx0" brushRef="#br0" timeOffset="-147446.59">22454 5385 1991 0,'23'-11'113'0,"-7"6"19"16,3 5-9-16,-4 0-54 0,1 9-14 15,5 5-22-15,-3 13-15 0,3 10-13 16,2 11-9-16,-2 9-2 0,-1 3-1 16,-6-2 1-16,-2-4-13 0,-8-1-21 15,-4-7-46-15,0-2-52 0,-4-3-12 16,-5-7 2-16,0-2 148 0,1-8-9 0</inkml:trace>
  <inkml:trace contextRef="#ctx0" brushRef="#br0" timeOffset="-147256.93">20156 4997 2600 0,'0'0'93'15,"0"0"-24"-15,0 3-12 0,0-3-51 16,9 6-19-16,-2-6-33 0,5-4-26 0,8 1-42 15,15-10 149 1,27-10-47-16</inkml:trace>
  <inkml:trace contextRef="#ctx0" brushRef="#br0" timeOffset="-146614.55">24035 5110 2319 0,'0'-3'101'0,"4"-3"7"0,7 1-41 0,3-7-53 0,5-3-3 0,8 0-1 16,5-1-3-16,7-6 0 0,3 6 4 15,3 2 0-15,1 5-4 0,9 2-4 16,0 7-7-16,7 2 1 0,3 7-9 0,3 7 0 16,-1 10 2-16,-3 8-10 0,2 17-14 15,-8 8-20-15,4 7-15 0,-7 6-16 16,-2 10 4-16,-8 10 0 0,-12 7-2 0,-8 9-3 16,-11 1 0-16,-14-8-2 0,-16-7 11 15,-16-16 16-15,-8-9 11 0,-15-12 17 31,-6-8-72-31,-4-6-64 0,-8-13 68 16,-5-9 96-16,-12-8 118 0,-13-13 97 16,-5-13-29-16,-8-15-63 0,1-15-17 15,3-13-6-15,6-7-4 0,1-7-15 0,13-5-8 16,9-6-4-16,10-1-12 0,20 6 6 16,14 7 0-16,14 3 0 0,13-1 7 15,14-3-13-15,8-2-13 0,15-6-14 16,3-4-18-16,6 6-7 0,5 3-8 15,4 8-19-15,3 6-27 0,16 1-94 16,12-4 87-16</inkml:trace>
  <inkml:trace contextRef="#ctx0" brushRef="#br0" timeOffset="-146221.49">22739 5436 1984 0,'-1'0'108'0,"-5"-1"36"15,3 1-42-15,-3-2-22 0,1 2-28 0,0-2-26 0,1 0-14 0,-6 1-7 0,-1-1-3 0,4 0 0 0,-6 2-2 0,5 0-7 0,-1 4-19 0,0-3-18 0,-2 6-16 0,2 2-17 0,-5 4-17 16,0 5-18-16,-7 5-5 0,-1 3 443 0,-4-3-259 16</inkml:trace>
  <inkml:trace contextRef="#ctx0" brushRef="#br0" timeOffset="-145495.95">22395 5449 1109 0,'11'5'945'16,"-16"-10"-881"-16,5 5-32 15,-4 2-9-15,2 1-9 0,2-1-11 16,-3-2-11-16,3 0-12 0,-11 2-4 16,-7 1 3-16,-10 1 6 0,-16-1 10 15,-6-1 5-15,-1-2 4 0,1 2 0 0,4-2 0 16,10 0-1-16,5 0-1 0,8-2 1 16,8 2 3-16,8 0 3 0,5 0 3 15,2 0-4-15,0 0-11 0,0 0-11 16,4 0-10-16,3 2-4 0,0-2 0 15,2-2 0-15,5-3-3 0,4-4-14 16,7-3 182-16,5-3-513 0,-2-1 317 0</inkml:trace>
  <inkml:trace contextRef="#ctx0" brushRef="#br0" timeOffset="-144973.97">21886 4607 1499 0,'4'32'338'15,"0"-32"-135"-15,-1 0-145 16,2-2-4-1,-5-30-24-15,2 32-15 0,2 0-5 0,-4 0-9 0,2 2-3 16,-1 0-1-16,5 3-5 0,-6 0-1 16,0-3 0-16,1 3-1 0,-1 1 2 0,0-3 0 15,0 8 2-15,0-2 1 16,0 1 1-16,2 4 1 0,0 1-2 16,1 2 1-16,3 1-1 0,-3 3 0 0,3-1 0 15,1 6 1-15,-2 3 0 0,6 5 2 16,-1 5-1-16,-3 1-1 0,4 6 0 15,-4 8 0-15,-1 2 0 0,1 5 2 0,0 2 0 16,-2 1 1-16,2-3 0 0,-5 2 1 16,5 1 0-16,0 0-1 0,0 2 1 15,0-6-4-15,2-2 13 0,0 1 13 16,2-4 4-16,-4-5 13 0,0-1 6 16,-4-12 8-16,-1-1 8 0,-2-8-2 15,0-8-9-15,-2-4-9 0,2-4 0 16,-1-1 5-16,-1-4 0 0,2 0-9 0,0-7-10 15,0 2-10-15,0-2-6 0,0 0-1 16,0 0-14-16,0 0-51 0,0 0-101 16,5-9 88-16</inkml:trace>
  <inkml:trace contextRef="#ctx0" brushRef="#br0" timeOffset="-130519.96">25213 14605 2029 0,'5'-2'112'0,"-3"-2"15"0,-2-3-22 0,-2 4-26 0,-1 3-14 0,-3-4-3 0,1 1 3 0,0 3-5 0,5 0-1 15,-2 0 0-15,-5 5-3 0,1-2-5 0,1 8-4 0,0-4-10 0,-2 2-8 0,1 4-7 0,-1-5-9 0,0 5-7 16,0-1-3 0,0 2 0-16,-7 4-1 0,1 3-1 0,-1 2 1 0,0 8-1 15,2 4 0-15,-3 2-1 0,3 9 1 16,3 0-1-16,-3 11 1 0,1 2 0 15,-3-1 0 1,1 11 1-16,-2-5-1 0,0 9 1 0,1 3-1 0,-2 0 0 0,0 1-1 31,-1-5 1-31,-5-1-1 0,-1 0 1 16,-5-9 0-16,-1-5 0 0,-2-2 0 0,-1-9 0 16,-4 0 1-16,-1-3 5 0,1-6 5 15,-4-3 1-15,4-4 3 0,-1-7-1 16,0-7-1-16,3-2 0 0,0-3-3 15,-3-4-5-15,5 1-3 0,-3-4-1 16,1-2-1-16,-7-2-1 0,1-2 1 0,-7-2-1 16,-2-6 0-16,-6 1 1 0,-2 0 0 15,-3 0 0-15,-8 2 0 0,-4-5 0 16,-5 3-1-16,3 2 0 0,-4-6-2 16,2 5 1-16,-1-1 1 0,7-2-1 15,-5 7-1-15,-8-3 0 0,-2 4-1 16,-4 3 0-16,2 2 2 0,0 3-1 0,2 4 1 15,4 3 1-15,-3-1 0 0,3-1-1 16,-10 5 1-16,-6 1 0 0,-4 3 1 16,-13 1 0-16,6 1 1 0,3-3-1 15,4-1 0-15,0 3-1 16,-5-1 0-16,-8-3 0 0,-3 6 0 0,-5-1 0 16,7-2 0-16,-6 3 0 0,-3-6-1 15,-4 0 1-15,-3-2-2 0,7 2 1 0,9 1 1 16,3 1 0-16,1 2-1 0,1-4 1 15,-6 3 0-15,5-3-1 16,8 5-1-16,9-5 0 0,3 0 0 0,3-2 1 16,-6 1 1-16,0-3-1 0,0 2 1 15,3-3 0-15,6-2-1 0,-2 0 1 16,11-4 0-16,3 4 0 0,-3-4 2 16,-2 2-2-16,-5-3 1 0,-8 1 0 0,6 0-1 15,7-1 0-15,6-1 0 0,1-1 0 16,5 4 0-16,2-6 0 0,6 0 0 15,-8 1 0-15,-7-1 0 0,-1 2 0 16,0-2 0-16,3-2 0 0,5 1 1 16,0 1-1-16,-3-4 1 0,7 4 0 0,5 0 0 15,4 4 0-15,5-4-1 0,-8 1-1 16,-1 1 0-16,-2-2 0 0,1 2 0 16,3 0 1-16,4-2 0 0,3 1 0 15,2 1-1-15,1 2 1 0,1-4 0 16,1 0 0-16,4 0 1 0,4 0-1 15,1 0 2-15,2 2-1 0,2-1-1 16,4 3 2-16,-5 3-2 0,5-4 0 16,-3 3 0-16,3 3 0 0,3-4-1 15,-4 4 1-15,4-2-1 0,0 0 1 0,-4 2 0 16,3-2 0-16,2 0 0 0,-1 2 1 16,4 2-1-16,-1-4 0 0,3 2 0 15,-1-1 0-15,0 1-1 0,-1 2 1 16,4-6 0-16,0 4-1 0,2-4 1 15,2 4 0-15,-1-3 0 0,0-3 1 0,-1 4-1 16,1-5 1 0,3 2-1-16,-3-3 1 0,3-1 0 0,-4 0 0 0,6 0 1 15,-5 0 0-15,3-1 1 0,0-3-1 16,-2 0 2-16,3-4-1 0,0 2 10 16,-6-8 5-16,4 0 4 0,-3 0-1 15,-3-9-8-15,2 0-6 0,0-6-3 16,-4-6-3-16,2 3 0 0,-2-2-1 15,-6-7-1-15,1 1 2 0,0-6 0 16,-1-6 2-16,7-5 1 0,-1-1-1 0,-3-1 0 16,1 4 0-16,-1 4 0 0,-2 1-1 15,-2 4 2-15,0 2-3 0,4 5 0 0,7 5 0 16,3 6-1-16,6 3 0 16,-2 7 0-16,3 4 0 0,1 2-2 0,3 5-6 15,0 1-18-15,0 1-20 16,0 1-29-16,3 1-44 0,-1-4-132 0,7-6 150 15</inkml:trace>
  <inkml:trace contextRef="#ctx0" brushRef="#br0" timeOffset="-94447.2">15330 7869 1938 0,'67'112'138'0,"-306"-197"363"0,205 47-426 0,0 46-27 15,1 4-18-15,-3-3-16 0,-3 3-11 0,-3 1-3 16,-6-1-4-16,0-5-9 0,-5 2-25 16,-4 0-40-16,-12-2-49 0,-6 4-24 15,-4-3-6-15,1 0 572 16,3-8-320-16</inkml:trace>
  <inkml:trace contextRef="#ctx0" brushRef="#br0" timeOffset="-92969.33">16445 8046 1561 0,'18'-3'92'0,"-9"-1"21"0,5 4-13 16,-7-7-25-16,-7 5-1 0,0 2-13 0,0-1-14 0,-9 1-16 0,4 0-18 0,-8-2 6 0,-10 0 3 15,-7 2 6-15,-5 0-3 0,-8 0-10 0,-1 2-6 0,3 8-8 0,4-1-3 0,8 6-4 0,10 0-2 16,3 7-5-16,7-1 1 0,4 0 0 16,3 1 0-1,4-1 2-15,8 5-1 0,1-4 2 16,8 1 2-16,3-7 3 0,3-2 0 0,1-5 2 0,-1-4 2 15,3-5 2-15,4-9 5 0,-3-3 5 16,-8-8 6-16,-3-4 3 0,-6-5 2 0,-1-3 1 16,3 0-3-16,-3 2-3 0,-8 2 2 15,2 5-7-15,-5 3 1 0,0 6-4 16,0 3-6-16,0 10-2 0,0-1-2 16,0 0-5-16,0 4-3 0,0 5-8 15,2 4-2-15,5 3 1 0,-1 4 5 0,6 3 7 31,0 2 2-31,1-2 1 0,3 0 1 0,-2-3-1 0,2-2-7 0,-2-7-18 16,0-2-29-16,2-7-14 0,7-9-19 16,2-10-86-1,7-24 117-15</inkml:trace>
  <inkml:trace contextRef="#ctx0" brushRef="#br0" timeOffset="-92780.7">16936 7089 1783 0,'-2'27'86'0,"2"1"10"0,2 18-27 0,5 7-19 0,4 6-16 16,-1 5-13-16,3 3-8 0,6 4-4 31,-1 0-4-31,3-4-1 16,2 2 1-16,2 4-6 0,-3 1-29 0,6-1-32 15,-1-6-28-15,-3-10-10 0,-4-14 503 16,-2-17-307-16</inkml:trace>
  <inkml:trace contextRef="#ctx0" brushRef="#br0" timeOffset="-92620.74">17287 8061 1694 0,'4'-18'251'16,"-6"-11"-144"-16,21 52-64 0,-100-205 583 31,58 164-615-31,-6 2-2 16,-4 4-4-16,-10 5-3 0,-10 7-5 0,-2 7-6 15,0 7-7-15,2 7-11 0,-2 8-11 16,9 4-15-16,2-1-22 15,3 4-15-15,9-1-28 0,-2 1-16 0,6 4 2 16,3 1 63-16,2-7 28 0</inkml:trace>
  <inkml:trace contextRef="#ctx0" brushRef="#br0" timeOffset="-91554.21">18170 7062 1814 0,'0'66'56'16,"-10"-15"11"-16,2 45 26 15,10-250-118-15,-2 106 64 0,0 48-1 16,0 0-4-16,-2 2-7 0,2 3-14 16,0 6-13-16,0 5-11 0,0 10-2 15,0 6 3-15,2 9 4 16,2 10 3-16,6 1 1 0,5 8 0 0,1 4 1 15,5-4 0-15,-2 0 2 0,4 1-1 0,4 3 0 16,1-2 0 0,-1 5 0-16,-2-5 0 0,-2-2-7 0,-4-1-9 15,-3-8-7-15,-2-8-7 0,1-11 3 0,-10-6 1 0,2-10-1 16,-3-5-4-16,-4-9 0 16,0-2 5-16,0 0 17 0,7-4 11 0,-2-6 11 15,7-12 6-15,4-3-5 0,-1-10 5 16,4-6 1-16,6-5-2 0,-2-12-5 15,4-4-6-15,-1-6-3 16,2 6-1-16,-3 5-1 0,-11 13 2 16,1 5-2-16,-12 11 0 0,1 8-2 0,3 4 1 0,-7 4 6 15,0 8 1-15,0-3 2 16,2 4-4-16,-2 3-8 0,0 0-5 16,-2 0-6-16,-5 3-6 0,3 4-6 0,-5-1 1 15,2 6 1 1,-7 2 4-16,2 4 8 0,3 5-1 15,0-4-1-15,9 1 2 0,-2-1-1 0,-1-4 6 0,8-5 6 0,-3-1 2 16,-1-4 6-16,8 1 4 0,-7-3 1 16,2-3 9-1,6 2 7-15,3-2 1 0,1-3-3 16,4-6-2-16,8 2-9 0,3-6-5 0,-1-1 1 0,2-2-7 16,0 2-2-16,-1-7 2 15,1-1 0-15,0-4-1 0,2 1-2 0,-2-4-1 0,0 1 1 16,-3 3 1-16,-4-1 0 0,-6 1 0 15,-2 7-1-15,-1 2-2 0,-7 6-2 16,-2-1-1-16,-1 2 0 0,-4 0 1 16,0 7 1-16,0-3-6 0,-6 0-2 15,1 5-8-15,-4 2-6 0,-5 6 2 16,-11 7 0-16,-3 2 7 0,-2 10 4 16,-2 1 3-16,5 8-1 0,6 1 0 15,5 4 0-15,7-6-3 0,4 1 2 16,7-4-2-16,5-2 1 0,3-4 4 0,5 1 3 15,-1-8 3-15,2-1 3 0,5-2 1 16,2-3 2-16,5-6 2 0,3-4 1 16,-5-3 2-1,2-3 25-15,1-3 6 0,-1-4 5 16,2-5 20-16,-1-4-3 0,-6-2 4 16,-2-4-1-16,-9 4-20 0,-4-6-17 15,-7 4-26-15,1 3-20 0,3 3-17 0,-6 4-6 0,1 4 2 0,-6 6 0 31,5 3-2-31,1 0-13 0,-6-2 2 16,8 7 13-16,-2 4 7 0,0 4 11 16,2 1 9-16,1 4 1 0,3-1 6 0,-1 8 1 15,4-4 1-15,1 8-1 0,3-1 0 16,-1 2 0-16,4 0 1 0,0 6 0 16,5-1-13-16,8 3-24 0,5-5 572 15,3-10-403-15</inkml:trace>
  <inkml:trace contextRef="#ctx0" brushRef="#br0" timeOffset="-91229.67">19940 7389 1712 0,'-7'0'80'0,"1"1"24"0,-4 1-67 0,-5 7-16 0,-1 0 2 0,-1 1-1 16,1 3-2-16,-5 1-10 0,1-2-7 0,4-1-2 0,-5 3-1 0,7-1-7 0,1-4-9 0,4-2-8 0,4 0-2 0,3 0 2 0,2 0 5 0,2-2 7 0,3 4 5 0,4-2 6 0,0 2 5 15,3 4 3-15,4-1 3 0,4 2 4 16,-1 0 4-16,-1 4 1 0,3 0-3 0,-1 7-6 16,1 1-5-16,0 3-4 0,-6 2-1 15,-1 1 0-15,-5 6-4 0,-4-5-1 16,-5-1-3-16,-7-2 1 0,-5-3 4 15,-4-8 2-15,-2-4 0 0,0-7-2 16,2-4-5-16,-2-4-7 0,2-9-7 0,1-17 51 16,2-19-28-16</inkml:trace>
  <inkml:trace contextRef="#ctx0" brushRef="#br0" timeOffset="-91006.42">20300 6844 2046 0,'32'92'60'16,"-4"-8"-35"-16,6 12 2 0,-11-11-8 0,0 0-10 16,-4-2-5-16,1 2 0 0,-4-1-1 15,-4-1 0-15,-1-5-3 16,-4-5-18-16,2-4-28 0,1-13-24 15,-3-9-69-15,4-12 77 0</inkml:trace>
  <inkml:trace contextRef="#ctx0" brushRef="#br0" timeOffset="-90828.86">20816 7405 1996 0,'-6'0'81'0,"-6"0"14"16,-8 3-47-16,-6 6-6 0,-17-2-7 0,-3 5-9 15,-12 3-3-15,-10-1-7 0,-3 0-4 16,-5 0 2-16,3-1-9 16,1 1 0-16,2-7 16 0,8 0-82 0,6-5-47 15,6-2 63-15</inkml:trace>
  <inkml:trace contextRef="#ctx0" brushRef="#br0" timeOffset="-90213.31">21993 7029 1627 0,'-9'0'80'0,"-2"-6"6"0,6 3 1 0,3 1 5 15,2 0 3-15,4 2 5 16,-1-2-4-16,3 2-41 16,3-3-29-16,7-4-29 0,5 0-21 0,7-4 15 15,9 0 3-15,6-3 6 16,7 2 8-16,5-1 6 0,5-1 1 15,-2 5 1-15,-4 1 2 0,-7 4-3 16,-8 2 4-16,-3 6-37 0,-8 5-13 16,-8-1-2-16,-1 14-45 0,-5 4 20 0,-1 8-1 15,-8 12-1-15,-7 9 10 0,-12 12-1 16,-12 1-1-16,-12 1-4 0,-9-2 21 16,-3-8 8-16,2-17 4 0,0-11 2 15,2-14 6-15,9-1 6 0,1-5 5 0,15 0 3 16,7-10 9-16,14-1 23 0,0 0 31 15,-4 2 52-15,13-4-5 0,9-3-18 16,16-4-28-16,6 0-49 0,17 0 5 16,5-1 13-16,-2 3 20 0,-3 0 16 15,-7-1 6-15,-1 8-1 0,-10 4-19 16,1 1-17-16,-10 10-14 0,-4 6-20 16,-1 7-8-16,-4 13-6 0,-3 10-2 0,-4 8 2 15,-5 1 2-15,0 6-2 16,-9-8 2-16,-7-1-13 0,-7-7-7 0,-11-2 0 15,-12 1 0-15,-13-6 15 0,-10-6 8 16,-6-9 4-16,-7-8 1 0,1-11 2 16,-5-9-41-16,7-6-40 0,6-8-30 0,11-11 71 15,15-8 1-15</inkml:trace>
  <inkml:trace contextRef="#ctx0" brushRef="#br0" timeOffset="-89887.53">24133 7516 2419 0,'-14'2'66'0,"-9"0"-29"0,-9 3-27 0,-11 4-5 0,-5-2-2 0,-5 4 0 0,-5 3-1 0,-8 0 0 0,9 0 1 0,8 0 0 0,6 1-26 16,6 1-32-16,9 0-18 0,4-1-12 0,5 5 17 16,10-2 30-1,2-1 13-15,5 1 8 16,6 3 11-16,6 1 5 0,6 1 5 0,7-4 4 0,0 1-3 16,4-2-4-16,3-4-4 0,6 0-2 0,8 0-4 0,7-7-7 15,3 2-11-15,6-9-13 0,-5 0-9 16,0-12-6-1,2-6-3-15,-10-10 34 0,7-10 6 0</inkml:trace>
  <inkml:trace contextRef="#ctx0" brushRef="#br0" timeOffset="-89270.96">24330 7619 1346 0,'12'-30'133'15,"1"3"74"-15,1 3-40 0,-5 8-56 0,1 0-18 16,1 3-10 0,1 1-5-16,4 1-8 0,0 2-12 0,6-1-13 15,-1 6-19-15,4-3-17 0,-2 5-8 0,7 2-18 16,-2 4-8-16,1 6-3 0,-3 5-13 31,-3 8 7-31,-2 3 6 0,-3-1 5 0,0 9 6 0,-16-4 0 0,-2 0-21 16,-9-2-10-16,-11 1 0 0,-1 1 2 15,-6-5 20-15,-3-8 8 0,-3-1 2 16,-1-3 0-16,0-8 3 0,-1-5 4 0,3-2 5 16,4-1 5-16,-1-8 5 0,3 1 3 15,8-3 7-15,4 1 9 0,5-8 9 16,3 1 5-16,3-3-4 15,3-2-3-15,0-3-3 16,7-1-1-16,5-2 24 0,6 1 7 0,7 3 0 0,7 2-4 0,3 3-21 16,6 3-11-1,5 4-10-15,2 2-6 0,-2 5-9 0,0 5-13 0,-1 7-8 16,-5 2 4-16,-1 9 2 16,-3 6 7-16,-1 1 2 0,-5 5-5 15,4 2-3-15,-9 4-1 0,-2-4 4 0,-5-3-3 0,-13-6 3 16,4 4-1-1,-9-9-2-15,0-4-14 0,-4-7-5 16,4-5-7-16,-1 0 0 16,-8-1 22-16,3-3 15 0,1-8 14 15,2-6 20-15,3-9-2 0,-4-13-5 16,4-5-6-16,4 1-12 0,4 1-4 0,5 4 21 16,1 7 19-16,2 6 13 0,0 6 7 15,3 6-16-15,1 2-16 0,-1 8-11 16,5 4-14-16,-1 2-4 0,-4 10-7 15,2 4-3-15,2 11-2 0,2 1-8 16,-4 4-1-16,1 0 0 0,-8 0-4 16,0 0-11-16,-5-4-17 0,-2-1-8 0,-3-4 4 15,-1-3 14-15,2-6 19 0,1-4 11 16,-3-3 7-16,4-1 4 0,-1-6 5 16,-3 0 5-16,3 0 12 0,-1-2 3 15,4-3-1-15,-6-2-5 0,12-8-15 16,4-2-28-16,4-15-29 0,9-4 28 15</inkml:trace>
  <inkml:trace contextRef="#ctx0" brushRef="#br0" timeOffset="-88648.57">25738 6979 1554 0,'-31'32'72'0,"3"-5"13"0,-4 4-43 0,7-8-23 0,2 1-10 16,2 2-3-16,1-5-1 0,6 4 1 0,5-4 0 0,1 1-1 0,4-6 0 0,2-4-1 0,-1 1 1 0,3-8 2 0,-2 0 12 0,4 1 9 16,1-5 6-16,3-1 9 0,2 2 4 15,1 0 0-15,5-2 0 0,8 0-8 16,1 0-13-16,3 0-10 0,1 2-8 0,0-4-5 15,-1 4-1-15,-6 3-2 0,-3 0-2 16,-6 8-9-16,0-1-15 0,-8-1-11 16,1 6-6-16,-4-1 1 0,-2 4 6 15,-5 1 4-15,-7-1 2 0,-8-1 3 16,-1 1 4-16,-5-6 2 0,1-4 6 16,-3-2 4-16,9-3 4 0,0 2 7 15,7-7 7-15,3 0 5 0,6-2 9 0,5 2 13 16,1 0 28-16,5-5 32 15,3 3-3-15,-2-1 4 0,14-6-9 0,4 0-23 16,10-5-2-16,6-6-16 0,2-1-14 16,1-2 1-16,-2 2 6 0,3-10-4 15,-3 3-6-15,4-6-12 0,1-1-10 0,0-1 0 16,-9 1-1-16,-8 5-4 16,-7 5-3-16,-13 6-10 0,-1 1-14 0,-3 5-5 15,-3 3-1-15,1 6-6 0,-4 4-17 16,-4-5-27-16,1 5-26 0,-3 3-11 15,-8 1 20-15,0 7 31 0,-7 3 31 16,-6 4 25-16,-7 10 10 0,4-5 2 16,5 5-2-16,-1-1-4 0,10 0 1 0,5-3 0 15,8 3 2-15,4-4 8 0,7 2 4 16,4 1 4-16,4 1 3 16,7-6-1-16,4 4-3 0,1-5 0 15,4-3-2-15,0-4-3 0,-2-4-2 0,5-2-4 16,13-2-17-16,9-7 172 0,12-8-119 15</inkml:trace>
  <inkml:trace contextRef="#ctx0" brushRef="#br0" timeOffset="-88410.4">26507 6984 1729 0,'-46'45'78'0,"9"-8"-9"0,3 4-11 0,16-4-43 0,6-2-5 0,5 3 0 16,5-3-2-16,2 1 0 0,5-5-2 0,4 1-4 0,7 0 0 0,5-3-3 0,6-1-3 0,1-3 1 0,3-6 1 0,-1-5-5 16,10-5 0-16,1-3-7 15,5-6-3-15,-1-7 2 0,-10-8-14 0,2-6 355 0,6-13-243 16</inkml:trace>
  <inkml:trace contextRef="#ctx0" brushRef="#br0" timeOffset="-88047.46">26949 7013 1532 0,'0'1'89'16,"0"3"28"-16,1 1-60 0,-1 6-51 0,0 1-8 0,-5 11 3 15,-4 9-1-15,7 6 1 0,2 8 2 16,0 2 0-1,9 1 0-15,0-1 3 0,4-4 0 0,2 1-1 0,1-13-2 16,0-2-2-16,4-5 2 0,-8-11 0 16,2-4 3-16,-1-6 5 0,-6 0 13 15,4-4 9-15,-6-2 14 0,2 0 4 0,4-5-2 16,1 0 0 0,1-7-14-16,1-2-9 0,2-7-13 15,-7-2-12-15,5 2 1 0,-4-6 2 0,-1 3 1 0,-3 3 3 16,-5 3-1-1,1 2-7-15,-2 8 1 0,0 8-1 16,0 0 0-16,4 2 1 0,-3 0-4 16,1 2-17-16,-2 3-6 0,2 8-2 15,1 3 2-15,5 5 15 0,-3 11 4 0,7 7 4 0,1-2 1 0,1 0 1 16,0 2 1-16,6-7-1 16,-3-2-14-16,3 2-17 0,-2-7-47 0,1-7 44 0</inkml:trace>
  <inkml:trace contextRef="#ctx0" brushRef="#br0" timeOffset="-87841.03">27603 6585 1489 0,'0'16'117'0,"2"11"206"16,6 16-327-16,-2 13-2 0,3 3 6 15,0 12-1-15,-1 0 1 0,-1 5 0 16,1 9 2-16,-1 0 1 0,-4-2-1 16,1-5-4-16,-6-8-25 0,2-5-39 15,-2-5-91-15,-1-12-14 0,3-5-250 16,0-18 245-16</inkml:trace>
  <inkml:trace contextRef="#ctx0" brushRef="#br0" timeOffset="-87685.13">27686 7553 1727 0,'7'-26'132'0,"-1"3"58"15,-1-6-42-15,0 6-66 0,1 4-24 16,-3 3-20-16,-3 4-15 0,0 4-13 16,-3 5-12-16,-6-1-30 0,3 6-34 0,-10 2-21 15,-5 5-5-15,-14 5-1 0,-13 2 3 16,-5 3 5-16,-6-3 48 0,2-2 5 16</inkml:trace>
  <inkml:trace contextRef="#ctx0" brushRef="#br0" timeOffset="-87495.01">27810 7222 2039 0,'29'11'73'0,"-3"-1"-22"0,-4 6-15 15,-8-2-7-15,-4 2-21 0,-3 2-12 16,-3 0-1-16,-4 1-31 0,-5-3-34 15,-2-2-28-15,-2 4-42 0,-2 5-83 0,4-2 135 16</inkml:trace>
  <inkml:trace contextRef="#ctx0" brushRef="#br0" timeOffset="-86752.38">28098 7236 2001 0,'0'0'104'0,"1"0"16"0,-1 2-54 16,4-2-44-16,-4 2-19 0,2 3-6 15,1-1-5-15,2-1-1 16,1 4-2-16,-1-2 1 0,4 4 2 0,-2 0 1 16,4 2 1-16,-1 3 2 0,5-2 0 0,-3 3 2 15,-3-1 0-15,3-2 2 16,-3 1 0-16,5-3 0 0,-3-3 1 0,1 4 0 15,1-7 0-15,1 1 1 0,-2 0 1 16,3-1 2-16,0-3-1 0,3 1 2 0,-2 2-2 16,-2-1 0-16,-1-3 1 0,-4 0 0 15,3 0 2-15,-3-3 2 0,0-1 4 16,1 2 5-16,-10-1 5 0,4 1 4 16,-1-3 5-16,1 1 4 0,0 4-2 15,-3-1-4-15,3-1-8 0,-1-5-10 16,6 3-6-16,2-5-5 0,-2 4-1 0,10 0-1 15,-3-10 1-15,0 1-1 0,7-5 1 16,-3-1-3 0,3 4-4-16,-4 0-2 0,-4 2-4 0,0 2-1 0,-6 3 0 15,2 2 1-15,-2-4 1 0,0 8 1 16,-4-1-1-16,0-3-9 0,-1 3-6 16,-1 3-14-16,-3 1-26 0,2 1-17 15,-2 12-12-15,0 6 7 0,-7 20 28 0,4 6 28 16,-1-1 19-16,-5 2 9 15,4-7 2-15,0-9 2 0,1-3 1 0,4-9 0 16,2-4 2-16,7-2 2 0,1-5 12 16,1 0 22-1,0-7 18-15,3-1 36 0,5-8 1 0,1-2-11 16,3-5-7-16,5-2-35 0,1-5-14 0,6-2-11 16,-7-5-11-16,1-2 0 0,-8 4 7 15,2-2 3 1,-7 2 4-16,0 5-2 0,-2-6-6 0,-3 4-14 15,-9 6-23-15,-2-1-18 0,-2 10-28 0,-9 1-3 0,-1 7-4 16,-8 2-10-16,-10 2 24 0,-9 10 7 16,-3 4 19-16,-3 13 20 0,6 4-3 15,7 8 2-15,7 3-2 0,11 2 5 0,7 2 11 16,7-9 7 0,9 4 15-16,5-4 15 0,6 2 12 0,6-6 12 0,4 1 3 15,8-6 1-15,2-5-7 0,5-8-6 16,1-4-12-16,7-8-12 0,6-5-10 15,-1 0-34-15,6-9-34 0,-6-7-35 16,-10-3 38-16</inkml:trace>
  <inkml:trace contextRef="#ctx0" brushRef="#br0" timeOffset="-86563.61">28252 6749 1955 0,'53'0'227'0,"-14"10"-506"0,25-6 21 0</inkml:trace>
  <inkml:trace contextRef="#ctx0" brushRef="#br0" timeOffset="-86199">30211 6366 1563 0,'18'72'71'0,"1"3"62"16,3 13-111-16,-5-3-6 0,1-3 1 16,-4-6-11-16,-1 2-5 0,-6 0 0 15,-6 9 0-15,-1 0 6 0,-1 5-7 16,1 2-353-16,0-14 257 0</inkml:trace>
  <inkml:trace contextRef="#ctx0" brushRef="#br0" timeOffset="-85961.86">31074 6041 2523 0,'-1'39'50'15,"-6"5"-57"-15,1 15-3 0,-1 5 8 0,0-2 0 0,-2 7 0 0,-1-2 0 0,1 4-15 0,2-3-49 0,-2-6-63 0,-2-4-40 0,2-6-1 0,2-10 81 0</inkml:trace>
  <inkml:trace contextRef="#ctx0" brushRef="#br0" timeOffset="-85582.78">31784 6789 1656 0,'-39'14'92'0,"1"2"8"0,-4 4-8 16,5-4-39-16,3 0-25 0,0-2-17 15,4 0-6-15,11 2-1 0,1-3-1 16,6 1 1-16,4-2 2 0,0-6 1 15,6-1 1-15,2 2 1 0,0-5 1 16,0-1 2-16,0 1 5 16,0-2 15-16,2 2 9 0,-1 2 4 0,6-1 1 0,4 1-16 15,5 5-9 1,5-2-6-16,8 9-3 0,6 5-4 0,4 2-5 16,2 2-3-16,-6 1-1 0,-6 3-3 0,-6-3-3 15,-9-3-1-15,-9 0-6 0,-3-7-13 16,-7 7-7-16,-8-7 1 0,-8 7 5 0,-9 0 14 15,-7-1 10-15,-9-3 5 0,-11-6 12 16,-9-6 8-16,-3-6 6 16,3-1-2-16,6-1-10 0,5-5-9 0,11 5-2 15,8-8-36-15,15 5 478 0,7-12-330 16</inkml:trace>
  <inkml:trace contextRef="#ctx0" brushRef="#br0" timeOffset="-85425.53">32450 7621 1720 0,'-19'2'37'0</inkml:trace>
  <inkml:trace contextRef="#ctx0" brushRef="#br0" timeOffset="-21952.64">15330 9518 1501 0,'1'3'137'0,"-1"-3"103"0,2 4-112 16,-2-4-51-16,-2 0-30 0,-3 2-24 0,-5 0-13 0,-5 1 3 0,-9 2 6 0,-7-1 8 0,-6 0 1 0,-5-1-9 15,-1 2-7-15,2-3-6 0,2 3-3 0,2 3 0 0,0-3 0 0,3-2-1 16,6 3 1-16,3-1-1 0,5 4 7 15,6-4 5-15,0 2 4 0,7-3 2 0,3-4-4 32,4 2-1-32,0 1 3 0,0 3 3 0,4-5 7 15,1 1 4-15,9 2-2 0,6 3 5 0,10 0 4 16,9 0 3-16,5-2 7 0,6 2 0 0,0-1-3 16,1-5-4-16,-3-1-5 0,-4 0-2 15,-8-1-5-15,-1 1-8 0,-5 0-6 0,-1-2-6 16,-4 2-5-16,-4 2-3 15,-7-2-2-15,-2 5-2 0,-4-1-5 0,-1 1-9 16,-7-2-14-16,0 1-12 0,0 1-12 16,-9-3-7-16,0 5-4 0,-2 2-13 15,-8-4-42-15,-4 2-41 0,-6-1 68 16,-4 1 14 0</inkml:trace>
  <inkml:trace contextRef="#ctx0" brushRef="#br0" timeOffset="-21068.29">17078 8910 1846 0,'2'0'94'0,"1"2"3"0,-1-2-12 0,-4 0-52 0,-1 0-19 0,-3-2-13 0,-4 2-4 16,-3 2-1-16,-11-2 4 0,-10 1 2 0,-9 5 2 0,-8 1 2 0,-4 2-1 0,2 5-2 0,1 4 1 0,4 6-1 0,4 7 2 15,0 8 1-15,1-2-2 0,6 2-1 0,9-4-3 16,6-1 0-16,5-6-3 0,2 1 3 0,1-5-1 15,9 1 2-15,5 0 1 0,0-5 0 16,0 3 1-16,3-6 6 0,3 3 6 16,8-1 7-16,5-3 5 15,-1 0 1-15,14 2-2 0,4-4-2 0,8 0 0 16,4-1-4-16,-4-4-1 0,2-4 4 0,-1-5 3 16,-3-2 5-16,-1-1 3 0,-4-8-3 15,-7 4-7-15,0 0-7 0,-12 3-12 16,-5-3-6-16,-10 4-8 15,-3 3-10-15,-5-4-6 0,-6 4-5 16,-7 2 3-16,-12 1 10 0,-9 6 7 0,-14 2 5 0,0 8 3 16,-11 4 0-16,2 4 0 0,2 3-2 15,1 0-3-15,2 1-4 0,11 4-2 16,4-3-3-16,13 2 1 16,5 1 2-16,6-1 4 0,5 1 2 0,6-3 6 15,11-2 1-15,1 6 8 0,11-3 19 0,5 3 12 16,4-1 14-16,11-3 15 0,6-2 5 15,11-1 10-15,10-3 9 0,4-3 1 16,11-5-5-16,0-11 0 16,9-7-8-16,10-14-13 0,-6-5-16 15,-11-12-19-15,-15-2-23 0,-17-1-52 0,-11-3-72 16,8-15 63-16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19T23:55:10.02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10762 6717 1345 0,'48'10'283'0,"-5"10"-1"0,-13-10-100 0,-71-10-205 0,30 6 49 0,8 1-10 0,-4-2 0 0,-7 4 9 0,-1-4 9 0,-1 4 6 0,1-5-3 0,0-1-10 31,3 3-6-31,3-5 1 0,-2-1 3 0,6 2 1 16,5-2 1-16,0 0-5 0,-3 0-2 0,1 0-1 16,0 0-3-16,-9 4-5 0,6-3-3 15,-4 1-4-15,-1-2-2 0,-5 6-2 0,-1-6-3 16,-10 3-1-1,-4 2 1-15,-8 1 0 16,-1-3 1-16,-5 3 1 0,-2 2 1 0,-4 1 2 0,-6 0 2 0,-6 0 1 0,-6 3-1 31,-4-1-2-31,-10 0-1 0,-7-2-1 0,-1-2 0 16,-15-2 1-16,-10-9 6 0,-20-3 4 0,-10-3 1 0,-15-4 0 16,-1 1-3-1,-7 6 3-15,-6-2 1 0,-4 4-1 16,1 3-3-16,9 2-5 0,-8 0-3 0,-3 2 0 0,-2-2 0 15,-3 2 0-15,-1-1 6 16,8-1 1-16,7 0 5 0,16-3 6 16,30-1 0-16,26-1 4 0,24 3 0 0,17 0-3 0,18 1-5 15,18-1-1-15,10 0-2 0,9-3-4 16,2 3-23-16,2-2-36 0,1 3-70 16,8-10-374-1,17-8 320-15</inkml:trace>
  <inkml:trace contextRef="#ctx0" brushRef="#br0" timeOffset="27199.79">3271 7038 1651 0,'18'-4'56'0,"-4"-1"-16"16,2-2-6-16,-5 3-20 0,-2 0-6 0,-2 3-3 0,1-5 1 0,0 5 7 0,-7 1 9 0,3 0 8 0,-2 0 10 0,-2 0 2 0,0 0-5 0,0 0-5 0,-6 0-10 15,-1-2-6-15,0 2-6 0,-2-2-6 16,-10 0-3-16,-2-1-1 0,-11-3 0 16,-6 3 0-16,-1 1 1 0,0 0-1 15,-5 1 1-15,1-3-1 0,-1 4 0 16,-4 4 0-16,0-1 0 0,-3-1 0 15,1 1-1-15,-3 3 1 0,-5-3 0 16,-3-1 0-16,-8 0 0 0,-4 1 0 0,-3 3 0 16,4-5 1-16,2 5 0 0,3 1 10 15,3 0 10-15,4 2 7 0,9 3 3 16,8-5-8-16,6 4-10 16,-2-6-5-16,1 2 1 0,-1-3 2 0,2 5 2 15,9-6 0-15,7 4-2 0,-1 1 4 0,6-7 6 16,4 3 2-16,3-1 0 0,-2 3-6 15,4-3-8-15,0 1 0 0,4-2 4 16,-3 1 4-16,5-1 2 0,-1 1 1 16,0 1-2-16,2-4-3 0,0 0-2 15,0 2 0-15,-2 5-3 0,1-4 1 16,1-1-1-16,0 0-4 0,0 7-1 16,-4 1-4-16,2-4-1 0,-3 4 0 15,1 5-1-15,-1-1-1 0,0 4 1 0,-1 5 0 16,-1 0-1-16,-3 5 0 0,1 2 1 15,-4 4-1-15,1-4 2 16,0 0 0-16,1 0-1 0,0 0 1 0,1 2 0 16,-3 0-1-16,1 2 1 0,3-2-2 15,-3 1 1-15,-1 5 0 0,1 1-1 16,-2-2 1-16,-1 4 1 0,1 1 0 0,-2 1 1 16,0-2 0-16,0 1-1 0,-3-8 1 15,5 3-1-15,-1-5 2 0,3-2-2 16,-8 2 1-16,6-2-1 15,2 2 1-15,3-4 0 0,2-1 0 0,-2 0-1 0,2-1 1 16,0 3 0-16,2-1 0 0,-1-1 0 16,1-3 0-16,-2 3 0 0,5 0 1 15,-1-1-2-15,-3 3 1 0,3-5-1 16,-3 1 0-16,6 0 0 0,0 0 0 16,0-2 0-16,0-2 1 0,0-1 1 15,-1-3 14-15,-5 1 6 0,6-4 3 16,0 1 4-16,0-7-13 0,2 5-2 15,2-4 1-15,-3-4 3 16,1 4 4-16,2-6 1 0,-3 4 0 0,5-1 0 0,-4-3 1 16,-2-3-2-16,1 2 3 0,3 2-2 15,-2-4 0-15,5 0 3 16,-7 0 3-16,5 0 1 16,0 0 0-16,2 0-6 0,4-2-8 0,5 0-5 0,2 0-3 15,8-1-4-15,8 3-2 0,7-2-2 16,5-3-3-16,4 5-4 0,1 0-1 0,6 0-1 15,-2 0 1-15,1-4-2 0,1 1-19 16,2-4-34-16,-4-1-41 0,3-6-86 16,-1-3-50-16,10-17 124 15</inkml:trace>
  <inkml:trace contextRef="#ctx0" brushRef="#br0" timeOffset="28345.55">15940 6763 1370 0,'-2'5'54'0,"-2"-3"5"0,3 1 7 0,-1 1 13 0,2-4-7 0,0 3-11 0,2-3-1 16,-1 0 4-16,3 2 7 0,-1 0 2 0,3-2-7 0,3 0-6 0,3 0-10 0,4 0-12 0,3 0-6 0,5 0-7 15,2-2-5-15,4-5 2 0,4 2 3 0,-2 1 0 16,2-5-2-16,-4 4-6 15,5-6 1-15,-1 4 1 0,3 0 0 0,-3 0-4 16,1 2-6-16,2 1-6 0,1 4-1 16,-3 0 1-16,2 0-1 0,-5 7-1 15,-3 2-2-15,-3 2-3 0,-6 0-1 16,-1 1-2-16,-1 2 2 0,-9 0-1 0,0 0 1 16,-4-1 0-16,-1 1 0 0,-1 6-1 15,-1 4 0-15,-2 8 2 0,0 6 1 16,-2 4 2-16,2 1 1 0,-3 3 0 15,1 3 1-15,2 3-1 0,0-3 0 16,0-1 0-16,0 0-1 0,0 4 1 16,0-1 0-16,2 4 2 0,1 0-2 0,-3-4 0 15,0 4 2-15,0 0 1 16,0 0 2-16,0 0-2 0,0-3-1 16,0-3-1-16,0-3-1 0,0-3 0 0,0-6 0 15,0 0 0-15,-3-1-1 0,1-1 0 16,0 3 0-16,-1-1 1 0,-1 2 5 15,4 0 9-15,0 7 6 16,0 0 5-16,0-3 0 0,4 3-4 16,-1-2-2-16,1-3 2 0,-1 0 3 0,-1-8 5 0,1-1 2 15,-3-5-2-15,-1-2-5 0,-3-8-6 16,-3 1-5-16,-4-2-4 0,1 2-2 16,-10-8-1-16,-1 3 6 0,-7-4 6 15,-4-4 8-15,-13-2 6 0,-6-3-1 0,-9-1-4 16,-8-3-7-1,-10 1-8-15,-7 3-4 0,0 5-5 0,-5 4 0 0,3-2-2 16,5 0 2-16,6 2-2 0,7 1-1 16,17 1 1-16,6 2-7 15,9-1-43-15,-2-5-47 0,5 4-126 0,-3-8 118 16</inkml:trace>
  <inkml:trace contextRef="#ctx0" brushRef="#br0" timeOffset="-105000.6">21188 8846 1675 0,'-23'-20'89'0,"0"3"14"0,3-1-11 0,6 0-27 0,5-3-22 0,4 0-19 0,0-8-9 0,3 1-6 0,0-7-3 16,2 1-2-16,4-7-3 0,3 6-4 0,0-6-8 15,5-2-7-15,4 2-2 0,5 1 6 16,6 2 6-16,3 3 13 15,6 1 13-15,3 2 14 0,3 2 15 0,3 4 4 16,6 1-1-16,4 9-11 0,2 2-8 16,8 1-1-16,-4 8-26 0,1 5 3 15,3 12-5-15,-1 13-9 0,9 16 8 16,8 16-3-16,4 17-3 0,4 15-7 0,1 12-13 16,4 18-7-16,-3 5-4 15,-1 14-4-15,-8 9-1 0,-6 2-4 0,-10 2-3 16,-18-6 5-16,-9-3 17 0,-16-7 8 15,-9 0 5-15,-11-1 5 0,-10-10-2 0,-7-8 4 16,-16-8 4 0,-11-11-2-16,-17-10 15 0,-19-12 8 15,-11-17 13-15,-19-17 7 0,-19-21-3 0,-14-17 6 0,-14-15-2 16,-4-18-6-16,-5-13-10 0,-3-10-12 16,2-11-6-16,1 0 7 15,11-9 16-15,5 3 14 0,5-7 16 16,9-8 16-16,16-7-7 0,18-2-10 0,22 2-11 0,21 8 1 15,15 5 15-15,23 8 10 0,15 0-2 16,11-5-13-16,19-9-23 16,12-8-14-16,11-6-5 15,12 10-13-15,3 8-7 0,6 10-27 0,5 9-26 16,1 5-31-16,2 2-42 0,1 6-40 0,-4-3-34 16,-3 6-387-16,-7 5 375 15</inkml:trace>
  <inkml:trace contextRef="#ctx0" brushRef="#br0" timeOffset="-104143.73">19051 10055 1829 0,'-19'-10'112'0,"5"6"4"0,1-5 10 0,11 6-53 0,1-3-11 16,-3 3 14-16,4-1-3 0,5 2 9 0,-1-5 1 0,1 0-10 0,6 0-22 0,5 0-24 0,5-5-14 0,2 3-6 16,6 2-6-16,6-6-2 0,4 8-4 0,7-4-2 15,2 4 2-15,-2-4 3 0,4 5 3 16,-4-3 4-16,-4 4 0 0,1-1 1 16,-7-1 3-16,1 1 1 0,0 1 2 15,-2 1 0-15,1-3-2 0,-1-1 0 16,-5 3-3-16,-1 3 0 0,-8-6-3 15,0 3-2-15,-6 1-6 0,-5-1-9 16,-1-1-10-16,2-1-10 0,-6 1-2 0,2 2-2 16,-5 1-1-16,1-5 2 15,-3 6-4-15,0 0 1 0,0 0 5 0,-3-3 4 16,-4-1 9-16,0 2 5 0,-2 1 2 16,-4-8 2-16,-1 5 4 0,-5 2 4 15,1-5 1-15,-7 6 1 0,6-1 2 0,-3 0-1 16,5 2 1-16,3 0 0 0,3 2-1 15,4 0 1-15,0-1 1 0,7-1 0 16,0 0 6-16,0 0 3 0,0 0 12 16,0 0 13-16,5 0 12 0,0 0 0 15,10-1-13-15,6 1-12 0,11-2-12 16,3 2 3-16,8 0 5 0,5 5 5 0,3 2 2 16,4-1-2-16,-7 4-5 15,-2 1-5-15,-9-2-7 0,-1 3-4 0,-12 1-2 16,0 1 0-16,-9 0-3 15,-2 0-2-15,-6 0 1 0,-3-1-14 0,-4-4-5 16,-8 3-6-16,0-1-9 0,-7 1 8 16,-6 2 2-16,-9 0 4 15,-4-7 5-15,-3 2 8 0,-4-7-2 16,9-2-45-16,-3 0-70 0,3-5-438 0,5-9 351 0</inkml:trace>
  <inkml:trace contextRef="#ctx0" brushRef="#br0" timeOffset="-102814.5">21310 9264 1226 0,'-16'0'70'0,"4"2"18"0,1 2-24 0,8-1 3 0,1 1-6 0,2-2-3 15,0-1 5-15,2 1-9 0,-1 0-12 16,5 0-5-16,1-1-5 0,-4-1-1 16,6-1-1-16,-2-6-2 0,2-1-4 15,-2 0 2-15,2-5 3 0,0-1 0 0,2-4-3 16,-1-1-5-16,1-1-7 0,0-6-6 16,3 1-2-16,0 2-2 0,5-4 0 15,5 6 0-15,2 1-2 0,3 3-1 16,4 3 0-16,1-1 0 0,0 1-1 15,5 2 0-15,-4-2-2 0,2 1 0 16,4-1-2-16,-9 0-3 0,2 1-3 16,1 3-4-16,-7-1 1 0,4 2 4 15,2 7 4-15,-4 2 1 0,4 9-1 0,-6 0 0 16,-3 4 0-16,3 1 2 0,1 2 2 16,-1 5 1-16,2-1-1 0,-1 4 1 15,4 3-1-15,-2 1 1 0,-7 4 0 16,3-2 0-16,-2 4-1 0,0 2 0 15,-9-6-1-15,0 2-2 0,-2 1 0 16,-2 3 1-16,2-4 1 0,-1 5 1 16,-8-3 3-16,0-1 4 0,1 1 2 0,-5-2 3 15,-1-4-2-15,-3-5-1 0,-4 4-3 16,0-4-1-16,-2-2-1 0,0 2-2 16,-2-1 0-16,-3 1 1 0,0 0-1 15,-4-6-1-15,6 5 0 0,-2-1 1 16,-6-2-1-16,6 6 0 0,-6-5-1 15,-1 3-1-15,0-7 0 0,-4 3 1 0,4 1 0 16,-2-3 1-16,1 1 0 0,-1 2 0 16,-1-1 0-16,1-1 0 0,0 0 0 15,1-2 1-15,-3 1-1 16,6-1 0-16,-8-2 0 0,1 1 1 0,-1-5 1 16,-1 3 5-16,3-3 5 0,0 3 5 15,-3-8 4-15,-1 4-2 16,-6-5-4-16,7-3-3 0,-4 3-2 0,1 1-3 0,1-5-1 15,-2 0-2-15,4 2-1 0,-2-2-2 16,-4 0 1-16,1-2 0 0,-1 2 0 16,-2-5 2-16,3 3 6 0,3-3 6 15,-4-1 7-15,4-4 4 0,-2-4-1 16,2-1-3-16,1 1-2 16,3 0 0-16,3-2 0 0,-4-2 3 0,4-3 4 0,4 3 2 15,3-3 1-15,1 2 1 0,1-1 1 16,0-3 3-16,5 4 2 0,-3-6 3 15,3-2 0-15,2 0-3 16,-2-4-5-16,2-3-12 0,1-2-8 0,1 3-6 16,5 1-2-16,5 5 3 15,1 2 16-15,3 2 3 0,1-1 0 0,3-3 4 16,3 2-10-16,1-3-1 0,-1-1-1 0,2-3-6 16,0 1-8-16,-2-1-4 0,3-2-3 15,-5-1-8-15,4 1-13 0,2-3-20 16,-1 5-17-16,-1 0-7 15,1-2-5-15,5 9-13 0,-5 0-7 0,4 11-37 16,2 4-43-16,10 4 98 0</inkml:trace>
  <inkml:trace contextRef="#ctx0" brushRef="#br0" timeOffset="-98219.5">20863 8303 1391 0,'20'25'46'16,"-6"2"-11"-16,-3-6-19 0,-2 2-13 0,-2 0-1 0,5-1-1 0,-3 4-1 0,-4-8-2 0,-5 7 6 0,0-8 7 0,-7 3 4 0,2-1 8 0,-4-4-6 15,-5-5 4-15,-4 3 5 0,-1-5 0 0,-6-2 3 16,-2 1 0-16,-5-7-2 16,-7-4-2-16,2-1-3 0,-6-4-8 0,1 0 2 15,1-5-2-15,2-2 0 0,4-5 4 16,-6-2-4-16,4-6 1 0,3-1 2 15,0-7-2-15,6 0-2 0,-6-2-2 16,11-4 3-16,0 1 4 0,4 3 8 16,4 0 6-16,3 0 7 0,7-4 1 0,1 6 3 15,1 0 4-15,10-4-3 0,-2-2-2 16,7-1-6-16,8-4-2 0,1 2-2 16,4 0-1-16,3 0-7 0,6 3-8 15,2 1-7-15,1 5-5 0,-5 3-1 16,0 6-2-16,-2-3 0 0,-2 7 0 15,-3 2-1-15,0 1 0 16,-2 1 0-16,3 3-9 0,3-3 1 16,-1 3-2-16,-1 4 3 0,-1 1 3 0,3 3 1 0,-6 0-2 15,3 2-8 1,-1 0 1-16,2 3-1 0,-2 4-2 16,-6 2 6-16,-1 9 2 0,1-1 1 0,1 1 3 0,3 8-3 15,-2-1-4-15,-3 9-3 0,0-1 0 0,-4 4 3 16,7 1 3-16,-7-1 2 15,0 0 3-15,2 4-15 0,-7 1-6 0,4 1-2 32,-1 3-3-32,1 3 16 0,-3-1 7 0,1-4 3 15,-1 4 2-15,-2-2 0 0,-3 3-1 0,0-6-2 0,-1 1 2 32,-4-3-17-32,0-2 0 0,-7-4 2 15,1 0-2-15,-1-3 17 0,-2 2 0 0,-3-8-1 16,-2 4 1-16,1-7-1 0,-1 2 0 15,-2-2 2-15,2-2 0 0,-4 0 1 16,-1-3-2-16,1 1 1 0,0-6-1 16,1 1 1-16,-1-5 2 0,0-1 4 0,2-1-1 15,6 0 7-15,-8-3 5 0,5-4-1 16,1 1 3-16,-4-4-2 0,4 1-2 16,-3-2 2-16,1-1 2 0,2-4 0 15,-1-4 4-15,-1 3 2 0,0-8 1 16,2 2 2-16,3-5 1 0,0-1-2 15,0-1 0-15,4 2-2 0,-4 3 0 16,9 4 0-16,0-3 0 0,3 7 1 0,3 3 5 16,-3 1 0-16,4 4-3 15,2 2-6-15,2 5-14 0,-6-3-8 0,6 5-21 16,1 4-8-16,2-1-19 0,1 4-15 16,1 6-1-16,0 10 0 0,3 0 17 15,2 5 11-15,1 8 19 0,-5-8 7 16,1 6 7-16,-2-4 4 0,0-4 0 15,3 1 1-15,3 1-1 0,-3-1-1 16,6 1 1-16,3 2 0 0,6 1 0 0,0-3-1 16,3-1 6-16,-5-11 12 0,0 0 17 15,-4-11 19-15,-3-3 12 16,-2-4 5-16,-2-5 10 0,4-9-8 0,2-7-9 16,3-6-18-16,0 1-27 0,-5-2-17 15,-7 5-18-15,-4 2-34 0,-2 0-43 0,-3-2-77 16,11-9 89-16</inkml:trace>
  <inkml:trace contextRef="#ctx0" brushRef="#br0" timeOffset="-97318.22">19044 7426 1557 0,'-9'-2'71'0,"4"-3"15"0,-6 1-31 0,4-6 14 0,0 2-19 0,4 0-12 0,-4-5-1 0,1 3-1 0,5-5 3 0,-3-2-2 16,4-3-5-1,0-5-1-15,4 2-5 0,-1 4 2 16,4-4-2-16,4 3 0 0,3-3 1 0,0 2 7 0,4 3-2 15,1-7-5 1,1 8-6-16,-1-5-14 0,3 1-4 16,3 2-5-16,-4-1-6 0,9 4-5 15,0 4-5-15,-2 1-4 0,3 6 5 16,-8 3-16-16,-2 2-6 0,0 2 7 16,6 8-25-16,-2 5 15 0,3 6 3 15,-1 9-4-15,-4 7 21 0,-2 11 2 0,-5 2 6 16,2-4 3-16,-8 2 2 0,-4-4-8 15,-3 0-12-15,-8-5-6 0,-9-5-1 16,-9-6 6-16,-2-3 7 0,-7-2 3 16,0-7-34-16,0-2-11 0,-11-5 11 15,-4-2 7-15,-3-5 40 0,-2-4 17 16,6-3 7-16,2-6 6 0,3-3 3 0,4-5 7 16,0-3 10-16,8 1 15 0,8-2 9 15,0-5 1-15,7-1-11 0,7-3-20 16,-2-5-5-16,7 2-4 0,4-6-3 15,7 2 0-15,5-2-7 0,0 0-10 16,14-3-25-16,8 0-53 0,15-1 41 16</inkml:trace>
  <inkml:trace contextRef="#ctx0" brushRef="#br0" timeOffset="-97069.27">19972 6928 1913 0,'-8'8'84'0,"1"3"-10"0,0 2-29 0,2 4-17 0,5 5-23 0,0 6-5 0,2 6-3 16,5 8-3-16,2 2 0 0,1 8 1 15,1-6 4-15,3 4 4 0,-5-1-9 16,-4-6-15-16,-3 1-19 0,-4-7-19 15,-7-1-4-15,4-8-13 0,-5-12 45 0</inkml:trace>
  <inkml:trace contextRef="#ctx0" brushRef="#br0" timeOffset="-96879.58">20388 6500 2531 0,'16'32'101'0,"0"4"-35"15,11 8-10 1,1 6-19-16,4 3-33 0,7 2-2 0,-7-4 0 16,2 4-45-16,1 4-97 0,4 13 87 0</inkml:trace>
  <inkml:trace contextRef="#ctx0" brushRef="#br0" timeOffset="-93142.62">22707 8890 1196 0,'0'0'87'0,"-3"0"56"0,3 0-75 0,3 4-28 0,-1 5-8 0,4-8-2 0,-1 5-2 15,-2-3-3-15,-1 3 0 0,-2-6 0 16,2 3 6-16,-2-3 7 16,0 0-1-16,-2 0-4 0,-3-2-8 0,-2-1-8 0,1-2-5 15,-4-1-5-15,-1 1-2 0,6-4-2 16,-6 0 0-16,2 2-1 15,6-5 0-15,-3-1 2 0,6 1 4 16,0-8 4-16,0 4 2 0,4-8 1 0,1 2-4 16,2-4-1-16,4-3 1 0,-2 1 1 0,5 0 4 15,2-3 3-15,5 1-1 0,6 0-3 16,3-3-3-16,0 2-4 0,6 1-1 16,4 2 3-16,12 1 2 0,6-1 0 15,3 5 1-15,1-6-3 0,7 5-2 16,-5-1-2-16,1 4-2 0,3-4-1 15,-1 5 0-15,9 1-1 16,2-1 0-16,11 4 0 0,1 0-2 0,4-1 0 16,4-1-1-16,-4 2 0 0,-5 3 0 0,1 5-2 15,-3-3 1-15,10 6-1 0,8-1 2 16,3 3 0-16,0 3-1 0,0 2 0 16,1 8-1-16,-8 3-1 0,10 4-1 15,-4 1 2-15,-4 2 1 0,1 1 0 16,-8 2 1-16,3 2-2 0,-3 1 2 0,5 1 0 15,5 5-3-15,-5-2 0 0,-1 4 0 16,-12-4-1-16,-11-2 4 0,-6 1 0 16,-4-1 0-16,0 0 1 0,1-3 0 15,-1 7 1-15,8-4 0 0,-12 3 0 16,5-3 0 0,-4 0 0-16,-2 4 0 0,-9-3 0 15,-4-1-1-15,-4 0 1 0,-8-5 0 16,-2-1 0-16,-3-1-1 0,-1 0-1 0,4-1-1 15,-5 1 2-15,-1-5-1 0,-1 0 2 0,-12-7 2 16,0-2 0-16,-6-4 2 0,-6-1 1 16,-2-2 0-16,-2 0 2 0,2-7 2 0,-8-2-1 0,1-5-2 31,-4-4-2-31,-7-5-4 0,-7-5-1 0,-5-4 0 0,-2-5 0 0,-2-9 0 16,0 5 0-16,0-5 0 15,0 1 0 1,2 3 0-16,5-1 0 0,-3 4 1 15,4-1-1-15,1 4 0 0,2 4 0 0,7 4 0 16,-7 1 0-16,6 4 1 0,8 4 0 16,-1 3 0-16,2 5 2 0,6 0 0 15,0 8-3-15,0 3-2 0,0-4-6 16,13 1-7-16,-6 10 0 0,5 2 0 16,8 7 1-16,1 7 5 0,6 9 2 15,3 10 1-15,0 10 3 0,-2 4 0 16,4 8 2-16,-4 5 0 0,-3-5-1 0,-7 2 2 15,-4-10 1-15,-7-8 4 0,-7-5 8 16,-9-4 5-16,-5-5 2 0,-9-6 2 16,-3 0-5-16,-3-6-6 0,-3-1-3 15,-1-3-4-15,-8-4-2 0,-2-2 0 16,-3-3-1-16,-5-5-22 0,-2-4-57 16,-9 0 49-16</inkml:trace>
  <inkml:trace contextRef="#ctx0" brushRef="#br0" timeOffset="-90881.49">27656 8514 785 0,'0'-14'108'0,"0"2"144"0,5-2-157 0,4-1-32 0,-3 0-1 15,6-7-13-15,0-1-8 0,6 0-5 0,-2 2 0 0,0-6 2 0,0 1 9 0,0-1 0 0,2 0 6 0,-2 3 5 0,7-3 1 16,-4 4 1-16,-1 0 3 0,7-2-11 15,-6 0-11-15,8 0-10 16,5 2-13-16,5 0-5 0,-2 2-4 0,6-4-3 0,2 8-1 16,3-5 2-16,7 5 7 0,4 4-5 15,1 1 1-15,4 3-4 0,0 0-6 16,0 4 2-16,4 5-2 0,-2 1-2 16,-4 10-17-1,2 0-2-15,0 10 2 0,2 0 1 16,0 8 14-16,2 6 2 0,-1 2-4 15,3 6 0-15,-1 5-1 0,-3 0-5 0,-6 1-3 0,-1 4-5 16,-7 2 2-16,-2 6 6 0,1 4 7 0,-1 4 6 31,-2 4 0-31,0 3-1 0,-5 1 0 0,2 1 0 16,3 0-6-16,-2 7-2 0,-1 0-6 16,-4 2-7-16,-8-4 5 0,-6 0 0 15,-7-1 4-15,-2 1 0 0,-5-5-1 16,-10-3 0-16,-4-6-1 0,-11-2 0 15,-1-6-3-15,-4-3-3 0,-4-1 1 16,-7 0 3-16,-13-4 4 0,-5 0 5 0,-5-2 0 16,-4-5 2-16,1-3 2 0,-5-8-1 15,-1-4 1-15,2-3 0 0,-6-1 1 16,-1-4 3-16,-4-4 0 0,-3-3-1 16,-6-2 0-16,0-5 1 0,-1-2-1 15,-3 0 3-15,8-7-1 0,0 0 0 16,3-10 0-16,2-1 0 0,-2-3 0 15,1-2 0-15,3 0-2 0,-6-2 1 16,11 2 1-16,2-5-1 0,5 1 1 16,10 3 1-16,1-8 0 0,-1 2 2 0,3 0 2 15,0-6 0-15,8 3 1 0,-1-2 4 16,7 3 1-16,5 0 0 0,0-2 2 16,6 2-4-16,-1 1 5 0,6-1 8 15,0-7 7-15,1 0 3 0,6-2 1 16,-3-8-3-16,1-1-3 0,2-8-7 15,-2-1-7-15,2-1-3 0,0 4 2 0,1-5 1 16,-1-1-1-16,4-1-3 0,-4-8-6 16,-2 4-3-16,4-3 1 0,-3 5-1 15,3 5 1-15,0-4 1 0,3 0 0 16,2-1-2-16,2-1 1 0,1 4 8 16,1 0 8-16,3 2 7 0,4 2 5 15,3-4-3-15,2 0-8 0,5 0-5 0,2-2-5 16,4 2-12-16,10-2-11 0,-7 2-1 15,4 6 10-15,-6 10 11 0,-1 0 9 16,-2 2 0-16,-1-2-11 0,-2-6-5 16,-3-3-2-16,1 2-1 0,-4 2 0 15,0 3 0-15,-1 6-7 0,3-1-14 0,4 4-22 16,-3 0-32-16,6 2 528 16,7 4-348-16</inkml:trace>
  <inkml:trace contextRef="#ctx0" brushRef="#br0" timeOffset="-88248.6">29069 7986 1087 0,'-57'0'146'0,"6"-5"258"0,0-6-349 0,8-3-6 0,4-4 1 0,7-5-11 0,6-3-6 0,2-3 0 0,3-4-4 0,5-1-5 0,2-9-8 16,5-1-7-16,2-6-4 0,-2 1-2 0,6-5 0 15,-3 3-2-15,5-6 2 16,1-7-1-16,0 1-1 0,1-6 1 0,5-2 0 16,3 1-1-16,1 5 2 15,4 1-1-15,2 7 1 0,6 8 1 0,-3 3 1 16,6 3 0-16,3 2 3 0,4 2 0 0,9 0-1 16,2 2-3-16,1 5-3 0,4 4-4 15,3 10 0-15,8 6-1 0,-3 4-1 16,8 7 1-16,2 4-6 0,-2 10 2 15,3 10-2-15,-5 3-1 0,4 6 5 16,-4 13-3-16,2 4 2 16,-1 3 2-16,-2 6-10 0,-5 2-5 0,-4 10-10 15,-4 8-9-15,-11 7 2 0,-2 1-9 0,-6 0-4 16,-15-8 0-16,-2-16 8 0,-12-7 9 16,-3-11 20-16,-6-1 8 0,-5-8 2 15,-7 4 7-15,-3-4-2 16,1-1 0-16,-5-6-2 0,-4-4 0 0,0-3-1 15,-5-5-2-15,3 2 0 0,1-4 0 0,2-4 1 16,0-1 0-16,0-3 1 0,5-6 1 16,-1 0-1-16,2 0 2 15,-3-8 1-15,1 1 0 0,1-2 0 0,3 1 1 16,0-7 0-16,1 1 0 0,-1-4-1 16,-1-1 0-16,-1-1 0 0,-4-4 1 15,5 1 0-15,2 0-1 0,5 7 1 16,8 1 17-16,5 3 21 0,1 8 28 0,3 4 29 15,0-3 13-15,7-2-6 0,0 5-20 16,-2 0-31 0,4 1-31-16,-4 3-18 0,8 3-7 0,-1 0-4 0,4 4 2 15,0 3 1 1,-5 4-15-16,-2 3-8 0,-4-2-6 16,-2 4-7-16,1-1 10 0,-6 1 6 0,-1 3 7 15,-6-3 5-15,2 2 3 0,1 2 1 0,5-8 1 0,1 3-1 16,5-6 0-16,-3-2 4 15,10-4 6-15,-5 1 9 0,6 1 25 0,6-1 29 16,4 2 24-16,7-6 21 0,9 0-2 16,0-4-19-1,7-3-27-15,2-3-20 0,-2-4-11 0,6-4-6 16,-4 0-1-16,5-3-7 0,-2-4-8 16,6 1-12-16,-6-5-23 0,4-2-42 0,-3-3-33 0,5-3 48 15</inkml:trace>
  <inkml:trace contextRef="#ctx0" brushRef="#br0" timeOffset="-87596.84">28785 5607 1754 0,'-1'-2'136'0,"1"-2"82"0,0 4-41 0,1 0-49 0,3-7-24 0,3 4-31 0,7-4-34 0,8-4-23 0,8 0-8 0,7 4-6 0,5-3-3 0,5 1-3 0,-1 5 0 0,3 2-13 0,3 4-4 0,-3 11-8 16,-4 4-15-16,-3 10 2 0,-6 7-13 16,1 3-21-16,-3 7 0 15,-8 2-18-15,-4 4-4 0,-12-2 17 0,-6 0 8 16,-6 0 27-16,-12-4 1 0,-9-9-2 16,-16-3-5-16,-7-7-11 0,-11-5 11 15,-7-8 12-15,0-3 2 0,-1-9 12 16,-1 0 11-16,4-4 3 0,-5-6 18 15,1-4 7-15,2-2 6 0,4-9 3 0,8 3-2 16,6-6 3-16,6 1 4 0,8-1 14 0,5 0 17 16,8-2 13-1,-1-1 8-15,9-4-9 0,3-2-12 0,8 1-12 0,5 3 8 16,5 2 2-16,12 7 1 0,3-3-6 16,8 4-30-16,6-4-23 0,9 3-20 15,0 4-20-15,14-1-43 0,16 8-27 16,4 8 188-16,10 9-93 15</inkml:trace>
  <inkml:trace contextRef="#ctx0" brushRef="#br0" timeOffset="-87374.48">29865 5873 1166 0,'-12'23'191'0,"1"2"290"0,-3 1-389 0,5 1-64 0,-3-4-9 16,1 3-12-16,0-1-4 0,3 4 0 16,-3-1-4-16,6 2-6 0,-4 4-9 15,3 5-12-15,-2 2-10 0,2-4-12 16,-4 4-12 0,3-2 40-16,-1-11 2 0</inkml:trace>
  <inkml:trace contextRef="#ctx0" brushRef="#br0" timeOffset="-87134.3">30413 5355 1601 0,'48'298'582'16,"-52"-335"-579"-16,12 113 4 15,-1 0-3-15,0 4-2 0,-2-4 0 16,-1 2 0-16,-1-9 1 0,-1-3 3 16,-2-9-17-16,0-8-41 15,-4 1-138-15,1-9 111 0</inkml:trace>
  <inkml:trace contextRef="#ctx0" brushRef="#br0" timeOffset="-83537.91">27729 9642 1146 0,'12'11'145'0,"-7"-4"231"0,6 3-320 0,-6-2-33 0,-3 2-4 0,5-1-11 0,-5-2-4 0,3 2-2 0,-1-5-1 0,-4 3 0 0,-2-4 1 0,2 1 1 0,-2-1 5 0,2 4 5 0,-3-1 6 16,-8 3 3-16,4-2 0 16,-4 1-4-16,6 0-4 0,-7 0-3 0,1 3-1 15,0-2 0-15,-3 3 0 0,2-3-2 16,1 5-4-16,-3 1-2 0,3-1-1 16,-1 0-1-16,-2 2 0 0,-6 0 0 15,-1 0 0-15,2 0 0 16,-5 3 0-16,3-3 0 0,-2 0 0 0,0 2 1 15,-5 0 2-15,-1 1 1 0,1-1-1 16,-2-2 0-16,0 3-2 0,-4 1 0 0,0-2 1 16,1 1 1-16,-5-1-2 0,-1 1 1 0,2 1-1 15,-2 1 0-15,-2-3 1 0,4 1 0 16,-5-1-1 0,-1 2 0-16,-5-4 1 0,0-1 0 0,4 0 1 0,-2-3 2 15,-4 2 3-15,1-7 4 0,1 4 4 16,-4 0 2-16,8-8-1 0,-2 2-3 15,-2 4-4-15,0-7-2 0,-5 2 0 16,9 3-3-16,-8-4-2 0,3 4-1 0,1-3-1 16,-6-1-1-16,3 1 1 15,3 1 0-15,0-3-1 0,2 0 1 16,-2-2 0-16,-3 3 0 0,7 3 1 0,-4-4-1 16,0 1-1-16,-4-1 1 15,3-2-1-15,-1 2 1 0,-10-2 0 0,3 0 0 16,-3-6 1-16,0 3-1 0,6-4 0 15,-2 3 0 1,4-5 0-16,1 7 0 0,-1-1 0 0,4 1 1 0,4-3-1 16,-6-2 1-16,-1-4 0 0,3 4 0 0,-5-4 0 15,0-3 1 1,0 0 0-16,-4-2-1 0,4-9 1 0,1 9-2 0,6-1 0 16,2-3 1-16,3 1-2 0,-3 1 1 15,-1 0 1-15,-1-5-2 0,-3 4 1 16,8-3 1-16,-3 3-1 15,5 3-1-15,1 0 2 0,5-2-2 0,-3 7 1 16,4-3 0-16,0 2-1 0,2-2 1 0,2 3 1 16,-1 0-2-16,3 3 1 0,-3-7 0 15,3 3 0-15,1 1 0 16,0 1 0-16,4 1-1 0,0 2 1 0,5 0 1 16,2 0 0-16,-1 1 1 0,7 1-1 15,2-2 0-15,-3 3 2 16,4 1 8-16,5 3 7 0,-7-7 8 0,7 7 4 15,-2-2-1-15,0 0-3 16,1 2-4-16,-1-2-5 0,2 1-6 0,-14-8-3 0,5 5-4 16,3-1-1-16,-4-2-1 0,1 5-1 15,0-5 0 1,-2 0 0-16,3 1 1 0,-3-1 0 16,0 2-1-16,2-4 1 0,1 6-1 0,-1-3 4 0,2 1 4 0,-2 3 2 31,5-1 0-31,-1-3-3 0,0 3-3 0,3 1-3 0,2 2-1 0,-2 0-1 31,2-2 1-31,-2 0-1 0,-8-6-1 0,10 8 0 16,0 0 1-16,-2-2 0 0,-3-5 0 15,5 7 0-15,-2 0-1 0,-7-6 1 16,7 3-1-16,-5 3 0 0,2-5 0 16,-2 5 0-16,1-2 0 0,-1 0-1 0,0 2 1 15,5-4-1-15,-7 3 0 16,4 1 0-16,-4-2 0 0,2 2-1 15,7 0 1-15,0 0-1 0,-10 2 0 16,6-2 2-16,-5 1-2 0,7 1 1 16,-1 2 1-16,-4-2 0 0,3 3 1 0,-5-5 0 15,2 3-1-15,0 1 1 0,-2 1 0 16,2 1 0-16,0-3 1 0,-2-1-1 16,4 3-1-16,-2-3 1 0,1-2 0 15,3 2-1-15,-4-2 1 0,5 2 0 16,-1 1 0-16,3-3 0 0,-8 0 1 15,8 0-1-15,-1 0 1 0,-1 0 0 0,0 0-1 16,-9-2 2-16,11 2 2 0,-1-1 1 16,-5-5 2-16,1 4 1 0,3-5 0 15,-1 2 9-15,1 0 9 0,0-4 9 16,2-4 10-16,0 1 2 0,0-4-4 16,4-2-5-16,5-3-6 0,-2-2-9 0,3-4-5 15,3 1-5-15,1-4-4 16,2-6-3-16,2 1-4 0,-2-6-2 15,7 0 0-15,-9-1-1 0,4-1 0 0,1 2-5 16,2 1-3-16,2 2-9 0,0 5-3 16,2 3 1-16,-5 1 1 0,3 4 6 15,0 8 3-15,3-1-1 0,-1 5 0 16,4 1 2-16,-6 9-1 0,-2-1 2 16,6 4 2-16,1 5-1 0,-7 4 2 0,2 0 0 15,-5 3 0-15,-6-1 0 0,1 0 0 16,-8 1 0-16,-3-1 2 0,-2 1 3 15,-5 1 1-15,-8-3 1 0,-5 8 2 16,-3-2 0-16,-5 0 1 0,-3 2-1 16,1-1-3-16,1 5 0 0,-1-5-2 15,-6 6 0-15,6-1 0 0,-4 2 0 0,4 5 0 16,3-3 0-16,-5-1-1 16,1 2 0-16,1-2 1 0,-4-1 0 0,0 1-2 15,0 0 1-15,-2-2 1 0,4-3-1 16,7-3 1-16,-2-1 0 0,6 6-1 15,1-6 1-15,8 0 0 0,-3 1-1 16,6-1 0-16,2 2 0 16,1-2 0-16,4-5 0 0,0-1 1 0,0 1-1 15,2-1 1-15,1-2 2 0,6 2 4 0,4 1 6 16,-3-4 7-16,6 4 4 0,-1 1 3 16,4-1 0-16,-3 1-4 0,3 2-3 15,3 2-4-15,-1 4-5 0,4-3-4 16,1 8-2-16,-4-2-3 0,3 6-1 15,-4 1 0-15,0 0-1 0,0 2-1 16,1 0 1-16,-1-2-3 0,2 5-1 16,4 3 2-16,1 2-10 0,7 1-6 0,3 2-22 15,2-4-91-15,7 5-103 0,-3-5 126 16</inkml:trace>
  <inkml:trace contextRef="#ctx0" brushRef="#br0" timeOffset="-82439.9">25076 10780 1651 0,'-30'-12'73'16,"5"-2"3"-16,0-2-6 0,9 0-20 0,4 0-10 0,5-4-11 0,5 4-7 0,6 2-4 0,6-2 0 0,5 0 3 0,-1-1-5 0,7-1-6 0,4-2-9 15,7 4-4-15,5 2-1 0,0 4 1 0,8 1 3 16,2 2-1-16,1 1-1 15,2 5-3-15,-2 1-2 0,1 7-1 0,3 12-1 16,-2 6-2-16,1 10-1 16,0 13-15-16,-3 5-7 0,-3 11-3 0,-3 7 1 15,-8 9 12-15,-4-2 8 0,-11 7 2 16,-11 0-5-16,-10-1-3 0,-19-8 5 16,-11-5 2-16,-15-9 7 0,-4-9 3 0,-9-7 15 15,-4-7 20-15,-5-9 21 0,-4-9 4 16,-8-3 24-16,-3-11 12 0,3-7-11 15,-1-3 2-15,16-11-31 0,3-8-21 16,13 1 3-16,9-6 1 0,11-1-6 16,9-4-9-16,7 2-7 0,10 2-1 15,13-4 1-15,5 3-1 0,15 1-11 16,13 0-5-16,6 3-5 0,19 7-7 0,8 9 9 16,10 9 3-16,12 7 2 0,1 4 8 15,3 8 2-15,-3 3-1 0,-1 13-3 16,-1 2-7-16,3 9-3 0,0 6-1 15,-8-4 1-15,-1 3-29 0,-15-8-30 16,-4-8-36-16,-13-5 521 0,-8-8-328 0</inkml:trace>
  <inkml:trace contextRef="#ctx0" brushRef="#br0" timeOffset="-81679.4">24606 7055 1704 0,'13'-17'134'0,"-3"-1"114"16,5-2-122-16,-3-1-53 0,6-2-14 0,1-2-26 0,8 2-19 0,10 2-23 0,2 5-13 0,9 2-19 0,5 7-19 0,4 7 5 0,1 10 6 0,6 13 17 0,2 7 18 0,-1 11 10 0,5 9-30 15,-8 10 12-15,0 9-58 0,-13 2-24 0,-11 2 34 16,-14-4-35-16,-15-5 31 0,-12-6-2 31,-19-6 2-31,-8-6 49 0,-12-5 53 16,-13-6 38-16,-7-7 11 0,-6-4-12 15,-6-5-10-15,1-7 14 0,-1-3 10 16,1-9 13-16,4-9 14 0,9-3-8 16,10-6-10-16,11 1-11 0,11 1-17 0,8 0-2 15,11 3 13-15,9 1 18 0,4-1 17 16,10 3-7-16,13-3-28 0,15 5-38 15,20 2-36-15,21 10-16 0,20 6-2 16,20 13 7-16,20 11 6 0,3 7 11 16,3 5-19-16,-8 2-70 0,-4-2 395 15,15 2-267-15</inkml:trace>
  <inkml:trace contextRef="#ctx0" brushRef="#br0" timeOffset="7058.26">18058 2614 1991 0,'0'0'108'0,"0"0"27"0,2-2-18 0,4-7-15 0,6-3-41 0,4-8-40 0,9-1-15 0,8 0-8 0,5-4-5 15,6 0-4-15,11 0 0 0,9-1-11 0,8-1-17 0,6 2-7 0,-1 8-1 0,-1 6 18 0,-3 11-4 0,-8 14 4 0,1 11-3 16,-6 12-10-16,-3 7 14 0,-2 10-3 0,-7 11-2 0,-7 8-6 16,-10 10 3-16,-15 4 1 0,-12 4-8 15,-15 8 1-15,-19 0 2 0,-19 2 10 16,-14-9 14-16,-9-8 6 0,-6-15-4 15,-2-12-2-15,0-13 0 0,0-14 3 16,-1-5 11-16,3-9 21 0,-6-9 21 0,8 0 21 16,5-10 22-16,2-3 13 0,14-6 5 15,11-1 4-15,10-3 0 0,9 0-5 16,9 1-1-16,4-3 3 0,8 2-15 16,1-5-17-16,3 1-16 15,2-5-19-15,5-3-11 0,9-4-15 16,5-5-14-16,6-1-17 0,3-4-19 0,0 1-12 0,5 2-22 15,1 0-18-15,-6-3-22 0,7-12-76 16,11-6 113-16</inkml:trace>
  <inkml:trace contextRef="#ctx0" brushRef="#br0" timeOffset="7360.47">19284 2311 2275 0,'7'3'370'0,"-7"-3"-378"0,2 2 7 0,-1 5-44 0,3-3 6 0,3 6 4 0,0 6 6 0,9 7 9 0,7 18 7 16,5 12 1-16,3 8 2 0,-3 8-7 15,-7 5-10-15,4 9-3 32,-6 6 0-32,1 2 5 0,1 3 10 0,-7-8 5 0,1-6-14 0,-5-7-21 0,-1-2-18 15,-5-4-16-15,1 4-3 16,4 0-7-16,3 3 556 0,4 1-356 0</inkml:trace>
  <inkml:trace contextRef="#ctx0" brushRef="#br0" timeOffset="7659.49">20271 2529 2498 0,'0'2'66'0,"0"-1"-37"0,-5 1-22 0,3 3-2 0,2-5-17 0,0 8-5 31,2 15-2-31,3 8 1 0,1 26 9 16,4 12 2-16,3 11 2 0,3 14 1 0,7 2 4 16,0 3-2-16,3-1-3 0,-4-3-12 0,1-4-17 15,-4-1-15-15,2-1-10 0,-5-9-1 0,0-8-5 0,0-8-17 16,0 0-9-16,0-7-17 0,2-6 145 31,1-12-41-31</inkml:trace>
  <inkml:trace contextRef="#ctx0" brushRef="#br0" timeOffset="8055.46">21043 2474 2371 0,'159'-76'227'31,"-92"45"-222"-31,-3 3 40 0,0 7-23 0,-2 7-8 16,11 10-15-16,3 8-9 0,9 12-17 16,9 17-17-16,5 12-19 0,10 20-14 15,6 15 7-15,7 14 0 0,-10 16 7 16,-7 9-2-16,-15 8-13 0,-17 5-2 15,-11-1 1-15,-18-2-6 0,-17-12-17 0,-18-16-5 16,-15-16-11-16,-17-14-11 0,-14-10 45 16,-15-12 69-16,-11-6 53 0,-10-13 51 15,-16-14 44-15,-8-14-14 0,-10-15-3 16,-6-10 20-16,7-16-21 0,4-3-13 16,7-5-9-16,10-7-4 0,7 0 5 15,5-4 0-15,6-1-4 0,10-1-18 0,11 7-20 16,14 3-4-16,9 9-6 0,12 9-7 15,6 2-7-15,7-3-12 0,6 3-13 16,3-6-13-16,9-6-17 0,6-10-28 16,13-12 191-16</inkml:trace>
  <inkml:trace contextRef="#ctx0" brushRef="#br0" timeOffset="20408">25495 1692 1342 0,'-2'0'81'0,"2"0"66"0,0 0-86 16,-2 0-7-16,2 3-13 0,-5-1-19 0,5 7-11 0,-4-7-5 0,1 7 0 0,3-4 1 0,-7 0 7 0,7 4 4 0,-6-5 4 0,3 5 1 0,-6 3-6 0,4-5-7 15,-6 6-8-15,2 1-5 0,-3 5-4 16,3 3-1-16,-2 1 2 0,1 5 1 15,-1 7-1-15,-9 1 2 0,-1 6 2 0,-2 6 0 16,-2-2 0-16,0 9 0 16,2-1-1-16,2 9 0 0,-4 1 2 0,2 4 0 15,-2 1-1-15,1-7 1 0,-3 0 0 16,0 5 1-16,4-1 1 0,-3 1 3 16,-3 4 0-16,1-2 0 0,0-3-1 15,-1 5 0-15,1-4 2 0,-1 2-2 0,3-8 1 16,1-8-1-16,0-7-2 0,0-2 0 15,2 2 0-15,0-1 0 0,2-1 0 16,2-5 1-16,3-7-1 0,1-6 3 16,1-4-6-16,0-5 26 0,3-6 19 15,6-2 14-15,-2 0 28 16,2-6-16-16,1-1-4 0,1-2-5 0,1-2-13 0,-2 1-10 16,2-5-2-16,-1 3-1 0,-2-1-1 15,-1 1 1-15,-3-8-8 0,-5-3-12 16,-5-7-7-16,-10-10-4 0,-8-4-3 15,-7-4 2-15,-8-5 0 0,-3-2-2 16,4 5 0-16,-9 2 0 0,3 9 0 16,-2 5 0-16,1-4 1 15,10 8 0-15,7 3 0 0,8 8 0 0,8 4 1 0,5 1 2 16,6 5 2-16,5 0 0 0,4 0 2 16,5 5-3-16,0-5-1 0,0 4-3 15,2-2-1-15,3 0 1 0,-5-1 1 16,4 5 0-16,-1-5-3 0,-3 1-5 15,7 7-2-15,2-4-2 0,3 8 3 16,3 1 2-16,1 0 1 0,3 2 1 0,-1 5 2 16,1-1 0-16,-3 6 1 0,2-1 0 15,2 2 1-15,1 3 0 0,0 4-1 16,0-2 1-16,-3-2-1 0,2 2 0 16,-1 0 1-16,2-2 0 0,-5-4 0 0,4-3 0 15,-4-5 0-15,-4-2-1 0,2-2 0 16,-6-3 1-16,0 0-1 0,-2-6 12 15,3-2 7-15,-6 3 6 0,1-5 3 16,3-1-7-16,-5 2-7 0,1-2-5 16,-1 0-1-16,0 0-1 0,-1 0 0 15,-1 0 0-15,4 0 0 0,-2-2 4 16,-2 2 4-16,0-1 6 16,1-3 5-16,1 2 3 0,0 1 3 0,-2-1 1 0,4-9 3 15,1 8-8-15,-2-3-6 0,3-6-5 16,3-6-7-16,1-7 4 0,10-10 1 15,6-11 0-15,13-11 1 0,6-5 0 16,1 0 14-16,3 0 17 0,1 0 1 16,7-11-4-16,1-10-18 0,1-9-21 15,-2 1 0-15,-6 6 0 16,0 0 1-16,-1 0-1 0,1 5-3 0,3 0-1 0,-8-1-9 16,0 5-12-1,-5 3-18-15,-1-2-28 0,1 3-42 0,-2-6-85 0,7-7-579 16,-1-8 500-16</inkml:trace>
  <inkml:trace contextRef="#ctx0" brushRef="#br0" timeOffset="47231.1">24603 4539 1860 0,'12'2'116'0,"-5"3"127"0,-1-3-205 16,-6-2-22-16,0 2 1 0,0-2-19 0,-2 0-10 0,-2 0 6 0,-5 0-9 0,-1 0 6 0,-3 2 6 0,-1-2 6 0,0 0 6 0,-2 2 4 0,2-2 2 0,-2 1 0 15,0 5-2-15,-2-5-6 0,-7 3-6 16,1 0-5-16,-10 3-3 16,2-2 0-16,-9 4 2 0,-3 0 1 15,-13 1 0-15,-17 3 1 0,-19 1 0 0,-16-2 0 16,-19 6-1-16,-10 0 1 0,-15 3 0 15,-10-3 1-15,-25 1 0 0,-7 1 1 16,-21-4-1-16,-24-9-1 0,-4 0 0 16,-10-9 2-16,-19-7-4 0,0 2 4 15,-2-3-1-15,-19-3 1 0,12 4 1 16,-14 0 3-16,-6 1-1 0,20 4 7 16,-8 2-1-16,11 2 25 0,13 4 19 0,-3 5-13 15,15-4 80-15,20-2-26 0,4 5-15 16,26-7 4-16,18-1-76 0,10-1-2 15,27-8-1-15,9-4 1 0,21 1-2 16,17-4-2-16,22 2 2 0,25-2 0 16,16 0 2-16,14 2 8 0,9-2 12 15,7-2-1-15,9-5-9 0,7-11-38 16,11-24-81-16,7-29 61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0159" units="cm"/>
          <inkml:channel name="Y" type="integer" max="18850" units="cm"/>
          <inkml:channel name="F" type="integer" max="4095" units="dev"/>
          <inkml:channel name="T" type="integer" max="2.14748E9" units="dev"/>
        </inkml:traceFormat>
        <inkml:channelProperties>
          <inkml:channelProperty channel="X" name="resolution" value="999.96686" units="1/cm"/>
          <inkml:channelProperty channel="Y" name="resolution" value="1000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5-11-20T00:05:29.78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7872 14700 1806 0,'11'0'87'0,"-4"0"3"0,0 0-1 16,-7 0-28-16,0 0-21 0,4 0-12 0,-4 0-6 0,0-3 3 0,0 3 7 0,-2 0 2 0,0 0 2 0,2 0 2 0,-3 0-5 0,1 0-5 0,-7-2-8 0,9 2-6 0,-2 0-2 0,-10 2 1 0,-1 1 1 0,-3 1 0 15,2-4 1-15,-7 5-1 16,1 2-1-16,-4-3 0 0,-5 3-2 16,-1 0-2-16,-2 4 0 0,0-6-4 0,-7 4-3 0,-3-2 0 15,-6 2-2-15,-11-2 0 0,-6 2 0 16,-1 3 0-16,-8-5 1 0,-4 2-1 16,-6-3 0-16,-3 1 0 0,-7-2 2 15,0 0 0-15,-8 1 0 0,-5-3-1 16,-5-1-1-16,-5 0 1 0,-12-4 1 15,-15-3 1-15,-3-6 2 0,-18-5 4 0,-3 0 26 16,-11-11 7-16,-6 3-1 0,-4-5 0 16,-3 1-18-16,2 3-4 0,6 0-1 31,10 4-1-31,4 1-8 0,9 3-3 0,-2 3 1 0,5-2-2 0,5 1-7 16,-3 1 16-1,4 2 16-15,-11-1 4 0,16 3 15 16,24 4-13-16,17 6-8 0,19 0 5 15,12 6-4-15,12 1 1 0,8-7-7 16,14 5-7-16,11-3-4 0,7 5-3 16,7-5 0-16,5 0-1 0,2-1-1 15,6-1 0-15,3 0-4 0,0 0 0 16,-2 0-1-16,2 0-1 0,0 0 1 16,0 0-12-16,0 0-18 0,0 0-29 0,0 0-38 15,0 0-24-15,-5-7-34 0,3-2-75 16,-3-7-348-16,-8-23 357 0</inkml:trace>
  <inkml:trace contextRef="#ctx0" brushRef="#br0" timeOffset="-179157.11">3211 5527 1895 0,'9'0'78'0</inkml:trace>
  <inkml:trace contextRef="#ctx0" brushRef="#br0" timeOffset="-178636.44">3206 5025 2274 0,'-15'215'58'16,"-6"-73"-12"-16,-4-2-12 0,-17-147-24 0,-8-2-10 15,-8 0-2-15,-10-2-2 16,-1-1 0-16,-4 3 0 0,-1 4 3 0,-2 1 0 16,-8 6 1-16,-3 3 1 15,4 2-1-15,0 6-1 0,3-8 0 16,5 7-1-16,3 1 0 0,1 1 2 0,0 2-1 0,2-2 1 31,0 0 1-31,3 2-1 0,8-2 1 0,8 1 0 16,6-1 0-16,10 0-1 0,7-5 0 0,8 3-2 0,-1 2-4 15,6-5-3 1,5 5 1-16,0 2 1 0,4-3 3 0,3 5 1 0,-3 1 0 0,3 2-1 16,2 8-1-1,0-1 1-15,4 6-1 0,1 3 0 16,2 4 1-16,2-2 1 0,-2 2 1 16,-2 5 2-16,1 3 0 0,3 3 0 0,-8 12 0 15,1-2 0-15,-2 5 0 0,-2 6 0 16,1 1 1-16,-8 1-1 0,-2 1 0 15,2-9-1-15,-5-3 0 16,0 5 0-16,0 0 1 0,-2 6 0 16,2 3 1-16,-1-9 0 0,1-2-1 15,4-1 1-15,1-6-1 0,0-1 1 0,2-3 0 16,-2-4-1-16,0-2 1 0,5-8-1 16,3-6 0-16,-3-5 1 0,4-4 0 15,0-4-1-15,4-7 21 0,-3-2 20 16,3-3 15-16,1-6 13 0,4-1-9 15,-4-3 5-15,4 3-6 0,4-2-1 16,-1-2-9-16,4 0-18 0,7-6-10 16,6-1-5-16,11-3-6 0,6-3-4 15,8-3-2-15,4-1-4 0,1-3 0 0,-1-1-3 16,2 1-6-16,-3-1-22 0,0 0-44 16,5-6-90-16,7-1-374 0,16-6 335 15</inkml:trace>
  <inkml:trace contextRef="#ctx0" brushRef="#br0" timeOffset="-177587.06">24030 5226 2064 0,'9'-2'63'0,"3"-5"-26"0,4 1-22 16,11-4-12-16,1 3-14 0,6-6-6 0,5 1-2 0,4-4 5 0,1-4 7 0,6 1 5 0,4 1 3 16,7-3 7-16,4 5 7 0,3-4 3 15,-1-1 1-15,1 3-5 0,-6 1-3 16,-6 1-2-16,1-2 0 0,-2 4 4 16,-7 0 1-16,3 3-1 0,-6 4-1 15,-1-2-6-15,-3 7-5 0,-6-3 1 16,4 5 0-16,-9 0 1 0,0 7-2 0,-1 0-1 15,-3 2-5-15,1 7-4 0,-9 0-4 16,5 9-4-16,0-1-3 0,-4 7-2 16,8-1 2-16,-6 0 3 0,-1 5 5 0,3 4 3 15,0 7 2-15,3 4 0 0,3 0 2 16,1 3 2-16,-3 4 1 0,-1 1 2 16,3 13 0-16,-1 0 2 0,0 2-1 15,1 1 1-15,1-5-1 0,-4 4-1 16,5 0 2-16,-3-1 7 0,7 3 3 15,3-4 3-15,-5 1 1 0,-1 1-4 0,-3-4-1 16,-3-7 1-16,-3 0 6 0,-5-8 4 16,-4-5 2-16,-1-1 2 15,-12-5 1-15,-1-8-2 0,-1-3 0 0,-7-4-3 16,1 1-7-16,-5-1-5 0,-6 4-6 16,-5 2-1-16,-3-1-1 0,-10 5 0 15,-3-8-1-15,-5 0-5 0,-4 0 2 16,-5-3 0-16,-6-4-1 0,-6-2 1 0,-5-1-3 15,-9-5-13-15,-6-2-14 0,-13-6-54 16,-21-7 137-16,-8-23-63 0</inkml:trace>
  <inkml:trace contextRef="#ctx0" brushRef="#br0" timeOffset="-92681.55">24791 7066 1433 0,'0'7'40'0,"0"-3"-19"0,-2-1-10 0,2 2-4 0,-4-1 0 0,1 1 7 0,1 2 12 0,-1-5 11 0,-3 7 11 15,1-5 0-15,0 3-2 16,1 5-2-16,-1-3-5 0,-2 0-3 0,5 3-6 16,-9-1-3-16,6 1-3 0,-4 1-3 15,-2-6-5-15,-1 3-6 0,-2 3-5 16,-4-1-3-16,2-1-2 0,-3-1-1 15,-10 1-2-15,-1 2-2 0,-2 1 0 16,-1 0 0-16,-1 2 0 0,-3 2 1 0,1-1-1 0,-3 6 1 16,5-1 0-16,-3 1 1 0,-2 1 1 15,-7-2 0 1,-9 3 1-16,-3-1 0 0,-10-1 1 16,-1 2-2-16,-5 2-1 0,-11-4 1 15,-2 0-2-15,-7 4 1 0,0-4 1 0,-4 1 1 0,-5 3 1 16,-14 0 1-1,-7-4-1-15,-2 5 2 0,-5 0-1 0,2 6 0 16,-3-4 1-16,-13 4-1 0,0 0 4 0,-6 3 2 16,-7 0-4-16,4-3 17 15,-16-2 0-15,-2 3 1 0,-9-5 2 16,-4-1-18-16,-4-6-4 0,-5 0-1 0,-1 3 1 16,-8-4 1-16,0 2 0 0,-6-4 0 0,-9 3 1 0,-4-4-5 15,-10 5 28 1,-5-7 9-16,-10 3 1 0,-8 1 7 15,1-5-29-15,-19-2-9 0,0-1-9 16,-3-5 11-16,-19-4 43 0,-1-4 2 0,-7-9 9 16,-9 0-13-16,12 0-42 0,-5-5 0 0,4 5-1 15,7 1-2-15,-3-3-1 0,21 0 0 16,-4 1 6 0,-2-1 11-16,11-7 7 0,-8-1 2 15,19 1-6-15,18-3-11 0,10 3-5 16,23 0-2-16,12 2 2 0,22-3-2 15,20 1-1-15,19 2 1 0,12-2-3 16,10 1-1-16,18-5 0 0,17 5-4 0,17-1-1 16,15 4 7-16,14-2-47 0,10-4-45 15,14-1 472-15,5-30-328 0</inkml:trace>
  <inkml:trace contextRef="#ctx0" brushRef="#br0" timeOffset="-88701.04">10681 13514 1634 0,'0'0'61'0,"0"0"-7"0,0 0-11 0,0 7-10 0,0-7-1 0,0 0 2 0,0 6-11 16,0-10-5-16,0 4 6 0,0 0 7 0,2-2 3 0,-1 4 3 15,-1-2-6-15,2 0-4 0,0 0 4 16,5 2 13-16,-7-2 20 0,5 3 13 15,1-3 7-15,-1-1-9 0,0-1-10 16,4-2-12-16,0 1-11 0,5-4-10 16,6 1-12-16,8-6-5 15,11 1-5-15,12 1-3 0,11 1-3 0,6 0-2 16,8 2-1-16,11-2-1 0,16 6-1 16,32 3-26-16,12 1 3 0,3 3 8 0,-1-4 4 15,-17-2 28-15,-3 0-2 0,4-3-2 16,7-2 1-16,9 3-1 0,12-3 4 15,18 4-7-15,18 1-5 0,14 4-1 16,4 1 0-16,8 8 3 0,-5 0 7 16,-9 3 11-16,6-2 7 0,-15-1 8 15,-3-1 1-15,4-1-10 0,-6-2 1 0,-13-1-10 16,-15-6-6-16,-11-7-3 0,-12 1-6 16,-15-4-1-16,0-1-1 0,-4-1-1 15,-16-6-1-15,-7-2-2 0,-10-3 0 16,-9 2-1-16,-7 5 0 15,-5 0-3-15,-5 2-11 0,-2 0-16 0,-1 0-25 16,-4 1-22-16,-8 2-46 16,8-1-113-16,12 0 142 0</inkml:trace>
  <inkml:trace contextRef="#ctx0" brushRef="#br0" timeOffset="35363.86">28142 9504 1614 0,'0'-36'68'16,"0"11"-1"-16,3 6-18 0,1 12-9 0,3 2-12 0,7 3-9 0,6 4-5 0,12 3-3 0,10 6-2 0,13 6 0 15,5 5 8-15,4-3 9 0,2 6 7 0,-6 0-1 0,-5-6-6 0,-3 6-11 0,-6-7-9 0,-6 1-4 0,3 4-3 0,-2-5-3 0,-4 2 1 16,4-3 2-16,-9-6 2 0,-2 3 5 0,-2-3 4 15,-3-1 2-15,-5 1 4 0,-8-7 8 16,-10-4-1-16,1 0-1 0,-8-2-6 16,-6 0-13-16,-3-2-2 0,-7 3-2 15,-15-3 1-15,-8 2 1 0,-11-5 1 0,-3 4 1 16,-3 1-1-16,3 2 0 0,1 0 2 16,-1 3 0-16,-1 6 3 0,0-7 3 15,-1 7 1-15,3-5 0 0,1-1-1 16,10 1 1-16,5 1 4 0,9-2 5 15,7 1 6-15,9 3 4 0,6-5 4 16,8-2 5-16,2 2-3 0,-2-1-2 16,6 1-6-16,6 0-11 0,6 0-4 0,11 5-5 15,15 0-4-15,11 2-5 16,17 1-2-16,9-1 1 0,8 2 2 16,7 0 0-16,2 5 0 0,3-2 0 0,-5 2-2 15,0 1 2-15,-3-1 3 0,-10-1-1 16,-22-3 0-16,-13-1 1 0,-20-6 2 15,-11 2-6-15,-14-7-8 0,1 0 4 16,-7 0-8-16,-9-2 5 0,-9-1 7 0,-13-3-3 16,-28 1 8-16,-14-7 4 15,-19-3-1-15,-4-2-3 0,0-5-2 16,3 3-1-16,4-2 2 0,-3 1-1 0,1 1 1 0,4-3 1 16,15 5-1-16,14 1 1 0,25 5 0 15,14 4-2 1,15 0 27-16,10 3 11 0,19 4 0 0,21 7 1 15,31 6-27-15,35 12-14 0,28 14-3 0,14 5 0 16,8 7 0-16,12 6 3 16,-6 2 3-16,-16-3 5 0,-19-4-1 0,-41-13 2 0,-25-11-2 15,-23-8-5-15,-22-11-15 16,-13-4-12-16,-11-5-24 0,-20-5-3 16,-19-6 7-16,-39-23-50 15,-60-23-469-15,-38-29 385 0</inkml:trace>
  <inkml:trace contextRef="#ctx0" brushRef="#br0" timeOffset="38227.39">24805 16988 1176 0,'5'0'280'0,"-8"0"-99"0,-3 0-126 0,5 0 6 0,-17 0-46 0,13 0-6 15,5 1-3 1,-4 1-1-16,2-2-2 0,-1 4 3 0,3-4 4 0,-2 1 2 16,2-1 4-16,-2 0 5 0,2 0 8 15,0 2 21-15,0-2 20 0,0 0 20 31,0 0 11-31,0 2-2 0,0 0-10 0,0-2-16 16,0 2-17-16,4 3-21 0,1-2-10 16,11 3-8-16,11 3-7 0,3 3-2 0,16 2-1 15,14 2-3-15,13 5 1 16,10 2 0-16,16 2 2 0,10 0-3 0,-5 0-1 16,-1 0 0-16,-14-4-1 0,-6-3 0 15,-10 1 0-15,-6-3 1 16,-3 0-1-16,-9-2-1 0,-16-1 1 0,-5-6 1 15,-20 0-4-15,-12-3 0 0,-10-1-3 16,-15-3-4-16,-16 4 3 0,-16-4 0 16,-17-4 4-16,-15 1 2 0,-7-5 2 15,-11-2 0-15,-1-3-1 0,-4 1 1 16,0 0-1-16,0 3 1 0,7-4-1 16,13 1 2-16,8 1 3 0,15 2 5 0,12-1 7 15,2 3 3-15,10 0 6 0,11 3 1 16,11-1 1-16,12 3 8 0,9 2 5 15,14 0-2-15,9 0-7 0,22 7-19 16,19 2-15-16,22 7-3 0,24 9-2 16,30 8 4-16,27 5 2 0,7 4-1 0,3 4 0 15,-3 0 0-15,-6 2 1 16,-3-2-3-16,-12-1 2 0,-22-1 0 0,-32-5-5 16,-24-9 2-16,-31-12-3 0,-24-8-1 15,-24-10 2-15,-30-8 4 0,-28-7 2 16,-21-4 10-16,-45-9 9 0,-28-11 4 15,-26-2 0-15,-15-4-6 0,-12 1-5 0,-1 3-3 16,3 4 1-16,10-2 0 0,11 5 3 16,14 1 3-16,16 3-5 0,18 7-2 15,31 1-6-15,31 6-3 16,23 9 1-16,19 0-1 0,20 4-9 0,14 3-50 16,14 0-47-16,36 0 123 0,33 0-58 15</inkml:trace>
  <inkml:trace contextRef="#ctx0" brushRef="#br0" timeOffset="47465.43">28741 8529 1496 0,'0'3'77'0,"0"-1"17"16,0 5-27-16,0-5-22 0,2 0-9 0,0 3-8 0,-2 0-1 0,0-1 0 0,0-4-2 0,0 2-2 0,0-1-2 0,0-1-2 0,0 0-1 16,0 2 3-16,0-2-1 0,0 2-1 0,0-2 0 0,0 0 4 0,1 0 5 0,-1 0 9 15,2 0 3-15,-2-2-1 16,4-3-5-16,-2-4-9 15,-1 4-5-15,1-4-7 0,0 2-4 0,0-8 0 16,-2 3-1-16,5-4 0 0,-10 2 0 16,1-7-2-16,-1-1-1 15,-6-3-3-15,0 2-2 0,-1-3 0 16,-2-3 0-16,-4 1 0 0,-1 0 0 16,-3-2-2-16,1-1-1 0,-2 0 0 15,-5-5-4-15,-8 2 3 0,-3-6 1 16,-3-5 1-16,-1-3 2 0,1 4 1 15,-5 2-1-15,1 4-1 0,2 3-4 0,1 5-1 16,6 0 0-16,4 3 1 0,-5 2 3 16,3-1-1-16,-2 3 0 0,1 3 1 15,-5 2-1-15,4-1 3 0,-2 1 0 16,2 0-2-16,1 4-3 0,-6-2 2 16,-1-3 0-16,-6 1 2 0,-1 0 1 0,0 2 0 15,-1-5 0-15,7 7-2 0,3 0 1 16,0-2 0-16,2 1-1 0,2 3 2 15,-2 1 0-15,3-1 1 0,-4 0 0 16,-1 1 1-16,2 4-1 0,2-2 2 16,1 5 5-16,4 1 2 0,-1-2 2 15,-5 1 0-15,1 2-6 0,-5-1-3 16,-5-4-2-16,7 1-1 0,-3 1 0 0,-5-2-2 16,4 5 1-16,0 2 1 0,1-5 0 15,6 5 0-15,3 0 1 0,0 0 0 16,-3 0 3-16,3 3 4 0,1-1 3 15,-3 3 2-15,4 3-3 0,0-1-4 16,1 2-2-16,-1-2-1 0,0 1 1 16,-4 3-1-16,-3-2 1 0,-5 3-1 15,3 1-1-15,6-1-1 0,-3 2-1 16,7-1 0-16,2 3 0 0,1-2 0 16,-1 2 0-16,1 3 0 0,0-3 0 0,3 4 1 15,2-2-1-15,-4-2 2 0,2 1-1 16,-1 5 0-16,1-3 0 0,-2 6 1 15,-1-4 1-15,0 2 0 0,1 4 0 16,2-2 1-16,2 1-1 0,4 1 0 0,-3-2-2 16,1 3-1-16,-2-5 0 15,2 7-1-15,0 2 1 0,-3-2 0 0,5 0 0 16,-2-1 1-16,-1-1 1 0,5 2 0 16,-6 2 1-16,1-2-1 15,-2-1 1-15,0 1-1 0,1-5 1 0,4 1-1 16,1 1-1-16,-1-4 0 0,3 3-1 0,-6 3 5 15,5 5 9-15,-1 1 6 0,2-3 5 16,-2 2-1-16,4 1-5 0,4-7-2 16,-3 4-1-16,4-2 3 0,2-1 2 15,0 1 0-15,3-3 3 0,1-1 0 16,-2-3-1-16,-2-1-2 16,5-7-4-16,2-2-5 0,0-6-5 15,0 0-1-15,0-7-1 0,-6 0 3 0,1-7 5 16,2-2 1-16,-8-5 1 0,2-11-4 0,-5-3-5 15,0-6-2-15,-8-9-2 0,-2-6-2 16,-3-3 0-16,-7-4 0 0,1 1-1 16,-10-2-2-16,-7 2-1 0,3 2-1 15,-1 0-2-15,0 1-1 0,5 1-1 16,4 6-1-16,9-2 2 0,2 2 4 16,-1 8 3-16,6-4 2 0,4 9 3 0,5 6 1 15,1 3 0-15,11 10-2 0,2 6-8 16,0 7-18-1,4 4-22-15,5 8-11 0,2 13 6 0,8 10 14 16,9 19 21-16,1 8 13 0,6 7 2 0,8 4 0 16,8-3 2-16,1 1 0 0,8 0 0 15,2 2 1-15,-9-2-1 16,9-4 0-16,-12-3 1 0,-2-5-1 0,0-3 6 16,-6-11 8-16,4-3 7 0,2-8 8 0,-4-6 4 15,10-3 6-15,-1-5 7 0,4-4 8 16,3-6 4-16,2-6 2 15,3-6 0-15,5-10-6 0,1-10-11 0,1-8-13 16,10-11-15-16,-4-1-7 0,-2-2-2 0,-9-3-2 16,-1 0 1-16,-2-5-3 0,-2 1 1 15,-2 1-6-15,-5-5-28 16,4 5-23-16,3-5-132 0,19-1 108 16</inkml:trace>
  <inkml:trace contextRef="#ctx0" brushRef="#br0" timeOffset="49856.81">24684 15989 1647 0,'31'16'71'0,"-5"-1"5"0,-3-1-16 0,-9-2-10 15,-3-7-15-15,0 4-15 0,-6-5-7 0,6-1-4 0,-6 3 4 0,-5-6 7 0,2 0 8 0,-1 0 9 0,5 0 4 0,-4 0 1 0,-2 0 0 0,0 0 0 0,0 0 0 16,1 0-5-16,5 0-6 0,-6-6-8 0,5 5-6 0,-5-3-1 16,0 1 0-16,0 3 1 0,0-2-3 15,-7-9-2-15,2 4-5 0,-4 0-3 16,2-4-3-16,-8-1-1 0,-4-4 1 0,-6-7 0 16,-9-5 0-16,-10-10 2 0,-7-6-1 15,-17-7 1-15,-8-10 4 0,-7-3 2 16,-2-6 5-16,-6-3 5 15,2 0 1-15,-12-5 1 0,-5 0-5 16,-2-7-3-16,-4 0-2 0,2-4-4 0,6 2-1 0,10 9 0 16,7 7 0-16,2 2 1 0,7 13 0 15,3 9 2-15,6 5 0 0,7 6 1 16,14 5 0-16,9 0-2 0,9 10-3 16,10 7-2-16,8 3-1 0,10 11-3 15,-1 0 6-15,-4-3 1 0,8 10-1 16,5 5 3-16,-1 6-6 0,2 7-1 0,0 3 0 15,0 4 0-15,0 2-1 0,4 5 0 32,0 5 0-32,-1 8-1 0,3 4 1 0,1 5 1 0,2 2-1 15,2 7 2-15,5 2 1 0,-6 4-3 0,3 1 1 16,1-3-3-16,-5-1-1 0,2-2-1 0,-4 1 2 16,-3-6 1-16,-2-2 1 0,-4-6 2 15,-3-4-1-15,-2-15 2 16,-2-4-1-16,-5-8 0 0,-2-11 0 0,0-6 4 15,-2-4 7-15,3-6 8 0,-5-6 2 16,4-11-2-16,-3-12-5 0,3-12-8 16,-2-10-3-16,-1-9-3 0,5-6-1 15,-4 4-1-15,4-2 2 16,4 0-1-16,-3-3 0 0,6 1 1 0,-1-5-1 0,-1-1 0 16,-5-8 0-1,1 2-1-15,-1-2 1 0,2 2 0 0,3 7 0 0,2 7-1 16,2 4 1-16,5 7-1 0,7 0-1 15,6 8 0-15,1 3-1 0,7 10 7 16,8 5 5-16,3 4 3 0,10 13 1 16,3-1-3-16,12 9 3 0,12 8 4 15,14 8 2-15,19 14-2 0,9 11-7 0,15 7-5 16,7 9-4 0,2-9 1-16,-3 8-5 0,-5-8-32 0,-1-4-126 0,-7-1 101 15</inkml:trace>
  <inkml:trace contextRef="#ctx0" brushRef="#br0" timeOffset="118979.64">28305 8514 1766 0,'7'2'62'0,"0"0"-18"0,2 2-13 0,0-3-18 0,2 3-6 0,-6-2-3 0,5-2-4 0,-6 0 14 0,1 0 17 0,2-2 20 0,-1-3 22 15,3-1 3-15,-2-1-6 0,-2-4-14 0,2-3-15 0,0-2-14 0,-3-7-10 16,1-3-5-16,0-4-4 0,-3-4-2 16,-4-2-3-16,-1 4-2 0,-4 1-1 15,-6 0-1-15,1-8-4 0,-6 4-2 16,-5-6-4-1,-11-1-3-15,-6-3 2 0,-8-4 2 0,-5-1 2 0,1 0 1 16,-6 3 1 0,-10 2-2-16,3 4 1 0,-12 8 3 0,3 1-1 0,0 5 5 15,-12 4-1-15,7 4 1 16,-3 6-1-16,-3 3 1 0,11 3 0 16,-5 5-1-16,0-4 1 0,-3 6 0 15,-7 2 0-15,-4 2 2 0,-1-2-1 0,-6-2 0 0,6 0-1 0,13 0-1 31,-6 0 0-31,2 0 1 0,-2 0 1 0,-5-2-1 16,1-2 0-16,3 4 0 0,1 4 2 16,5-1 1-16,6 8 0 0,1 3 0 0,6 4 1 0,7 7 1 31,7 5 2-31,7 3 2 0,4 8-1 0,-2 4-2 16,3 2-2-16,4 7-2 0,0-1-1 15,6-2 2-15,-3 2-1 0,1-5 1 16,1 6 0-16,2-7-1 0,4 3 1 15,5-6 0-15,0 1 0 0,3-1-1 16,-1-1 6-16,3-1 10 0,0-5 6 16,4 1 5-16,0 1-6 0,3-8-10 0,-1-2-6 15,7-1-3-15,1-8 0 0,-1-3 0 16,5-6 1-16,0-9 3 0,0 0-3 16,0-1 23-16,0-4 19 0,2-2 13 15,3-10 5-15,-5-1-19 0,0-10-20 16,0-11-15-16,-2-2-6 0,-5-11-2 15,2-5-3-15,-9-7 0 0,-1-2 0 16,-1-3-2-16,-3 8 1 0,-2-1 0 0,5 3 0 16,-4 4 1-16,10 5 1 0,1 11 2 15,5 5 0-15,4 7 3 0,0 7-2 16,4 6 3-16,5 5-1 0,-9 2-3 16,5 1-1-16,-3 4-8 0,7 2-11 15,-4 1-5-15,4 6-4 0,5 2 4 16,-3 5 14-16,6-2 15 0,-1 4 13 15,5-1 8-15,6 3 3 0,5-4 2 16,7-2 0-16,12 2-1 0,11 0-1 0,15 7-1 16,10-3 1-16,14 4-3 0,5-2-4 15,-1 3-10-15,-8-2-8 0,-17-4-5 16,-9-1 4-16,-9-8-16 0,-5-8-25 16,-2-4-181-16,5-22 137 0</inkml:trace>
  <inkml:trace contextRef="#ctx0" brushRef="#br0" timeOffset="121411.77">24715 16461 1502 0,'14'4'109'0,"0"-1"98"0,0 1-141 16,-10 1-29-16,3-3-7 0,-4 0-7 0,3 3-6 0,-5 2-1 0,3-4 3 0,3 6 5 15,4-5 1-15,-4 7-3 0,3-8-2 16,3 8-3 0,1-1-3-16,2 1 0 0,3 3-1 0,3-3 1 0,-6 1 3 0,0-6 6 15,1 2 8-15,-2-2 1 0,-3-1-3 16,-5 0-8-16,-3-3-10 0,-4-2-9 16,0 0-7-16,0 0-4 15,-8 0-5-15,5-2-3 0,-6-5 5 0,0 0 2 16,-5-7 5-16,-7-2 5 0,1-9-1 0,-5-3 1 15,-1-4 1-15,-8-12 0 16,-5-8 0-16,-5-12 1 0,-15-7 3 0,-6-15-1 16,-19-8 2-1,-1 0-1-15,-3-4-2 0,-5-1 1 0,5 0-2 0,-4-6 1 16,-10 0 7-16,0-5 3 0,-1 4 10 16,-9 0 6-16,11 3-2 0,4 9 2 15,1 9-3 1,5-2-4-16,4 14-2 0,9 6 1 0,0 6 5 0,13 14 3 0,12 2 5 15,12 6 0-15,9 11-6 0,12 7-2 16,1 10-4-16,8 2-4 0,2 6-3 16,9 3-3-16,-3 7-6 0,5 3-1 15,3 13-1-15,6 2 2 0,1 11 4 16,0 6 1-16,3 4 1 0,-7 9-1 16,3 4-4-16,-2 10-3 0,-5 4-2 0,-3 6-1 31,1 8-1-31,0 7 1 0,-2-2-1 0,5 4-2 15,0-5 0-15,1-3 0 0,4 1 1 16,5-4 1-16,-3-5 1 0,2-7 0 16,0-13 1-16,-1-7 0 0,-6-10 0 15,0-12 0-15,-3-9 1 0,-1-6-2 16,-3-9 1-16,0-7 1 0,2 0 1 16,1-11 2-16,-1-7 0 0,-2-8-2 15,0-10-1-15,0-10 0 0,0-5-2 16,0-8 0-16,-7-8 0 0,2-4-1 0,1-5 1 15,-6-9-1-15,-1-2 0 0,-1-5 1 16,-4-6-1-16,1-3 1 0,3 0 0 0,1 0 1 16,2-2-2-16,4 4 1 15,0-1-1-15,3 3 0 0,4 12 0 16,8 5 3-16,8 9-1 0,9 16 3 16,7 6 4-16,6 6 3 0,12 8 3 15,3 8 1-15,3 11-2 0,4 12-5 0,6 17-3 16,4 15-4-16,10 17-2 15,10 17 0-15,7 16 5 0,8 3-8 0,-1 11-39 16,2-5-136-16,-3-5-575 0,-2-9 476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35272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394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7416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272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6753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971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09129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8611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059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659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967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F942094A-305A-41FB-9BDD-DD4804F57BAE}" type="datetimeFigureOut">
              <a:rPr lang="en-US" smtClean="0"/>
              <a:t>11/19/2025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66504FB2-3A2D-48F5-857A-0DB12BB6C3E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6611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585216" indent="-4572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 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customXml" Target="../ink/ink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7" Type="http://schemas.openxmlformats.org/officeDocument/2006/relationships/image" Target="../media/image14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9.xml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customXml" Target="../ink/ink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customXml" Target="../ink/ink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customXml" Target="../ink/ink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customXml" Target="../ink/ink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customXml" Target="../ink/ink1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customXml" Target="../ink/ink1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customXml" Target="../ink/ink1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5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E2198-02E8-4AEE-A0B7-326706B88D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Finite State Machines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EF0158-6A6F-4342-9E4E-DD3CF27CAA4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311 </a:t>
            </a:r>
            <a:r>
              <a:rPr lang="en-US"/>
              <a:t>Autumn 2025</a:t>
            </a:r>
            <a:endParaRPr lang="en-US" dirty="0"/>
          </a:p>
          <a:p>
            <a:r>
              <a:rPr lang="en-US" dirty="0"/>
              <a:t>Lecture 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16CB353-22B4-4F6E-B526-86119FB492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546" y="738687"/>
            <a:ext cx="3930582" cy="350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279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2BA29D-D4FB-4527-8B26-E1C039D05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16623"/>
            <a:ext cx="11187259" cy="1014667"/>
          </a:xfrm>
        </p:spPr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Some more requirements:</a:t>
                </a:r>
              </a:p>
              <a:p>
                <a:endParaRPr lang="en-US" dirty="0"/>
              </a:p>
              <a:p>
                <a:r>
                  <a:rPr lang="en-US" dirty="0"/>
                  <a:t>Every machine is defined with respect to an alphabet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Every state has exactly one outgoing edge for every character in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There is exactly one start state; can have as many accept states (aka final states) as you want – including none.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AC5771D-342C-4BA3-9838-45AF41241B4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22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FD8D0B3-73D3-71AB-9364-97C7E9552D53}"/>
                  </a:ext>
                </a:extLst>
              </p14:cNvPr>
              <p14:cNvContentPartPr/>
              <p14:nvPr/>
            </p14:nvContentPartPr>
            <p14:xfrm>
              <a:off x="430200" y="925560"/>
              <a:ext cx="10944000" cy="44038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FD8D0B3-73D3-71AB-9364-97C7E9552D5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0840" y="916200"/>
                <a:ext cx="10962720" cy="442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19278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also represent transitions with a table.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6141881"/>
              </p:ext>
            </p:extLst>
          </p:nvPr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D7B9775-3872-4D55-1FD4-C92983D02BC5}"/>
                  </a:ext>
                </a:extLst>
              </p14:cNvPr>
              <p14:cNvContentPartPr/>
              <p14:nvPr/>
            </p14:nvContentPartPr>
            <p14:xfrm>
              <a:off x="1644840" y="1657800"/>
              <a:ext cx="10037520" cy="4464360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D7B9775-3872-4D55-1FD4-C92983D02BC5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35480" y="1648440"/>
                <a:ext cx="10056240" cy="448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175236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5901D2-B5F9-40CB-B120-A2577B177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the language of this DFA?</a:t>
            </a:r>
          </a:p>
          <a:p>
            <a:r>
              <a:rPr lang="en-US" dirty="0"/>
              <a:t>I.e. the set of all strings it accepts?</a:t>
            </a:r>
          </a:p>
          <a:p>
            <a:endParaRPr lang="en-US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A7B757C7-7378-42CB-B1D1-0F8DDC763EBE}"/>
              </a:ext>
            </a:extLst>
          </p:cNvPr>
          <p:cNvSpPr/>
          <p:nvPr/>
        </p:nvSpPr>
        <p:spPr>
          <a:xfrm>
            <a:off x="5626270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30036F0-D191-4665-81E4-8BB9CE5EAE3A}"/>
              </a:ext>
            </a:extLst>
          </p:cNvPr>
          <p:cNvSpPr/>
          <p:nvPr/>
        </p:nvSpPr>
        <p:spPr>
          <a:xfrm>
            <a:off x="8361382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3019627-3ADB-4A64-9FCF-D9F3FECA455A}"/>
              </a:ext>
            </a:extLst>
          </p:cNvPr>
          <p:cNvSpPr/>
          <p:nvPr/>
        </p:nvSpPr>
        <p:spPr>
          <a:xfrm>
            <a:off x="9728938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06E1ACB9-3AD3-44BC-8B9F-325C2E8450F5}"/>
              </a:ext>
            </a:extLst>
          </p:cNvPr>
          <p:cNvSpPr/>
          <p:nvPr/>
        </p:nvSpPr>
        <p:spPr>
          <a:xfrm>
            <a:off x="6993826" y="4518472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8" name="TextBox 14">
            <a:extLst>
              <a:ext uri="{FF2B5EF4-FFF2-40B4-BE49-F238E27FC236}">
                <a16:creationId xmlns:a16="http://schemas.microsoft.com/office/drawing/2014/main" id="{9F33B4E7-9C81-4B6F-91C4-72B18DEE02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72350" y="4383372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9" name="TextBox 15">
            <a:extLst>
              <a:ext uri="{FF2B5EF4-FFF2-40B4-BE49-F238E27FC236}">
                <a16:creationId xmlns:a16="http://schemas.microsoft.com/office/drawing/2014/main" id="{81C3A371-966B-4583-996D-1F85EFABB0C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7604" y="436951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C8BE3D2-7BBB-45A6-971D-73BEC659B061}"/>
              </a:ext>
            </a:extLst>
          </p:cNvPr>
          <p:cNvCxnSpPr>
            <a:stCxn id="4" idx="6"/>
            <a:endCxn id="7" idx="2"/>
          </p:cNvCxnSpPr>
          <p:nvPr/>
        </p:nvCxnSpPr>
        <p:spPr>
          <a:xfrm>
            <a:off x="6224576" y="4845826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8">
            <a:extLst>
              <a:ext uri="{FF2B5EF4-FFF2-40B4-BE49-F238E27FC236}">
                <a16:creationId xmlns:a16="http://schemas.microsoft.com/office/drawing/2014/main" id="{101B7EDF-433D-4863-9329-753BBCCE1E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75226" y="4411085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23">
            <a:extLst>
              <a:ext uri="{FF2B5EF4-FFF2-40B4-BE49-F238E27FC236}">
                <a16:creationId xmlns:a16="http://schemas.microsoft.com/office/drawing/2014/main" id="{9DDC4C78-D7F9-4435-A43A-F8BA87A701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28937" y="5575014"/>
            <a:ext cx="899041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3" name="TextBox 24">
            <a:extLst>
              <a:ext uri="{FF2B5EF4-FFF2-40B4-BE49-F238E27FC236}">
                <a16:creationId xmlns:a16="http://schemas.microsoft.com/office/drawing/2014/main" id="{0AF73419-F863-4B00-8FEF-45E3344243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46854" y="3648989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4" name="TextBox 27">
            <a:extLst>
              <a:ext uri="{FF2B5EF4-FFF2-40B4-BE49-F238E27FC236}">
                <a16:creationId xmlns:a16="http://schemas.microsoft.com/office/drawing/2014/main" id="{F62EBB1E-DCC2-46D6-AF6D-539E6225E4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59226" y="5616583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5" name="TextBox 28">
            <a:extLst>
              <a:ext uri="{FF2B5EF4-FFF2-40B4-BE49-F238E27FC236}">
                <a16:creationId xmlns:a16="http://schemas.microsoft.com/office/drawing/2014/main" id="{E9429BEB-4EE5-418F-9B53-BE58387D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93826" y="3808336"/>
            <a:ext cx="256417" cy="491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1D8C2E42-76A0-43F7-8F02-FAEF32A0DB35}"/>
              </a:ext>
            </a:extLst>
          </p:cNvPr>
          <p:cNvSpPr/>
          <p:nvPr/>
        </p:nvSpPr>
        <p:spPr>
          <a:xfrm>
            <a:off x="6053631" y="4091742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6196E247-6A2C-433E-BD25-943AB3E6B1AE}"/>
              </a:ext>
            </a:extLst>
          </p:cNvPr>
          <p:cNvSpPr/>
          <p:nvPr/>
        </p:nvSpPr>
        <p:spPr>
          <a:xfrm>
            <a:off x="5797214" y="3583172"/>
            <a:ext cx="2906056" cy="1777069"/>
          </a:xfrm>
          <a:prstGeom prst="arc">
            <a:avLst>
              <a:gd name="adj1" fmla="val 10677123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49ECD64-8510-446E-96ED-19D0AE0AAD8C}"/>
              </a:ext>
            </a:extLst>
          </p:cNvPr>
          <p:cNvCxnSpPr/>
          <p:nvPr/>
        </p:nvCxnSpPr>
        <p:spPr>
          <a:xfrm>
            <a:off x="7592132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05B37D04-CCBF-4FE2-A358-BD81BF908D88}"/>
              </a:ext>
            </a:extLst>
          </p:cNvPr>
          <p:cNvCxnSpPr/>
          <p:nvPr/>
        </p:nvCxnSpPr>
        <p:spPr>
          <a:xfrm>
            <a:off x="8959688" y="4799061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Arc 19">
            <a:extLst>
              <a:ext uri="{FF2B5EF4-FFF2-40B4-BE49-F238E27FC236}">
                <a16:creationId xmlns:a16="http://schemas.microsoft.com/office/drawing/2014/main" id="{5D1911DB-18B0-4E08-9AA1-CE1AEF41C8FF}"/>
              </a:ext>
            </a:extLst>
          </p:cNvPr>
          <p:cNvSpPr/>
          <p:nvPr/>
        </p:nvSpPr>
        <p:spPr>
          <a:xfrm rot="14988361">
            <a:off x="5716527" y="5220605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B8EE16CE-1FC0-4668-8178-0CD5827A3D8D}"/>
              </a:ext>
            </a:extLst>
          </p:cNvPr>
          <p:cNvSpPr/>
          <p:nvPr/>
        </p:nvSpPr>
        <p:spPr>
          <a:xfrm rot="14988361">
            <a:off x="9769336" y="5166046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909B538-1CB9-4AF6-9D9A-3CA2EF6CD573}"/>
              </a:ext>
            </a:extLst>
          </p:cNvPr>
          <p:cNvCxnSpPr/>
          <p:nvPr/>
        </p:nvCxnSpPr>
        <p:spPr>
          <a:xfrm>
            <a:off x="5284381" y="4799061"/>
            <a:ext cx="341889" cy="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>
            <a:extLst>
              <a:ext uri="{FF2B5EF4-FFF2-40B4-BE49-F238E27FC236}">
                <a16:creationId xmlns:a16="http://schemas.microsoft.com/office/drawing/2014/main" id="{29E1AB3E-D262-403F-8DE9-EB44585AF0F6}"/>
              </a:ext>
            </a:extLst>
          </p:cNvPr>
          <p:cNvSpPr/>
          <p:nvPr/>
        </p:nvSpPr>
        <p:spPr>
          <a:xfrm>
            <a:off x="9771913" y="4559516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25F0D718-E09B-4EB9-B005-8CAE38B0DEAA}"/>
              </a:ext>
            </a:extLst>
          </p:cNvPr>
          <p:cNvSpPr/>
          <p:nvPr/>
        </p:nvSpPr>
        <p:spPr>
          <a:xfrm>
            <a:off x="5662836" y="456698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7595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50C517-42C1-4822-AA47-A8619AB223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the string has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111</m:t>
                    </m:r>
                  </m:oMath>
                </a14:m>
                <a:r>
                  <a:rPr lang="en-US" dirty="0"/>
                  <a:t>, then you’ll end up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/>
                  <a:t> and never leave.</a:t>
                </a:r>
              </a:p>
              <a:p>
                <a:r>
                  <a:rPr lang="en-US" dirty="0"/>
                  <a:t>If you end with a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you’re back 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dirty="0"/>
                  <a:t> which also accepts.</a:t>
                </a:r>
              </a:p>
              <a:p>
                <a:r>
                  <a:rPr lang="en-US" dirty="0"/>
                  <a:t>And…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dirty="0"/>
                  <a:t> is also accepted</a:t>
                </a:r>
              </a:p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111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0∪1</m:t>
                                </m:r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∪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0∪1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F5901D2-B5F9-40CB-B120-A2577B1779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Group 22">
            <a:extLst>
              <a:ext uri="{FF2B5EF4-FFF2-40B4-BE49-F238E27FC236}">
                <a16:creationId xmlns:a16="http://schemas.microsoft.com/office/drawing/2014/main" id="{AE8F111D-FD0F-4FF8-82EE-AD2422FEA719}"/>
              </a:ext>
            </a:extLst>
          </p:cNvPr>
          <p:cNvGrpSpPr/>
          <p:nvPr/>
        </p:nvGrpSpPr>
        <p:grpSpPr>
          <a:xfrm>
            <a:off x="5284381" y="3583172"/>
            <a:ext cx="5343597" cy="2524517"/>
            <a:chOff x="5284381" y="3583172"/>
            <a:chExt cx="5343597" cy="252451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7B757C7-7378-42CB-B1D1-0F8DDC763EBE}"/>
                </a:ext>
              </a:extLst>
            </p:cNvPr>
            <p:cNvSpPr/>
            <p:nvPr/>
          </p:nvSpPr>
          <p:spPr>
            <a:xfrm>
              <a:off x="5626270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730036F0-D191-4665-81E4-8BB9CE5EAE3A}"/>
                </a:ext>
              </a:extLst>
            </p:cNvPr>
            <p:cNvSpPr/>
            <p:nvPr/>
          </p:nvSpPr>
          <p:spPr>
            <a:xfrm>
              <a:off x="8361382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2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3019627-3ADB-4A64-9FCF-D9F3FECA455A}"/>
                </a:ext>
              </a:extLst>
            </p:cNvPr>
            <p:cNvSpPr/>
            <p:nvPr/>
          </p:nvSpPr>
          <p:spPr>
            <a:xfrm>
              <a:off x="9728938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3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06E1ACB9-3AD3-44BC-8B9F-325C2E8450F5}"/>
                </a:ext>
              </a:extLst>
            </p:cNvPr>
            <p:cNvSpPr/>
            <p:nvPr/>
          </p:nvSpPr>
          <p:spPr>
            <a:xfrm>
              <a:off x="6993826" y="4518472"/>
              <a:ext cx="598306" cy="65471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b="1" dirty="0">
                  <a:solidFill>
                    <a:prstClr val="black"/>
                  </a:solidFill>
                </a:rPr>
                <a:t>s</a:t>
              </a:r>
              <a:r>
                <a:rPr lang="en-US" sz="2000" b="1" baseline="-25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8" name="TextBox 14">
              <a:extLst>
                <a:ext uri="{FF2B5EF4-FFF2-40B4-BE49-F238E27FC236}">
                  <a16:creationId xmlns:a16="http://schemas.microsoft.com/office/drawing/2014/main" id="{9F33B4E7-9C81-4B6F-91C4-72B18DEE02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972350" y="4383372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9" name="TextBox 15">
              <a:extLst>
                <a:ext uri="{FF2B5EF4-FFF2-40B4-BE49-F238E27FC236}">
                  <a16:creationId xmlns:a16="http://schemas.microsoft.com/office/drawing/2014/main" id="{81C3A371-966B-4583-996D-1F85EFABB0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77604" y="436951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1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FC8BE3D2-7BBB-45A6-971D-73BEC659B061}"/>
                </a:ext>
              </a:extLst>
            </p:cNvPr>
            <p:cNvCxnSpPr>
              <a:stCxn id="4" idx="6"/>
              <a:endCxn id="7" idx="2"/>
            </p:cNvCxnSpPr>
            <p:nvPr/>
          </p:nvCxnSpPr>
          <p:spPr>
            <a:xfrm>
              <a:off x="6224576" y="4845826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>
              <a:extLst>
                <a:ext uri="{FF2B5EF4-FFF2-40B4-BE49-F238E27FC236}">
                  <a16:creationId xmlns:a16="http://schemas.microsoft.com/office/drawing/2014/main" id="{101B7EDF-433D-4863-9329-753BBCCE1E2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5226" y="4411085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1</a:t>
              </a:r>
            </a:p>
          </p:txBody>
        </p:sp>
        <p:sp>
          <p:nvSpPr>
            <p:cNvPr id="12" name="TextBox 23">
              <a:extLst>
                <a:ext uri="{FF2B5EF4-FFF2-40B4-BE49-F238E27FC236}">
                  <a16:creationId xmlns:a16="http://schemas.microsoft.com/office/drawing/2014/main" id="{9DDC4C78-D7F9-4435-A43A-F8BA87A701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728937" y="5575014"/>
              <a:ext cx="899041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0,1</a:t>
              </a:r>
            </a:p>
          </p:txBody>
        </p:sp>
        <p:sp>
          <p:nvSpPr>
            <p:cNvPr id="13" name="TextBox 24">
              <a:extLst>
                <a:ext uri="{FF2B5EF4-FFF2-40B4-BE49-F238E27FC236}">
                  <a16:creationId xmlns:a16="http://schemas.microsoft.com/office/drawing/2014/main" id="{0AF73419-F863-4B00-8FEF-45E3344243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46854" y="3648989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4" name="TextBox 27">
              <a:extLst>
                <a:ext uri="{FF2B5EF4-FFF2-40B4-BE49-F238E27FC236}">
                  <a16:creationId xmlns:a16="http://schemas.microsoft.com/office/drawing/2014/main" id="{F62EBB1E-DCC2-46D6-AF6D-539E6225E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59226" y="5616583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5" name="TextBox 28">
              <a:extLst>
                <a:ext uri="{FF2B5EF4-FFF2-40B4-BE49-F238E27FC236}">
                  <a16:creationId xmlns:a16="http://schemas.microsoft.com/office/drawing/2014/main" id="{E9429BEB-4EE5-418F-9B53-BE58387D3A0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993826" y="3808336"/>
              <a:ext cx="256417" cy="4911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16" name="Arc 15">
              <a:extLst>
                <a:ext uri="{FF2B5EF4-FFF2-40B4-BE49-F238E27FC236}">
                  <a16:creationId xmlns:a16="http://schemas.microsoft.com/office/drawing/2014/main" id="{1D8C2E42-76A0-43F7-8F02-FAEF32A0DB35}"/>
                </a:ext>
              </a:extLst>
            </p:cNvPr>
            <p:cNvSpPr/>
            <p:nvPr/>
          </p:nvSpPr>
          <p:spPr>
            <a:xfrm>
              <a:off x="6053631" y="4091742"/>
              <a:ext cx="1196611" cy="800850"/>
            </a:xfrm>
            <a:prstGeom prst="arc">
              <a:avLst>
                <a:gd name="adj1" fmla="val 10855616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17" name="Arc 16">
              <a:extLst>
                <a:ext uri="{FF2B5EF4-FFF2-40B4-BE49-F238E27FC236}">
                  <a16:creationId xmlns:a16="http://schemas.microsoft.com/office/drawing/2014/main" id="{6196E247-6A2C-433E-BD25-943AB3E6B1AE}"/>
                </a:ext>
              </a:extLst>
            </p:cNvPr>
            <p:cNvSpPr/>
            <p:nvPr/>
          </p:nvSpPr>
          <p:spPr>
            <a:xfrm>
              <a:off x="5797214" y="3583172"/>
              <a:ext cx="2906056" cy="1777069"/>
            </a:xfrm>
            <a:prstGeom prst="arc">
              <a:avLst>
                <a:gd name="adj1" fmla="val 10677123"/>
                <a:gd name="adj2" fmla="val 0"/>
              </a:avLst>
            </a:prstGeom>
            <a:ln w="28575">
              <a:solidFill>
                <a:schemeClr val="tx1"/>
              </a:solidFill>
              <a:headEnd type="stealth" w="lg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349ECD64-8510-446E-96ED-19D0AE0AAD8C}"/>
                </a:ext>
              </a:extLst>
            </p:cNvPr>
            <p:cNvCxnSpPr/>
            <p:nvPr/>
          </p:nvCxnSpPr>
          <p:spPr>
            <a:xfrm>
              <a:off x="7592132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05B37D04-CCBF-4FE2-A358-BD81BF908D88}"/>
                </a:ext>
              </a:extLst>
            </p:cNvPr>
            <p:cNvCxnSpPr/>
            <p:nvPr/>
          </p:nvCxnSpPr>
          <p:spPr>
            <a:xfrm>
              <a:off x="8959688" y="4799061"/>
              <a:ext cx="76925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Arc 19">
              <a:extLst>
                <a:ext uri="{FF2B5EF4-FFF2-40B4-BE49-F238E27FC236}">
                  <a16:creationId xmlns:a16="http://schemas.microsoft.com/office/drawing/2014/main" id="{5D1911DB-18B0-4E08-9AA1-CE1AEF41C8FF}"/>
                </a:ext>
              </a:extLst>
            </p:cNvPr>
            <p:cNvSpPr/>
            <p:nvPr/>
          </p:nvSpPr>
          <p:spPr>
            <a:xfrm rot="14988361">
              <a:off x="5716527" y="5220605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sp>
          <p:nvSpPr>
            <p:cNvPr id="21" name="Arc 20">
              <a:extLst>
                <a:ext uri="{FF2B5EF4-FFF2-40B4-BE49-F238E27FC236}">
                  <a16:creationId xmlns:a16="http://schemas.microsoft.com/office/drawing/2014/main" id="{B8EE16CE-1FC0-4668-8178-0CD5827A3D8D}"/>
                </a:ext>
              </a:extLst>
            </p:cNvPr>
            <p:cNvSpPr/>
            <p:nvPr/>
          </p:nvSpPr>
          <p:spPr>
            <a:xfrm rot="14988361">
              <a:off x="9769336" y="5166046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A909B538-1CB9-4AF6-9D9A-3CA2EF6CD573}"/>
                </a:ext>
              </a:extLst>
            </p:cNvPr>
            <p:cNvCxnSpPr/>
            <p:nvPr/>
          </p:nvCxnSpPr>
          <p:spPr>
            <a:xfrm>
              <a:off x="5284381" y="4799061"/>
              <a:ext cx="341889" cy="0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9E1AB3E-D262-403F-8DE9-EB44585AF0F6}"/>
                </a:ext>
              </a:extLst>
            </p:cNvPr>
            <p:cNvSpPr/>
            <p:nvPr/>
          </p:nvSpPr>
          <p:spPr>
            <a:xfrm>
              <a:off x="9771913" y="4559516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5F0D718-E09B-4EB9-B005-8CAE38B0DEAA}"/>
                </a:ext>
              </a:extLst>
            </p:cNvPr>
            <p:cNvSpPr/>
            <p:nvPr/>
          </p:nvSpPr>
          <p:spPr>
            <a:xfrm>
              <a:off x="5662836" y="4566984"/>
              <a:ext cx="512510" cy="581552"/>
            </a:xfrm>
            <a:prstGeom prst="ellipse">
              <a:avLst/>
            </a:prstGeom>
            <a:solidFill>
              <a:schemeClr val="bg1">
                <a:lumMod val="95000"/>
                <a:alpha val="0"/>
              </a:schemeClr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 b="1" baseline="-25000" dirty="0">
                <a:solidFill>
                  <a:prstClr val="black"/>
                </a:solidFill>
              </a:endParaRPr>
            </a:p>
          </p:txBody>
        </p:sp>
      </p:grp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B57DD128-7923-4693-AA2D-B8B347755048}"/>
              </a:ext>
            </a:extLst>
          </p:cNvPr>
          <p:cNvGraphicFramePr>
            <a:graphicFrameLocks noGrp="1"/>
          </p:cNvGraphicFramePr>
          <p:nvPr/>
        </p:nvGraphicFramePr>
        <p:xfrm>
          <a:off x="594340" y="3779026"/>
          <a:ext cx="3376788" cy="2133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777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345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559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Old State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79616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9880"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200" dirty="0"/>
                        <a:t>s</a:t>
                      </a:r>
                      <a:r>
                        <a:rPr lang="en-US" sz="2200" baseline="-250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9592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r>
                  <a:rPr lang="en-US" dirty="0"/>
                  <a:t>What do you need to remember?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</m:t>
                    </m:r>
                  </m:oMath>
                </a14:m>
                <a:r>
                  <a:rPr lang="en-US" dirty="0"/>
                  <a:t>”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336ABCFC-6D42-413A-411B-B34EC36F952A}"/>
                  </a:ext>
                </a:extLst>
              </p14:cNvPr>
              <p14:cNvContentPartPr/>
              <p14:nvPr/>
            </p14:nvContentPartPr>
            <p14:xfrm>
              <a:off x="426240" y="609120"/>
              <a:ext cx="10551600" cy="362016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336ABCFC-6D42-413A-411B-B34EC36F952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16880" y="599760"/>
                <a:ext cx="10570320" cy="3638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0021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E770D4-CD68-496B-B99A-BB3E51E6C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some DFAs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Σ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={0,1,2}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/>
                  <a:t> should recognize “strings with an even number of 2’s.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should recognize “strings where the sum of the digits is congruent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𝑚𝑜𝑑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3)"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1FD807-F62F-47D1-BBAF-C0ABEADFDE9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val 5">
            <a:extLst>
              <a:ext uri="{FF2B5EF4-FFF2-40B4-BE49-F238E27FC236}">
                <a16:creationId xmlns:a16="http://schemas.microsoft.com/office/drawing/2014/main" id="{68880F27-A534-4D70-827F-EBC96E97814E}"/>
              </a:ext>
            </a:extLst>
          </p:cNvPr>
          <p:cNvSpPr/>
          <p:nvPr/>
        </p:nvSpPr>
        <p:spPr>
          <a:xfrm>
            <a:off x="8694970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87EA9FE-B7E4-4AEF-8F64-270600D95054}"/>
              </a:ext>
            </a:extLst>
          </p:cNvPr>
          <p:cNvSpPr/>
          <p:nvPr/>
        </p:nvSpPr>
        <p:spPr>
          <a:xfrm>
            <a:off x="10062526" y="3000850"/>
            <a:ext cx="598306" cy="65471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b="1" dirty="0">
                <a:solidFill>
                  <a:prstClr val="black"/>
                </a:solidFill>
              </a:rPr>
              <a:t>s</a:t>
            </a:r>
            <a:r>
              <a:rPr lang="en-US" sz="20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FFE22702-382A-4522-A767-224908B8BE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81287" y="328143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EFC14CEC-8BBB-4716-BA7F-643799D2BB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4848" y="2312079"/>
            <a:ext cx="25641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13" name="TextBox 23">
            <a:extLst>
              <a:ext uri="{FF2B5EF4-FFF2-40B4-BE49-F238E27FC236}">
                <a16:creationId xmlns:a16="http://schemas.microsoft.com/office/drawing/2014/main" id="{56F00876-8280-4008-B7F8-C373807AA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62525" y="4057392"/>
            <a:ext cx="8990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5" name="TextBox 27">
            <a:extLst>
              <a:ext uri="{FF2B5EF4-FFF2-40B4-BE49-F238E27FC236}">
                <a16:creationId xmlns:a16="http://schemas.microsoft.com/office/drawing/2014/main" id="{04F18527-07C0-4763-838E-2467ABDC35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26964" y="4060773"/>
            <a:ext cx="5625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57E39CC5-D679-46AD-8884-A12F89380B04}"/>
              </a:ext>
            </a:extLst>
          </p:cNvPr>
          <p:cNvSpPr/>
          <p:nvPr/>
        </p:nvSpPr>
        <p:spPr>
          <a:xfrm>
            <a:off x="9039398" y="2650589"/>
            <a:ext cx="1196611" cy="800850"/>
          </a:xfrm>
          <a:prstGeom prst="arc">
            <a:avLst>
              <a:gd name="adj1" fmla="val 10855616"/>
              <a:gd name="adj2" fmla="val 0"/>
            </a:avLst>
          </a:prstGeom>
          <a:ln w="28575">
            <a:solidFill>
              <a:schemeClr val="tx1"/>
            </a:solidFill>
            <a:headEnd type="stealth" w="lg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14E137-DFB5-4B9B-B5C6-EB74CDEF6B1B}"/>
              </a:ext>
            </a:extLst>
          </p:cNvPr>
          <p:cNvCxnSpPr/>
          <p:nvPr/>
        </p:nvCxnSpPr>
        <p:spPr>
          <a:xfrm>
            <a:off x="9293276" y="3281439"/>
            <a:ext cx="76925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0657D9FE-8E4E-46A0-A3C9-32CECCFEBC32}"/>
              </a:ext>
            </a:extLst>
          </p:cNvPr>
          <p:cNvSpPr/>
          <p:nvPr/>
        </p:nvSpPr>
        <p:spPr>
          <a:xfrm rot="14988361">
            <a:off x="8827669" y="3702979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17F9800F-983D-4F1F-A38A-28EDAB3ED85B}"/>
              </a:ext>
            </a:extLst>
          </p:cNvPr>
          <p:cNvSpPr/>
          <p:nvPr/>
        </p:nvSpPr>
        <p:spPr>
          <a:xfrm rot="14988361">
            <a:off x="10102924" y="3648424"/>
            <a:ext cx="467650" cy="427361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prstClr val="black"/>
              </a:solidFill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F81F4C1-96E5-4DA7-A726-59E8B0CABC55}"/>
              </a:ext>
            </a:extLst>
          </p:cNvPr>
          <p:cNvCxnSpPr>
            <a:cxnSpLocks/>
          </p:cNvCxnSpPr>
          <p:nvPr/>
        </p:nvCxnSpPr>
        <p:spPr>
          <a:xfrm flipH="1" flipV="1">
            <a:off x="10676203" y="3366497"/>
            <a:ext cx="535462" cy="94511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A172BF17-A8B7-44E9-97DF-1CE84AEF42F6}"/>
              </a:ext>
            </a:extLst>
          </p:cNvPr>
          <p:cNvSpPr/>
          <p:nvPr/>
        </p:nvSpPr>
        <p:spPr>
          <a:xfrm>
            <a:off x="10094180" y="3051014"/>
            <a:ext cx="512510" cy="581552"/>
          </a:xfrm>
          <a:prstGeom prst="ellipse">
            <a:avLst/>
          </a:prstGeom>
          <a:solidFill>
            <a:schemeClr val="bg1">
              <a:lumMod val="95000"/>
              <a:alpha val="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2000" b="1" baseline="-25000" dirty="0">
              <a:solidFill>
                <a:prstClr val="black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57EC0DF-59F0-3A51-97FA-3153C927837E}"/>
              </a:ext>
            </a:extLst>
          </p:cNvPr>
          <p:cNvGrpSpPr/>
          <p:nvPr/>
        </p:nvGrpSpPr>
        <p:grpSpPr>
          <a:xfrm>
            <a:off x="6727597" y="4619185"/>
            <a:ext cx="3570255" cy="2207245"/>
            <a:chOff x="6727597" y="4619185"/>
            <a:chExt cx="3570255" cy="2207245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9A50B13F-488C-4E76-B637-06171938B4AB}"/>
                </a:ext>
              </a:extLst>
            </p:cNvPr>
            <p:cNvGrpSpPr/>
            <p:nvPr/>
          </p:nvGrpSpPr>
          <p:grpSpPr>
            <a:xfrm>
              <a:off x="6727597" y="4780788"/>
              <a:ext cx="3570255" cy="2045642"/>
              <a:chOff x="6727597" y="4780788"/>
              <a:chExt cx="3570255" cy="2045642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C99EB8A5-FE01-4C41-9D39-1D53FB9452F1}"/>
                  </a:ext>
                </a:extLst>
              </p:cNvPr>
              <p:cNvSpPr/>
              <p:nvPr/>
            </p:nvSpPr>
            <p:spPr>
              <a:xfrm>
                <a:off x="6873379" y="568369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3000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1A71BA9C-62C8-42EC-8F1C-64C8154B5C3C}"/>
                  </a:ext>
                </a:extLst>
              </p:cNvPr>
              <p:cNvSpPr/>
              <p:nvPr/>
            </p:nvSpPr>
            <p:spPr>
              <a:xfrm>
                <a:off x="8843326" y="5731350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31" name="TextBox 15">
                <a:extLst>
                  <a:ext uri="{FF2B5EF4-FFF2-40B4-BE49-F238E27FC236}">
                    <a16:creationId xmlns:a16="http://schemas.microsoft.com/office/drawing/2014/main" id="{7E453173-B5AE-4EED-AA5F-5A2C4921E21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10039" y="571704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32" name="TextBox 23">
                <a:extLst>
                  <a:ext uri="{FF2B5EF4-FFF2-40B4-BE49-F238E27FC236}">
                    <a16:creationId xmlns:a16="http://schemas.microsoft.com/office/drawing/2014/main" id="{82742B12-2555-41B0-B0B6-65E2506C67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398811" y="6341050"/>
                <a:ext cx="899041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3" name="TextBox 27">
                <a:extLst>
                  <a:ext uri="{FF2B5EF4-FFF2-40B4-BE49-F238E27FC236}">
                    <a16:creationId xmlns:a16="http://schemas.microsoft.com/office/drawing/2014/main" id="{CE5CC7B4-B43A-477C-8F29-028779D8E84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27597" y="6350524"/>
                <a:ext cx="562524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0</a:t>
                </a:r>
              </a:p>
            </p:txBody>
          </p:sp>
          <p:sp>
            <p:nvSpPr>
              <p:cNvPr id="34" name="Arc 33">
                <a:extLst>
                  <a:ext uri="{FF2B5EF4-FFF2-40B4-BE49-F238E27FC236}">
                    <a16:creationId xmlns:a16="http://schemas.microsoft.com/office/drawing/2014/main" id="{E669B10D-D223-4FA5-A843-1BD35109F99C}"/>
                  </a:ext>
                </a:extLst>
              </p:cNvPr>
              <p:cNvSpPr/>
              <p:nvPr/>
            </p:nvSpPr>
            <p:spPr>
              <a:xfrm rot="2271609">
                <a:off x="8360380" y="5084096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5" name="Straight Arrow Connector 34">
                <a:extLst>
                  <a:ext uri="{FF2B5EF4-FFF2-40B4-BE49-F238E27FC236}">
                    <a16:creationId xmlns:a16="http://schemas.microsoft.com/office/drawing/2014/main" id="{104D1D10-4575-43FE-8F4F-8FB51FA63F34}"/>
                  </a:ext>
                </a:extLst>
              </p:cNvPr>
              <p:cNvCxnSpPr>
                <a:cxnSpLocks/>
                <a:endCxn id="29" idx="2"/>
              </p:cNvCxnSpPr>
              <p:nvPr/>
            </p:nvCxnSpPr>
            <p:spPr>
              <a:xfrm flipV="1">
                <a:off x="7453794" y="6058705"/>
                <a:ext cx="1389532" cy="4313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6" name="Arc 35">
                <a:extLst>
                  <a:ext uri="{FF2B5EF4-FFF2-40B4-BE49-F238E27FC236}">
                    <a16:creationId xmlns:a16="http://schemas.microsoft.com/office/drawing/2014/main" id="{48AD82B2-FA6A-458F-891B-09BD5C96D510}"/>
                  </a:ext>
                </a:extLst>
              </p:cNvPr>
              <p:cNvSpPr/>
              <p:nvPr/>
            </p:nvSpPr>
            <p:spPr>
              <a:xfrm rot="14988361">
                <a:off x="6938707" y="6334297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37" name="Arc 36">
                <a:extLst>
                  <a:ext uri="{FF2B5EF4-FFF2-40B4-BE49-F238E27FC236}">
                    <a16:creationId xmlns:a16="http://schemas.microsoft.com/office/drawing/2014/main" id="{0CF2F029-315A-482C-A466-AEA52D4510B9}"/>
                  </a:ext>
                </a:extLst>
              </p:cNvPr>
              <p:cNvSpPr/>
              <p:nvPr/>
            </p:nvSpPr>
            <p:spPr>
              <a:xfrm rot="14988361">
                <a:off x="8883724" y="6378924"/>
                <a:ext cx="467650" cy="427361"/>
              </a:xfrm>
              <a:prstGeom prst="arc">
                <a:avLst>
                  <a:gd name="adj1" fmla="val 1453660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med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38" name="Straight Arrow Connector 37">
                <a:extLst>
                  <a:ext uri="{FF2B5EF4-FFF2-40B4-BE49-F238E27FC236}">
                    <a16:creationId xmlns:a16="http://schemas.microsoft.com/office/drawing/2014/main" id="{49AC9DF7-741D-46D1-88A6-4434A8EA318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457003" y="6096997"/>
                <a:ext cx="535462" cy="94511"/>
              </a:xfrm>
              <a:prstGeom prst="straightConnector1">
                <a:avLst/>
              </a:prstGeom>
              <a:ln w="38100">
                <a:solidFill>
                  <a:srgbClr val="0070C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A4D1F37E-0A40-458A-8FB3-120AAB49C155}"/>
                  </a:ext>
                </a:extLst>
              </p:cNvPr>
              <p:cNvSpPr/>
              <p:nvPr/>
            </p:nvSpPr>
            <p:spPr>
              <a:xfrm>
                <a:off x="8873005" y="5770560"/>
                <a:ext cx="512510" cy="581552"/>
              </a:xfrm>
              <a:prstGeom prst="ellipse">
                <a:avLst/>
              </a:prstGeom>
              <a:solidFill>
                <a:schemeClr val="bg1">
                  <a:lumMod val="95000"/>
                  <a:alpha val="0"/>
                </a:schemeClr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40" name="Oval 39">
                <a:extLst>
                  <a:ext uri="{FF2B5EF4-FFF2-40B4-BE49-F238E27FC236}">
                    <a16:creationId xmlns:a16="http://schemas.microsoft.com/office/drawing/2014/main" id="{0AFB14C7-F303-4604-A822-0AF7C383241E}"/>
                  </a:ext>
                </a:extLst>
              </p:cNvPr>
              <p:cNvSpPr/>
              <p:nvPr/>
            </p:nvSpPr>
            <p:spPr>
              <a:xfrm>
                <a:off x="7873787" y="4866096"/>
                <a:ext cx="598306" cy="65471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 b="1" baseline="-25000" dirty="0">
                  <a:solidFill>
                    <a:prstClr val="black"/>
                  </a:solidFill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/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1" name="TextBox 40">
                    <a:extLst>
                      <a:ext uri="{FF2B5EF4-FFF2-40B4-BE49-F238E27FC236}">
                        <a16:creationId xmlns:a16="http://schemas.microsoft.com/office/drawing/2014/main" id="{725ADAAD-CF2B-4E9E-B8D3-7FBD0587263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66225" y="5761409"/>
                    <a:ext cx="327559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887" r="-24528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/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9F457988-0417-4534-8843-445545634F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44606" y="4902786"/>
                    <a:ext cx="327559" cy="461665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24074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/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AC646B04-AE24-4C6B-B73E-C1B79440DE8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97714" y="5761026"/>
                    <a:ext cx="327559" cy="461665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887" r="-26415" b="-1316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DF2C5236-FF66-4A06-BD24-AC6BD6A745EF}"/>
                  </a:ext>
                </a:extLst>
              </p:cNvPr>
              <p:cNvCxnSpPr>
                <a:cxnSpLocks/>
                <a:endCxn id="40" idx="5"/>
              </p:cNvCxnSpPr>
              <p:nvPr/>
            </p:nvCxnSpPr>
            <p:spPr>
              <a:xfrm flipH="1" flipV="1">
                <a:off x="8384473" y="5424926"/>
                <a:ext cx="567013" cy="423235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TextBox 15">
                <a:extLst>
                  <a:ext uri="{FF2B5EF4-FFF2-40B4-BE49-F238E27FC236}">
                    <a16:creationId xmlns:a16="http://schemas.microsoft.com/office/drawing/2014/main" id="{92F836EA-1AAE-4E17-8D60-90A6328A256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47572" y="4902786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cxnSp>
            <p:nvCxnSpPr>
              <p:cNvPr id="50" name="Straight Arrow Connector 49">
                <a:extLst>
                  <a:ext uri="{FF2B5EF4-FFF2-40B4-BE49-F238E27FC236}">
                    <a16:creationId xmlns:a16="http://schemas.microsoft.com/office/drawing/2014/main" id="{F8EFA8D8-C6FF-492F-B6C7-E1DECB753D30}"/>
                  </a:ext>
                </a:extLst>
              </p:cNvPr>
              <p:cNvCxnSpPr>
                <a:cxnSpLocks/>
                <a:stCxn id="40" idx="3"/>
                <a:endCxn id="28" idx="7"/>
              </p:cNvCxnSpPr>
              <p:nvPr/>
            </p:nvCxnSpPr>
            <p:spPr>
              <a:xfrm flipH="1">
                <a:off x="7384065" y="5424926"/>
                <a:ext cx="577342" cy="35464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15">
                <a:extLst>
                  <a:ext uri="{FF2B5EF4-FFF2-40B4-BE49-F238E27FC236}">
                    <a16:creationId xmlns:a16="http://schemas.microsoft.com/office/drawing/2014/main" id="{84DCE5B5-A9A8-401F-80EF-E7A276DC76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491481" y="5240713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4" name="TextBox 15">
                <a:extLst>
                  <a:ext uri="{FF2B5EF4-FFF2-40B4-BE49-F238E27FC236}">
                    <a16:creationId xmlns:a16="http://schemas.microsoft.com/office/drawing/2014/main" id="{F9C2ABE8-D571-4FC0-92B2-518EBD81428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4150" y="5422354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2</a:t>
                </a:r>
              </a:p>
            </p:txBody>
          </p:sp>
          <p:sp>
            <p:nvSpPr>
              <p:cNvPr id="55" name="Arc 54">
                <a:extLst>
                  <a:ext uri="{FF2B5EF4-FFF2-40B4-BE49-F238E27FC236}">
                    <a16:creationId xmlns:a16="http://schemas.microsoft.com/office/drawing/2014/main" id="{39AD7F82-8406-4C04-82CC-FCE520198841}"/>
                  </a:ext>
                </a:extLst>
              </p:cNvPr>
              <p:cNvSpPr/>
              <p:nvPr/>
            </p:nvSpPr>
            <p:spPr>
              <a:xfrm rot="10800000">
                <a:off x="7471367" y="5794852"/>
                <a:ext cx="1356587" cy="864770"/>
              </a:xfrm>
              <a:prstGeom prst="arc">
                <a:avLst>
                  <a:gd name="adj1" fmla="val 10841513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6" name="TextBox 15">
                <a:extLst>
                  <a:ext uri="{FF2B5EF4-FFF2-40B4-BE49-F238E27FC236}">
                    <a16:creationId xmlns:a16="http://schemas.microsoft.com/office/drawing/2014/main" id="{665FCC00-9E6F-49D6-AB05-59F95214936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34209" y="6274795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  <p:sp>
            <p:nvSpPr>
              <p:cNvPr id="57" name="Arc 56">
                <a:extLst>
                  <a:ext uri="{FF2B5EF4-FFF2-40B4-BE49-F238E27FC236}">
                    <a16:creationId xmlns:a16="http://schemas.microsoft.com/office/drawing/2014/main" id="{F2ECBFEE-DB23-4DF7-8C9E-ECCBB435C550}"/>
                  </a:ext>
                </a:extLst>
              </p:cNvPr>
              <p:cNvSpPr/>
              <p:nvPr/>
            </p:nvSpPr>
            <p:spPr>
              <a:xfrm rot="19209973">
                <a:off x="6796239" y="5021930"/>
                <a:ext cx="1196611" cy="800850"/>
              </a:xfrm>
              <a:prstGeom prst="arc">
                <a:avLst>
                  <a:gd name="adj1" fmla="val 10855616"/>
                  <a:gd name="adj2" fmla="val 0"/>
                </a:avLst>
              </a:prstGeom>
              <a:ln w="28575">
                <a:solidFill>
                  <a:schemeClr val="tx1"/>
                </a:solidFill>
                <a:headEnd type="none" w="lg" len="med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2000">
                  <a:solidFill>
                    <a:prstClr val="black"/>
                  </a:solidFill>
                </a:endParaRPr>
              </a:p>
            </p:txBody>
          </p:sp>
          <p:sp>
            <p:nvSpPr>
              <p:cNvPr id="59" name="TextBox 15">
                <a:extLst>
                  <a:ext uri="{FF2B5EF4-FFF2-40B4-BE49-F238E27FC236}">
                    <a16:creationId xmlns:a16="http://schemas.microsoft.com/office/drawing/2014/main" id="{AFB2792B-9CF1-425A-9396-03FE2177706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947069" y="4780788"/>
                <a:ext cx="302478" cy="4001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n-US" sz="2000" dirty="0">
                    <a:solidFill>
                      <a:prstClr val="black"/>
                    </a:solidFill>
                  </a:rPr>
                  <a:t>1</a:t>
                </a:r>
              </a:p>
            </p:txBody>
          </p:sp>
        </p:grpSp>
        <p:sp>
          <p:nvSpPr>
            <p:cNvPr id="4" name="TextBox 23">
              <a:extLst>
                <a:ext uri="{FF2B5EF4-FFF2-40B4-BE49-F238E27FC236}">
                  <a16:creationId xmlns:a16="http://schemas.microsoft.com/office/drawing/2014/main" id="{67273C51-F585-40E3-BFC4-0ADB331AAB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594286" y="4622929"/>
              <a:ext cx="899041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2000" dirty="0">
                  <a:solidFill>
                    <a:prstClr val="black"/>
                  </a:solidFill>
                </a:rPr>
                <a:t>0</a:t>
              </a:r>
            </a:p>
          </p:txBody>
        </p:sp>
        <p:sp>
          <p:nvSpPr>
            <p:cNvPr id="5" name="Arc 4">
              <a:extLst>
                <a:ext uri="{FF2B5EF4-FFF2-40B4-BE49-F238E27FC236}">
                  <a16:creationId xmlns:a16="http://schemas.microsoft.com/office/drawing/2014/main" id="{1AB77FA2-91FA-B84D-BC65-8C41989A6C4D}"/>
                </a:ext>
              </a:extLst>
            </p:cNvPr>
            <p:cNvSpPr/>
            <p:nvPr/>
          </p:nvSpPr>
          <p:spPr>
            <a:xfrm rot="7426372">
              <a:off x="8222340" y="4639329"/>
              <a:ext cx="467650" cy="427361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chemeClr val="tx1"/>
              </a:solidFill>
              <a:headEnd type="none" w="med" len="med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prstClr val="black"/>
                </a:solidFill>
              </a:endParaRPr>
            </a:p>
          </p:txBody>
        </p:sp>
      </p:grp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651A62CA-DA04-4D05-17A6-8874529B64F1}"/>
                  </a:ext>
                </a:extLst>
              </p14:cNvPr>
              <p14:cNvContentPartPr/>
              <p14:nvPr/>
            </p14:nvContentPartPr>
            <p14:xfrm>
              <a:off x="463320" y="1759320"/>
              <a:ext cx="10196640" cy="4629600"/>
            </p14:xfrm>
          </p:contentPart>
        </mc:Choice>
        <mc:Fallback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651A62CA-DA04-4D05-17A6-8874529B64F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53960" y="1749960"/>
                <a:ext cx="10215360" cy="4648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1357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F08F9-2ACA-4852-AFBB-D8D507CAD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DFAs notes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335CE3-50D4-4125-9A19-6E5495D56E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DFAs can’t “count arbitrarily high”</a:t>
            </a:r>
          </a:p>
          <a:p>
            <a:endParaRPr lang="en-US" dirty="0"/>
          </a:p>
          <a:p>
            <a:r>
              <a:rPr lang="en-US" dirty="0"/>
              <a:t>For example, we could not make a DFA that remembers the overall sum of all the digits (not taken % 3) </a:t>
            </a:r>
          </a:p>
          <a:p>
            <a:r>
              <a:rPr lang="en-US" dirty="0"/>
              <a:t>That would have infinitely many states! We’re only allowed a finite number.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CBD23A25-4F6B-B2A0-DD7A-29F5317293E2}"/>
                  </a:ext>
                </a:extLst>
              </p14:cNvPr>
              <p14:cNvContentPartPr/>
              <p14:nvPr/>
            </p14:nvContentPartPr>
            <p14:xfrm>
              <a:off x="2368080" y="1945800"/>
              <a:ext cx="3277440" cy="1483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CBD23A25-4F6B-B2A0-DD7A-29F5317293E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358720" y="1936440"/>
                <a:ext cx="3296160" cy="167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6280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46BF176-06F8-4A05-93C4-E99FB2D13E83}"/>
              </a:ext>
            </a:extLst>
          </p:cNvPr>
          <p:cNvSpPr txBox="1">
            <a:spLocks/>
          </p:cNvSpPr>
          <p:nvPr/>
        </p:nvSpPr>
        <p:spPr>
          <a:xfrm>
            <a:off x="606731" y="327672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A17316F-6038-FF9D-8512-69A76DF1D8A2}"/>
                  </a:ext>
                </a:extLst>
              </p14:cNvPr>
              <p14:cNvContentPartPr/>
              <p14:nvPr/>
            </p14:nvContentPartPr>
            <p14:xfrm>
              <a:off x="531000" y="92880"/>
              <a:ext cx="10679040" cy="143172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A17316F-6038-FF9D-8512-69A76DF1D8A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21640" y="83520"/>
                <a:ext cx="10697760" cy="1450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233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2767214" y="3415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9273443" y="341117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28309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531020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>
            <a:endCxn id="7" idx="3"/>
          </p:cNvCxnSpPr>
          <p:nvPr/>
        </p:nvCxnSpPr>
        <p:spPr>
          <a:xfrm flipV="1">
            <a:off x="2538554" y="4118412"/>
            <a:ext cx="349180" cy="22464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1" idx="1"/>
            <a:endCxn id="7" idx="4"/>
          </p:cNvCxnSpPr>
          <p:nvPr/>
        </p:nvCxnSpPr>
        <p:spPr>
          <a:xfrm flipH="1" flipV="1">
            <a:off x="3178694" y="4238931"/>
            <a:ext cx="1319988" cy="116468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Arrow Connector 145"/>
          <p:cNvCxnSpPr>
            <a:stCxn id="7" idx="0"/>
            <a:endCxn id="10" idx="3"/>
          </p:cNvCxnSpPr>
          <p:nvPr/>
        </p:nvCxnSpPr>
        <p:spPr>
          <a:xfrm flipV="1">
            <a:off x="3178694" y="2396001"/>
            <a:ext cx="1319988" cy="101997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9" name="Straight Arrow Connector 148"/>
          <p:cNvCxnSpPr>
            <a:stCxn id="10" idx="4"/>
            <a:endCxn id="11" idx="0"/>
          </p:cNvCxnSpPr>
          <p:nvPr/>
        </p:nvCxnSpPr>
        <p:spPr>
          <a:xfrm>
            <a:off x="4789642" y="2516521"/>
            <a:ext cx="0" cy="27665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Arrow Connector 162"/>
          <p:cNvCxnSpPr>
            <a:stCxn id="9" idx="4"/>
            <a:endCxn id="12" idx="7"/>
          </p:cNvCxnSpPr>
          <p:nvPr/>
        </p:nvCxnSpPr>
        <p:spPr>
          <a:xfrm flipH="1">
            <a:off x="8341855" y="4234133"/>
            <a:ext cx="1343069" cy="119659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6" name="Straight Arrow Connector 165"/>
          <p:cNvCxnSpPr>
            <a:stCxn id="12" idx="0"/>
            <a:endCxn id="205" idx="4"/>
          </p:cNvCxnSpPr>
          <p:nvPr/>
        </p:nvCxnSpPr>
        <p:spPr>
          <a:xfrm flipV="1">
            <a:off x="8050895" y="2516521"/>
            <a:ext cx="6115" cy="279368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45529" y="1693560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cxnSp>
        <p:nvCxnSpPr>
          <p:cNvPr id="212" name="Straight Arrow Connector 211"/>
          <p:cNvCxnSpPr>
            <a:stCxn id="205" idx="5"/>
            <a:endCxn id="9" idx="0"/>
          </p:cNvCxnSpPr>
          <p:nvPr/>
        </p:nvCxnSpPr>
        <p:spPr>
          <a:xfrm>
            <a:off x="8347969" y="2396001"/>
            <a:ext cx="1336954" cy="101517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7" name="Straight Arrow Connector 216"/>
          <p:cNvCxnSpPr>
            <a:stCxn id="7" idx="7"/>
            <a:endCxn id="205" idx="3"/>
          </p:cNvCxnSpPr>
          <p:nvPr/>
        </p:nvCxnSpPr>
        <p:spPr>
          <a:xfrm flipV="1">
            <a:off x="3469655" y="2396001"/>
            <a:ext cx="4296395" cy="1140491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>
            <a:stCxn id="9" idx="3"/>
            <a:endCxn id="11" idx="7"/>
          </p:cNvCxnSpPr>
          <p:nvPr/>
        </p:nvCxnSpPr>
        <p:spPr>
          <a:xfrm flipH="1">
            <a:off x="5080603" y="4113613"/>
            <a:ext cx="4313361" cy="129000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3" name="Straight Arrow Connector 222"/>
          <p:cNvCxnSpPr>
            <a:stCxn id="10" idx="5"/>
            <a:endCxn id="9" idx="1"/>
          </p:cNvCxnSpPr>
          <p:nvPr/>
        </p:nvCxnSpPr>
        <p:spPr>
          <a:xfrm>
            <a:off x="5080603" y="2396001"/>
            <a:ext cx="4313361" cy="1135693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>
            <a:stCxn id="12" idx="1"/>
            <a:endCxn id="7" idx="5"/>
          </p:cNvCxnSpPr>
          <p:nvPr/>
        </p:nvCxnSpPr>
        <p:spPr>
          <a:xfrm flipH="1" flipV="1">
            <a:off x="3469654" y="4118411"/>
            <a:ext cx="4290280" cy="1312312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>
            <a:stCxn id="205" idx="2"/>
            <a:endCxn id="10" idx="6"/>
          </p:cNvCxnSpPr>
          <p:nvPr/>
        </p:nvCxnSpPr>
        <p:spPr>
          <a:xfrm flipH="1">
            <a:off x="5201123" y="2105040"/>
            <a:ext cx="2444407" cy="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Arrow Connector 238"/>
          <p:cNvCxnSpPr>
            <a:stCxn id="11" idx="6"/>
            <a:endCxn id="12" idx="2"/>
          </p:cNvCxnSpPr>
          <p:nvPr/>
        </p:nvCxnSpPr>
        <p:spPr>
          <a:xfrm>
            <a:off x="5201122" y="5694573"/>
            <a:ext cx="2438292" cy="27110"/>
          </a:xfrm>
          <a:prstGeom prst="straightConnector1">
            <a:avLst/>
          </a:prstGeom>
          <a:ln>
            <a:solidFill>
              <a:srgbClr val="00206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9" name="TextBox 248"/>
          <p:cNvSpPr txBox="1"/>
          <p:nvPr/>
        </p:nvSpPr>
        <p:spPr>
          <a:xfrm>
            <a:off x="7237282" y="163414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5302159" y="575470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7083403" y="526001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2" name="TextBox 251"/>
          <p:cNvSpPr txBox="1"/>
          <p:nvPr/>
        </p:nvSpPr>
        <p:spPr>
          <a:xfrm>
            <a:off x="3671188" y="343536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3" name="TextBox 252"/>
          <p:cNvSpPr txBox="1"/>
          <p:nvPr/>
        </p:nvSpPr>
        <p:spPr>
          <a:xfrm>
            <a:off x="8830829" y="379247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5" name="TextBox 254"/>
          <p:cNvSpPr txBox="1"/>
          <p:nvPr/>
        </p:nvSpPr>
        <p:spPr>
          <a:xfrm>
            <a:off x="5485967" y="20958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56" name="TextBox 255"/>
          <p:cNvSpPr txBox="1"/>
          <p:nvPr/>
        </p:nvSpPr>
        <p:spPr>
          <a:xfrm>
            <a:off x="9567563" y="429694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7" name="TextBox 256"/>
          <p:cNvSpPr txBox="1"/>
          <p:nvPr/>
        </p:nvSpPr>
        <p:spPr>
          <a:xfrm>
            <a:off x="2964338" y="290358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8" name="TextBox 257"/>
          <p:cNvSpPr txBox="1"/>
          <p:nvPr/>
        </p:nvSpPr>
        <p:spPr>
          <a:xfrm>
            <a:off x="4022102" y="514570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4421316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0" name="TextBox 259"/>
          <p:cNvSpPr txBox="1"/>
          <p:nvPr/>
        </p:nvSpPr>
        <p:spPr>
          <a:xfrm>
            <a:off x="8088813" y="487796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8479551" y="208720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8" name="Arc 37"/>
          <p:cNvSpPr/>
          <p:nvPr/>
        </p:nvSpPr>
        <p:spPr>
          <a:xfrm rot="1877194">
            <a:off x="4187663" y="141381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39" name="Arc 38"/>
          <p:cNvSpPr>
            <a:spLocks noChangeAspect="1"/>
          </p:cNvSpPr>
          <p:nvPr/>
        </p:nvSpPr>
        <p:spPr>
          <a:xfrm rot="19722806" flipH="1">
            <a:off x="8414187" y="15083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0" name="Arc 39"/>
          <p:cNvSpPr/>
          <p:nvPr/>
        </p:nvSpPr>
        <p:spPr>
          <a:xfrm>
            <a:off x="2313922" y="353649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1" name="Arc 40"/>
          <p:cNvSpPr/>
          <p:nvPr/>
        </p:nvSpPr>
        <p:spPr>
          <a:xfrm rot="1877194" flipH="1" flipV="1">
            <a:off x="8379065" y="5940537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2" name="Arc 41"/>
          <p:cNvSpPr/>
          <p:nvPr/>
        </p:nvSpPr>
        <p:spPr>
          <a:xfrm rot="9582308">
            <a:off x="10128936" y="3674244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3" name="Arc 42"/>
          <p:cNvSpPr>
            <a:spLocks noChangeAspect="1"/>
          </p:cNvSpPr>
          <p:nvPr/>
        </p:nvSpPr>
        <p:spPr>
          <a:xfrm rot="19722806" flipV="1">
            <a:off x="4115811" y="592734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811781" y="12881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3772362" y="578181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8733490" y="587522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2276729" y="31355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10194830" y="3209792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8785678" y="1435618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83708904-B91A-493A-9FFE-08B8FD66F8B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9F076D7-7F7D-A400-24B9-D8B40CE7C52A}"/>
                  </a:ext>
                </a:extLst>
              </p14:cNvPr>
              <p14:cNvContentPartPr/>
              <p14:nvPr/>
            </p14:nvContentPartPr>
            <p14:xfrm>
              <a:off x="2657160" y="2179440"/>
              <a:ext cx="5277240" cy="19576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9F076D7-7F7D-A400-24B9-D8B40CE7C52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47800" y="2170080"/>
                <a:ext cx="5295960" cy="1976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296432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084002F1-FD29-4009-8D87-EFB0A630384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4795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D7E65-2F5C-492E-BE3A-E4C164C03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2.5 Weeks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8890C7-25B6-40E0-B0ED-156028AB6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computers can and can’t do…</a:t>
            </a:r>
          </a:p>
          <a:p>
            <a:pPr lvl="1"/>
            <a:r>
              <a:rPr lang="en-US" dirty="0"/>
              <a:t>Given any finite amount of time.</a:t>
            </a:r>
          </a:p>
          <a:p>
            <a:r>
              <a:rPr lang="en-US" dirty="0"/>
              <a:t>We’ll start with a simple model of a computer – finite state machines.</a:t>
            </a:r>
          </a:p>
          <a:p>
            <a:r>
              <a:rPr lang="en-US" dirty="0"/>
              <a:t>What do we want computers to do? Let’s start very simple. </a:t>
            </a:r>
            <a:br>
              <a:rPr lang="en-US" dirty="0"/>
            </a:br>
            <a:r>
              <a:rPr lang="en-US" dirty="0"/>
              <a:t>We’ll give them an input (in a string format), and we want them to say “yes” or “no” for that string on a certain question. </a:t>
            </a:r>
            <a:br>
              <a:rPr lang="en-US" dirty="0"/>
            </a:br>
            <a:r>
              <a:rPr lang="en-US" dirty="0"/>
              <a:t>Example questions one might want to answer.</a:t>
            </a:r>
          </a:p>
          <a:p>
            <a:pPr lvl="1"/>
            <a:r>
              <a:rPr lang="en-US" dirty="0"/>
              <a:t>Does this input java code compile to a valid program?</a:t>
            </a:r>
          </a:p>
          <a:p>
            <a:pPr lvl="1"/>
            <a:r>
              <a:rPr lang="en-US" dirty="0"/>
              <a:t>Does this input string match a particular regular expression?</a:t>
            </a:r>
          </a:p>
          <a:p>
            <a:pPr lvl="1"/>
            <a:r>
              <a:rPr lang="en-US" dirty="0"/>
              <a:t>Is this input list sorted?</a:t>
            </a:r>
          </a:p>
          <a:p>
            <a:pPr lvl="1"/>
            <a:r>
              <a:rPr lang="en-US" sz="2800" dirty="0"/>
              <a:t>Depending on the “computer” some questions might be out of reach.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920E1DD5-256E-B1AF-8C7C-155617CE3121}"/>
                  </a:ext>
                </a:extLst>
              </p14:cNvPr>
              <p14:cNvContentPartPr/>
              <p14:nvPr/>
            </p14:nvContentPartPr>
            <p14:xfrm>
              <a:off x="123840" y="1290240"/>
              <a:ext cx="10981080" cy="461052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920E1DD5-256E-B1AF-8C7C-155617CE3121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4480" y="1280880"/>
                <a:ext cx="10999800" cy="462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8098653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8678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6326175" y="1648361"/>
            <a:ext cx="215346" cy="4540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4640997" y="6118248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“even # 2’s”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C5ECC71A-8B2D-4BE1-A18C-C0DDED735A58}"/>
              </a:ext>
            </a:extLst>
          </p:cNvPr>
          <p:cNvSpPr txBox="1"/>
          <p:nvPr/>
        </p:nvSpPr>
        <p:spPr>
          <a:xfrm>
            <a:off x="6747873" y="615232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“odd # 2’s”</a:t>
            </a:r>
          </a:p>
        </p:txBody>
      </p:sp>
    </p:spTree>
    <p:extLst>
      <p:ext uri="{BB962C8B-B14F-4D97-AF65-F5344CB8AC3E}">
        <p14:creationId xmlns:p14="http://schemas.microsoft.com/office/powerpoint/2010/main" val="24044556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CF55D98-4227-4815-9221-51B5709ADEFA}"/>
              </a:ext>
            </a:extLst>
          </p:cNvPr>
          <p:cNvSpPr txBox="1"/>
          <p:nvPr/>
        </p:nvSpPr>
        <p:spPr>
          <a:xfrm>
            <a:off x="5239224" y="927242"/>
            <a:ext cx="22156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Changed notation – final states with bold outlines. 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E6D79A0F-882E-482A-B055-22258975F6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and</a:t>
            </a:r>
            <a:r>
              <a:rPr lang="en-US" sz="4400" dirty="0"/>
              <a:t> sum%3=0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/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Called the “cross product” construction (because you have a set of states equal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 where first two DFAs had states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𝑄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A very common trick to combine DFAs.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45E6108-6E7D-44DF-A57A-5AB88AEB7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29" y="4669971"/>
                <a:ext cx="3486222" cy="1754326"/>
              </a:xfrm>
              <a:prstGeom prst="rect">
                <a:avLst/>
              </a:prstGeom>
              <a:blipFill>
                <a:blip r:embed="rId2"/>
                <a:stretch>
                  <a:fillRect l="-1399" t="-1736" r="-2972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131349E9-1D07-4BB5-8CD4-21FB2C61CD23}"/>
              </a:ext>
            </a:extLst>
          </p:cNvPr>
          <p:cNvSpPr/>
          <p:nvPr/>
        </p:nvSpPr>
        <p:spPr>
          <a:xfrm>
            <a:off x="4236348" y="2843876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7F8498-D575-4E65-A9D8-77748FFEBC8C}"/>
              </a:ext>
            </a:extLst>
          </p:cNvPr>
          <p:cNvSpPr txBox="1"/>
          <p:nvPr/>
        </p:nvSpPr>
        <p:spPr>
          <a:xfrm>
            <a:off x="2543400" y="2349435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0”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ACE1AF00-9F8B-4CD8-B159-73C1F5D9AD7D}"/>
              </a:ext>
            </a:extLst>
          </p:cNvPr>
          <p:cNvSpPr/>
          <p:nvPr/>
        </p:nvSpPr>
        <p:spPr>
          <a:xfrm>
            <a:off x="4323664" y="4702374"/>
            <a:ext cx="4277836" cy="2521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726F7EE3-1057-4E4D-99F1-7CCC5110DF37}"/>
              </a:ext>
            </a:extLst>
          </p:cNvPr>
          <p:cNvSpPr txBox="1"/>
          <p:nvPr/>
        </p:nvSpPr>
        <p:spPr>
          <a:xfrm>
            <a:off x="2294313" y="4046019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1”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6CCC5968-9624-4245-869F-0EFCD88ED3EF}"/>
              </a:ext>
            </a:extLst>
          </p:cNvPr>
          <p:cNvSpPr txBox="1"/>
          <p:nvPr/>
        </p:nvSpPr>
        <p:spPr>
          <a:xfrm>
            <a:off x="3573519" y="6167213"/>
            <a:ext cx="1455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“sum%3 = 2”</a:t>
            </a:r>
          </a:p>
        </p:txBody>
      </p:sp>
    </p:spTree>
    <p:extLst>
      <p:ext uri="{BB962C8B-B14F-4D97-AF65-F5344CB8AC3E}">
        <p14:creationId xmlns:p14="http://schemas.microsoft.com/office/powerpoint/2010/main" val="13631443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0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chemeClr val="tx1"/>
                </a:solidFill>
              </a:rPr>
              <a:t>s</a:t>
            </a:r>
            <a:r>
              <a:rPr lang="en-US" sz="2200" b="1" baseline="-25000" dirty="0">
                <a:solidFill>
                  <a:schemeClr val="tx1"/>
                </a:solidFill>
              </a:rPr>
              <a:t>1</a:t>
            </a:r>
            <a:r>
              <a:rPr lang="en-US" sz="2200" b="1" dirty="0">
                <a:solidFill>
                  <a:schemeClr val="tx1"/>
                </a:solidFill>
              </a:rPr>
              <a:t>t</a:t>
            </a:r>
            <a:r>
              <a:rPr lang="en-US" sz="2200" b="1" baseline="-250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5" name="Arc 14"/>
          <p:cNvSpPr/>
          <p:nvPr/>
        </p:nvSpPr>
        <p:spPr>
          <a:xfrm rot="1877194">
            <a:off x="4187663" y="125985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6" name="TextBox 15"/>
          <p:cNvSpPr txBox="1"/>
          <p:nvPr/>
        </p:nvSpPr>
        <p:spPr>
          <a:xfrm>
            <a:off x="3811781" y="113421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18" name="Arc 17"/>
          <p:cNvSpPr>
            <a:spLocks noChangeAspect="1"/>
          </p:cNvSpPr>
          <p:nvPr/>
        </p:nvSpPr>
        <p:spPr>
          <a:xfrm rot="19722806" flipH="1">
            <a:off x="8275394" y="1254249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19" name="TextBox 18"/>
          <p:cNvSpPr txBox="1"/>
          <p:nvPr/>
        </p:nvSpPr>
        <p:spPr>
          <a:xfrm>
            <a:off x="8646885" y="118893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cxnSp>
        <p:nvCxnSpPr>
          <p:cNvPr id="20" name="Straight Arrow Connector 19"/>
          <p:cNvCxnSpPr>
            <a:stCxn id="7" idx="4"/>
            <a:endCxn id="10" idx="0"/>
          </p:cNvCxnSpPr>
          <p:nvPr/>
        </p:nvCxnSpPr>
        <p:spPr>
          <a:xfrm>
            <a:off x="4789642" y="2316082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449484" y="246633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3197439" y="351094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Arc 40"/>
          <p:cNvSpPr/>
          <p:nvPr/>
        </p:nvSpPr>
        <p:spPr>
          <a:xfrm>
            <a:off x="3983629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2" name="TextBox 41"/>
          <p:cNvSpPr txBox="1"/>
          <p:nvPr/>
        </p:nvSpPr>
        <p:spPr>
          <a:xfrm>
            <a:off x="3946436" y="3132284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4" name="Arc 43"/>
          <p:cNvSpPr>
            <a:spLocks noChangeAspect="1"/>
          </p:cNvSpPr>
          <p:nvPr/>
        </p:nvSpPr>
        <p:spPr>
          <a:xfrm rot="19722806" flipV="1">
            <a:off x="4133163" y="5803702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5" name="TextBox 44"/>
          <p:cNvSpPr txBox="1"/>
          <p:nvPr/>
        </p:nvSpPr>
        <p:spPr>
          <a:xfrm>
            <a:off x="3789714" y="565817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0" name="Arc 49"/>
          <p:cNvSpPr/>
          <p:nvPr/>
        </p:nvSpPr>
        <p:spPr>
          <a:xfrm rot="9582308">
            <a:off x="8515306" y="3533241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chemeClr val="tx1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/>
          </a:p>
        </p:txBody>
      </p:sp>
      <p:sp>
        <p:nvSpPr>
          <p:cNvPr id="51" name="TextBox 50"/>
          <p:cNvSpPr txBox="1"/>
          <p:nvPr/>
        </p:nvSpPr>
        <p:spPr>
          <a:xfrm>
            <a:off x="8581200" y="3068789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0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chemeClr val="tx1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cs typeface="Franklin Gothic Medium"/>
              </a:rPr>
              <a:t>2</a:t>
            </a:r>
          </a:p>
        </p:txBody>
      </p:sp>
      <p:sp>
        <p:nvSpPr>
          <p:cNvPr id="49" name="Title 1">
            <a:extLst>
              <a:ext uri="{FF2B5EF4-FFF2-40B4-BE49-F238E27FC236}">
                <a16:creationId xmlns:a16="http://schemas.microsoft.com/office/drawing/2014/main" id="{C54D1AE7-A1C2-48F9-A04A-E5BA64BDB14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619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CB1B6C-DF16-4510-83BD-1E74DE2079C0}"/>
              </a:ext>
            </a:extLst>
          </p:cNvPr>
          <p:cNvSpPr txBox="1"/>
          <p:nvPr/>
        </p:nvSpPr>
        <p:spPr>
          <a:xfrm>
            <a:off x="419101" y="2179865"/>
            <a:ext cx="21384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</p:txBody>
      </p:sp>
    </p:spTree>
    <p:extLst>
      <p:ext uri="{BB962C8B-B14F-4D97-AF65-F5344CB8AC3E}">
        <p14:creationId xmlns:p14="http://schemas.microsoft.com/office/powerpoint/2010/main" val="2792489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>
            <a:spLocks noChangeAspect="1"/>
          </p:cNvSpPr>
          <p:nvPr/>
        </p:nvSpPr>
        <p:spPr>
          <a:xfrm>
            <a:off x="4378162" y="149312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7639414" y="1500653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378162" y="3336046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378162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0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7639414" y="3343578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3875314" y="1900071"/>
            <a:ext cx="502848" cy="1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" name="Oval 204"/>
          <p:cNvSpPr>
            <a:spLocks noChangeAspect="1"/>
          </p:cNvSpPr>
          <p:nvPr/>
        </p:nvSpPr>
        <p:spPr>
          <a:xfrm>
            <a:off x="7639414" y="5178971"/>
            <a:ext cx="822960" cy="8229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b="1" dirty="0">
                <a:solidFill>
                  <a:srgbClr val="7030A0"/>
                </a:solidFill>
              </a:rPr>
              <a:t>s</a:t>
            </a:r>
            <a:r>
              <a:rPr lang="en-US" sz="2200" b="1" baseline="-25000" dirty="0">
                <a:solidFill>
                  <a:srgbClr val="7030A0"/>
                </a:solidFill>
              </a:rPr>
              <a:t>1</a:t>
            </a:r>
            <a:r>
              <a:rPr lang="en-US" sz="2200" b="1" dirty="0">
                <a:solidFill>
                  <a:srgbClr val="7030A0"/>
                </a:solidFill>
              </a:rPr>
              <a:t>t</a:t>
            </a:r>
            <a:r>
              <a:rPr lang="en-US" sz="2200" b="1" baseline="-25000" dirty="0">
                <a:solidFill>
                  <a:srgbClr val="7030A0"/>
                </a:solidFill>
              </a:rPr>
              <a:t>2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3811781" y="1134216"/>
            <a:ext cx="756882" cy="510888"/>
            <a:chOff x="2287781" y="1288183"/>
            <a:chExt cx="756882" cy="510888"/>
          </a:xfrm>
        </p:grpSpPr>
        <p:sp>
          <p:nvSpPr>
            <p:cNvPr id="15" name="Arc 14"/>
            <p:cNvSpPr/>
            <p:nvPr/>
          </p:nvSpPr>
          <p:spPr>
            <a:xfrm rot="1877194">
              <a:off x="2663663" y="1413818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287781" y="1288183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75395" y="1188933"/>
            <a:ext cx="726075" cy="461665"/>
            <a:chOff x="6890187" y="1435617"/>
            <a:chExt cx="726075" cy="461665"/>
          </a:xfrm>
        </p:grpSpPr>
        <p:sp>
          <p:nvSpPr>
            <p:cNvPr id="18" name="Arc 17"/>
            <p:cNvSpPr>
              <a:spLocks noChangeAspect="1"/>
            </p:cNvSpPr>
            <p:nvPr/>
          </p:nvSpPr>
          <p:spPr>
            <a:xfrm rot="19722806" flipH="1">
              <a:off x="6890187" y="150093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261678" y="1435617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3197440" y="2316082"/>
            <a:ext cx="1606629" cy="1656529"/>
            <a:chOff x="1673439" y="2316081"/>
            <a:chExt cx="1606629" cy="1656529"/>
          </a:xfrm>
        </p:grpSpPr>
        <p:cxnSp>
          <p:nvCxnSpPr>
            <p:cNvPr id="20" name="Straight Arrow Connector 19"/>
            <p:cNvCxnSpPr>
              <a:stCxn id="7" idx="4"/>
              <a:endCxn id="10" idx="0"/>
            </p:cNvCxnSpPr>
            <p:nvPr/>
          </p:nvCxnSpPr>
          <p:spPr>
            <a:xfrm>
              <a:off x="3265642" y="2316081"/>
              <a:ext cx="0" cy="1019965"/>
            </a:xfrm>
            <a:prstGeom prst="straightConnector1">
              <a:avLst/>
            </a:prstGeom>
            <a:ln>
              <a:solidFill>
                <a:srgbClr val="7030A0"/>
              </a:solidFill>
              <a:tailEnd type="stealth" w="lg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2925484" y="24663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673439" y="3510945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1</a:t>
              </a:r>
            </a:p>
          </p:txBody>
        </p:sp>
      </p:grpSp>
      <p:cxnSp>
        <p:nvCxnSpPr>
          <p:cNvPr id="22" name="Straight Arrow Connector 21"/>
          <p:cNvCxnSpPr>
            <a:stCxn id="10" idx="4"/>
            <a:endCxn id="11" idx="0"/>
          </p:cNvCxnSpPr>
          <p:nvPr/>
        </p:nvCxnSpPr>
        <p:spPr>
          <a:xfrm>
            <a:off x="4789642" y="4159007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470917" y="4305827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27" name="Straight Arrow Connector 26"/>
          <p:cNvCxnSpPr>
            <a:stCxn id="9" idx="4"/>
            <a:endCxn id="12" idx="0"/>
          </p:cNvCxnSpPr>
          <p:nvPr/>
        </p:nvCxnSpPr>
        <p:spPr>
          <a:xfrm>
            <a:off x="8050894" y="2323614"/>
            <a:ext cx="0" cy="1019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8032982" y="2534101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36" name="Straight Arrow Connector 35"/>
          <p:cNvCxnSpPr>
            <a:stCxn id="12" idx="4"/>
            <a:endCxn id="205" idx="0"/>
          </p:cNvCxnSpPr>
          <p:nvPr/>
        </p:nvCxnSpPr>
        <p:spPr>
          <a:xfrm>
            <a:off x="8050894" y="4166539"/>
            <a:ext cx="0" cy="1012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3946437" y="3132283"/>
            <a:ext cx="418193" cy="786210"/>
            <a:chOff x="752729" y="3135534"/>
            <a:chExt cx="418193" cy="786210"/>
          </a:xfrm>
        </p:grpSpPr>
        <p:sp>
          <p:nvSpPr>
            <p:cNvPr id="41" name="Arc 40"/>
            <p:cNvSpPr/>
            <p:nvPr/>
          </p:nvSpPr>
          <p:spPr>
            <a:xfrm>
              <a:off x="789922" y="353649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752729" y="3135534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3789715" y="5658170"/>
            <a:ext cx="724449" cy="530784"/>
            <a:chOff x="2248362" y="5781810"/>
            <a:chExt cx="724449" cy="530784"/>
          </a:xfrm>
        </p:grpSpPr>
        <p:sp>
          <p:nvSpPr>
            <p:cNvPr id="44" name="Arc 43"/>
            <p:cNvSpPr>
              <a:spLocks noChangeAspect="1"/>
            </p:cNvSpPr>
            <p:nvPr/>
          </p:nvSpPr>
          <p:spPr>
            <a:xfrm rot="19722806" flipV="1">
              <a:off x="2591811" y="5927341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248362" y="5781810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47" name="Arc 46"/>
          <p:cNvSpPr/>
          <p:nvPr/>
        </p:nvSpPr>
        <p:spPr>
          <a:xfrm rot="1877194" flipH="1" flipV="1">
            <a:off x="8379065" y="5792496"/>
            <a:ext cx="381000" cy="385253"/>
          </a:xfrm>
          <a:prstGeom prst="arc">
            <a:avLst>
              <a:gd name="adj1" fmla="val 1453660"/>
              <a:gd name="adj2" fmla="val 0"/>
            </a:avLst>
          </a:prstGeom>
          <a:ln w="28575">
            <a:solidFill>
              <a:srgbClr val="7030A0"/>
            </a:solidFill>
            <a:headEnd type="none" w="med" len="med"/>
            <a:tailEnd type="stealth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sz="2000">
              <a:solidFill>
                <a:srgbClr val="7030A0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751279" y="565658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0</a:t>
            </a:r>
          </a:p>
        </p:txBody>
      </p:sp>
      <p:grpSp>
        <p:nvGrpSpPr>
          <p:cNvPr id="49" name="Group 48"/>
          <p:cNvGrpSpPr/>
          <p:nvPr/>
        </p:nvGrpSpPr>
        <p:grpSpPr>
          <a:xfrm>
            <a:off x="8515306" y="3068789"/>
            <a:ext cx="420478" cy="849705"/>
            <a:chOff x="8604936" y="3209791"/>
            <a:chExt cx="420478" cy="849705"/>
          </a:xfrm>
        </p:grpSpPr>
        <p:sp>
          <p:nvSpPr>
            <p:cNvPr id="50" name="Arc 49"/>
            <p:cNvSpPr/>
            <p:nvPr/>
          </p:nvSpPr>
          <p:spPr>
            <a:xfrm rot="9582308">
              <a:off x="8604936" y="3674243"/>
              <a:ext cx="381000" cy="385253"/>
            </a:xfrm>
            <a:prstGeom prst="arc">
              <a:avLst>
                <a:gd name="adj1" fmla="val 1453660"/>
                <a:gd name="adj2" fmla="val 0"/>
              </a:avLst>
            </a:prstGeom>
            <a:ln w="28575">
              <a:solidFill>
                <a:srgbClr val="7030A0"/>
              </a:solidFill>
              <a:headEnd type="none" w="med" len="med"/>
              <a:tailEnd type="stealth" w="lg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000">
                <a:solidFill>
                  <a:srgbClr val="7030A0"/>
                </a:solidFill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8670830" y="3209791"/>
              <a:ext cx="3545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7030A0"/>
                  </a:solidFill>
                  <a:cs typeface="Franklin Gothic Medium"/>
                </a:rPr>
                <a:t>0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050893" y="4305826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sp>
        <p:nvSpPr>
          <p:cNvPr id="39" name="Freeform 38"/>
          <p:cNvSpPr/>
          <p:nvPr/>
        </p:nvSpPr>
        <p:spPr>
          <a:xfrm>
            <a:off x="3548732" y="2179865"/>
            <a:ext cx="947068" cy="3167743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Freeform 55"/>
          <p:cNvSpPr/>
          <p:nvPr/>
        </p:nvSpPr>
        <p:spPr>
          <a:xfrm flipH="1">
            <a:off x="8391051" y="2121901"/>
            <a:ext cx="991198" cy="3225706"/>
          </a:xfrm>
          <a:custGeom>
            <a:avLst/>
            <a:gdLst>
              <a:gd name="connsiteX0" fmla="*/ 930739 w 947068"/>
              <a:gd name="connsiteY0" fmla="*/ 3167743 h 3167743"/>
              <a:gd name="connsiteX1" fmla="*/ 11 w 947068"/>
              <a:gd name="connsiteY1" fmla="*/ 1502229 h 3167743"/>
              <a:gd name="connsiteX2" fmla="*/ 947068 w 947068"/>
              <a:gd name="connsiteY2" fmla="*/ 0 h 3167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47068" h="3167743">
                <a:moveTo>
                  <a:pt x="930739" y="3167743"/>
                </a:moveTo>
                <a:cubicBezTo>
                  <a:pt x="464014" y="2598964"/>
                  <a:pt x="-2710" y="2030186"/>
                  <a:pt x="11" y="1502229"/>
                </a:cubicBezTo>
                <a:cubicBezTo>
                  <a:pt x="2732" y="974272"/>
                  <a:pt x="474900" y="487136"/>
                  <a:pt x="947068" y="0"/>
                </a:cubicBezTo>
              </a:path>
            </a:pathLst>
          </a:custGeom>
          <a:noFill/>
          <a:ln>
            <a:solidFill>
              <a:srgbClr val="7030A0"/>
            </a:solidFill>
            <a:headEnd type="none" w="med" len="med"/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extBox 56"/>
          <p:cNvSpPr txBox="1"/>
          <p:nvPr/>
        </p:nvSpPr>
        <p:spPr>
          <a:xfrm>
            <a:off x="9412158" y="3544740"/>
            <a:ext cx="3401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1</a:t>
            </a:r>
          </a:p>
        </p:txBody>
      </p:sp>
      <p:cxnSp>
        <p:nvCxnSpPr>
          <p:cNvPr id="58" name="Straight Arrow Connector 57"/>
          <p:cNvCxnSpPr>
            <a:stCxn id="9" idx="3"/>
            <a:endCxn id="11" idx="7"/>
          </p:cNvCxnSpPr>
          <p:nvPr/>
        </p:nvCxnSpPr>
        <p:spPr>
          <a:xfrm flipH="1">
            <a:off x="5080602" y="2203093"/>
            <a:ext cx="2679332" cy="3096398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7" idx="5"/>
            <a:endCxn id="205" idx="1"/>
          </p:cNvCxnSpPr>
          <p:nvPr/>
        </p:nvCxnSpPr>
        <p:spPr>
          <a:xfrm>
            <a:off x="5080602" y="2195561"/>
            <a:ext cx="2679332" cy="3103930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>
            <a:stCxn id="10" idx="7"/>
            <a:endCxn id="9" idx="2"/>
          </p:cNvCxnSpPr>
          <p:nvPr/>
        </p:nvCxnSpPr>
        <p:spPr>
          <a:xfrm flipV="1">
            <a:off x="5080602" y="1912134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2" idx="1"/>
            <a:endCxn id="7" idx="6"/>
          </p:cNvCxnSpPr>
          <p:nvPr/>
        </p:nvCxnSpPr>
        <p:spPr>
          <a:xfrm flipH="1" flipV="1">
            <a:off x="5201122" y="1904602"/>
            <a:ext cx="2558812" cy="1559497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11" idx="6"/>
            <a:endCxn id="12" idx="3"/>
          </p:cNvCxnSpPr>
          <p:nvPr/>
        </p:nvCxnSpPr>
        <p:spPr>
          <a:xfrm flipV="1">
            <a:off x="5201122" y="4046019"/>
            <a:ext cx="2558812" cy="1544433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>
            <a:stCxn id="205" idx="2"/>
            <a:endCxn id="10" idx="5"/>
          </p:cNvCxnSpPr>
          <p:nvPr/>
        </p:nvCxnSpPr>
        <p:spPr>
          <a:xfrm flipH="1" flipV="1">
            <a:off x="5080602" y="4038487"/>
            <a:ext cx="2558812" cy="1551965"/>
          </a:xfrm>
          <a:prstGeom prst="straightConnector1">
            <a:avLst/>
          </a:prstGeom>
          <a:ln>
            <a:solidFill>
              <a:srgbClr val="7030A0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250680" y="2062473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79" name="TextBox 78"/>
          <p:cNvSpPr txBox="1"/>
          <p:nvPr/>
        </p:nvSpPr>
        <p:spPr>
          <a:xfrm>
            <a:off x="5303463" y="3248291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5371102" y="497091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1" name="TextBox 80"/>
          <p:cNvSpPr txBox="1"/>
          <p:nvPr/>
        </p:nvSpPr>
        <p:spPr>
          <a:xfrm>
            <a:off x="7189437" y="4970915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2" name="TextBox 81"/>
          <p:cNvSpPr txBox="1"/>
          <p:nvPr/>
        </p:nvSpPr>
        <p:spPr>
          <a:xfrm>
            <a:off x="7188590" y="3248290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187743" y="2072436"/>
            <a:ext cx="354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7030A0"/>
                </a:solidFill>
                <a:cs typeface="Franklin Gothic Medium"/>
              </a:rPr>
              <a:t>2</a:t>
            </a: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F9698F05-93A3-4715-B1A9-3A4BEE7EF8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Strings over </a:t>
            </a:r>
            <a:r>
              <a:rPr lang="en-US" sz="4400" dirty="0">
                <a:latin typeface="+mn-lt"/>
              </a:rPr>
              <a:t>{0,1,2} </a:t>
            </a:r>
            <a:r>
              <a:rPr lang="en-US" sz="4400" dirty="0"/>
              <a:t>w/ even number of </a:t>
            </a:r>
            <a:r>
              <a:rPr lang="en-US" sz="4400" dirty="0">
                <a:latin typeface="+mn-lt"/>
              </a:rPr>
              <a:t>2</a:t>
            </a:r>
            <a:r>
              <a:rPr lang="en-US" sz="4400" dirty="0"/>
              <a:t>’s </a:t>
            </a:r>
            <a:r>
              <a:rPr lang="en-US" sz="4400" b="1" dirty="0"/>
              <a:t>OR </a:t>
            </a:r>
            <a:r>
              <a:rPr lang="en-US" sz="4400" dirty="0"/>
              <a:t>sum%3=0</a:t>
            </a:r>
            <a:endParaRPr lang="en-US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D12C8A9-ABA7-4F62-B24C-441B9959DED9}"/>
              </a:ext>
            </a:extLst>
          </p:cNvPr>
          <p:cNvSpPr txBox="1"/>
          <p:nvPr/>
        </p:nvSpPr>
        <p:spPr>
          <a:xfrm>
            <a:off x="419100" y="2179865"/>
            <a:ext cx="2573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Want to change the and to or – don’t need to change states or transitions…</a:t>
            </a:r>
          </a:p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Just which accept.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9C81EB29-60BF-EFDE-4032-800B87A582FC}"/>
                  </a:ext>
                </a:extLst>
              </p14:cNvPr>
              <p14:cNvContentPartPr/>
              <p14:nvPr/>
            </p14:nvContentPartPr>
            <p14:xfrm>
              <a:off x="4271400" y="1553760"/>
              <a:ext cx="4137840" cy="447228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9C81EB29-60BF-EFDE-4032-800B87A582FC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262040" y="1544400"/>
                <a:ext cx="4156560" cy="449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64274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7AC7B58-D791-4641-A27F-37F00964433A}"/>
              </a:ext>
            </a:extLst>
          </p:cNvPr>
          <p:cNvSpPr txBox="1">
            <a:spLocks/>
          </p:cNvSpPr>
          <p:nvPr/>
        </p:nvSpPr>
        <p:spPr>
          <a:xfrm>
            <a:off x="502443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7E7AAAB1-B3BD-ACF1-823F-674B5D2165B6}"/>
                  </a:ext>
                </a:extLst>
              </p14:cNvPr>
              <p14:cNvContentPartPr/>
              <p14:nvPr/>
            </p14:nvContentPartPr>
            <p14:xfrm>
              <a:off x="885240" y="1299240"/>
              <a:ext cx="9673200" cy="993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7E7AAAB1-B3BD-ACF1-823F-674B5D2165B6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75880" y="1289880"/>
                <a:ext cx="9691920" cy="1012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91135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924513" y="1800138"/>
            <a:ext cx="6755854" cy="3140161"/>
            <a:chOff x="76200" y="3424238"/>
            <a:chExt cx="3947736" cy="1614730"/>
          </a:xfrm>
        </p:grpSpPr>
        <p:sp>
          <p:nvSpPr>
            <p:cNvPr id="4" name="Oval 3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5" name="Oval 4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2</a:t>
              </a: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A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s</a:t>
              </a:r>
              <a:r>
                <a:rPr lang="en-US" sz="3000" b="1" baseline="-25000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8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1</a:t>
              </a:r>
            </a:p>
          </p:txBody>
        </p:sp>
        <p:sp>
          <p:nvSpPr>
            <p:cNvPr id="9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cxnSp>
          <p:nvCxnSpPr>
            <p:cNvPr id="10" name="Straight Arrow Connector 9"/>
            <p:cNvCxnSpPr>
              <a:stCxn id="4" idx="6"/>
              <a:endCxn id="7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12" name="TextBox 23"/>
            <p:cNvSpPr txBox="1">
              <a:spLocks noChangeArrowheads="1"/>
            </p:cNvSpPr>
            <p:nvPr/>
          </p:nvSpPr>
          <p:spPr bwMode="auto">
            <a:xfrm>
              <a:off x="3599024" y="478126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/>
                <a:t>0,1</a:t>
              </a:r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Arc 14"/>
            <p:cNvSpPr/>
            <p:nvPr/>
          </p:nvSpPr>
          <p:spPr bwMode="auto">
            <a:xfrm rot="14988361">
              <a:off x="3335698" y="474529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Oval 16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 w="19050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3000" b="1" dirty="0">
                  <a:solidFill>
                    <a:srgbClr val="7030A0"/>
                  </a:solidFill>
                </a:rPr>
                <a:t>R</a:t>
              </a:r>
              <a:endParaRPr lang="en-US" sz="3000" b="1" baseline="-25000" dirty="0">
                <a:solidFill>
                  <a:srgbClr val="7030A0"/>
                </a:solidFill>
              </a:endParaRPr>
            </a:p>
          </p:txBody>
        </p:sp>
        <p:cxnSp>
          <p:nvCxnSpPr>
            <p:cNvPr id="18" name="Straight Arrow Connector 17"/>
            <p:cNvCxnSpPr>
              <a:endCxn id="17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rgbClr val="7030A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</a:t>
              </a:r>
            </a:p>
          </p:txBody>
        </p:sp>
        <p:sp>
          <p:nvSpPr>
            <p:cNvPr id="20" name="TextBox 23"/>
            <p:cNvSpPr txBox="1">
              <a:spLocks noChangeArrowheads="1"/>
            </p:cNvSpPr>
            <p:nvPr/>
          </p:nvSpPr>
          <p:spPr bwMode="auto">
            <a:xfrm>
              <a:off x="3599024" y="3791598"/>
              <a:ext cx="424912" cy="25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dirty="0">
                  <a:solidFill>
                    <a:srgbClr val="7030A0"/>
                  </a:solidFill>
                </a:rPr>
                <a:t>0,1</a:t>
              </a:r>
            </a:p>
          </p:txBody>
        </p:sp>
        <p:sp>
          <p:nvSpPr>
            <p:cNvPr id="21" name="Arc 20"/>
            <p:cNvSpPr/>
            <p:nvPr/>
          </p:nvSpPr>
          <p:spPr bwMode="auto">
            <a:xfrm rot="14988361">
              <a:off x="3333213" y="3800126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rgbClr val="7030A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  <p:sp>
        <p:nvSpPr>
          <p:cNvPr id="24" name="Title 1">
            <a:extLst>
              <a:ext uri="{FF2B5EF4-FFF2-40B4-BE49-F238E27FC236}">
                <a16:creationId xmlns:a16="http://schemas.microsoft.com/office/drawing/2014/main" id="{A08F9ADA-89B8-4D53-9401-4DE68578FA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74675" y="2635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start</a:t>
            </a:r>
            <a:endParaRPr lang="en-US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14:cNvPr>
              <p14:cNvContentPartPr/>
              <p14:nvPr/>
            </p14:nvContentPartPr>
            <p14:xfrm>
              <a:off x="3944160" y="4375080"/>
              <a:ext cx="4951800" cy="16293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566CE330-F08C-4CC1-A17B-E9CA7F967D42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934800" y="4365720"/>
                <a:ext cx="4970520" cy="164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E9505E9C-642D-BCD6-F3F2-A5C95768A923}"/>
                  </a:ext>
                </a:extLst>
              </p14:cNvPr>
              <p14:cNvContentPartPr/>
              <p14:nvPr/>
            </p14:nvContentPartPr>
            <p14:xfrm>
              <a:off x="2085120" y="4280400"/>
              <a:ext cx="6526440" cy="919440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E9505E9C-642D-BCD6-F3F2-A5C95768A92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075760" y="4271040"/>
                <a:ext cx="6545160" cy="93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8666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A6A328-1DBA-4008-B31A-160B50CBB2CE}"/>
              </a:ext>
            </a:extLst>
          </p:cNvPr>
          <p:cNvSpPr txBox="1">
            <a:spLocks/>
          </p:cNvSpPr>
          <p:nvPr/>
        </p:nvSpPr>
        <p:spPr>
          <a:xfrm>
            <a:off x="612775" y="352425"/>
            <a:ext cx="11187113" cy="10144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44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" panose="020B0502040204020203" pitchFamily="34" charset="0"/>
                <a:ea typeface="+mj-ea"/>
                <a:cs typeface="Segoe UI" panose="020B0502040204020203" pitchFamily="34" charset="0"/>
              </a:defRPr>
            </a:lvl1pPr>
          </a:lstStyle>
          <a:p>
            <a:r>
              <a:rPr lang="en-US" sz="4400" dirty="0"/>
              <a:t>The set of binary strings with a 1 in the 3</a:t>
            </a:r>
            <a:r>
              <a:rPr lang="en-US" sz="4400" baseline="30000" dirty="0"/>
              <a:t>rd</a:t>
            </a:r>
            <a:r>
              <a:rPr lang="en-US" sz="4400" dirty="0"/>
              <a:t> position from the end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0F91C3-E16E-4775-9B0A-A15C722410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we need to remember?</a:t>
            </a:r>
          </a:p>
          <a:p>
            <a:endParaRPr lang="en-US" dirty="0"/>
          </a:p>
          <a:p>
            <a:r>
              <a:rPr lang="en-US" dirty="0"/>
              <a:t>We can’t know what string was third from the end until we have read the last character.</a:t>
            </a:r>
          </a:p>
          <a:p>
            <a:r>
              <a:rPr lang="en-US" dirty="0"/>
              <a:t>So we’ll need to keep track of “the character that was 3 ago” in case this was the end of the string.</a:t>
            </a:r>
          </a:p>
          <a:p>
            <a:r>
              <a:rPr lang="en-US" dirty="0"/>
              <a:t>But if it’s not…we’ll need the character 2 ago, to update what the character 3 ago becomes. Same with the last character.</a:t>
            </a:r>
          </a:p>
        </p:txBody>
      </p:sp>
    </p:spTree>
    <p:extLst>
      <p:ext uri="{BB962C8B-B14F-4D97-AF65-F5344CB8AC3E}">
        <p14:creationId xmlns:p14="http://schemas.microsoft.com/office/powerpoint/2010/main" val="8549783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 bit shift register</a:t>
            </a:r>
          </a:p>
        </p:txBody>
      </p:sp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475515" y="310484"/>
            <a:ext cx="503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Franklin Gothic Medium"/>
                <a:cs typeface="Franklin Gothic Medium"/>
              </a:rPr>
              <a:t>“Remember the last three bits”</a:t>
            </a:r>
          </a:p>
        </p:txBody>
      </p:sp>
    </p:spTree>
    <p:extLst>
      <p:ext uri="{BB962C8B-B14F-4D97-AF65-F5344CB8AC3E}">
        <p14:creationId xmlns:p14="http://schemas.microsoft.com/office/powerpoint/2010/main" val="14954217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2826545" y="1228727"/>
            <a:ext cx="6870693" cy="5246096"/>
            <a:chOff x="1277938" y="228600"/>
            <a:chExt cx="6870693" cy="5943600"/>
          </a:xfrm>
        </p:grpSpPr>
        <p:grpSp>
          <p:nvGrpSpPr>
            <p:cNvPr id="4" name="Group 5"/>
            <p:cNvGrpSpPr>
              <a:grpSpLocks/>
            </p:cNvGrpSpPr>
            <p:nvPr/>
          </p:nvGrpSpPr>
          <p:grpSpPr bwMode="auto">
            <a:xfrm>
              <a:off x="2738438" y="3703638"/>
              <a:ext cx="609600" cy="609600"/>
              <a:chOff x="1725" y="2333"/>
              <a:chExt cx="384" cy="384"/>
            </a:xfrm>
          </p:grpSpPr>
          <p:sp>
            <p:nvSpPr>
              <p:cNvPr id="12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5" name="Group 8"/>
            <p:cNvGrpSpPr>
              <a:grpSpLocks/>
            </p:cNvGrpSpPr>
            <p:nvPr/>
          </p:nvGrpSpPr>
          <p:grpSpPr bwMode="auto">
            <a:xfrm>
              <a:off x="6091238" y="3703638"/>
              <a:ext cx="609600" cy="609600"/>
              <a:chOff x="3837" y="2333"/>
              <a:chExt cx="384" cy="384"/>
            </a:xfrm>
          </p:grpSpPr>
          <p:sp>
            <p:nvSpPr>
              <p:cNvPr id="121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2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005638" y="4618038"/>
              <a:ext cx="609600" cy="609600"/>
              <a:chOff x="4413" y="2909"/>
              <a:chExt cx="384" cy="384"/>
            </a:xfrm>
          </p:grpSpPr>
          <p:sp>
            <p:nvSpPr>
              <p:cNvPr id="119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0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7" name="Group 14"/>
            <p:cNvGrpSpPr>
              <a:grpSpLocks/>
            </p:cNvGrpSpPr>
            <p:nvPr/>
          </p:nvGrpSpPr>
          <p:grpSpPr bwMode="auto">
            <a:xfrm>
              <a:off x="6091238" y="5532438"/>
              <a:ext cx="609600" cy="609600"/>
              <a:chOff x="3837" y="3485"/>
              <a:chExt cx="384" cy="384"/>
            </a:xfrm>
          </p:grpSpPr>
          <p:sp>
            <p:nvSpPr>
              <p:cNvPr id="117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8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8" name="Group 17"/>
            <p:cNvGrpSpPr>
              <a:grpSpLocks/>
            </p:cNvGrpSpPr>
            <p:nvPr/>
          </p:nvGrpSpPr>
          <p:grpSpPr bwMode="auto">
            <a:xfrm>
              <a:off x="5176838" y="4618038"/>
              <a:ext cx="609600" cy="609600"/>
              <a:chOff x="3261" y="2909"/>
              <a:chExt cx="384" cy="384"/>
            </a:xfrm>
          </p:grpSpPr>
          <p:sp>
            <p:nvSpPr>
              <p:cNvPr id="115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6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3652838" y="4618038"/>
              <a:ext cx="609600" cy="609600"/>
              <a:chOff x="2301" y="2909"/>
              <a:chExt cx="384" cy="384"/>
            </a:xfrm>
          </p:grpSpPr>
          <p:sp>
            <p:nvSpPr>
              <p:cNvPr id="113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4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10" name="Group 23"/>
            <p:cNvGrpSpPr>
              <a:grpSpLocks/>
            </p:cNvGrpSpPr>
            <p:nvPr/>
          </p:nvGrpSpPr>
          <p:grpSpPr bwMode="auto">
            <a:xfrm>
              <a:off x="1824038" y="4618038"/>
              <a:ext cx="609600" cy="609600"/>
              <a:chOff x="1149" y="2909"/>
              <a:chExt cx="384" cy="384"/>
            </a:xfrm>
          </p:grpSpPr>
          <p:sp>
            <p:nvSpPr>
              <p:cNvPr id="111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11" name="Group 26"/>
            <p:cNvGrpSpPr>
              <a:grpSpLocks/>
            </p:cNvGrpSpPr>
            <p:nvPr/>
          </p:nvGrpSpPr>
          <p:grpSpPr bwMode="auto">
            <a:xfrm>
              <a:off x="2738438" y="5532438"/>
              <a:ext cx="609600" cy="609600"/>
              <a:chOff x="1725" y="3485"/>
              <a:chExt cx="384" cy="384"/>
            </a:xfrm>
          </p:grpSpPr>
          <p:sp>
            <p:nvSpPr>
              <p:cNvPr id="109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3810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0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  <p:grpSp>
          <p:nvGrpSpPr>
            <p:cNvPr id="12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84175"/>
              <a:chOff x="2016" y="2603"/>
              <a:chExt cx="1728" cy="242"/>
            </a:xfrm>
          </p:grpSpPr>
          <p:cxnSp>
            <p:nvCxnSpPr>
              <p:cNvPr id="107" name="AutoShape 30"/>
              <p:cNvCxnSpPr>
                <a:cxnSpLocks noChangeShapeType="1"/>
                <a:stCxn id="123" idx="6"/>
                <a:endCxn id="121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8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3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84175"/>
              <a:chOff x="2536" y="2999"/>
              <a:chExt cx="688" cy="242"/>
            </a:xfrm>
          </p:grpSpPr>
          <p:cxnSp>
            <p:nvCxnSpPr>
              <p:cNvPr id="105" name="AutoShape 33"/>
              <p:cNvCxnSpPr>
                <a:cxnSpLocks noChangeShapeType="1"/>
                <a:stCxn id="113" idx="7"/>
                <a:endCxn id="115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6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4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103" name="AutoShape 39"/>
              <p:cNvCxnSpPr>
                <a:cxnSpLocks noChangeShapeType="1"/>
                <a:stCxn id="111" idx="7"/>
                <a:endCxn id="123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4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5" name="Group 44"/>
            <p:cNvGrpSpPr>
              <a:grpSpLocks/>
            </p:cNvGrpSpPr>
            <p:nvPr/>
          </p:nvGrpSpPr>
          <p:grpSpPr bwMode="auto">
            <a:xfrm>
              <a:off x="3259138" y="4186238"/>
              <a:ext cx="482600" cy="520700"/>
              <a:chOff x="1960" y="2896"/>
              <a:chExt cx="304" cy="328"/>
            </a:xfrm>
          </p:grpSpPr>
          <p:cxnSp>
            <p:nvCxnSpPr>
              <p:cNvPr id="101" name="AutoShape 45"/>
              <p:cNvCxnSpPr>
                <a:cxnSpLocks noChangeShapeType="1"/>
                <a:stCxn id="123" idx="5"/>
                <a:endCxn id="113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2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16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99" name="AutoShape 55"/>
              <p:cNvCxnSpPr>
                <a:cxnSpLocks noChangeShapeType="1"/>
                <a:stCxn id="115" idx="7"/>
                <a:endCxn id="121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100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7" name="Group 57"/>
            <p:cNvGrpSpPr>
              <a:grpSpLocks/>
            </p:cNvGrpSpPr>
            <p:nvPr/>
          </p:nvGrpSpPr>
          <p:grpSpPr bwMode="auto">
            <a:xfrm>
              <a:off x="7526332" y="4706938"/>
              <a:ext cx="622299" cy="431800"/>
              <a:chOff x="4648" y="3224"/>
              <a:chExt cx="392" cy="272"/>
            </a:xfrm>
          </p:grpSpPr>
          <p:cxnSp>
            <p:nvCxnSpPr>
              <p:cNvPr id="97" name="AutoShape 58"/>
              <p:cNvCxnSpPr>
                <a:cxnSpLocks noChangeShapeType="1"/>
                <a:stCxn id="119" idx="5"/>
                <a:endCxn id="119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8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8" name="Group 69"/>
            <p:cNvGrpSpPr>
              <a:grpSpLocks/>
            </p:cNvGrpSpPr>
            <p:nvPr/>
          </p:nvGrpSpPr>
          <p:grpSpPr bwMode="auto">
            <a:xfrm>
              <a:off x="6611932" y="4186238"/>
              <a:ext cx="501649" cy="520700"/>
              <a:chOff x="4072" y="2896"/>
              <a:chExt cx="316" cy="328"/>
            </a:xfrm>
          </p:grpSpPr>
          <p:cxnSp>
            <p:nvCxnSpPr>
              <p:cNvPr id="95" name="AutoShape 70"/>
              <p:cNvCxnSpPr>
                <a:cxnSpLocks noChangeShapeType="1"/>
                <a:stCxn id="121" idx="5"/>
                <a:endCxn id="119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6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19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14894" cy="1858962"/>
              <a:chOff x="2344738" y="4313238"/>
              <a:chExt cx="4814894" cy="1858962"/>
            </a:xfrm>
          </p:grpSpPr>
          <p:grpSp>
            <p:nvGrpSpPr>
              <p:cNvPr id="71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296863" cy="1219200"/>
                <a:chOff x="1669" y="2976"/>
                <a:chExt cx="187" cy="768"/>
              </a:xfrm>
            </p:grpSpPr>
            <p:cxnSp>
              <p:nvCxnSpPr>
                <p:cNvPr id="93" name="AutoShape 36"/>
                <p:cNvCxnSpPr>
                  <a:cxnSpLocks noChangeShapeType="1"/>
                  <a:stCxn id="109" idx="0"/>
                  <a:endCxn id="123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4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2" name="Group 41"/>
              <p:cNvGrpSpPr>
                <a:grpSpLocks/>
              </p:cNvGrpSpPr>
              <p:nvPr/>
            </p:nvGrpSpPr>
            <p:grpSpPr bwMode="auto">
              <a:xfrm>
                <a:off x="3259138" y="5138738"/>
                <a:ext cx="482600" cy="560387"/>
                <a:chOff x="1960" y="3496"/>
                <a:chExt cx="304" cy="353"/>
              </a:xfrm>
            </p:grpSpPr>
            <p:cxnSp>
              <p:nvCxnSpPr>
                <p:cNvPr id="91" name="AutoShape 42"/>
                <p:cNvCxnSpPr>
                  <a:cxnSpLocks noChangeShapeType="1"/>
                  <a:stCxn id="113" idx="3"/>
                  <a:endCxn id="109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2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3" name="Group 47"/>
              <p:cNvGrpSpPr>
                <a:grpSpLocks/>
              </p:cNvGrpSpPr>
              <p:nvPr/>
            </p:nvGrpSpPr>
            <p:grpSpPr bwMode="auto">
              <a:xfrm>
                <a:off x="2344738" y="5138739"/>
                <a:ext cx="482600" cy="538162"/>
                <a:chOff x="1384" y="3496"/>
                <a:chExt cx="304" cy="339"/>
              </a:xfrm>
            </p:grpSpPr>
            <p:cxnSp>
              <p:nvCxnSpPr>
                <p:cNvPr id="89" name="AutoShape 48"/>
                <p:cNvCxnSpPr>
                  <a:cxnSpLocks noChangeShapeType="1"/>
                  <a:stCxn id="109" idx="1"/>
                  <a:endCxn id="111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90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4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403225"/>
                <a:chOff x="2536" y="3496"/>
                <a:chExt cx="688" cy="254"/>
              </a:xfrm>
            </p:grpSpPr>
            <p:cxnSp>
              <p:nvCxnSpPr>
                <p:cNvPr id="87" name="AutoShape 52"/>
                <p:cNvCxnSpPr>
                  <a:cxnSpLocks noChangeShapeType="1"/>
                  <a:stCxn id="115" idx="3"/>
                  <a:endCxn id="113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8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5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520700"/>
                <a:chOff x="3496" y="3496"/>
                <a:chExt cx="304" cy="328"/>
              </a:xfrm>
            </p:grpSpPr>
            <p:cxnSp>
              <p:nvCxnSpPr>
                <p:cNvPr id="85" name="AutoShape 61"/>
                <p:cNvCxnSpPr>
                  <a:cxnSpLocks noChangeShapeType="1"/>
                  <a:stCxn id="117" idx="1"/>
                  <a:endCxn id="115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6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76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84175"/>
                <a:chOff x="2016" y="3905"/>
                <a:chExt cx="1728" cy="242"/>
              </a:xfrm>
            </p:grpSpPr>
            <p:cxnSp>
              <p:nvCxnSpPr>
                <p:cNvPr id="83" name="AutoShape 64"/>
                <p:cNvCxnSpPr>
                  <a:cxnSpLocks noChangeShapeType="1"/>
                  <a:stCxn id="117" idx="2"/>
                  <a:endCxn id="109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4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7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547688" cy="527050"/>
                <a:chOff x="4072" y="3496"/>
                <a:chExt cx="345" cy="332"/>
              </a:xfrm>
            </p:grpSpPr>
            <p:cxnSp>
              <p:nvCxnSpPr>
                <p:cNvPr id="81" name="AutoShape 67"/>
                <p:cNvCxnSpPr>
                  <a:cxnSpLocks noChangeShapeType="1"/>
                  <a:stCxn id="119" idx="3"/>
                  <a:endCxn id="117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2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78" name="Group 72"/>
              <p:cNvGrpSpPr>
                <a:grpSpLocks/>
              </p:cNvGrpSpPr>
              <p:nvPr/>
            </p:nvGrpSpPr>
            <p:grpSpPr bwMode="auto">
              <a:xfrm>
                <a:off x="6361123" y="4313238"/>
                <a:ext cx="296863" cy="1219200"/>
                <a:chOff x="3914" y="2976"/>
                <a:chExt cx="187" cy="768"/>
              </a:xfrm>
            </p:grpSpPr>
            <p:cxnSp>
              <p:nvCxnSpPr>
                <p:cNvPr id="79" name="AutoShape 73"/>
                <p:cNvCxnSpPr>
                  <a:cxnSpLocks noChangeShapeType="1"/>
                  <a:stCxn id="121" idx="4"/>
                  <a:endCxn id="117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80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187" cy="24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ＭＳ Ｐゴシック" pitchFamily="34" charset="-128"/>
                    </a:defRPr>
                  </a:lvl9pPr>
                </a:lstStyle>
                <a:p>
                  <a:r>
                    <a:rPr lang="en-US" sz="1600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20" name="Group 75"/>
            <p:cNvGrpSpPr>
              <a:grpSpLocks/>
            </p:cNvGrpSpPr>
            <p:nvPr/>
          </p:nvGrpSpPr>
          <p:grpSpPr bwMode="auto">
            <a:xfrm>
              <a:off x="1277938" y="4706944"/>
              <a:ext cx="636587" cy="449263"/>
              <a:chOff x="712" y="3224"/>
              <a:chExt cx="401" cy="283"/>
            </a:xfrm>
          </p:grpSpPr>
          <p:cxnSp>
            <p:nvCxnSpPr>
              <p:cNvPr id="69" name="AutoShape 76"/>
              <p:cNvCxnSpPr>
                <a:cxnSpLocks noChangeShapeType="1"/>
                <a:stCxn id="111" idx="3"/>
                <a:endCxn id="111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70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sp>
          <p:nvSpPr>
            <p:cNvPr id="21" name="Oval 6"/>
            <p:cNvSpPr>
              <a:spLocks noChangeArrowheads="1"/>
            </p:cNvSpPr>
            <p:nvPr/>
          </p:nvSpPr>
          <p:spPr bwMode="auto">
            <a:xfrm>
              <a:off x="4386263" y="228600"/>
              <a:ext cx="609600" cy="60960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pitchFamily="-111" charset="-128"/>
              </a:endParaRPr>
            </a:p>
          </p:txBody>
        </p:sp>
        <p:grpSp>
          <p:nvGrpSpPr>
            <p:cNvPr id="22" name="Group 5"/>
            <p:cNvGrpSpPr>
              <a:grpSpLocks/>
            </p:cNvGrpSpPr>
            <p:nvPr/>
          </p:nvGrpSpPr>
          <p:grpSpPr bwMode="auto">
            <a:xfrm>
              <a:off x="5786438" y="1082675"/>
              <a:ext cx="609600" cy="609600"/>
              <a:chOff x="1725" y="2333"/>
              <a:chExt cx="384" cy="384"/>
            </a:xfrm>
          </p:grpSpPr>
          <p:sp>
            <p:nvSpPr>
              <p:cNvPr id="6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8" name="Text Box 7"/>
              <p:cNvSpPr txBox="1">
                <a:spLocks noChangeArrowheads="1"/>
              </p:cNvSpPr>
              <p:nvPr/>
            </p:nvSpPr>
            <p:spPr bwMode="auto">
              <a:xfrm>
                <a:off x="1837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23" name="Group 5"/>
            <p:cNvGrpSpPr>
              <a:grpSpLocks/>
            </p:cNvGrpSpPr>
            <p:nvPr/>
          </p:nvGrpSpPr>
          <p:grpSpPr bwMode="auto">
            <a:xfrm>
              <a:off x="2894013" y="1082675"/>
              <a:ext cx="609600" cy="609600"/>
              <a:chOff x="1725" y="2333"/>
              <a:chExt cx="384" cy="384"/>
            </a:xfrm>
          </p:grpSpPr>
          <p:sp>
            <p:nvSpPr>
              <p:cNvPr id="65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Text Box 7"/>
              <p:cNvSpPr txBox="1">
                <a:spLocks noChangeArrowheads="1"/>
              </p:cNvSpPr>
              <p:nvPr/>
            </p:nvSpPr>
            <p:spPr bwMode="auto">
              <a:xfrm>
                <a:off x="1841" y="2419"/>
                <a:ext cx="18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 dirty="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24" name="Group 5"/>
            <p:cNvGrpSpPr>
              <a:grpSpLocks/>
            </p:cNvGrpSpPr>
            <p:nvPr/>
          </p:nvGrpSpPr>
          <p:grpSpPr bwMode="auto">
            <a:xfrm>
              <a:off x="2151063" y="2138363"/>
              <a:ext cx="609600" cy="609600"/>
              <a:chOff x="1725" y="2333"/>
              <a:chExt cx="384" cy="384"/>
            </a:xfrm>
          </p:grpSpPr>
          <p:sp>
            <p:nvSpPr>
              <p:cNvPr id="63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4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</a:t>
                </a:r>
              </a:p>
            </p:txBody>
          </p:sp>
        </p:grpSp>
        <p:grpSp>
          <p:nvGrpSpPr>
            <p:cNvPr id="25" name="Group 5"/>
            <p:cNvGrpSpPr>
              <a:grpSpLocks/>
            </p:cNvGrpSpPr>
            <p:nvPr/>
          </p:nvGrpSpPr>
          <p:grpSpPr bwMode="auto">
            <a:xfrm>
              <a:off x="3582988" y="2154238"/>
              <a:ext cx="609600" cy="609600"/>
              <a:chOff x="1725" y="2333"/>
              <a:chExt cx="384" cy="384"/>
            </a:xfrm>
          </p:grpSpPr>
          <p:sp>
            <p:nvSpPr>
              <p:cNvPr id="61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2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</a:t>
                </a:r>
              </a:p>
            </p:txBody>
          </p:sp>
        </p:grpSp>
        <p:grpSp>
          <p:nvGrpSpPr>
            <p:cNvPr id="26" name="Group 5"/>
            <p:cNvGrpSpPr>
              <a:grpSpLocks/>
            </p:cNvGrpSpPr>
            <p:nvPr/>
          </p:nvGrpSpPr>
          <p:grpSpPr bwMode="auto">
            <a:xfrm>
              <a:off x="5129213" y="2114550"/>
              <a:ext cx="609600" cy="609600"/>
              <a:chOff x="1725" y="2333"/>
              <a:chExt cx="384" cy="384"/>
            </a:xfrm>
          </p:grpSpPr>
          <p:sp>
            <p:nvSpPr>
              <p:cNvPr id="59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0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</a:t>
                </a:r>
              </a:p>
            </p:txBody>
          </p:sp>
        </p:grpSp>
        <p:grpSp>
          <p:nvGrpSpPr>
            <p:cNvPr id="27" name="Group 5"/>
            <p:cNvGrpSpPr>
              <a:grpSpLocks/>
            </p:cNvGrpSpPr>
            <p:nvPr/>
          </p:nvGrpSpPr>
          <p:grpSpPr bwMode="auto">
            <a:xfrm>
              <a:off x="6665913" y="2098675"/>
              <a:ext cx="609600" cy="609600"/>
              <a:chOff x="1725" y="2333"/>
              <a:chExt cx="384" cy="384"/>
            </a:xfrm>
          </p:grpSpPr>
          <p:sp>
            <p:nvSpPr>
              <p:cNvPr id="57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8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258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</a:t>
                </a:r>
              </a:p>
            </p:txBody>
          </p:sp>
        </p:grpSp>
        <p:cxnSp>
          <p:nvCxnSpPr>
            <p:cNvPr id="28" name="AutoShape 70"/>
            <p:cNvCxnSpPr>
              <a:cxnSpLocks noChangeShapeType="1"/>
              <a:endCxn id="67" idx="1"/>
            </p:cNvCxnSpPr>
            <p:nvPr/>
          </p:nvCxnSpPr>
          <p:spPr bwMode="auto">
            <a:xfrm>
              <a:off x="4935538" y="711200"/>
              <a:ext cx="939800" cy="4603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29" name="AutoShape 70"/>
            <p:cNvCxnSpPr>
              <a:cxnSpLocks noChangeShapeType="1"/>
              <a:endCxn id="57" idx="1"/>
            </p:cNvCxnSpPr>
            <p:nvPr/>
          </p:nvCxnSpPr>
          <p:spPr bwMode="auto">
            <a:xfrm>
              <a:off x="6335713" y="1557338"/>
              <a:ext cx="419100" cy="6302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0" name="AutoShape 70"/>
            <p:cNvCxnSpPr>
              <a:cxnSpLocks noChangeShapeType="1"/>
              <a:endCxn id="59" idx="7"/>
            </p:cNvCxnSpPr>
            <p:nvPr/>
          </p:nvCxnSpPr>
          <p:spPr bwMode="auto">
            <a:xfrm flipH="1">
              <a:off x="5649913" y="1643063"/>
              <a:ext cx="265112" cy="56038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1" name="AutoShape 70"/>
            <p:cNvCxnSpPr>
              <a:cxnSpLocks noChangeShapeType="1"/>
              <a:endCxn id="65" idx="7"/>
            </p:cNvCxnSpPr>
            <p:nvPr/>
          </p:nvCxnSpPr>
          <p:spPr bwMode="auto">
            <a:xfrm flipH="1">
              <a:off x="3414713" y="669925"/>
              <a:ext cx="1023937" cy="5016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2" name="AutoShape 70"/>
            <p:cNvCxnSpPr>
              <a:cxnSpLocks noChangeShapeType="1"/>
              <a:endCxn id="63" idx="0"/>
            </p:cNvCxnSpPr>
            <p:nvPr/>
          </p:nvCxnSpPr>
          <p:spPr bwMode="auto">
            <a:xfrm flipH="1">
              <a:off x="2455863" y="1589088"/>
              <a:ext cx="520700" cy="549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33" name="AutoShape 70"/>
            <p:cNvCxnSpPr>
              <a:cxnSpLocks noChangeShapeType="1"/>
              <a:endCxn id="61" idx="1"/>
            </p:cNvCxnSpPr>
            <p:nvPr/>
          </p:nvCxnSpPr>
          <p:spPr bwMode="auto">
            <a:xfrm>
              <a:off x="3357563" y="1643063"/>
              <a:ext cx="314325" cy="60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34" name="Text Box 59"/>
            <p:cNvSpPr txBox="1">
              <a:spLocks noChangeArrowheads="1"/>
            </p:cNvSpPr>
            <p:nvPr/>
          </p:nvSpPr>
          <p:spPr bwMode="auto">
            <a:xfrm>
              <a:off x="6440488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5" name="Text Box 59"/>
            <p:cNvSpPr txBox="1">
              <a:spLocks noChangeArrowheads="1"/>
            </p:cNvSpPr>
            <p:nvPr/>
          </p:nvSpPr>
          <p:spPr bwMode="auto">
            <a:xfrm>
              <a:off x="3422650" y="169227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6" name="Text Box 59"/>
            <p:cNvSpPr txBox="1">
              <a:spLocks noChangeArrowheads="1"/>
            </p:cNvSpPr>
            <p:nvPr/>
          </p:nvSpPr>
          <p:spPr bwMode="auto">
            <a:xfrm>
              <a:off x="4543425" y="26543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37" name="Text Box 68"/>
            <p:cNvSpPr txBox="1">
              <a:spLocks noChangeArrowheads="1"/>
            </p:cNvSpPr>
            <p:nvPr/>
          </p:nvSpPr>
          <p:spPr bwMode="auto">
            <a:xfrm>
              <a:off x="3686175" y="669925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8" name="Text Box 68"/>
            <p:cNvSpPr txBox="1">
              <a:spLocks noChangeArrowheads="1"/>
            </p:cNvSpPr>
            <p:nvPr/>
          </p:nvSpPr>
          <p:spPr bwMode="auto">
            <a:xfrm>
              <a:off x="2473325" y="15732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39" name="Text Box 68"/>
            <p:cNvSpPr txBox="1">
              <a:spLocks noChangeArrowheads="1"/>
            </p:cNvSpPr>
            <p:nvPr/>
          </p:nvSpPr>
          <p:spPr bwMode="auto">
            <a:xfrm>
              <a:off x="5549900" y="16335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0" name="AutoShape 70"/>
            <p:cNvCxnSpPr>
              <a:cxnSpLocks noChangeShapeType="1"/>
              <a:endCxn id="111" idx="0"/>
            </p:cNvCxnSpPr>
            <p:nvPr/>
          </p:nvCxnSpPr>
          <p:spPr bwMode="auto">
            <a:xfrm flipH="1">
              <a:off x="2128838" y="2732088"/>
              <a:ext cx="20796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1" name="AutoShape 70"/>
            <p:cNvCxnSpPr>
              <a:cxnSpLocks noChangeShapeType="1"/>
            </p:cNvCxnSpPr>
            <p:nvPr/>
          </p:nvCxnSpPr>
          <p:spPr bwMode="auto">
            <a:xfrm>
              <a:off x="2586038" y="2708275"/>
              <a:ext cx="457200" cy="99536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2" name="Text Box 68"/>
            <p:cNvSpPr txBox="1">
              <a:spLocks noChangeArrowheads="1"/>
            </p:cNvSpPr>
            <p:nvPr/>
          </p:nvSpPr>
          <p:spPr bwMode="auto">
            <a:xfrm>
              <a:off x="19827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cxnSp>
          <p:nvCxnSpPr>
            <p:cNvPr id="43" name="AutoShape 70"/>
            <p:cNvCxnSpPr>
              <a:cxnSpLocks noChangeShapeType="1"/>
              <a:endCxn id="113" idx="0"/>
            </p:cNvCxnSpPr>
            <p:nvPr/>
          </p:nvCxnSpPr>
          <p:spPr bwMode="auto">
            <a:xfrm>
              <a:off x="3808413" y="2747963"/>
              <a:ext cx="149225" cy="18700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4" name="AutoShape 70"/>
            <p:cNvCxnSpPr>
              <a:cxnSpLocks noChangeShapeType="1"/>
            </p:cNvCxnSpPr>
            <p:nvPr/>
          </p:nvCxnSpPr>
          <p:spPr bwMode="auto">
            <a:xfrm>
              <a:off x="4064000" y="2689225"/>
              <a:ext cx="2332038" cy="10144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5" name="AutoShape 70"/>
            <p:cNvCxnSpPr>
              <a:cxnSpLocks noChangeShapeType="1"/>
              <a:endCxn id="109" idx="0"/>
            </p:cNvCxnSpPr>
            <p:nvPr/>
          </p:nvCxnSpPr>
          <p:spPr bwMode="auto">
            <a:xfrm flipH="1">
              <a:off x="3043238" y="2676525"/>
              <a:ext cx="2208212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6" name="AutoShape 70"/>
            <p:cNvCxnSpPr>
              <a:cxnSpLocks noChangeShapeType="1"/>
              <a:endCxn id="115" idx="0"/>
            </p:cNvCxnSpPr>
            <p:nvPr/>
          </p:nvCxnSpPr>
          <p:spPr bwMode="auto">
            <a:xfrm flipH="1">
              <a:off x="5481638" y="2732088"/>
              <a:ext cx="36512" cy="188595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7" name="AutoShape 70"/>
            <p:cNvCxnSpPr>
              <a:cxnSpLocks noChangeShapeType="1"/>
              <a:endCxn id="117" idx="0"/>
            </p:cNvCxnSpPr>
            <p:nvPr/>
          </p:nvCxnSpPr>
          <p:spPr bwMode="auto">
            <a:xfrm flipH="1">
              <a:off x="6396038" y="2676525"/>
              <a:ext cx="460375" cy="285591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cxnSp>
          <p:nvCxnSpPr>
            <p:cNvPr id="48" name="AutoShape 70"/>
            <p:cNvCxnSpPr>
              <a:cxnSpLocks noChangeShapeType="1"/>
              <a:endCxn id="119" idx="0"/>
            </p:cNvCxnSpPr>
            <p:nvPr/>
          </p:nvCxnSpPr>
          <p:spPr bwMode="auto">
            <a:xfrm>
              <a:off x="7116763" y="2671763"/>
              <a:ext cx="193675" cy="194627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49" name="Text Box 68"/>
            <p:cNvSpPr txBox="1">
              <a:spLocks noChangeArrowheads="1"/>
            </p:cNvSpPr>
            <p:nvPr/>
          </p:nvSpPr>
          <p:spPr bwMode="auto">
            <a:xfrm>
              <a:off x="3624263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0" name="Text Box 68"/>
            <p:cNvSpPr txBox="1">
              <a:spLocks noChangeArrowheads="1"/>
            </p:cNvSpPr>
            <p:nvPr/>
          </p:nvSpPr>
          <p:spPr bwMode="auto">
            <a:xfrm>
              <a:off x="4441825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1" name="Text Box 68"/>
            <p:cNvSpPr txBox="1">
              <a:spLocks noChangeArrowheads="1"/>
            </p:cNvSpPr>
            <p:nvPr/>
          </p:nvSpPr>
          <p:spPr bwMode="auto">
            <a:xfrm>
              <a:off x="6478588" y="321151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  <p:sp>
          <p:nvSpPr>
            <p:cNvPr id="52" name="Text Box 59"/>
            <p:cNvSpPr txBox="1">
              <a:spLocks noChangeArrowheads="1"/>
            </p:cNvSpPr>
            <p:nvPr/>
          </p:nvSpPr>
          <p:spPr bwMode="auto">
            <a:xfrm>
              <a:off x="2814638" y="3048000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3" name="Text Box 59"/>
            <p:cNvSpPr txBox="1">
              <a:spLocks noChangeArrowheads="1"/>
            </p:cNvSpPr>
            <p:nvPr/>
          </p:nvSpPr>
          <p:spPr bwMode="auto">
            <a:xfrm>
              <a:off x="5481638" y="724959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4" name="Text Box 59"/>
            <p:cNvSpPr txBox="1">
              <a:spLocks noChangeArrowheads="1"/>
            </p:cNvSpPr>
            <p:nvPr/>
          </p:nvSpPr>
          <p:spPr bwMode="auto">
            <a:xfrm>
              <a:off x="5475288" y="2874963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sp>
          <p:nvSpPr>
            <p:cNvPr id="55" name="Text Box 59"/>
            <p:cNvSpPr txBox="1">
              <a:spLocks noChangeArrowheads="1"/>
            </p:cNvSpPr>
            <p:nvPr/>
          </p:nvSpPr>
          <p:spPr bwMode="auto">
            <a:xfrm>
              <a:off x="7162800" y="3195638"/>
              <a:ext cx="296844" cy="3835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  <p:cxnSp>
          <p:nvCxnSpPr>
            <p:cNvPr id="56" name="AutoShape 30"/>
            <p:cNvCxnSpPr>
              <a:cxnSpLocks noChangeShapeType="1"/>
            </p:cNvCxnSpPr>
            <p:nvPr/>
          </p:nvCxnSpPr>
          <p:spPr bwMode="auto">
            <a:xfrm>
              <a:off x="3981450" y="457200"/>
              <a:ext cx="361950" cy="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sp>
        <p:nvSpPr>
          <p:cNvPr id="12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103102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1C715-D6C9-4ECC-8CFB-BD16C7E8D7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Deterministic Finite Automaton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31196-3F5D-481C-90A2-E8608C619B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3971" y="1386604"/>
            <a:ext cx="2915587" cy="519179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792A445-48F4-429F-A75D-DCF70A468FA9}"/>
              </a:ext>
            </a:extLst>
          </p:cNvPr>
          <p:cNvSpPr txBox="1"/>
          <p:nvPr/>
        </p:nvSpPr>
        <p:spPr>
          <a:xfrm>
            <a:off x="179614" y="1796143"/>
            <a:ext cx="8884357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Our machine is going to get a string as input. 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It will read one character at a time and update “its state.”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At every step, the machine thinks of itself as in one of the (finite number) vertices.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When it reads the character it follows the arrow labeled with that character to its next state.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Start at the “start state” (unlabeled, incoming arrow).</a:t>
            </a: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After you’ve read the last character, accept the string if and only if you’re in a “final state” (double circle).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D332D5BA-2F1B-D229-75DC-22EA4CFBC5EB}"/>
                  </a:ext>
                </a:extLst>
              </p14:cNvPr>
              <p14:cNvContentPartPr/>
              <p14:nvPr/>
            </p14:nvContentPartPr>
            <p14:xfrm>
              <a:off x="5901120" y="566280"/>
              <a:ext cx="5218560" cy="37094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D332D5BA-2F1B-D229-75DC-22EA4CFBC5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891760" y="556920"/>
                <a:ext cx="5237280" cy="3728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5370587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2" name="Group 4"/>
          <p:cNvGrpSpPr>
            <a:grpSpLocks/>
          </p:cNvGrpSpPr>
          <p:nvPr/>
        </p:nvGrpSpPr>
        <p:grpSpPr bwMode="auto">
          <a:xfrm>
            <a:off x="3348038" y="3703638"/>
            <a:ext cx="5791200" cy="2438400"/>
            <a:chOff x="1149" y="2333"/>
            <a:chExt cx="3648" cy="1536"/>
          </a:xfrm>
        </p:grpSpPr>
        <p:grpSp>
          <p:nvGrpSpPr>
            <p:cNvPr id="9272" name="Group 5"/>
            <p:cNvGrpSpPr>
              <a:grpSpLocks/>
            </p:cNvGrpSpPr>
            <p:nvPr/>
          </p:nvGrpSpPr>
          <p:grpSpPr bwMode="auto">
            <a:xfrm>
              <a:off x="1725" y="2333"/>
              <a:ext cx="384" cy="384"/>
              <a:chOff x="1725" y="2333"/>
              <a:chExt cx="384" cy="384"/>
            </a:xfrm>
          </p:grpSpPr>
          <p:sp>
            <p:nvSpPr>
              <p:cNvPr id="9294" name="Oval 6"/>
              <p:cNvSpPr>
                <a:spLocks noChangeArrowheads="1"/>
              </p:cNvSpPr>
              <p:nvPr/>
            </p:nvSpPr>
            <p:spPr bwMode="auto">
              <a:xfrm>
                <a:off x="1725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5" name="Text Box 7"/>
              <p:cNvSpPr txBox="1">
                <a:spLocks noChangeArrowheads="1"/>
              </p:cNvSpPr>
              <p:nvPr/>
            </p:nvSpPr>
            <p:spPr bwMode="auto">
              <a:xfrm>
                <a:off x="1763" y="241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001</a:t>
                </a:r>
              </a:p>
            </p:txBody>
          </p:sp>
        </p:grpSp>
        <p:grpSp>
          <p:nvGrpSpPr>
            <p:cNvPr id="9273" name="Group 8"/>
            <p:cNvGrpSpPr>
              <a:grpSpLocks/>
            </p:cNvGrpSpPr>
            <p:nvPr/>
          </p:nvGrpSpPr>
          <p:grpSpPr bwMode="auto">
            <a:xfrm>
              <a:off x="3837" y="2333"/>
              <a:ext cx="384" cy="384"/>
              <a:chOff x="3837" y="2333"/>
              <a:chExt cx="384" cy="384"/>
            </a:xfrm>
          </p:grpSpPr>
          <p:sp>
            <p:nvSpPr>
              <p:cNvPr id="9292" name="Oval 9"/>
              <p:cNvSpPr>
                <a:spLocks noChangeArrowheads="1"/>
              </p:cNvSpPr>
              <p:nvPr/>
            </p:nvSpPr>
            <p:spPr bwMode="auto">
              <a:xfrm>
                <a:off x="3837" y="2333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3" name="Text Box 10"/>
              <p:cNvSpPr txBox="1">
                <a:spLocks noChangeArrowheads="1"/>
              </p:cNvSpPr>
              <p:nvPr/>
            </p:nvSpPr>
            <p:spPr bwMode="auto">
              <a:xfrm>
                <a:off x="3867" y="2409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011</a:t>
                </a:r>
              </a:p>
            </p:txBody>
          </p:sp>
        </p:grpSp>
        <p:grpSp>
          <p:nvGrpSpPr>
            <p:cNvPr id="9274" name="Group 11"/>
            <p:cNvGrpSpPr>
              <a:grpSpLocks/>
            </p:cNvGrpSpPr>
            <p:nvPr/>
          </p:nvGrpSpPr>
          <p:grpSpPr bwMode="auto">
            <a:xfrm>
              <a:off x="4413" y="2909"/>
              <a:ext cx="384" cy="384"/>
              <a:chOff x="4413" y="2909"/>
              <a:chExt cx="384" cy="384"/>
            </a:xfrm>
          </p:grpSpPr>
          <p:sp>
            <p:nvSpPr>
              <p:cNvPr id="9290" name="Oval 12"/>
              <p:cNvSpPr>
                <a:spLocks noChangeArrowheads="1"/>
              </p:cNvSpPr>
              <p:nvPr/>
            </p:nvSpPr>
            <p:spPr bwMode="auto">
              <a:xfrm>
                <a:off x="4413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91" name="Text Box 13"/>
              <p:cNvSpPr txBox="1">
                <a:spLocks noChangeArrowheads="1"/>
              </p:cNvSpPr>
              <p:nvPr/>
            </p:nvSpPr>
            <p:spPr bwMode="auto">
              <a:xfrm>
                <a:off x="4451" y="298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111</a:t>
                </a:r>
              </a:p>
            </p:txBody>
          </p:sp>
        </p:grpSp>
        <p:grpSp>
          <p:nvGrpSpPr>
            <p:cNvPr id="9275" name="Group 14"/>
            <p:cNvGrpSpPr>
              <a:grpSpLocks/>
            </p:cNvGrpSpPr>
            <p:nvPr/>
          </p:nvGrpSpPr>
          <p:grpSpPr bwMode="auto">
            <a:xfrm>
              <a:off x="3837" y="3485"/>
              <a:ext cx="384" cy="384"/>
              <a:chOff x="3837" y="3485"/>
              <a:chExt cx="384" cy="384"/>
            </a:xfrm>
          </p:grpSpPr>
          <p:sp>
            <p:nvSpPr>
              <p:cNvPr id="9288" name="Oval 15"/>
              <p:cNvSpPr>
                <a:spLocks noChangeArrowheads="1"/>
              </p:cNvSpPr>
              <p:nvPr/>
            </p:nvSpPr>
            <p:spPr bwMode="auto">
              <a:xfrm>
                <a:off x="3837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9" name="Text Box 16"/>
              <p:cNvSpPr txBox="1">
                <a:spLocks noChangeArrowheads="1"/>
              </p:cNvSpPr>
              <p:nvPr/>
            </p:nvSpPr>
            <p:spPr bwMode="auto">
              <a:xfrm>
                <a:off x="3875" y="3563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110</a:t>
                </a:r>
              </a:p>
            </p:txBody>
          </p:sp>
        </p:grpSp>
        <p:grpSp>
          <p:nvGrpSpPr>
            <p:cNvPr id="9276" name="Group 17"/>
            <p:cNvGrpSpPr>
              <a:grpSpLocks/>
            </p:cNvGrpSpPr>
            <p:nvPr/>
          </p:nvGrpSpPr>
          <p:grpSpPr bwMode="auto">
            <a:xfrm>
              <a:off x="3261" y="2909"/>
              <a:ext cx="384" cy="384"/>
              <a:chOff x="3261" y="2909"/>
              <a:chExt cx="384" cy="384"/>
            </a:xfrm>
          </p:grpSpPr>
          <p:sp>
            <p:nvSpPr>
              <p:cNvPr id="9286" name="Oval 18"/>
              <p:cNvSpPr>
                <a:spLocks noChangeArrowheads="1"/>
              </p:cNvSpPr>
              <p:nvPr/>
            </p:nvSpPr>
            <p:spPr bwMode="auto">
              <a:xfrm>
                <a:off x="3261" y="2909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7" name="Text Box 19"/>
              <p:cNvSpPr txBox="1">
                <a:spLocks noChangeArrowheads="1"/>
              </p:cNvSpPr>
              <p:nvPr/>
            </p:nvSpPr>
            <p:spPr bwMode="auto">
              <a:xfrm>
                <a:off x="328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101</a:t>
                </a:r>
              </a:p>
            </p:txBody>
          </p:sp>
        </p:grpSp>
        <p:grpSp>
          <p:nvGrpSpPr>
            <p:cNvPr id="9277" name="Group 20"/>
            <p:cNvGrpSpPr>
              <a:grpSpLocks/>
            </p:cNvGrpSpPr>
            <p:nvPr/>
          </p:nvGrpSpPr>
          <p:grpSpPr bwMode="auto">
            <a:xfrm>
              <a:off x="2301" y="2909"/>
              <a:ext cx="384" cy="384"/>
              <a:chOff x="2301" y="2909"/>
              <a:chExt cx="384" cy="384"/>
            </a:xfrm>
          </p:grpSpPr>
          <p:sp>
            <p:nvSpPr>
              <p:cNvPr id="9284" name="Oval 21"/>
              <p:cNvSpPr>
                <a:spLocks noChangeArrowheads="1"/>
              </p:cNvSpPr>
              <p:nvPr/>
            </p:nvSpPr>
            <p:spPr bwMode="auto">
              <a:xfrm>
                <a:off x="2301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5" name="Text Box 22"/>
              <p:cNvSpPr txBox="1">
                <a:spLocks noChangeArrowheads="1"/>
              </p:cNvSpPr>
              <p:nvPr/>
            </p:nvSpPr>
            <p:spPr bwMode="auto">
              <a:xfrm>
                <a:off x="2329" y="2985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010</a:t>
                </a:r>
              </a:p>
            </p:txBody>
          </p:sp>
        </p:grpSp>
        <p:grpSp>
          <p:nvGrpSpPr>
            <p:cNvPr id="9278" name="Group 23"/>
            <p:cNvGrpSpPr>
              <a:grpSpLocks/>
            </p:cNvGrpSpPr>
            <p:nvPr/>
          </p:nvGrpSpPr>
          <p:grpSpPr bwMode="auto">
            <a:xfrm>
              <a:off x="1149" y="2909"/>
              <a:ext cx="384" cy="384"/>
              <a:chOff x="1149" y="2909"/>
              <a:chExt cx="384" cy="384"/>
            </a:xfrm>
          </p:grpSpPr>
          <p:sp>
            <p:nvSpPr>
              <p:cNvPr id="9282" name="Oval 24"/>
              <p:cNvSpPr>
                <a:spLocks noChangeArrowheads="1"/>
              </p:cNvSpPr>
              <p:nvPr/>
            </p:nvSpPr>
            <p:spPr bwMode="auto">
              <a:xfrm>
                <a:off x="1149" y="2909"/>
                <a:ext cx="384" cy="384"/>
              </a:xfrm>
              <a:prstGeom prst="ellips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3" name="Text Box 25"/>
              <p:cNvSpPr txBox="1">
                <a:spLocks noChangeArrowheads="1"/>
              </p:cNvSpPr>
              <p:nvPr/>
            </p:nvSpPr>
            <p:spPr bwMode="auto">
              <a:xfrm>
                <a:off x="1179" y="2997"/>
                <a:ext cx="32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000</a:t>
                </a:r>
              </a:p>
            </p:txBody>
          </p:sp>
        </p:grpSp>
        <p:grpSp>
          <p:nvGrpSpPr>
            <p:cNvPr id="9279" name="Group 26"/>
            <p:cNvGrpSpPr>
              <a:grpSpLocks/>
            </p:cNvGrpSpPr>
            <p:nvPr/>
          </p:nvGrpSpPr>
          <p:grpSpPr bwMode="auto">
            <a:xfrm>
              <a:off x="1725" y="3485"/>
              <a:ext cx="384" cy="384"/>
              <a:chOff x="1725" y="3485"/>
              <a:chExt cx="384" cy="384"/>
            </a:xfrm>
          </p:grpSpPr>
          <p:sp>
            <p:nvSpPr>
              <p:cNvPr id="9280" name="Oval 27"/>
              <p:cNvSpPr>
                <a:spLocks noChangeArrowheads="1"/>
              </p:cNvSpPr>
              <p:nvPr/>
            </p:nvSpPr>
            <p:spPr bwMode="auto">
              <a:xfrm>
                <a:off x="1725" y="3485"/>
                <a:ext cx="384" cy="384"/>
              </a:xfrm>
              <a:prstGeom prst="ellipse">
                <a:avLst/>
              </a:prstGeom>
              <a:noFill/>
              <a:ln w="57150">
                <a:solidFill>
                  <a:srgbClr val="0070C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281" name="Text Box 28"/>
              <p:cNvSpPr txBox="1">
                <a:spLocks noChangeArrowheads="1"/>
              </p:cNvSpPr>
              <p:nvPr/>
            </p:nvSpPr>
            <p:spPr bwMode="auto">
              <a:xfrm>
                <a:off x="1763" y="3561"/>
                <a:ext cx="328" cy="2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100</a:t>
                </a:r>
              </a:p>
            </p:txBody>
          </p:sp>
        </p:grpSp>
      </p:grpSp>
      <p:grpSp>
        <p:nvGrpSpPr>
          <p:cNvPr id="9223" name="Group 29"/>
          <p:cNvGrpSpPr>
            <a:grpSpLocks/>
          </p:cNvGrpSpPr>
          <p:nvPr/>
        </p:nvGrpSpPr>
        <p:grpSpPr bwMode="auto">
          <a:xfrm>
            <a:off x="4872038" y="3721100"/>
            <a:ext cx="2743200" cy="336550"/>
            <a:chOff x="2016" y="2603"/>
            <a:chExt cx="1728" cy="212"/>
          </a:xfrm>
        </p:grpSpPr>
        <p:cxnSp>
          <p:nvCxnSpPr>
            <p:cNvPr id="9270" name="AutoShape 30"/>
            <p:cNvCxnSpPr>
              <a:cxnSpLocks noChangeShapeType="1"/>
              <a:stCxn id="9294" idx="6"/>
              <a:endCxn id="9292" idx="2"/>
            </p:cNvCxnSpPr>
            <p:nvPr/>
          </p:nvCxnSpPr>
          <p:spPr bwMode="auto">
            <a:xfrm>
              <a:off x="2016" y="2784"/>
              <a:ext cx="1728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71" name="Text Box 31"/>
            <p:cNvSpPr txBox="1">
              <a:spLocks noChangeArrowheads="1"/>
            </p:cNvSpPr>
            <p:nvPr/>
          </p:nvSpPr>
          <p:spPr bwMode="auto">
            <a:xfrm>
              <a:off x="2804" y="2603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4" name="Group 32"/>
          <p:cNvGrpSpPr>
            <a:grpSpLocks/>
          </p:cNvGrpSpPr>
          <p:nvPr/>
        </p:nvGrpSpPr>
        <p:grpSpPr bwMode="auto">
          <a:xfrm>
            <a:off x="5697538" y="4349751"/>
            <a:ext cx="1092200" cy="358775"/>
            <a:chOff x="2536" y="2999"/>
            <a:chExt cx="688" cy="226"/>
          </a:xfrm>
        </p:grpSpPr>
        <p:cxnSp>
          <p:nvCxnSpPr>
            <p:cNvPr id="9268" name="AutoShape 33"/>
            <p:cNvCxnSpPr>
              <a:cxnSpLocks noChangeShapeType="1"/>
              <a:stCxn id="9284" idx="7"/>
              <a:endCxn id="9286" idx="1"/>
            </p:cNvCxnSpPr>
            <p:nvPr/>
          </p:nvCxnSpPr>
          <p:spPr bwMode="auto">
            <a:xfrm rot="5400000" flipV="1">
              <a:off x="2879" y="2881"/>
              <a:ext cx="1" cy="688"/>
            </a:xfrm>
            <a:prstGeom prst="curvedConnector3">
              <a:avLst>
                <a:gd name="adj1" fmla="val -20000009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9" name="Text Box 34"/>
            <p:cNvSpPr txBox="1">
              <a:spLocks noChangeArrowheads="1"/>
            </p:cNvSpPr>
            <p:nvPr/>
          </p:nvSpPr>
          <p:spPr bwMode="auto">
            <a:xfrm>
              <a:off x="2810" y="2999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5" name="Group 38"/>
          <p:cNvGrpSpPr>
            <a:grpSpLocks/>
          </p:cNvGrpSpPr>
          <p:nvPr/>
        </p:nvGrpSpPr>
        <p:grpSpPr bwMode="auto">
          <a:xfrm>
            <a:off x="3868738" y="4219576"/>
            <a:ext cx="482600" cy="487363"/>
            <a:chOff x="1384" y="2917"/>
            <a:chExt cx="304" cy="307"/>
          </a:xfrm>
        </p:grpSpPr>
        <p:cxnSp>
          <p:nvCxnSpPr>
            <p:cNvPr id="9266" name="AutoShape 39"/>
            <p:cNvCxnSpPr>
              <a:cxnSpLocks noChangeShapeType="1"/>
              <a:stCxn id="9282" idx="7"/>
              <a:endCxn id="9294" idx="3"/>
            </p:cNvCxnSpPr>
            <p:nvPr/>
          </p:nvCxnSpPr>
          <p:spPr bwMode="auto">
            <a:xfrm flipV="1">
              <a:off x="1384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7" name="Text Box 40"/>
            <p:cNvSpPr txBox="1">
              <a:spLocks noChangeArrowheads="1"/>
            </p:cNvSpPr>
            <p:nvPr/>
          </p:nvSpPr>
          <p:spPr bwMode="auto">
            <a:xfrm>
              <a:off x="1392" y="2917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6" name="Group 44"/>
          <p:cNvGrpSpPr>
            <a:grpSpLocks/>
          </p:cNvGrpSpPr>
          <p:nvPr/>
        </p:nvGrpSpPr>
        <p:grpSpPr bwMode="auto">
          <a:xfrm>
            <a:off x="4783138" y="4186238"/>
            <a:ext cx="482600" cy="520700"/>
            <a:chOff x="1960" y="2896"/>
            <a:chExt cx="304" cy="328"/>
          </a:xfrm>
        </p:grpSpPr>
        <p:cxnSp>
          <p:nvCxnSpPr>
            <p:cNvPr id="9264" name="AutoShape 45"/>
            <p:cNvCxnSpPr>
              <a:cxnSpLocks noChangeShapeType="1"/>
              <a:stCxn id="9294" idx="5"/>
              <a:endCxn id="9284" idx="1"/>
            </p:cNvCxnSpPr>
            <p:nvPr/>
          </p:nvCxnSpPr>
          <p:spPr bwMode="auto">
            <a:xfrm>
              <a:off x="1960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5" name="Text Box 46"/>
            <p:cNvSpPr txBox="1">
              <a:spLocks noChangeArrowheads="1"/>
            </p:cNvSpPr>
            <p:nvPr/>
          </p:nvSpPr>
          <p:spPr bwMode="auto">
            <a:xfrm>
              <a:off x="2063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grpSp>
        <p:nvGrpSpPr>
          <p:cNvPr id="9227" name="Group 54"/>
          <p:cNvGrpSpPr>
            <a:grpSpLocks/>
          </p:cNvGrpSpPr>
          <p:nvPr/>
        </p:nvGrpSpPr>
        <p:grpSpPr bwMode="auto">
          <a:xfrm>
            <a:off x="7219950" y="4224338"/>
            <a:ext cx="484188" cy="482600"/>
            <a:chOff x="3495" y="2920"/>
            <a:chExt cx="305" cy="304"/>
          </a:xfrm>
        </p:grpSpPr>
        <p:cxnSp>
          <p:nvCxnSpPr>
            <p:cNvPr id="9262" name="AutoShape 55"/>
            <p:cNvCxnSpPr>
              <a:cxnSpLocks noChangeShapeType="1"/>
              <a:stCxn id="9286" idx="7"/>
              <a:endCxn id="9292" idx="3"/>
            </p:cNvCxnSpPr>
            <p:nvPr/>
          </p:nvCxnSpPr>
          <p:spPr bwMode="auto">
            <a:xfrm flipV="1">
              <a:off x="3496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3" name="Text Box 56"/>
            <p:cNvSpPr txBox="1">
              <a:spLocks noChangeArrowheads="1"/>
            </p:cNvSpPr>
            <p:nvPr/>
          </p:nvSpPr>
          <p:spPr bwMode="auto">
            <a:xfrm>
              <a:off x="3495" y="2950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8" name="Group 57"/>
          <p:cNvGrpSpPr>
            <a:grpSpLocks/>
          </p:cNvGrpSpPr>
          <p:nvPr/>
        </p:nvGrpSpPr>
        <p:grpSpPr bwMode="auto">
          <a:xfrm>
            <a:off x="9050338" y="4706938"/>
            <a:ext cx="620712" cy="431800"/>
            <a:chOff x="4648" y="3224"/>
            <a:chExt cx="391" cy="272"/>
          </a:xfrm>
        </p:grpSpPr>
        <p:cxnSp>
          <p:nvCxnSpPr>
            <p:cNvPr id="9260" name="AutoShape 58"/>
            <p:cNvCxnSpPr>
              <a:cxnSpLocks noChangeShapeType="1"/>
              <a:stCxn id="9290" idx="5"/>
              <a:endCxn id="9290" idx="7"/>
            </p:cNvCxnSpPr>
            <p:nvPr/>
          </p:nvCxnSpPr>
          <p:spPr bwMode="auto">
            <a:xfrm rot="5400000" flipH="1" flipV="1">
              <a:off x="4513" y="3359"/>
              <a:ext cx="272" cy="1"/>
            </a:xfrm>
            <a:prstGeom prst="curvedConnector5">
              <a:avLst>
                <a:gd name="adj1" fmla="val -73528"/>
                <a:gd name="adj2" fmla="val 36399986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61" name="Text Box 59"/>
            <p:cNvSpPr txBox="1">
              <a:spLocks noChangeArrowheads="1"/>
            </p:cNvSpPr>
            <p:nvPr/>
          </p:nvSpPr>
          <p:spPr bwMode="auto">
            <a:xfrm>
              <a:off x="4853" y="3232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29" name="Group 69"/>
          <p:cNvGrpSpPr>
            <a:grpSpLocks/>
          </p:cNvGrpSpPr>
          <p:nvPr/>
        </p:nvGrpSpPr>
        <p:grpSpPr bwMode="auto">
          <a:xfrm>
            <a:off x="8135938" y="4186238"/>
            <a:ext cx="500062" cy="520700"/>
            <a:chOff x="4072" y="2896"/>
            <a:chExt cx="315" cy="328"/>
          </a:xfrm>
        </p:grpSpPr>
        <p:cxnSp>
          <p:nvCxnSpPr>
            <p:cNvPr id="9258" name="AutoShape 70"/>
            <p:cNvCxnSpPr>
              <a:cxnSpLocks noChangeShapeType="1"/>
              <a:stCxn id="9292" idx="5"/>
              <a:endCxn id="9290" idx="1"/>
            </p:cNvCxnSpPr>
            <p:nvPr/>
          </p:nvCxnSpPr>
          <p:spPr bwMode="auto">
            <a:xfrm>
              <a:off x="4072" y="2920"/>
              <a:ext cx="304" cy="30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59" name="Text Box 71"/>
            <p:cNvSpPr txBox="1">
              <a:spLocks noChangeArrowheads="1"/>
            </p:cNvSpPr>
            <p:nvPr/>
          </p:nvSpPr>
          <p:spPr bwMode="auto">
            <a:xfrm>
              <a:off x="4201" y="2896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1</a:t>
              </a:r>
            </a:p>
          </p:txBody>
        </p:sp>
      </p:grpSp>
      <p:grpSp>
        <p:nvGrpSpPr>
          <p:cNvPr id="9230" name="Group 126"/>
          <p:cNvGrpSpPr>
            <a:grpSpLocks/>
          </p:cNvGrpSpPr>
          <p:nvPr/>
        </p:nvGrpSpPr>
        <p:grpSpPr bwMode="auto">
          <a:xfrm>
            <a:off x="3868738" y="4313239"/>
            <a:ext cx="4813300" cy="1811337"/>
            <a:chOff x="2344738" y="4313238"/>
            <a:chExt cx="4813300" cy="1811337"/>
          </a:xfrm>
        </p:grpSpPr>
        <p:grpSp>
          <p:nvGrpSpPr>
            <p:cNvPr id="9234" name="Group 35"/>
            <p:cNvGrpSpPr>
              <a:grpSpLocks/>
            </p:cNvGrpSpPr>
            <p:nvPr/>
          </p:nvGrpSpPr>
          <p:grpSpPr bwMode="auto">
            <a:xfrm>
              <a:off x="2797175" y="4313238"/>
              <a:ext cx="295275" cy="1219200"/>
              <a:chOff x="1669" y="2976"/>
              <a:chExt cx="186" cy="768"/>
            </a:xfrm>
          </p:grpSpPr>
          <p:cxnSp>
            <p:nvCxnSpPr>
              <p:cNvPr id="9256" name="AutoShape 36"/>
              <p:cNvCxnSpPr>
                <a:cxnSpLocks noChangeShapeType="1"/>
                <a:stCxn id="9280" idx="0"/>
                <a:endCxn id="9294" idx="4"/>
              </p:cNvCxnSpPr>
              <p:nvPr/>
            </p:nvCxnSpPr>
            <p:spPr bwMode="auto">
              <a:xfrm flipV="1">
                <a:off x="1824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7" name="Text Box 37"/>
              <p:cNvSpPr txBox="1">
                <a:spLocks noChangeArrowheads="1"/>
              </p:cNvSpPr>
              <p:nvPr/>
            </p:nvSpPr>
            <p:spPr bwMode="auto">
              <a:xfrm>
                <a:off x="1669" y="325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5" name="Group 41"/>
            <p:cNvGrpSpPr>
              <a:grpSpLocks/>
            </p:cNvGrpSpPr>
            <p:nvPr/>
          </p:nvGrpSpPr>
          <p:grpSpPr bwMode="auto">
            <a:xfrm>
              <a:off x="3259138" y="5138738"/>
              <a:ext cx="482600" cy="512762"/>
              <a:chOff x="1960" y="3496"/>
              <a:chExt cx="304" cy="323"/>
            </a:xfrm>
          </p:grpSpPr>
          <p:cxnSp>
            <p:nvCxnSpPr>
              <p:cNvPr id="9254" name="AutoShape 42"/>
              <p:cNvCxnSpPr>
                <a:cxnSpLocks noChangeShapeType="1"/>
                <a:stCxn id="9284" idx="3"/>
                <a:endCxn id="9280" idx="7"/>
              </p:cNvCxnSpPr>
              <p:nvPr/>
            </p:nvCxnSpPr>
            <p:spPr bwMode="auto">
              <a:xfrm flipH="1">
                <a:off x="1960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5" name="Text Box 43"/>
              <p:cNvSpPr txBox="1">
                <a:spLocks noChangeArrowheads="1"/>
              </p:cNvSpPr>
              <p:nvPr/>
            </p:nvSpPr>
            <p:spPr bwMode="auto">
              <a:xfrm>
                <a:off x="2071" y="3607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6" name="Group 47"/>
            <p:cNvGrpSpPr>
              <a:grpSpLocks/>
            </p:cNvGrpSpPr>
            <p:nvPr/>
          </p:nvGrpSpPr>
          <p:grpSpPr bwMode="auto">
            <a:xfrm>
              <a:off x="2344738" y="5138738"/>
              <a:ext cx="482600" cy="490537"/>
              <a:chOff x="1384" y="3496"/>
              <a:chExt cx="304" cy="309"/>
            </a:xfrm>
          </p:grpSpPr>
          <p:cxnSp>
            <p:nvCxnSpPr>
              <p:cNvPr id="9252" name="AutoShape 48"/>
              <p:cNvCxnSpPr>
                <a:cxnSpLocks noChangeShapeType="1"/>
                <a:stCxn id="9280" idx="1"/>
                <a:endCxn id="9282" idx="5"/>
              </p:cNvCxnSpPr>
              <p:nvPr/>
            </p:nvCxnSpPr>
            <p:spPr bwMode="auto">
              <a:xfrm flipH="1" flipV="1">
                <a:off x="1384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3" name="Text Box 49"/>
              <p:cNvSpPr txBox="1">
                <a:spLocks noChangeArrowheads="1"/>
              </p:cNvSpPr>
              <p:nvPr/>
            </p:nvSpPr>
            <p:spPr bwMode="auto">
              <a:xfrm>
                <a:off x="1393" y="3593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7" name="Group 51"/>
            <p:cNvGrpSpPr>
              <a:grpSpLocks/>
            </p:cNvGrpSpPr>
            <p:nvPr/>
          </p:nvGrpSpPr>
          <p:grpSpPr bwMode="auto">
            <a:xfrm>
              <a:off x="4173538" y="5138738"/>
              <a:ext cx="1092200" cy="355600"/>
              <a:chOff x="2536" y="3496"/>
              <a:chExt cx="688" cy="224"/>
            </a:xfrm>
          </p:grpSpPr>
          <p:cxnSp>
            <p:nvCxnSpPr>
              <p:cNvPr id="9250" name="AutoShape 52"/>
              <p:cNvCxnSpPr>
                <a:cxnSpLocks noChangeShapeType="1"/>
                <a:stCxn id="9286" idx="3"/>
                <a:endCxn id="9284" idx="5"/>
              </p:cNvCxnSpPr>
              <p:nvPr/>
            </p:nvCxnSpPr>
            <p:spPr bwMode="auto">
              <a:xfrm rot="5400000">
                <a:off x="2879" y="3153"/>
                <a:ext cx="1" cy="688"/>
              </a:xfrm>
              <a:prstGeom prst="curvedConnector3">
                <a:avLst>
                  <a:gd name="adj1" fmla="val 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51" name="Text Box 53"/>
              <p:cNvSpPr txBox="1">
                <a:spLocks noChangeArrowheads="1"/>
              </p:cNvSpPr>
              <p:nvPr/>
            </p:nvSpPr>
            <p:spPr bwMode="auto">
              <a:xfrm>
                <a:off x="2810" y="3508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38" name="Group 60"/>
            <p:cNvGrpSpPr>
              <a:grpSpLocks/>
            </p:cNvGrpSpPr>
            <p:nvPr/>
          </p:nvGrpSpPr>
          <p:grpSpPr bwMode="auto">
            <a:xfrm>
              <a:off x="5697538" y="5138738"/>
              <a:ext cx="482600" cy="482600"/>
              <a:chOff x="3496" y="3496"/>
              <a:chExt cx="304" cy="304"/>
            </a:xfrm>
          </p:grpSpPr>
          <p:cxnSp>
            <p:nvCxnSpPr>
              <p:cNvPr id="9248" name="AutoShape 61"/>
              <p:cNvCxnSpPr>
                <a:cxnSpLocks noChangeShapeType="1"/>
                <a:stCxn id="9288" idx="1"/>
                <a:endCxn id="9286" idx="5"/>
              </p:cNvCxnSpPr>
              <p:nvPr/>
            </p:nvCxnSpPr>
            <p:spPr bwMode="auto">
              <a:xfrm flipH="1" flipV="1">
                <a:off x="3496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Text Box 62"/>
              <p:cNvSpPr txBox="1">
                <a:spLocks noChangeArrowheads="1"/>
              </p:cNvSpPr>
              <p:nvPr/>
            </p:nvSpPr>
            <p:spPr bwMode="auto">
              <a:xfrm>
                <a:off x="3515" y="3582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9239" name="Group 63"/>
            <p:cNvGrpSpPr>
              <a:grpSpLocks/>
            </p:cNvGrpSpPr>
            <p:nvPr/>
          </p:nvGrpSpPr>
          <p:grpSpPr bwMode="auto">
            <a:xfrm>
              <a:off x="3348038" y="5788025"/>
              <a:ext cx="2743200" cy="336550"/>
              <a:chOff x="2016" y="3905"/>
              <a:chExt cx="1728" cy="212"/>
            </a:xfrm>
          </p:grpSpPr>
          <p:cxnSp>
            <p:nvCxnSpPr>
              <p:cNvPr id="9246" name="AutoShape 64"/>
              <p:cNvCxnSpPr>
                <a:cxnSpLocks noChangeShapeType="1"/>
                <a:stCxn id="9288" idx="2"/>
                <a:endCxn id="9280" idx="6"/>
              </p:cNvCxnSpPr>
              <p:nvPr/>
            </p:nvCxnSpPr>
            <p:spPr bwMode="auto">
              <a:xfrm flipH="1">
                <a:off x="2016" y="3936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7" name="Text Box 65"/>
              <p:cNvSpPr txBox="1">
                <a:spLocks noChangeArrowheads="1"/>
              </p:cNvSpPr>
              <p:nvPr/>
            </p:nvSpPr>
            <p:spPr bwMode="auto">
              <a:xfrm>
                <a:off x="2823" y="3905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0" name="Group 66"/>
            <p:cNvGrpSpPr>
              <a:grpSpLocks/>
            </p:cNvGrpSpPr>
            <p:nvPr/>
          </p:nvGrpSpPr>
          <p:grpSpPr bwMode="auto">
            <a:xfrm>
              <a:off x="6611938" y="5138738"/>
              <a:ext cx="546100" cy="482600"/>
              <a:chOff x="4072" y="3496"/>
              <a:chExt cx="344" cy="304"/>
            </a:xfrm>
          </p:grpSpPr>
          <p:cxnSp>
            <p:nvCxnSpPr>
              <p:cNvPr id="9244" name="AutoShape 67"/>
              <p:cNvCxnSpPr>
                <a:cxnSpLocks noChangeShapeType="1"/>
                <a:stCxn id="9290" idx="3"/>
                <a:endCxn id="9288" idx="7"/>
              </p:cNvCxnSpPr>
              <p:nvPr/>
            </p:nvCxnSpPr>
            <p:spPr bwMode="auto">
              <a:xfrm flipH="1">
                <a:off x="4072" y="3496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5" name="Text Box 68"/>
              <p:cNvSpPr txBox="1">
                <a:spLocks noChangeArrowheads="1"/>
              </p:cNvSpPr>
              <p:nvPr/>
            </p:nvSpPr>
            <p:spPr bwMode="auto">
              <a:xfrm>
                <a:off x="4230" y="3586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9241" name="Group 72"/>
            <p:cNvGrpSpPr>
              <a:grpSpLocks/>
            </p:cNvGrpSpPr>
            <p:nvPr/>
          </p:nvGrpSpPr>
          <p:grpSpPr bwMode="auto">
            <a:xfrm>
              <a:off x="6361113" y="4313238"/>
              <a:ext cx="295275" cy="1219200"/>
              <a:chOff x="3914" y="2976"/>
              <a:chExt cx="186" cy="768"/>
            </a:xfrm>
          </p:grpSpPr>
          <p:cxnSp>
            <p:nvCxnSpPr>
              <p:cNvPr id="9242" name="AutoShape 73"/>
              <p:cNvCxnSpPr>
                <a:cxnSpLocks noChangeShapeType="1"/>
                <a:stCxn id="9292" idx="4"/>
                <a:endCxn id="9288" idx="0"/>
              </p:cNvCxnSpPr>
              <p:nvPr/>
            </p:nvCxnSpPr>
            <p:spPr bwMode="auto">
              <a:xfrm>
                <a:off x="3936" y="2976"/>
                <a:ext cx="0" cy="768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3" name="Text Box 74"/>
              <p:cNvSpPr txBox="1">
                <a:spLocks noChangeArrowheads="1"/>
              </p:cNvSpPr>
              <p:nvPr/>
            </p:nvSpPr>
            <p:spPr bwMode="auto">
              <a:xfrm>
                <a:off x="3914" y="3251"/>
                <a:ext cx="186" cy="21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pitchFamily="34" charset="-128"/>
                  </a:defRPr>
                </a:lvl9pPr>
              </a:lstStyle>
              <a:p>
                <a:r>
                  <a:rPr lang="en-US" sz="1600">
                    <a:latin typeface="Tahoma" pitchFamily="34" charset="0"/>
                  </a:rPr>
                  <a:t>0</a:t>
                </a:r>
              </a:p>
            </p:txBody>
          </p:sp>
        </p:grpSp>
      </p:grpSp>
      <p:grpSp>
        <p:nvGrpSpPr>
          <p:cNvPr id="9231" name="Group 75"/>
          <p:cNvGrpSpPr>
            <a:grpSpLocks/>
          </p:cNvGrpSpPr>
          <p:nvPr/>
        </p:nvGrpSpPr>
        <p:grpSpPr bwMode="auto">
          <a:xfrm>
            <a:off x="2801939" y="4706938"/>
            <a:ext cx="636587" cy="431800"/>
            <a:chOff x="712" y="3224"/>
            <a:chExt cx="401" cy="272"/>
          </a:xfrm>
        </p:grpSpPr>
        <p:cxnSp>
          <p:nvCxnSpPr>
            <p:cNvPr id="9232" name="AutoShape 76"/>
            <p:cNvCxnSpPr>
              <a:cxnSpLocks noChangeShapeType="1"/>
              <a:stCxn id="9282" idx="3"/>
              <a:endCxn id="9282" idx="1"/>
            </p:cNvCxnSpPr>
            <p:nvPr/>
          </p:nvCxnSpPr>
          <p:spPr bwMode="auto">
            <a:xfrm rot="5400000" flipH="1" flipV="1">
              <a:off x="977" y="3359"/>
              <a:ext cx="272" cy="1"/>
            </a:xfrm>
            <a:prstGeom prst="curvedConnector5">
              <a:avLst>
                <a:gd name="adj1" fmla="val -73528"/>
                <a:gd name="adj2" fmla="val -38800014"/>
                <a:gd name="adj3" fmla="val 173528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3" name="Text Box 77"/>
            <p:cNvSpPr txBox="1">
              <a:spLocks noChangeArrowheads="1"/>
            </p:cNvSpPr>
            <p:nvPr/>
          </p:nvSpPr>
          <p:spPr bwMode="auto">
            <a:xfrm>
              <a:off x="712" y="3265"/>
              <a:ext cx="186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1424" tIns="45711" rIns="91424" bIns="45711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r>
                <a:rPr lang="en-US" sz="1600">
                  <a:latin typeface="Tahoma" pitchFamily="34" charset="0"/>
                </a:rPr>
                <a:t>0</a:t>
              </a:r>
            </a:p>
          </p:txBody>
        </p:sp>
      </p:grpSp>
      <p:cxnSp>
        <p:nvCxnSpPr>
          <p:cNvPr id="4" name="Straight Arrow Connector 3"/>
          <p:cNvCxnSpPr>
            <a:endCxn id="9282" idx="0"/>
          </p:cNvCxnSpPr>
          <p:nvPr/>
        </p:nvCxnSpPr>
        <p:spPr>
          <a:xfrm>
            <a:off x="3652838" y="4349750"/>
            <a:ext cx="0" cy="268288"/>
          </a:xfrm>
          <a:prstGeom prst="straightConnector1">
            <a:avLst/>
          </a:prstGeom>
          <a:ln w="57150">
            <a:solidFill>
              <a:srgbClr val="0070C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The set of binary strings with a 1 in the 3</a:t>
            </a:r>
            <a:r>
              <a:rPr lang="en-US" sz="2200" baseline="30000" dirty="0"/>
              <a:t>rd</a:t>
            </a:r>
            <a:r>
              <a:rPr lang="en-US" sz="2200" dirty="0"/>
              <a:t> position from the end</a:t>
            </a:r>
          </a:p>
        </p:txBody>
      </p:sp>
    </p:spTree>
    <p:extLst>
      <p:ext uri="{BB962C8B-B14F-4D97-AF65-F5344CB8AC3E}">
        <p14:creationId xmlns:p14="http://schemas.microsoft.com/office/powerpoint/2010/main" val="345147399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beginning versus the end</a:t>
            </a:r>
          </a:p>
        </p:txBody>
      </p:sp>
      <p:grpSp>
        <p:nvGrpSpPr>
          <p:cNvPr id="4103" name="Group 29"/>
          <p:cNvGrpSpPr>
            <a:grpSpLocks/>
          </p:cNvGrpSpPr>
          <p:nvPr/>
        </p:nvGrpSpPr>
        <p:grpSpPr bwMode="auto">
          <a:xfrm>
            <a:off x="3364090" y="4636911"/>
            <a:ext cx="4801693" cy="1573104"/>
            <a:chOff x="1277938" y="3703638"/>
            <a:chExt cx="6946895" cy="2443162"/>
          </a:xfrm>
        </p:grpSpPr>
        <p:grpSp>
          <p:nvGrpSpPr>
            <p:cNvPr id="4124" name="Group 4"/>
            <p:cNvGrpSpPr>
              <a:grpSpLocks/>
            </p:cNvGrpSpPr>
            <p:nvPr/>
          </p:nvGrpSpPr>
          <p:grpSpPr bwMode="auto">
            <a:xfrm>
              <a:off x="1824038" y="3703638"/>
              <a:ext cx="5829301" cy="2438400"/>
              <a:chOff x="1149" y="2333"/>
              <a:chExt cx="3672" cy="1536"/>
            </a:xfrm>
          </p:grpSpPr>
          <p:grpSp>
            <p:nvGrpSpPr>
              <p:cNvPr id="4175" name="Group 5"/>
              <p:cNvGrpSpPr>
                <a:grpSpLocks/>
              </p:cNvGrpSpPr>
              <p:nvPr/>
            </p:nvGrpSpPr>
            <p:grpSpPr bwMode="auto">
              <a:xfrm>
                <a:off x="1725" y="2333"/>
                <a:ext cx="408" cy="384"/>
                <a:chOff x="1725" y="2333"/>
                <a:chExt cx="408" cy="384"/>
              </a:xfrm>
            </p:grpSpPr>
            <p:sp>
              <p:nvSpPr>
                <p:cNvPr id="4197" name="Oval 6"/>
                <p:cNvSpPr>
                  <a:spLocks noChangeArrowheads="1"/>
                </p:cNvSpPr>
                <p:nvPr/>
              </p:nvSpPr>
              <p:spPr bwMode="auto">
                <a:xfrm>
                  <a:off x="1725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8" name="Text Box 7"/>
                <p:cNvSpPr txBox="1">
                  <a:spLocks noChangeArrowheads="1"/>
                </p:cNvSpPr>
                <p:nvPr/>
              </p:nvSpPr>
              <p:spPr bwMode="auto">
                <a:xfrm>
                  <a:off x="1763" y="241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001</a:t>
                  </a:r>
                </a:p>
              </p:txBody>
            </p:sp>
          </p:grpSp>
          <p:grpSp>
            <p:nvGrpSpPr>
              <p:cNvPr id="4176" name="Group 8"/>
              <p:cNvGrpSpPr>
                <a:grpSpLocks/>
              </p:cNvGrpSpPr>
              <p:nvPr/>
            </p:nvGrpSpPr>
            <p:grpSpPr bwMode="auto">
              <a:xfrm>
                <a:off x="3837" y="2333"/>
                <a:ext cx="400" cy="384"/>
                <a:chOff x="3837" y="2333"/>
                <a:chExt cx="400" cy="384"/>
              </a:xfrm>
            </p:grpSpPr>
            <p:sp>
              <p:nvSpPr>
                <p:cNvPr id="4195" name="Oval 9"/>
                <p:cNvSpPr>
                  <a:spLocks noChangeArrowheads="1"/>
                </p:cNvSpPr>
                <p:nvPr/>
              </p:nvSpPr>
              <p:spPr bwMode="auto">
                <a:xfrm>
                  <a:off x="3837" y="2333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6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3867" y="2409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011</a:t>
                  </a:r>
                </a:p>
              </p:txBody>
            </p:sp>
          </p:grpSp>
          <p:grpSp>
            <p:nvGrpSpPr>
              <p:cNvPr id="4177" name="Group 11"/>
              <p:cNvGrpSpPr>
                <a:grpSpLocks/>
              </p:cNvGrpSpPr>
              <p:nvPr/>
            </p:nvGrpSpPr>
            <p:grpSpPr bwMode="auto">
              <a:xfrm>
                <a:off x="4413" y="2909"/>
                <a:ext cx="408" cy="384"/>
                <a:chOff x="4413" y="2909"/>
                <a:chExt cx="408" cy="384"/>
              </a:xfrm>
            </p:grpSpPr>
            <p:sp>
              <p:nvSpPr>
                <p:cNvPr id="4193" name="Oval 12"/>
                <p:cNvSpPr>
                  <a:spLocks noChangeArrowheads="1"/>
                </p:cNvSpPr>
                <p:nvPr/>
              </p:nvSpPr>
              <p:spPr bwMode="auto">
                <a:xfrm>
                  <a:off x="4413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4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4451" y="298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111</a:t>
                  </a:r>
                </a:p>
              </p:txBody>
            </p:sp>
          </p:grpSp>
          <p:grpSp>
            <p:nvGrpSpPr>
              <p:cNvPr id="4178" name="Group 14"/>
              <p:cNvGrpSpPr>
                <a:grpSpLocks/>
              </p:cNvGrpSpPr>
              <p:nvPr/>
            </p:nvGrpSpPr>
            <p:grpSpPr bwMode="auto">
              <a:xfrm>
                <a:off x="3837" y="3485"/>
                <a:ext cx="408" cy="384"/>
                <a:chOff x="3837" y="3485"/>
                <a:chExt cx="408" cy="384"/>
              </a:xfrm>
            </p:grpSpPr>
            <p:sp>
              <p:nvSpPr>
                <p:cNvPr id="4191" name="Oval 15"/>
                <p:cNvSpPr>
                  <a:spLocks noChangeArrowheads="1"/>
                </p:cNvSpPr>
                <p:nvPr/>
              </p:nvSpPr>
              <p:spPr bwMode="auto">
                <a:xfrm>
                  <a:off x="3837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2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3875" y="3563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110</a:t>
                  </a:r>
                </a:p>
              </p:txBody>
            </p:sp>
          </p:grpSp>
          <p:grpSp>
            <p:nvGrpSpPr>
              <p:cNvPr id="4179" name="Group 17"/>
              <p:cNvGrpSpPr>
                <a:grpSpLocks/>
              </p:cNvGrpSpPr>
              <p:nvPr/>
            </p:nvGrpSpPr>
            <p:grpSpPr bwMode="auto">
              <a:xfrm>
                <a:off x="3261" y="2909"/>
                <a:ext cx="398" cy="384"/>
                <a:chOff x="3261" y="2909"/>
                <a:chExt cx="398" cy="384"/>
              </a:xfrm>
            </p:grpSpPr>
            <p:sp>
              <p:nvSpPr>
                <p:cNvPr id="4189" name="Oval 18"/>
                <p:cNvSpPr>
                  <a:spLocks noChangeArrowheads="1"/>
                </p:cNvSpPr>
                <p:nvPr/>
              </p:nvSpPr>
              <p:spPr bwMode="auto">
                <a:xfrm>
                  <a:off x="3261" y="2909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90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328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101</a:t>
                  </a:r>
                </a:p>
              </p:txBody>
            </p:sp>
          </p:grpSp>
          <p:grpSp>
            <p:nvGrpSpPr>
              <p:cNvPr id="4180" name="Group 20"/>
              <p:cNvGrpSpPr>
                <a:grpSpLocks/>
              </p:cNvGrpSpPr>
              <p:nvPr/>
            </p:nvGrpSpPr>
            <p:grpSpPr bwMode="auto">
              <a:xfrm>
                <a:off x="2301" y="2909"/>
                <a:ext cx="398" cy="384"/>
                <a:chOff x="2301" y="2909"/>
                <a:chExt cx="398" cy="384"/>
              </a:xfrm>
            </p:grpSpPr>
            <p:sp>
              <p:nvSpPr>
                <p:cNvPr id="4187" name="Oval 21"/>
                <p:cNvSpPr>
                  <a:spLocks noChangeArrowheads="1"/>
                </p:cNvSpPr>
                <p:nvPr/>
              </p:nvSpPr>
              <p:spPr bwMode="auto">
                <a:xfrm>
                  <a:off x="2301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8" name="Text Box 22"/>
                <p:cNvSpPr txBox="1">
                  <a:spLocks noChangeArrowheads="1"/>
                </p:cNvSpPr>
                <p:nvPr/>
              </p:nvSpPr>
              <p:spPr bwMode="auto">
                <a:xfrm>
                  <a:off x="2329" y="2985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010</a:t>
                  </a:r>
                </a:p>
              </p:txBody>
            </p:sp>
          </p:grpSp>
          <p:grpSp>
            <p:nvGrpSpPr>
              <p:cNvPr id="4181" name="Group 23"/>
              <p:cNvGrpSpPr>
                <a:grpSpLocks/>
              </p:cNvGrpSpPr>
              <p:nvPr/>
            </p:nvGrpSpPr>
            <p:grpSpPr bwMode="auto">
              <a:xfrm>
                <a:off x="1149" y="2909"/>
                <a:ext cx="400" cy="384"/>
                <a:chOff x="1149" y="2909"/>
                <a:chExt cx="400" cy="384"/>
              </a:xfrm>
            </p:grpSpPr>
            <p:sp>
              <p:nvSpPr>
                <p:cNvPr id="4185" name="Oval 24"/>
                <p:cNvSpPr>
                  <a:spLocks noChangeArrowheads="1"/>
                </p:cNvSpPr>
                <p:nvPr/>
              </p:nvSpPr>
              <p:spPr bwMode="auto">
                <a:xfrm>
                  <a:off x="1149" y="2909"/>
                  <a:ext cx="384" cy="384"/>
                </a:xfrm>
                <a:prstGeom prst="ellips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6" name="Text Box 25"/>
                <p:cNvSpPr txBox="1">
                  <a:spLocks noChangeArrowheads="1"/>
                </p:cNvSpPr>
                <p:nvPr/>
              </p:nvSpPr>
              <p:spPr bwMode="auto">
                <a:xfrm>
                  <a:off x="1179" y="2997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000</a:t>
                  </a:r>
                </a:p>
              </p:txBody>
            </p:sp>
          </p:grpSp>
          <p:grpSp>
            <p:nvGrpSpPr>
              <p:cNvPr id="4182" name="Group 26"/>
              <p:cNvGrpSpPr>
                <a:grpSpLocks/>
              </p:cNvGrpSpPr>
              <p:nvPr/>
            </p:nvGrpSpPr>
            <p:grpSpPr bwMode="auto">
              <a:xfrm>
                <a:off x="1725" y="3485"/>
                <a:ext cx="408" cy="384"/>
                <a:chOff x="1725" y="3485"/>
                <a:chExt cx="408" cy="384"/>
              </a:xfrm>
            </p:grpSpPr>
            <p:sp>
              <p:nvSpPr>
                <p:cNvPr id="4183" name="Oval 27"/>
                <p:cNvSpPr>
                  <a:spLocks noChangeArrowheads="1"/>
                </p:cNvSpPr>
                <p:nvPr/>
              </p:nvSpPr>
              <p:spPr bwMode="auto">
                <a:xfrm>
                  <a:off x="1725" y="3485"/>
                  <a:ext cx="384" cy="384"/>
                </a:xfrm>
                <a:prstGeom prst="ellipse">
                  <a:avLst/>
                </a:prstGeom>
                <a:noFill/>
                <a:ln w="57150">
                  <a:solidFill>
                    <a:srgbClr val="0070C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 sz="1000" b="1"/>
                </a:p>
              </p:txBody>
            </p:sp>
            <p:sp>
              <p:nvSpPr>
                <p:cNvPr id="4184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1763" y="3561"/>
                  <a:ext cx="370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100</a:t>
                  </a:r>
                </a:p>
              </p:txBody>
            </p:sp>
          </p:grpSp>
        </p:grpSp>
        <p:grpSp>
          <p:nvGrpSpPr>
            <p:cNvPr id="4125" name="Group 29"/>
            <p:cNvGrpSpPr>
              <a:grpSpLocks/>
            </p:cNvGrpSpPr>
            <p:nvPr/>
          </p:nvGrpSpPr>
          <p:grpSpPr bwMode="auto">
            <a:xfrm>
              <a:off x="3348038" y="3721100"/>
              <a:ext cx="2743200" cy="358775"/>
              <a:chOff x="2016" y="2603"/>
              <a:chExt cx="1728" cy="226"/>
            </a:xfrm>
          </p:grpSpPr>
          <p:cxnSp>
            <p:nvCxnSpPr>
              <p:cNvPr id="4173" name="AutoShape 30"/>
              <p:cNvCxnSpPr>
                <a:cxnSpLocks noChangeShapeType="1"/>
                <a:stCxn id="4197" idx="6"/>
                <a:endCxn id="4195" idx="2"/>
              </p:cNvCxnSpPr>
              <p:nvPr/>
            </p:nvCxnSpPr>
            <p:spPr bwMode="auto">
              <a:xfrm>
                <a:off x="2016" y="2784"/>
                <a:ext cx="1728" cy="0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4" name="Text Box 31"/>
              <p:cNvSpPr txBox="1">
                <a:spLocks noChangeArrowheads="1"/>
              </p:cNvSpPr>
              <p:nvPr/>
            </p:nvSpPr>
            <p:spPr bwMode="auto">
              <a:xfrm>
                <a:off x="2804" y="2603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6" name="Group 32"/>
            <p:cNvGrpSpPr>
              <a:grpSpLocks/>
            </p:cNvGrpSpPr>
            <p:nvPr/>
          </p:nvGrpSpPr>
          <p:grpSpPr bwMode="auto">
            <a:xfrm>
              <a:off x="4173538" y="4349750"/>
              <a:ext cx="1092200" cy="358775"/>
              <a:chOff x="2536" y="2999"/>
              <a:chExt cx="688" cy="226"/>
            </a:xfrm>
          </p:grpSpPr>
          <p:cxnSp>
            <p:nvCxnSpPr>
              <p:cNvPr id="4171" name="AutoShape 33"/>
              <p:cNvCxnSpPr>
                <a:cxnSpLocks noChangeShapeType="1"/>
                <a:stCxn id="4187" idx="7"/>
                <a:endCxn id="4189" idx="1"/>
              </p:cNvCxnSpPr>
              <p:nvPr/>
            </p:nvCxnSpPr>
            <p:spPr bwMode="auto">
              <a:xfrm rot="5400000" flipV="1">
                <a:off x="2879" y="2881"/>
                <a:ext cx="1" cy="688"/>
              </a:xfrm>
              <a:prstGeom prst="curvedConnector3">
                <a:avLst>
                  <a:gd name="adj1" fmla="val -20000009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2" name="Text Box 34"/>
              <p:cNvSpPr txBox="1">
                <a:spLocks noChangeArrowheads="1"/>
              </p:cNvSpPr>
              <p:nvPr/>
            </p:nvSpPr>
            <p:spPr bwMode="auto">
              <a:xfrm>
                <a:off x="2810" y="2999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7" name="Group 38"/>
            <p:cNvGrpSpPr>
              <a:grpSpLocks/>
            </p:cNvGrpSpPr>
            <p:nvPr/>
          </p:nvGrpSpPr>
          <p:grpSpPr bwMode="auto">
            <a:xfrm>
              <a:off x="2344738" y="4219575"/>
              <a:ext cx="482600" cy="487363"/>
              <a:chOff x="1384" y="2917"/>
              <a:chExt cx="304" cy="307"/>
            </a:xfrm>
          </p:grpSpPr>
          <p:cxnSp>
            <p:nvCxnSpPr>
              <p:cNvPr id="4169" name="AutoShape 39"/>
              <p:cNvCxnSpPr>
                <a:cxnSpLocks noChangeShapeType="1"/>
                <a:stCxn id="4185" idx="7"/>
                <a:endCxn id="4197" idx="3"/>
              </p:cNvCxnSpPr>
              <p:nvPr/>
            </p:nvCxnSpPr>
            <p:spPr bwMode="auto">
              <a:xfrm flipV="1">
                <a:off x="1384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70" name="Text Box 40"/>
              <p:cNvSpPr txBox="1">
                <a:spLocks noChangeArrowheads="1"/>
              </p:cNvSpPr>
              <p:nvPr/>
            </p:nvSpPr>
            <p:spPr bwMode="auto">
              <a:xfrm>
                <a:off x="1392" y="2917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28" name="Group 44"/>
            <p:cNvGrpSpPr>
              <a:grpSpLocks/>
            </p:cNvGrpSpPr>
            <p:nvPr/>
          </p:nvGrpSpPr>
          <p:grpSpPr bwMode="auto">
            <a:xfrm>
              <a:off x="3259144" y="4186238"/>
              <a:ext cx="536576" cy="520700"/>
              <a:chOff x="1960" y="2896"/>
              <a:chExt cx="338" cy="328"/>
            </a:xfrm>
          </p:grpSpPr>
          <p:cxnSp>
            <p:nvCxnSpPr>
              <p:cNvPr id="4167" name="AutoShape 45"/>
              <p:cNvCxnSpPr>
                <a:cxnSpLocks noChangeShapeType="1"/>
                <a:stCxn id="4197" idx="5"/>
                <a:endCxn id="4187" idx="1"/>
              </p:cNvCxnSpPr>
              <p:nvPr/>
            </p:nvCxnSpPr>
            <p:spPr bwMode="auto">
              <a:xfrm>
                <a:off x="1960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8" name="Text Box 46"/>
              <p:cNvSpPr txBox="1">
                <a:spLocks noChangeArrowheads="1"/>
              </p:cNvSpPr>
              <p:nvPr/>
            </p:nvSpPr>
            <p:spPr bwMode="auto">
              <a:xfrm>
                <a:off x="2063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grpSp>
          <p:nvGrpSpPr>
            <p:cNvPr id="4129" name="Group 54"/>
            <p:cNvGrpSpPr>
              <a:grpSpLocks/>
            </p:cNvGrpSpPr>
            <p:nvPr/>
          </p:nvGrpSpPr>
          <p:grpSpPr bwMode="auto">
            <a:xfrm>
              <a:off x="5695950" y="4224338"/>
              <a:ext cx="484188" cy="482600"/>
              <a:chOff x="3495" y="2920"/>
              <a:chExt cx="305" cy="304"/>
            </a:xfrm>
          </p:grpSpPr>
          <p:cxnSp>
            <p:nvCxnSpPr>
              <p:cNvPr id="4165" name="AutoShape 55"/>
              <p:cNvCxnSpPr>
                <a:cxnSpLocks noChangeShapeType="1"/>
                <a:stCxn id="4189" idx="7"/>
                <a:endCxn id="4195" idx="3"/>
              </p:cNvCxnSpPr>
              <p:nvPr/>
            </p:nvCxnSpPr>
            <p:spPr bwMode="auto">
              <a:xfrm flipV="1">
                <a:off x="3496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6" name="Text Box 56"/>
              <p:cNvSpPr txBox="1">
                <a:spLocks noChangeArrowheads="1"/>
              </p:cNvSpPr>
              <p:nvPr/>
            </p:nvSpPr>
            <p:spPr bwMode="auto">
              <a:xfrm>
                <a:off x="3495" y="2950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0" name="Group 57"/>
            <p:cNvGrpSpPr>
              <a:grpSpLocks/>
            </p:cNvGrpSpPr>
            <p:nvPr/>
          </p:nvGrpSpPr>
          <p:grpSpPr bwMode="auto">
            <a:xfrm>
              <a:off x="7526334" y="4706938"/>
              <a:ext cx="698499" cy="431800"/>
              <a:chOff x="4648" y="3224"/>
              <a:chExt cx="440" cy="272"/>
            </a:xfrm>
          </p:grpSpPr>
          <p:cxnSp>
            <p:nvCxnSpPr>
              <p:cNvPr id="4163" name="AutoShape 58"/>
              <p:cNvCxnSpPr>
                <a:cxnSpLocks noChangeShapeType="1"/>
                <a:stCxn id="4193" idx="5"/>
                <a:endCxn id="4193" idx="7"/>
              </p:cNvCxnSpPr>
              <p:nvPr/>
            </p:nvCxnSpPr>
            <p:spPr bwMode="auto">
              <a:xfrm rot="5400000" flipH="1" flipV="1">
                <a:off x="4513" y="3359"/>
                <a:ext cx="272" cy="1"/>
              </a:xfrm>
              <a:prstGeom prst="curvedConnector5">
                <a:avLst>
                  <a:gd name="adj1" fmla="val -73528"/>
                  <a:gd name="adj2" fmla="val 36399986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4" name="Text Box 59"/>
              <p:cNvSpPr txBox="1">
                <a:spLocks noChangeArrowheads="1"/>
              </p:cNvSpPr>
              <p:nvPr/>
            </p:nvSpPr>
            <p:spPr bwMode="auto">
              <a:xfrm>
                <a:off x="4853" y="3232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1" name="Group 69"/>
            <p:cNvGrpSpPr>
              <a:grpSpLocks/>
            </p:cNvGrpSpPr>
            <p:nvPr/>
          </p:nvGrpSpPr>
          <p:grpSpPr bwMode="auto">
            <a:xfrm>
              <a:off x="6611933" y="4186238"/>
              <a:ext cx="577849" cy="520700"/>
              <a:chOff x="4072" y="2896"/>
              <a:chExt cx="364" cy="328"/>
            </a:xfrm>
          </p:grpSpPr>
          <p:cxnSp>
            <p:nvCxnSpPr>
              <p:cNvPr id="4161" name="AutoShape 70"/>
              <p:cNvCxnSpPr>
                <a:cxnSpLocks noChangeShapeType="1"/>
                <a:stCxn id="4195" idx="5"/>
                <a:endCxn id="4193" idx="1"/>
              </p:cNvCxnSpPr>
              <p:nvPr/>
            </p:nvCxnSpPr>
            <p:spPr bwMode="auto">
              <a:xfrm>
                <a:off x="4072" y="2920"/>
                <a:ext cx="304" cy="304"/>
              </a:xfrm>
              <a:prstGeom prst="straightConnector1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62" name="Text Box 71"/>
              <p:cNvSpPr txBox="1">
                <a:spLocks noChangeArrowheads="1"/>
              </p:cNvSpPr>
              <p:nvPr/>
            </p:nvSpPr>
            <p:spPr bwMode="auto">
              <a:xfrm>
                <a:off x="4201" y="2896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1</a:t>
                </a:r>
              </a:p>
            </p:txBody>
          </p:sp>
        </p:grpSp>
        <p:grpSp>
          <p:nvGrpSpPr>
            <p:cNvPr id="4132" name="Group 126"/>
            <p:cNvGrpSpPr>
              <a:grpSpLocks/>
            </p:cNvGrpSpPr>
            <p:nvPr/>
          </p:nvGrpSpPr>
          <p:grpSpPr bwMode="auto">
            <a:xfrm>
              <a:off x="2344738" y="4313238"/>
              <a:ext cx="4891094" cy="1833562"/>
              <a:chOff x="2344738" y="4313238"/>
              <a:chExt cx="4891094" cy="1833562"/>
            </a:xfrm>
          </p:grpSpPr>
          <p:grpSp>
            <p:nvGrpSpPr>
              <p:cNvPr id="4137" name="Group 35"/>
              <p:cNvGrpSpPr>
                <a:grpSpLocks/>
              </p:cNvGrpSpPr>
              <p:nvPr/>
            </p:nvGrpSpPr>
            <p:grpSpPr bwMode="auto">
              <a:xfrm>
                <a:off x="2797179" y="4313238"/>
                <a:ext cx="373063" cy="1219200"/>
                <a:chOff x="1669" y="2976"/>
                <a:chExt cx="235" cy="768"/>
              </a:xfrm>
            </p:grpSpPr>
            <p:cxnSp>
              <p:nvCxnSpPr>
                <p:cNvPr id="4159" name="AutoShape 36"/>
                <p:cNvCxnSpPr>
                  <a:cxnSpLocks noChangeShapeType="1"/>
                  <a:stCxn id="4183" idx="0"/>
                  <a:endCxn id="4197" idx="4"/>
                </p:cNvCxnSpPr>
                <p:nvPr/>
              </p:nvCxnSpPr>
              <p:spPr bwMode="auto">
                <a:xfrm flipV="1">
                  <a:off x="1824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60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1669" y="325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38" name="Group 41"/>
              <p:cNvGrpSpPr>
                <a:grpSpLocks/>
              </p:cNvGrpSpPr>
              <p:nvPr/>
            </p:nvGrpSpPr>
            <p:grpSpPr bwMode="auto">
              <a:xfrm>
                <a:off x="3259144" y="5138749"/>
                <a:ext cx="549276" cy="534988"/>
                <a:chOff x="1960" y="3496"/>
                <a:chExt cx="346" cy="337"/>
              </a:xfrm>
            </p:grpSpPr>
            <p:cxnSp>
              <p:nvCxnSpPr>
                <p:cNvPr id="4157" name="AutoShape 42"/>
                <p:cNvCxnSpPr>
                  <a:cxnSpLocks noChangeShapeType="1"/>
                  <a:stCxn id="4187" idx="3"/>
                  <a:endCxn id="4183" idx="7"/>
                </p:cNvCxnSpPr>
                <p:nvPr/>
              </p:nvCxnSpPr>
              <p:spPr bwMode="auto">
                <a:xfrm flipH="1">
                  <a:off x="1960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8" name="Text Box 43"/>
                <p:cNvSpPr txBox="1">
                  <a:spLocks noChangeArrowheads="1"/>
                </p:cNvSpPr>
                <p:nvPr/>
              </p:nvSpPr>
              <p:spPr bwMode="auto">
                <a:xfrm>
                  <a:off x="2071" y="3607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39" name="Group 47"/>
              <p:cNvGrpSpPr>
                <a:grpSpLocks/>
              </p:cNvGrpSpPr>
              <p:nvPr/>
            </p:nvGrpSpPr>
            <p:grpSpPr bwMode="auto">
              <a:xfrm>
                <a:off x="2344738" y="5138749"/>
                <a:ext cx="482600" cy="512763"/>
                <a:chOff x="1384" y="3496"/>
                <a:chExt cx="304" cy="323"/>
              </a:xfrm>
            </p:grpSpPr>
            <p:cxnSp>
              <p:nvCxnSpPr>
                <p:cNvPr id="4155" name="AutoShape 48"/>
                <p:cNvCxnSpPr>
                  <a:cxnSpLocks noChangeShapeType="1"/>
                  <a:stCxn id="4183" idx="1"/>
                  <a:endCxn id="4185" idx="5"/>
                </p:cNvCxnSpPr>
                <p:nvPr/>
              </p:nvCxnSpPr>
              <p:spPr bwMode="auto">
                <a:xfrm flipH="1" flipV="1">
                  <a:off x="1384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6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1393" y="3593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0" name="Group 51"/>
              <p:cNvGrpSpPr>
                <a:grpSpLocks/>
              </p:cNvGrpSpPr>
              <p:nvPr/>
            </p:nvGrpSpPr>
            <p:grpSpPr bwMode="auto">
              <a:xfrm>
                <a:off x="4173538" y="5138738"/>
                <a:ext cx="1092200" cy="377825"/>
                <a:chOff x="2536" y="3496"/>
                <a:chExt cx="688" cy="238"/>
              </a:xfrm>
            </p:grpSpPr>
            <p:cxnSp>
              <p:nvCxnSpPr>
                <p:cNvPr id="4153" name="AutoShape 52"/>
                <p:cNvCxnSpPr>
                  <a:cxnSpLocks noChangeShapeType="1"/>
                  <a:stCxn id="4189" idx="3"/>
                  <a:endCxn id="4187" idx="5"/>
                </p:cNvCxnSpPr>
                <p:nvPr/>
              </p:nvCxnSpPr>
              <p:spPr bwMode="auto">
                <a:xfrm rot="5400000">
                  <a:off x="2879" y="3153"/>
                  <a:ext cx="1" cy="688"/>
                </a:xfrm>
                <a:prstGeom prst="curvedConnector3">
                  <a:avLst>
                    <a:gd name="adj1" fmla="val 20000009"/>
                  </a:avLst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4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2810" y="3508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1" name="Group 60"/>
              <p:cNvGrpSpPr>
                <a:grpSpLocks/>
              </p:cNvGrpSpPr>
              <p:nvPr/>
            </p:nvGrpSpPr>
            <p:grpSpPr bwMode="auto">
              <a:xfrm>
                <a:off x="5697538" y="5138738"/>
                <a:ext cx="482600" cy="495300"/>
                <a:chOff x="3496" y="3496"/>
                <a:chExt cx="304" cy="312"/>
              </a:xfrm>
            </p:grpSpPr>
            <p:cxnSp>
              <p:nvCxnSpPr>
                <p:cNvPr id="4151" name="AutoShape 61"/>
                <p:cNvCxnSpPr>
                  <a:cxnSpLocks noChangeShapeType="1"/>
                  <a:stCxn id="4191" idx="1"/>
                  <a:endCxn id="4189" idx="5"/>
                </p:cNvCxnSpPr>
                <p:nvPr/>
              </p:nvCxnSpPr>
              <p:spPr bwMode="auto">
                <a:xfrm flipH="1" flipV="1">
                  <a:off x="3496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2" name="Text Box 62"/>
                <p:cNvSpPr txBox="1">
                  <a:spLocks noChangeArrowheads="1"/>
                </p:cNvSpPr>
                <p:nvPr/>
              </p:nvSpPr>
              <p:spPr bwMode="auto">
                <a:xfrm>
                  <a:off x="3515" y="3582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4142" name="Group 63"/>
              <p:cNvGrpSpPr>
                <a:grpSpLocks/>
              </p:cNvGrpSpPr>
              <p:nvPr/>
            </p:nvGrpSpPr>
            <p:grpSpPr bwMode="auto">
              <a:xfrm>
                <a:off x="3348038" y="5788025"/>
                <a:ext cx="2743200" cy="358775"/>
                <a:chOff x="2016" y="3905"/>
                <a:chExt cx="1728" cy="226"/>
              </a:xfrm>
            </p:grpSpPr>
            <p:cxnSp>
              <p:nvCxnSpPr>
                <p:cNvPr id="4149" name="AutoShape 64"/>
                <p:cNvCxnSpPr>
                  <a:cxnSpLocks noChangeShapeType="1"/>
                  <a:stCxn id="4191" idx="2"/>
                  <a:endCxn id="4183" idx="6"/>
                </p:cNvCxnSpPr>
                <p:nvPr/>
              </p:nvCxnSpPr>
              <p:spPr bwMode="auto">
                <a:xfrm flipH="1">
                  <a:off x="2016" y="3936"/>
                  <a:ext cx="1728" cy="0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50" name="Text Box 65"/>
                <p:cNvSpPr txBox="1">
                  <a:spLocks noChangeArrowheads="1"/>
                </p:cNvSpPr>
                <p:nvPr/>
              </p:nvSpPr>
              <p:spPr bwMode="auto">
                <a:xfrm>
                  <a:off x="2823" y="3905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3" name="Group 66"/>
              <p:cNvGrpSpPr>
                <a:grpSpLocks/>
              </p:cNvGrpSpPr>
              <p:nvPr/>
            </p:nvGrpSpPr>
            <p:grpSpPr bwMode="auto">
              <a:xfrm>
                <a:off x="6611944" y="5138738"/>
                <a:ext cx="623888" cy="501650"/>
                <a:chOff x="4072" y="3496"/>
                <a:chExt cx="393" cy="316"/>
              </a:xfrm>
            </p:grpSpPr>
            <p:cxnSp>
              <p:nvCxnSpPr>
                <p:cNvPr id="4147" name="AutoShape 67"/>
                <p:cNvCxnSpPr>
                  <a:cxnSpLocks noChangeShapeType="1"/>
                  <a:stCxn id="4193" idx="3"/>
                  <a:endCxn id="4191" idx="7"/>
                </p:cNvCxnSpPr>
                <p:nvPr/>
              </p:nvCxnSpPr>
              <p:spPr bwMode="auto">
                <a:xfrm flipH="1">
                  <a:off x="4072" y="3496"/>
                  <a:ext cx="304" cy="304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8" name="Text Box 68"/>
                <p:cNvSpPr txBox="1">
                  <a:spLocks noChangeArrowheads="1"/>
                </p:cNvSpPr>
                <p:nvPr/>
              </p:nvSpPr>
              <p:spPr bwMode="auto">
                <a:xfrm>
                  <a:off x="4230" y="3586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  <p:grpSp>
            <p:nvGrpSpPr>
              <p:cNvPr id="4144" name="Group 72"/>
              <p:cNvGrpSpPr>
                <a:grpSpLocks/>
              </p:cNvGrpSpPr>
              <p:nvPr/>
            </p:nvGrpSpPr>
            <p:grpSpPr bwMode="auto">
              <a:xfrm>
                <a:off x="6361121" y="4313238"/>
                <a:ext cx="373063" cy="1219200"/>
                <a:chOff x="3914" y="2976"/>
                <a:chExt cx="235" cy="768"/>
              </a:xfrm>
            </p:grpSpPr>
            <p:cxnSp>
              <p:nvCxnSpPr>
                <p:cNvPr id="4145" name="AutoShape 73"/>
                <p:cNvCxnSpPr>
                  <a:cxnSpLocks noChangeShapeType="1"/>
                  <a:stCxn id="4195" idx="4"/>
                  <a:endCxn id="4191" idx="0"/>
                </p:cNvCxnSpPr>
                <p:nvPr/>
              </p:nvCxnSpPr>
              <p:spPr bwMode="auto">
                <a:xfrm>
                  <a:off x="3936" y="2976"/>
                  <a:ext cx="0" cy="768"/>
                </a:xfrm>
                <a:prstGeom prst="straightConnector1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</a:extLst>
              </p:spPr>
            </p:cxnSp>
            <p:sp>
              <p:nvSpPr>
                <p:cNvPr id="4146" name="Text Box 74"/>
                <p:cNvSpPr txBox="1">
                  <a:spLocks noChangeArrowheads="1"/>
                </p:cNvSpPr>
                <p:nvPr/>
              </p:nvSpPr>
              <p:spPr bwMode="auto">
                <a:xfrm>
                  <a:off x="3914" y="3251"/>
                  <a:ext cx="235" cy="22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lIns="91424" tIns="45711" rIns="91424" bIns="45711">
                  <a:spAutoFit/>
                </a:bodyPr>
                <a:lstStyle>
                  <a:lvl1pPr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1pPr>
                  <a:lvl2pPr marL="742950" indent="-28575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2pPr>
                  <a:lvl3pPr marL="11430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3pPr>
                  <a:lvl4pPr marL="16002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4pPr>
                  <a:lvl5pPr marL="2057400" indent="-228600" eaLnBrk="0" hangingPunct="0"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ea typeface="MS PGothic" pitchFamily="34" charset="-128"/>
                    </a:defRPr>
                  </a:lvl9pPr>
                </a:lstStyle>
                <a:p>
                  <a:r>
                    <a:rPr lang="en-US" sz="900" b="1">
                      <a:latin typeface="Tahoma" pitchFamily="34" charset="0"/>
                    </a:rPr>
                    <a:t>0</a:t>
                  </a:r>
                </a:p>
              </p:txBody>
            </p:sp>
          </p:grpSp>
        </p:grpSp>
        <p:grpSp>
          <p:nvGrpSpPr>
            <p:cNvPr id="4133" name="Group 75"/>
            <p:cNvGrpSpPr>
              <a:grpSpLocks/>
            </p:cNvGrpSpPr>
            <p:nvPr/>
          </p:nvGrpSpPr>
          <p:grpSpPr bwMode="auto">
            <a:xfrm>
              <a:off x="1277938" y="4706938"/>
              <a:ext cx="636587" cy="431800"/>
              <a:chOff x="712" y="3224"/>
              <a:chExt cx="401" cy="272"/>
            </a:xfrm>
          </p:grpSpPr>
          <p:cxnSp>
            <p:nvCxnSpPr>
              <p:cNvPr id="4135" name="AutoShape 76"/>
              <p:cNvCxnSpPr>
                <a:cxnSpLocks noChangeShapeType="1"/>
                <a:stCxn id="4185" idx="3"/>
                <a:endCxn id="4185" idx="1"/>
              </p:cNvCxnSpPr>
              <p:nvPr/>
            </p:nvCxnSpPr>
            <p:spPr bwMode="auto">
              <a:xfrm rot="5400000" flipH="1" flipV="1">
                <a:off x="977" y="3359"/>
                <a:ext cx="272" cy="1"/>
              </a:xfrm>
              <a:prstGeom prst="curvedConnector5">
                <a:avLst>
                  <a:gd name="adj1" fmla="val -73528"/>
                  <a:gd name="adj2" fmla="val -38800014"/>
                  <a:gd name="adj3" fmla="val 173528"/>
                </a:avLst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4136" name="Text Box 77"/>
              <p:cNvSpPr txBox="1">
                <a:spLocks noChangeArrowheads="1"/>
              </p:cNvSpPr>
              <p:nvPr/>
            </p:nvSpPr>
            <p:spPr bwMode="auto">
              <a:xfrm>
                <a:off x="712" y="3265"/>
                <a:ext cx="235" cy="2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1424" tIns="45711" rIns="91424" bIns="45711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MS PGothic" pitchFamily="34" charset="-128"/>
                  </a:defRPr>
                </a:lvl9pPr>
              </a:lstStyle>
              <a:p>
                <a:r>
                  <a:rPr lang="en-US" sz="900" b="1">
                    <a:latin typeface="Tahoma" pitchFamily="34" charset="0"/>
                  </a:rPr>
                  <a:t>0</a:t>
                </a:r>
              </a:p>
            </p:txBody>
          </p:sp>
        </p:grpSp>
        <p:cxnSp>
          <p:nvCxnSpPr>
            <p:cNvPr id="4134" name="AutoShape 30"/>
            <p:cNvCxnSpPr>
              <a:cxnSpLocks noChangeShapeType="1"/>
            </p:cNvCxnSpPr>
            <p:nvPr/>
          </p:nvCxnSpPr>
          <p:spPr bwMode="auto">
            <a:xfrm flipH="1">
              <a:off x="2133600" y="4267200"/>
              <a:ext cx="1588" cy="381000"/>
            </a:xfrm>
            <a:prstGeom prst="straightConnector1">
              <a:avLst/>
            </a:prstGeom>
            <a:noFill/>
            <a:ln w="57150">
              <a:solidFill>
                <a:srgbClr val="0070C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</p:grpSp>
      <p:grpSp>
        <p:nvGrpSpPr>
          <p:cNvPr id="122" name="Group 121"/>
          <p:cNvGrpSpPr/>
          <p:nvPr/>
        </p:nvGrpSpPr>
        <p:grpSpPr>
          <a:xfrm>
            <a:off x="3695568" y="1906413"/>
            <a:ext cx="3625312" cy="1804893"/>
            <a:chOff x="76200" y="3424238"/>
            <a:chExt cx="3625312" cy="1804893"/>
          </a:xfrm>
        </p:grpSpPr>
        <p:sp>
          <p:nvSpPr>
            <p:cNvPr id="123" name="Oval 122"/>
            <p:cNvSpPr/>
            <p:nvPr/>
          </p:nvSpPr>
          <p:spPr bwMode="auto">
            <a:xfrm>
              <a:off x="319088" y="4360863"/>
              <a:ext cx="425450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0</a:t>
              </a:r>
            </a:p>
          </p:txBody>
        </p:sp>
        <p:sp>
          <p:nvSpPr>
            <p:cNvPr id="124" name="Oval 123"/>
            <p:cNvSpPr/>
            <p:nvPr/>
          </p:nvSpPr>
          <p:spPr bwMode="auto">
            <a:xfrm>
              <a:off x="226218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2</a:t>
              </a:r>
            </a:p>
          </p:txBody>
        </p:sp>
        <p:sp>
          <p:nvSpPr>
            <p:cNvPr id="125" name="Oval 124"/>
            <p:cNvSpPr/>
            <p:nvPr/>
          </p:nvSpPr>
          <p:spPr bwMode="auto">
            <a:xfrm>
              <a:off x="3232150" y="4360863"/>
              <a:ext cx="425450" cy="385762"/>
            </a:xfrm>
            <a:prstGeom prst="ellips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A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sp>
          <p:nvSpPr>
            <p:cNvPr id="126" name="Oval 125"/>
            <p:cNvSpPr/>
            <p:nvPr/>
          </p:nvSpPr>
          <p:spPr bwMode="auto">
            <a:xfrm>
              <a:off x="1290638" y="4360863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s</a:t>
              </a:r>
              <a:r>
                <a:rPr lang="en-US" sz="1200" b="1" baseline="-25000" dirty="0">
                  <a:solidFill>
                    <a:schemeClr val="tx1"/>
                  </a:solidFill>
                </a:rPr>
                <a:t>1</a:t>
              </a:r>
            </a:p>
          </p:txBody>
        </p:sp>
        <p:sp>
          <p:nvSpPr>
            <p:cNvPr id="127" name="TextBox 14"/>
            <p:cNvSpPr txBox="1">
              <a:spLocks noChangeArrowheads="1"/>
            </p:cNvSpPr>
            <p:nvPr/>
          </p:nvSpPr>
          <p:spPr bwMode="auto">
            <a:xfrm>
              <a:off x="2686373" y="4306080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1</a:t>
              </a:r>
            </a:p>
          </p:txBody>
        </p:sp>
        <p:sp>
          <p:nvSpPr>
            <p:cNvPr id="128" name="TextBox 15"/>
            <p:cNvSpPr txBox="1">
              <a:spLocks noChangeArrowheads="1"/>
            </p:cNvSpPr>
            <p:nvPr/>
          </p:nvSpPr>
          <p:spPr bwMode="auto">
            <a:xfrm>
              <a:off x="1775847" y="4306080"/>
              <a:ext cx="416396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29" name="Straight Arrow Connector 128"/>
            <p:cNvCxnSpPr>
              <a:stCxn id="123" idx="6"/>
              <a:endCxn id="126" idx="2"/>
            </p:cNvCxnSpPr>
            <p:nvPr/>
          </p:nvCxnSpPr>
          <p:spPr bwMode="auto">
            <a:xfrm>
              <a:off x="744538" y="4554538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0" name="TextBox 18"/>
            <p:cNvSpPr txBox="1">
              <a:spLocks noChangeArrowheads="1"/>
            </p:cNvSpPr>
            <p:nvPr/>
          </p:nvSpPr>
          <p:spPr bwMode="auto">
            <a:xfrm>
              <a:off x="743919" y="4306080"/>
              <a:ext cx="42566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31" name="TextBox 23"/>
            <p:cNvSpPr txBox="1">
              <a:spLocks noChangeArrowheads="1"/>
            </p:cNvSpPr>
            <p:nvPr/>
          </p:nvSpPr>
          <p:spPr bwMode="auto">
            <a:xfrm>
              <a:off x="3232688" y="4967521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cxnSp>
          <p:nvCxnSpPr>
            <p:cNvPr id="132" name="Straight Arrow Connector 131"/>
            <p:cNvCxnSpPr/>
            <p:nvPr/>
          </p:nvCxnSpPr>
          <p:spPr bwMode="auto">
            <a:xfrm>
              <a:off x="1714500" y="4525963"/>
              <a:ext cx="547688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Arrow Connector 132"/>
            <p:cNvCxnSpPr/>
            <p:nvPr/>
          </p:nvCxnSpPr>
          <p:spPr bwMode="auto">
            <a:xfrm>
              <a:off x="2686050" y="4525963"/>
              <a:ext cx="54610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4" name="Arc 133"/>
            <p:cNvSpPr/>
            <p:nvPr/>
          </p:nvSpPr>
          <p:spPr bwMode="auto">
            <a:xfrm rot="14988361">
              <a:off x="3289300" y="4716463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  <p:cxnSp>
          <p:nvCxnSpPr>
            <p:cNvPr id="135" name="Straight Arrow Connector 134"/>
            <p:cNvCxnSpPr/>
            <p:nvPr/>
          </p:nvCxnSpPr>
          <p:spPr bwMode="auto">
            <a:xfrm>
              <a:off x="76200" y="4525963"/>
              <a:ext cx="242888" cy="0"/>
            </a:xfrm>
            <a:prstGeom prst="straightConnector1">
              <a:avLst/>
            </a:prstGeom>
            <a:ln w="57150">
              <a:solidFill>
                <a:srgbClr val="0070C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6" name="Oval 135"/>
            <p:cNvSpPr/>
            <p:nvPr/>
          </p:nvSpPr>
          <p:spPr bwMode="auto">
            <a:xfrm>
              <a:off x="3233738" y="3424238"/>
              <a:ext cx="423862" cy="385762"/>
            </a:xfrm>
            <a:prstGeom prst="ellipse">
              <a:avLst/>
            </a:prstGeom>
            <a:noFill/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200" b="1" dirty="0">
                  <a:solidFill>
                    <a:schemeClr val="tx1"/>
                  </a:solidFill>
                </a:rPr>
                <a:t>R</a:t>
              </a:r>
              <a:endParaRPr lang="en-US" sz="1200" b="1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137" name="Straight Arrow Connector 136"/>
            <p:cNvCxnSpPr>
              <a:endCxn id="136" idx="3"/>
            </p:cNvCxnSpPr>
            <p:nvPr/>
          </p:nvCxnSpPr>
          <p:spPr bwMode="auto">
            <a:xfrm flipV="1">
              <a:off x="2565400" y="3753506"/>
              <a:ext cx="730411" cy="61212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8" name="TextBox 14"/>
            <p:cNvSpPr txBox="1">
              <a:spLocks noChangeArrowheads="1"/>
            </p:cNvSpPr>
            <p:nvPr/>
          </p:nvSpPr>
          <p:spPr bwMode="auto">
            <a:xfrm>
              <a:off x="2644365" y="3952526"/>
              <a:ext cx="182105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</a:t>
              </a:r>
            </a:p>
          </p:txBody>
        </p:sp>
        <p:sp>
          <p:nvSpPr>
            <p:cNvPr id="139" name="TextBox 23"/>
            <p:cNvSpPr txBox="1">
              <a:spLocks noChangeArrowheads="1"/>
            </p:cNvSpPr>
            <p:nvPr/>
          </p:nvSpPr>
          <p:spPr bwMode="auto">
            <a:xfrm>
              <a:off x="3276600" y="4014690"/>
              <a:ext cx="424912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100" b="1" dirty="0"/>
                <a:t>0,1</a:t>
              </a:r>
            </a:p>
          </p:txBody>
        </p:sp>
        <p:sp>
          <p:nvSpPr>
            <p:cNvPr id="140" name="Arc 139"/>
            <p:cNvSpPr/>
            <p:nvPr/>
          </p:nvSpPr>
          <p:spPr bwMode="auto">
            <a:xfrm rot="14988361">
              <a:off x="3333212" y="3763632"/>
              <a:ext cx="276225" cy="304800"/>
            </a:xfrm>
            <a:prstGeom prst="arc">
              <a:avLst>
                <a:gd name="adj1" fmla="val 1453660"/>
                <a:gd name="adj2" fmla="val 0"/>
              </a:avLst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100" b="1"/>
            </a:p>
          </p:txBody>
        </p:sp>
      </p:grpSp>
    </p:spTree>
    <p:extLst>
      <p:ext uri="{BB962C8B-B14F-4D97-AF65-F5344CB8AC3E}">
        <p14:creationId xmlns:p14="http://schemas.microsoft.com/office/powerpoint/2010/main" val="20975293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5591F-F4BB-4884-9673-9B2871CE07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From the beginning was “easier” than “from the end”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F7379-E99B-4C7B-B2A1-86FF034062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least in the sense that we needed fewer states.</a:t>
            </a:r>
          </a:p>
          <a:p>
            <a:endParaRPr lang="en-US" dirty="0"/>
          </a:p>
          <a:p>
            <a:r>
              <a:rPr lang="en-US" dirty="0"/>
              <a:t>That might be surprising since a java program wouldn’t be much different for those two.</a:t>
            </a:r>
          </a:p>
          <a:p>
            <a:r>
              <a:rPr lang="en-US" dirty="0"/>
              <a:t>Not being able to access the full input at once limits your abilities somewhat and makes some jobs harder than others.</a:t>
            </a:r>
          </a:p>
        </p:txBody>
      </p:sp>
    </p:spTree>
    <p:extLst>
      <p:ext uri="{BB962C8B-B14F-4D97-AF65-F5344CB8AC3E}">
        <p14:creationId xmlns:p14="http://schemas.microsoft.com/office/powerpoint/2010/main" val="13892992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16027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>
            <a:off x="3289300" y="15113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1049160" y="584258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4012277" y="5928910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#1s odd</a:t>
            </a:r>
          </a:p>
        </p:txBody>
      </p:sp>
    </p:spTree>
    <p:extLst>
      <p:ext uri="{BB962C8B-B14F-4D97-AF65-F5344CB8AC3E}">
        <p14:creationId xmlns:p14="http://schemas.microsoft.com/office/powerpoint/2010/main" val="37145729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B267072-EAAB-4274-ADD8-7CE70037FAA7}"/>
              </a:ext>
            </a:extLst>
          </p:cNvPr>
          <p:cNvSpPr/>
          <p:nvPr/>
        </p:nvSpPr>
        <p:spPr>
          <a:xfrm rot="5400000">
            <a:off x="3289300" y="1206500"/>
            <a:ext cx="126204" cy="507352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C674B6-30F1-4C5D-B239-53879D002F16}"/>
              </a:ext>
            </a:extLst>
          </p:cNvPr>
          <p:cNvSpPr txBox="1"/>
          <p:nvPr/>
        </p:nvSpPr>
        <p:spPr>
          <a:xfrm>
            <a:off x="274257" y="2705512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even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207285" y="5058606"/>
            <a:ext cx="22577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#0s odd</a:t>
            </a:r>
          </a:p>
        </p:txBody>
      </p:sp>
    </p:spTree>
    <p:extLst>
      <p:ext uri="{BB962C8B-B14F-4D97-AF65-F5344CB8AC3E}">
        <p14:creationId xmlns:p14="http://schemas.microsoft.com/office/powerpoint/2010/main" val="18060740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6096001" y="3291929"/>
            <a:ext cx="537209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#0s is congruent to #1s (mod 2)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Wait…there’s an easier way to describe that….</a:t>
            </a:r>
          </a:p>
        </p:txBody>
      </p:sp>
    </p:spTree>
    <p:extLst>
      <p:ext uri="{BB962C8B-B14F-4D97-AF65-F5344CB8AC3E}">
        <p14:creationId xmlns:p14="http://schemas.microsoft.com/office/powerpoint/2010/main" val="153506165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DB80F-0B56-465E-A685-BCAA03D36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language does this machine recognize?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F1FD654-92A8-4407-BF81-12EC89A1CA8F}"/>
              </a:ext>
            </a:extLst>
          </p:cNvPr>
          <p:cNvSpPr/>
          <p:nvPr/>
        </p:nvSpPr>
        <p:spPr>
          <a:xfrm>
            <a:off x="1514538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A27794A1-242A-444B-860F-D8109C43A493}"/>
              </a:ext>
            </a:extLst>
          </p:cNvPr>
          <p:cNvSpPr/>
          <p:nvPr/>
        </p:nvSpPr>
        <p:spPr>
          <a:xfrm>
            <a:off x="1514538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2651B73-5BE1-48E6-AA3A-B01DFF6107F3}"/>
              </a:ext>
            </a:extLst>
          </p:cNvPr>
          <p:cNvSpPr/>
          <p:nvPr/>
        </p:nvSpPr>
        <p:spPr>
          <a:xfrm>
            <a:off x="4366219" y="488110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228FD0-E2A6-4692-906A-9409C693E918}"/>
              </a:ext>
            </a:extLst>
          </p:cNvPr>
          <p:cNvSpPr/>
          <p:nvPr/>
        </p:nvSpPr>
        <p:spPr>
          <a:xfrm>
            <a:off x="4366219" y="2029420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32D69A8-6405-4781-B247-69E1B3F55B1A}"/>
              </a:ext>
            </a:extLst>
          </p:cNvPr>
          <p:cNvCxnSpPr/>
          <p:nvPr/>
        </p:nvCxnSpPr>
        <p:spPr>
          <a:xfrm flipV="1">
            <a:off x="2465099" y="226706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E01538-409C-41FF-B2E8-BE5E7047F563}"/>
              </a:ext>
            </a:extLst>
          </p:cNvPr>
          <p:cNvCxnSpPr/>
          <p:nvPr/>
        </p:nvCxnSpPr>
        <p:spPr>
          <a:xfrm flipV="1">
            <a:off x="2465099" y="262352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4">
            <a:extLst>
              <a:ext uri="{FF2B5EF4-FFF2-40B4-BE49-F238E27FC236}">
                <a16:creationId xmlns:a16="http://schemas.microsoft.com/office/drawing/2014/main" id="{3920C42A-14FA-435E-AF53-924F99BE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167296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2" name="TextBox 15">
            <a:extLst>
              <a:ext uri="{FF2B5EF4-FFF2-40B4-BE49-F238E27FC236}">
                <a16:creationId xmlns:a16="http://schemas.microsoft.com/office/drawing/2014/main" id="{7F4BC7CA-7DB6-47A7-A68D-03FEAB5841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2119" y="27423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7792577-9909-4D31-8029-7268B76EE7C9}"/>
              </a:ext>
            </a:extLst>
          </p:cNvPr>
          <p:cNvCxnSpPr/>
          <p:nvPr/>
        </p:nvCxnSpPr>
        <p:spPr>
          <a:xfrm flipV="1">
            <a:off x="2465099" y="511874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74A2840E-42DA-4139-AEAA-D4B781B20A4D}"/>
              </a:ext>
            </a:extLst>
          </p:cNvPr>
          <p:cNvCxnSpPr/>
          <p:nvPr/>
        </p:nvCxnSpPr>
        <p:spPr>
          <a:xfrm flipV="1">
            <a:off x="2465099" y="5475200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8">
            <a:extLst>
              <a:ext uri="{FF2B5EF4-FFF2-40B4-BE49-F238E27FC236}">
                <a16:creationId xmlns:a16="http://schemas.microsoft.com/office/drawing/2014/main" id="{C5D285B7-803D-4621-B253-89BF4F05B4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02739" y="45246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16" name="TextBox 19">
            <a:extLst>
              <a:ext uri="{FF2B5EF4-FFF2-40B4-BE49-F238E27FC236}">
                <a16:creationId xmlns:a16="http://schemas.microsoft.com/office/drawing/2014/main" id="{D54CA689-087D-42EB-8C0A-1335DFE17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0939" y="559402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E84B53F8-74E4-425F-88E8-16E4AF76053E}"/>
              </a:ext>
            </a:extLst>
          </p:cNvPr>
          <p:cNvCxnSpPr/>
          <p:nvPr/>
        </p:nvCxnSpPr>
        <p:spPr>
          <a:xfrm>
            <a:off x="4960319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AC4739C-EDDE-472C-AE25-9D7EEFF5B4D5}"/>
              </a:ext>
            </a:extLst>
          </p:cNvPr>
          <p:cNvCxnSpPr/>
          <p:nvPr/>
        </p:nvCxnSpPr>
        <p:spPr>
          <a:xfrm>
            <a:off x="4603859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23">
            <a:extLst>
              <a:ext uri="{FF2B5EF4-FFF2-40B4-BE49-F238E27FC236}">
                <a16:creationId xmlns:a16="http://schemas.microsoft.com/office/drawing/2014/main" id="{1E0C7055-9666-40BA-9A07-57FECF8B0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913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0" name="TextBox 24">
            <a:extLst>
              <a:ext uri="{FF2B5EF4-FFF2-40B4-BE49-F238E27FC236}">
                <a16:creationId xmlns:a16="http://schemas.microsoft.com/office/drawing/2014/main" id="{06472046-F904-44EA-A079-27CB0A633B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28579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1B9D2AB0-12A1-4FA6-A091-B0D32829926A}"/>
              </a:ext>
            </a:extLst>
          </p:cNvPr>
          <p:cNvCxnSpPr/>
          <p:nvPr/>
        </p:nvCxnSpPr>
        <p:spPr>
          <a:xfrm>
            <a:off x="2108638" y="2982455"/>
            <a:ext cx="0" cy="177982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2A698B29-6387-42C9-A959-3B8473ACFA0F}"/>
              </a:ext>
            </a:extLst>
          </p:cNvPr>
          <p:cNvCxnSpPr/>
          <p:nvPr/>
        </p:nvCxnSpPr>
        <p:spPr>
          <a:xfrm>
            <a:off x="1752178" y="2979980"/>
            <a:ext cx="0" cy="1779824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7">
            <a:extLst>
              <a:ext uri="{FF2B5EF4-FFF2-40B4-BE49-F238E27FC236}">
                <a16:creationId xmlns:a16="http://schemas.microsoft.com/office/drawing/2014/main" id="{8C23F6D7-20A4-4744-A7BA-B901AC06DF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27459" y="297998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4" name="TextBox 28">
            <a:extLst>
              <a:ext uri="{FF2B5EF4-FFF2-40B4-BE49-F238E27FC236}">
                <a16:creationId xmlns:a16="http://schemas.microsoft.com/office/drawing/2014/main" id="{3B63EDDA-DDBE-4036-BFD9-98ED45909A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6898" y="3930540"/>
            <a:ext cx="356460" cy="6238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>
                <a:solidFill>
                  <a:prstClr val="black"/>
                </a:solidFill>
              </a:rPr>
              <a:t>0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A513C5E-4538-45FD-9C91-D55D50E0DC7D}"/>
              </a:ext>
            </a:extLst>
          </p:cNvPr>
          <p:cNvCxnSpPr/>
          <p:nvPr/>
        </p:nvCxnSpPr>
        <p:spPr>
          <a:xfrm>
            <a:off x="1049160" y="2437863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630B25B4-DD1E-480B-816D-ADFE2C4449C7}"/>
              </a:ext>
            </a:extLst>
          </p:cNvPr>
          <p:cNvSpPr txBox="1"/>
          <p:nvPr/>
        </p:nvSpPr>
        <p:spPr>
          <a:xfrm>
            <a:off x="5910878" y="2267060"/>
            <a:ext cx="537209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That’s all binary strings of even length.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DD0FE35E-5494-40FC-8E82-5AF2A98F06E0}"/>
              </a:ext>
            </a:extLst>
          </p:cNvPr>
          <p:cNvSpPr/>
          <p:nvPr/>
        </p:nvSpPr>
        <p:spPr>
          <a:xfrm>
            <a:off x="6815811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3D2AA5E-AF5F-4F1D-9E0C-6B411CDEA751}"/>
              </a:ext>
            </a:extLst>
          </p:cNvPr>
          <p:cNvSpPr/>
          <p:nvPr/>
        </p:nvSpPr>
        <p:spPr>
          <a:xfrm>
            <a:off x="9667492" y="4050544"/>
            <a:ext cx="831740" cy="83174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500" b="1" dirty="0">
                <a:solidFill>
                  <a:prstClr val="black"/>
                </a:solidFill>
              </a:rPr>
              <a:t>s</a:t>
            </a:r>
            <a:r>
              <a:rPr lang="en-US" sz="3500" b="1" baseline="-25000" dirty="0">
                <a:solidFill>
                  <a:prstClr val="black"/>
                </a:solidFill>
              </a:rPr>
              <a:t>1</a:t>
            </a: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C3E9B0-8BA3-4A0B-9040-DBCC202460E7}"/>
              </a:ext>
            </a:extLst>
          </p:cNvPr>
          <p:cNvCxnSpPr/>
          <p:nvPr/>
        </p:nvCxnSpPr>
        <p:spPr>
          <a:xfrm flipV="1">
            <a:off x="7766372" y="428818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1B9CDF96-F7FD-4B60-A847-1647FA2B97B9}"/>
              </a:ext>
            </a:extLst>
          </p:cNvPr>
          <p:cNvCxnSpPr/>
          <p:nvPr/>
        </p:nvCxnSpPr>
        <p:spPr>
          <a:xfrm flipV="1">
            <a:off x="7766372" y="4644644"/>
            <a:ext cx="1901120" cy="2475"/>
          </a:xfrm>
          <a:prstGeom prst="straightConnector1">
            <a:avLst/>
          </a:prstGeom>
          <a:ln w="28575">
            <a:solidFill>
              <a:schemeClr val="tx1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F8F7024-A9D8-4CD0-80AC-CC2A1A56D71C}"/>
              </a:ext>
            </a:extLst>
          </p:cNvPr>
          <p:cNvCxnSpPr/>
          <p:nvPr/>
        </p:nvCxnSpPr>
        <p:spPr>
          <a:xfrm>
            <a:off x="6350433" y="4458987"/>
            <a:ext cx="475280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14">
            <a:extLst>
              <a:ext uri="{FF2B5EF4-FFF2-40B4-BE49-F238E27FC236}">
                <a16:creationId xmlns:a16="http://schemas.microsoft.com/office/drawing/2014/main" id="{832A4BA8-29AD-4B63-84A0-E8364623D2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4338" y="3666860"/>
            <a:ext cx="95141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  <p:sp>
        <p:nvSpPr>
          <p:cNvPr id="33" name="TextBox 15">
            <a:extLst>
              <a:ext uri="{FF2B5EF4-FFF2-40B4-BE49-F238E27FC236}">
                <a16:creationId xmlns:a16="http://schemas.microsoft.com/office/drawing/2014/main" id="{8EEFB9D8-85DA-464E-86C4-DA07DDE20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53718" y="4736240"/>
            <a:ext cx="71377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000" dirty="0">
                <a:solidFill>
                  <a:prstClr val="black"/>
                </a:solidFill>
              </a:rPr>
              <a:t>0,1</a:t>
            </a:r>
          </a:p>
        </p:txBody>
      </p:sp>
    </p:spTree>
    <p:extLst>
      <p:ext uri="{BB962C8B-B14F-4D97-AF65-F5344CB8AC3E}">
        <p14:creationId xmlns:p14="http://schemas.microsoft.com/office/powerpoint/2010/main" val="1092122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9A1A96-E107-4429-B640-07FE2D077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655F1-8C10-4A84-B295-09C2C6ABAC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first DFA might not be the simplest.</a:t>
            </a:r>
          </a:p>
          <a:p>
            <a:r>
              <a:rPr lang="en-US" dirty="0"/>
              <a:t>Try to think of other descriptions – you might realize you can keep track of fewer things than you thought.</a:t>
            </a:r>
          </a:p>
          <a:p>
            <a:endParaRPr lang="en-US" dirty="0"/>
          </a:p>
          <a:p>
            <a:r>
              <a:rPr lang="en-US" dirty="0"/>
              <a:t>Boy…it’d be nice if we could know that we have the smallest possible DFA for a given language…</a:t>
            </a:r>
          </a:p>
        </p:txBody>
      </p:sp>
    </p:spTree>
    <p:extLst>
      <p:ext uri="{BB962C8B-B14F-4D97-AF65-F5344CB8AC3E}">
        <p14:creationId xmlns:p14="http://schemas.microsoft.com/office/powerpoint/2010/main" val="71067808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DA05FB-AAD2-4A8D-B5F8-E4F9747B5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DFA Minimization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58ECA6-46E1-43EB-BC0F-FEB2E1DDC5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can know!</a:t>
            </a:r>
          </a:p>
          <a:p>
            <a:r>
              <a:rPr lang="en-US" dirty="0"/>
              <a:t>Fun fact: there is a </a:t>
            </a:r>
            <a:r>
              <a:rPr lang="en-US" b="1" dirty="0"/>
              <a:t>unique </a:t>
            </a:r>
            <a:r>
              <a:rPr lang="en-US" dirty="0"/>
              <a:t>minimum DFA for every language (up to renaming the states)</a:t>
            </a:r>
          </a:p>
          <a:p>
            <a:r>
              <a:rPr lang="en-US" dirty="0"/>
              <a:t>High level idea – final states and non-final states must be different.</a:t>
            </a:r>
          </a:p>
          <a:p>
            <a:r>
              <a:rPr lang="en-US" dirty="0"/>
              <a:t>Otherwise, hope that states can be the same, and iteratively separate when they have to go to different spots. </a:t>
            </a:r>
          </a:p>
          <a:p>
            <a:endParaRPr lang="en-US" dirty="0"/>
          </a:p>
          <a:p>
            <a:r>
              <a:rPr lang="en-US" dirty="0"/>
              <a:t>In some quarters, we cover it in detail. But…we ran out of time. </a:t>
            </a:r>
            <a:br>
              <a:rPr lang="en-US" dirty="0"/>
            </a:br>
            <a:r>
              <a:rPr lang="en-US" dirty="0"/>
              <a:t>Optional slides will be posted – won’t be required in HW or final but you might find it useful/interesting for your own learning.</a:t>
            </a:r>
          </a:p>
        </p:txBody>
      </p:sp>
    </p:spTree>
    <p:extLst>
      <p:ext uri="{BB962C8B-B14F-4D97-AF65-F5344CB8AC3E}">
        <p14:creationId xmlns:p14="http://schemas.microsoft.com/office/powerpoint/2010/main" val="1183939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1FDF6DC-DC6D-4637-95FE-1A34F5B5D43B}"/>
              </a:ext>
            </a:extLst>
          </p:cNvPr>
          <p:cNvSpPr/>
          <p:nvPr/>
        </p:nvSpPr>
        <p:spPr>
          <a:xfrm rot="10800000">
            <a:off x="456176" y="31480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9797182-98E4-4E00-ABC6-DEDDFB51EF22}"/>
              </a:ext>
            </a:extLst>
          </p:cNvPr>
          <p:cNvSpPr/>
          <p:nvPr/>
        </p:nvSpPr>
        <p:spPr>
          <a:xfrm>
            <a:off x="8963247" y="525170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842374F-40DB-431D-A7C0-2346502D4046}"/>
              </a:ext>
            </a:extLst>
          </p:cNvPr>
          <p:cNvSpPr/>
          <p:nvPr/>
        </p:nvSpPr>
        <p:spPr>
          <a:xfrm>
            <a:off x="8963247" y="2150545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4840EDC-6DF3-3B6E-3CB1-5C40B924BB13}"/>
                  </a:ext>
                </a:extLst>
              </p14:cNvPr>
              <p14:cNvContentPartPr/>
              <p14:nvPr/>
            </p14:nvContentPartPr>
            <p14:xfrm>
              <a:off x="504720" y="1970640"/>
              <a:ext cx="6890400" cy="32554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4840EDC-6DF3-3B6E-3CB1-5C40B924BB1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95360" y="1961280"/>
                <a:ext cx="6909120" cy="3274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032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0 L 0.02382 0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82 0 L 0.04088 0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4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088 0 L 0.06119 0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7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  <p:bldP spid="7" grpId="0" animBg="1"/>
      <p:bldP spid="7" grpId="1" animBg="1"/>
      <p:bldP spid="8" grpId="0" animBg="1"/>
      <p:bldP spid="9" grpId="0" animBg="1"/>
      <p:bldP spid="9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2FF1-56E1-4939-968C-2BC34324A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964099-680A-4BDE-BF1E-8FF381585A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if we give the DFAs a little more power…try to get them to do more things. </a:t>
            </a:r>
          </a:p>
        </p:txBody>
      </p:sp>
    </p:spTree>
    <p:extLst>
      <p:ext uri="{BB962C8B-B14F-4D97-AF65-F5344CB8AC3E}">
        <p14:creationId xmlns:p14="http://schemas.microsoft.com/office/powerpoint/2010/main" val="359507972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B5E5CFA-DFEA-46C7-9196-139037532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Optional Content: Machines with output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EA6263-3454-4032-802D-92E3F0F079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67929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110209-DB5C-4FA9-8284-0AA204915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E4D0F-595E-4F8D-8C54-A022E0F7A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“Classic” hardware applications:</a:t>
            </a:r>
          </a:p>
          <a:p>
            <a:r>
              <a:rPr lang="en-US" dirty="0"/>
              <a:t>Anything where you only need to remember a very small amount of information, and have very simple update rules.</a:t>
            </a:r>
          </a:p>
          <a:p>
            <a:r>
              <a:rPr lang="en-US" dirty="0"/>
              <a:t>Vending machines</a:t>
            </a:r>
          </a:p>
          <a:p>
            <a:r>
              <a:rPr lang="en-US" dirty="0"/>
              <a:t>Elevators: need to know whether you’re going up or down, where people want to go, where people are waiting, and whether you’re going up or down. Simple rules to transition.</a:t>
            </a:r>
          </a:p>
          <a:p>
            <a:r>
              <a:rPr lang="en-US" dirty="0"/>
              <a:t>These days…general hardware is cheap, less likely to use custom hardware. BUT the programmer was probably still thinking about FSMs when writing the code.</a:t>
            </a:r>
          </a:p>
        </p:txBody>
      </p:sp>
    </p:spTree>
    <p:extLst>
      <p:ext uri="{BB962C8B-B14F-4D97-AF65-F5344CB8AC3E}">
        <p14:creationId xmlns:p14="http://schemas.microsoft.com/office/powerpoint/2010/main" val="274979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D83559-02B4-4056-97A3-DB578B9E87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FSMs used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A1F11C-97C7-427A-8A78-980E9CE7BB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Theoretically – still lots of applications.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grep</a:t>
            </a:r>
            <a:r>
              <a:rPr lang="en-US" dirty="0"/>
              <a:t> uses FSMs to analyze regular expressions (more on this later).</a:t>
            </a:r>
          </a:p>
          <a:p>
            <a:r>
              <a:rPr lang="en-US" dirty="0"/>
              <a:t>Useful for modeling situations where you have minimal memory.</a:t>
            </a:r>
          </a:p>
          <a:p>
            <a:r>
              <a:rPr lang="en-US" dirty="0"/>
              <a:t>Good model for simple AI (say simple NPCs in games).</a:t>
            </a:r>
          </a:p>
          <a:p>
            <a:endParaRPr lang="en-US" dirty="0"/>
          </a:p>
          <a:p>
            <a:r>
              <a:rPr lang="en-US" b="1" dirty="0"/>
              <a:t>Technically</a:t>
            </a:r>
            <a:r>
              <a:rPr lang="en-US" dirty="0"/>
              <a:t> all of our computers are finite state machines…</a:t>
            </a:r>
          </a:p>
          <a:p>
            <a:pPr lvl="1"/>
            <a:r>
              <a:rPr lang="en-US" dirty="0"/>
              <a:t>But they’re not usually how we think about them…more on this next week.</a:t>
            </a:r>
          </a:p>
        </p:txBody>
      </p:sp>
    </p:spTree>
    <p:extLst>
      <p:ext uri="{BB962C8B-B14F-4D97-AF65-F5344CB8AC3E}">
        <p14:creationId xmlns:p14="http://schemas.microsoft.com/office/powerpoint/2010/main" val="2539861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Output to Finite State Machines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far we have considered finite state machines that just accept/reject strings</a:t>
            </a:r>
          </a:p>
          <a:p>
            <a:pPr lvl="1"/>
            <a:r>
              <a:rPr lang="en-US" dirty="0"/>
              <a:t>called “Deterministic Finite Automata” or DFAs</a:t>
            </a:r>
          </a:p>
          <a:p>
            <a:pPr lvl="1"/>
            <a:endParaRPr lang="en-US" dirty="0"/>
          </a:p>
          <a:p>
            <a:r>
              <a:rPr lang="en-US" dirty="0"/>
              <a:t>One can also consider finite state machines that with output</a:t>
            </a:r>
          </a:p>
          <a:p>
            <a:pPr lvl="1"/>
            <a:r>
              <a:rPr lang="en-US" dirty="0"/>
              <a:t>These are often used as controllers</a:t>
            </a:r>
          </a:p>
        </p:txBody>
      </p:sp>
    </p:spTree>
    <p:extLst>
      <p:ext uri="{BB962C8B-B14F-4D97-AF65-F5344CB8AC3E}">
        <p14:creationId xmlns:p14="http://schemas.microsoft.com/office/powerpoint/2010/main" val="5162722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2" descr="http://www.glamour.com/images/health-fitness/2008/10/1029-snickers_l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23" y="-217311"/>
            <a:ext cx="20859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2928257" y="228674"/>
            <a:ext cx="6150429" cy="65737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Vending Machine</a:t>
            </a:r>
          </a:p>
        </p:txBody>
      </p:sp>
      <p:pic>
        <p:nvPicPr>
          <p:cNvPr id="16391" name="Picture 4" descr="http://1.bp.blogspot.com/_kezuLFIViYo/S7S46lCEjkI/AAAAAAAAAz8/THNy4eGHrtc/s1600/free+Butterfin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271" y="-300125"/>
            <a:ext cx="17145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2" name="TextBox 5"/>
          <p:cNvSpPr txBox="1">
            <a:spLocks noChangeArrowheads="1"/>
          </p:cNvSpPr>
          <p:nvPr/>
        </p:nvSpPr>
        <p:spPr bwMode="auto">
          <a:xfrm>
            <a:off x="2091268" y="1247419"/>
            <a:ext cx="427078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Enter 15 cents in dimes or nickels</a:t>
            </a:r>
          </a:p>
          <a:p>
            <a:pPr eaLnBrk="1" hangingPunct="1"/>
            <a:r>
              <a:rPr lang="en-US" sz="2200" dirty="0">
                <a:latin typeface="Franklin Gothic Medium" panose="020B0603020102020204" pitchFamily="34" charset="0"/>
              </a:rPr>
              <a:t>Press S or B for a candy bar</a:t>
            </a:r>
          </a:p>
        </p:txBody>
      </p:sp>
      <p:pic>
        <p:nvPicPr>
          <p:cNvPr id="16393" name="Picture 8" descr="http://sockhop.files.wordpress.com/2010/10/candy_machine_921kb_cp4d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168" y="2342439"/>
            <a:ext cx="2743200" cy="36576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2012244" y="886044"/>
            <a:ext cx="818162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72738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v0.1</a:t>
            </a:r>
          </a:p>
        </p:txBody>
      </p:sp>
    </p:spTree>
    <p:extLst>
      <p:ext uri="{BB962C8B-B14F-4D97-AF65-F5344CB8AC3E}">
        <p14:creationId xmlns:p14="http://schemas.microsoft.com/office/powerpoint/2010/main" val="333484125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v0.1</a:t>
            </a:r>
          </a:p>
        </p:txBody>
      </p:sp>
      <p:sp>
        <p:nvSpPr>
          <p:cNvPr id="17430" name="TextBox 23"/>
          <p:cNvSpPr txBox="1">
            <a:spLocks noChangeArrowheads="1"/>
          </p:cNvSpPr>
          <p:nvPr/>
        </p:nvSpPr>
        <p:spPr bwMode="auto">
          <a:xfrm>
            <a:off x="1905000" y="5871927"/>
            <a:ext cx="73787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Basic transitions on </a:t>
            </a:r>
            <a:r>
              <a:rPr lang="en-US" b="1" dirty="0"/>
              <a:t>N </a:t>
            </a:r>
            <a:r>
              <a:rPr lang="en-US" dirty="0"/>
              <a:t>(nickel),  </a:t>
            </a:r>
            <a:r>
              <a:rPr lang="en-US" b="1" dirty="0"/>
              <a:t>D</a:t>
            </a:r>
            <a:r>
              <a:rPr lang="en-US" dirty="0"/>
              <a:t> (dime),  </a:t>
            </a:r>
            <a:r>
              <a:rPr lang="en-US" b="1" dirty="0"/>
              <a:t>B</a:t>
            </a:r>
            <a:r>
              <a:rPr lang="en-US" dirty="0"/>
              <a:t> (</a:t>
            </a:r>
            <a:r>
              <a:rPr lang="en-US" dirty="0" err="1"/>
              <a:t>butterfinger</a:t>
            </a:r>
            <a:r>
              <a:rPr lang="en-US" dirty="0"/>
              <a:t>), </a:t>
            </a:r>
            <a:r>
              <a:rPr lang="en-US" b="1" dirty="0"/>
              <a:t>S</a:t>
            </a:r>
            <a:r>
              <a:rPr lang="en-US" dirty="0"/>
              <a:t> (snickers)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D73BBBF-EE68-40F4-83E6-0BA1B527C8AA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Arc 21"/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3" name="Arc 22"/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25" name="Arc 24"/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7424" name="TextBox 25"/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5" name="TextBox 26"/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7426" name="TextBox 27"/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7" name="TextBox 28"/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428" name="TextBox 29"/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7429" name="TextBox 30"/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8096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8DAAF-D4C7-4824-AFE7-7112B62D3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 v0.2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E53BB03-6500-4AFB-9054-B4CF6B55379C}"/>
              </a:ext>
            </a:extLst>
          </p:cNvPr>
          <p:cNvGrpSpPr/>
          <p:nvPr/>
        </p:nvGrpSpPr>
        <p:grpSpPr>
          <a:xfrm>
            <a:off x="1828799" y="1483660"/>
            <a:ext cx="7300749" cy="3968848"/>
            <a:chOff x="1828800" y="1947864"/>
            <a:chExt cx="6446838" cy="3504643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7955C514-DC8B-4B1E-ABB7-C51221BDB505}"/>
                </a:ext>
              </a:extLst>
            </p:cNvPr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2CBA7673-6DA6-4C41-899E-086F36FF86BB}"/>
                </a:ext>
              </a:extLst>
            </p:cNvPr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26C4A365-4E88-4CF1-BA7D-CF99CC74B4F3}"/>
                </a:ext>
              </a:extLst>
            </p:cNvPr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17C7310-1B53-4D46-A650-9C22A7DF98E1}"/>
                </a:ext>
              </a:extLst>
            </p:cNvPr>
            <p:cNvSpPr/>
            <p:nvPr/>
          </p:nvSpPr>
          <p:spPr>
            <a:xfrm>
              <a:off x="75438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9A0B982C-A05E-4C3D-AA55-495431D6131E}"/>
                </a:ext>
              </a:extLst>
            </p:cNvPr>
            <p:cNvCxnSpPr>
              <a:stCxn id="4" idx="6"/>
              <a:endCxn id="5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E78A4119-D322-40C3-8364-D20A963789D9}"/>
                </a:ext>
              </a:extLst>
            </p:cNvPr>
            <p:cNvCxnSpPr>
              <a:stCxn id="5" idx="6"/>
              <a:endCxn id="6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46190207-2D90-4E2E-AA13-94DB84199F2A}"/>
                </a:ext>
              </a:extLst>
            </p:cNvPr>
            <p:cNvCxnSpPr>
              <a:stCxn id="6" idx="6"/>
              <a:endCxn id="7" idx="2"/>
            </p:cNvCxnSpPr>
            <p:nvPr/>
          </p:nvCxnSpPr>
          <p:spPr>
            <a:xfrm>
              <a:off x="6523038" y="3506788"/>
              <a:ext cx="1020762" cy="0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Arc 10">
              <a:extLst>
                <a:ext uri="{FF2B5EF4-FFF2-40B4-BE49-F238E27FC236}">
                  <a16:creationId xmlns:a16="http://schemas.microsoft.com/office/drawing/2014/main" id="{49E4EB5F-1F88-49EE-B593-B9E3598DFD2C}"/>
                </a:ext>
              </a:extLst>
            </p:cNvPr>
            <p:cNvSpPr/>
            <p:nvPr/>
          </p:nvSpPr>
          <p:spPr>
            <a:xfrm>
              <a:off x="4325938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2" name="Arc 11">
              <a:extLst>
                <a:ext uri="{FF2B5EF4-FFF2-40B4-BE49-F238E27FC236}">
                  <a16:creationId xmlns:a16="http://schemas.microsoft.com/office/drawing/2014/main" id="{260D9ED9-0003-4406-8BE0-9C628E0561D7}"/>
                </a:ext>
              </a:extLst>
            </p:cNvPr>
            <p:cNvSpPr/>
            <p:nvPr/>
          </p:nvSpPr>
          <p:spPr>
            <a:xfrm rot="10800000">
              <a:off x="2574925" y="2814639"/>
              <a:ext cx="5334000" cy="2071687"/>
            </a:xfrm>
            <a:prstGeom prst="arc">
              <a:avLst>
                <a:gd name="adj1" fmla="val 10816517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3" name="Arc 12">
              <a:extLst>
                <a:ext uri="{FF2B5EF4-FFF2-40B4-BE49-F238E27FC236}">
                  <a16:creationId xmlns:a16="http://schemas.microsoft.com/office/drawing/2014/main" id="{00F67879-C67E-4263-8707-99FF0A26DA18}"/>
                </a:ext>
              </a:extLst>
            </p:cNvPr>
            <p:cNvSpPr/>
            <p:nvPr/>
          </p:nvSpPr>
          <p:spPr>
            <a:xfrm>
              <a:off x="2574925" y="2316164"/>
              <a:ext cx="3581400" cy="1616075"/>
            </a:xfrm>
            <a:prstGeom prst="arc">
              <a:avLst>
                <a:gd name="adj1" fmla="val 10851369"/>
                <a:gd name="adj2" fmla="val 0"/>
              </a:avLst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4" name="TextBox 25">
              <a:extLst>
                <a:ext uri="{FF2B5EF4-FFF2-40B4-BE49-F238E27FC236}">
                  <a16:creationId xmlns:a16="http://schemas.microsoft.com/office/drawing/2014/main" id="{D2B8F7DC-86C3-4222-A0EA-FE49A517467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177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5" name="TextBox 26">
              <a:extLst>
                <a:ext uri="{FF2B5EF4-FFF2-40B4-BE49-F238E27FC236}">
                  <a16:creationId xmlns:a16="http://schemas.microsoft.com/office/drawing/2014/main" id="{96AA27B6-64F6-4946-B777-B00006EC69C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80125" y="1947864"/>
              <a:ext cx="350838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D</a:t>
              </a:r>
            </a:p>
          </p:txBody>
        </p:sp>
        <p:sp>
          <p:nvSpPr>
            <p:cNvPr id="16" name="TextBox 27">
              <a:extLst>
                <a:ext uri="{FF2B5EF4-FFF2-40B4-BE49-F238E27FC236}">
                  <a16:creationId xmlns:a16="http://schemas.microsoft.com/office/drawing/2014/main" id="{31C98252-2BF8-4CD9-8524-647F7D63C3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30564" y="3124200"/>
              <a:ext cx="350837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7" name="TextBox 28">
              <a:extLst>
                <a:ext uri="{FF2B5EF4-FFF2-40B4-BE49-F238E27FC236}">
                  <a16:creationId xmlns:a16="http://schemas.microsoft.com/office/drawing/2014/main" id="{324FD45A-1A3A-417B-9938-E333A29040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6350" y="3159125"/>
              <a:ext cx="3508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</a:t>
              </a:r>
            </a:p>
          </p:txBody>
        </p:sp>
        <p:sp>
          <p:nvSpPr>
            <p:cNvPr id="18" name="TextBox 29">
              <a:extLst>
                <a:ext uri="{FF2B5EF4-FFF2-40B4-BE49-F238E27FC236}">
                  <a16:creationId xmlns:a16="http://schemas.microsoft.com/office/drawing/2014/main" id="{78106DAD-11D0-4B9A-AE8C-477F49A32A0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781801" y="3146425"/>
              <a:ext cx="646113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N, D</a:t>
              </a:r>
            </a:p>
          </p:txBody>
        </p:sp>
        <p:sp>
          <p:nvSpPr>
            <p:cNvPr id="19" name="TextBox 30">
              <a:extLst>
                <a:ext uri="{FF2B5EF4-FFF2-40B4-BE49-F238E27FC236}">
                  <a16:creationId xmlns:a16="http://schemas.microsoft.com/office/drawing/2014/main" id="{8E14C3BA-4CC9-4F49-A7D9-71B83A987F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60926" y="5083175"/>
              <a:ext cx="633507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b="1" dirty="0"/>
                <a:t>B, S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B1E856DD-5219-4D01-84D5-303367F26A0F}"/>
                </a:ext>
              </a:extLst>
            </p:cNvPr>
            <p:cNvCxnSpPr/>
            <p:nvPr/>
          </p:nvCxnSpPr>
          <p:spPr>
            <a:xfrm flipV="1">
              <a:off x="1828800" y="3505200"/>
              <a:ext cx="381000" cy="14288"/>
            </a:xfrm>
            <a:prstGeom prst="straightConnector1">
              <a:avLst/>
            </a:prstGeom>
            <a:ln w="38100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436976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v0.2</a:t>
            </a:r>
          </a:p>
        </p:txBody>
      </p:sp>
      <p:sp>
        <p:nvSpPr>
          <p:cNvPr id="18445" name="TextBox 23"/>
          <p:cNvSpPr txBox="1">
            <a:spLocks noChangeArrowheads="1"/>
          </p:cNvSpPr>
          <p:nvPr/>
        </p:nvSpPr>
        <p:spPr bwMode="auto">
          <a:xfrm>
            <a:off x="2095500" y="5991743"/>
            <a:ext cx="69421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output to states:  </a:t>
            </a:r>
            <a:r>
              <a:rPr lang="en-US" dirty="0">
                <a:solidFill>
                  <a:srgbClr val="FF0000"/>
                </a:solidFill>
              </a:rPr>
              <a:t>N</a:t>
            </a:r>
            <a:r>
              <a:rPr lang="en-US" dirty="0"/>
              <a:t> – Nickel,  </a:t>
            </a:r>
            <a:r>
              <a:rPr lang="en-US" dirty="0">
                <a:solidFill>
                  <a:srgbClr val="FF0000"/>
                </a:solidFill>
              </a:rPr>
              <a:t>S</a:t>
            </a:r>
            <a:r>
              <a:rPr lang="en-US" dirty="0"/>
              <a:t> – Snickers, </a:t>
            </a:r>
            <a:r>
              <a:rPr lang="en-US" dirty="0">
                <a:solidFill>
                  <a:srgbClr val="FF0000"/>
                </a:solidFill>
              </a:rPr>
              <a:t>B</a:t>
            </a:r>
            <a:r>
              <a:rPr lang="en-US" dirty="0"/>
              <a:t> – Butterfinger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C2D94F10-D9E5-4C40-87D0-E50D09D71C4B}"/>
              </a:ext>
            </a:extLst>
          </p:cNvPr>
          <p:cNvGrpSpPr/>
          <p:nvPr/>
        </p:nvGrpSpPr>
        <p:grpSpPr>
          <a:xfrm>
            <a:off x="1904999" y="1313795"/>
            <a:ext cx="7019365" cy="4445655"/>
            <a:chOff x="1905000" y="1676400"/>
            <a:chExt cx="6446838" cy="408305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0’   </a:t>
              </a:r>
              <a:r>
                <a:rPr lang="en-US" sz="2200" dirty="0">
                  <a:solidFill>
                    <a:srgbClr val="FF0000"/>
                  </a:solidFill>
                </a:rPr>
                <a:t>[B]</a:t>
              </a:r>
              <a:endParaRPr lang="en-US" sz="22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>
              <a:stCxn id="8" idx="6"/>
              <a:endCxn id="9" idx="2"/>
            </p:cNvCxnSpPr>
            <p:nvPr/>
          </p:nvCxnSpPr>
          <p:spPr>
            <a:xfrm flipV="1">
              <a:off x="6523038" y="2728913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200" dirty="0">
                  <a:solidFill>
                    <a:srgbClr val="0000FF"/>
                  </a:solidFill>
                </a:rPr>
                <a:t> 0”</a:t>
              </a:r>
              <a:r>
                <a:rPr lang="en-US" sz="2400" dirty="0">
                  <a:solidFill>
                    <a:srgbClr val="0000FF"/>
                  </a:solidFill>
                </a:rPr>
                <a:t>     </a:t>
              </a:r>
              <a:r>
                <a:rPr lang="en-US" sz="2400" dirty="0">
                  <a:solidFill>
                    <a:srgbClr val="FF0000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8" name="Freeform 67"/>
            <p:cNvSpPr/>
            <p:nvPr/>
          </p:nvSpPr>
          <p:spPr>
            <a:xfrm>
              <a:off x="2727326" y="2935289"/>
              <a:ext cx="4860925" cy="2016125"/>
            </a:xfrm>
            <a:custGeom>
              <a:avLst/>
              <a:gdLst>
                <a:gd name="connsiteX0" fmla="*/ 4860758 w 4860758"/>
                <a:gd name="connsiteY0" fmla="*/ 0 h 2016493"/>
                <a:gd name="connsiteX1" fmla="*/ 2387065 w 4860758"/>
                <a:gd name="connsiteY1" fmla="*/ 1867301 h 2016493"/>
                <a:gd name="connsiteX2" fmla="*/ 0 w 4860758"/>
                <a:gd name="connsiteY2" fmla="*/ 895150 h 2016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60758" h="2016493">
                  <a:moveTo>
                    <a:pt x="4860758" y="0"/>
                  </a:moveTo>
                  <a:cubicBezTo>
                    <a:pt x="4028974" y="859054"/>
                    <a:pt x="3197191" y="1718109"/>
                    <a:pt x="2387065" y="1867301"/>
                  </a:cubicBezTo>
                  <a:cubicBezTo>
                    <a:pt x="1576939" y="2016493"/>
                    <a:pt x="788469" y="1455821"/>
                    <a:pt x="0" y="89515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8458" name="TextBox 68"/>
            <p:cNvSpPr txBox="1">
              <a:spLocks noChangeArrowheads="1"/>
            </p:cNvSpPr>
            <p:nvPr/>
          </p:nvSpPr>
          <p:spPr bwMode="auto">
            <a:xfrm>
              <a:off x="4694238" y="321860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59" name="TextBox 69"/>
            <p:cNvSpPr txBox="1">
              <a:spLocks noChangeArrowheads="1"/>
            </p:cNvSpPr>
            <p:nvPr/>
          </p:nvSpPr>
          <p:spPr bwMode="auto">
            <a:xfrm>
              <a:off x="2801143" y="234209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0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1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8462" name="TextBox 72"/>
            <p:cNvSpPr txBox="1">
              <a:spLocks noChangeArrowheads="1"/>
            </p:cNvSpPr>
            <p:nvPr/>
          </p:nvSpPr>
          <p:spPr bwMode="auto">
            <a:xfrm>
              <a:off x="6559550" y="301148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8463" name="TextBox 73"/>
            <p:cNvSpPr txBox="1">
              <a:spLocks noChangeArrowheads="1"/>
            </p:cNvSpPr>
            <p:nvPr/>
          </p:nvSpPr>
          <p:spPr bwMode="auto">
            <a:xfrm>
              <a:off x="7258050" y="4132264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64" name="TextBox 74"/>
            <p:cNvSpPr txBox="1">
              <a:spLocks noChangeArrowheads="1"/>
            </p:cNvSpPr>
            <p:nvPr/>
          </p:nvSpPr>
          <p:spPr bwMode="auto">
            <a:xfrm>
              <a:off x="6663870" y="33496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5" name="TextBox 75"/>
            <p:cNvSpPr txBox="1">
              <a:spLocks noChangeArrowheads="1"/>
            </p:cNvSpPr>
            <p:nvPr/>
          </p:nvSpPr>
          <p:spPr bwMode="auto">
            <a:xfrm>
              <a:off x="3178176" y="491904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6" name="TextBox 76"/>
            <p:cNvSpPr txBox="1">
              <a:spLocks noChangeArrowheads="1"/>
            </p:cNvSpPr>
            <p:nvPr/>
          </p:nvSpPr>
          <p:spPr bwMode="auto">
            <a:xfrm>
              <a:off x="2635249" y="283606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7" name="TextBox 77"/>
            <p:cNvSpPr txBox="1">
              <a:spLocks noChangeArrowheads="1"/>
            </p:cNvSpPr>
            <p:nvPr/>
          </p:nvSpPr>
          <p:spPr bwMode="auto">
            <a:xfrm>
              <a:off x="3111840" y="180620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8" name="TextBox 78"/>
            <p:cNvSpPr txBox="1">
              <a:spLocks noChangeArrowheads="1"/>
            </p:cNvSpPr>
            <p:nvPr/>
          </p:nvSpPr>
          <p:spPr bwMode="auto">
            <a:xfrm>
              <a:off x="4289540" y="2827337"/>
              <a:ext cx="2952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8469" name="TextBox 80"/>
            <p:cNvSpPr txBox="1">
              <a:spLocks noChangeArrowheads="1"/>
            </p:cNvSpPr>
            <p:nvPr/>
          </p:nvSpPr>
          <p:spPr bwMode="auto">
            <a:xfrm>
              <a:off x="7208838" y="285142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8470" name="TextBox 81"/>
            <p:cNvSpPr txBox="1">
              <a:spLocks noChangeArrowheads="1"/>
            </p:cNvSpPr>
            <p:nvPr/>
          </p:nvSpPr>
          <p:spPr bwMode="auto">
            <a:xfrm>
              <a:off x="7543801" y="43434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8471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790157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7407349" y="3709987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456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354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Vending Machine, v1.0</a:t>
            </a:r>
          </a:p>
        </p:txBody>
      </p:sp>
      <p:sp>
        <p:nvSpPr>
          <p:cNvPr id="19469" name="TextBox 23"/>
          <p:cNvSpPr txBox="1">
            <a:spLocks noChangeArrowheads="1"/>
          </p:cNvSpPr>
          <p:nvPr/>
        </p:nvSpPr>
        <p:spPr bwMode="auto">
          <a:xfrm>
            <a:off x="1905000" y="6324600"/>
            <a:ext cx="803296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dirty="0"/>
              <a:t>Adding additional “unexpected” transitions to cover all symbols for each state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6B09B9-0A9D-4CB1-90CA-94F198D14FFB}"/>
              </a:ext>
            </a:extLst>
          </p:cNvPr>
          <p:cNvGrpSpPr/>
          <p:nvPr/>
        </p:nvGrpSpPr>
        <p:grpSpPr>
          <a:xfrm>
            <a:off x="1752035" y="1304361"/>
            <a:ext cx="7747838" cy="4975517"/>
            <a:chOff x="1752035" y="1295400"/>
            <a:chExt cx="7252266" cy="4657270"/>
          </a:xfrm>
        </p:grpSpPr>
        <p:sp>
          <p:nvSpPr>
            <p:cNvPr id="6" name="Oval 5"/>
            <p:cNvSpPr/>
            <p:nvPr/>
          </p:nvSpPr>
          <p:spPr>
            <a:xfrm>
              <a:off x="22098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0’  </a:t>
              </a:r>
              <a:r>
                <a:rPr lang="en-US" sz="2000" dirty="0">
                  <a:solidFill>
                    <a:srgbClr val="FF0000"/>
                  </a:solidFill>
                </a:rPr>
                <a:t>[B]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3962400" y="3124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5791200" y="3141664"/>
              <a:ext cx="731838" cy="731837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7543800" y="23622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15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cxnSp>
          <p:nvCxnSpPr>
            <p:cNvPr id="11" name="Straight Arrow Connector 10"/>
            <p:cNvCxnSpPr>
              <a:stCxn id="6" idx="6"/>
              <a:endCxn id="7" idx="2"/>
            </p:cNvCxnSpPr>
            <p:nvPr/>
          </p:nvCxnSpPr>
          <p:spPr>
            <a:xfrm>
              <a:off x="2941638" y="3489325"/>
              <a:ext cx="1020762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7" idx="6"/>
              <a:endCxn id="8" idx="2"/>
            </p:cNvCxnSpPr>
            <p:nvPr/>
          </p:nvCxnSpPr>
          <p:spPr>
            <a:xfrm>
              <a:off x="4694238" y="3489326"/>
              <a:ext cx="1096962" cy="1746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flipV="1">
              <a:off x="6564994" y="2679701"/>
              <a:ext cx="1020762" cy="779462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/>
            <p:cNvSpPr/>
            <p:nvPr/>
          </p:nvSpPr>
          <p:spPr>
            <a:xfrm>
              <a:off x="7620000" y="36576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>
                  <a:solidFill>
                    <a:srgbClr val="0000FF"/>
                  </a:solidFill>
                </a:rPr>
                <a:t>15’</a:t>
              </a: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[N]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29" name="Straight Arrow Connector 28"/>
            <p:cNvCxnSpPr>
              <a:stCxn id="8" idx="6"/>
              <a:endCxn id="27" idx="2"/>
            </p:cNvCxnSpPr>
            <p:nvPr/>
          </p:nvCxnSpPr>
          <p:spPr>
            <a:xfrm>
              <a:off x="6523038" y="3508375"/>
              <a:ext cx="1096962" cy="515938"/>
            </a:xfrm>
            <a:prstGeom prst="straightConnector1">
              <a:avLst/>
            </a:pr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Oval 33"/>
            <p:cNvSpPr/>
            <p:nvPr/>
          </p:nvSpPr>
          <p:spPr>
            <a:xfrm>
              <a:off x="2286000" y="1676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0</a:t>
              </a:r>
              <a:endParaRPr lang="en-US" sz="2400" baseline="-25000" dirty="0">
                <a:solidFill>
                  <a:srgbClr val="0000FF"/>
                </a:solidFill>
              </a:endParaRPr>
            </a:p>
          </p:txBody>
        </p:sp>
        <p:sp>
          <p:nvSpPr>
            <p:cNvPr id="35" name="Oval 34"/>
            <p:cNvSpPr/>
            <p:nvPr/>
          </p:nvSpPr>
          <p:spPr>
            <a:xfrm>
              <a:off x="2286000" y="49530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400" dirty="0">
                  <a:solidFill>
                    <a:srgbClr val="0000FF"/>
                  </a:solidFill>
                </a:rPr>
                <a:t> </a:t>
              </a:r>
              <a:r>
                <a:rPr lang="en-US" sz="2200" dirty="0">
                  <a:solidFill>
                    <a:srgbClr val="0000FF"/>
                  </a:solidFill>
                </a:rPr>
                <a:t>0” </a:t>
              </a:r>
              <a:r>
                <a:rPr lang="en-US" sz="2400" dirty="0">
                  <a:solidFill>
                    <a:srgbClr val="0000FF"/>
                  </a:solidFill>
                </a:rPr>
                <a:t>    </a:t>
              </a:r>
              <a:r>
                <a:rPr lang="en-US" sz="2000" dirty="0">
                  <a:solidFill>
                    <a:srgbClr val="FF0000"/>
                  </a:solidFill>
                </a:rPr>
                <a:t>[S]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cxnSp>
          <p:nvCxnSpPr>
            <p:cNvPr id="39" name="Straight Arrow Connector 38"/>
            <p:cNvCxnSpPr>
              <a:endCxn id="34" idx="2"/>
            </p:cNvCxnSpPr>
            <p:nvPr/>
          </p:nvCxnSpPr>
          <p:spPr>
            <a:xfrm flipV="1">
              <a:off x="1905000" y="2043114"/>
              <a:ext cx="381000" cy="14287"/>
            </a:xfrm>
            <a:prstGeom prst="straightConnector1">
              <a:avLst/>
            </a:prstGeom>
            <a:ln w="5715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35" idx="7"/>
              <a:endCxn id="7" idx="3"/>
            </p:cNvCxnSpPr>
            <p:nvPr/>
          </p:nvCxnSpPr>
          <p:spPr>
            <a:xfrm flipV="1">
              <a:off x="2909888" y="3748088"/>
              <a:ext cx="1160462" cy="13128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endCxn id="8" idx="1"/>
            </p:cNvCxnSpPr>
            <p:nvPr/>
          </p:nvCxnSpPr>
          <p:spPr>
            <a:xfrm>
              <a:off x="3048000" y="2057401"/>
              <a:ext cx="2851150" cy="1192213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endCxn id="8" idx="3"/>
            </p:cNvCxnSpPr>
            <p:nvPr/>
          </p:nvCxnSpPr>
          <p:spPr>
            <a:xfrm flipV="1">
              <a:off x="2971800" y="3765551"/>
              <a:ext cx="2927350" cy="1355725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/>
            <p:nvPr/>
          </p:nvCxnSpPr>
          <p:spPr>
            <a:xfrm>
              <a:off x="2895600" y="2286000"/>
              <a:ext cx="1143000" cy="91440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Freeform 65"/>
            <p:cNvSpPr/>
            <p:nvPr/>
          </p:nvSpPr>
          <p:spPr>
            <a:xfrm>
              <a:off x="3016251" y="4292600"/>
              <a:ext cx="4735513" cy="1466850"/>
            </a:xfrm>
            <a:custGeom>
              <a:avLst/>
              <a:gdLst>
                <a:gd name="connsiteX0" fmla="*/ 4735629 w 4735629"/>
                <a:gd name="connsiteY0" fmla="*/ 0 h 1466249"/>
                <a:gd name="connsiteX1" fmla="*/ 2194560 w 4735629"/>
                <a:gd name="connsiteY1" fmla="*/ 1299411 h 1466249"/>
                <a:gd name="connsiteX2" fmla="*/ 0 w 4735629"/>
                <a:gd name="connsiteY2" fmla="*/ 1001028 h 14662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35629" h="1466249">
                  <a:moveTo>
                    <a:pt x="4735629" y="0"/>
                  </a:moveTo>
                  <a:cubicBezTo>
                    <a:pt x="3859730" y="566286"/>
                    <a:pt x="2983832" y="1132573"/>
                    <a:pt x="2194560" y="1299411"/>
                  </a:cubicBezTo>
                  <a:cubicBezTo>
                    <a:pt x="1405288" y="1466249"/>
                    <a:pt x="702644" y="1233638"/>
                    <a:pt x="0" y="100102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7" name="Freeform 66"/>
            <p:cNvSpPr/>
            <p:nvPr/>
          </p:nvSpPr>
          <p:spPr>
            <a:xfrm>
              <a:off x="2987676" y="2971800"/>
              <a:ext cx="4632325" cy="2768600"/>
            </a:xfrm>
            <a:custGeom>
              <a:avLst/>
              <a:gdLst>
                <a:gd name="connsiteX0" fmla="*/ 4783756 w 4783756"/>
                <a:gd name="connsiteY0" fmla="*/ 0 h 2669406"/>
                <a:gd name="connsiteX1" fmla="*/ 2348564 w 4783756"/>
                <a:gd name="connsiteY1" fmla="*/ 2319688 h 2669406"/>
                <a:gd name="connsiteX2" fmla="*/ 0 w 4783756"/>
                <a:gd name="connsiteY2" fmla="*/ 2098307 h 2669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83756" h="2669406">
                  <a:moveTo>
                    <a:pt x="4783756" y="0"/>
                  </a:moveTo>
                  <a:cubicBezTo>
                    <a:pt x="3964806" y="984985"/>
                    <a:pt x="3145857" y="1969970"/>
                    <a:pt x="2348564" y="2319688"/>
                  </a:cubicBezTo>
                  <a:cubicBezTo>
                    <a:pt x="1551271" y="2669406"/>
                    <a:pt x="775635" y="2383856"/>
                    <a:pt x="0" y="2098307"/>
                  </a:cubicBezTo>
                </a:path>
              </a:pathLst>
            </a:cu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481" name="TextBox 68"/>
            <p:cNvSpPr txBox="1">
              <a:spLocks noChangeArrowheads="1"/>
            </p:cNvSpPr>
            <p:nvPr/>
          </p:nvSpPr>
          <p:spPr bwMode="auto">
            <a:xfrm>
              <a:off x="4674394" y="344053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2" name="TextBox 69"/>
            <p:cNvSpPr txBox="1">
              <a:spLocks noChangeArrowheads="1"/>
            </p:cNvSpPr>
            <p:nvPr/>
          </p:nvSpPr>
          <p:spPr bwMode="auto">
            <a:xfrm>
              <a:off x="2801842" y="23271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3" name="TextBox 70"/>
            <p:cNvSpPr txBox="1">
              <a:spLocks noChangeArrowheads="1"/>
            </p:cNvSpPr>
            <p:nvPr/>
          </p:nvSpPr>
          <p:spPr bwMode="auto">
            <a:xfrm>
              <a:off x="2895600" y="3200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N</a:t>
              </a:r>
            </a:p>
          </p:txBody>
        </p:sp>
        <p:sp>
          <p:nvSpPr>
            <p:cNvPr id="19484" name="TextBox 71"/>
            <p:cNvSpPr txBox="1">
              <a:spLocks noChangeArrowheads="1"/>
            </p:cNvSpPr>
            <p:nvPr/>
          </p:nvSpPr>
          <p:spPr bwMode="auto">
            <a:xfrm>
              <a:off x="2743200" y="4724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5" name="TextBox 72"/>
            <p:cNvSpPr txBox="1">
              <a:spLocks noChangeArrowheads="1"/>
            </p:cNvSpPr>
            <p:nvPr/>
          </p:nvSpPr>
          <p:spPr bwMode="auto">
            <a:xfrm>
              <a:off x="6599334" y="301318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486" name="TextBox 73"/>
            <p:cNvSpPr txBox="1">
              <a:spLocks noChangeArrowheads="1"/>
            </p:cNvSpPr>
            <p:nvPr/>
          </p:nvSpPr>
          <p:spPr bwMode="auto">
            <a:xfrm>
              <a:off x="7172212" y="388858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87" name="TextBox 74"/>
            <p:cNvSpPr txBox="1">
              <a:spLocks noChangeArrowheads="1"/>
            </p:cNvSpPr>
            <p:nvPr/>
          </p:nvSpPr>
          <p:spPr bwMode="auto">
            <a:xfrm>
              <a:off x="6634956" y="337492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8" name="TextBox 75"/>
            <p:cNvSpPr txBox="1">
              <a:spLocks noChangeArrowheads="1"/>
            </p:cNvSpPr>
            <p:nvPr/>
          </p:nvSpPr>
          <p:spPr bwMode="auto">
            <a:xfrm>
              <a:off x="3225347" y="4889499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89" name="TextBox 76"/>
            <p:cNvSpPr txBox="1">
              <a:spLocks noChangeArrowheads="1"/>
            </p:cNvSpPr>
            <p:nvPr/>
          </p:nvSpPr>
          <p:spPr bwMode="auto">
            <a:xfrm>
              <a:off x="2667000" y="2819400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D</a:t>
              </a:r>
            </a:p>
          </p:txBody>
        </p:sp>
        <p:sp>
          <p:nvSpPr>
            <p:cNvPr id="19490" name="TextBox 77"/>
            <p:cNvSpPr txBox="1">
              <a:spLocks noChangeArrowheads="1"/>
            </p:cNvSpPr>
            <p:nvPr/>
          </p:nvSpPr>
          <p:spPr bwMode="auto">
            <a:xfrm>
              <a:off x="3048000" y="1815135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1" name="TextBox 78"/>
            <p:cNvSpPr txBox="1">
              <a:spLocks noChangeArrowheads="1"/>
            </p:cNvSpPr>
            <p:nvPr/>
          </p:nvSpPr>
          <p:spPr bwMode="auto">
            <a:xfrm>
              <a:off x="4661711" y="2986088"/>
              <a:ext cx="303926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492" name="TextBox 80"/>
            <p:cNvSpPr txBox="1">
              <a:spLocks noChangeArrowheads="1"/>
            </p:cNvSpPr>
            <p:nvPr/>
          </p:nvSpPr>
          <p:spPr bwMode="auto">
            <a:xfrm>
              <a:off x="7282674" y="2778353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493" name="TextBox 81"/>
            <p:cNvSpPr txBox="1">
              <a:spLocks noChangeArrowheads="1"/>
            </p:cNvSpPr>
            <p:nvPr/>
          </p:nvSpPr>
          <p:spPr bwMode="auto">
            <a:xfrm>
              <a:off x="7090570" y="433149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19494" name="TextBox 82"/>
            <p:cNvSpPr txBox="1">
              <a:spLocks noChangeArrowheads="1"/>
            </p:cNvSpPr>
            <p:nvPr/>
          </p:nvSpPr>
          <p:spPr bwMode="auto">
            <a:xfrm>
              <a:off x="7467601" y="3048000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/>
                <a:t>S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2900363" y="3667126"/>
              <a:ext cx="4716462" cy="773113"/>
            </a:xfrm>
            <a:custGeom>
              <a:avLst/>
              <a:gdLst>
                <a:gd name="connsiteX0" fmla="*/ 4716379 w 4716379"/>
                <a:gd name="connsiteY0" fmla="*/ 481263 h 773229"/>
                <a:gd name="connsiteX1" fmla="*/ 2088682 w 4716379"/>
                <a:gd name="connsiteY1" fmla="*/ 693019 h 773229"/>
                <a:gd name="connsiteX2" fmla="*/ 0 w 4716379"/>
                <a:gd name="connsiteY2" fmla="*/ 0 h 773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16379" h="773229">
                  <a:moveTo>
                    <a:pt x="4716379" y="481263"/>
                  </a:moveTo>
                  <a:cubicBezTo>
                    <a:pt x="3795562" y="627246"/>
                    <a:pt x="2874745" y="773229"/>
                    <a:pt x="2088682" y="693019"/>
                  </a:cubicBezTo>
                  <a:cubicBezTo>
                    <a:pt x="1302619" y="612809"/>
                    <a:pt x="651309" y="306404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5" name="Freeform 84"/>
            <p:cNvSpPr/>
            <p:nvPr/>
          </p:nvSpPr>
          <p:spPr>
            <a:xfrm>
              <a:off x="2736851" y="2336800"/>
              <a:ext cx="3224213" cy="839788"/>
            </a:xfrm>
            <a:custGeom>
              <a:avLst/>
              <a:gdLst>
                <a:gd name="connsiteX0" fmla="*/ 0 w 3224463"/>
                <a:gd name="connsiteY0" fmla="*/ 829377 h 839002"/>
                <a:gd name="connsiteX1" fmla="*/ 1732548 w 3224463"/>
                <a:gd name="connsiteY1" fmla="*/ 1604 h 839002"/>
                <a:gd name="connsiteX2" fmla="*/ 3224463 w 3224463"/>
                <a:gd name="connsiteY2" fmla="*/ 839002 h 839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24463" h="839002">
                  <a:moveTo>
                    <a:pt x="0" y="829377"/>
                  </a:moveTo>
                  <a:cubicBezTo>
                    <a:pt x="597569" y="414688"/>
                    <a:pt x="1195138" y="0"/>
                    <a:pt x="1732548" y="1604"/>
                  </a:cubicBezTo>
                  <a:cubicBezTo>
                    <a:pt x="2269958" y="3208"/>
                    <a:pt x="2747210" y="421105"/>
                    <a:pt x="3224463" y="839002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86" name="Freeform 85"/>
            <p:cNvSpPr/>
            <p:nvPr/>
          </p:nvSpPr>
          <p:spPr>
            <a:xfrm>
              <a:off x="4537076" y="2441575"/>
              <a:ext cx="3032125" cy="725488"/>
            </a:xfrm>
            <a:custGeom>
              <a:avLst/>
              <a:gdLst>
                <a:gd name="connsiteX0" fmla="*/ 0 w 3031958"/>
                <a:gd name="connsiteY0" fmla="*/ 725104 h 725104"/>
                <a:gd name="connsiteX1" fmla="*/ 1607419 w 3031958"/>
                <a:gd name="connsiteY1" fmla="*/ 89836 h 725104"/>
                <a:gd name="connsiteX2" fmla="*/ 3031958 w 3031958"/>
                <a:gd name="connsiteY2" fmla="*/ 186089 h 7251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1958" h="725104">
                  <a:moveTo>
                    <a:pt x="0" y="725104"/>
                  </a:moveTo>
                  <a:cubicBezTo>
                    <a:pt x="551046" y="452388"/>
                    <a:pt x="1102093" y="179672"/>
                    <a:pt x="1607419" y="89836"/>
                  </a:cubicBezTo>
                  <a:cubicBezTo>
                    <a:pt x="2112745" y="0"/>
                    <a:pt x="2572351" y="93044"/>
                    <a:pt x="3031958" y="186089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3" name="Arc 42"/>
            <p:cNvSpPr/>
            <p:nvPr/>
          </p:nvSpPr>
          <p:spPr>
            <a:xfrm>
              <a:off x="2286000" y="12954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6" name="Oval 45"/>
            <p:cNvSpPr/>
            <p:nvPr/>
          </p:nvSpPr>
          <p:spPr>
            <a:xfrm>
              <a:off x="7696200" y="5105400"/>
              <a:ext cx="731838" cy="731838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500" dirty="0">
                  <a:solidFill>
                    <a:srgbClr val="0000FF"/>
                  </a:solidFill>
                </a:rPr>
                <a:t> </a:t>
              </a:r>
              <a:r>
                <a:rPr lang="en-US" dirty="0">
                  <a:solidFill>
                    <a:srgbClr val="0000FF"/>
                  </a:solidFill>
                </a:rPr>
                <a:t>15” </a:t>
              </a:r>
              <a:r>
                <a:rPr lang="en-US" sz="2000" dirty="0">
                  <a:solidFill>
                    <a:srgbClr val="FF0000"/>
                  </a:solidFill>
                </a:rPr>
                <a:t>[D]</a:t>
              </a:r>
              <a:endParaRPr lang="en-US" sz="2000" baseline="-25000" dirty="0">
                <a:solidFill>
                  <a:srgbClr val="FF0000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978150" y="2935288"/>
              <a:ext cx="4591050" cy="1331912"/>
            </a:xfrm>
            <a:custGeom>
              <a:avLst/>
              <a:gdLst>
                <a:gd name="connsiteX0" fmla="*/ 4591250 w 4591250"/>
                <a:gd name="connsiteY0" fmla="*/ 0 h 1426143"/>
                <a:gd name="connsiteX1" fmla="*/ 3118585 w 4591250"/>
                <a:gd name="connsiteY1" fmla="*/ 1232034 h 1426143"/>
                <a:gd name="connsiteX2" fmla="*/ 1405288 w 4591250"/>
                <a:gd name="connsiteY2" fmla="*/ 1164657 h 1426143"/>
                <a:gd name="connsiteX3" fmla="*/ 0 w 4591250"/>
                <a:gd name="connsiteY3" fmla="*/ 654518 h 1426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591250" h="1426143">
                  <a:moveTo>
                    <a:pt x="4591250" y="0"/>
                  </a:moveTo>
                  <a:cubicBezTo>
                    <a:pt x="4120414" y="518962"/>
                    <a:pt x="3649579" y="1037925"/>
                    <a:pt x="3118585" y="1232034"/>
                  </a:cubicBezTo>
                  <a:cubicBezTo>
                    <a:pt x="2587591" y="1426143"/>
                    <a:pt x="1925052" y="1260910"/>
                    <a:pt x="1405288" y="1164657"/>
                  </a:cubicBezTo>
                  <a:cubicBezTo>
                    <a:pt x="885524" y="1068404"/>
                    <a:pt x="442762" y="861461"/>
                    <a:pt x="0" y="654518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2813051" y="3773489"/>
              <a:ext cx="4879975" cy="1597025"/>
            </a:xfrm>
            <a:custGeom>
              <a:avLst/>
              <a:gdLst>
                <a:gd name="connsiteX0" fmla="*/ 4880009 w 4880009"/>
                <a:gd name="connsiteY0" fmla="*/ 1597794 h 1597794"/>
                <a:gd name="connsiteX1" fmla="*/ 1549668 w 4880009"/>
                <a:gd name="connsiteY1" fmla="*/ 837398 h 1597794"/>
                <a:gd name="connsiteX2" fmla="*/ 0 w 4880009"/>
                <a:gd name="connsiteY2" fmla="*/ 0 h 15977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80009" h="1597794">
                  <a:moveTo>
                    <a:pt x="4880009" y="1597794"/>
                  </a:moveTo>
                  <a:cubicBezTo>
                    <a:pt x="3621506" y="1350745"/>
                    <a:pt x="2363003" y="1103697"/>
                    <a:pt x="1549668" y="837398"/>
                  </a:cubicBezTo>
                  <a:cubicBezTo>
                    <a:pt x="736333" y="571099"/>
                    <a:pt x="368166" y="285549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987675" y="5476875"/>
              <a:ext cx="4705350" cy="38893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03" name="TextBox 50"/>
            <p:cNvSpPr txBox="1">
              <a:spLocks noChangeArrowheads="1"/>
            </p:cNvSpPr>
            <p:nvPr/>
          </p:nvSpPr>
          <p:spPr bwMode="auto">
            <a:xfrm>
              <a:off x="7399452" y="5519283"/>
              <a:ext cx="320675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S</a:t>
              </a:r>
            </a:p>
          </p:txBody>
        </p:sp>
        <p:sp>
          <p:nvSpPr>
            <p:cNvPr id="19504" name="TextBox 52"/>
            <p:cNvSpPr txBox="1">
              <a:spLocks noChangeArrowheads="1"/>
            </p:cNvSpPr>
            <p:nvPr/>
          </p:nvSpPr>
          <p:spPr bwMode="auto">
            <a:xfrm>
              <a:off x="7297737" y="499087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</a:t>
              </a:r>
            </a:p>
          </p:txBody>
        </p:sp>
        <p:sp>
          <p:nvSpPr>
            <p:cNvPr id="19505" name="TextBox 53"/>
            <p:cNvSpPr txBox="1">
              <a:spLocks noChangeArrowheads="1"/>
            </p:cNvSpPr>
            <p:nvPr/>
          </p:nvSpPr>
          <p:spPr bwMode="auto">
            <a:xfrm>
              <a:off x="2120805" y="2730840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6" name="TextBox 54"/>
            <p:cNvSpPr txBox="1">
              <a:spLocks noChangeArrowheads="1"/>
            </p:cNvSpPr>
            <p:nvPr/>
          </p:nvSpPr>
          <p:spPr bwMode="auto">
            <a:xfrm>
              <a:off x="2261508" y="1296751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07" name="TextBox 56"/>
            <p:cNvSpPr txBox="1">
              <a:spLocks noChangeArrowheads="1"/>
            </p:cNvSpPr>
            <p:nvPr/>
          </p:nvSpPr>
          <p:spPr bwMode="auto">
            <a:xfrm>
              <a:off x="1752035" y="4491833"/>
              <a:ext cx="784225" cy="3381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59" name="Arc 58"/>
            <p:cNvSpPr/>
            <p:nvPr/>
          </p:nvSpPr>
          <p:spPr>
            <a:xfrm rot="589181">
              <a:off x="4079875" y="2701925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60" name="Arc 59"/>
            <p:cNvSpPr/>
            <p:nvPr/>
          </p:nvSpPr>
          <p:spPr>
            <a:xfrm rot="1751183">
              <a:off x="6137275" y="281305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0" name="TextBox 60"/>
            <p:cNvSpPr txBox="1">
              <a:spLocks noChangeArrowheads="1"/>
            </p:cNvSpPr>
            <p:nvPr/>
          </p:nvSpPr>
          <p:spPr bwMode="auto">
            <a:xfrm>
              <a:off x="4052112" y="2705893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sp>
          <p:nvSpPr>
            <p:cNvPr id="19511" name="TextBox 61"/>
            <p:cNvSpPr txBox="1">
              <a:spLocks noChangeArrowheads="1"/>
            </p:cNvSpPr>
            <p:nvPr/>
          </p:nvSpPr>
          <p:spPr bwMode="auto">
            <a:xfrm>
              <a:off x="6107713" y="2848315"/>
              <a:ext cx="525463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B,S</a:t>
              </a:r>
            </a:p>
          </p:txBody>
        </p:sp>
        <p:cxnSp>
          <p:nvCxnSpPr>
            <p:cNvPr id="64" name="Straight Arrow Connector 63"/>
            <p:cNvCxnSpPr>
              <a:stCxn id="9" idx="4"/>
              <a:endCxn id="27" idx="0"/>
            </p:cNvCxnSpPr>
            <p:nvPr/>
          </p:nvCxnSpPr>
          <p:spPr>
            <a:xfrm>
              <a:off x="7910513" y="3094038"/>
              <a:ext cx="76200" cy="5635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Arrow Connector 86"/>
            <p:cNvCxnSpPr>
              <a:stCxn id="27" idx="4"/>
              <a:endCxn id="46" idx="0"/>
            </p:cNvCxnSpPr>
            <p:nvPr/>
          </p:nvCxnSpPr>
          <p:spPr>
            <a:xfrm>
              <a:off x="7986713" y="43894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9" name="Arc 88"/>
            <p:cNvSpPr/>
            <p:nvPr/>
          </p:nvSpPr>
          <p:spPr>
            <a:xfrm rot="5400000">
              <a:off x="8305800" y="3657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0" name="Arc 89"/>
            <p:cNvSpPr/>
            <p:nvPr/>
          </p:nvSpPr>
          <p:spPr>
            <a:xfrm rot="5400000">
              <a:off x="8382000" y="5181600"/>
              <a:ext cx="457200" cy="457200"/>
            </a:xfrm>
            <a:prstGeom prst="arc">
              <a:avLst>
                <a:gd name="adj1" fmla="val 6630067"/>
                <a:gd name="adj2" fmla="val 2269630"/>
              </a:avLst>
            </a:prstGeom>
            <a:ln w="28575">
              <a:headEnd type="arrow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2" name="Freeform 91"/>
            <p:cNvSpPr/>
            <p:nvPr/>
          </p:nvSpPr>
          <p:spPr>
            <a:xfrm>
              <a:off x="8088314" y="4379914"/>
              <a:ext cx="193675" cy="750887"/>
            </a:xfrm>
            <a:custGeom>
              <a:avLst/>
              <a:gdLst>
                <a:gd name="connsiteX0" fmla="*/ 125129 w 194110"/>
                <a:gd name="connsiteY0" fmla="*/ 750770 h 750770"/>
                <a:gd name="connsiteX1" fmla="*/ 173255 w 194110"/>
                <a:gd name="connsiteY1" fmla="*/ 327259 h 750770"/>
                <a:gd name="connsiteX2" fmla="*/ 0 w 194110"/>
                <a:gd name="connsiteY2" fmla="*/ 0 h 750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4110" h="750770">
                  <a:moveTo>
                    <a:pt x="125129" y="750770"/>
                  </a:moveTo>
                  <a:cubicBezTo>
                    <a:pt x="159619" y="601578"/>
                    <a:pt x="194110" y="452387"/>
                    <a:pt x="173255" y="327259"/>
                  </a:cubicBezTo>
                  <a:cubicBezTo>
                    <a:pt x="152400" y="202131"/>
                    <a:pt x="76200" y="101065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93" name="Freeform 92"/>
            <p:cNvSpPr/>
            <p:nvPr/>
          </p:nvSpPr>
          <p:spPr>
            <a:xfrm>
              <a:off x="8289926" y="2859088"/>
              <a:ext cx="714375" cy="2328862"/>
            </a:xfrm>
            <a:custGeom>
              <a:avLst/>
              <a:gdLst>
                <a:gd name="connsiteX0" fmla="*/ 0 w 713873"/>
                <a:gd name="connsiteY0" fmla="*/ 0 h 2329314"/>
                <a:gd name="connsiteX1" fmla="*/ 712269 w 713873"/>
                <a:gd name="connsiteY1" fmla="*/ 1039529 h 2329314"/>
                <a:gd name="connsiteX2" fmla="*/ 9625 w 713873"/>
                <a:gd name="connsiteY2" fmla="*/ 2329314 h 2329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13873" h="2329314">
                  <a:moveTo>
                    <a:pt x="0" y="0"/>
                  </a:moveTo>
                  <a:cubicBezTo>
                    <a:pt x="355332" y="325655"/>
                    <a:pt x="710665" y="651310"/>
                    <a:pt x="712269" y="1039529"/>
                  </a:cubicBezTo>
                  <a:cubicBezTo>
                    <a:pt x="713873" y="1427748"/>
                    <a:pt x="361749" y="1878531"/>
                    <a:pt x="9625" y="2329314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  <p:sp>
          <p:nvSpPr>
            <p:cNvPr id="19518" name="TextBox 93"/>
            <p:cNvSpPr txBox="1">
              <a:spLocks noChangeArrowheads="1"/>
            </p:cNvSpPr>
            <p:nvPr/>
          </p:nvSpPr>
          <p:spPr bwMode="auto">
            <a:xfrm>
              <a:off x="8216900" y="4695597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19" name="TextBox 94"/>
            <p:cNvSpPr txBox="1">
              <a:spLocks noChangeArrowheads="1"/>
            </p:cNvSpPr>
            <p:nvPr/>
          </p:nvSpPr>
          <p:spPr bwMode="auto">
            <a:xfrm>
              <a:off x="8428038" y="407738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0" name="TextBox 95"/>
            <p:cNvSpPr txBox="1">
              <a:spLocks noChangeArrowheads="1"/>
            </p:cNvSpPr>
            <p:nvPr/>
          </p:nvSpPr>
          <p:spPr bwMode="auto">
            <a:xfrm>
              <a:off x="7897019" y="306897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N</a:t>
              </a:r>
            </a:p>
          </p:txBody>
        </p:sp>
        <p:sp>
          <p:nvSpPr>
            <p:cNvPr id="19521" name="TextBox 96"/>
            <p:cNvSpPr txBox="1">
              <a:spLocks noChangeArrowheads="1"/>
            </p:cNvSpPr>
            <p:nvPr/>
          </p:nvSpPr>
          <p:spPr bwMode="auto">
            <a:xfrm>
              <a:off x="8424068" y="5614532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2" name="TextBox 97"/>
            <p:cNvSpPr txBox="1">
              <a:spLocks noChangeArrowheads="1"/>
            </p:cNvSpPr>
            <p:nvPr/>
          </p:nvSpPr>
          <p:spPr bwMode="auto">
            <a:xfrm>
              <a:off x="8359871" y="2715758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sp>
          <p:nvSpPr>
            <p:cNvPr id="19523" name="TextBox 98"/>
            <p:cNvSpPr txBox="1">
              <a:spLocks noChangeArrowheads="1"/>
            </p:cNvSpPr>
            <p:nvPr/>
          </p:nvSpPr>
          <p:spPr bwMode="auto">
            <a:xfrm>
              <a:off x="7723187" y="4420961"/>
              <a:ext cx="331788" cy="3381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r>
                <a:rPr lang="en-US" sz="1600" b="1" dirty="0"/>
                <a:t>D</a:t>
              </a:r>
            </a:p>
          </p:txBody>
        </p:sp>
        <p:cxnSp>
          <p:nvCxnSpPr>
            <p:cNvPr id="71" name="Straight Arrow Connector 70"/>
            <p:cNvCxnSpPr>
              <a:stCxn id="6" idx="0"/>
              <a:endCxn id="34" idx="4"/>
            </p:cNvCxnSpPr>
            <p:nvPr/>
          </p:nvCxnSpPr>
          <p:spPr>
            <a:xfrm flipV="1">
              <a:off x="2576513" y="2408238"/>
              <a:ext cx="76200" cy="715962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Freeform 87"/>
            <p:cNvSpPr/>
            <p:nvPr/>
          </p:nvSpPr>
          <p:spPr>
            <a:xfrm rot="16200000" flipH="1" flipV="1">
              <a:off x="804863" y="3455988"/>
              <a:ext cx="2709863" cy="471488"/>
            </a:xfrm>
            <a:custGeom>
              <a:avLst/>
              <a:gdLst>
                <a:gd name="connsiteX0" fmla="*/ 4706754 w 4706754"/>
                <a:gd name="connsiteY0" fmla="*/ 28876 h 389823"/>
                <a:gd name="connsiteX1" fmla="*/ 1540042 w 4706754"/>
                <a:gd name="connsiteY1" fmla="*/ 385010 h 389823"/>
                <a:gd name="connsiteX2" fmla="*/ 0 w 4706754"/>
                <a:gd name="connsiteY2" fmla="*/ 0 h 3898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706754" h="389823">
                  <a:moveTo>
                    <a:pt x="4706754" y="28876"/>
                  </a:moveTo>
                  <a:cubicBezTo>
                    <a:pt x="3515627" y="209349"/>
                    <a:pt x="2324501" y="389823"/>
                    <a:pt x="1540042" y="385010"/>
                  </a:cubicBezTo>
                  <a:cubicBezTo>
                    <a:pt x="755583" y="380197"/>
                    <a:pt x="377791" y="190098"/>
                    <a:pt x="0" y="0"/>
                  </a:cubicBezTo>
                </a:path>
              </a:pathLst>
            </a:custGeom>
            <a:ln w="28575"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85408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313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722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30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18649" y="21617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9768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1690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82149" y="52732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2181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B8A941D-D244-5E12-90B0-8FF22B04387A}"/>
                  </a:ext>
                </a:extLst>
              </p14:cNvPr>
              <p14:cNvContentPartPr/>
              <p14:nvPr/>
            </p14:nvContentPartPr>
            <p14:xfrm>
              <a:off x="8108280" y="2214360"/>
              <a:ext cx="810360" cy="243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B8A941D-D244-5E12-90B0-8FF22B04387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098920" y="2205000"/>
                <a:ext cx="829080" cy="261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5189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5F5B5-FA24-4582-9F08-35888BD8CC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see an example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F88D92-F938-4EA9-83C4-9841946016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38" y="1576076"/>
            <a:ext cx="5520760" cy="4845504"/>
          </a:xfrm>
        </p:spPr>
        <p:txBody>
          <a:bodyPr/>
          <a:lstStyle/>
          <a:p>
            <a:r>
              <a:rPr lang="en-US" dirty="0"/>
              <a:t>Input string: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011</a:t>
            </a: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en-US" sz="3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3200" dirty="0">
                <a:latin typeface="Courier New" panose="02070309020205020404" pitchFamily="49" charset="0"/>
                <a:cs typeface="Courier New" panose="02070309020205020404" pitchFamily="49" charset="0"/>
              </a:rPr>
              <a:t>1010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414184A-AA2F-4CE1-A9F3-4338F49CEC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0243" y="1402933"/>
            <a:ext cx="2915587" cy="5191791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A3B8113-57E3-417C-9B56-447AA5D6E2AE}"/>
              </a:ext>
            </a:extLst>
          </p:cNvPr>
          <p:cNvSpPr/>
          <p:nvPr/>
        </p:nvSpPr>
        <p:spPr>
          <a:xfrm>
            <a:off x="8944049" y="2136368"/>
            <a:ext cx="708837" cy="708837"/>
          </a:xfrm>
          <a:prstGeom prst="ellipse">
            <a:avLst/>
          </a:prstGeom>
          <a:solidFill>
            <a:schemeClr val="accent3">
              <a:alpha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D11CA5C6-2196-4882-8AA4-B70905F0F1ED}"/>
              </a:ext>
            </a:extLst>
          </p:cNvPr>
          <p:cNvSpPr/>
          <p:nvPr/>
        </p:nvSpPr>
        <p:spPr>
          <a:xfrm rot="10800000">
            <a:off x="1459476" y="5065712"/>
            <a:ext cx="238125" cy="56197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A8A7F2D6-A52B-6288-22CB-3F782CC96180}"/>
                  </a:ext>
                </a:extLst>
              </p14:cNvPr>
              <p14:cNvContentPartPr/>
              <p14:nvPr/>
            </p14:nvContentPartPr>
            <p14:xfrm>
              <a:off x="2046240" y="4088520"/>
              <a:ext cx="6087240" cy="1153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A8A7F2D6-A52B-6288-22CB-3F782CC9618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036880" y="4079160"/>
                <a:ext cx="6105960" cy="1171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12341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6BA7A1FE-736A-48A3-846A-B53BDD0DBBA6}" vid="{10AF989D-615E-4933-A809-2B6668B0A6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311_template</Template>
  <TotalTime>5994</TotalTime>
  <Words>2262</Words>
  <Application>Microsoft Office PowerPoint</Application>
  <PresentationFormat>Widescreen</PresentationFormat>
  <Paragraphs>730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62" baseType="lpstr">
      <vt:lpstr>ＭＳ Ｐゴシック</vt:lpstr>
      <vt:lpstr>Calibri</vt:lpstr>
      <vt:lpstr>Cambria Math</vt:lpstr>
      <vt:lpstr>Courier New</vt:lpstr>
      <vt:lpstr>Franklin Gothic Medium</vt:lpstr>
      <vt:lpstr>Segoe UI</vt:lpstr>
      <vt:lpstr>Segoe UI Light</vt:lpstr>
      <vt:lpstr>Segoe UI Semilight</vt:lpstr>
      <vt:lpstr>Tahoma</vt:lpstr>
      <vt:lpstr>Tw Cen MT</vt:lpstr>
      <vt:lpstr>Wingdings 3</vt:lpstr>
      <vt:lpstr>Integral</vt:lpstr>
      <vt:lpstr>Finite State Machines</vt:lpstr>
      <vt:lpstr>Last 2.5 Weeks</vt:lpstr>
      <vt:lpstr>Deterministic Finite Automaton</vt:lpstr>
      <vt:lpstr>Let’s see an example</vt:lpstr>
      <vt:lpstr>Let’s see an example</vt:lpstr>
      <vt:lpstr>Let’s see an example</vt:lpstr>
      <vt:lpstr>Let’s see an example</vt:lpstr>
      <vt:lpstr>Let’s see an example</vt:lpstr>
      <vt:lpstr>Let’s see an example</vt:lpstr>
      <vt:lpstr>Deterministic Finite Automata</vt:lpstr>
      <vt:lpstr>Deterministic Finite Automata</vt:lpstr>
      <vt:lpstr>Deterministic Finite Automata</vt:lpstr>
      <vt:lpstr>Deterministic Finite Automata</vt:lpstr>
      <vt:lpstr>Design some DFAs</vt:lpstr>
      <vt:lpstr>Design some DFAs</vt:lpstr>
      <vt:lpstr>Designing DFAs notes</vt:lpstr>
      <vt:lpstr>PowerPoint Presentation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and sum%3=0</vt:lpstr>
      <vt:lpstr>Strings over {0,1,2} w/ even number of 2’s OR sum%3=0</vt:lpstr>
      <vt:lpstr>Strings over {0,1,2} w/ even number of 2’s OR sum%3=0</vt:lpstr>
      <vt:lpstr>PowerPoint Presentation</vt:lpstr>
      <vt:lpstr>The set of binary strings with a 1 in the 3rd position from the start</vt:lpstr>
      <vt:lpstr>PowerPoint Presentation</vt:lpstr>
      <vt:lpstr>3 bit shift register</vt:lpstr>
      <vt:lpstr>The set of binary strings with a 1 in the 3rd position from the end</vt:lpstr>
      <vt:lpstr>The set of binary strings with a 1 in the 3rd position from the end</vt:lpstr>
      <vt:lpstr>The beginning versus the end</vt:lpstr>
      <vt:lpstr>From the beginning was “easier” than “from the end”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What language does this machine recognize?</vt:lpstr>
      <vt:lpstr>Takeaways </vt:lpstr>
      <vt:lpstr>DFA Minimization</vt:lpstr>
      <vt:lpstr>Next Time</vt:lpstr>
      <vt:lpstr>Optional Content: Machines with output</vt:lpstr>
      <vt:lpstr>What are FSMs used for?</vt:lpstr>
      <vt:lpstr>What are FSMs used for?</vt:lpstr>
      <vt:lpstr>Adding Output to Finite State Machines</vt:lpstr>
      <vt:lpstr>Vending Machine</vt:lpstr>
      <vt:lpstr>Vending Machine v0.1</vt:lpstr>
      <vt:lpstr>Vending Machine, v0.1</vt:lpstr>
      <vt:lpstr>Vending Machine v0.2</vt:lpstr>
      <vt:lpstr>Vending Machine, v0.2</vt:lpstr>
      <vt:lpstr>Vending Machine, v1.0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Weber</dc:creator>
  <cp:lastModifiedBy>Robbie Weber</cp:lastModifiedBy>
  <cp:revision>58</cp:revision>
  <cp:lastPrinted>2025-11-19T01:34:46Z</cp:lastPrinted>
  <dcterms:created xsi:type="dcterms:W3CDTF">2020-11-29T01:56:44Z</dcterms:created>
  <dcterms:modified xsi:type="dcterms:W3CDTF">2025-11-20T00:32:24Z</dcterms:modified>
</cp:coreProperties>
</file>